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1"/>
  </p:notesMasterIdLst>
  <p:sldIdLst>
    <p:sldId id="365" r:id="rId3"/>
    <p:sldId id="315" r:id="rId4"/>
    <p:sldId id="317" r:id="rId5"/>
    <p:sldId id="325" r:id="rId6"/>
    <p:sldId id="366" r:id="rId7"/>
    <p:sldId id="367" r:id="rId8"/>
    <p:sldId id="368" r:id="rId9"/>
    <p:sldId id="322" r:id="rId10"/>
    <p:sldId id="358" r:id="rId11"/>
    <p:sldId id="362" r:id="rId12"/>
    <p:sldId id="332" r:id="rId13"/>
    <p:sldId id="338" r:id="rId14"/>
    <p:sldId id="369" r:id="rId15"/>
    <p:sldId id="346" r:id="rId16"/>
    <p:sldId id="361" r:id="rId17"/>
    <p:sldId id="349" r:id="rId18"/>
    <p:sldId id="353" r:id="rId19"/>
    <p:sldId id="363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AD76BF8-8CAC-500F-A384-80871E4C3990}" name="Benedikt Hoffmann" initials="BH" userId="6fc0a167627215c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3A1"/>
    <a:srgbClr val="D3D70D"/>
    <a:srgbClr val="FA7268"/>
    <a:srgbClr val="A58854"/>
    <a:srgbClr val="8A8D09"/>
    <a:srgbClr val="EDEDED"/>
    <a:srgbClr val="F8F8F8"/>
    <a:srgbClr val="657E93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0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59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8/10/relationships/authors" Target="author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26163-C0B2-4D23-A5BA-3CAD70D5B791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43453-0177-4EC5-B31A-9FA7E3A6D8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18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43453-0177-4EC5-B31A-9FA7E3A6D8C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14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43453-0177-4EC5-B31A-9FA7E3A6D8C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96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43453-0177-4EC5-B31A-9FA7E3A6D8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736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components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43453-0177-4EC5-B31A-9FA7E3A6D8C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7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= FORTLAUFEND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43453-0177-4EC5-B31A-9FA7E3A6D8C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3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A60A19-71A3-7DFB-B28A-185A91CA9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096C7C7-C70A-2783-8C78-092C5520E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DA1496-5EEB-42CD-6196-B74A804F43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2CE467-E60F-6DFE-F36D-D205B874F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9201D8-C85E-63E9-433D-AD0F841EB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76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FC31C-F412-D216-0090-3FB5D106D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D18BAFA-CB6F-BA83-BD20-867D074F4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394F38-8227-4015-8F45-E8E52D34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F1603C-817A-8039-D528-9A8B8C3BA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EB11C0-01AE-9F48-3A43-409442B59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88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9D48D6B-5298-3052-BA7C-D50DBA6C0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0020993-5DCA-318F-16E4-A135667BB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E9F32C-700F-6C43-D0BF-9F546A9A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7C97DA-0FEF-A0DE-92E7-89FB8787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D4EA60-C316-A61C-FB3D-61B1D2CE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46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A09258-F864-44D6-7EAE-F23F3989A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233DAF6-6EE3-E52A-1B66-7F302A7F2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1D00AE-96FF-C8FA-8366-A80E4A7DA7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9392D9-6482-FEEE-7698-21DA8B1F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553991-FEB0-CBB9-32AA-EA2ACF59C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62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427E8-EB67-87B6-7AF1-52FF8AE93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52B6FC-DEA8-9690-720C-A830C1ECF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8D687E-5514-48BF-1698-A67C14FC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AA60E3-467D-91DB-20F7-A78B475BA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C29AF0-1326-B652-0B88-FF85D977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159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77293-FBB1-BDDF-0F87-6E715E62B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464809B-8F76-867C-50C3-5AC502CAA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D3928-3173-D9E3-C0E5-AEBB05917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5952E-2209-8049-F127-74D1F5165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841BEC-2E3A-4DE2-B1ED-E09B37F9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60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6BCAFC-06CC-0BB6-E39F-9CB044F03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E4BA55-FD3C-F092-F486-385BF4F322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30627E-7E7E-75E1-1121-268556233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A8F8455-275F-D39A-DA9A-00365983AD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23D925-C287-76C8-5F87-09D8AD43E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33AA99-0ACE-A24F-3187-2865DB403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496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7B030-2851-E0D3-9BAD-378E53F2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336629-4102-16F5-AC99-69417AC5F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4283C9-7ABC-C167-FF89-194B02FBE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21065CF-80B5-5440-C0C5-9A3E88EF5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3C5BC9E-AC19-E7B6-594A-19DDBD4799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B335B5-1341-5549-F3FC-70ABA80F9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45C7B4D-33E3-490C-4787-0231976EA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E976F83-8C28-57E7-7FA3-1DBF70FC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63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C062C-632A-07F4-A578-50630AB16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EAEE274-3BDD-EA14-050B-9DAFE7E88C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F2A3AE-E13B-DD1F-4362-14881146B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BF13AB-BF5B-99EE-D870-04651804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170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5FF3581-9DF7-0180-0B68-7CA42B264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AB1F0EB-A820-AF6A-EC64-E7FDBC53E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77190F-94D2-0CCD-3E2D-624C6D27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484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27C563-E2AE-58E1-CEE5-5F4D34282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655E93-F346-D3D0-2873-510733D0B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A9C89E7-8A86-3418-5F02-2A7D3E653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97FED5-D0FF-64C2-041B-9D6320F947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F7955F-0137-2CE0-3491-6CF7319E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63A1BA-0B00-441F-5373-90B0CD502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19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862838-E672-3D55-AAB3-52E22DFE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890AA8-CCDE-A8CE-8459-B233A2DC4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836600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882E3-8CB0-8DC9-AE35-19DB7B1B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4CD9E2-B815-72F6-A744-677295E53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1D63F6-2F2F-4972-C57F-E87CCC6B4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6752A3-11C1-3655-2692-0008DA1481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A36985-B349-76FF-3CCE-B31D24EE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F331C3-7FCD-6E84-2570-7D407EABE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632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9A3197-B1EF-7097-CE7B-F161607E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2246576-A54F-2DB3-4901-6EFFB3AC7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5EEFB7-1315-B278-AB3E-3F2DD6FA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EA9506-7582-F390-C2F9-8ABBFF352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BCECC-FE20-FB15-A870-090675310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856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63839A-422E-FF31-A351-38C1580FC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AC3490-AB3E-FBF6-F89A-1E59694F3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5BD34C-7265-7E58-C3D6-43F273A2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E3BF5-B5E9-4BB3-B2F5-0FD153394CF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F534A2-E144-0BAB-3145-E53B3EFB3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91DE5F-E50A-CDB0-D044-ED29E1E19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6D5428-9282-4D2F-B58F-6347C4CC6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4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F79005-2BAF-B90E-BEAB-0C46311FD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10F0FB-2916-1793-F202-1EF23453F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DEB9AA-18D3-E493-8581-4E825F774D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79A6D0-0004-72F6-4BDF-FF8DFA83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0413FF-59E6-E3D1-E03B-8E14EA8B0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5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6147E-FD65-10B0-1845-FAB360ECF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700768-4F98-F34F-8F53-EAF5F9F3C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C9F3B9-E31D-292A-EDD2-C9FB4993B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E95E7F-C68C-3210-E057-50F8C4E5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8B4F0-8808-2C37-62D5-2F2DFE84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7A15BE-90C5-BC4E-5677-3CEE9095B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362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B6B00-3D6E-0B1F-EE05-C26621524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3D3D64-BE4A-6783-81E6-E639ED6A1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0603822-D6B1-8DDA-4E41-3C8B5F138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6EBE3AE-87D2-047A-8767-EDC508CBC4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5960FC-4269-2C49-713C-EBEF3974D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DBC2D5C-DFAC-1FD7-C1A6-DC92282640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A5E18C5-0D72-E47B-A340-0AF562B0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31343A3-B804-F91A-602F-6EBC51162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97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71122E-ACC2-F7CE-0FE3-EDDEADD70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B05ED93-ED53-FE2A-0825-1D34F6895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4DEDCF-BAEF-7D52-4C0C-6217CA32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CA6CC1-7437-2A96-634F-357C0A80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07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FA32D0-00F5-8D49-36AA-56F2C4F024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74C0074-CD6F-E055-E360-2338099BF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CAABA1-27CC-CA5F-C60A-CC6FD5108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55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2DA5E1-C05E-0492-17DD-7DCFD2142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0DC387-1477-8E41-3B00-A672077EC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801C436-9393-C4A5-04D1-2E1BDF957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F1D592-902F-34C7-04DB-498C541AD0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1DC6BE-B94A-14FD-8121-E56FE7A21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366783-DBA9-4B02-BCE2-BF9A3E7B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56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61189-4D4D-9F65-E14D-8F722E386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5052B26-944C-F118-369E-1D2A2F04F2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C79C16-9A4F-CB3D-9DF6-46637CA0F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82B93A-9BD0-BB9D-ED5C-5A8D452411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23E1AA-3163-4AAB-BC2C-CA15D878208F}" type="datetimeFigureOut">
              <a:rPr lang="de-DE" smtClean="0"/>
              <a:t>10.10.2022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77DA94-2966-926C-B562-B9A80A5A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128C87-5297-B6FF-DB53-6D55422B5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004DF-6141-4B15-867A-F2EAC89D84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72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0BF3BD9-A5E2-CA6A-F406-CDAD66B45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3CFEE5-C458-4060-D9F0-508E2631E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0294" y="1825625"/>
            <a:ext cx="72735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9450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46DEBA-F998-A1A6-6978-A616750F6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0090" y="365125"/>
            <a:ext cx="39437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AED906-26B4-BF8F-D116-E86D1C8AC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1962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cp@opensearchfoundation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9307E457-C216-6116-1A44-51F2DB06E7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4344"/>
            <a:ext cx="12192000" cy="660696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DC85182-1839-4011-9D51-50F38191E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459" y="1757126"/>
            <a:ext cx="6585555" cy="1325563"/>
          </a:xfrm>
        </p:spPr>
        <p:txBody>
          <a:bodyPr/>
          <a:lstStyle/>
          <a:p>
            <a:pPr algn="ctr"/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Search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EDAA801-A3D7-814F-6682-F48701BAC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35" y="3028034"/>
            <a:ext cx="5972907" cy="80193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Search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3B506F4-B77F-0728-9BC5-EC38E0387029}"/>
              </a:ext>
            </a:extLst>
          </p:cNvPr>
          <p:cNvSpPr txBox="1">
            <a:spLocks/>
          </p:cNvSpPr>
          <p:nvPr/>
        </p:nvSpPr>
        <p:spPr>
          <a:xfrm>
            <a:off x="437604" y="238016"/>
            <a:ext cx="7164776" cy="400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OSSYM</a:t>
            </a: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2022 – </a:t>
            </a: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4th</a:t>
            </a: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International Open Search Symposium</a:t>
            </a:r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791C6798-1A57-D639-BF3F-3AD949E8DC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795" y="97455"/>
            <a:ext cx="3326384" cy="1506088"/>
          </a:xfrm>
          <a:prstGeom prst="rect">
            <a:avLst/>
          </a:prstGeom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C6FB208E-6328-7169-A801-B1EBD419D952}"/>
              </a:ext>
            </a:extLst>
          </p:cNvPr>
          <p:cNvSpPr txBox="1">
            <a:spLocks/>
          </p:cNvSpPr>
          <p:nvPr/>
        </p:nvSpPr>
        <p:spPr>
          <a:xfrm>
            <a:off x="437604" y="5410620"/>
            <a:ext cx="7164776" cy="9019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de-DE" sz="14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Benedikt Hoffmann, </a:t>
            </a:r>
            <a:r>
              <a:rPr lang="de-DE" sz="14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Inlinity</a:t>
            </a:r>
            <a:r>
              <a:rPr lang="de-DE" sz="14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 GmbH</a:t>
            </a:r>
          </a:p>
          <a:p>
            <a:pPr marL="0" indent="0" algn="l">
              <a:buNone/>
            </a:pPr>
            <a:r>
              <a:rPr lang="de-DE" sz="14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Technische Hochschule Ingolstadt</a:t>
            </a:r>
          </a:p>
          <a:p>
            <a:pPr marL="0" indent="0" algn="l">
              <a:buNone/>
            </a:pPr>
            <a:r>
              <a:rPr lang="de-DE" sz="1400" dirty="0">
                <a:solidFill>
                  <a:srgbClr val="0083A1"/>
                </a:solidFill>
                <a:latin typeface="Arial" panose="020B0604020202020204" pitchFamily="34" charset="0"/>
              </a:rPr>
              <a:t>Christine Plote, Open Search </a:t>
            </a:r>
            <a:r>
              <a:rPr lang="de-DE" sz="1400" dirty="0" err="1">
                <a:solidFill>
                  <a:srgbClr val="0083A1"/>
                </a:solidFill>
                <a:latin typeface="Arial" panose="020B0604020202020204" pitchFamily="34" charset="0"/>
              </a:rPr>
              <a:t>Foundation</a:t>
            </a:r>
            <a:r>
              <a:rPr lang="de-DE" sz="1400" dirty="0">
                <a:solidFill>
                  <a:srgbClr val="0083A1"/>
                </a:solidFill>
                <a:latin typeface="Arial" panose="020B0604020202020204" pitchFamily="34" charset="0"/>
              </a:rPr>
              <a:t> e.V. </a:t>
            </a:r>
            <a:endParaRPr lang="de-DE" sz="1400" b="0" i="0" u="none" strike="noStrike" baseline="0" dirty="0">
              <a:solidFill>
                <a:srgbClr val="0083A1"/>
              </a:solidFill>
              <a:latin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4EFFAA5-A00D-6DE6-B2B6-AFCC8FA35F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02" y="52179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495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12" name="Google Shape;1143;p38">
            <a:extLst>
              <a:ext uri="{FF2B5EF4-FFF2-40B4-BE49-F238E27FC236}">
                <a16:creationId xmlns:a16="http://schemas.microsoft.com/office/drawing/2014/main" id="{351D3555-490C-A29D-6916-60BE4964E2B8}"/>
              </a:ext>
            </a:extLst>
          </p:cNvPr>
          <p:cNvSpPr/>
          <p:nvPr/>
        </p:nvSpPr>
        <p:spPr>
          <a:xfrm rot="1955067">
            <a:off x="4012001" y="1612340"/>
            <a:ext cx="3188441" cy="1087183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E</a:t>
            </a:r>
            <a:r>
              <a:rPr lang="en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nable Explainability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must be made explainable to whom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in what way?</a:t>
            </a:r>
            <a:endParaRPr lang="de-DE" sz="8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 dirty="0"/>
          </a:p>
        </p:txBody>
      </p:sp>
      <p:sp>
        <p:nvSpPr>
          <p:cNvPr id="13" name="Google Shape;1143;p38">
            <a:extLst>
              <a:ext uri="{FF2B5EF4-FFF2-40B4-BE49-F238E27FC236}">
                <a16:creationId xmlns:a16="http://schemas.microsoft.com/office/drawing/2014/main" id="{102249BE-9714-FACF-A277-CC3DAE05795E}"/>
              </a:ext>
            </a:extLst>
          </p:cNvPr>
          <p:cNvSpPr/>
          <p:nvPr/>
        </p:nvSpPr>
        <p:spPr>
          <a:xfrm rot="19645169">
            <a:off x="7425364" y="1649885"/>
            <a:ext cx="3188441" cy="1087183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T</a:t>
            </a:r>
            <a:r>
              <a:rPr lang="en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ake over Responsibility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Who takes responsibility for what to whom?</a:t>
            </a:r>
            <a:endParaRPr lang="de-DE" sz="800" dirty="0"/>
          </a:p>
        </p:txBody>
      </p:sp>
      <p:sp>
        <p:nvSpPr>
          <p:cNvPr id="14" name="Google Shape;1143;p38">
            <a:extLst>
              <a:ext uri="{FF2B5EF4-FFF2-40B4-BE49-F238E27FC236}">
                <a16:creationId xmlns:a16="http://schemas.microsoft.com/office/drawing/2014/main" id="{88F36C9A-C1C0-A48A-ADFF-171FD5D995FE}"/>
              </a:ext>
            </a:extLst>
          </p:cNvPr>
          <p:cNvSpPr/>
          <p:nvPr/>
        </p:nvSpPr>
        <p:spPr>
          <a:xfrm rot="16200000">
            <a:off x="5718183" y="4648807"/>
            <a:ext cx="3188441" cy="1087183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Control/Review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Who or what may/must be controlled by whom,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what reason, and how bindingly?</a:t>
            </a:r>
            <a:endParaRPr lang="en-US" sz="800" dirty="0"/>
          </a:p>
        </p:txBody>
      </p:sp>
      <p:sp>
        <p:nvSpPr>
          <p:cNvPr id="15" name="Google Shape;1143;p38">
            <a:extLst>
              <a:ext uri="{FF2B5EF4-FFF2-40B4-BE49-F238E27FC236}">
                <a16:creationId xmlns:a16="http://schemas.microsoft.com/office/drawing/2014/main" id="{32F45460-7683-FD7C-4522-FEF1813F0E2B}"/>
              </a:ext>
            </a:extLst>
          </p:cNvPr>
          <p:cNvSpPr/>
          <p:nvPr/>
        </p:nvSpPr>
        <p:spPr>
          <a:xfrm>
            <a:off x="6823251" y="2676607"/>
            <a:ext cx="978306" cy="1061505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/>
                <a:ea typeface="Roboto"/>
                <a:sym typeface="Roboto"/>
              </a:rPr>
              <a:t>orientation</a:t>
            </a:r>
            <a:endParaRPr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7F98F259-7CE9-5082-4DCF-B4CA982902C7}"/>
              </a:ext>
            </a:extLst>
          </p:cNvPr>
          <p:cNvCxnSpPr/>
          <p:nvPr/>
        </p:nvCxnSpPr>
        <p:spPr>
          <a:xfrm>
            <a:off x="6024052" y="3231027"/>
            <a:ext cx="621102" cy="1095555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61EB1974-D845-A95E-0EFF-4903DD9BDBD7}"/>
              </a:ext>
            </a:extLst>
          </p:cNvPr>
          <p:cNvCxnSpPr>
            <a:cxnSpLocks/>
          </p:cNvCxnSpPr>
          <p:nvPr/>
        </p:nvCxnSpPr>
        <p:spPr>
          <a:xfrm flipH="1">
            <a:off x="8010954" y="3178787"/>
            <a:ext cx="590774" cy="1026219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E2B1FAC-338B-329A-DB9A-0B70831651D3}"/>
              </a:ext>
            </a:extLst>
          </p:cNvPr>
          <p:cNvCxnSpPr>
            <a:cxnSpLocks/>
          </p:cNvCxnSpPr>
          <p:nvPr/>
        </p:nvCxnSpPr>
        <p:spPr>
          <a:xfrm>
            <a:off x="6658635" y="2073707"/>
            <a:ext cx="1219847" cy="4188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FC1ADF09-6737-D674-307F-31C10B77327D}"/>
              </a:ext>
            </a:extLst>
          </p:cNvPr>
          <p:cNvSpPr/>
          <p:nvPr/>
        </p:nvSpPr>
        <p:spPr>
          <a:xfrm>
            <a:off x="4380094" y="2613275"/>
            <a:ext cx="797560" cy="894541"/>
          </a:xfrm>
          <a:custGeom>
            <a:avLst/>
            <a:gdLst>
              <a:gd name="connsiteX0" fmla="*/ 2269295 w 2269295"/>
              <a:gd name="connsiteY0" fmla="*/ 208889 h 873907"/>
              <a:gd name="connsiteX1" fmla="*/ 1296706 w 2269295"/>
              <a:gd name="connsiteY1" fmla="*/ 1070 h 873907"/>
              <a:gd name="connsiteX2" fmla="*/ 70578 w 2269295"/>
              <a:gd name="connsiteY2" fmla="*/ 287859 h 873907"/>
              <a:gd name="connsiteX3" fmla="*/ 149549 w 2269295"/>
              <a:gd name="connsiteY3" fmla="*/ 873907 h 873907"/>
              <a:gd name="connsiteX0" fmla="*/ 2115509 w 2115509"/>
              <a:gd name="connsiteY0" fmla="*/ 72140 h 915881"/>
              <a:gd name="connsiteX1" fmla="*/ 1296706 w 2115509"/>
              <a:gd name="connsiteY1" fmla="*/ 43044 h 915881"/>
              <a:gd name="connsiteX2" fmla="*/ 70578 w 2115509"/>
              <a:gd name="connsiteY2" fmla="*/ 329833 h 915881"/>
              <a:gd name="connsiteX3" fmla="*/ 149549 w 2115509"/>
              <a:gd name="connsiteY3" fmla="*/ 915881 h 915881"/>
              <a:gd name="connsiteX0" fmla="*/ 2115509 w 2115509"/>
              <a:gd name="connsiteY0" fmla="*/ 49495 h 893236"/>
              <a:gd name="connsiteX1" fmla="*/ 1296706 w 2115509"/>
              <a:gd name="connsiteY1" fmla="*/ 20399 h 893236"/>
              <a:gd name="connsiteX2" fmla="*/ 70578 w 2115509"/>
              <a:gd name="connsiteY2" fmla="*/ 307188 h 893236"/>
              <a:gd name="connsiteX3" fmla="*/ 149549 w 2115509"/>
              <a:gd name="connsiteY3" fmla="*/ 893236 h 893236"/>
              <a:gd name="connsiteX0" fmla="*/ 2062583 w 2062583"/>
              <a:gd name="connsiteY0" fmla="*/ 49495 h 944036"/>
              <a:gd name="connsiteX1" fmla="*/ 1243780 w 2062583"/>
              <a:gd name="connsiteY1" fmla="*/ 20399 h 944036"/>
              <a:gd name="connsiteX2" fmla="*/ 17652 w 2062583"/>
              <a:gd name="connsiteY2" fmla="*/ 307188 h 944036"/>
              <a:gd name="connsiteX3" fmla="*/ 1265023 w 2062583"/>
              <a:gd name="connsiteY3" fmla="*/ 944036 h 944036"/>
              <a:gd name="connsiteX0" fmla="*/ 820045 w 820045"/>
              <a:gd name="connsiteY0" fmla="*/ 68935 h 963476"/>
              <a:gd name="connsiteX1" fmla="*/ 1242 w 820045"/>
              <a:gd name="connsiteY1" fmla="*/ 39839 h 963476"/>
              <a:gd name="connsiteX2" fmla="*/ 595447 w 820045"/>
              <a:gd name="connsiteY2" fmla="*/ 589095 h 963476"/>
              <a:gd name="connsiteX3" fmla="*/ 22485 w 820045"/>
              <a:gd name="connsiteY3" fmla="*/ 963476 h 963476"/>
              <a:gd name="connsiteX0" fmla="*/ 797915 w 797915"/>
              <a:gd name="connsiteY0" fmla="*/ 0 h 894541"/>
              <a:gd name="connsiteX1" fmla="*/ 573317 w 797915"/>
              <a:gd name="connsiteY1" fmla="*/ 520160 h 894541"/>
              <a:gd name="connsiteX2" fmla="*/ 355 w 797915"/>
              <a:gd name="connsiteY2" fmla="*/ 894541 h 894541"/>
              <a:gd name="connsiteX0" fmla="*/ 797560 w 797560"/>
              <a:gd name="connsiteY0" fmla="*/ 0 h 894541"/>
              <a:gd name="connsiteX1" fmla="*/ 0 w 797560"/>
              <a:gd name="connsiteY1" fmla="*/ 894541 h 894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7560" h="894541">
                <a:moveTo>
                  <a:pt x="797560" y="0"/>
                </a:moveTo>
                <a:lnTo>
                  <a:pt x="0" y="894541"/>
                </a:lnTo>
              </a:path>
            </a:pathLst>
          </a:custGeom>
          <a:ln w="127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E16DE10B-0423-1A66-F312-CC2401BDF72E}"/>
              </a:ext>
            </a:extLst>
          </p:cNvPr>
          <p:cNvSpPr/>
          <p:nvPr/>
        </p:nvSpPr>
        <p:spPr>
          <a:xfrm>
            <a:off x="7889368" y="5176403"/>
            <a:ext cx="1270264" cy="26917"/>
          </a:xfrm>
          <a:custGeom>
            <a:avLst/>
            <a:gdLst>
              <a:gd name="connsiteX0" fmla="*/ 0 w 1945178"/>
              <a:gd name="connsiteY0" fmla="*/ 1028136 h 1028136"/>
              <a:gd name="connsiteX1" fmla="*/ 677487 w 1945178"/>
              <a:gd name="connsiteY1" fmla="*/ 570936 h 1028136"/>
              <a:gd name="connsiteX2" fmla="*/ 1384069 w 1945178"/>
              <a:gd name="connsiteY2" fmla="*/ 34765 h 1028136"/>
              <a:gd name="connsiteX3" fmla="*/ 1945178 w 1945178"/>
              <a:gd name="connsiteY3" fmla="*/ 97110 h 1028136"/>
              <a:gd name="connsiteX0" fmla="*/ 0 w 1945178"/>
              <a:gd name="connsiteY0" fmla="*/ 1028136 h 1028136"/>
              <a:gd name="connsiteX1" fmla="*/ 1384069 w 1945178"/>
              <a:gd name="connsiteY1" fmla="*/ 34765 h 1028136"/>
              <a:gd name="connsiteX2" fmla="*/ 1945178 w 1945178"/>
              <a:gd name="connsiteY2" fmla="*/ 97110 h 1028136"/>
              <a:gd name="connsiteX0" fmla="*/ 0 w 1945178"/>
              <a:gd name="connsiteY0" fmla="*/ 931026 h 931026"/>
              <a:gd name="connsiteX1" fmla="*/ 1945178 w 1945178"/>
              <a:gd name="connsiteY1" fmla="*/ 0 h 931026"/>
              <a:gd name="connsiteX0" fmla="*/ 0 w 1270264"/>
              <a:gd name="connsiteY0" fmla="*/ 0 h 26917"/>
              <a:gd name="connsiteX1" fmla="*/ 1270264 w 1270264"/>
              <a:gd name="connsiteY1" fmla="*/ 26917 h 2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264" h="26917">
                <a:moveTo>
                  <a:pt x="0" y="0"/>
                </a:moveTo>
                <a:lnTo>
                  <a:pt x="1270264" y="26917"/>
                </a:lnTo>
              </a:path>
            </a:pathLst>
          </a:custGeom>
          <a:ln w="127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3753B70E-43DD-15ED-9D59-4BF31C19CCD8}"/>
              </a:ext>
            </a:extLst>
          </p:cNvPr>
          <p:cNvSpPr/>
          <p:nvPr/>
        </p:nvSpPr>
        <p:spPr>
          <a:xfrm>
            <a:off x="8417196" y="1229463"/>
            <a:ext cx="232757" cy="469669"/>
          </a:xfrm>
          <a:custGeom>
            <a:avLst/>
            <a:gdLst>
              <a:gd name="connsiteX0" fmla="*/ 232757 w 251999"/>
              <a:gd name="connsiteY0" fmla="*/ 469669 h 469669"/>
              <a:gd name="connsiteX1" fmla="*/ 228600 w 251999"/>
              <a:gd name="connsiteY1" fmla="*/ 83127 h 469669"/>
              <a:gd name="connsiteX2" fmla="*/ 0 w 251999"/>
              <a:gd name="connsiteY2" fmla="*/ 0 h 469669"/>
              <a:gd name="connsiteX0" fmla="*/ 232757 w 232757"/>
              <a:gd name="connsiteY0" fmla="*/ 469669 h 469669"/>
              <a:gd name="connsiteX1" fmla="*/ 0 w 232757"/>
              <a:gd name="connsiteY1" fmla="*/ 0 h 46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757" h="469669">
                <a:moveTo>
                  <a:pt x="232757" y="469669"/>
                </a:moveTo>
                <a:lnTo>
                  <a:pt x="0" y="0"/>
                </a:lnTo>
              </a:path>
            </a:pathLst>
          </a:cu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6D83343D-267A-2413-751C-354420EEE88E}"/>
              </a:ext>
            </a:extLst>
          </p:cNvPr>
          <p:cNvSpPr/>
          <p:nvPr/>
        </p:nvSpPr>
        <p:spPr>
          <a:xfrm>
            <a:off x="7383522" y="621093"/>
            <a:ext cx="2233585" cy="564276"/>
          </a:xfrm>
          <a:prstGeom prst="roundRect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Acting ethically means taking responsibility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94CEC25C-39F1-137C-1F5E-18CCD620CD61}"/>
              </a:ext>
            </a:extLst>
          </p:cNvPr>
          <p:cNvSpPr/>
          <p:nvPr/>
        </p:nvSpPr>
        <p:spPr>
          <a:xfrm>
            <a:off x="9183512" y="4801053"/>
            <a:ext cx="2758117" cy="80453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Non-binding ethical review </a:t>
            </a:r>
          </a:p>
          <a:p>
            <a:pPr lvl="0" algn="ctr"/>
            <a:r>
              <a:rPr lang="en-US" sz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 </a:t>
            </a:r>
          </a:p>
          <a:p>
            <a:pPr lvl="0" algn="ctr"/>
            <a:r>
              <a:rPr lang="en-US" sz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binding control? 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8CF58CA8-363D-80B0-9373-7DF706756C80}"/>
              </a:ext>
            </a:extLst>
          </p:cNvPr>
          <p:cNvSpPr/>
          <p:nvPr/>
        </p:nvSpPr>
        <p:spPr>
          <a:xfrm>
            <a:off x="3289447" y="3574624"/>
            <a:ext cx="2316695" cy="489194"/>
          </a:xfrm>
          <a:prstGeom prst="roundRect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Transparency is not enough</a:t>
            </a:r>
            <a:endParaRPr lang="de-DE" sz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69F7725D-4A83-0E15-6C50-C5F6E4B76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64" y="1909964"/>
            <a:ext cx="2438877" cy="3449830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638C148-466C-14A4-A489-BC2C469EFB7E}"/>
              </a:ext>
            </a:extLst>
          </p:cNvPr>
          <p:cNvGrpSpPr/>
          <p:nvPr/>
        </p:nvGrpSpPr>
        <p:grpSpPr>
          <a:xfrm>
            <a:off x="510062" y="2802532"/>
            <a:ext cx="2115509" cy="1658067"/>
            <a:chOff x="267563" y="4534772"/>
            <a:chExt cx="6601804" cy="5174279"/>
          </a:xfrm>
        </p:grpSpPr>
        <p:sp>
          <p:nvSpPr>
            <p:cNvPr id="41" name="Google Shape;1143;p38">
              <a:extLst>
                <a:ext uri="{FF2B5EF4-FFF2-40B4-BE49-F238E27FC236}">
                  <a16:creationId xmlns:a16="http://schemas.microsoft.com/office/drawing/2014/main" id="{3BD27B52-2C85-CADD-AEEE-AC2FA9C0663A}"/>
                </a:ext>
              </a:extLst>
            </p:cNvPr>
            <p:cNvSpPr/>
            <p:nvPr/>
          </p:nvSpPr>
          <p:spPr>
            <a:xfrm rot="16200000">
              <a:off x="1973745" y="7571239"/>
              <a:ext cx="3188441" cy="1087183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8A6C3448-0670-89B7-E480-20EC482FD668}"/>
                </a:ext>
              </a:extLst>
            </p:cNvPr>
            <p:cNvGrpSpPr/>
            <p:nvPr/>
          </p:nvGrpSpPr>
          <p:grpSpPr>
            <a:xfrm>
              <a:off x="267563" y="4534772"/>
              <a:ext cx="6601804" cy="2125772"/>
              <a:chOff x="267563" y="4534772"/>
              <a:chExt cx="6601804" cy="2125772"/>
            </a:xfrm>
          </p:grpSpPr>
          <p:sp>
            <p:nvSpPr>
              <p:cNvPr id="39" name="Google Shape;1143;p38">
                <a:extLst>
                  <a:ext uri="{FF2B5EF4-FFF2-40B4-BE49-F238E27FC236}">
                    <a16:creationId xmlns:a16="http://schemas.microsoft.com/office/drawing/2014/main" id="{3FFC5976-7A59-D3C8-D63B-7B67DF03F026}"/>
                  </a:ext>
                </a:extLst>
              </p:cNvPr>
              <p:cNvSpPr/>
              <p:nvPr/>
            </p:nvSpPr>
            <p:spPr>
              <a:xfrm rot="1955067">
                <a:off x="267563" y="4534772"/>
                <a:ext cx="3188441" cy="1087183"/>
              </a:xfrm>
              <a:custGeom>
                <a:avLst/>
                <a:gdLst/>
                <a:ahLst/>
                <a:cxnLst/>
                <a:rect l="l" t="t" r="r" b="b"/>
                <a:pathLst>
                  <a:path w="70176" h="76144" extrusionOk="0">
                    <a:moveTo>
                      <a:pt x="34946" y="0"/>
                    </a:moveTo>
                    <a:cubicBezTo>
                      <a:pt x="32823" y="0"/>
                      <a:pt x="30531" y="647"/>
                      <a:pt x="27766" y="2131"/>
                    </a:cubicBezTo>
                    <a:cubicBezTo>
                      <a:pt x="26135" y="3012"/>
                      <a:pt x="23884" y="4274"/>
                      <a:pt x="21420" y="5679"/>
                    </a:cubicBezTo>
                    <a:cubicBezTo>
                      <a:pt x="16824" y="8299"/>
                      <a:pt x="11490" y="11418"/>
                      <a:pt x="8144" y="13418"/>
                    </a:cubicBezTo>
                    <a:cubicBezTo>
                      <a:pt x="6894" y="14180"/>
                      <a:pt x="5918" y="14776"/>
                      <a:pt x="5358" y="15133"/>
                    </a:cubicBezTo>
                    <a:cubicBezTo>
                      <a:pt x="2822" y="16776"/>
                      <a:pt x="286" y="20812"/>
                      <a:pt x="286" y="25444"/>
                    </a:cubicBezTo>
                    <a:cubicBezTo>
                      <a:pt x="286" y="26087"/>
                      <a:pt x="274" y="26908"/>
                      <a:pt x="262" y="27849"/>
                    </a:cubicBezTo>
                    <a:cubicBezTo>
                      <a:pt x="203" y="33611"/>
                      <a:pt x="0" y="43910"/>
                      <a:pt x="131" y="48149"/>
                    </a:cubicBezTo>
                    <a:cubicBezTo>
                      <a:pt x="286" y="53078"/>
                      <a:pt x="584" y="58007"/>
                      <a:pt x="6263" y="61591"/>
                    </a:cubicBezTo>
                    <a:cubicBezTo>
                      <a:pt x="6918" y="62008"/>
                      <a:pt x="7608" y="62436"/>
                      <a:pt x="8323" y="62889"/>
                    </a:cubicBezTo>
                    <a:cubicBezTo>
                      <a:pt x="12216" y="65306"/>
                      <a:pt x="13550" y="66270"/>
                      <a:pt x="17765" y="68770"/>
                    </a:cubicBezTo>
                    <a:cubicBezTo>
                      <a:pt x="19539" y="69818"/>
                      <a:pt x="24634" y="72676"/>
                      <a:pt x="26123" y="73545"/>
                    </a:cubicBezTo>
                    <a:cubicBezTo>
                      <a:pt x="29058" y="75243"/>
                      <a:pt x="31675" y="76143"/>
                      <a:pt x="34446" y="76143"/>
                    </a:cubicBezTo>
                    <a:cubicBezTo>
                      <a:pt x="37036" y="76143"/>
                      <a:pt x="39761" y="75357"/>
                      <a:pt x="43006" y="73700"/>
                    </a:cubicBezTo>
                    <a:cubicBezTo>
                      <a:pt x="49733" y="70259"/>
                      <a:pt x="55412" y="66818"/>
                      <a:pt x="62127" y="62794"/>
                    </a:cubicBezTo>
                    <a:cubicBezTo>
                      <a:pt x="68854" y="58757"/>
                      <a:pt x="69604" y="55019"/>
                      <a:pt x="69902" y="48304"/>
                    </a:cubicBezTo>
                    <a:cubicBezTo>
                      <a:pt x="70176" y="42041"/>
                      <a:pt x="69807" y="35778"/>
                      <a:pt x="69878" y="28920"/>
                    </a:cubicBezTo>
                    <a:cubicBezTo>
                      <a:pt x="69878" y="28420"/>
                      <a:pt x="69890" y="27896"/>
                      <a:pt x="69902" y="27384"/>
                    </a:cubicBezTo>
                    <a:cubicBezTo>
                      <a:pt x="70045" y="19919"/>
                      <a:pt x="66461" y="16324"/>
                      <a:pt x="62580" y="13942"/>
                    </a:cubicBezTo>
                    <a:cubicBezTo>
                      <a:pt x="58698" y="11549"/>
                      <a:pt x="46292" y="4679"/>
                      <a:pt x="41815" y="2131"/>
                    </a:cubicBezTo>
                    <a:cubicBezTo>
                      <a:pt x="39454" y="797"/>
                      <a:pt x="37304" y="0"/>
                      <a:pt x="34946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de-DE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endParaRPr lang="de-DE" sz="8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800" dirty="0"/>
              </a:p>
            </p:txBody>
          </p:sp>
          <p:sp>
            <p:nvSpPr>
              <p:cNvPr id="40" name="Google Shape;1143;p38">
                <a:extLst>
                  <a:ext uri="{FF2B5EF4-FFF2-40B4-BE49-F238E27FC236}">
                    <a16:creationId xmlns:a16="http://schemas.microsoft.com/office/drawing/2014/main" id="{7D5ACFC2-8D9D-0880-2AFA-7E688975CD52}"/>
                  </a:ext>
                </a:extLst>
              </p:cNvPr>
              <p:cNvSpPr/>
              <p:nvPr/>
            </p:nvSpPr>
            <p:spPr>
              <a:xfrm rot="19645169">
                <a:off x="3680926" y="4572317"/>
                <a:ext cx="3188441" cy="1087183"/>
              </a:xfrm>
              <a:custGeom>
                <a:avLst/>
                <a:gdLst/>
                <a:ahLst/>
                <a:cxnLst/>
                <a:rect l="l" t="t" r="r" b="b"/>
                <a:pathLst>
                  <a:path w="70176" h="76144" extrusionOk="0">
                    <a:moveTo>
                      <a:pt x="34946" y="0"/>
                    </a:moveTo>
                    <a:cubicBezTo>
                      <a:pt x="32823" y="0"/>
                      <a:pt x="30531" y="647"/>
                      <a:pt x="27766" y="2131"/>
                    </a:cubicBezTo>
                    <a:cubicBezTo>
                      <a:pt x="26135" y="3012"/>
                      <a:pt x="23884" y="4274"/>
                      <a:pt x="21420" y="5679"/>
                    </a:cubicBezTo>
                    <a:cubicBezTo>
                      <a:pt x="16824" y="8299"/>
                      <a:pt x="11490" y="11418"/>
                      <a:pt x="8144" y="13418"/>
                    </a:cubicBezTo>
                    <a:cubicBezTo>
                      <a:pt x="6894" y="14180"/>
                      <a:pt x="5918" y="14776"/>
                      <a:pt x="5358" y="15133"/>
                    </a:cubicBezTo>
                    <a:cubicBezTo>
                      <a:pt x="2822" y="16776"/>
                      <a:pt x="286" y="20812"/>
                      <a:pt x="286" y="25444"/>
                    </a:cubicBezTo>
                    <a:cubicBezTo>
                      <a:pt x="286" y="26087"/>
                      <a:pt x="274" y="26908"/>
                      <a:pt x="262" y="27849"/>
                    </a:cubicBezTo>
                    <a:cubicBezTo>
                      <a:pt x="203" y="33611"/>
                      <a:pt x="0" y="43910"/>
                      <a:pt x="131" y="48149"/>
                    </a:cubicBezTo>
                    <a:cubicBezTo>
                      <a:pt x="286" y="53078"/>
                      <a:pt x="584" y="58007"/>
                      <a:pt x="6263" y="61591"/>
                    </a:cubicBezTo>
                    <a:cubicBezTo>
                      <a:pt x="6918" y="62008"/>
                      <a:pt x="7608" y="62436"/>
                      <a:pt x="8323" y="62889"/>
                    </a:cubicBezTo>
                    <a:cubicBezTo>
                      <a:pt x="12216" y="65306"/>
                      <a:pt x="13550" y="66270"/>
                      <a:pt x="17765" y="68770"/>
                    </a:cubicBezTo>
                    <a:cubicBezTo>
                      <a:pt x="19539" y="69818"/>
                      <a:pt x="24634" y="72676"/>
                      <a:pt x="26123" y="73545"/>
                    </a:cubicBezTo>
                    <a:cubicBezTo>
                      <a:pt x="29058" y="75243"/>
                      <a:pt x="31675" y="76143"/>
                      <a:pt x="34446" y="76143"/>
                    </a:cubicBezTo>
                    <a:cubicBezTo>
                      <a:pt x="37036" y="76143"/>
                      <a:pt x="39761" y="75357"/>
                      <a:pt x="43006" y="73700"/>
                    </a:cubicBezTo>
                    <a:cubicBezTo>
                      <a:pt x="49733" y="70259"/>
                      <a:pt x="55412" y="66818"/>
                      <a:pt x="62127" y="62794"/>
                    </a:cubicBezTo>
                    <a:cubicBezTo>
                      <a:pt x="68854" y="58757"/>
                      <a:pt x="69604" y="55019"/>
                      <a:pt x="69902" y="48304"/>
                    </a:cubicBezTo>
                    <a:cubicBezTo>
                      <a:pt x="70176" y="42041"/>
                      <a:pt x="69807" y="35778"/>
                      <a:pt x="69878" y="28920"/>
                    </a:cubicBezTo>
                    <a:cubicBezTo>
                      <a:pt x="69878" y="28420"/>
                      <a:pt x="69890" y="27896"/>
                      <a:pt x="69902" y="27384"/>
                    </a:cubicBezTo>
                    <a:cubicBezTo>
                      <a:pt x="70045" y="19919"/>
                      <a:pt x="66461" y="16324"/>
                      <a:pt x="62580" y="13942"/>
                    </a:cubicBezTo>
                    <a:cubicBezTo>
                      <a:pt x="58698" y="11549"/>
                      <a:pt x="46292" y="4679"/>
                      <a:pt x="41815" y="2131"/>
                    </a:cubicBezTo>
                    <a:cubicBezTo>
                      <a:pt x="39454" y="797"/>
                      <a:pt x="37304" y="0"/>
                      <a:pt x="34946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DE" sz="800" dirty="0"/>
              </a:p>
            </p:txBody>
          </p:sp>
          <p:sp>
            <p:nvSpPr>
              <p:cNvPr id="42" name="Google Shape;1143;p38">
                <a:extLst>
                  <a:ext uri="{FF2B5EF4-FFF2-40B4-BE49-F238E27FC236}">
                    <a16:creationId xmlns:a16="http://schemas.microsoft.com/office/drawing/2014/main" id="{5476B588-4B4F-9CC1-96D6-1A317969722D}"/>
                  </a:ext>
                </a:extLst>
              </p:cNvPr>
              <p:cNvSpPr/>
              <p:nvPr/>
            </p:nvSpPr>
            <p:spPr>
              <a:xfrm>
                <a:off x="3078813" y="5599039"/>
                <a:ext cx="978306" cy="1061505"/>
              </a:xfrm>
              <a:custGeom>
                <a:avLst/>
                <a:gdLst/>
                <a:ahLst/>
                <a:cxnLst/>
                <a:rect l="l" t="t" r="r" b="b"/>
                <a:pathLst>
                  <a:path w="70176" h="76144" extrusionOk="0">
                    <a:moveTo>
                      <a:pt x="34946" y="0"/>
                    </a:moveTo>
                    <a:cubicBezTo>
                      <a:pt x="32823" y="0"/>
                      <a:pt x="30531" y="647"/>
                      <a:pt x="27766" y="2131"/>
                    </a:cubicBezTo>
                    <a:cubicBezTo>
                      <a:pt x="26135" y="3012"/>
                      <a:pt x="23884" y="4274"/>
                      <a:pt x="21420" y="5679"/>
                    </a:cubicBezTo>
                    <a:cubicBezTo>
                      <a:pt x="16824" y="8299"/>
                      <a:pt x="11490" y="11418"/>
                      <a:pt x="8144" y="13418"/>
                    </a:cubicBezTo>
                    <a:cubicBezTo>
                      <a:pt x="6894" y="14180"/>
                      <a:pt x="5918" y="14776"/>
                      <a:pt x="5358" y="15133"/>
                    </a:cubicBezTo>
                    <a:cubicBezTo>
                      <a:pt x="2822" y="16776"/>
                      <a:pt x="286" y="20812"/>
                      <a:pt x="286" y="25444"/>
                    </a:cubicBezTo>
                    <a:cubicBezTo>
                      <a:pt x="286" y="26087"/>
                      <a:pt x="274" y="26908"/>
                      <a:pt x="262" y="27849"/>
                    </a:cubicBezTo>
                    <a:cubicBezTo>
                      <a:pt x="203" y="33611"/>
                      <a:pt x="0" y="43910"/>
                      <a:pt x="131" y="48149"/>
                    </a:cubicBezTo>
                    <a:cubicBezTo>
                      <a:pt x="286" y="53078"/>
                      <a:pt x="584" y="58007"/>
                      <a:pt x="6263" y="61591"/>
                    </a:cubicBezTo>
                    <a:cubicBezTo>
                      <a:pt x="6918" y="62008"/>
                      <a:pt x="7608" y="62436"/>
                      <a:pt x="8323" y="62889"/>
                    </a:cubicBezTo>
                    <a:cubicBezTo>
                      <a:pt x="12216" y="65306"/>
                      <a:pt x="13550" y="66270"/>
                      <a:pt x="17765" y="68770"/>
                    </a:cubicBezTo>
                    <a:cubicBezTo>
                      <a:pt x="19539" y="69818"/>
                      <a:pt x="24634" y="72676"/>
                      <a:pt x="26123" y="73545"/>
                    </a:cubicBezTo>
                    <a:cubicBezTo>
                      <a:pt x="29058" y="75243"/>
                      <a:pt x="31675" y="76143"/>
                      <a:pt x="34446" y="76143"/>
                    </a:cubicBezTo>
                    <a:cubicBezTo>
                      <a:pt x="37036" y="76143"/>
                      <a:pt x="39761" y="75357"/>
                      <a:pt x="43006" y="73700"/>
                    </a:cubicBezTo>
                    <a:cubicBezTo>
                      <a:pt x="49733" y="70259"/>
                      <a:pt x="55412" y="66818"/>
                      <a:pt x="62127" y="62794"/>
                    </a:cubicBezTo>
                    <a:cubicBezTo>
                      <a:pt x="68854" y="58757"/>
                      <a:pt x="69604" y="55019"/>
                      <a:pt x="69902" y="48304"/>
                    </a:cubicBezTo>
                    <a:cubicBezTo>
                      <a:pt x="70176" y="42041"/>
                      <a:pt x="69807" y="35778"/>
                      <a:pt x="69878" y="28920"/>
                    </a:cubicBezTo>
                    <a:cubicBezTo>
                      <a:pt x="69878" y="28420"/>
                      <a:pt x="69890" y="27896"/>
                      <a:pt x="69902" y="27384"/>
                    </a:cubicBezTo>
                    <a:cubicBezTo>
                      <a:pt x="70045" y="19919"/>
                      <a:pt x="66461" y="16324"/>
                      <a:pt x="62580" y="13942"/>
                    </a:cubicBezTo>
                    <a:cubicBezTo>
                      <a:pt x="58698" y="11549"/>
                      <a:pt x="46292" y="4679"/>
                      <a:pt x="41815" y="2131"/>
                    </a:cubicBezTo>
                    <a:cubicBezTo>
                      <a:pt x="39454" y="797"/>
                      <a:pt x="37304" y="0"/>
                      <a:pt x="34946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3" name="Foliennummernplatzhalter 10">
            <a:extLst>
              <a:ext uri="{FF2B5EF4-FFF2-40B4-BE49-F238E27FC236}">
                <a16:creationId xmlns:a16="http://schemas.microsoft.com/office/drawing/2014/main" id="{C7A9472A-3747-2BE7-11EB-261D20BCE7C6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8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9359CAF-BE73-02CB-0097-4B0793E1CF68}"/>
              </a:ext>
            </a:extLst>
          </p:cNvPr>
          <p:cNvSpPr txBox="1"/>
          <p:nvPr/>
        </p:nvSpPr>
        <p:spPr>
          <a:xfrm>
            <a:off x="330753" y="145368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Rotor Blades</a:t>
            </a:r>
            <a:endParaRPr lang="de-DE" sz="2000" dirty="0"/>
          </a:p>
        </p:txBody>
      </p:sp>
      <p:sp>
        <p:nvSpPr>
          <p:cNvPr id="4" name="Textfeld 13">
            <a:extLst>
              <a:ext uri="{FF2B5EF4-FFF2-40B4-BE49-F238E27FC236}">
                <a16:creationId xmlns:a16="http://schemas.microsoft.com/office/drawing/2014/main" id="{4A79265C-3854-C41E-9B62-F280C0568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8D6CA82B-8380-1896-0320-D440E586BD28}"/>
              </a:ext>
            </a:extLst>
          </p:cNvPr>
          <p:cNvSpPr/>
          <p:nvPr/>
        </p:nvSpPr>
        <p:spPr>
          <a:xfrm>
            <a:off x="-2215716" y="5147873"/>
            <a:ext cx="6865887" cy="3086356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486882 w 1802154"/>
              <a:gd name="connsiteY2" fmla="*/ 754120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486882 w 1807556"/>
              <a:gd name="connsiteY2" fmla="*/ 754120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523611 w 1807556"/>
              <a:gd name="connsiteY2" fmla="*/ 1101423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23611 w 1826113"/>
              <a:gd name="connsiteY2" fmla="*/ 1101423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17052 w 1826113"/>
              <a:gd name="connsiteY2" fmla="*/ 739887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30427"/>
              <a:gd name="connsiteY0" fmla="*/ 1694818 h 1694818"/>
              <a:gd name="connsiteX1" fmla="*/ 620221 w 1830427"/>
              <a:gd name="connsiteY1" fmla="*/ 802415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765412 w 1830427"/>
              <a:gd name="connsiteY2" fmla="*/ 1460113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13351"/>
              <a:gd name="connsiteY0" fmla="*/ 903865 h 903865"/>
              <a:gd name="connsiteX1" fmla="*/ 228004 w 1813351"/>
              <a:gd name="connsiteY1" fmla="*/ 495408 h 903865"/>
              <a:gd name="connsiteX2" fmla="*/ 765412 w 1813351"/>
              <a:gd name="connsiteY2" fmla="*/ 669160 h 903865"/>
              <a:gd name="connsiteX3" fmla="*/ 1813351 w 1813351"/>
              <a:gd name="connsiteY3" fmla="*/ 0 h 903865"/>
              <a:gd name="connsiteX0" fmla="*/ 0 w 765412"/>
              <a:gd name="connsiteY0" fmla="*/ 504311 h 504311"/>
              <a:gd name="connsiteX1" fmla="*/ 228004 w 765412"/>
              <a:gd name="connsiteY1" fmla="*/ 95854 h 504311"/>
              <a:gd name="connsiteX2" fmla="*/ 765412 w 765412"/>
              <a:gd name="connsiteY2" fmla="*/ 269606 h 504311"/>
              <a:gd name="connsiteX0" fmla="*/ 0 w 765412"/>
              <a:gd name="connsiteY0" fmla="*/ 648671 h 648671"/>
              <a:gd name="connsiteX1" fmla="*/ 179469 w 765412"/>
              <a:gd name="connsiteY1" fmla="*/ 83643 h 648671"/>
              <a:gd name="connsiteX2" fmla="*/ 765412 w 765412"/>
              <a:gd name="connsiteY2" fmla="*/ 413966 h 648671"/>
              <a:gd name="connsiteX0" fmla="*/ 0 w 765412"/>
              <a:gd name="connsiteY0" fmla="*/ 565028 h 565028"/>
              <a:gd name="connsiteX1" fmla="*/ 179469 w 765412"/>
              <a:gd name="connsiteY1" fmla="*/ 0 h 565028"/>
              <a:gd name="connsiteX2" fmla="*/ 765412 w 765412"/>
              <a:gd name="connsiteY2" fmla="*/ 330323 h 565028"/>
              <a:gd name="connsiteX0" fmla="*/ 0 w 765412"/>
              <a:gd name="connsiteY0" fmla="*/ 804154 h 804154"/>
              <a:gd name="connsiteX1" fmla="*/ 151922 w 765412"/>
              <a:gd name="connsiteY1" fmla="*/ 0 h 804154"/>
              <a:gd name="connsiteX2" fmla="*/ 765412 w 765412"/>
              <a:gd name="connsiteY2" fmla="*/ 569449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10868 h 810868"/>
              <a:gd name="connsiteX1" fmla="*/ 151922 w 781153"/>
              <a:gd name="connsiteY1" fmla="*/ 6714 h 810868"/>
              <a:gd name="connsiteX2" fmla="*/ 683923 w 781153"/>
              <a:gd name="connsiteY2" fmla="*/ 453577 h 810868"/>
              <a:gd name="connsiteX3" fmla="*/ 781153 w 781153"/>
              <a:gd name="connsiteY3" fmla="*/ 650178 h 810868"/>
              <a:gd name="connsiteX0" fmla="*/ 0 w 781153"/>
              <a:gd name="connsiteY0" fmla="*/ 805123 h 805123"/>
              <a:gd name="connsiteX1" fmla="*/ 151922 w 781153"/>
              <a:gd name="connsiteY1" fmla="*/ 969 h 805123"/>
              <a:gd name="connsiteX2" fmla="*/ 781153 w 781153"/>
              <a:gd name="connsiteY2" fmla="*/ 644433 h 805123"/>
              <a:gd name="connsiteX0" fmla="*/ 0 w 781153"/>
              <a:gd name="connsiteY0" fmla="*/ 806542 h 806542"/>
              <a:gd name="connsiteX1" fmla="*/ 151922 w 781153"/>
              <a:gd name="connsiteY1" fmla="*/ 2388 h 806542"/>
              <a:gd name="connsiteX2" fmla="*/ 781153 w 781153"/>
              <a:gd name="connsiteY2" fmla="*/ 645852 h 806542"/>
              <a:gd name="connsiteX0" fmla="*/ 0 w 827361"/>
              <a:gd name="connsiteY0" fmla="*/ 807118 h 807118"/>
              <a:gd name="connsiteX1" fmla="*/ 151922 w 827361"/>
              <a:gd name="connsiteY1" fmla="*/ 2964 h 807118"/>
              <a:gd name="connsiteX2" fmla="*/ 827361 w 827361"/>
              <a:gd name="connsiteY2" fmla="*/ 600145 h 80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61" h="807118">
                <a:moveTo>
                  <a:pt x="0" y="807118"/>
                </a:moveTo>
                <a:cubicBezTo>
                  <a:pt x="215106" y="642811"/>
                  <a:pt x="32084" y="375813"/>
                  <a:pt x="151922" y="2964"/>
                </a:cubicBezTo>
                <a:cubicBezTo>
                  <a:pt x="282114" y="-23818"/>
                  <a:pt x="772353" y="127328"/>
                  <a:pt x="827361" y="600145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E572899-83E8-2643-A216-3EDF91663F89}"/>
              </a:ext>
            </a:extLst>
          </p:cNvPr>
          <p:cNvSpPr txBox="1"/>
          <p:nvPr/>
        </p:nvSpPr>
        <p:spPr>
          <a:xfrm>
            <a:off x="331863" y="248045"/>
            <a:ext cx="7188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</a:p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Search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849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6E2B600-53C0-99A1-7895-2AE294B51D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1076325" y="-9212285"/>
            <a:ext cx="12613752" cy="15731605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06F868A-6501-A2AB-2312-1F93581AE6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330753" y="2311930"/>
            <a:ext cx="2442385" cy="3046091"/>
          </a:xfrm>
          <a:prstGeom prst="rect">
            <a:avLst/>
          </a:prstGeom>
        </p:spPr>
      </p:pic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18CC156F-0344-225F-302C-DD27E6B702A0}"/>
              </a:ext>
            </a:extLst>
          </p:cNvPr>
          <p:cNvSpPr/>
          <p:nvPr/>
        </p:nvSpPr>
        <p:spPr>
          <a:xfrm rot="573620">
            <a:off x="5978290" y="-3399596"/>
            <a:ext cx="2809819" cy="535979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2CA3FF2-648A-2A8E-712D-CE0EBF2C61E7}"/>
              </a:ext>
            </a:extLst>
          </p:cNvPr>
          <p:cNvGrpSpPr/>
          <p:nvPr/>
        </p:nvGrpSpPr>
        <p:grpSpPr>
          <a:xfrm>
            <a:off x="1076325" y="4595181"/>
            <a:ext cx="953665" cy="468310"/>
            <a:chOff x="2750794" y="4357727"/>
            <a:chExt cx="3706396" cy="1820075"/>
          </a:xfrm>
          <a:noFill/>
        </p:grpSpPr>
        <p:sp>
          <p:nvSpPr>
            <p:cNvPr id="41" name="Rechteck: abgerundete Ecken 40">
              <a:extLst>
                <a:ext uri="{FF2B5EF4-FFF2-40B4-BE49-F238E27FC236}">
                  <a16:creationId xmlns:a16="http://schemas.microsoft.com/office/drawing/2014/main" id="{27FF10A9-5AA7-99AB-BAB6-9D842D6C93BD}"/>
                </a:ext>
              </a:extLst>
            </p:cNvPr>
            <p:cNvSpPr/>
            <p:nvPr/>
          </p:nvSpPr>
          <p:spPr>
            <a:xfrm>
              <a:off x="2750794" y="5401425"/>
              <a:ext cx="1733910" cy="776377"/>
            </a:xfrm>
            <a:prstGeom prst="round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rgbClr val="76717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823694FB-A4ED-C4FC-9C17-B8A5A1DE20A0}"/>
                </a:ext>
              </a:extLst>
            </p:cNvPr>
            <p:cNvSpPr/>
            <p:nvPr/>
          </p:nvSpPr>
          <p:spPr>
            <a:xfrm>
              <a:off x="2750794" y="4357728"/>
              <a:ext cx="1733910" cy="776377"/>
            </a:xfrm>
            <a:prstGeom prst="round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rgbClr val="76717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3" name="Rechteck: abgerundete Ecken 42">
              <a:extLst>
                <a:ext uri="{FF2B5EF4-FFF2-40B4-BE49-F238E27FC236}">
                  <a16:creationId xmlns:a16="http://schemas.microsoft.com/office/drawing/2014/main" id="{E531FD43-C35A-B2F7-79D0-CE2D0F2C0E36}"/>
                </a:ext>
              </a:extLst>
            </p:cNvPr>
            <p:cNvSpPr/>
            <p:nvPr/>
          </p:nvSpPr>
          <p:spPr>
            <a:xfrm>
              <a:off x="4723280" y="4357727"/>
              <a:ext cx="1733910" cy="776377"/>
            </a:xfrm>
            <a:prstGeom prst="round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rgbClr val="76717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2A5A6EBE-9071-8405-285A-B0DD8878B2BB}"/>
                </a:ext>
              </a:extLst>
            </p:cNvPr>
            <p:cNvSpPr/>
            <p:nvPr/>
          </p:nvSpPr>
          <p:spPr>
            <a:xfrm>
              <a:off x="4723280" y="5396395"/>
              <a:ext cx="1733910" cy="776377"/>
            </a:xfrm>
            <a:prstGeom prst="round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rgbClr val="76717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D5832D98-848C-7650-546A-A1CE4DE44C50}"/>
                </a:ext>
              </a:extLst>
            </p:cNvPr>
            <p:cNvCxnSpPr>
              <a:stCxn id="41" idx="0"/>
              <a:endCxn id="42" idx="2"/>
            </p:cNvCxnSpPr>
            <p:nvPr/>
          </p:nvCxnSpPr>
          <p:spPr>
            <a:xfrm flipV="1">
              <a:off x="3617749" y="5134105"/>
              <a:ext cx="0" cy="267320"/>
            </a:xfrm>
            <a:prstGeom prst="lin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96B73E2B-1DB1-65B5-B1E1-C6573F255CD2}"/>
                </a:ext>
              </a:extLst>
            </p:cNvPr>
            <p:cNvCxnSpPr>
              <a:stCxn id="42" idx="3"/>
              <a:endCxn id="43" idx="1"/>
            </p:cNvCxnSpPr>
            <p:nvPr/>
          </p:nvCxnSpPr>
          <p:spPr>
            <a:xfrm flipV="1">
              <a:off x="4484704" y="4745916"/>
              <a:ext cx="238576" cy="1"/>
            </a:xfrm>
            <a:prstGeom prst="lin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B3FE2B02-5258-BE23-8326-F1DE00A52AE5}"/>
                </a:ext>
              </a:extLst>
            </p:cNvPr>
            <p:cNvCxnSpPr>
              <a:stCxn id="43" idx="2"/>
              <a:endCxn id="44" idx="0"/>
            </p:cNvCxnSpPr>
            <p:nvPr/>
          </p:nvCxnSpPr>
          <p:spPr>
            <a:xfrm>
              <a:off x="5590235" y="5134104"/>
              <a:ext cx="0" cy="262291"/>
            </a:xfrm>
            <a:prstGeom prst="lin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Foliennummernplatzhalter 10">
            <a:extLst>
              <a:ext uri="{FF2B5EF4-FFF2-40B4-BE49-F238E27FC236}">
                <a16:creationId xmlns:a16="http://schemas.microsoft.com/office/drawing/2014/main" id="{36829517-1FAF-49F1-FA9F-44698AB6728F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9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6E5DFF-7D52-176B-27BA-30DCE4775BA1}"/>
              </a:ext>
            </a:extLst>
          </p:cNvPr>
          <p:cNvSpPr txBox="1"/>
          <p:nvPr/>
        </p:nvSpPr>
        <p:spPr>
          <a:xfrm>
            <a:off x="330753" y="145368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Basis</a:t>
            </a:r>
            <a:endParaRPr lang="de-DE" sz="2000" dirty="0"/>
          </a:p>
        </p:txBody>
      </p:sp>
      <p:sp>
        <p:nvSpPr>
          <p:cNvPr id="3" name="Textfeld 13">
            <a:extLst>
              <a:ext uri="{FF2B5EF4-FFF2-40B4-BE49-F238E27FC236}">
                <a16:creationId xmlns:a16="http://schemas.microsoft.com/office/drawing/2014/main" id="{DB2778FC-6829-F2D2-0220-F740A2A7E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17EFE1C9-97D0-D341-A549-B528357C7405}"/>
              </a:ext>
            </a:extLst>
          </p:cNvPr>
          <p:cNvSpPr/>
          <p:nvPr/>
        </p:nvSpPr>
        <p:spPr>
          <a:xfrm>
            <a:off x="-2215716" y="5147873"/>
            <a:ext cx="6865887" cy="3086356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486882 w 1802154"/>
              <a:gd name="connsiteY2" fmla="*/ 754120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486882 w 1807556"/>
              <a:gd name="connsiteY2" fmla="*/ 754120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523611 w 1807556"/>
              <a:gd name="connsiteY2" fmla="*/ 1101423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23611 w 1826113"/>
              <a:gd name="connsiteY2" fmla="*/ 1101423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17052 w 1826113"/>
              <a:gd name="connsiteY2" fmla="*/ 739887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30427"/>
              <a:gd name="connsiteY0" fmla="*/ 1694818 h 1694818"/>
              <a:gd name="connsiteX1" fmla="*/ 620221 w 1830427"/>
              <a:gd name="connsiteY1" fmla="*/ 802415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765412 w 1830427"/>
              <a:gd name="connsiteY2" fmla="*/ 1460113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13351"/>
              <a:gd name="connsiteY0" fmla="*/ 903865 h 903865"/>
              <a:gd name="connsiteX1" fmla="*/ 228004 w 1813351"/>
              <a:gd name="connsiteY1" fmla="*/ 495408 h 903865"/>
              <a:gd name="connsiteX2" fmla="*/ 765412 w 1813351"/>
              <a:gd name="connsiteY2" fmla="*/ 669160 h 903865"/>
              <a:gd name="connsiteX3" fmla="*/ 1813351 w 1813351"/>
              <a:gd name="connsiteY3" fmla="*/ 0 h 903865"/>
              <a:gd name="connsiteX0" fmla="*/ 0 w 765412"/>
              <a:gd name="connsiteY0" fmla="*/ 504311 h 504311"/>
              <a:gd name="connsiteX1" fmla="*/ 228004 w 765412"/>
              <a:gd name="connsiteY1" fmla="*/ 95854 h 504311"/>
              <a:gd name="connsiteX2" fmla="*/ 765412 w 765412"/>
              <a:gd name="connsiteY2" fmla="*/ 269606 h 504311"/>
              <a:gd name="connsiteX0" fmla="*/ 0 w 765412"/>
              <a:gd name="connsiteY0" fmla="*/ 648671 h 648671"/>
              <a:gd name="connsiteX1" fmla="*/ 179469 w 765412"/>
              <a:gd name="connsiteY1" fmla="*/ 83643 h 648671"/>
              <a:gd name="connsiteX2" fmla="*/ 765412 w 765412"/>
              <a:gd name="connsiteY2" fmla="*/ 413966 h 648671"/>
              <a:gd name="connsiteX0" fmla="*/ 0 w 765412"/>
              <a:gd name="connsiteY0" fmla="*/ 565028 h 565028"/>
              <a:gd name="connsiteX1" fmla="*/ 179469 w 765412"/>
              <a:gd name="connsiteY1" fmla="*/ 0 h 565028"/>
              <a:gd name="connsiteX2" fmla="*/ 765412 w 765412"/>
              <a:gd name="connsiteY2" fmla="*/ 330323 h 565028"/>
              <a:gd name="connsiteX0" fmla="*/ 0 w 765412"/>
              <a:gd name="connsiteY0" fmla="*/ 804154 h 804154"/>
              <a:gd name="connsiteX1" fmla="*/ 151922 w 765412"/>
              <a:gd name="connsiteY1" fmla="*/ 0 h 804154"/>
              <a:gd name="connsiteX2" fmla="*/ 765412 w 765412"/>
              <a:gd name="connsiteY2" fmla="*/ 569449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10868 h 810868"/>
              <a:gd name="connsiteX1" fmla="*/ 151922 w 781153"/>
              <a:gd name="connsiteY1" fmla="*/ 6714 h 810868"/>
              <a:gd name="connsiteX2" fmla="*/ 683923 w 781153"/>
              <a:gd name="connsiteY2" fmla="*/ 453577 h 810868"/>
              <a:gd name="connsiteX3" fmla="*/ 781153 w 781153"/>
              <a:gd name="connsiteY3" fmla="*/ 650178 h 810868"/>
              <a:gd name="connsiteX0" fmla="*/ 0 w 781153"/>
              <a:gd name="connsiteY0" fmla="*/ 805123 h 805123"/>
              <a:gd name="connsiteX1" fmla="*/ 151922 w 781153"/>
              <a:gd name="connsiteY1" fmla="*/ 969 h 805123"/>
              <a:gd name="connsiteX2" fmla="*/ 781153 w 781153"/>
              <a:gd name="connsiteY2" fmla="*/ 644433 h 805123"/>
              <a:gd name="connsiteX0" fmla="*/ 0 w 781153"/>
              <a:gd name="connsiteY0" fmla="*/ 806542 h 806542"/>
              <a:gd name="connsiteX1" fmla="*/ 151922 w 781153"/>
              <a:gd name="connsiteY1" fmla="*/ 2388 h 806542"/>
              <a:gd name="connsiteX2" fmla="*/ 781153 w 781153"/>
              <a:gd name="connsiteY2" fmla="*/ 645852 h 806542"/>
              <a:gd name="connsiteX0" fmla="*/ 0 w 827361"/>
              <a:gd name="connsiteY0" fmla="*/ 807118 h 807118"/>
              <a:gd name="connsiteX1" fmla="*/ 151922 w 827361"/>
              <a:gd name="connsiteY1" fmla="*/ 2964 h 807118"/>
              <a:gd name="connsiteX2" fmla="*/ 827361 w 827361"/>
              <a:gd name="connsiteY2" fmla="*/ 600145 h 80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61" h="807118">
                <a:moveTo>
                  <a:pt x="0" y="807118"/>
                </a:moveTo>
                <a:cubicBezTo>
                  <a:pt x="215106" y="642811"/>
                  <a:pt x="32084" y="375813"/>
                  <a:pt x="151922" y="2964"/>
                </a:cubicBezTo>
                <a:cubicBezTo>
                  <a:pt x="282114" y="-23818"/>
                  <a:pt x="772353" y="127328"/>
                  <a:pt x="827361" y="600145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ACB8F73-07DC-2C9C-BFE5-BB6C61FB1B34}"/>
              </a:ext>
            </a:extLst>
          </p:cNvPr>
          <p:cNvSpPr txBox="1"/>
          <p:nvPr/>
        </p:nvSpPr>
        <p:spPr>
          <a:xfrm>
            <a:off x="331863" y="248045"/>
            <a:ext cx="7188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</a:p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Search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345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D320A7F9-5D9B-FE68-F047-50EAF677C5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1782449" y="248045"/>
            <a:ext cx="8680162" cy="1082571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31A18F3-3491-F7B1-DB8A-3F7AE5AAD9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330753" y="2311930"/>
            <a:ext cx="2442385" cy="3046091"/>
          </a:xfrm>
          <a:prstGeom prst="rect">
            <a:avLst/>
          </a:prstGeom>
        </p:spPr>
      </p:pic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1CA730C1-B607-D551-9B21-750BF4978522}"/>
              </a:ext>
            </a:extLst>
          </p:cNvPr>
          <p:cNvGrpSpPr/>
          <p:nvPr/>
        </p:nvGrpSpPr>
        <p:grpSpPr>
          <a:xfrm>
            <a:off x="9665886" y="2625949"/>
            <a:ext cx="2595633" cy="3991256"/>
            <a:chOff x="4427781" y="3754630"/>
            <a:chExt cx="1891808" cy="2908998"/>
          </a:xfrm>
        </p:grpSpPr>
        <p:sp>
          <p:nvSpPr>
            <p:cNvPr id="19" name="Google Shape;1148;p38">
              <a:extLst>
                <a:ext uri="{FF2B5EF4-FFF2-40B4-BE49-F238E27FC236}">
                  <a16:creationId xmlns:a16="http://schemas.microsoft.com/office/drawing/2014/main" id="{4F207CB4-C107-80C7-C016-709848F9D91D}"/>
                </a:ext>
              </a:extLst>
            </p:cNvPr>
            <p:cNvSpPr/>
            <p:nvPr/>
          </p:nvSpPr>
          <p:spPr>
            <a:xfrm>
              <a:off x="4427781" y="5744122"/>
              <a:ext cx="847293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900" b="0" i="0" dirty="0" err="1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Provide</a:t>
              </a:r>
              <a:r>
                <a:rPr lang="de-DE" sz="900" b="0" i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r>
                <a:rPr lang="de-DE" sz="900" b="0" i="0" dirty="0" err="1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competencies</a:t>
              </a:r>
              <a:endParaRPr lang="de-DE" sz="900" dirty="0">
                <a:solidFill>
                  <a:srgbClr val="43434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endParaRPr>
            </a:p>
          </p:txBody>
        </p:sp>
        <p:sp>
          <p:nvSpPr>
            <p:cNvPr id="20" name="Google Shape;1148;p38">
              <a:extLst>
                <a:ext uri="{FF2B5EF4-FFF2-40B4-BE49-F238E27FC236}">
                  <a16:creationId xmlns:a16="http://schemas.microsoft.com/office/drawing/2014/main" id="{62492399-CC55-01B1-90D3-A6532FF4BD66}"/>
                </a:ext>
              </a:extLst>
            </p:cNvPr>
            <p:cNvSpPr/>
            <p:nvPr/>
          </p:nvSpPr>
          <p:spPr>
            <a:xfrm>
              <a:off x="4427782" y="4750208"/>
              <a:ext cx="847292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r-FR" sz="9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Enable international dialogue on values</a:t>
              </a:r>
              <a:endParaRPr lang="de-DE" sz="9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1148;p38">
              <a:extLst>
                <a:ext uri="{FF2B5EF4-FFF2-40B4-BE49-F238E27FC236}">
                  <a16:creationId xmlns:a16="http://schemas.microsoft.com/office/drawing/2014/main" id="{B32A9F68-408E-FC2C-8486-48423D4E025C}"/>
                </a:ext>
              </a:extLst>
            </p:cNvPr>
            <p:cNvSpPr/>
            <p:nvPr/>
          </p:nvSpPr>
          <p:spPr>
            <a:xfrm>
              <a:off x="4427782" y="3754630"/>
              <a:ext cx="847292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900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Worry</a:t>
              </a:r>
              <a:r>
                <a:rPr lang="de-DE" sz="9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de-DE" sz="900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about</a:t>
              </a:r>
              <a:r>
                <a:rPr lang="de-DE" sz="9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people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B5C3E32-7431-346F-62EE-E4C4ED17EBDB}"/>
                </a:ext>
              </a:extLst>
            </p:cNvPr>
            <p:cNvSpPr txBox="1"/>
            <p:nvPr/>
          </p:nvSpPr>
          <p:spPr>
            <a:xfrm>
              <a:off x="5304848" y="4054308"/>
              <a:ext cx="1014741" cy="314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Value </a:t>
              </a:r>
            </a:p>
            <a:p>
              <a:r>
                <a:rPr lang="de-DE" sz="11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orientation</a:t>
              </a:r>
              <a:endParaRPr lang="de-DE" sz="11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7B51F59-1FAC-020C-8D62-271DF28ED927}"/>
                </a:ext>
              </a:extLst>
            </p:cNvPr>
            <p:cNvSpPr txBox="1"/>
            <p:nvPr/>
          </p:nvSpPr>
          <p:spPr>
            <a:xfrm>
              <a:off x="5304848" y="5017113"/>
              <a:ext cx="1014741" cy="314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Cultural </a:t>
              </a:r>
            </a:p>
            <a:p>
              <a:r>
                <a:rPr lang="de-DE" sz="11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differences</a:t>
              </a:r>
              <a:endParaRPr lang="de-DE" sz="11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9479CEE-1F85-017E-79A4-2C7E6EDD35D2}"/>
                </a:ext>
              </a:extLst>
            </p:cNvPr>
            <p:cNvSpPr txBox="1"/>
            <p:nvPr/>
          </p:nvSpPr>
          <p:spPr>
            <a:xfrm>
              <a:off x="5304847" y="6096153"/>
              <a:ext cx="1014741" cy="190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Comprehension</a:t>
              </a:r>
              <a:endParaRPr lang="de-DE" sz="11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09003EA6-3A45-A0F6-DEF0-69D874AB150B}"/>
              </a:ext>
            </a:extLst>
          </p:cNvPr>
          <p:cNvGrpSpPr/>
          <p:nvPr/>
        </p:nvGrpSpPr>
        <p:grpSpPr>
          <a:xfrm>
            <a:off x="719060" y="2353621"/>
            <a:ext cx="1684633" cy="1730699"/>
            <a:chOff x="4714238" y="744306"/>
            <a:chExt cx="5237107" cy="5380314"/>
          </a:xfrm>
          <a:noFill/>
        </p:grpSpPr>
        <p:sp>
          <p:nvSpPr>
            <p:cNvPr id="43" name="Google Shape;1143;p38">
              <a:extLst>
                <a:ext uri="{FF2B5EF4-FFF2-40B4-BE49-F238E27FC236}">
                  <a16:creationId xmlns:a16="http://schemas.microsoft.com/office/drawing/2014/main" id="{C72D0B5E-C972-089F-D0E3-95A33D0E0226}"/>
                </a:ext>
              </a:extLst>
            </p:cNvPr>
            <p:cNvSpPr/>
            <p:nvPr/>
          </p:nvSpPr>
          <p:spPr>
            <a:xfrm>
              <a:off x="6844611" y="744306"/>
              <a:ext cx="978306" cy="1061505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/>
            </a:p>
          </p:txBody>
        </p:sp>
        <p:sp>
          <p:nvSpPr>
            <p:cNvPr id="44" name="Google Shape;1148;p38">
              <a:extLst>
                <a:ext uri="{FF2B5EF4-FFF2-40B4-BE49-F238E27FC236}">
                  <a16:creationId xmlns:a16="http://schemas.microsoft.com/office/drawing/2014/main" id="{9CB25D9D-C795-1F6A-F79B-422932AE16C9}"/>
                </a:ext>
              </a:extLst>
            </p:cNvPr>
            <p:cNvSpPr/>
            <p:nvPr/>
          </p:nvSpPr>
          <p:spPr>
            <a:xfrm>
              <a:off x="7835568" y="1357293"/>
              <a:ext cx="952639" cy="1033830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" name="Google Shape;1143;p38">
              <a:extLst>
                <a:ext uri="{FF2B5EF4-FFF2-40B4-BE49-F238E27FC236}">
                  <a16:creationId xmlns:a16="http://schemas.microsoft.com/office/drawing/2014/main" id="{81EE5B1F-7BC8-9628-1978-3E5929D95782}"/>
                </a:ext>
              </a:extLst>
            </p:cNvPr>
            <p:cNvSpPr/>
            <p:nvPr/>
          </p:nvSpPr>
          <p:spPr>
            <a:xfrm>
              <a:off x="8980245" y="4468250"/>
              <a:ext cx="971100" cy="1053687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/>
            </a:p>
          </p:txBody>
        </p:sp>
        <p:sp>
          <p:nvSpPr>
            <p:cNvPr id="47" name="Google Shape;1143;p38">
              <a:extLst>
                <a:ext uri="{FF2B5EF4-FFF2-40B4-BE49-F238E27FC236}">
                  <a16:creationId xmlns:a16="http://schemas.microsoft.com/office/drawing/2014/main" id="{74AFF2A6-FC19-0DA1-A1EB-42DDFF16355D}"/>
                </a:ext>
              </a:extLst>
            </p:cNvPr>
            <p:cNvSpPr/>
            <p:nvPr/>
          </p:nvSpPr>
          <p:spPr>
            <a:xfrm>
              <a:off x="5797542" y="5108809"/>
              <a:ext cx="927416" cy="1006286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/>
            </a:p>
          </p:txBody>
        </p:sp>
        <p:sp>
          <p:nvSpPr>
            <p:cNvPr id="48" name="Google Shape;1148;p38">
              <a:extLst>
                <a:ext uri="{FF2B5EF4-FFF2-40B4-BE49-F238E27FC236}">
                  <a16:creationId xmlns:a16="http://schemas.microsoft.com/office/drawing/2014/main" id="{7461A2A5-340F-BBB2-02FF-1E55A934938D}"/>
                </a:ext>
              </a:extLst>
            </p:cNvPr>
            <p:cNvSpPr/>
            <p:nvPr/>
          </p:nvSpPr>
          <p:spPr>
            <a:xfrm>
              <a:off x="5858327" y="1289743"/>
              <a:ext cx="952639" cy="1033831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" name="Google Shape;1148;p38">
              <a:extLst>
                <a:ext uri="{FF2B5EF4-FFF2-40B4-BE49-F238E27FC236}">
                  <a16:creationId xmlns:a16="http://schemas.microsoft.com/office/drawing/2014/main" id="{19A076C1-3535-AD38-DDA9-FB6DCB352232}"/>
                </a:ext>
              </a:extLst>
            </p:cNvPr>
            <p:cNvSpPr/>
            <p:nvPr/>
          </p:nvSpPr>
          <p:spPr>
            <a:xfrm>
              <a:off x="4734642" y="4491776"/>
              <a:ext cx="952639" cy="1033832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lang="de-DE"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3" name="Google Shape;1148;p38">
              <a:extLst>
                <a:ext uri="{FF2B5EF4-FFF2-40B4-BE49-F238E27FC236}">
                  <a16:creationId xmlns:a16="http://schemas.microsoft.com/office/drawing/2014/main" id="{B0541B56-D8F5-6EB5-FA96-A7A44EEF3860}"/>
                </a:ext>
              </a:extLst>
            </p:cNvPr>
            <p:cNvSpPr/>
            <p:nvPr/>
          </p:nvSpPr>
          <p:spPr>
            <a:xfrm>
              <a:off x="4714238" y="3304165"/>
              <a:ext cx="952639" cy="1033832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4" name="Google Shape;1143;p38">
              <a:extLst>
                <a:ext uri="{FF2B5EF4-FFF2-40B4-BE49-F238E27FC236}">
                  <a16:creationId xmlns:a16="http://schemas.microsoft.com/office/drawing/2014/main" id="{66DE0E7B-B785-1AF0-00A1-824E182AE9D6}"/>
                </a:ext>
              </a:extLst>
            </p:cNvPr>
            <p:cNvSpPr/>
            <p:nvPr/>
          </p:nvSpPr>
          <p:spPr>
            <a:xfrm>
              <a:off x="7944532" y="5055126"/>
              <a:ext cx="985668" cy="1069494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lang="en"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5" name="Google Shape;1143;p38">
              <a:extLst>
                <a:ext uri="{FF2B5EF4-FFF2-40B4-BE49-F238E27FC236}">
                  <a16:creationId xmlns:a16="http://schemas.microsoft.com/office/drawing/2014/main" id="{0DF27CCA-0914-3486-3F56-E9BA07CA2DAC}"/>
                </a:ext>
              </a:extLst>
            </p:cNvPr>
            <p:cNvSpPr/>
            <p:nvPr/>
          </p:nvSpPr>
          <p:spPr>
            <a:xfrm>
              <a:off x="8970332" y="3284310"/>
              <a:ext cx="971100" cy="1053687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/>
            </a:p>
          </p:txBody>
        </p:sp>
      </p:grpSp>
      <p:sp>
        <p:nvSpPr>
          <p:cNvPr id="27" name="Foliennummernplatzhalter 10">
            <a:extLst>
              <a:ext uri="{FF2B5EF4-FFF2-40B4-BE49-F238E27FC236}">
                <a16:creationId xmlns:a16="http://schemas.microsoft.com/office/drawing/2014/main" id="{94861116-7B36-1BAE-0EB4-EE78556F6E97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10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1781EA4-4BF8-5FC9-195D-48ED0622A64E}"/>
              </a:ext>
            </a:extLst>
          </p:cNvPr>
          <p:cNvSpPr txBox="1"/>
          <p:nvPr/>
        </p:nvSpPr>
        <p:spPr>
          <a:xfrm>
            <a:off x="330753" y="145368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Guiding </a:t>
            </a:r>
            <a:r>
              <a:rPr lang="de-DE" sz="20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endParaRPr lang="de-DE" sz="2000" dirty="0"/>
          </a:p>
        </p:txBody>
      </p:sp>
      <p:sp>
        <p:nvSpPr>
          <p:cNvPr id="3" name="Textfeld 13">
            <a:extLst>
              <a:ext uri="{FF2B5EF4-FFF2-40B4-BE49-F238E27FC236}">
                <a16:creationId xmlns:a16="http://schemas.microsoft.com/office/drawing/2014/main" id="{7547780B-0359-52A7-087E-CB84FD151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B108C105-3D4D-E3FA-CD6F-68A621639A9D}"/>
              </a:ext>
            </a:extLst>
          </p:cNvPr>
          <p:cNvSpPr/>
          <p:nvPr/>
        </p:nvSpPr>
        <p:spPr>
          <a:xfrm>
            <a:off x="-2215716" y="5147873"/>
            <a:ext cx="6865887" cy="3086356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486882 w 1802154"/>
              <a:gd name="connsiteY2" fmla="*/ 754120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486882 w 1807556"/>
              <a:gd name="connsiteY2" fmla="*/ 754120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523611 w 1807556"/>
              <a:gd name="connsiteY2" fmla="*/ 1101423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23611 w 1826113"/>
              <a:gd name="connsiteY2" fmla="*/ 1101423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17052 w 1826113"/>
              <a:gd name="connsiteY2" fmla="*/ 739887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30427"/>
              <a:gd name="connsiteY0" fmla="*/ 1694818 h 1694818"/>
              <a:gd name="connsiteX1" fmla="*/ 620221 w 1830427"/>
              <a:gd name="connsiteY1" fmla="*/ 802415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765412 w 1830427"/>
              <a:gd name="connsiteY2" fmla="*/ 1460113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13351"/>
              <a:gd name="connsiteY0" fmla="*/ 903865 h 903865"/>
              <a:gd name="connsiteX1" fmla="*/ 228004 w 1813351"/>
              <a:gd name="connsiteY1" fmla="*/ 495408 h 903865"/>
              <a:gd name="connsiteX2" fmla="*/ 765412 w 1813351"/>
              <a:gd name="connsiteY2" fmla="*/ 669160 h 903865"/>
              <a:gd name="connsiteX3" fmla="*/ 1813351 w 1813351"/>
              <a:gd name="connsiteY3" fmla="*/ 0 h 903865"/>
              <a:gd name="connsiteX0" fmla="*/ 0 w 765412"/>
              <a:gd name="connsiteY0" fmla="*/ 504311 h 504311"/>
              <a:gd name="connsiteX1" fmla="*/ 228004 w 765412"/>
              <a:gd name="connsiteY1" fmla="*/ 95854 h 504311"/>
              <a:gd name="connsiteX2" fmla="*/ 765412 w 765412"/>
              <a:gd name="connsiteY2" fmla="*/ 269606 h 504311"/>
              <a:gd name="connsiteX0" fmla="*/ 0 w 765412"/>
              <a:gd name="connsiteY0" fmla="*/ 648671 h 648671"/>
              <a:gd name="connsiteX1" fmla="*/ 179469 w 765412"/>
              <a:gd name="connsiteY1" fmla="*/ 83643 h 648671"/>
              <a:gd name="connsiteX2" fmla="*/ 765412 w 765412"/>
              <a:gd name="connsiteY2" fmla="*/ 413966 h 648671"/>
              <a:gd name="connsiteX0" fmla="*/ 0 w 765412"/>
              <a:gd name="connsiteY0" fmla="*/ 565028 h 565028"/>
              <a:gd name="connsiteX1" fmla="*/ 179469 w 765412"/>
              <a:gd name="connsiteY1" fmla="*/ 0 h 565028"/>
              <a:gd name="connsiteX2" fmla="*/ 765412 w 765412"/>
              <a:gd name="connsiteY2" fmla="*/ 330323 h 565028"/>
              <a:gd name="connsiteX0" fmla="*/ 0 w 765412"/>
              <a:gd name="connsiteY0" fmla="*/ 804154 h 804154"/>
              <a:gd name="connsiteX1" fmla="*/ 151922 w 765412"/>
              <a:gd name="connsiteY1" fmla="*/ 0 h 804154"/>
              <a:gd name="connsiteX2" fmla="*/ 765412 w 765412"/>
              <a:gd name="connsiteY2" fmla="*/ 569449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10868 h 810868"/>
              <a:gd name="connsiteX1" fmla="*/ 151922 w 781153"/>
              <a:gd name="connsiteY1" fmla="*/ 6714 h 810868"/>
              <a:gd name="connsiteX2" fmla="*/ 683923 w 781153"/>
              <a:gd name="connsiteY2" fmla="*/ 453577 h 810868"/>
              <a:gd name="connsiteX3" fmla="*/ 781153 w 781153"/>
              <a:gd name="connsiteY3" fmla="*/ 650178 h 810868"/>
              <a:gd name="connsiteX0" fmla="*/ 0 w 781153"/>
              <a:gd name="connsiteY0" fmla="*/ 805123 h 805123"/>
              <a:gd name="connsiteX1" fmla="*/ 151922 w 781153"/>
              <a:gd name="connsiteY1" fmla="*/ 969 h 805123"/>
              <a:gd name="connsiteX2" fmla="*/ 781153 w 781153"/>
              <a:gd name="connsiteY2" fmla="*/ 644433 h 805123"/>
              <a:gd name="connsiteX0" fmla="*/ 0 w 781153"/>
              <a:gd name="connsiteY0" fmla="*/ 806542 h 806542"/>
              <a:gd name="connsiteX1" fmla="*/ 151922 w 781153"/>
              <a:gd name="connsiteY1" fmla="*/ 2388 h 806542"/>
              <a:gd name="connsiteX2" fmla="*/ 781153 w 781153"/>
              <a:gd name="connsiteY2" fmla="*/ 645852 h 806542"/>
              <a:gd name="connsiteX0" fmla="*/ 0 w 827361"/>
              <a:gd name="connsiteY0" fmla="*/ 807118 h 807118"/>
              <a:gd name="connsiteX1" fmla="*/ 151922 w 827361"/>
              <a:gd name="connsiteY1" fmla="*/ 2964 h 807118"/>
              <a:gd name="connsiteX2" fmla="*/ 827361 w 827361"/>
              <a:gd name="connsiteY2" fmla="*/ 600145 h 80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61" h="807118">
                <a:moveTo>
                  <a:pt x="0" y="807118"/>
                </a:moveTo>
                <a:cubicBezTo>
                  <a:pt x="215106" y="642811"/>
                  <a:pt x="32084" y="375813"/>
                  <a:pt x="151922" y="2964"/>
                </a:cubicBezTo>
                <a:cubicBezTo>
                  <a:pt x="282114" y="-23818"/>
                  <a:pt x="772353" y="127328"/>
                  <a:pt x="827361" y="600145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4BDE21A-34B2-564E-F470-E409F54FEE81}"/>
              </a:ext>
            </a:extLst>
          </p:cNvPr>
          <p:cNvSpPr txBox="1"/>
          <p:nvPr/>
        </p:nvSpPr>
        <p:spPr>
          <a:xfrm>
            <a:off x="331863" y="248045"/>
            <a:ext cx="7188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</a:p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Search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927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64CDDA6E-1E7A-9D09-32F5-49D92A9CB371}"/>
              </a:ext>
            </a:extLst>
          </p:cNvPr>
          <p:cNvSpPr/>
          <p:nvPr/>
        </p:nvSpPr>
        <p:spPr>
          <a:xfrm>
            <a:off x="9599135" y="1014056"/>
            <a:ext cx="3218405" cy="6524397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789778 w 1190969"/>
              <a:gd name="connsiteY0" fmla="*/ 1711899 h 1711899"/>
              <a:gd name="connsiteX1" fmla="*/ 9036 w 1190969"/>
              <a:gd name="connsiteY1" fmla="*/ 802415 h 1711899"/>
              <a:gd name="connsiteX2" fmla="*/ 901932 w 1190969"/>
              <a:gd name="connsiteY2" fmla="*/ 184772 h 1711899"/>
              <a:gd name="connsiteX3" fmla="*/ 1190969 w 1190969"/>
              <a:gd name="connsiteY3" fmla="*/ 0 h 1711899"/>
              <a:gd name="connsiteX0" fmla="*/ 0 w 401191"/>
              <a:gd name="connsiteY0" fmla="*/ 1711899 h 1711899"/>
              <a:gd name="connsiteX1" fmla="*/ 40421 w 401191"/>
              <a:gd name="connsiteY1" fmla="*/ 756867 h 1711899"/>
              <a:gd name="connsiteX2" fmla="*/ 112154 w 401191"/>
              <a:gd name="connsiteY2" fmla="*/ 184772 h 1711899"/>
              <a:gd name="connsiteX3" fmla="*/ 401191 w 401191"/>
              <a:gd name="connsiteY3" fmla="*/ 0 h 1711899"/>
              <a:gd name="connsiteX0" fmla="*/ 36733 w 386765"/>
              <a:gd name="connsiteY0" fmla="*/ 1703359 h 1703359"/>
              <a:gd name="connsiteX1" fmla="*/ 25995 w 386765"/>
              <a:gd name="connsiteY1" fmla="*/ 756867 h 1703359"/>
              <a:gd name="connsiteX2" fmla="*/ 97728 w 386765"/>
              <a:gd name="connsiteY2" fmla="*/ 184772 h 1703359"/>
              <a:gd name="connsiteX3" fmla="*/ 386765 w 386765"/>
              <a:gd name="connsiteY3" fmla="*/ 0 h 1703359"/>
              <a:gd name="connsiteX0" fmla="*/ 22055 w 387828"/>
              <a:gd name="connsiteY0" fmla="*/ 1706206 h 1706206"/>
              <a:gd name="connsiteX1" fmla="*/ 27058 w 387828"/>
              <a:gd name="connsiteY1" fmla="*/ 756867 h 1706206"/>
              <a:gd name="connsiteX2" fmla="*/ 98791 w 387828"/>
              <a:gd name="connsiteY2" fmla="*/ 184772 h 1706206"/>
              <a:gd name="connsiteX3" fmla="*/ 387828 w 387828"/>
              <a:gd name="connsiteY3" fmla="*/ 0 h 170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828" h="1706206">
                <a:moveTo>
                  <a:pt x="22055" y="1706206"/>
                </a:moveTo>
                <a:cubicBezTo>
                  <a:pt x="237161" y="1541899"/>
                  <a:pt x="-92780" y="1129716"/>
                  <a:pt x="27058" y="756867"/>
                </a:cubicBezTo>
                <a:cubicBezTo>
                  <a:pt x="159572" y="383366"/>
                  <a:pt x="12352" y="497830"/>
                  <a:pt x="98791" y="184772"/>
                </a:cubicBezTo>
                <a:cubicBezTo>
                  <a:pt x="185230" y="-128286"/>
                  <a:pt x="362645" y="211505"/>
                  <a:pt x="387828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8DFEC3A-A767-4FF3-F4C0-07AE77EB5D35}"/>
              </a:ext>
            </a:extLst>
          </p:cNvPr>
          <p:cNvSpPr/>
          <p:nvPr/>
        </p:nvSpPr>
        <p:spPr>
          <a:xfrm>
            <a:off x="822541" y="1551793"/>
            <a:ext cx="10490181" cy="4169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88314B0D-B46B-CD36-75B1-579F7C50C6CC}"/>
              </a:ext>
            </a:extLst>
          </p:cNvPr>
          <p:cNvSpPr/>
          <p:nvPr/>
        </p:nvSpPr>
        <p:spPr>
          <a:xfrm>
            <a:off x="1324540" y="2339963"/>
            <a:ext cx="1849579" cy="113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Systematic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Literature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analysis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FE530BBB-88D4-6934-AECE-17993FDA2A44}"/>
              </a:ext>
            </a:extLst>
          </p:cNvPr>
          <p:cNvSpPr/>
          <p:nvPr/>
        </p:nvSpPr>
        <p:spPr>
          <a:xfrm>
            <a:off x="3652353" y="2339964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Topic Matrix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ethical topics &amp; fields of action from different publications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3E5C790-16F1-FCFD-0A0C-0E852F01915B}"/>
              </a:ext>
            </a:extLst>
          </p:cNvPr>
          <p:cNvSpPr/>
          <p:nvPr/>
        </p:nvSpPr>
        <p:spPr>
          <a:xfrm>
            <a:off x="6216800" y="2339963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C8761F02-27D8-575C-75B2-93C1E316132B}"/>
              </a:ext>
            </a:extLst>
          </p:cNvPr>
          <p:cNvSpPr/>
          <p:nvPr/>
        </p:nvSpPr>
        <p:spPr>
          <a:xfrm>
            <a:off x="6211694" y="3956928"/>
            <a:ext cx="2091319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cxnSp>
        <p:nvCxnSpPr>
          <p:cNvPr id="372" name="Gerade Verbindung mit Pfeil 371">
            <a:extLst>
              <a:ext uri="{FF2B5EF4-FFF2-40B4-BE49-F238E27FC236}">
                <a16:creationId xmlns:a16="http://schemas.microsoft.com/office/drawing/2014/main" id="{204E05C7-6B35-763D-5FA2-BA40F578E20D}"/>
              </a:ext>
            </a:extLst>
          </p:cNvPr>
          <p:cNvCxnSpPr>
            <a:stCxn id="368" idx="3"/>
          </p:cNvCxnSpPr>
          <p:nvPr/>
        </p:nvCxnSpPr>
        <p:spPr>
          <a:xfrm flipV="1">
            <a:off x="3174119" y="2906026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Gerade Verbindung mit Pfeil 372">
            <a:extLst>
              <a:ext uri="{FF2B5EF4-FFF2-40B4-BE49-F238E27FC236}">
                <a16:creationId xmlns:a16="http://schemas.microsoft.com/office/drawing/2014/main" id="{3E2B3488-22CC-A8D0-EE08-A380A3E1E65B}"/>
              </a:ext>
            </a:extLst>
          </p:cNvPr>
          <p:cNvCxnSpPr/>
          <p:nvPr/>
        </p:nvCxnSpPr>
        <p:spPr>
          <a:xfrm flipV="1">
            <a:off x="5738566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Gerade Verbindung mit Pfeil 373">
            <a:extLst>
              <a:ext uri="{FF2B5EF4-FFF2-40B4-BE49-F238E27FC236}">
                <a16:creationId xmlns:a16="http://schemas.microsoft.com/office/drawing/2014/main" id="{908AAB54-4DBB-6CE9-BC0E-4FD3F8DE8330}"/>
              </a:ext>
            </a:extLst>
          </p:cNvPr>
          <p:cNvCxnSpPr>
            <a:cxnSpLocks/>
          </p:cNvCxnSpPr>
          <p:nvPr/>
        </p:nvCxnSpPr>
        <p:spPr>
          <a:xfrm>
            <a:off x="7259906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Gerade Verbindung mit Pfeil 378">
            <a:extLst>
              <a:ext uri="{FF2B5EF4-FFF2-40B4-BE49-F238E27FC236}">
                <a16:creationId xmlns:a16="http://schemas.microsoft.com/office/drawing/2014/main" id="{10E95CE4-BB98-8AC8-8AF9-00F0E2EDEBBD}"/>
              </a:ext>
            </a:extLst>
          </p:cNvPr>
          <p:cNvCxnSpPr/>
          <p:nvPr/>
        </p:nvCxnSpPr>
        <p:spPr>
          <a:xfrm flipV="1">
            <a:off x="8287647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de-DE" dirty="0"/>
          </a:p>
        </p:txBody>
      </p: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1A2A8892-F1F8-2225-0D97-D44E3C45187E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465BEB9-8313-BFEF-D2A6-024CB2CB3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883" y="1400468"/>
            <a:ext cx="1571526" cy="222294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099F136-5DE1-183A-F3FD-DF6A710B4D06}"/>
              </a:ext>
            </a:extLst>
          </p:cNvPr>
          <p:cNvSpPr/>
          <p:nvPr/>
        </p:nvSpPr>
        <p:spPr>
          <a:xfrm>
            <a:off x="8777680" y="3956927"/>
            <a:ext cx="2086213" cy="1132129"/>
          </a:xfrm>
          <a:prstGeom prst="rect">
            <a:avLst/>
          </a:prstGeom>
          <a:noFill/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Question Catalogue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10CB2907-3CB8-8069-ECA4-D24B0FA10583}"/>
              </a:ext>
            </a:extLst>
          </p:cNvPr>
          <p:cNvCxnSpPr>
            <a:cxnSpLocks/>
          </p:cNvCxnSpPr>
          <p:nvPr/>
        </p:nvCxnSpPr>
        <p:spPr>
          <a:xfrm>
            <a:off x="9832167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feld 13">
            <a:extLst>
              <a:ext uri="{FF2B5EF4-FFF2-40B4-BE49-F238E27FC236}">
                <a16:creationId xmlns:a16="http://schemas.microsoft.com/office/drawing/2014/main" id="{E8C531AD-A5CB-4AE9-1414-6B3A03F36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7291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171;p23">
            <a:extLst>
              <a:ext uri="{FF2B5EF4-FFF2-40B4-BE49-F238E27FC236}">
                <a16:creationId xmlns:a16="http://schemas.microsoft.com/office/drawing/2014/main" id="{7E79A434-CA03-A1F0-B9ED-747605E96DCC}"/>
              </a:ext>
            </a:extLst>
          </p:cNvPr>
          <p:cNvSpPr/>
          <p:nvPr/>
        </p:nvSpPr>
        <p:spPr>
          <a:xfrm rot="20208551" flipH="1">
            <a:off x="-943935" y="3603195"/>
            <a:ext cx="13771896" cy="577148"/>
          </a:xfrm>
          <a:custGeom>
            <a:avLst/>
            <a:gdLst>
              <a:gd name="connsiteX0" fmla="*/ 0 w 152400"/>
              <a:gd name="connsiteY0" fmla="*/ 5008 h 55273"/>
              <a:gd name="connsiteX1" fmla="*/ 49127 w 152400"/>
              <a:gd name="connsiteY1" fmla="*/ 4229 h 55273"/>
              <a:gd name="connsiteX2" fmla="*/ 90311 w 152400"/>
              <a:gd name="connsiteY2" fmla="*/ 36617 h 55273"/>
              <a:gd name="connsiteX3" fmla="*/ 76765 w 152400"/>
              <a:gd name="connsiteY3" fmla="*/ 51857 h 55273"/>
              <a:gd name="connsiteX4" fmla="*/ 49671 w 152400"/>
              <a:gd name="connsiteY4" fmla="*/ 41132 h 55273"/>
              <a:gd name="connsiteX5" fmla="*/ 49671 w 152400"/>
              <a:gd name="connsiteY5" fmla="*/ 22505 h 55273"/>
              <a:gd name="connsiteX6" fmla="*/ 81845 w 152400"/>
              <a:gd name="connsiteY6" fmla="*/ 10088 h 55273"/>
              <a:gd name="connsiteX7" fmla="*/ 152400 w 152400"/>
              <a:gd name="connsiteY7" fmla="*/ 53550 h 5527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76765 w 152400"/>
              <a:gd name="connsiteY3" fmla="*/ 5126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4440 w 152400"/>
              <a:gd name="connsiteY5" fmla="*/ 20576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48591 w 152400"/>
              <a:gd name="connsiteY3" fmla="*/ 51425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9076 w 152400"/>
              <a:gd name="connsiteY5" fmla="*/ 1463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45149"/>
              <a:gd name="connsiteY0" fmla="*/ 611 h 79583"/>
              <a:gd name="connsiteX1" fmla="*/ 41876 w 145149"/>
              <a:gd name="connsiteY1" fmla="*/ 28539 h 79583"/>
              <a:gd name="connsiteX2" fmla="*/ 53578 w 145149"/>
              <a:gd name="connsiteY2" fmla="*/ 48136 h 79583"/>
              <a:gd name="connsiteX3" fmla="*/ 44906 w 145149"/>
              <a:gd name="connsiteY3" fmla="*/ 56385 h 79583"/>
              <a:gd name="connsiteX4" fmla="*/ 36120 w 145149"/>
              <a:gd name="connsiteY4" fmla="*/ 53096 h 79583"/>
              <a:gd name="connsiteX5" fmla="*/ 41825 w 145149"/>
              <a:gd name="connsiteY5" fmla="*/ 40568 h 79583"/>
              <a:gd name="connsiteX6" fmla="*/ 74594 w 145149"/>
              <a:gd name="connsiteY6" fmla="*/ 34398 h 79583"/>
              <a:gd name="connsiteX7" fmla="*/ 145149 w 145149"/>
              <a:gd name="connsiteY7" fmla="*/ 77860 h 79583"/>
              <a:gd name="connsiteX0" fmla="*/ 0 w 145149"/>
              <a:gd name="connsiteY0" fmla="*/ 647 h 79619"/>
              <a:gd name="connsiteX1" fmla="*/ 41876 w 145149"/>
              <a:gd name="connsiteY1" fmla="*/ 28575 h 79619"/>
              <a:gd name="connsiteX2" fmla="*/ 53578 w 145149"/>
              <a:gd name="connsiteY2" fmla="*/ 48172 h 79619"/>
              <a:gd name="connsiteX3" fmla="*/ 44906 w 145149"/>
              <a:gd name="connsiteY3" fmla="*/ 56421 h 79619"/>
              <a:gd name="connsiteX4" fmla="*/ 36120 w 145149"/>
              <a:gd name="connsiteY4" fmla="*/ 53132 h 79619"/>
              <a:gd name="connsiteX5" fmla="*/ 41825 w 145149"/>
              <a:gd name="connsiteY5" fmla="*/ 40604 h 79619"/>
              <a:gd name="connsiteX6" fmla="*/ 74594 w 145149"/>
              <a:gd name="connsiteY6" fmla="*/ 34434 h 79619"/>
              <a:gd name="connsiteX7" fmla="*/ 145149 w 145149"/>
              <a:gd name="connsiteY7" fmla="*/ 77896 h 79619"/>
              <a:gd name="connsiteX0" fmla="*/ 0 w 144079"/>
              <a:gd name="connsiteY0" fmla="*/ 603 h 80021"/>
              <a:gd name="connsiteX1" fmla="*/ 40806 w 144079"/>
              <a:gd name="connsiteY1" fmla="*/ 28977 h 80021"/>
              <a:gd name="connsiteX2" fmla="*/ 52508 w 144079"/>
              <a:gd name="connsiteY2" fmla="*/ 48574 h 80021"/>
              <a:gd name="connsiteX3" fmla="*/ 43836 w 144079"/>
              <a:gd name="connsiteY3" fmla="*/ 56823 h 80021"/>
              <a:gd name="connsiteX4" fmla="*/ 35050 w 144079"/>
              <a:gd name="connsiteY4" fmla="*/ 53534 h 80021"/>
              <a:gd name="connsiteX5" fmla="*/ 40755 w 144079"/>
              <a:gd name="connsiteY5" fmla="*/ 41006 h 80021"/>
              <a:gd name="connsiteX6" fmla="*/ 73524 w 144079"/>
              <a:gd name="connsiteY6" fmla="*/ 34836 h 80021"/>
              <a:gd name="connsiteX7" fmla="*/ 144079 w 144079"/>
              <a:gd name="connsiteY7" fmla="*/ 78298 h 80021"/>
              <a:gd name="connsiteX0" fmla="*/ 0 w 144079"/>
              <a:gd name="connsiteY0" fmla="*/ 0 h 79418"/>
              <a:gd name="connsiteX1" fmla="*/ 40806 w 144079"/>
              <a:gd name="connsiteY1" fmla="*/ 28374 h 79418"/>
              <a:gd name="connsiteX2" fmla="*/ 52508 w 144079"/>
              <a:gd name="connsiteY2" fmla="*/ 47971 h 79418"/>
              <a:gd name="connsiteX3" fmla="*/ 43836 w 144079"/>
              <a:gd name="connsiteY3" fmla="*/ 56220 h 79418"/>
              <a:gd name="connsiteX4" fmla="*/ 35050 w 144079"/>
              <a:gd name="connsiteY4" fmla="*/ 52931 h 79418"/>
              <a:gd name="connsiteX5" fmla="*/ 40755 w 144079"/>
              <a:gd name="connsiteY5" fmla="*/ 40403 h 79418"/>
              <a:gd name="connsiteX6" fmla="*/ 73524 w 144079"/>
              <a:gd name="connsiteY6" fmla="*/ 34233 h 79418"/>
              <a:gd name="connsiteX7" fmla="*/ 144079 w 144079"/>
              <a:gd name="connsiteY7" fmla="*/ 77695 h 79418"/>
              <a:gd name="connsiteX0" fmla="*/ 0 w 135758"/>
              <a:gd name="connsiteY0" fmla="*/ 0 h 85814"/>
              <a:gd name="connsiteX1" fmla="*/ 32485 w 135758"/>
              <a:gd name="connsiteY1" fmla="*/ 34770 h 85814"/>
              <a:gd name="connsiteX2" fmla="*/ 44187 w 135758"/>
              <a:gd name="connsiteY2" fmla="*/ 54367 h 85814"/>
              <a:gd name="connsiteX3" fmla="*/ 35515 w 135758"/>
              <a:gd name="connsiteY3" fmla="*/ 62616 h 85814"/>
              <a:gd name="connsiteX4" fmla="*/ 26729 w 135758"/>
              <a:gd name="connsiteY4" fmla="*/ 59327 h 85814"/>
              <a:gd name="connsiteX5" fmla="*/ 32434 w 135758"/>
              <a:gd name="connsiteY5" fmla="*/ 46799 h 85814"/>
              <a:gd name="connsiteX6" fmla="*/ 65203 w 135758"/>
              <a:gd name="connsiteY6" fmla="*/ 40629 h 85814"/>
              <a:gd name="connsiteX7" fmla="*/ 135758 w 135758"/>
              <a:gd name="connsiteY7" fmla="*/ 84091 h 85814"/>
              <a:gd name="connsiteX0" fmla="*/ 0 w 135045"/>
              <a:gd name="connsiteY0" fmla="*/ 0 h 86409"/>
              <a:gd name="connsiteX1" fmla="*/ 31772 w 135045"/>
              <a:gd name="connsiteY1" fmla="*/ 35365 h 86409"/>
              <a:gd name="connsiteX2" fmla="*/ 43474 w 135045"/>
              <a:gd name="connsiteY2" fmla="*/ 54962 h 86409"/>
              <a:gd name="connsiteX3" fmla="*/ 34802 w 135045"/>
              <a:gd name="connsiteY3" fmla="*/ 63211 h 86409"/>
              <a:gd name="connsiteX4" fmla="*/ 26016 w 135045"/>
              <a:gd name="connsiteY4" fmla="*/ 59922 h 86409"/>
              <a:gd name="connsiteX5" fmla="*/ 31721 w 135045"/>
              <a:gd name="connsiteY5" fmla="*/ 47394 h 86409"/>
              <a:gd name="connsiteX6" fmla="*/ 64490 w 135045"/>
              <a:gd name="connsiteY6" fmla="*/ 41224 h 86409"/>
              <a:gd name="connsiteX7" fmla="*/ 135045 w 135045"/>
              <a:gd name="connsiteY7" fmla="*/ 84686 h 86409"/>
              <a:gd name="connsiteX0" fmla="*/ 0 w 111863"/>
              <a:gd name="connsiteY0" fmla="*/ 6813 h 70253"/>
              <a:gd name="connsiteX1" fmla="*/ 31772 w 111863"/>
              <a:gd name="connsiteY1" fmla="*/ 42178 h 70253"/>
              <a:gd name="connsiteX2" fmla="*/ 43474 w 111863"/>
              <a:gd name="connsiteY2" fmla="*/ 61775 h 70253"/>
              <a:gd name="connsiteX3" fmla="*/ 34802 w 111863"/>
              <a:gd name="connsiteY3" fmla="*/ 70024 h 70253"/>
              <a:gd name="connsiteX4" fmla="*/ 26016 w 111863"/>
              <a:gd name="connsiteY4" fmla="*/ 66735 h 70253"/>
              <a:gd name="connsiteX5" fmla="*/ 31721 w 111863"/>
              <a:gd name="connsiteY5" fmla="*/ 54207 h 70253"/>
              <a:gd name="connsiteX6" fmla="*/ 64490 w 111863"/>
              <a:gd name="connsiteY6" fmla="*/ 48037 h 70253"/>
              <a:gd name="connsiteX7" fmla="*/ 111863 w 111863"/>
              <a:gd name="connsiteY7" fmla="*/ 0 h 70253"/>
              <a:gd name="connsiteX0" fmla="*/ 0 w 100639"/>
              <a:gd name="connsiteY0" fmla="*/ 34636 h 70253"/>
              <a:gd name="connsiteX1" fmla="*/ 20548 w 100639"/>
              <a:gd name="connsiteY1" fmla="*/ 42178 h 70253"/>
              <a:gd name="connsiteX2" fmla="*/ 32250 w 100639"/>
              <a:gd name="connsiteY2" fmla="*/ 61775 h 70253"/>
              <a:gd name="connsiteX3" fmla="*/ 23578 w 100639"/>
              <a:gd name="connsiteY3" fmla="*/ 70024 h 70253"/>
              <a:gd name="connsiteX4" fmla="*/ 14792 w 100639"/>
              <a:gd name="connsiteY4" fmla="*/ 66735 h 70253"/>
              <a:gd name="connsiteX5" fmla="*/ 20497 w 100639"/>
              <a:gd name="connsiteY5" fmla="*/ 54207 h 70253"/>
              <a:gd name="connsiteX6" fmla="*/ 53266 w 100639"/>
              <a:gd name="connsiteY6" fmla="*/ 48037 h 70253"/>
              <a:gd name="connsiteX7" fmla="*/ 100639 w 100639"/>
              <a:gd name="connsiteY7" fmla="*/ 0 h 7025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86075 w 86838"/>
              <a:gd name="connsiteY7" fmla="*/ 8890 h 7914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11964 w 86838"/>
              <a:gd name="connsiteY7" fmla="*/ 32050 h 79143"/>
              <a:gd name="connsiteX0" fmla="*/ 83807 w 90742"/>
              <a:gd name="connsiteY0" fmla="*/ 0 h 79143"/>
              <a:gd name="connsiteX1" fmla="*/ 63706 w 90742"/>
              <a:gd name="connsiteY1" fmla="*/ 22676 h 79143"/>
              <a:gd name="connsiteX2" fmla="*/ 17686 w 90742"/>
              <a:gd name="connsiteY2" fmla="*/ 70665 h 79143"/>
              <a:gd name="connsiteX3" fmla="*/ 9014 w 90742"/>
              <a:gd name="connsiteY3" fmla="*/ 78914 h 79143"/>
              <a:gd name="connsiteX4" fmla="*/ 228 w 90742"/>
              <a:gd name="connsiteY4" fmla="*/ 75625 h 79143"/>
              <a:gd name="connsiteX5" fmla="*/ 5933 w 90742"/>
              <a:gd name="connsiteY5" fmla="*/ 63097 h 79143"/>
              <a:gd name="connsiteX6" fmla="*/ 38702 w 90742"/>
              <a:gd name="connsiteY6" fmla="*/ 56927 h 79143"/>
              <a:gd name="connsiteX7" fmla="*/ 11964 w 90742"/>
              <a:gd name="connsiteY7" fmla="*/ 32050 h 79143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39996 w 92036"/>
              <a:gd name="connsiteY6" fmla="*/ 56927 h 79917"/>
              <a:gd name="connsiteX7" fmla="*/ 13258 w 92036"/>
              <a:gd name="connsiteY7" fmla="*/ 32050 h 79917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48220 w 92036"/>
              <a:gd name="connsiteY6" fmla="*/ 36661 h 79917"/>
              <a:gd name="connsiteX7" fmla="*/ 13258 w 92036"/>
              <a:gd name="connsiteY7" fmla="*/ 32050 h 79917"/>
              <a:gd name="connsiteX0" fmla="*/ 89362 w 95789"/>
              <a:gd name="connsiteY0" fmla="*/ 0 h 79369"/>
              <a:gd name="connsiteX1" fmla="*/ 65000 w 95789"/>
              <a:gd name="connsiteY1" fmla="*/ 22128 h 79369"/>
              <a:gd name="connsiteX2" fmla="*/ 18980 w 95789"/>
              <a:gd name="connsiteY2" fmla="*/ 70117 h 79369"/>
              <a:gd name="connsiteX3" fmla="*/ 10308 w 95789"/>
              <a:gd name="connsiteY3" fmla="*/ 78366 h 79369"/>
              <a:gd name="connsiteX4" fmla="*/ 1522 w 95789"/>
              <a:gd name="connsiteY4" fmla="*/ 75077 h 79369"/>
              <a:gd name="connsiteX5" fmla="*/ 43970 w 95789"/>
              <a:gd name="connsiteY5" fmla="*/ 41296 h 79369"/>
              <a:gd name="connsiteX6" fmla="*/ 48220 w 95789"/>
              <a:gd name="connsiteY6" fmla="*/ 36113 h 79369"/>
              <a:gd name="connsiteX7" fmla="*/ 13258 w 95789"/>
              <a:gd name="connsiteY7" fmla="*/ 31502 h 79369"/>
              <a:gd name="connsiteX0" fmla="*/ 89362 w 89362"/>
              <a:gd name="connsiteY0" fmla="*/ 0 h 79369"/>
              <a:gd name="connsiteX1" fmla="*/ 65000 w 89362"/>
              <a:gd name="connsiteY1" fmla="*/ 22128 h 79369"/>
              <a:gd name="connsiteX2" fmla="*/ 18980 w 89362"/>
              <a:gd name="connsiteY2" fmla="*/ 70117 h 79369"/>
              <a:gd name="connsiteX3" fmla="*/ 10308 w 89362"/>
              <a:gd name="connsiteY3" fmla="*/ 78366 h 79369"/>
              <a:gd name="connsiteX4" fmla="*/ 1522 w 89362"/>
              <a:gd name="connsiteY4" fmla="*/ 75077 h 79369"/>
              <a:gd name="connsiteX5" fmla="*/ 43970 w 89362"/>
              <a:gd name="connsiteY5" fmla="*/ 41296 h 79369"/>
              <a:gd name="connsiteX6" fmla="*/ 48220 w 89362"/>
              <a:gd name="connsiteY6" fmla="*/ 36113 h 79369"/>
              <a:gd name="connsiteX7" fmla="*/ 13258 w 89362"/>
              <a:gd name="connsiteY7" fmla="*/ 31502 h 79369"/>
              <a:gd name="connsiteX0" fmla="*/ 94211 w 94211"/>
              <a:gd name="connsiteY0" fmla="*/ 0 h 78428"/>
              <a:gd name="connsiteX1" fmla="*/ 65000 w 94211"/>
              <a:gd name="connsiteY1" fmla="*/ 21187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1009 w 94211"/>
              <a:gd name="connsiteY6" fmla="*/ 30967 h 78428"/>
              <a:gd name="connsiteX7" fmla="*/ 13258 w 94211"/>
              <a:gd name="connsiteY7" fmla="*/ 30561 h 78428"/>
              <a:gd name="connsiteX0" fmla="*/ 92750 w 92750"/>
              <a:gd name="connsiteY0" fmla="*/ 0 h 77985"/>
              <a:gd name="connsiteX1" fmla="*/ 61258 w 92750"/>
              <a:gd name="connsiteY1" fmla="*/ 19153 h 77985"/>
              <a:gd name="connsiteX2" fmla="*/ 17519 w 92750"/>
              <a:gd name="connsiteY2" fmla="*/ 69176 h 77985"/>
              <a:gd name="connsiteX3" fmla="*/ 8847 w 92750"/>
              <a:gd name="connsiteY3" fmla="*/ 77425 h 77985"/>
              <a:gd name="connsiteX4" fmla="*/ 61 w 92750"/>
              <a:gd name="connsiteY4" fmla="*/ 74136 h 77985"/>
              <a:gd name="connsiteX5" fmla="*/ 13430 w 92750"/>
              <a:gd name="connsiteY5" fmla="*/ 49288 h 77985"/>
              <a:gd name="connsiteX6" fmla="*/ 39548 w 92750"/>
              <a:gd name="connsiteY6" fmla="*/ 30967 h 77985"/>
              <a:gd name="connsiteX7" fmla="*/ 11797 w 92750"/>
              <a:gd name="connsiteY7" fmla="*/ 30561 h 77985"/>
              <a:gd name="connsiteX0" fmla="*/ 92858 w 92858"/>
              <a:gd name="connsiteY0" fmla="*/ 0 h 79343"/>
              <a:gd name="connsiteX1" fmla="*/ 61366 w 92858"/>
              <a:gd name="connsiteY1" fmla="*/ 19153 h 79343"/>
              <a:gd name="connsiteX2" fmla="*/ 47663 w 92858"/>
              <a:gd name="connsiteY2" fmla="*/ 50810 h 79343"/>
              <a:gd name="connsiteX3" fmla="*/ 8955 w 92858"/>
              <a:gd name="connsiteY3" fmla="*/ 77425 h 79343"/>
              <a:gd name="connsiteX4" fmla="*/ 169 w 92858"/>
              <a:gd name="connsiteY4" fmla="*/ 74136 h 79343"/>
              <a:gd name="connsiteX5" fmla="*/ 13538 w 92858"/>
              <a:gd name="connsiteY5" fmla="*/ 49288 h 79343"/>
              <a:gd name="connsiteX6" fmla="*/ 39656 w 92858"/>
              <a:gd name="connsiteY6" fmla="*/ 30967 h 79343"/>
              <a:gd name="connsiteX7" fmla="*/ 11905 w 92858"/>
              <a:gd name="connsiteY7" fmla="*/ 30561 h 79343"/>
              <a:gd name="connsiteX0" fmla="*/ 92901 w 92901"/>
              <a:gd name="connsiteY0" fmla="*/ 0 h 79278"/>
              <a:gd name="connsiteX1" fmla="*/ 61409 w 92901"/>
              <a:gd name="connsiteY1" fmla="*/ 19153 h 79278"/>
              <a:gd name="connsiteX2" fmla="*/ 47706 w 92901"/>
              <a:gd name="connsiteY2" fmla="*/ 50810 h 79278"/>
              <a:gd name="connsiteX3" fmla="*/ 8629 w 92901"/>
              <a:gd name="connsiteY3" fmla="*/ 77339 h 79278"/>
              <a:gd name="connsiteX4" fmla="*/ 212 w 92901"/>
              <a:gd name="connsiteY4" fmla="*/ 74136 h 79278"/>
              <a:gd name="connsiteX5" fmla="*/ 13581 w 92901"/>
              <a:gd name="connsiteY5" fmla="*/ 49288 h 79278"/>
              <a:gd name="connsiteX6" fmla="*/ 39699 w 92901"/>
              <a:gd name="connsiteY6" fmla="*/ 30967 h 79278"/>
              <a:gd name="connsiteX7" fmla="*/ 11948 w 92901"/>
              <a:gd name="connsiteY7" fmla="*/ 30561 h 79278"/>
              <a:gd name="connsiteX0" fmla="*/ 119223 w 119223"/>
              <a:gd name="connsiteY0" fmla="*/ 0 h 95753"/>
              <a:gd name="connsiteX1" fmla="*/ 87731 w 119223"/>
              <a:gd name="connsiteY1" fmla="*/ 19153 h 95753"/>
              <a:gd name="connsiteX2" fmla="*/ 74028 w 119223"/>
              <a:gd name="connsiteY2" fmla="*/ 50810 h 95753"/>
              <a:gd name="connsiteX3" fmla="*/ 34951 w 119223"/>
              <a:gd name="connsiteY3" fmla="*/ 77339 h 95753"/>
              <a:gd name="connsiteX4" fmla="*/ 21 w 119223"/>
              <a:gd name="connsiteY4" fmla="*/ 94861 h 95753"/>
              <a:gd name="connsiteX5" fmla="*/ 39903 w 119223"/>
              <a:gd name="connsiteY5" fmla="*/ 49288 h 95753"/>
              <a:gd name="connsiteX6" fmla="*/ 66021 w 119223"/>
              <a:gd name="connsiteY6" fmla="*/ 30967 h 95753"/>
              <a:gd name="connsiteX7" fmla="*/ 38270 w 119223"/>
              <a:gd name="connsiteY7" fmla="*/ 30561 h 95753"/>
              <a:gd name="connsiteX0" fmla="*/ 130660 w 130660"/>
              <a:gd name="connsiteY0" fmla="*/ 0 h 95753"/>
              <a:gd name="connsiteX1" fmla="*/ 99168 w 130660"/>
              <a:gd name="connsiteY1" fmla="*/ 19153 h 95753"/>
              <a:gd name="connsiteX2" fmla="*/ 85465 w 130660"/>
              <a:gd name="connsiteY2" fmla="*/ 50810 h 95753"/>
              <a:gd name="connsiteX3" fmla="*/ 46388 w 130660"/>
              <a:gd name="connsiteY3" fmla="*/ 77339 h 95753"/>
              <a:gd name="connsiteX4" fmla="*/ 11458 w 130660"/>
              <a:gd name="connsiteY4" fmla="*/ 94861 h 95753"/>
              <a:gd name="connsiteX5" fmla="*/ 51340 w 130660"/>
              <a:gd name="connsiteY5" fmla="*/ 49288 h 95753"/>
              <a:gd name="connsiteX6" fmla="*/ 1460 w 130660"/>
              <a:gd name="connsiteY6" fmla="*/ 67456 h 95753"/>
              <a:gd name="connsiteX7" fmla="*/ 49707 w 130660"/>
              <a:gd name="connsiteY7" fmla="*/ 30561 h 95753"/>
              <a:gd name="connsiteX0" fmla="*/ 133374 w 133374"/>
              <a:gd name="connsiteY0" fmla="*/ 0 h 94866"/>
              <a:gd name="connsiteX1" fmla="*/ 101882 w 133374"/>
              <a:gd name="connsiteY1" fmla="*/ 19153 h 94866"/>
              <a:gd name="connsiteX2" fmla="*/ 88179 w 133374"/>
              <a:gd name="connsiteY2" fmla="*/ 50810 h 94866"/>
              <a:gd name="connsiteX3" fmla="*/ 49102 w 133374"/>
              <a:gd name="connsiteY3" fmla="*/ 77339 h 94866"/>
              <a:gd name="connsiteX4" fmla="*/ 14172 w 133374"/>
              <a:gd name="connsiteY4" fmla="*/ 94861 h 94866"/>
              <a:gd name="connsiteX5" fmla="*/ 9962 w 133374"/>
              <a:gd name="connsiteY5" fmla="*/ 79152 h 94866"/>
              <a:gd name="connsiteX6" fmla="*/ 4174 w 133374"/>
              <a:gd name="connsiteY6" fmla="*/ 67456 h 94866"/>
              <a:gd name="connsiteX7" fmla="*/ 52421 w 133374"/>
              <a:gd name="connsiteY7" fmla="*/ 30561 h 94866"/>
              <a:gd name="connsiteX0" fmla="*/ 136251 w 136251"/>
              <a:gd name="connsiteY0" fmla="*/ 0 h 94866"/>
              <a:gd name="connsiteX1" fmla="*/ 104759 w 136251"/>
              <a:gd name="connsiteY1" fmla="*/ 19153 h 94866"/>
              <a:gd name="connsiteX2" fmla="*/ 91056 w 136251"/>
              <a:gd name="connsiteY2" fmla="*/ 50810 h 94866"/>
              <a:gd name="connsiteX3" fmla="*/ 51979 w 136251"/>
              <a:gd name="connsiteY3" fmla="*/ 77339 h 94866"/>
              <a:gd name="connsiteX4" fmla="*/ 17049 w 136251"/>
              <a:gd name="connsiteY4" fmla="*/ 94861 h 94866"/>
              <a:gd name="connsiteX5" fmla="*/ 12839 w 136251"/>
              <a:gd name="connsiteY5" fmla="*/ 79152 h 94866"/>
              <a:gd name="connsiteX6" fmla="*/ 7051 w 136251"/>
              <a:gd name="connsiteY6" fmla="*/ 67456 h 94866"/>
              <a:gd name="connsiteX7" fmla="*/ 6822 w 136251"/>
              <a:gd name="connsiteY7" fmla="*/ 60510 h 94866"/>
              <a:gd name="connsiteX0" fmla="*/ 239324 w 239324"/>
              <a:gd name="connsiteY0" fmla="*/ 0 h 121827"/>
              <a:gd name="connsiteX1" fmla="*/ 207832 w 239324"/>
              <a:gd name="connsiteY1" fmla="*/ 19153 h 121827"/>
              <a:gd name="connsiteX2" fmla="*/ 194129 w 239324"/>
              <a:gd name="connsiteY2" fmla="*/ 50810 h 121827"/>
              <a:gd name="connsiteX3" fmla="*/ 155052 w 239324"/>
              <a:gd name="connsiteY3" fmla="*/ 77339 h 121827"/>
              <a:gd name="connsiteX4" fmla="*/ 120122 w 239324"/>
              <a:gd name="connsiteY4" fmla="*/ 94861 h 121827"/>
              <a:gd name="connsiteX5" fmla="*/ 115912 w 239324"/>
              <a:gd name="connsiteY5" fmla="*/ 79152 h 121827"/>
              <a:gd name="connsiteX6" fmla="*/ 110124 w 239324"/>
              <a:gd name="connsiteY6" fmla="*/ 67456 h 121827"/>
              <a:gd name="connsiteX7" fmla="*/ 2607 w 239324"/>
              <a:gd name="connsiteY7" fmla="*/ 120318 h 121827"/>
              <a:gd name="connsiteX0" fmla="*/ 240222 w 240222"/>
              <a:gd name="connsiteY0" fmla="*/ 0 h 130053"/>
              <a:gd name="connsiteX1" fmla="*/ 208730 w 240222"/>
              <a:gd name="connsiteY1" fmla="*/ 19153 h 130053"/>
              <a:gd name="connsiteX2" fmla="*/ 195027 w 240222"/>
              <a:gd name="connsiteY2" fmla="*/ 50810 h 130053"/>
              <a:gd name="connsiteX3" fmla="*/ 155950 w 240222"/>
              <a:gd name="connsiteY3" fmla="*/ 77339 h 130053"/>
              <a:gd name="connsiteX4" fmla="*/ 121020 w 240222"/>
              <a:gd name="connsiteY4" fmla="*/ 94861 h 130053"/>
              <a:gd name="connsiteX5" fmla="*/ 116810 w 240222"/>
              <a:gd name="connsiteY5" fmla="*/ 79152 h 130053"/>
              <a:gd name="connsiteX6" fmla="*/ 66251 w 240222"/>
              <a:gd name="connsiteY6" fmla="*/ 130039 h 130053"/>
              <a:gd name="connsiteX7" fmla="*/ 3505 w 240222"/>
              <a:gd name="connsiteY7" fmla="*/ 120318 h 130053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121020 w 240222"/>
              <a:gd name="connsiteY4" fmla="*/ 94861 h 130101"/>
              <a:gd name="connsiteX5" fmla="*/ 90858 w 240222"/>
              <a:gd name="connsiteY5" fmla="*/ 114886 h 130101"/>
              <a:gd name="connsiteX6" fmla="*/ 66251 w 240222"/>
              <a:gd name="connsiteY6" fmla="*/ 130039 h 130101"/>
              <a:gd name="connsiteX7" fmla="*/ 3505 w 240222"/>
              <a:gd name="connsiteY7" fmla="*/ 120318 h 130101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90858 w 240222"/>
              <a:gd name="connsiteY4" fmla="*/ 114886 h 130101"/>
              <a:gd name="connsiteX5" fmla="*/ 66251 w 240222"/>
              <a:gd name="connsiteY5" fmla="*/ 130039 h 130101"/>
              <a:gd name="connsiteX6" fmla="*/ 3505 w 240222"/>
              <a:gd name="connsiteY6" fmla="*/ 120318 h 130101"/>
              <a:gd name="connsiteX0" fmla="*/ 240222 w 240222"/>
              <a:gd name="connsiteY0" fmla="*/ 0 h 130039"/>
              <a:gd name="connsiteX1" fmla="*/ 208730 w 240222"/>
              <a:gd name="connsiteY1" fmla="*/ 19153 h 130039"/>
              <a:gd name="connsiteX2" fmla="*/ 195027 w 240222"/>
              <a:gd name="connsiteY2" fmla="*/ 50810 h 130039"/>
              <a:gd name="connsiteX3" fmla="*/ 155950 w 240222"/>
              <a:gd name="connsiteY3" fmla="*/ 77339 h 130039"/>
              <a:gd name="connsiteX4" fmla="*/ 66251 w 240222"/>
              <a:gd name="connsiteY4" fmla="*/ 130039 h 130039"/>
              <a:gd name="connsiteX5" fmla="*/ 3505 w 240222"/>
              <a:gd name="connsiteY5" fmla="*/ 120318 h 130039"/>
              <a:gd name="connsiteX0" fmla="*/ 240311 w 240311"/>
              <a:gd name="connsiteY0" fmla="*/ 0 h 131815"/>
              <a:gd name="connsiteX1" fmla="*/ 208819 w 240311"/>
              <a:gd name="connsiteY1" fmla="*/ 19153 h 131815"/>
              <a:gd name="connsiteX2" fmla="*/ 195116 w 240311"/>
              <a:gd name="connsiteY2" fmla="*/ 50810 h 131815"/>
              <a:gd name="connsiteX3" fmla="*/ 156039 w 240311"/>
              <a:gd name="connsiteY3" fmla="*/ 77339 h 131815"/>
              <a:gd name="connsiteX4" fmla="*/ 63153 w 240311"/>
              <a:gd name="connsiteY4" fmla="*/ 131815 h 131815"/>
              <a:gd name="connsiteX5" fmla="*/ 3594 w 240311"/>
              <a:gd name="connsiteY5" fmla="*/ 120318 h 131815"/>
              <a:gd name="connsiteX0" fmla="*/ 236717 w 236717"/>
              <a:gd name="connsiteY0" fmla="*/ 0 h 120318"/>
              <a:gd name="connsiteX1" fmla="*/ 205225 w 236717"/>
              <a:gd name="connsiteY1" fmla="*/ 19153 h 120318"/>
              <a:gd name="connsiteX2" fmla="*/ 191522 w 236717"/>
              <a:gd name="connsiteY2" fmla="*/ 50810 h 120318"/>
              <a:gd name="connsiteX3" fmla="*/ 152445 w 236717"/>
              <a:gd name="connsiteY3" fmla="*/ 77339 h 120318"/>
              <a:gd name="connsiteX4" fmla="*/ 0 w 236717"/>
              <a:gd name="connsiteY4" fmla="*/ 120318 h 120318"/>
              <a:gd name="connsiteX0" fmla="*/ 213052 w 213052"/>
              <a:gd name="connsiteY0" fmla="*/ 0 h 180741"/>
              <a:gd name="connsiteX1" fmla="*/ 181560 w 213052"/>
              <a:gd name="connsiteY1" fmla="*/ 19153 h 180741"/>
              <a:gd name="connsiteX2" fmla="*/ 167857 w 213052"/>
              <a:gd name="connsiteY2" fmla="*/ 50810 h 180741"/>
              <a:gd name="connsiteX3" fmla="*/ 128780 w 213052"/>
              <a:gd name="connsiteY3" fmla="*/ 77339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85297 w 213052"/>
              <a:gd name="connsiteY3" fmla="*/ 113032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28780 w 213052"/>
              <a:gd name="connsiteY1" fmla="*/ 77339 h 180741"/>
              <a:gd name="connsiteX2" fmla="*/ 0 w 213052"/>
              <a:gd name="connsiteY2" fmla="*/ 180741 h 180741"/>
              <a:gd name="connsiteX0" fmla="*/ 462691 w 462691"/>
              <a:gd name="connsiteY0" fmla="*/ 0 h 400062"/>
              <a:gd name="connsiteX1" fmla="*/ 378419 w 462691"/>
              <a:gd name="connsiteY1" fmla="*/ 77339 h 400062"/>
              <a:gd name="connsiteX2" fmla="*/ 0 w 462691"/>
              <a:gd name="connsiteY2" fmla="*/ 400062 h 400062"/>
              <a:gd name="connsiteX0" fmla="*/ 462691 w 462691"/>
              <a:gd name="connsiteY0" fmla="*/ 0 h 400062"/>
              <a:gd name="connsiteX1" fmla="*/ 68544 w 462691"/>
              <a:gd name="connsiteY1" fmla="*/ 243536 h 400062"/>
              <a:gd name="connsiteX2" fmla="*/ 0 w 462691"/>
              <a:gd name="connsiteY2" fmla="*/ 400062 h 400062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397976 w 397976"/>
              <a:gd name="connsiteY0" fmla="*/ 0 h 303353"/>
              <a:gd name="connsiteX1" fmla="*/ 3829 w 397976"/>
              <a:gd name="connsiteY1" fmla="*/ 243536 h 303353"/>
              <a:gd name="connsiteX2" fmla="*/ 167461 w 397976"/>
              <a:gd name="connsiteY2" fmla="*/ 303353 h 303353"/>
              <a:gd name="connsiteX0" fmla="*/ 230515 w 230515"/>
              <a:gd name="connsiteY0" fmla="*/ 0 h 303353"/>
              <a:gd name="connsiteX1" fmla="*/ 97834 w 230515"/>
              <a:gd name="connsiteY1" fmla="*/ 105961 h 303353"/>
              <a:gd name="connsiteX2" fmla="*/ 0 w 230515"/>
              <a:gd name="connsiteY2" fmla="*/ 303353 h 303353"/>
              <a:gd name="connsiteX0" fmla="*/ 244563 w 244563"/>
              <a:gd name="connsiteY0" fmla="*/ 0 h 313054"/>
              <a:gd name="connsiteX1" fmla="*/ 111882 w 244563"/>
              <a:gd name="connsiteY1" fmla="*/ 105961 h 313054"/>
              <a:gd name="connsiteX2" fmla="*/ 0 w 244563"/>
              <a:gd name="connsiteY2" fmla="*/ 313054 h 313054"/>
              <a:gd name="connsiteX0" fmla="*/ 244563 w 369137"/>
              <a:gd name="connsiteY0" fmla="*/ 106020 h 419074"/>
              <a:gd name="connsiteX1" fmla="*/ 363015 w 369137"/>
              <a:gd name="connsiteY1" fmla="*/ 10290 h 419074"/>
              <a:gd name="connsiteX2" fmla="*/ 0 w 369137"/>
              <a:gd name="connsiteY2" fmla="*/ 419074 h 419074"/>
              <a:gd name="connsiteX0" fmla="*/ 1231 w 284612"/>
              <a:gd name="connsiteY0" fmla="*/ 249704 h 250823"/>
              <a:gd name="connsiteX1" fmla="*/ 119683 w 284612"/>
              <a:gd name="connsiteY1" fmla="*/ 153974 h 250823"/>
              <a:gd name="connsiteX2" fmla="*/ 274730 w 284612"/>
              <a:gd name="connsiteY2" fmla="*/ 6610 h 250823"/>
              <a:gd name="connsiteX0" fmla="*/ 1231 w 274730"/>
              <a:gd name="connsiteY0" fmla="*/ 243094 h 244213"/>
              <a:gd name="connsiteX1" fmla="*/ 119683 w 274730"/>
              <a:gd name="connsiteY1" fmla="*/ 147364 h 244213"/>
              <a:gd name="connsiteX2" fmla="*/ 274730 w 274730"/>
              <a:gd name="connsiteY2" fmla="*/ 0 h 244213"/>
              <a:gd name="connsiteX0" fmla="*/ 1241 w 274740"/>
              <a:gd name="connsiteY0" fmla="*/ 243094 h 244183"/>
              <a:gd name="connsiteX1" fmla="*/ 118133 w 274740"/>
              <a:gd name="connsiteY1" fmla="*/ 142625 h 244183"/>
              <a:gd name="connsiteX2" fmla="*/ 274740 w 274740"/>
              <a:gd name="connsiteY2" fmla="*/ 0 h 244183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335871"/>
              <a:gd name="connsiteY0" fmla="*/ 9231 h 343023"/>
              <a:gd name="connsiteX1" fmla="*/ 335871 w 335871"/>
              <a:gd name="connsiteY1" fmla="*/ 335250 h 343023"/>
              <a:gd name="connsiteX0" fmla="*/ 0 w 335871"/>
              <a:gd name="connsiteY0" fmla="*/ 0 h 333814"/>
              <a:gd name="connsiteX1" fmla="*/ 93048 w 335871"/>
              <a:gd name="connsiteY1" fmla="*/ 59004 h 333814"/>
              <a:gd name="connsiteX2" fmla="*/ 335871 w 335871"/>
              <a:gd name="connsiteY2" fmla="*/ 326019 h 333814"/>
              <a:gd name="connsiteX0" fmla="*/ 0 w 1258676"/>
              <a:gd name="connsiteY0" fmla="*/ 340907 h 340907"/>
              <a:gd name="connsiteX1" fmla="*/ 1015853 w 1258676"/>
              <a:gd name="connsiteY1" fmla="*/ 25712 h 340907"/>
              <a:gd name="connsiteX2" fmla="*/ 1258676 w 1258676"/>
              <a:gd name="connsiteY2" fmla="*/ 292727 h 340907"/>
              <a:gd name="connsiteX0" fmla="*/ 0 w 1258676"/>
              <a:gd name="connsiteY0" fmla="*/ 413940 h 413940"/>
              <a:gd name="connsiteX1" fmla="*/ 917532 w 1258676"/>
              <a:gd name="connsiteY1" fmla="*/ 22682 h 413940"/>
              <a:gd name="connsiteX2" fmla="*/ 1258676 w 1258676"/>
              <a:gd name="connsiteY2" fmla="*/ 365760 h 413940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60874 h 360874"/>
              <a:gd name="connsiteX1" fmla="*/ 943368 w 1258676"/>
              <a:gd name="connsiteY1" fmla="*/ 84 h 360874"/>
              <a:gd name="connsiteX2" fmla="*/ 1258676 w 1258676"/>
              <a:gd name="connsiteY2" fmla="*/ 312694 h 360874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066796"/>
              <a:gd name="connsiteY0" fmla="*/ 19875 h 729436"/>
              <a:gd name="connsiteX1" fmla="*/ 751488 w 1066796"/>
              <a:gd name="connsiteY1" fmla="*/ 407324 h 729436"/>
              <a:gd name="connsiteX2" fmla="*/ 1066796 w 1066796"/>
              <a:gd name="connsiteY2" fmla="*/ 719934 h 729436"/>
              <a:gd name="connsiteX0" fmla="*/ 0 w 1385917"/>
              <a:gd name="connsiteY0" fmla="*/ 19875 h 467635"/>
              <a:gd name="connsiteX1" fmla="*/ 751488 w 1385917"/>
              <a:gd name="connsiteY1" fmla="*/ 407324 h 467635"/>
              <a:gd name="connsiteX2" fmla="*/ 1385917 w 1385917"/>
              <a:gd name="connsiteY2" fmla="*/ 441081 h 467635"/>
              <a:gd name="connsiteX0" fmla="*/ 0 w 1670895"/>
              <a:gd name="connsiteY0" fmla="*/ 91115 h 91115"/>
              <a:gd name="connsiteX1" fmla="*/ 1036466 w 1670895"/>
              <a:gd name="connsiteY1" fmla="*/ 0 h 91115"/>
              <a:gd name="connsiteX2" fmla="*/ 1670895 w 1670895"/>
              <a:gd name="connsiteY2" fmla="*/ 33757 h 91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0895" h="91115" extrusionOk="0">
                <a:moveTo>
                  <a:pt x="0" y="91115"/>
                </a:moveTo>
                <a:cubicBezTo>
                  <a:pt x="305844" y="-39304"/>
                  <a:pt x="615307" y="37654"/>
                  <a:pt x="1036466" y="0"/>
                </a:cubicBezTo>
                <a:cubicBezTo>
                  <a:pt x="1175386" y="3958"/>
                  <a:pt x="1528571" y="107784"/>
                  <a:pt x="1670895" y="33757"/>
                </a:cubicBezTo>
              </a:path>
            </a:pathLst>
          </a:custGeom>
          <a:noFill/>
          <a:ln w="38100" cap="flat" cmpd="sng">
            <a:solidFill>
              <a:srgbClr val="0083A1"/>
            </a:solidFill>
            <a:prstDash val="dash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de-DE" dirty="0"/>
          </a:p>
        </p:txBody>
      </p: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31864" y="248045"/>
            <a:ext cx="727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Structured Question Catalogue</a:t>
            </a:r>
            <a:r>
              <a:rPr lang="de-DE" dirty="0"/>
              <a:t> 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3E331895-638D-8CFB-126A-51BD3C1153AF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12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6008CFD-07E3-2097-034C-68E6DF65A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951" y="1485711"/>
            <a:ext cx="4634049" cy="247549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88E56A2-1D33-C9C6-C475-3E4EFE68B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974" y="1040262"/>
            <a:ext cx="3508369" cy="467523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8921FC8-AB0E-7C2E-0640-1B682E588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8055" y="4283224"/>
            <a:ext cx="4689643" cy="196819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4C6A241-02B9-48C9-36CE-CD0B7959CA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3935" y="2760004"/>
            <a:ext cx="4710470" cy="3245985"/>
          </a:xfrm>
          <a:prstGeom prst="rect">
            <a:avLst/>
          </a:prstGeom>
        </p:spPr>
      </p:pic>
      <p:sp>
        <p:nvSpPr>
          <p:cNvPr id="2" name="Textfeld 13">
            <a:extLst>
              <a:ext uri="{FF2B5EF4-FFF2-40B4-BE49-F238E27FC236}">
                <a16:creationId xmlns:a16="http://schemas.microsoft.com/office/drawing/2014/main" id="{ADC3DEDF-B240-FB9F-2A5B-F54EFE7B4C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72485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332F50B-A7D4-C3A5-ED01-0CC65A5495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3979597" y="214143"/>
            <a:ext cx="4249359" cy="5299711"/>
          </a:xfrm>
          <a:prstGeom prst="rect">
            <a:avLst/>
          </a:prstGeom>
        </p:spPr>
      </p:pic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31864" y="248045"/>
            <a:ext cx="4405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de-DE" dirty="0"/>
              <a:t>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340CA8E-527D-E035-149F-5FE930F1A892}"/>
              </a:ext>
            </a:extLst>
          </p:cNvPr>
          <p:cNvSpPr/>
          <p:nvPr/>
        </p:nvSpPr>
        <p:spPr>
          <a:xfrm>
            <a:off x="1662789" y="2153080"/>
            <a:ext cx="2204651" cy="1196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24B3B8-D5E8-D4F3-274F-8198824B5434}"/>
              </a:ext>
            </a:extLst>
          </p:cNvPr>
          <p:cNvSpPr/>
          <p:nvPr/>
        </p:nvSpPr>
        <p:spPr>
          <a:xfrm>
            <a:off x="8404514" y="2153080"/>
            <a:ext cx="2204651" cy="1196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Structured Question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</a:rPr>
              <a:t>Catalog</a:t>
            </a:r>
          </a:p>
        </p:txBody>
      </p:sp>
      <p:sp>
        <p:nvSpPr>
          <p:cNvPr id="10" name="Additionszeichen 9">
            <a:extLst>
              <a:ext uri="{FF2B5EF4-FFF2-40B4-BE49-F238E27FC236}">
                <a16:creationId xmlns:a16="http://schemas.microsoft.com/office/drawing/2014/main" id="{AED2A119-EDEA-405F-005B-AD7CD3536D99}"/>
              </a:ext>
            </a:extLst>
          </p:cNvPr>
          <p:cNvSpPr/>
          <p:nvPr/>
        </p:nvSpPr>
        <p:spPr>
          <a:xfrm>
            <a:off x="7682531" y="2483028"/>
            <a:ext cx="441237" cy="441237"/>
          </a:xfrm>
          <a:prstGeom prst="mathPlus">
            <a:avLst/>
          </a:prstGeom>
          <a:solidFill>
            <a:srgbClr val="008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dditionszeichen 11">
            <a:extLst>
              <a:ext uri="{FF2B5EF4-FFF2-40B4-BE49-F238E27FC236}">
                <a16:creationId xmlns:a16="http://schemas.microsoft.com/office/drawing/2014/main" id="{5645F8C3-B8BC-5137-E11F-7D4852B3AEB9}"/>
              </a:ext>
            </a:extLst>
          </p:cNvPr>
          <p:cNvSpPr/>
          <p:nvPr/>
        </p:nvSpPr>
        <p:spPr>
          <a:xfrm>
            <a:off x="4052478" y="2476116"/>
            <a:ext cx="441237" cy="441237"/>
          </a:xfrm>
          <a:prstGeom prst="mathPlus">
            <a:avLst/>
          </a:prstGeom>
          <a:solidFill>
            <a:srgbClr val="008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Google Shape;171;p23">
            <a:extLst>
              <a:ext uri="{FF2B5EF4-FFF2-40B4-BE49-F238E27FC236}">
                <a16:creationId xmlns:a16="http://schemas.microsoft.com/office/drawing/2014/main" id="{4BDEE6B8-D91D-1D3F-2E9F-C47BF676CF6F}"/>
              </a:ext>
            </a:extLst>
          </p:cNvPr>
          <p:cNvSpPr/>
          <p:nvPr/>
        </p:nvSpPr>
        <p:spPr>
          <a:xfrm rot="20208551" flipH="1">
            <a:off x="94412" y="2478997"/>
            <a:ext cx="12152520" cy="3677927"/>
          </a:xfrm>
          <a:custGeom>
            <a:avLst/>
            <a:gdLst>
              <a:gd name="connsiteX0" fmla="*/ 0 w 152400"/>
              <a:gd name="connsiteY0" fmla="*/ 5008 h 55273"/>
              <a:gd name="connsiteX1" fmla="*/ 49127 w 152400"/>
              <a:gd name="connsiteY1" fmla="*/ 4229 h 55273"/>
              <a:gd name="connsiteX2" fmla="*/ 90311 w 152400"/>
              <a:gd name="connsiteY2" fmla="*/ 36617 h 55273"/>
              <a:gd name="connsiteX3" fmla="*/ 76765 w 152400"/>
              <a:gd name="connsiteY3" fmla="*/ 51857 h 55273"/>
              <a:gd name="connsiteX4" fmla="*/ 49671 w 152400"/>
              <a:gd name="connsiteY4" fmla="*/ 41132 h 55273"/>
              <a:gd name="connsiteX5" fmla="*/ 49671 w 152400"/>
              <a:gd name="connsiteY5" fmla="*/ 22505 h 55273"/>
              <a:gd name="connsiteX6" fmla="*/ 81845 w 152400"/>
              <a:gd name="connsiteY6" fmla="*/ 10088 h 55273"/>
              <a:gd name="connsiteX7" fmla="*/ 152400 w 152400"/>
              <a:gd name="connsiteY7" fmla="*/ 53550 h 5527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76765 w 152400"/>
              <a:gd name="connsiteY3" fmla="*/ 5126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4440 w 152400"/>
              <a:gd name="connsiteY5" fmla="*/ 20576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48591 w 152400"/>
              <a:gd name="connsiteY3" fmla="*/ 51425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9076 w 152400"/>
              <a:gd name="connsiteY5" fmla="*/ 1463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45149"/>
              <a:gd name="connsiteY0" fmla="*/ 611 h 79583"/>
              <a:gd name="connsiteX1" fmla="*/ 41876 w 145149"/>
              <a:gd name="connsiteY1" fmla="*/ 28539 h 79583"/>
              <a:gd name="connsiteX2" fmla="*/ 53578 w 145149"/>
              <a:gd name="connsiteY2" fmla="*/ 48136 h 79583"/>
              <a:gd name="connsiteX3" fmla="*/ 44906 w 145149"/>
              <a:gd name="connsiteY3" fmla="*/ 56385 h 79583"/>
              <a:gd name="connsiteX4" fmla="*/ 36120 w 145149"/>
              <a:gd name="connsiteY4" fmla="*/ 53096 h 79583"/>
              <a:gd name="connsiteX5" fmla="*/ 41825 w 145149"/>
              <a:gd name="connsiteY5" fmla="*/ 40568 h 79583"/>
              <a:gd name="connsiteX6" fmla="*/ 74594 w 145149"/>
              <a:gd name="connsiteY6" fmla="*/ 34398 h 79583"/>
              <a:gd name="connsiteX7" fmla="*/ 145149 w 145149"/>
              <a:gd name="connsiteY7" fmla="*/ 77860 h 79583"/>
              <a:gd name="connsiteX0" fmla="*/ 0 w 145149"/>
              <a:gd name="connsiteY0" fmla="*/ 647 h 79619"/>
              <a:gd name="connsiteX1" fmla="*/ 41876 w 145149"/>
              <a:gd name="connsiteY1" fmla="*/ 28575 h 79619"/>
              <a:gd name="connsiteX2" fmla="*/ 53578 w 145149"/>
              <a:gd name="connsiteY2" fmla="*/ 48172 h 79619"/>
              <a:gd name="connsiteX3" fmla="*/ 44906 w 145149"/>
              <a:gd name="connsiteY3" fmla="*/ 56421 h 79619"/>
              <a:gd name="connsiteX4" fmla="*/ 36120 w 145149"/>
              <a:gd name="connsiteY4" fmla="*/ 53132 h 79619"/>
              <a:gd name="connsiteX5" fmla="*/ 41825 w 145149"/>
              <a:gd name="connsiteY5" fmla="*/ 40604 h 79619"/>
              <a:gd name="connsiteX6" fmla="*/ 74594 w 145149"/>
              <a:gd name="connsiteY6" fmla="*/ 34434 h 79619"/>
              <a:gd name="connsiteX7" fmla="*/ 145149 w 145149"/>
              <a:gd name="connsiteY7" fmla="*/ 77896 h 79619"/>
              <a:gd name="connsiteX0" fmla="*/ 0 w 144079"/>
              <a:gd name="connsiteY0" fmla="*/ 603 h 80021"/>
              <a:gd name="connsiteX1" fmla="*/ 40806 w 144079"/>
              <a:gd name="connsiteY1" fmla="*/ 28977 h 80021"/>
              <a:gd name="connsiteX2" fmla="*/ 52508 w 144079"/>
              <a:gd name="connsiteY2" fmla="*/ 48574 h 80021"/>
              <a:gd name="connsiteX3" fmla="*/ 43836 w 144079"/>
              <a:gd name="connsiteY3" fmla="*/ 56823 h 80021"/>
              <a:gd name="connsiteX4" fmla="*/ 35050 w 144079"/>
              <a:gd name="connsiteY4" fmla="*/ 53534 h 80021"/>
              <a:gd name="connsiteX5" fmla="*/ 40755 w 144079"/>
              <a:gd name="connsiteY5" fmla="*/ 41006 h 80021"/>
              <a:gd name="connsiteX6" fmla="*/ 73524 w 144079"/>
              <a:gd name="connsiteY6" fmla="*/ 34836 h 80021"/>
              <a:gd name="connsiteX7" fmla="*/ 144079 w 144079"/>
              <a:gd name="connsiteY7" fmla="*/ 78298 h 80021"/>
              <a:gd name="connsiteX0" fmla="*/ 0 w 144079"/>
              <a:gd name="connsiteY0" fmla="*/ 0 h 79418"/>
              <a:gd name="connsiteX1" fmla="*/ 40806 w 144079"/>
              <a:gd name="connsiteY1" fmla="*/ 28374 h 79418"/>
              <a:gd name="connsiteX2" fmla="*/ 52508 w 144079"/>
              <a:gd name="connsiteY2" fmla="*/ 47971 h 79418"/>
              <a:gd name="connsiteX3" fmla="*/ 43836 w 144079"/>
              <a:gd name="connsiteY3" fmla="*/ 56220 h 79418"/>
              <a:gd name="connsiteX4" fmla="*/ 35050 w 144079"/>
              <a:gd name="connsiteY4" fmla="*/ 52931 h 79418"/>
              <a:gd name="connsiteX5" fmla="*/ 40755 w 144079"/>
              <a:gd name="connsiteY5" fmla="*/ 40403 h 79418"/>
              <a:gd name="connsiteX6" fmla="*/ 73524 w 144079"/>
              <a:gd name="connsiteY6" fmla="*/ 34233 h 79418"/>
              <a:gd name="connsiteX7" fmla="*/ 144079 w 144079"/>
              <a:gd name="connsiteY7" fmla="*/ 77695 h 79418"/>
              <a:gd name="connsiteX0" fmla="*/ 0 w 135758"/>
              <a:gd name="connsiteY0" fmla="*/ 0 h 85814"/>
              <a:gd name="connsiteX1" fmla="*/ 32485 w 135758"/>
              <a:gd name="connsiteY1" fmla="*/ 34770 h 85814"/>
              <a:gd name="connsiteX2" fmla="*/ 44187 w 135758"/>
              <a:gd name="connsiteY2" fmla="*/ 54367 h 85814"/>
              <a:gd name="connsiteX3" fmla="*/ 35515 w 135758"/>
              <a:gd name="connsiteY3" fmla="*/ 62616 h 85814"/>
              <a:gd name="connsiteX4" fmla="*/ 26729 w 135758"/>
              <a:gd name="connsiteY4" fmla="*/ 59327 h 85814"/>
              <a:gd name="connsiteX5" fmla="*/ 32434 w 135758"/>
              <a:gd name="connsiteY5" fmla="*/ 46799 h 85814"/>
              <a:gd name="connsiteX6" fmla="*/ 65203 w 135758"/>
              <a:gd name="connsiteY6" fmla="*/ 40629 h 85814"/>
              <a:gd name="connsiteX7" fmla="*/ 135758 w 135758"/>
              <a:gd name="connsiteY7" fmla="*/ 84091 h 85814"/>
              <a:gd name="connsiteX0" fmla="*/ 0 w 135045"/>
              <a:gd name="connsiteY0" fmla="*/ 0 h 86409"/>
              <a:gd name="connsiteX1" fmla="*/ 31772 w 135045"/>
              <a:gd name="connsiteY1" fmla="*/ 35365 h 86409"/>
              <a:gd name="connsiteX2" fmla="*/ 43474 w 135045"/>
              <a:gd name="connsiteY2" fmla="*/ 54962 h 86409"/>
              <a:gd name="connsiteX3" fmla="*/ 34802 w 135045"/>
              <a:gd name="connsiteY3" fmla="*/ 63211 h 86409"/>
              <a:gd name="connsiteX4" fmla="*/ 26016 w 135045"/>
              <a:gd name="connsiteY4" fmla="*/ 59922 h 86409"/>
              <a:gd name="connsiteX5" fmla="*/ 31721 w 135045"/>
              <a:gd name="connsiteY5" fmla="*/ 47394 h 86409"/>
              <a:gd name="connsiteX6" fmla="*/ 64490 w 135045"/>
              <a:gd name="connsiteY6" fmla="*/ 41224 h 86409"/>
              <a:gd name="connsiteX7" fmla="*/ 135045 w 135045"/>
              <a:gd name="connsiteY7" fmla="*/ 84686 h 86409"/>
              <a:gd name="connsiteX0" fmla="*/ 0 w 111863"/>
              <a:gd name="connsiteY0" fmla="*/ 6813 h 70253"/>
              <a:gd name="connsiteX1" fmla="*/ 31772 w 111863"/>
              <a:gd name="connsiteY1" fmla="*/ 42178 h 70253"/>
              <a:gd name="connsiteX2" fmla="*/ 43474 w 111863"/>
              <a:gd name="connsiteY2" fmla="*/ 61775 h 70253"/>
              <a:gd name="connsiteX3" fmla="*/ 34802 w 111863"/>
              <a:gd name="connsiteY3" fmla="*/ 70024 h 70253"/>
              <a:gd name="connsiteX4" fmla="*/ 26016 w 111863"/>
              <a:gd name="connsiteY4" fmla="*/ 66735 h 70253"/>
              <a:gd name="connsiteX5" fmla="*/ 31721 w 111863"/>
              <a:gd name="connsiteY5" fmla="*/ 54207 h 70253"/>
              <a:gd name="connsiteX6" fmla="*/ 64490 w 111863"/>
              <a:gd name="connsiteY6" fmla="*/ 48037 h 70253"/>
              <a:gd name="connsiteX7" fmla="*/ 111863 w 111863"/>
              <a:gd name="connsiteY7" fmla="*/ 0 h 70253"/>
              <a:gd name="connsiteX0" fmla="*/ 0 w 100639"/>
              <a:gd name="connsiteY0" fmla="*/ 34636 h 70253"/>
              <a:gd name="connsiteX1" fmla="*/ 20548 w 100639"/>
              <a:gd name="connsiteY1" fmla="*/ 42178 h 70253"/>
              <a:gd name="connsiteX2" fmla="*/ 32250 w 100639"/>
              <a:gd name="connsiteY2" fmla="*/ 61775 h 70253"/>
              <a:gd name="connsiteX3" fmla="*/ 23578 w 100639"/>
              <a:gd name="connsiteY3" fmla="*/ 70024 h 70253"/>
              <a:gd name="connsiteX4" fmla="*/ 14792 w 100639"/>
              <a:gd name="connsiteY4" fmla="*/ 66735 h 70253"/>
              <a:gd name="connsiteX5" fmla="*/ 20497 w 100639"/>
              <a:gd name="connsiteY5" fmla="*/ 54207 h 70253"/>
              <a:gd name="connsiteX6" fmla="*/ 53266 w 100639"/>
              <a:gd name="connsiteY6" fmla="*/ 48037 h 70253"/>
              <a:gd name="connsiteX7" fmla="*/ 100639 w 100639"/>
              <a:gd name="connsiteY7" fmla="*/ 0 h 7025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86075 w 86838"/>
              <a:gd name="connsiteY7" fmla="*/ 8890 h 7914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11964 w 86838"/>
              <a:gd name="connsiteY7" fmla="*/ 32050 h 79143"/>
              <a:gd name="connsiteX0" fmla="*/ 83807 w 90742"/>
              <a:gd name="connsiteY0" fmla="*/ 0 h 79143"/>
              <a:gd name="connsiteX1" fmla="*/ 63706 w 90742"/>
              <a:gd name="connsiteY1" fmla="*/ 22676 h 79143"/>
              <a:gd name="connsiteX2" fmla="*/ 17686 w 90742"/>
              <a:gd name="connsiteY2" fmla="*/ 70665 h 79143"/>
              <a:gd name="connsiteX3" fmla="*/ 9014 w 90742"/>
              <a:gd name="connsiteY3" fmla="*/ 78914 h 79143"/>
              <a:gd name="connsiteX4" fmla="*/ 228 w 90742"/>
              <a:gd name="connsiteY4" fmla="*/ 75625 h 79143"/>
              <a:gd name="connsiteX5" fmla="*/ 5933 w 90742"/>
              <a:gd name="connsiteY5" fmla="*/ 63097 h 79143"/>
              <a:gd name="connsiteX6" fmla="*/ 38702 w 90742"/>
              <a:gd name="connsiteY6" fmla="*/ 56927 h 79143"/>
              <a:gd name="connsiteX7" fmla="*/ 11964 w 90742"/>
              <a:gd name="connsiteY7" fmla="*/ 32050 h 79143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39996 w 92036"/>
              <a:gd name="connsiteY6" fmla="*/ 56927 h 79917"/>
              <a:gd name="connsiteX7" fmla="*/ 13258 w 92036"/>
              <a:gd name="connsiteY7" fmla="*/ 32050 h 79917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48220 w 92036"/>
              <a:gd name="connsiteY6" fmla="*/ 36661 h 79917"/>
              <a:gd name="connsiteX7" fmla="*/ 13258 w 92036"/>
              <a:gd name="connsiteY7" fmla="*/ 32050 h 79917"/>
              <a:gd name="connsiteX0" fmla="*/ 89362 w 95789"/>
              <a:gd name="connsiteY0" fmla="*/ 0 h 79369"/>
              <a:gd name="connsiteX1" fmla="*/ 65000 w 95789"/>
              <a:gd name="connsiteY1" fmla="*/ 22128 h 79369"/>
              <a:gd name="connsiteX2" fmla="*/ 18980 w 95789"/>
              <a:gd name="connsiteY2" fmla="*/ 70117 h 79369"/>
              <a:gd name="connsiteX3" fmla="*/ 10308 w 95789"/>
              <a:gd name="connsiteY3" fmla="*/ 78366 h 79369"/>
              <a:gd name="connsiteX4" fmla="*/ 1522 w 95789"/>
              <a:gd name="connsiteY4" fmla="*/ 75077 h 79369"/>
              <a:gd name="connsiteX5" fmla="*/ 43970 w 95789"/>
              <a:gd name="connsiteY5" fmla="*/ 41296 h 79369"/>
              <a:gd name="connsiteX6" fmla="*/ 48220 w 95789"/>
              <a:gd name="connsiteY6" fmla="*/ 36113 h 79369"/>
              <a:gd name="connsiteX7" fmla="*/ 13258 w 95789"/>
              <a:gd name="connsiteY7" fmla="*/ 31502 h 79369"/>
              <a:gd name="connsiteX0" fmla="*/ 89362 w 89362"/>
              <a:gd name="connsiteY0" fmla="*/ 0 h 79369"/>
              <a:gd name="connsiteX1" fmla="*/ 65000 w 89362"/>
              <a:gd name="connsiteY1" fmla="*/ 22128 h 79369"/>
              <a:gd name="connsiteX2" fmla="*/ 18980 w 89362"/>
              <a:gd name="connsiteY2" fmla="*/ 70117 h 79369"/>
              <a:gd name="connsiteX3" fmla="*/ 10308 w 89362"/>
              <a:gd name="connsiteY3" fmla="*/ 78366 h 79369"/>
              <a:gd name="connsiteX4" fmla="*/ 1522 w 89362"/>
              <a:gd name="connsiteY4" fmla="*/ 75077 h 79369"/>
              <a:gd name="connsiteX5" fmla="*/ 43970 w 89362"/>
              <a:gd name="connsiteY5" fmla="*/ 41296 h 79369"/>
              <a:gd name="connsiteX6" fmla="*/ 48220 w 89362"/>
              <a:gd name="connsiteY6" fmla="*/ 36113 h 79369"/>
              <a:gd name="connsiteX7" fmla="*/ 13258 w 89362"/>
              <a:gd name="connsiteY7" fmla="*/ 31502 h 79369"/>
              <a:gd name="connsiteX0" fmla="*/ 94211 w 94211"/>
              <a:gd name="connsiteY0" fmla="*/ 0 h 78428"/>
              <a:gd name="connsiteX1" fmla="*/ 65000 w 94211"/>
              <a:gd name="connsiteY1" fmla="*/ 21187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1009 w 94211"/>
              <a:gd name="connsiteY6" fmla="*/ 30967 h 78428"/>
              <a:gd name="connsiteX7" fmla="*/ 13258 w 94211"/>
              <a:gd name="connsiteY7" fmla="*/ 30561 h 78428"/>
              <a:gd name="connsiteX0" fmla="*/ 92750 w 92750"/>
              <a:gd name="connsiteY0" fmla="*/ 0 h 77985"/>
              <a:gd name="connsiteX1" fmla="*/ 61258 w 92750"/>
              <a:gd name="connsiteY1" fmla="*/ 19153 h 77985"/>
              <a:gd name="connsiteX2" fmla="*/ 17519 w 92750"/>
              <a:gd name="connsiteY2" fmla="*/ 69176 h 77985"/>
              <a:gd name="connsiteX3" fmla="*/ 8847 w 92750"/>
              <a:gd name="connsiteY3" fmla="*/ 77425 h 77985"/>
              <a:gd name="connsiteX4" fmla="*/ 61 w 92750"/>
              <a:gd name="connsiteY4" fmla="*/ 74136 h 77985"/>
              <a:gd name="connsiteX5" fmla="*/ 13430 w 92750"/>
              <a:gd name="connsiteY5" fmla="*/ 49288 h 77985"/>
              <a:gd name="connsiteX6" fmla="*/ 39548 w 92750"/>
              <a:gd name="connsiteY6" fmla="*/ 30967 h 77985"/>
              <a:gd name="connsiteX7" fmla="*/ 11797 w 92750"/>
              <a:gd name="connsiteY7" fmla="*/ 30561 h 77985"/>
              <a:gd name="connsiteX0" fmla="*/ 92858 w 92858"/>
              <a:gd name="connsiteY0" fmla="*/ 0 h 79343"/>
              <a:gd name="connsiteX1" fmla="*/ 61366 w 92858"/>
              <a:gd name="connsiteY1" fmla="*/ 19153 h 79343"/>
              <a:gd name="connsiteX2" fmla="*/ 47663 w 92858"/>
              <a:gd name="connsiteY2" fmla="*/ 50810 h 79343"/>
              <a:gd name="connsiteX3" fmla="*/ 8955 w 92858"/>
              <a:gd name="connsiteY3" fmla="*/ 77425 h 79343"/>
              <a:gd name="connsiteX4" fmla="*/ 169 w 92858"/>
              <a:gd name="connsiteY4" fmla="*/ 74136 h 79343"/>
              <a:gd name="connsiteX5" fmla="*/ 13538 w 92858"/>
              <a:gd name="connsiteY5" fmla="*/ 49288 h 79343"/>
              <a:gd name="connsiteX6" fmla="*/ 39656 w 92858"/>
              <a:gd name="connsiteY6" fmla="*/ 30967 h 79343"/>
              <a:gd name="connsiteX7" fmla="*/ 11905 w 92858"/>
              <a:gd name="connsiteY7" fmla="*/ 30561 h 79343"/>
              <a:gd name="connsiteX0" fmla="*/ 92901 w 92901"/>
              <a:gd name="connsiteY0" fmla="*/ 0 h 79278"/>
              <a:gd name="connsiteX1" fmla="*/ 61409 w 92901"/>
              <a:gd name="connsiteY1" fmla="*/ 19153 h 79278"/>
              <a:gd name="connsiteX2" fmla="*/ 47706 w 92901"/>
              <a:gd name="connsiteY2" fmla="*/ 50810 h 79278"/>
              <a:gd name="connsiteX3" fmla="*/ 8629 w 92901"/>
              <a:gd name="connsiteY3" fmla="*/ 77339 h 79278"/>
              <a:gd name="connsiteX4" fmla="*/ 212 w 92901"/>
              <a:gd name="connsiteY4" fmla="*/ 74136 h 79278"/>
              <a:gd name="connsiteX5" fmla="*/ 13581 w 92901"/>
              <a:gd name="connsiteY5" fmla="*/ 49288 h 79278"/>
              <a:gd name="connsiteX6" fmla="*/ 39699 w 92901"/>
              <a:gd name="connsiteY6" fmla="*/ 30967 h 79278"/>
              <a:gd name="connsiteX7" fmla="*/ 11948 w 92901"/>
              <a:gd name="connsiteY7" fmla="*/ 30561 h 79278"/>
              <a:gd name="connsiteX0" fmla="*/ 119223 w 119223"/>
              <a:gd name="connsiteY0" fmla="*/ 0 h 95753"/>
              <a:gd name="connsiteX1" fmla="*/ 87731 w 119223"/>
              <a:gd name="connsiteY1" fmla="*/ 19153 h 95753"/>
              <a:gd name="connsiteX2" fmla="*/ 74028 w 119223"/>
              <a:gd name="connsiteY2" fmla="*/ 50810 h 95753"/>
              <a:gd name="connsiteX3" fmla="*/ 34951 w 119223"/>
              <a:gd name="connsiteY3" fmla="*/ 77339 h 95753"/>
              <a:gd name="connsiteX4" fmla="*/ 21 w 119223"/>
              <a:gd name="connsiteY4" fmla="*/ 94861 h 95753"/>
              <a:gd name="connsiteX5" fmla="*/ 39903 w 119223"/>
              <a:gd name="connsiteY5" fmla="*/ 49288 h 95753"/>
              <a:gd name="connsiteX6" fmla="*/ 66021 w 119223"/>
              <a:gd name="connsiteY6" fmla="*/ 30967 h 95753"/>
              <a:gd name="connsiteX7" fmla="*/ 38270 w 119223"/>
              <a:gd name="connsiteY7" fmla="*/ 30561 h 95753"/>
              <a:gd name="connsiteX0" fmla="*/ 130660 w 130660"/>
              <a:gd name="connsiteY0" fmla="*/ 0 h 95753"/>
              <a:gd name="connsiteX1" fmla="*/ 99168 w 130660"/>
              <a:gd name="connsiteY1" fmla="*/ 19153 h 95753"/>
              <a:gd name="connsiteX2" fmla="*/ 85465 w 130660"/>
              <a:gd name="connsiteY2" fmla="*/ 50810 h 95753"/>
              <a:gd name="connsiteX3" fmla="*/ 46388 w 130660"/>
              <a:gd name="connsiteY3" fmla="*/ 77339 h 95753"/>
              <a:gd name="connsiteX4" fmla="*/ 11458 w 130660"/>
              <a:gd name="connsiteY4" fmla="*/ 94861 h 95753"/>
              <a:gd name="connsiteX5" fmla="*/ 51340 w 130660"/>
              <a:gd name="connsiteY5" fmla="*/ 49288 h 95753"/>
              <a:gd name="connsiteX6" fmla="*/ 1460 w 130660"/>
              <a:gd name="connsiteY6" fmla="*/ 67456 h 95753"/>
              <a:gd name="connsiteX7" fmla="*/ 49707 w 130660"/>
              <a:gd name="connsiteY7" fmla="*/ 30561 h 95753"/>
              <a:gd name="connsiteX0" fmla="*/ 133374 w 133374"/>
              <a:gd name="connsiteY0" fmla="*/ 0 h 94866"/>
              <a:gd name="connsiteX1" fmla="*/ 101882 w 133374"/>
              <a:gd name="connsiteY1" fmla="*/ 19153 h 94866"/>
              <a:gd name="connsiteX2" fmla="*/ 88179 w 133374"/>
              <a:gd name="connsiteY2" fmla="*/ 50810 h 94866"/>
              <a:gd name="connsiteX3" fmla="*/ 49102 w 133374"/>
              <a:gd name="connsiteY3" fmla="*/ 77339 h 94866"/>
              <a:gd name="connsiteX4" fmla="*/ 14172 w 133374"/>
              <a:gd name="connsiteY4" fmla="*/ 94861 h 94866"/>
              <a:gd name="connsiteX5" fmla="*/ 9962 w 133374"/>
              <a:gd name="connsiteY5" fmla="*/ 79152 h 94866"/>
              <a:gd name="connsiteX6" fmla="*/ 4174 w 133374"/>
              <a:gd name="connsiteY6" fmla="*/ 67456 h 94866"/>
              <a:gd name="connsiteX7" fmla="*/ 52421 w 133374"/>
              <a:gd name="connsiteY7" fmla="*/ 30561 h 94866"/>
              <a:gd name="connsiteX0" fmla="*/ 136251 w 136251"/>
              <a:gd name="connsiteY0" fmla="*/ 0 h 94866"/>
              <a:gd name="connsiteX1" fmla="*/ 104759 w 136251"/>
              <a:gd name="connsiteY1" fmla="*/ 19153 h 94866"/>
              <a:gd name="connsiteX2" fmla="*/ 91056 w 136251"/>
              <a:gd name="connsiteY2" fmla="*/ 50810 h 94866"/>
              <a:gd name="connsiteX3" fmla="*/ 51979 w 136251"/>
              <a:gd name="connsiteY3" fmla="*/ 77339 h 94866"/>
              <a:gd name="connsiteX4" fmla="*/ 17049 w 136251"/>
              <a:gd name="connsiteY4" fmla="*/ 94861 h 94866"/>
              <a:gd name="connsiteX5" fmla="*/ 12839 w 136251"/>
              <a:gd name="connsiteY5" fmla="*/ 79152 h 94866"/>
              <a:gd name="connsiteX6" fmla="*/ 7051 w 136251"/>
              <a:gd name="connsiteY6" fmla="*/ 67456 h 94866"/>
              <a:gd name="connsiteX7" fmla="*/ 6822 w 136251"/>
              <a:gd name="connsiteY7" fmla="*/ 60510 h 94866"/>
              <a:gd name="connsiteX0" fmla="*/ 239324 w 239324"/>
              <a:gd name="connsiteY0" fmla="*/ 0 h 121827"/>
              <a:gd name="connsiteX1" fmla="*/ 207832 w 239324"/>
              <a:gd name="connsiteY1" fmla="*/ 19153 h 121827"/>
              <a:gd name="connsiteX2" fmla="*/ 194129 w 239324"/>
              <a:gd name="connsiteY2" fmla="*/ 50810 h 121827"/>
              <a:gd name="connsiteX3" fmla="*/ 155052 w 239324"/>
              <a:gd name="connsiteY3" fmla="*/ 77339 h 121827"/>
              <a:gd name="connsiteX4" fmla="*/ 120122 w 239324"/>
              <a:gd name="connsiteY4" fmla="*/ 94861 h 121827"/>
              <a:gd name="connsiteX5" fmla="*/ 115912 w 239324"/>
              <a:gd name="connsiteY5" fmla="*/ 79152 h 121827"/>
              <a:gd name="connsiteX6" fmla="*/ 110124 w 239324"/>
              <a:gd name="connsiteY6" fmla="*/ 67456 h 121827"/>
              <a:gd name="connsiteX7" fmla="*/ 2607 w 239324"/>
              <a:gd name="connsiteY7" fmla="*/ 120318 h 121827"/>
              <a:gd name="connsiteX0" fmla="*/ 240222 w 240222"/>
              <a:gd name="connsiteY0" fmla="*/ 0 h 130053"/>
              <a:gd name="connsiteX1" fmla="*/ 208730 w 240222"/>
              <a:gd name="connsiteY1" fmla="*/ 19153 h 130053"/>
              <a:gd name="connsiteX2" fmla="*/ 195027 w 240222"/>
              <a:gd name="connsiteY2" fmla="*/ 50810 h 130053"/>
              <a:gd name="connsiteX3" fmla="*/ 155950 w 240222"/>
              <a:gd name="connsiteY3" fmla="*/ 77339 h 130053"/>
              <a:gd name="connsiteX4" fmla="*/ 121020 w 240222"/>
              <a:gd name="connsiteY4" fmla="*/ 94861 h 130053"/>
              <a:gd name="connsiteX5" fmla="*/ 116810 w 240222"/>
              <a:gd name="connsiteY5" fmla="*/ 79152 h 130053"/>
              <a:gd name="connsiteX6" fmla="*/ 66251 w 240222"/>
              <a:gd name="connsiteY6" fmla="*/ 130039 h 130053"/>
              <a:gd name="connsiteX7" fmla="*/ 3505 w 240222"/>
              <a:gd name="connsiteY7" fmla="*/ 120318 h 130053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121020 w 240222"/>
              <a:gd name="connsiteY4" fmla="*/ 94861 h 130101"/>
              <a:gd name="connsiteX5" fmla="*/ 90858 w 240222"/>
              <a:gd name="connsiteY5" fmla="*/ 114886 h 130101"/>
              <a:gd name="connsiteX6" fmla="*/ 66251 w 240222"/>
              <a:gd name="connsiteY6" fmla="*/ 130039 h 130101"/>
              <a:gd name="connsiteX7" fmla="*/ 3505 w 240222"/>
              <a:gd name="connsiteY7" fmla="*/ 120318 h 130101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90858 w 240222"/>
              <a:gd name="connsiteY4" fmla="*/ 114886 h 130101"/>
              <a:gd name="connsiteX5" fmla="*/ 66251 w 240222"/>
              <a:gd name="connsiteY5" fmla="*/ 130039 h 130101"/>
              <a:gd name="connsiteX6" fmla="*/ 3505 w 240222"/>
              <a:gd name="connsiteY6" fmla="*/ 120318 h 130101"/>
              <a:gd name="connsiteX0" fmla="*/ 240222 w 240222"/>
              <a:gd name="connsiteY0" fmla="*/ 0 h 130039"/>
              <a:gd name="connsiteX1" fmla="*/ 208730 w 240222"/>
              <a:gd name="connsiteY1" fmla="*/ 19153 h 130039"/>
              <a:gd name="connsiteX2" fmla="*/ 195027 w 240222"/>
              <a:gd name="connsiteY2" fmla="*/ 50810 h 130039"/>
              <a:gd name="connsiteX3" fmla="*/ 155950 w 240222"/>
              <a:gd name="connsiteY3" fmla="*/ 77339 h 130039"/>
              <a:gd name="connsiteX4" fmla="*/ 66251 w 240222"/>
              <a:gd name="connsiteY4" fmla="*/ 130039 h 130039"/>
              <a:gd name="connsiteX5" fmla="*/ 3505 w 240222"/>
              <a:gd name="connsiteY5" fmla="*/ 120318 h 130039"/>
              <a:gd name="connsiteX0" fmla="*/ 240311 w 240311"/>
              <a:gd name="connsiteY0" fmla="*/ 0 h 131815"/>
              <a:gd name="connsiteX1" fmla="*/ 208819 w 240311"/>
              <a:gd name="connsiteY1" fmla="*/ 19153 h 131815"/>
              <a:gd name="connsiteX2" fmla="*/ 195116 w 240311"/>
              <a:gd name="connsiteY2" fmla="*/ 50810 h 131815"/>
              <a:gd name="connsiteX3" fmla="*/ 156039 w 240311"/>
              <a:gd name="connsiteY3" fmla="*/ 77339 h 131815"/>
              <a:gd name="connsiteX4" fmla="*/ 63153 w 240311"/>
              <a:gd name="connsiteY4" fmla="*/ 131815 h 131815"/>
              <a:gd name="connsiteX5" fmla="*/ 3594 w 240311"/>
              <a:gd name="connsiteY5" fmla="*/ 120318 h 131815"/>
              <a:gd name="connsiteX0" fmla="*/ 236717 w 236717"/>
              <a:gd name="connsiteY0" fmla="*/ 0 h 120318"/>
              <a:gd name="connsiteX1" fmla="*/ 205225 w 236717"/>
              <a:gd name="connsiteY1" fmla="*/ 19153 h 120318"/>
              <a:gd name="connsiteX2" fmla="*/ 191522 w 236717"/>
              <a:gd name="connsiteY2" fmla="*/ 50810 h 120318"/>
              <a:gd name="connsiteX3" fmla="*/ 152445 w 236717"/>
              <a:gd name="connsiteY3" fmla="*/ 77339 h 120318"/>
              <a:gd name="connsiteX4" fmla="*/ 0 w 236717"/>
              <a:gd name="connsiteY4" fmla="*/ 120318 h 120318"/>
              <a:gd name="connsiteX0" fmla="*/ 213052 w 213052"/>
              <a:gd name="connsiteY0" fmla="*/ 0 h 180741"/>
              <a:gd name="connsiteX1" fmla="*/ 181560 w 213052"/>
              <a:gd name="connsiteY1" fmla="*/ 19153 h 180741"/>
              <a:gd name="connsiteX2" fmla="*/ 167857 w 213052"/>
              <a:gd name="connsiteY2" fmla="*/ 50810 h 180741"/>
              <a:gd name="connsiteX3" fmla="*/ 128780 w 213052"/>
              <a:gd name="connsiteY3" fmla="*/ 77339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85297 w 213052"/>
              <a:gd name="connsiteY3" fmla="*/ 113032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28780 w 213052"/>
              <a:gd name="connsiteY1" fmla="*/ 77339 h 180741"/>
              <a:gd name="connsiteX2" fmla="*/ 0 w 213052"/>
              <a:gd name="connsiteY2" fmla="*/ 180741 h 180741"/>
              <a:gd name="connsiteX0" fmla="*/ 462691 w 462691"/>
              <a:gd name="connsiteY0" fmla="*/ 0 h 400062"/>
              <a:gd name="connsiteX1" fmla="*/ 378419 w 462691"/>
              <a:gd name="connsiteY1" fmla="*/ 77339 h 400062"/>
              <a:gd name="connsiteX2" fmla="*/ 0 w 462691"/>
              <a:gd name="connsiteY2" fmla="*/ 400062 h 400062"/>
              <a:gd name="connsiteX0" fmla="*/ 462691 w 462691"/>
              <a:gd name="connsiteY0" fmla="*/ 0 h 400062"/>
              <a:gd name="connsiteX1" fmla="*/ 68544 w 462691"/>
              <a:gd name="connsiteY1" fmla="*/ 243536 h 400062"/>
              <a:gd name="connsiteX2" fmla="*/ 0 w 462691"/>
              <a:gd name="connsiteY2" fmla="*/ 400062 h 400062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397976 w 397976"/>
              <a:gd name="connsiteY0" fmla="*/ 0 h 303353"/>
              <a:gd name="connsiteX1" fmla="*/ 3829 w 397976"/>
              <a:gd name="connsiteY1" fmla="*/ 243536 h 303353"/>
              <a:gd name="connsiteX2" fmla="*/ 167461 w 397976"/>
              <a:gd name="connsiteY2" fmla="*/ 303353 h 303353"/>
              <a:gd name="connsiteX0" fmla="*/ 230515 w 230515"/>
              <a:gd name="connsiteY0" fmla="*/ 0 h 303353"/>
              <a:gd name="connsiteX1" fmla="*/ 97834 w 230515"/>
              <a:gd name="connsiteY1" fmla="*/ 105961 h 303353"/>
              <a:gd name="connsiteX2" fmla="*/ 0 w 230515"/>
              <a:gd name="connsiteY2" fmla="*/ 303353 h 303353"/>
              <a:gd name="connsiteX0" fmla="*/ 244563 w 244563"/>
              <a:gd name="connsiteY0" fmla="*/ 0 h 313054"/>
              <a:gd name="connsiteX1" fmla="*/ 111882 w 244563"/>
              <a:gd name="connsiteY1" fmla="*/ 105961 h 313054"/>
              <a:gd name="connsiteX2" fmla="*/ 0 w 244563"/>
              <a:gd name="connsiteY2" fmla="*/ 313054 h 313054"/>
              <a:gd name="connsiteX0" fmla="*/ 244563 w 369137"/>
              <a:gd name="connsiteY0" fmla="*/ 106020 h 419074"/>
              <a:gd name="connsiteX1" fmla="*/ 363015 w 369137"/>
              <a:gd name="connsiteY1" fmla="*/ 10290 h 419074"/>
              <a:gd name="connsiteX2" fmla="*/ 0 w 369137"/>
              <a:gd name="connsiteY2" fmla="*/ 419074 h 419074"/>
              <a:gd name="connsiteX0" fmla="*/ 1231 w 284612"/>
              <a:gd name="connsiteY0" fmla="*/ 249704 h 250823"/>
              <a:gd name="connsiteX1" fmla="*/ 119683 w 284612"/>
              <a:gd name="connsiteY1" fmla="*/ 153974 h 250823"/>
              <a:gd name="connsiteX2" fmla="*/ 274730 w 284612"/>
              <a:gd name="connsiteY2" fmla="*/ 6610 h 250823"/>
              <a:gd name="connsiteX0" fmla="*/ 1231 w 274730"/>
              <a:gd name="connsiteY0" fmla="*/ 243094 h 244213"/>
              <a:gd name="connsiteX1" fmla="*/ 119683 w 274730"/>
              <a:gd name="connsiteY1" fmla="*/ 147364 h 244213"/>
              <a:gd name="connsiteX2" fmla="*/ 274730 w 274730"/>
              <a:gd name="connsiteY2" fmla="*/ 0 h 244213"/>
              <a:gd name="connsiteX0" fmla="*/ 1241 w 274740"/>
              <a:gd name="connsiteY0" fmla="*/ 243094 h 244183"/>
              <a:gd name="connsiteX1" fmla="*/ 118133 w 274740"/>
              <a:gd name="connsiteY1" fmla="*/ 142625 h 244183"/>
              <a:gd name="connsiteX2" fmla="*/ 274740 w 274740"/>
              <a:gd name="connsiteY2" fmla="*/ 0 h 244183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335871"/>
              <a:gd name="connsiteY0" fmla="*/ 9231 h 343023"/>
              <a:gd name="connsiteX1" fmla="*/ 335871 w 335871"/>
              <a:gd name="connsiteY1" fmla="*/ 335250 h 343023"/>
              <a:gd name="connsiteX0" fmla="*/ 0 w 335871"/>
              <a:gd name="connsiteY0" fmla="*/ 0 h 333814"/>
              <a:gd name="connsiteX1" fmla="*/ 93048 w 335871"/>
              <a:gd name="connsiteY1" fmla="*/ 59004 h 333814"/>
              <a:gd name="connsiteX2" fmla="*/ 335871 w 335871"/>
              <a:gd name="connsiteY2" fmla="*/ 326019 h 333814"/>
              <a:gd name="connsiteX0" fmla="*/ 0 w 1258676"/>
              <a:gd name="connsiteY0" fmla="*/ 340907 h 340907"/>
              <a:gd name="connsiteX1" fmla="*/ 1015853 w 1258676"/>
              <a:gd name="connsiteY1" fmla="*/ 25712 h 340907"/>
              <a:gd name="connsiteX2" fmla="*/ 1258676 w 1258676"/>
              <a:gd name="connsiteY2" fmla="*/ 292727 h 340907"/>
              <a:gd name="connsiteX0" fmla="*/ 0 w 1258676"/>
              <a:gd name="connsiteY0" fmla="*/ 413940 h 413940"/>
              <a:gd name="connsiteX1" fmla="*/ 917532 w 1258676"/>
              <a:gd name="connsiteY1" fmla="*/ 22682 h 413940"/>
              <a:gd name="connsiteX2" fmla="*/ 1258676 w 1258676"/>
              <a:gd name="connsiteY2" fmla="*/ 365760 h 413940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60874 h 360874"/>
              <a:gd name="connsiteX1" fmla="*/ 943368 w 1258676"/>
              <a:gd name="connsiteY1" fmla="*/ 84 h 360874"/>
              <a:gd name="connsiteX2" fmla="*/ 1258676 w 1258676"/>
              <a:gd name="connsiteY2" fmla="*/ 312694 h 360874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258676"/>
              <a:gd name="connsiteY0" fmla="*/ 63317 h 63317"/>
              <a:gd name="connsiteX1" fmla="*/ 884662 w 1258676"/>
              <a:gd name="connsiteY1" fmla="*/ 12993 h 63317"/>
              <a:gd name="connsiteX2" fmla="*/ 1258676 w 1258676"/>
              <a:gd name="connsiteY2" fmla="*/ 15137 h 63317"/>
              <a:gd name="connsiteX0" fmla="*/ 0 w 1522269"/>
              <a:gd name="connsiteY0" fmla="*/ 371071 h 371071"/>
              <a:gd name="connsiteX1" fmla="*/ 884662 w 1522269"/>
              <a:gd name="connsiteY1" fmla="*/ 320747 h 371071"/>
              <a:gd name="connsiteX2" fmla="*/ 1522269 w 1522269"/>
              <a:gd name="connsiteY2" fmla="*/ 0 h 371071"/>
              <a:gd name="connsiteX0" fmla="*/ 0 w 1522269"/>
              <a:gd name="connsiteY0" fmla="*/ 371071 h 371071"/>
              <a:gd name="connsiteX1" fmla="*/ 884662 w 1522269"/>
              <a:gd name="connsiteY1" fmla="*/ 320747 h 371071"/>
              <a:gd name="connsiteX2" fmla="*/ 1522269 w 1522269"/>
              <a:gd name="connsiteY2" fmla="*/ 0 h 371071"/>
              <a:gd name="connsiteX0" fmla="*/ 0 w 1522269"/>
              <a:gd name="connsiteY0" fmla="*/ 371071 h 371071"/>
              <a:gd name="connsiteX1" fmla="*/ 884662 w 1522269"/>
              <a:gd name="connsiteY1" fmla="*/ 320747 h 371071"/>
              <a:gd name="connsiteX2" fmla="*/ 1522269 w 1522269"/>
              <a:gd name="connsiteY2" fmla="*/ 0 h 371071"/>
              <a:gd name="connsiteX0" fmla="*/ 0 w 1522269"/>
              <a:gd name="connsiteY0" fmla="*/ 371071 h 371071"/>
              <a:gd name="connsiteX1" fmla="*/ 884662 w 1522269"/>
              <a:gd name="connsiteY1" fmla="*/ 320747 h 371071"/>
              <a:gd name="connsiteX2" fmla="*/ 1522269 w 1522269"/>
              <a:gd name="connsiteY2" fmla="*/ 0 h 371071"/>
              <a:gd name="connsiteX0" fmla="*/ 0 w 1522269"/>
              <a:gd name="connsiteY0" fmla="*/ 371071 h 494000"/>
              <a:gd name="connsiteX1" fmla="*/ 629111 w 1522269"/>
              <a:gd name="connsiteY1" fmla="*/ 487743 h 494000"/>
              <a:gd name="connsiteX2" fmla="*/ 1522269 w 1522269"/>
              <a:gd name="connsiteY2" fmla="*/ 0 h 494000"/>
              <a:gd name="connsiteX0" fmla="*/ 0 w 1522269"/>
              <a:gd name="connsiteY0" fmla="*/ 371071 h 494000"/>
              <a:gd name="connsiteX1" fmla="*/ 629111 w 1522269"/>
              <a:gd name="connsiteY1" fmla="*/ 487743 h 494000"/>
              <a:gd name="connsiteX2" fmla="*/ 1522269 w 1522269"/>
              <a:gd name="connsiteY2" fmla="*/ 0 h 494000"/>
              <a:gd name="connsiteX0" fmla="*/ 0 w 1522269"/>
              <a:gd name="connsiteY0" fmla="*/ 371071 h 525318"/>
              <a:gd name="connsiteX1" fmla="*/ 629111 w 1522269"/>
              <a:gd name="connsiteY1" fmla="*/ 487743 h 525318"/>
              <a:gd name="connsiteX2" fmla="*/ 1522269 w 1522269"/>
              <a:gd name="connsiteY2" fmla="*/ 0 h 525318"/>
              <a:gd name="connsiteX0" fmla="*/ 0 w 1474422"/>
              <a:gd name="connsiteY0" fmla="*/ 529489 h 683736"/>
              <a:gd name="connsiteX1" fmla="*/ 629111 w 1474422"/>
              <a:gd name="connsiteY1" fmla="*/ 646161 h 683736"/>
              <a:gd name="connsiteX2" fmla="*/ 1474422 w 1474422"/>
              <a:gd name="connsiteY2" fmla="*/ 0 h 683736"/>
              <a:gd name="connsiteX0" fmla="*/ 0 w 1474422"/>
              <a:gd name="connsiteY0" fmla="*/ 529489 h 580638"/>
              <a:gd name="connsiteX1" fmla="*/ 572762 w 1474422"/>
              <a:gd name="connsiteY1" fmla="*/ 531744 h 580638"/>
              <a:gd name="connsiteX2" fmla="*/ 1474422 w 1474422"/>
              <a:gd name="connsiteY2" fmla="*/ 0 h 5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4422" h="580638" extrusionOk="0">
                <a:moveTo>
                  <a:pt x="0" y="529489"/>
                </a:moveTo>
                <a:cubicBezTo>
                  <a:pt x="305844" y="399070"/>
                  <a:pt x="86848" y="690926"/>
                  <a:pt x="572762" y="531744"/>
                </a:cubicBezTo>
                <a:cubicBezTo>
                  <a:pt x="729962" y="504245"/>
                  <a:pt x="1332098" y="74027"/>
                  <a:pt x="1474422" y="0"/>
                </a:cubicBezTo>
              </a:path>
            </a:pathLst>
          </a:custGeom>
          <a:noFill/>
          <a:ln w="38100" cap="flat" cmpd="sng">
            <a:solidFill>
              <a:srgbClr val="0083A1"/>
            </a:solidFill>
            <a:prstDash val="dash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33C404B-DD76-FEDA-E32F-76D07D8B07F4}"/>
              </a:ext>
            </a:extLst>
          </p:cNvPr>
          <p:cNvSpPr txBox="1"/>
          <p:nvPr/>
        </p:nvSpPr>
        <p:spPr>
          <a:xfrm>
            <a:off x="331864" y="89437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Model</a:t>
            </a:r>
            <a:endParaRPr lang="de-DE" sz="2000" dirty="0"/>
          </a:p>
        </p:txBody>
      </p:sp>
      <p:sp>
        <p:nvSpPr>
          <p:cNvPr id="21" name="Foliennummernplatzhalter 10">
            <a:extLst>
              <a:ext uri="{FF2B5EF4-FFF2-40B4-BE49-F238E27FC236}">
                <a16:creationId xmlns:a16="http://schemas.microsoft.com/office/drawing/2014/main" id="{471DFB5A-0263-BFE5-F7A8-390418CAFCC2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13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20F3C6EE-9DA3-95EC-70C1-AB629487F179}"/>
              </a:ext>
            </a:extLst>
          </p:cNvPr>
          <p:cNvSpPr/>
          <p:nvPr/>
        </p:nvSpPr>
        <p:spPr>
          <a:xfrm>
            <a:off x="-106132" y="5573289"/>
            <a:ext cx="2880261" cy="37783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Model… </a:t>
            </a:r>
            <a:endParaRPr lang="de-DE" sz="14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3FF84B97-4456-20E6-316C-CA17B1E3FBC8}"/>
              </a:ext>
            </a:extLst>
          </p:cNvPr>
          <p:cNvSpPr/>
          <p:nvPr/>
        </p:nvSpPr>
        <p:spPr>
          <a:xfrm>
            <a:off x="2021761" y="5883101"/>
            <a:ext cx="3342224" cy="7825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..links the ethical values with the specific practical relevance in internet search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81F4CE4-862A-2EEA-4E71-BD9000B01A61}"/>
              </a:ext>
            </a:extLst>
          </p:cNvPr>
          <p:cNvSpPr txBox="1"/>
          <p:nvPr/>
        </p:nvSpPr>
        <p:spPr>
          <a:xfrm>
            <a:off x="5295213" y="5342817"/>
            <a:ext cx="22813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...enables logical chains of reasoning.</a:t>
            </a:r>
            <a:endParaRPr 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771AEC0-2C8E-99D3-31EE-D23C7FB6E86B}"/>
              </a:ext>
            </a:extLst>
          </p:cNvPr>
          <p:cNvSpPr txBox="1"/>
          <p:nvPr/>
        </p:nvSpPr>
        <p:spPr>
          <a:xfrm>
            <a:off x="6070615" y="6227703"/>
            <a:ext cx="4337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Why do we act, </a:t>
            </a:r>
          </a:p>
          <a:p>
            <a:pPr algn="ctr"/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we act? </a:t>
            </a:r>
            <a:endParaRPr 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B9A6A8B6-AE53-002A-9AB7-5062DCEBF8CA}"/>
              </a:ext>
            </a:extLst>
          </p:cNvPr>
          <p:cNvSpPr/>
          <p:nvPr/>
        </p:nvSpPr>
        <p:spPr>
          <a:xfrm>
            <a:off x="8341113" y="4991793"/>
            <a:ext cx="3051504" cy="939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...provides structure for ethical discourse in Internet search</a:t>
            </a:r>
            <a:endParaRPr lang="de-DE" sz="14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68D7F6B-BA32-46AB-EF16-6647128ADB34}"/>
              </a:ext>
            </a:extLst>
          </p:cNvPr>
          <p:cNvSpPr txBox="1"/>
          <p:nvPr/>
        </p:nvSpPr>
        <p:spPr>
          <a:xfrm>
            <a:off x="10243154" y="6014066"/>
            <a:ext cx="17033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...</a:t>
            </a:r>
            <a:r>
              <a:rPr lang="de-DE" sz="14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is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de-DE" sz="14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flexibly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algn="ctr"/>
            <a:r>
              <a:rPr lang="de-DE" sz="14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expandable</a:t>
            </a:r>
            <a:endParaRPr 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76A05C38-26FD-0881-3A41-F71A3100E386}"/>
              </a:ext>
            </a:extLst>
          </p:cNvPr>
          <p:cNvSpPr/>
          <p:nvPr/>
        </p:nvSpPr>
        <p:spPr>
          <a:xfrm rot="15389332" flipV="1">
            <a:off x="5389128" y="5847039"/>
            <a:ext cx="307149" cy="496636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553" h="266008">
                <a:moveTo>
                  <a:pt x="0" y="266008"/>
                </a:moveTo>
                <a:cubicBezTo>
                  <a:pt x="169026" y="95597"/>
                  <a:pt x="616527" y="170411"/>
                  <a:pt x="785553" y="0"/>
                </a:cubicBezTo>
              </a:path>
            </a:pathLst>
          </a:custGeom>
          <a:ln w="1905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10DAC000-0F47-D4D1-FD46-9010CF5EA382}"/>
              </a:ext>
            </a:extLst>
          </p:cNvPr>
          <p:cNvSpPr/>
          <p:nvPr/>
        </p:nvSpPr>
        <p:spPr>
          <a:xfrm rot="15389332" flipV="1">
            <a:off x="8950454" y="5723711"/>
            <a:ext cx="307149" cy="496636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553" h="266008">
                <a:moveTo>
                  <a:pt x="0" y="266008"/>
                </a:moveTo>
                <a:cubicBezTo>
                  <a:pt x="169026" y="95597"/>
                  <a:pt x="616527" y="170411"/>
                  <a:pt x="785553" y="0"/>
                </a:cubicBezTo>
              </a:path>
            </a:pathLst>
          </a:custGeom>
          <a:ln w="1905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595682C5-CBA8-4009-B1DE-A43DE1CFFAE0}"/>
              </a:ext>
            </a:extLst>
          </p:cNvPr>
          <p:cNvSpPr/>
          <p:nvPr/>
        </p:nvSpPr>
        <p:spPr>
          <a:xfrm rot="8998036" flipV="1">
            <a:off x="10329012" y="5659681"/>
            <a:ext cx="310654" cy="456673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553" h="266008">
                <a:moveTo>
                  <a:pt x="0" y="266008"/>
                </a:moveTo>
                <a:cubicBezTo>
                  <a:pt x="169026" y="95597"/>
                  <a:pt x="616527" y="170411"/>
                  <a:pt x="785553" y="0"/>
                </a:cubicBezTo>
              </a:path>
            </a:pathLst>
          </a:custGeom>
          <a:ln w="1905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6F8DC708-837D-8051-642D-B1611CC60F85}"/>
              </a:ext>
            </a:extLst>
          </p:cNvPr>
          <p:cNvSpPr/>
          <p:nvPr/>
        </p:nvSpPr>
        <p:spPr>
          <a:xfrm rot="19662202" flipV="1">
            <a:off x="7274883" y="5802972"/>
            <a:ext cx="307149" cy="496636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553" h="266008">
                <a:moveTo>
                  <a:pt x="0" y="266008"/>
                </a:moveTo>
                <a:cubicBezTo>
                  <a:pt x="169026" y="95597"/>
                  <a:pt x="616527" y="170411"/>
                  <a:pt x="785553" y="0"/>
                </a:cubicBezTo>
              </a:path>
            </a:pathLst>
          </a:custGeom>
          <a:ln w="1905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13">
            <a:extLst>
              <a:ext uri="{FF2B5EF4-FFF2-40B4-BE49-F238E27FC236}">
                <a16:creationId xmlns:a16="http://schemas.microsoft.com/office/drawing/2014/main" id="{F8AB9F72-CF3A-BD23-AC00-2549D8CE1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7072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31864" y="248045"/>
            <a:ext cx="4405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de-DE" dirty="0"/>
              <a:t>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3E5F74F-91DC-C2C2-B0E4-3AFB1A33AF8C}"/>
              </a:ext>
            </a:extLst>
          </p:cNvPr>
          <p:cNvGrpSpPr/>
          <p:nvPr/>
        </p:nvGrpSpPr>
        <p:grpSpPr>
          <a:xfrm>
            <a:off x="4909457" y="3002916"/>
            <a:ext cx="7021285" cy="3743049"/>
            <a:chOff x="3723549" y="2370708"/>
            <a:chExt cx="8207193" cy="4375257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4EBE225F-7980-0DEB-15E5-B441F62987B4}"/>
                </a:ext>
              </a:extLst>
            </p:cNvPr>
            <p:cNvGrpSpPr/>
            <p:nvPr/>
          </p:nvGrpSpPr>
          <p:grpSpPr>
            <a:xfrm>
              <a:off x="3723549" y="2370708"/>
              <a:ext cx="8207193" cy="4375257"/>
              <a:chOff x="186887" y="388052"/>
              <a:chExt cx="11839497" cy="6311640"/>
            </a:xfrm>
          </p:grpSpPr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4F974C96-0140-C2EA-0A5C-161DCD52F6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3194" y="2054819"/>
                <a:ext cx="2325139" cy="3288946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547BE39E-A4E4-0330-80F6-9B93B018C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9682" y="388052"/>
                <a:ext cx="3750849" cy="2033872"/>
              </a:xfrm>
              <a:prstGeom prst="rect">
                <a:avLst/>
              </a:prstGeom>
            </p:spPr>
          </p:pic>
          <p:pic>
            <p:nvPicPr>
              <p:cNvPr id="13" name="Grafik 12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5B795977-3742-B5E6-3281-12936190B5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92218" y="3049571"/>
                <a:ext cx="3036964" cy="1295578"/>
              </a:xfrm>
              <a:prstGeom prst="rect">
                <a:avLst/>
              </a:prstGeom>
            </p:spPr>
          </p:pic>
          <p:pic>
            <p:nvPicPr>
              <p:cNvPr id="14" name="Grafik 13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B4B43480-E362-026F-AB6E-82046D486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82201" y="4732583"/>
                <a:ext cx="4044183" cy="1496708"/>
              </a:xfrm>
              <a:prstGeom prst="rect">
                <a:avLst/>
              </a:prstGeom>
            </p:spPr>
          </p:pic>
          <p:pic>
            <p:nvPicPr>
              <p:cNvPr id="15" name="Grafik 14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0E7DD031-4F56-235D-704B-9411D933D7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1599" y="5136313"/>
                <a:ext cx="3692671" cy="1563379"/>
              </a:xfrm>
              <a:prstGeom prst="rect">
                <a:avLst/>
              </a:prstGeom>
            </p:spPr>
          </p:pic>
          <p:pic>
            <p:nvPicPr>
              <p:cNvPr id="16" name="Grafik 15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D5D57E93-350B-82B4-7925-9B0616098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7890" y="3630230"/>
                <a:ext cx="3786558" cy="1429839"/>
              </a:xfrm>
              <a:prstGeom prst="rect">
                <a:avLst/>
              </a:prstGeom>
            </p:spPr>
          </p:pic>
          <p:pic>
            <p:nvPicPr>
              <p:cNvPr id="17" name="Grafik 16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A4369745-7D93-3BD6-AD80-1E9FEBBA7C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887" y="5480937"/>
                <a:ext cx="2347595" cy="672921"/>
              </a:xfrm>
              <a:prstGeom prst="rect">
                <a:avLst/>
              </a:prstGeom>
            </p:spPr>
          </p:pic>
          <p:pic>
            <p:nvPicPr>
              <p:cNvPr id="18" name="Grafik 17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18D666A5-716A-5A9A-5696-F953E86D50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76671" y="1040262"/>
                <a:ext cx="2759475" cy="1422146"/>
              </a:xfrm>
              <a:prstGeom prst="rect">
                <a:avLst/>
              </a:prstGeom>
            </p:spPr>
          </p:pic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4BC67835-D44B-E396-C409-FE815289F173}"/>
                  </a:ext>
                </a:extLst>
              </p:cNvPr>
              <p:cNvSpPr/>
              <p:nvPr/>
            </p:nvSpPr>
            <p:spPr>
              <a:xfrm flipH="1">
                <a:off x="3154751" y="1967610"/>
                <a:ext cx="2591736" cy="736801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06820" h="915407">
                    <a:moveTo>
                      <a:pt x="0" y="915407"/>
                    </a:moveTo>
                    <a:cubicBezTo>
                      <a:pt x="214711" y="525207"/>
                      <a:pt x="-117723" y="-26366"/>
                      <a:pt x="706820" y="978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6A435365-CB85-AD8A-22BB-79FFC4C79E64}"/>
                  </a:ext>
                </a:extLst>
              </p:cNvPr>
              <p:cNvSpPr/>
              <p:nvPr/>
            </p:nvSpPr>
            <p:spPr>
              <a:xfrm>
                <a:off x="6177212" y="1041799"/>
                <a:ext cx="2472084" cy="1610396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12435" h="1025439">
                    <a:moveTo>
                      <a:pt x="0" y="914429"/>
                    </a:moveTo>
                    <a:cubicBezTo>
                      <a:pt x="214711" y="524229"/>
                      <a:pt x="1376422" y="1877116"/>
                      <a:pt x="706820" y="0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B003042-88FD-8266-E5F5-B81A88FD9FB5}"/>
                  </a:ext>
                </a:extLst>
              </p:cNvPr>
              <p:cNvSpPr/>
              <p:nvPr/>
            </p:nvSpPr>
            <p:spPr>
              <a:xfrm>
                <a:off x="6694147" y="1528690"/>
                <a:ext cx="2494455" cy="1290815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0692" h="821942">
                    <a:moveTo>
                      <a:pt x="0" y="762800"/>
                    </a:moveTo>
                    <a:cubicBezTo>
                      <a:pt x="90472" y="760253"/>
                      <a:pt x="100084" y="618207"/>
                      <a:pt x="271415" y="755159"/>
                    </a:cubicBezTo>
                    <a:cubicBezTo>
                      <a:pt x="576821" y="966986"/>
                      <a:pt x="1045952" y="664084"/>
                      <a:pt x="889633" y="0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E6830DB0-819C-6E80-37BB-3568A250F283}"/>
                  </a:ext>
                </a:extLst>
              </p:cNvPr>
              <p:cNvSpPr/>
              <p:nvPr/>
            </p:nvSpPr>
            <p:spPr>
              <a:xfrm>
                <a:off x="7063233" y="2850566"/>
                <a:ext cx="2945153" cy="543564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89657"/>
                  <a:gd name="connsiteY0" fmla="*/ 762800 h 762800"/>
                  <a:gd name="connsiteX1" fmla="*/ 731963 w 989657"/>
                  <a:gd name="connsiteY1" fmla="*/ 474465 h 762800"/>
                  <a:gd name="connsiteX2" fmla="*/ 889633 w 989657"/>
                  <a:gd name="connsiteY2" fmla="*/ 0 h 762800"/>
                  <a:gd name="connsiteX0" fmla="*/ 0 w 1119244"/>
                  <a:gd name="connsiteY0" fmla="*/ 315635 h 396042"/>
                  <a:gd name="connsiteX1" fmla="*/ 731963 w 1119244"/>
                  <a:gd name="connsiteY1" fmla="*/ 27300 h 396042"/>
                  <a:gd name="connsiteX2" fmla="*/ 1061899 w 1119244"/>
                  <a:gd name="connsiteY2" fmla="*/ 58084 h 396042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72446"/>
                  <a:gd name="connsiteY0" fmla="*/ 315635 h 315635"/>
                  <a:gd name="connsiteX1" fmla="*/ 731963 w 1072446"/>
                  <a:gd name="connsiteY1" fmla="*/ 27300 h 315635"/>
                  <a:gd name="connsiteX2" fmla="*/ 1072446 w 1072446"/>
                  <a:gd name="connsiteY2" fmla="*/ 142292 h 315635"/>
                  <a:gd name="connsiteX0" fmla="*/ 0 w 1072446"/>
                  <a:gd name="connsiteY0" fmla="*/ 379850 h 379850"/>
                  <a:gd name="connsiteX1" fmla="*/ 893682 w 1072446"/>
                  <a:gd name="connsiteY1" fmla="*/ 24149 h 379850"/>
                  <a:gd name="connsiteX2" fmla="*/ 1072446 w 1072446"/>
                  <a:gd name="connsiteY2" fmla="*/ 206507 h 379850"/>
                  <a:gd name="connsiteX0" fmla="*/ 0 w 1106360"/>
                  <a:gd name="connsiteY0" fmla="*/ 379850 h 379850"/>
                  <a:gd name="connsiteX1" fmla="*/ 893682 w 1106360"/>
                  <a:gd name="connsiteY1" fmla="*/ 24149 h 379850"/>
                  <a:gd name="connsiteX2" fmla="*/ 1072446 w 1106360"/>
                  <a:gd name="connsiteY2" fmla="*/ 206507 h 379850"/>
                  <a:gd name="connsiteX0" fmla="*/ 0 w 1160911"/>
                  <a:gd name="connsiteY0" fmla="*/ 379850 h 379850"/>
                  <a:gd name="connsiteX1" fmla="*/ 893682 w 1160911"/>
                  <a:gd name="connsiteY1" fmla="*/ 24149 h 379850"/>
                  <a:gd name="connsiteX2" fmla="*/ 1149790 w 1160911"/>
                  <a:gd name="connsiteY2" fmla="*/ 150369 h 379850"/>
                  <a:gd name="connsiteX0" fmla="*/ 0 w 1149790"/>
                  <a:gd name="connsiteY0" fmla="*/ 379850 h 379850"/>
                  <a:gd name="connsiteX1" fmla="*/ 893682 w 1149790"/>
                  <a:gd name="connsiteY1" fmla="*/ 24149 h 379850"/>
                  <a:gd name="connsiteX2" fmla="*/ 1149790 w 1149790"/>
                  <a:gd name="connsiteY2" fmla="*/ 150369 h 379850"/>
                  <a:gd name="connsiteX0" fmla="*/ 0 w 1075962"/>
                  <a:gd name="connsiteY0" fmla="*/ 379850 h 379850"/>
                  <a:gd name="connsiteX1" fmla="*/ 893682 w 1075962"/>
                  <a:gd name="connsiteY1" fmla="*/ 24149 h 379850"/>
                  <a:gd name="connsiteX2" fmla="*/ 1075962 w 1075962"/>
                  <a:gd name="connsiteY2" fmla="*/ 206508 h 379850"/>
                  <a:gd name="connsiteX0" fmla="*/ 0 w 893682"/>
                  <a:gd name="connsiteY0" fmla="*/ 379850 h 379850"/>
                  <a:gd name="connsiteX1" fmla="*/ 893682 w 893682"/>
                  <a:gd name="connsiteY1" fmla="*/ 24149 h 379850"/>
                  <a:gd name="connsiteX0" fmla="*/ 0 w 1087042"/>
                  <a:gd name="connsiteY0" fmla="*/ 226379 h 226379"/>
                  <a:gd name="connsiteX1" fmla="*/ 1087042 w 1087042"/>
                  <a:gd name="connsiteY1" fmla="*/ 33480 h 226379"/>
                  <a:gd name="connsiteX0" fmla="*/ 0 w 1087042"/>
                  <a:gd name="connsiteY0" fmla="*/ 320367 h 320367"/>
                  <a:gd name="connsiteX1" fmla="*/ 1087042 w 1087042"/>
                  <a:gd name="connsiteY1" fmla="*/ 127468 h 320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7042" h="320367">
                    <a:moveTo>
                      <a:pt x="0" y="320367"/>
                    </a:moveTo>
                    <a:cubicBezTo>
                      <a:pt x="90472" y="317820"/>
                      <a:pt x="662585" y="-245267"/>
                      <a:pt x="1087042" y="127468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D909CC89-E896-DBFD-EC33-D6E094899C3B}"/>
                  </a:ext>
                </a:extLst>
              </p:cNvPr>
              <p:cNvSpPr/>
              <p:nvPr/>
            </p:nvSpPr>
            <p:spPr>
              <a:xfrm>
                <a:off x="7063233" y="3809833"/>
                <a:ext cx="1335428" cy="1349131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89657"/>
                  <a:gd name="connsiteY0" fmla="*/ 762800 h 762800"/>
                  <a:gd name="connsiteX1" fmla="*/ 731963 w 989657"/>
                  <a:gd name="connsiteY1" fmla="*/ 474465 h 762800"/>
                  <a:gd name="connsiteX2" fmla="*/ 889633 w 989657"/>
                  <a:gd name="connsiteY2" fmla="*/ 0 h 762800"/>
                  <a:gd name="connsiteX0" fmla="*/ 0 w 1119244"/>
                  <a:gd name="connsiteY0" fmla="*/ 315635 h 396042"/>
                  <a:gd name="connsiteX1" fmla="*/ 731963 w 1119244"/>
                  <a:gd name="connsiteY1" fmla="*/ 27300 h 396042"/>
                  <a:gd name="connsiteX2" fmla="*/ 1061899 w 1119244"/>
                  <a:gd name="connsiteY2" fmla="*/ 58084 h 396042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72446"/>
                  <a:gd name="connsiteY0" fmla="*/ 315635 h 315635"/>
                  <a:gd name="connsiteX1" fmla="*/ 731963 w 1072446"/>
                  <a:gd name="connsiteY1" fmla="*/ 27300 h 315635"/>
                  <a:gd name="connsiteX2" fmla="*/ 1072446 w 1072446"/>
                  <a:gd name="connsiteY2" fmla="*/ 142292 h 315635"/>
                  <a:gd name="connsiteX0" fmla="*/ 0 w 1072446"/>
                  <a:gd name="connsiteY0" fmla="*/ 379850 h 379850"/>
                  <a:gd name="connsiteX1" fmla="*/ 893682 w 1072446"/>
                  <a:gd name="connsiteY1" fmla="*/ 24149 h 379850"/>
                  <a:gd name="connsiteX2" fmla="*/ 1072446 w 1072446"/>
                  <a:gd name="connsiteY2" fmla="*/ 206507 h 379850"/>
                  <a:gd name="connsiteX0" fmla="*/ 0 w 1106360"/>
                  <a:gd name="connsiteY0" fmla="*/ 379850 h 379850"/>
                  <a:gd name="connsiteX1" fmla="*/ 893682 w 1106360"/>
                  <a:gd name="connsiteY1" fmla="*/ 24149 h 379850"/>
                  <a:gd name="connsiteX2" fmla="*/ 1072446 w 1106360"/>
                  <a:gd name="connsiteY2" fmla="*/ 206507 h 379850"/>
                  <a:gd name="connsiteX0" fmla="*/ 0 w 1160911"/>
                  <a:gd name="connsiteY0" fmla="*/ 379850 h 379850"/>
                  <a:gd name="connsiteX1" fmla="*/ 893682 w 1160911"/>
                  <a:gd name="connsiteY1" fmla="*/ 24149 h 379850"/>
                  <a:gd name="connsiteX2" fmla="*/ 1149790 w 1160911"/>
                  <a:gd name="connsiteY2" fmla="*/ 150369 h 379850"/>
                  <a:gd name="connsiteX0" fmla="*/ 0 w 1149790"/>
                  <a:gd name="connsiteY0" fmla="*/ 379850 h 379850"/>
                  <a:gd name="connsiteX1" fmla="*/ 893682 w 1149790"/>
                  <a:gd name="connsiteY1" fmla="*/ 24149 h 379850"/>
                  <a:gd name="connsiteX2" fmla="*/ 1149790 w 1149790"/>
                  <a:gd name="connsiteY2" fmla="*/ 150369 h 379850"/>
                  <a:gd name="connsiteX0" fmla="*/ 0 w 1075962"/>
                  <a:gd name="connsiteY0" fmla="*/ 379850 h 379850"/>
                  <a:gd name="connsiteX1" fmla="*/ 893682 w 1075962"/>
                  <a:gd name="connsiteY1" fmla="*/ 24149 h 379850"/>
                  <a:gd name="connsiteX2" fmla="*/ 1075962 w 1075962"/>
                  <a:gd name="connsiteY2" fmla="*/ 206508 h 379850"/>
                  <a:gd name="connsiteX0" fmla="*/ 0 w 893682"/>
                  <a:gd name="connsiteY0" fmla="*/ 379850 h 379850"/>
                  <a:gd name="connsiteX1" fmla="*/ 893682 w 893682"/>
                  <a:gd name="connsiteY1" fmla="*/ 24149 h 379850"/>
                  <a:gd name="connsiteX0" fmla="*/ 0 w 1087042"/>
                  <a:gd name="connsiteY0" fmla="*/ 226379 h 226379"/>
                  <a:gd name="connsiteX1" fmla="*/ 1087042 w 1087042"/>
                  <a:gd name="connsiteY1" fmla="*/ 33480 h 226379"/>
                  <a:gd name="connsiteX0" fmla="*/ 0 w 1087042"/>
                  <a:gd name="connsiteY0" fmla="*/ 320367 h 320367"/>
                  <a:gd name="connsiteX1" fmla="*/ 1087042 w 1087042"/>
                  <a:gd name="connsiteY1" fmla="*/ 127468 h 320367"/>
                  <a:gd name="connsiteX0" fmla="*/ 0 w 492900"/>
                  <a:gd name="connsiteY0" fmla="*/ 12 h 795154"/>
                  <a:gd name="connsiteX1" fmla="*/ 492900 w 492900"/>
                  <a:gd name="connsiteY1" fmla="*/ 795154 h 79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900" h="795154">
                    <a:moveTo>
                      <a:pt x="0" y="12"/>
                    </a:moveTo>
                    <a:cubicBezTo>
                      <a:pt x="90472" y="-2535"/>
                      <a:pt x="68443" y="422419"/>
                      <a:pt x="492900" y="795154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78C5D38D-7FC0-ECD4-277E-174084F545CA}"/>
                  </a:ext>
                </a:extLst>
              </p:cNvPr>
              <p:cNvSpPr/>
              <p:nvPr/>
            </p:nvSpPr>
            <p:spPr>
              <a:xfrm>
                <a:off x="6746265" y="4038496"/>
                <a:ext cx="676010" cy="1491999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89657"/>
                  <a:gd name="connsiteY0" fmla="*/ 762800 h 762800"/>
                  <a:gd name="connsiteX1" fmla="*/ 731963 w 989657"/>
                  <a:gd name="connsiteY1" fmla="*/ 474465 h 762800"/>
                  <a:gd name="connsiteX2" fmla="*/ 889633 w 989657"/>
                  <a:gd name="connsiteY2" fmla="*/ 0 h 762800"/>
                  <a:gd name="connsiteX0" fmla="*/ 0 w 1119244"/>
                  <a:gd name="connsiteY0" fmla="*/ 315635 h 396042"/>
                  <a:gd name="connsiteX1" fmla="*/ 731963 w 1119244"/>
                  <a:gd name="connsiteY1" fmla="*/ 27300 h 396042"/>
                  <a:gd name="connsiteX2" fmla="*/ 1061899 w 1119244"/>
                  <a:gd name="connsiteY2" fmla="*/ 58084 h 396042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72446"/>
                  <a:gd name="connsiteY0" fmla="*/ 315635 h 315635"/>
                  <a:gd name="connsiteX1" fmla="*/ 731963 w 1072446"/>
                  <a:gd name="connsiteY1" fmla="*/ 27300 h 315635"/>
                  <a:gd name="connsiteX2" fmla="*/ 1072446 w 1072446"/>
                  <a:gd name="connsiteY2" fmla="*/ 142292 h 315635"/>
                  <a:gd name="connsiteX0" fmla="*/ 0 w 1072446"/>
                  <a:gd name="connsiteY0" fmla="*/ 379850 h 379850"/>
                  <a:gd name="connsiteX1" fmla="*/ 893682 w 1072446"/>
                  <a:gd name="connsiteY1" fmla="*/ 24149 h 379850"/>
                  <a:gd name="connsiteX2" fmla="*/ 1072446 w 1072446"/>
                  <a:gd name="connsiteY2" fmla="*/ 206507 h 379850"/>
                  <a:gd name="connsiteX0" fmla="*/ 0 w 1106360"/>
                  <a:gd name="connsiteY0" fmla="*/ 379850 h 379850"/>
                  <a:gd name="connsiteX1" fmla="*/ 893682 w 1106360"/>
                  <a:gd name="connsiteY1" fmla="*/ 24149 h 379850"/>
                  <a:gd name="connsiteX2" fmla="*/ 1072446 w 1106360"/>
                  <a:gd name="connsiteY2" fmla="*/ 206507 h 379850"/>
                  <a:gd name="connsiteX0" fmla="*/ 0 w 1160911"/>
                  <a:gd name="connsiteY0" fmla="*/ 379850 h 379850"/>
                  <a:gd name="connsiteX1" fmla="*/ 893682 w 1160911"/>
                  <a:gd name="connsiteY1" fmla="*/ 24149 h 379850"/>
                  <a:gd name="connsiteX2" fmla="*/ 1149790 w 1160911"/>
                  <a:gd name="connsiteY2" fmla="*/ 150369 h 379850"/>
                  <a:gd name="connsiteX0" fmla="*/ 0 w 1149790"/>
                  <a:gd name="connsiteY0" fmla="*/ 379850 h 379850"/>
                  <a:gd name="connsiteX1" fmla="*/ 893682 w 1149790"/>
                  <a:gd name="connsiteY1" fmla="*/ 24149 h 379850"/>
                  <a:gd name="connsiteX2" fmla="*/ 1149790 w 1149790"/>
                  <a:gd name="connsiteY2" fmla="*/ 150369 h 379850"/>
                  <a:gd name="connsiteX0" fmla="*/ 0 w 1075962"/>
                  <a:gd name="connsiteY0" fmla="*/ 379850 h 379850"/>
                  <a:gd name="connsiteX1" fmla="*/ 893682 w 1075962"/>
                  <a:gd name="connsiteY1" fmla="*/ 24149 h 379850"/>
                  <a:gd name="connsiteX2" fmla="*/ 1075962 w 1075962"/>
                  <a:gd name="connsiteY2" fmla="*/ 206508 h 379850"/>
                  <a:gd name="connsiteX0" fmla="*/ 0 w 893682"/>
                  <a:gd name="connsiteY0" fmla="*/ 379850 h 379850"/>
                  <a:gd name="connsiteX1" fmla="*/ 893682 w 893682"/>
                  <a:gd name="connsiteY1" fmla="*/ 24149 h 379850"/>
                  <a:gd name="connsiteX0" fmla="*/ 0 w 1087042"/>
                  <a:gd name="connsiteY0" fmla="*/ 226379 h 226379"/>
                  <a:gd name="connsiteX1" fmla="*/ 1087042 w 1087042"/>
                  <a:gd name="connsiteY1" fmla="*/ 33480 h 226379"/>
                  <a:gd name="connsiteX0" fmla="*/ 0 w 1087042"/>
                  <a:gd name="connsiteY0" fmla="*/ 320367 h 320367"/>
                  <a:gd name="connsiteX1" fmla="*/ 1087042 w 1087042"/>
                  <a:gd name="connsiteY1" fmla="*/ 127468 h 320367"/>
                  <a:gd name="connsiteX0" fmla="*/ 0 w 492900"/>
                  <a:gd name="connsiteY0" fmla="*/ 12 h 795154"/>
                  <a:gd name="connsiteX1" fmla="*/ 492900 w 492900"/>
                  <a:gd name="connsiteY1" fmla="*/ 795154 h 795154"/>
                  <a:gd name="connsiteX0" fmla="*/ 234551 w 244068"/>
                  <a:gd name="connsiteY0" fmla="*/ 8 h 1025319"/>
                  <a:gd name="connsiteX1" fmla="*/ 154403 w 244068"/>
                  <a:gd name="connsiteY1" fmla="*/ 1025319 h 1025319"/>
                  <a:gd name="connsiteX0" fmla="*/ 80148 w 265922"/>
                  <a:gd name="connsiteY0" fmla="*/ 7 h 1025318"/>
                  <a:gd name="connsiteX1" fmla="*/ 0 w 265922"/>
                  <a:gd name="connsiteY1" fmla="*/ 1025318 h 1025318"/>
                  <a:gd name="connsiteX0" fmla="*/ 0 w 249512"/>
                  <a:gd name="connsiteY0" fmla="*/ 8 h 879358"/>
                  <a:gd name="connsiteX1" fmla="*/ 14774 w 249512"/>
                  <a:gd name="connsiteY1" fmla="*/ 879358 h 87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9512" h="879358">
                    <a:moveTo>
                      <a:pt x="0" y="8"/>
                    </a:moveTo>
                    <a:cubicBezTo>
                      <a:pt x="90472" y="-2539"/>
                      <a:pt x="504380" y="551534"/>
                      <a:pt x="14774" y="879358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0325E6C-FE27-65FD-EBB2-6F5F9AF2C510}"/>
                  </a:ext>
                </a:extLst>
              </p:cNvPr>
              <p:cNvSpPr/>
              <p:nvPr/>
            </p:nvSpPr>
            <p:spPr>
              <a:xfrm>
                <a:off x="2580459" y="3892026"/>
                <a:ext cx="2874622" cy="1606286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89657"/>
                  <a:gd name="connsiteY0" fmla="*/ 762800 h 762800"/>
                  <a:gd name="connsiteX1" fmla="*/ 731963 w 989657"/>
                  <a:gd name="connsiteY1" fmla="*/ 474465 h 762800"/>
                  <a:gd name="connsiteX2" fmla="*/ 889633 w 989657"/>
                  <a:gd name="connsiteY2" fmla="*/ 0 h 762800"/>
                  <a:gd name="connsiteX0" fmla="*/ 0 w 1119244"/>
                  <a:gd name="connsiteY0" fmla="*/ 315635 h 396042"/>
                  <a:gd name="connsiteX1" fmla="*/ 731963 w 1119244"/>
                  <a:gd name="connsiteY1" fmla="*/ 27300 h 396042"/>
                  <a:gd name="connsiteX2" fmla="*/ 1061899 w 1119244"/>
                  <a:gd name="connsiteY2" fmla="*/ 58084 h 396042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72446"/>
                  <a:gd name="connsiteY0" fmla="*/ 315635 h 315635"/>
                  <a:gd name="connsiteX1" fmla="*/ 731963 w 1072446"/>
                  <a:gd name="connsiteY1" fmla="*/ 27300 h 315635"/>
                  <a:gd name="connsiteX2" fmla="*/ 1072446 w 1072446"/>
                  <a:gd name="connsiteY2" fmla="*/ 142292 h 315635"/>
                  <a:gd name="connsiteX0" fmla="*/ 0 w 1072446"/>
                  <a:gd name="connsiteY0" fmla="*/ 379850 h 379850"/>
                  <a:gd name="connsiteX1" fmla="*/ 893682 w 1072446"/>
                  <a:gd name="connsiteY1" fmla="*/ 24149 h 379850"/>
                  <a:gd name="connsiteX2" fmla="*/ 1072446 w 1072446"/>
                  <a:gd name="connsiteY2" fmla="*/ 206507 h 379850"/>
                  <a:gd name="connsiteX0" fmla="*/ 0 w 1106360"/>
                  <a:gd name="connsiteY0" fmla="*/ 379850 h 379850"/>
                  <a:gd name="connsiteX1" fmla="*/ 893682 w 1106360"/>
                  <a:gd name="connsiteY1" fmla="*/ 24149 h 379850"/>
                  <a:gd name="connsiteX2" fmla="*/ 1072446 w 1106360"/>
                  <a:gd name="connsiteY2" fmla="*/ 206507 h 379850"/>
                  <a:gd name="connsiteX0" fmla="*/ 0 w 1160911"/>
                  <a:gd name="connsiteY0" fmla="*/ 379850 h 379850"/>
                  <a:gd name="connsiteX1" fmla="*/ 893682 w 1160911"/>
                  <a:gd name="connsiteY1" fmla="*/ 24149 h 379850"/>
                  <a:gd name="connsiteX2" fmla="*/ 1149790 w 1160911"/>
                  <a:gd name="connsiteY2" fmla="*/ 150369 h 379850"/>
                  <a:gd name="connsiteX0" fmla="*/ 0 w 1149790"/>
                  <a:gd name="connsiteY0" fmla="*/ 379850 h 379850"/>
                  <a:gd name="connsiteX1" fmla="*/ 893682 w 1149790"/>
                  <a:gd name="connsiteY1" fmla="*/ 24149 h 379850"/>
                  <a:gd name="connsiteX2" fmla="*/ 1149790 w 1149790"/>
                  <a:gd name="connsiteY2" fmla="*/ 150369 h 379850"/>
                  <a:gd name="connsiteX0" fmla="*/ 0 w 1075962"/>
                  <a:gd name="connsiteY0" fmla="*/ 379850 h 379850"/>
                  <a:gd name="connsiteX1" fmla="*/ 893682 w 1075962"/>
                  <a:gd name="connsiteY1" fmla="*/ 24149 h 379850"/>
                  <a:gd name="connsiteX2" fmla="*/ 1075962 w 1075962"/>
                  <a:gd name="connsiteY2" fmla="*/ 206508 h 379850"/>
                  <a:gd name="connsiteX0" fmla="*/ 0 w 893682"/>
                  <a:gd name="connsiteY0" fmla="*/ 379850 h 379850"/>
                  <a:gd name="connsiteX1" fmla="*/ 893682 w 893682"/>
                  <a:gd name="connsiteY1" fmla="*/ 24149 h 379850"/>
                  <a:gd name="connsiteX0" fmla="*/ 0 w 1087042"/>
                  <a:gd name="connsiteY0" fmla="*/ 226379 h 226379"/>
                  <a:gd name="connsiteX1" fmla="*/ 1087042 w 1087042"/>
                  <a:gd name="connsiteY1" fmla="*/ 33480 h 226379"/>
                  <a:gd name="connsiteX0" fmla="*/ 0 w 1087042"/>
                  <a:gd name="connsiteY0" fmla="*/ 320367 h 320367"/>
                  <a:gd name="connsiteX1" fmla="*/ 1087042 w 1087042"/>
                  <a:gd name="connsiteY1" fmla="*/ 127468 h 320367"/>
                  <a:gd name="connsiteX0" fmla="*/ 0 w 492900"/>
                  <a:gd name="connsiteY0" fmla="*/ 12 h 795154"/>
                  <a:gd name="connsiteX1" fmla="*/ 492900 w 492900"/>
                  <a:gd name="connsiteY1" fmla="*/ 795154 h 795154"/>
                  <a:gd name="connsiteX0" fmla="*/ 234551 w 244068"/>
                  <a:gd name="connsiteY0" fmla="*/ 8 h 1025319"/>
                  <a:gd name="connsiteX1" fmla="*/ 154403 w 244068"/>
                  <a:gd name="connsiteY1" fmla="*/ 1025319 h 1025319"/>
                  <a:gd name="connsiteX0" fmla="*/ 80148 w 265922"/>
                  <a:gd name="connsiteY0" fmla="*/ 7 h 1025318"/>
                  <a:gd name="connsiteX1" fmla="*/ 0 w 265922"/>
                  <a:gd name="connsiteY1" fmla="*/ 1025318 h 1025318"/>
                  <a:gd name="connsiteX0" fmla="*/ 1061008 w 1069380"/>
                  <a:gd name="connsiteY0" fmla="*/ 7 h 946724"/>
                  <a:gd name="connsiteX1" fmla="*/ 0 w 1069380"/>
                  <a:gd name="connsiteY1" fmla="*/ 946724 h 946724"/>
                  <a:gd name="connsiteX0" fmla="*/ 1061008 w 1061008"/>
                  <a:gd name="connsiteY0" fmla="*/ 0 h 946717"/>
                  <a:gd name="connsiteX1" fmla="*/ 0 w 1061008"/>
                  <a:gd name="connsiteY1" fmla="*/ 946717 h 94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1008" h="946717">
                    <a:moveTo>
                      <a:pt x="1061008" y="0"/>
                    </a:moveTo>
                    <a:cubicBezTo>
                      <a:pt x="954605" y="132186"/>
                      <a:pt x="489606" y="618893"/>
                      <a:pt x="0" y="946717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16745496-1219-7A00-117F-1AC835AC0EED}"/>
                  </a:ext>
                </a:extLst>
              </p:cNvPr>
              <p:cNvSpPr/>
              <p:nvPr/>
            </p:nvSpPr>
            <p:spPr>
              <a:xfrm>
                <a:off x="1796628" y="3435604"/>
                <a:ext cx="3579471" cy="253981"/>
              </a:xfrm>
              <a:custGeom>
                <a:avLst/>
                <a:gdLst>
                  <a:gd name="connsiteX0" fmla="*/ 0 w 624002"/>
                  <a:gd name="connsiteY0" fmla="*/ 885825 h 885825"/>
                  <a:gd name="connsiteX1" fmla="*/ 533400 w 624002"/>
                  <a:gd name="connsiteY1" fmla="*/ 409575 h 885825"/>
                  <a:gd name="connsiteX2" fmla="*/ 619125 w 624002"/>
                  <a:gd name="connsiteY2" fmla="*/ 0 h 885825"/>
                  <a:gd name="connsiteX0" fmla="*/ 0 w 646166"/>
                  <a:gd name="connsiteY0" fmla="*/ 1170600 h 1170600"/>
                  <a:gd name="connsiteX1" fmla="*/ 533400 w 646166"/>
                  <a:gd name="connsiteY1" fmla="*/ 694350 h 1170600"/>
                  <a:gd name="connsiteX2" fmla="*/ 644134 w 646166"/>
                  <a:gd name="connsiteY2" fmla="*/ 0 h 1170600"/>
                  <a:gd name="connsiteX0" fmla="*/ 0 w 644428"/>
                  <a:gd name="connsiteY0" fmla="*/ 1170600 h 1170600"/>
                  <a:gd name="connsiteX1" fmla="*/ 361911 w 644428"/>
                  <a:gd name="connsiteY1" fmla="*/ 400082 h 1170600"/>
                  <a:gd name="connsiteX2" fmla="*/ 644134 w 644428"/>
                  <a:gd name="connsiteY2" fmla="*/ 0 h 1170600"/>
                  <a:gd name="connsiteX0" fmla="*/ 0 w 644134"/>
                  <a:gd name="connsiteY0" fmla="*/ 1170610 h 1170610"/>
                  <a:gd name="connsiteX1" fmla="*/ 361911 w 644134"/>
                  <a:gd name="connsiteY1" fmla="*/ 400092 h 1170610"/>
                  <a:gd name="connsiteX2" fmla="*/ 644134 w 644134"/>
                  <a:gd name="connsiteY2" fmla="*/ 10 h 117061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644134"/>
                  <a:gd name="connsiteY0" fmla="*/ 1170600 h 1170600"/>
                  <a:gd name="connsiteX1" fmla="*/ 644134 w 644134"/>
                  <a:gd name="connsiteY1" fmla="*/ 0 h 1170600"/>
                  <a:gd name="connsiteX0" fmla="*/ 0 w 726306"/>
                  <a:gd name="connsiteY0" fmla="*/ 1009228 h 1009228"/>
                  <a:gd name="connsiteX1" fmla="*/ 726306 w 726306"/>
                  <a:gd name="connsiteY1" fmla="*/ 0 h 1009228"/>
                  <a:gd name="connsiteX0" fmla="*/ 0 w 712015"/>
                  <a:gd name="connsiteY0" fmla="*/ 961765 h 961765"/>
                  <a:gd name="connsiteX1" fmla="*/ 712015 w 712015"/>
                  <a:gd name="connsiteY1" fmla="*/ 0 h 961765"/>
                  <a:gd name="connsiteX0" fmla="*/ 0 w 706820"/>
                  <a:gd name="connsiteY0" fmla="*/ 914429 h 914429"/>
                  <a:gd name="connsiteX1" fmla="*/ 706820 w 706820"/>
                  <a:gd name="connsiteY1" fmla="*/ 0 h 914429"/>
                  <a:gd name="connsiteX0" fmla="*/ 0 w 706820"/>
                  <a:gd name="connsiteY0" fmla="*/ 915407 h 915407"/>
                  <a:gd name="connsiteX1" fmla="*/ 706820 w 706820"/>
                  <a:gd name="connsiteY1" fmla="*/ 978 h 915407"/>
                  <a:gd name="connsiteX0" fmla="*/ 0 w 912435"/>
                  <a:gd name="connsiteY0" fmla="*/ 914429 h 1025439"/>
                  <a:gd name="connsiteX1" fmla="*/ 706820 w 912435"/>
                  <a:gd name="connsiteY1" fmla="*/ 0 h 1025439"/>
                  <a:gd name="connsiteX0" fmla="*/ 0 w 730878"/>
                  <a:gd name="connsiteY0" fmla="*/ 914429 h 914429"/>
                  <a:gd name="connsiteX1" fmla="*/ 706820 w 730878"/>
                  <a:gd name="connsiteY1" fmla="*/ 0 h 914429"/>
                  <a:gd name="connsiteX0" fmla="*/ 0 w 909074"/>
                  <a:gd name="connsiteY0" fmla="*/ 762800 h 762800"/>
                  <a:gd name="connsiteX1" fmla="*/ 889633 w 909074"/>
                  <a:gd name="connsiteY1" fmla="*/ 0 h 762800"/>
                  <a:gd name="connsiteX0" fmla="*/ 0 w 918215"/>
                  <a:gd name="connsiteY0" fmla="*/ 762800 h 862207"/>
                  <a:gd name="connsiteX1" fmla="*/ 889633 w 918215"/>
                  <a:gd name="connsiteY1" fmla="*/ 0 h 862207"/>
                  <a:gd name="connsiteX0" fmla="*/ 0 w 918675"/>
                  <a:gd name="connsiteY0" fmla="*/ 762800 h 903634"/>
                  <a:gd name="connsiteX1" fmla="*/ 229228 w 918675"/>
                  <a:gd name="connsiteY1" fmla="*/ 846136 h 903634"/>
                  <a:gd name="connsiteX2" fmla="*/ 889633 w 918675"/>
                  <a:gd name="connsiteY2" fmla="*/ 0 h 903634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20692"/>
                  <a:gd name="connsiteY0" fmla="*/ 762800 h 821942"/>
                  <a:gd name="connsiteX1" fmla="*/ 271415 w 920692"/>
                  <a:gd name="connsiteY1" fmla="*/ 755159 h 821942"/>
                  <a:gd name="connsiteX2" fmla="*/ 889633 w 920692"/>
                  <a:gd name="connsiteY2" fmla="*/ 0 h 821942"/>
                  <a:gd name="connsiteX0" fmla="*/ 0 w 989657"/>
                  <a:gd name="connsiteY0" fmla="*/ 762800 h 762800"/>
                  <a:gd name="connsiteX1" fmla="*/ 731963 w 989657"/>
                  <a:gd name="connsiteY1" fmla="*/ 474465 h 762800"/>
                  <a:gd name="connsiteX2" fmla="*/ 889633 w 989657"/>
                  <a:gd name="connsiteY2" fmla="*/ 0 h 762800"/>
                  <a:gd name="connsiteX0" fmla="*/ 0 w 1119244"/>
                  <a:gd name="connsiteY0" fmla="*/ 315635 h 396042"/>
                  <a:gd name="connsiteX1" fmla="*/ 731963 w 1119244"/>
                  <a:gd name="connsiteY1" fmla="*/ 27300 h 396042"/>
                  <a:gd name="connsiteX2" fmla="*/ 1061899 w 1119244"/>
                  <a:gd name="connsiteY2" fmla="*/ 58084 h 396042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61899"/>
                  <a:gd name="connsiteY0" fmla="*/ 315635 h 315635"/>
                  <a:gd name="connsiteX1" fmla="*/ 731963 w 1061899"/>
                  <a:gd name="connsiteY1" fmla="*/ 27300 h 315635"/>
                  <a:gd name="connsiteX2" fmla="*/ 1061899 w 1061899"/>
                  <a:gd name="connsiteY2" fmla="*/ 58084 h 315635"/>
                  <a:gd name="connsiteX0" fmla="*/ 0 w 1072446"/>
                  <a:gd name="connsiteY0" fmla="*/ 315635 h 315635"/>
                  <a:gd name="connsiteX1" fmla="*/ 731963 w 1072446"/>
                  <a:gd name="connsiteY1" fmla="*/ 27300 h 315635"/>
                  <a:gd name="connsiteX2" fmla="*/ 1072446 w 1072446"/>
                  <a:gd name="connsiteY2" fmla="*/ 142292 h 315635"/>
                  <a:gd name="connsiteX0" fmla="*/ 0 w 1072446"/>
                  <a:gd name="connsiteY0" fmla="*/ 379850 h 379850"/>
                  <a:gd name="connsiteX1" fmla="*/ 893682 w 1072446"/>
                  <a:gd name="connsiteY1" fmla="*/ 24149 h 379850"/>
                  <a:gd name="connsiteX2" fmla="*/ 1072446 w 1072446"/>
                  <a:gd name="connsiteY2" fmla="*/ 206507 h 379850"/>
                  <a:gd name="connsiteX0" fmla="*/ 0 w 1106360"/>
                  <a:gd name="connsiteY0" fmla="*/ 379850 h 379850"/>
                  <a:gd name="connsiteX1" fmla="*/ 893682 w 1106360"/>
                  <a:gd name="connsiteY1" fmla="*/ 24149 h 379850"/>
                  <a:gd name="connsiteX2" fmla="*/ 1072446 w 1106360"/>
                  <a:gd name="connsiteY2" fmla="*/ 206507 h 379850"/>
                  <a:gd name="connsiteX0" fmla="*/ 0 w 1160911"/>
                  <a:gd name="connsiteY0" fmla="*/ 379850 h 379850"/>
                  <a:gd name="connsiteX1" fmla="*/ 893682 w 1160911"/>
                  <a:gd name="connsiteY1" fmla="*/ 24149 h 379850"/>
                  <a:gd name="connsiteX2" fmla="*/ 1149790 w 1160911"/>
                  <a:gd name="connsiteY2" fmla="*/ 150369 h 379850"/>
                  <a:gd name="connsiteX0" fmla="*/ 0 w 1149790"/>
                  <a:gd name="connsiteY0" fmla="*/ 379850 h 379850"/>
                  <a:gd name="connsiteX1" fmla="*/ 893682 w 1149790"/>
                  <a:gd name="connsiteY1" fmla="*/ 24149 h 379850"/>
                  <a:gd name="connsiteX2" fmla="*/ 1149790 w 1149790"/>
                  <a:gd name="connsiteY2" fmla="*/ 150369 h 379850"/>
                  <a:gd name="connsiteX0" fmla="*/ 0 w 1075962"/>
                  <a:gd name="connsiteY0" fmla="*/ 379850 h 379850"/>
                  <a:gd name="connsiteX1" fmla="*/ 893682 w 1075962"/>
                  <a:gd name="connsiteY1" fmla="*/ 24149 h 379850"/>
                  <a:gd name="connsiteX2" fmla="*/ 1075962 w 1075962"/>
                  <a:gd name="connsiteY2" fmla="*/ 206508 h 379850"/>
                  <a:gd name="connsiteX0" fmla="*/ 0 w 893682"/>
                  <a:gd name="connsiteY0" fmla="*/ 379850 h 379850"/>
                  <a:gd name="connsiteX1" fmla="*/ 893682 w 893682"/>
                  <a:gd name="connsiteY1" fmla="*/ 24149 h 379850"/>
                  <a:gd name="connsiteX0" fmla="*/ 0 w 1087042"/>
                  <a:gd name="connsiteY0" fmla="*/ 226379 h 226379"/>
                  <a:gd name="connsiteX1" fmla="*/ 1087042 w 1087042"/>
                  <a:gd name="connsiteY1" fmla="*/ 33480 h 226379"/>
                  <a:gd name="connsiteX0" fmla="*/ 0 w 1087042"/>
                  <a:gd name="connsiteY0" fmla="*/ 320367 h 320367"/>
                  <a:gd name="connsiteX1" fmla="*/ 1087042 w 1087042"/>
                  <a:gd name="connsiteY1" fmla="*/ 127468 h 320367"/>
                  <a:gd name="connsiteX0" fmla="*/ 0 w 492900"/>
                  <a:gd name="connsiteY0" fmla="*/ 12 h 795154"/>
                  <a:gd name="connsiteX1" fmla="*/ 492900 w 492900"/>
                  <a:gd name="connsiteY1" fmla="*/ 795154 h 795154"/>
                  <a:gd name="connsiteX0" fmla="*/ 234551 w 244068"/>
                  <a:gd name="connsiteY0" fmla="*/ 8 h 1025319"/>
                  <a:gd name="connsiteX1" fmla="*/ 154403 w 244068"/>
                  <a:gd name="connsiteY1" fmla="*/ 1025319 h 1025319"/>
                  <a:gd name="connsiteX0" fmla="*/ 80148 w 265922"/>
                  <a:gd name="connsiteY0" fmla="*/ 7 h 1025318"/>
                  <a:gd name="connsiteX1" fmla="*/ 0 w 265922"/>
                  <a:gd name="connsiteY1" fmla="*/ 1025318 h 1025318"/>
                  <a:gd name="connsiteX0" fmla="*/ 1061008 w 1069380"/>
                  <a:gd name="connsiteY0" fmla="*/ 7 h 946724"/>
                  <a:gd name="connsiteX1" fmla="*/ 0 w 1069380"/>
                  <a:gd name="connsiteY1" fmla="*/ 946724 h 946724"/>
                  <a:gd name="connsiteX0" fmla="*/ 1061008 w 1061008"/>
                  <a:gd name="connsiteY0" fmla="*/ 0 h 946717"/>
                  <a:gd name="connsiteX1" fmla="*/ 0 w 1061008"/>
                  <a:gd name="connsiteY1" fmla="*/ 946717 h 946717"/>
                  <a:gd name="connsiteX0" fmla="*/ 1321164 w 1321164"/>
                  <a:gd name="connsiteY0" fmla="*/ 22600 h 149692"/>
                  <a:gd name="connsiteX1" fmla="*/ 0 w 1321164"/>
                  <a:gd name="connsiteY1" fmla="*/ 149692 h 14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21164" h="149692">
                    <a:moveTo>
                      <a:pt x="1321164" y="22600"/>
                    </a:moveTo>
                    <a:cubicBezTo>
                      <a:pt x="1214761" y="154786"/>
                      <a:pt x="489606" y="-178132"/>
                      <a:pt x="0" y="149692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83A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</p:grpSp>
        <p:pic>
          <p:nvPicPr>
            <p:cNvPr id="10" name="Grafik 9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7F6CB500-78D0-11B3-3F52-670462EE6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5985" y="3033676"/>
              <a:ext cx="2210645" cy="1334729"/>
            </a:xfrm>
            <a:prstGeom prst="rect">
              <a:avLst/>
            </a:prstGeom>
          </p:spPr>
        </p:pic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B0C48570-CC31-2EBF-4669-4BF5894CB0D7}"/>
              </a:ext>
            </a:extLst>
          </p:cNvPr>
          <p:cNvSpPr txBox="1"/>
          <p:nvPr/>
        </p:nvSpPr>
        <p:spPr>
          <a:xfrm>
            <a:off x="453410" y="4160181"/>
            <a:ext cx="362118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Expand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catalog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Which questions arise in your own context within the individual fields of action/guiding principles? 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31" name="Google Shape;171;p23">
            <a:extLst>
              <a:ext uri="{FF2B5EF4-FFF2-40B4-BE49-F238E27FC236}">
                <a16:creationId xmlns:a16="http://schemas.microsoft.com/office/drawing/2014/main" id="{8CE90357-60E6-23E7-9F50-78C71C0194B6}"/>
              </a:ext>
            </a:extLst>
          </p:cNvPr>
          <p:cNvSpPr/>
          <p:nvPr/>
        </p:nvSpPr>
        <p:spPr>
          <a:xfrm rot="20208551" flipH="1">
            <a:off x="2361562" y="3056027"/>
            <a:ext cx="9537641" cy="2616786"/>
          </a:xfrm>
          <a:custGeom>
            <a:avLst/>
            <a:gdLst>
              <a:gd name="connsiteX0" fmla="*/ 0 w 152400"/>
              <a:gd name="connsiteY0" fmla="*/ 5008 h 55273"/>
              <a:gd name="connsiteX1" fmla="*/ 49127 w 152400"/>
              <a:gd name="connsiteY1" fmla="*/ 4229 h 55273"/>
              <a:gd name="connsiteX2" fmla="*/ 90311 w 152400"/>
              <a:gd name="connsiteY2" fmla="*/ 36617 h 55273"/>
              <a:gd name="connsiteX3" fmla="*/ 76765 w 152400"/>
              <a:gd name="connsiteY3" fmla="*/ 51857 h 55273"/>
              <a:gd name="connsiteX4" fmla="*/ 49671 w 152400"/>
              <a:gd name="connsiteY4" fmla="*/ 41132 h 55273"/>
              <a:gd name="connsiteX5" fmla="*/ 49671 w 152400"/>
              <a:gd name="connsiteY5" fmla="*/ 22505 h 55273"/>
              <a:gd name="connsiteX6" fmla="*/ 81845 w 152400"/>
              <a:gd name="connsiteY6" fmla="*/ 10088 h 55273"/>
              <a:gd name="connsiteX7" fmla="*/ 152400 w 152400"/>
              <a:gd name="connsiteY7" fmla="*/ 53550 h 5527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76765 w 152400"/>
              <a:gd name="connsiteY3" fmla="*/ 5126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49671 w 152400"/>
              <a:gd name="connsiteY4" fmla="*/ 40542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9671 w 152400"/>
              <a:gd name="connsiteY5" fmla="*/ 21915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4418 h 54683"/>
              <a:gd name="connsiteX1" fmla="*/ 49127 w 152400"/>
              <a:gd name="connsiteY1" fmla="*/ 3639 h 54683"/>
              <a:gd name="connsiteX2" fmla="*/ 71410 w 152400"/>
              <a:gd name="connsiteY2" fmla="*/ 39151 h 54683"/>
              <a:gd name="connsiteX3" fmla="*/ 48591 w 152400"/>
              <a:gd name="connsiteY3" fmla="*/ 52457 h 54683"/>
              <a:gd name="connsiteX4" fmla="*/ 28511 w 152400"/>
              <a:gd name="connsiteY4" fmla="*/ 40393 h 54683"/>
              <a:gd name="connsiteX5" fmla="*/ 44440 w 152400"/>
              <a:gd name="connsiteY5" fmla="*/ 20576 h 54683"/>
              <a:gd name="connsiteX6" fmla="*/ 81845 w 152400"/>
              <a:gd name="connsiteY6" fmla="*/ 9498 h 54683"/>
              <a:gd name="connsiteX7" fmla="*/ 152400 w 152400"/>
              <a:gd name="connsiteY7" fmla="*/ 52960 h 54683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48591 w 152400"/>
              <a:gd name="connsiteY3" fmla="*/ 51425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28511 w 152400"/>
              <a:gd name="connsiteY4" fmla="*/ 39361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4440 w 152400"/>
              <a:gd name="connsiteY5" fmla="*/ 19544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9990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3727 w 152400"/>
              <a:gd name="connsiteY5" fmla="*/ 1582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86 h 53651"/>
              <a:gd name="connsiteX1" fmla="*/ 49127 w 152400"/>
              <a:gd name="connsiteY1" fmla="*/ 2607 h 53651"/>
              <a:gd name="connsiteX2" fmla="*/ 62256 w 152400"/>
              <a:gd name="connsiteY2" fmla="*/ 22501 h 53651"/>
              <a:gd name="connsiteX3" fmla="*/ 52157 w 152400"/>
              <a:gd name="connsiteY3" fmla="*/ 30453 h 53651"/>
              <a:gd name="connsiteX4" fmla="*/ 43371 w 152400"/>
              <a:gd name="connsiteY4" fmla="*/ 27164 h 53651"/>
              <a:gd name="connsiteX5" fmla="*/ 49076 w 152400"/>
              <a:gd name="connsiteY5" fmla="*/ 14636 h 53651"/>
              <a:gd name="connsiteX6" fmla="*/ 81845 w 152400"/>
              <a:gd name="connsiteY6" fmla="*/ 8466 h 53651"/>
              <a:gd name="connsiteX7" fmla="*/ 152400 w 152400"/>
              <a:gd name="connsiteY7" fmla="*/ 51928 h 53651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52400"/>
              <a:gd name="connsiteY0" fmla="*/ 3367 h 53632"/>
              <a:gd name="connsiteX1" fmla="*/ 49127 w 152400"/>
              <a:gd name="connsiteY1" fmla="*/ 2588 h 53632"/>
              <a:gd name="connsiteX2" fmla="*/ 60829 w 152400"/>
              <a:gd name="connsiteY2" fmla="*/ 22185 h 53632"/>
              <a:gd name="connsiteX3" fmla="*/ 52157 w 152400"/>
              <a:gd name="connsiteY3" fmla="*/ 30434 h 53632"/>
              <a:gd name="connsiteX4" fmla="*/ 43371 w 152400"/>
              <a:gd name="connsiteY4" fmla="*/ 27145 h 53632"/>
              <a:gd name="connsiteX5" fmla="*/ 49076 w 152400"/>
              <a:gd name="connsiteY5" fmla="*/ 14617 h 53632"/>
              <a:gd name="connsiteX6" fmla="*/ 81845 w 152400"/>
              <a:gd name="connsiteY6" fmla="*/ 8447 h 53632"/>
              <a:gd name="connsiteX7" fmla="*/ 152400 w 152400"/>
              <a:gd name="connsiteY7" fmla="*/ 51909 h 53632"/>
              <a:gd name="connsiteX0" fmla="*/ 0 w 145149"/>
              <a:gd name="connsiteY0" fmla="*/ 611 h 79583"/>
              <a:gd name="connsiteX1" fmla="*/ 41876 w 145149"/>
              <a:gd name="connsiteY1" fmla="*/ 28539 h 79583"/>
              <a:gd name="connsiteX2" fmla="*/ 53578 w 145149"/>
              <a:gd name="connsiteY2" fmla="*/ 48136 h 79583"/>
              <a:gd name="connsiteX3" fmla="*/ 44906 w 145149"/>
              <a:gd name="connsiteY3" fmla="*/ 56385 h 79583"/>
              <a:gd name="connsiteX4" fmla="*/ 36120 w 145149"/>
              <a:gd name="connsiteY4" fmla="*/ 53096 h 79583"/>
              <a:gd name="connsiteX5" fmla="*/ 41825 w 145149"/>
              <a:gd name="connsiteY5" fmla="*/ 40568 h 79583"/>
              <a:gd name="connsiteX6" fmla="*/ 74594 w 145149"/>
              <a:gd name="connsiteY6" fmla="*/ 34398 h 79583"/>
              <a:gd name="connsiteX7" fmla="*/ 145149 w 145149"/>
              <a:gd name="connsiteY7" fmla="*/ 77860 h 79583"/>
              <a:gd name="connsiteX0" fmla="*/ 0 w 145149"/>
              <a:gd name="connsiteY0" fmla="*/ 647 h 79619"/>
              <a:gd name="connsiteX1" fmla="*/ 41876 w 145149"/>
              <a:gd name="connsiteY1" fmla="*/ 28575 h 79619"/>
              <a:gd name="connsiteX2" fmla="*/ 53578 w 145149"/>
              <a:gd name="connsiteY2" fmla="*/ 48172 h 79619"/>
              <a:gd name="connsiteX3" fmla="*/ 44906 w 145149"/>
              <a:gd name="connsiteY3" fmla="*/ 56421 h 79619"/>
              <a:gd name="connsiteX4" fmla="*/ 36120 w 145149"/>
              <a:gd name="connsiteY4" fmla="*/ 53132 h 79619"/>
              <a:gd name="connsiteX5" fmla="*/ 41825 w 145149"/>
              <a:gd name="connsiteY5" fmla="*/ 40604 h 79619"/>
              <a:gd name="connsiteX6" fmla="*/ 74594 w 145149"/>
              <a:gd name="connsiteY6" fmla="*/ 34434 h 79619"/>
              <a:gd name="connsiteX7" fmla="*/ 145149 w 145149"/>
              <a:gd name="connsiteY7" fmla="*/ 77896 h 79619"/>
              <a:gd name="connsiteX0" fmla="*/ 0 w 144079"/>
              <a:gd name="connsiteY0" fmla="*/ 603 h 80021"/>
              <a:gd name="connsiteX1" fmla="*/ 40806 w 144079"/>
              <a:gd name="connsiteY1" fmla="*/ 28977 h 80021"/>
              <a:gd name="connsiteX2" fmla="*/ 52508 w 144079"/>
              <a:gd name="connsiteY2" fmla="*/ 48574 h 80021"/>
              <a:gd name="connsiteX3" fmla="*/ 43836 w 144079"/>
              <a:gd name="connsiteY3" fmla="*/ 56823 h 80021"/>
              <a:gd name="connsiteX4" fmla="*/ 35050 w 144079"/>
              <a:gd name="connsiteY4" fmla="*/ 53534 h 80021"/>
              <a:gd name="connsiteX5" fmla="*/ 40755 w 144079"/>
              <a:gd name="connsiteY5" fmla="*/ 41006 h 80021"/>
              <a:gd name="connsiteX6" fmla="*/ 73524 w 144079"/>
              <a:gd name="connsiteY6" fmla="*/ 34836 h 80021"/>
              <a:gd name="connsiteX7" fmla="*/ 144079 w 144079"/>
              <a:gd name="connsiteY7" fmla="*/ 78298 h 80021"/>
              <a:gd name="connsiteX0" fmla="*/ 0 w 144079"/>
              <a:gd name="connsiteY0" fmla="*/ 0 h 79418"/>
              <a:gd name="connsiteX1" fmla="*/ 40806 w 144079"/>
              <a:gd name="connsiteY1" fmla="*/ 28374 h 79418"/>
              <a:gd name="connsiteX2" fmla="*/ 52508 w 144079"/>
              <a:gd name="connsiteY2" fmla="*/ 47971 h 79418"/>
              <a:gd name="connsiteX3" fmla="*/ 43836 w 144079"/>
              <a:gd name="connsiteY3" fmla="*/ 56220 h 79418"/>
              <a:gd name="connsiteX4" fmla="*/ 35050 w 144079"/>
              <a:gd name="connsiteY4" fmla="*/ 52931 h 79418"/>
              <a:gd name="connsiteX5" fmla="*/ 40755 w 144079"/>
              <a:gd name="connsiteY5" fmla="*/ 40403 h 79418"/>
              <a:gd name="connsiteX6" fmla="*/ 73524 w 144079"/>
              <a:gd name="connsiteY6" fmla="*/ 34233 h 79418"/>
              <a:gd name="connsiteX7" fmla="*/ 144079 w 144079"/>
              <a:gd name="connsiteY7" fmla="*/ 77695 h 79418"/>
              <a:gd name="connsiteX0" fmla="*/ 0 w 135758"/>
              <a:gd name="connsiteY0" fmla="*/ 0 h 85814"/>
              <a:gd name="connsiteX1" fmla="*/ 32485 w 135758"/>
              <a:gd name="connsiteY1" fmla="*/ 34770 h 85814"/>
              <a:gd name="connsiteX2" fmla="*/ 44187 w 135758"/>
              <a:gd name="connsiteY2" fmla="*/ 54367 h 85814"/>
              <a:gd name="connsiteX3" fmla="*/ 35515 w 135758"/>
              <a:gd name="connsiteY3" fmla="*/ 62616 h 85814"/>
              <a:gd name="connsiteX4" fmla="*/ 26729 w 135758"/>
              <a:gd name="connsiteY4" fmla="*/ 59327 h 85814"/>
              <a:gd name="connsiteX5" fmla="*/ 32434 w 135758"/>
              <a:gd name="connsiteY5" fmla="*/ 46799 h 85814"/>
              <a:gd name="connsiteX6" fmla="*/ 65203 w 135758"/>
              <a:gd name="connsiteY6" fmla="*/ 40629 h 85814"/>
              <a:gd name="connsiteX7" fmla="*/ 135758 w 135758"/>
              <a:gd name="connsiteY7" fmla="*/ 84091 h 85814"/>
              <a:gd name="connsiteX0" fmla="*/ 0 w 135045"/>
              <a:gd name="connsiteY0" fmla="*/ 0 h 86409"/>
              <a:gd name="connsiteX1" fmla="*/ 31772 w 135045"/>
              <a:gd name="connsiteY1" fmla="*/ 35365 h 86409"/>
              <a:gd name="connsiteX2" fmla="*/ 43474 w 135045"/>
              <a:gd name="connsiteY2" fmla="*/ 54962 h 86409"/>
              <a:gd name="connsiteX3" fmla="*/ 34802 w 135045"/>
              <a:gd name="connsiteY3" fmla="*/ 63211 h 86409"/>
              <a:gd name="connsiteX4" fmla="*/ 26016 w 135045"/>
              <a:gd name="connsiteY4" fmla="*/ 59922 h 86409"/>
              <a:gd name="connsiteX5" fmla="*/ 31721 w 135045"/>
              <a:gd name="connsiteY5" fmla="*/ 47394 h 86409"/>
              <a:gd name="connsiteX6" fmla="*/ 64490 w 135045"/>
              <a:gd name="connsiteY6" fmla="*/ 41224 h 86409"/>
              <a:gd name="connsiteX7" fmla="*/ 135045 w 135045"/>
              <a:gd name="connsiteY7" fmla="*/ 84686 h 86409"/>
              <a:gd name="connsiteX0" fmla="*/ 0 w 111863"/>
              <a:gd name="connsiteY0" fmla="*/ 6813 h 70253"/>
              <a:gd name="connsiteX1" fmla="*/ 31772 w 111863"/>
              <a:gd name="connsiteY1" fmla="*/ 42178 h 70253"/>
              <a:gd name="connsiteX2" fmla="*/ 43474 w 111863"/>
              <a:gd name="connsiteY2" fmla="*/ 61775 h 70253"/>
              <a:gd name="connsiteX3" fmla="*/ 34802 w 111863"/>
              <a:gd name="connsiteY3" fmla="*/ 70024 h 70253"/>
              <a:gd name="connsiteX4" fmla="*/ 26016 w 111863"/>
              <a:gd name="connsiteY4" fmla="*/ 66735 h 70253"/>
              <a:gd name="connsiteX5" fmla="*/ 31721 w 111863"/>
              <a:gd name="connsiteY5" fmla="*/ 54207 h 70253"/>
              <a:gd name="connsiteX6" fmla="*/ 64490 w 111863"/>
              <a:gd name="connsiteY6" fmla="*/ 48037 h 70253"/>
              <a:gd name="connsiteX7" fmla="*/ 111863 w 111863"/>
              <a:gd name="connsiteY7" fmla="*/ 0 h 70253"/>
              <a:gd name="connsiteX0" fmla="*/ 0 w 100639"/>
              <a:gd name="connsiteY0" fmla="*/ 34636 h 70253"/>
              <a:gd name="connsiteX1" fmla="*/ 20548 w 100639"/>
              <a:gd name="connsiteY1" fmla="*/ 42178 h 70253"/>
              <a:gd name="connsiteX2" fmla="*/ 32250 w 100639"/>
              <a:gd name="connsiteY2" fmla="*/ 61775 h 70253"/>
              <a:gd name="connsiteX3" fmla="*/ 23578 w 100639"/>
              <a:gd name="connsiteY3" fmla="*/ 70024 h 70253"/>
              <a:gd name="connsiteX4" fmla="*/ 14792 w 100639"/>
              <a:gd name="connsiteY4" fmla="*/ 66735 h 70253"/>
              <a:gd name="connsiteX5" fmla="*/ 20497 w 100639"/>
              <a:gd name="connsiteY5" fmla="*/ 54207 h 70253"/>
              <a:gd name="connsiteX6" fmla="*/ 53266 w 100639"/>
              <a:gd name="connsiteY6" fmla="*/ 48037 h 70253"/>
              <a:gd name="connsiteX7" fmla="*/ 100639 w 100639"/>
              <a:gd name="connsiteY7" fmla="*/ 0 h 7025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86075 w 86838"/>
              <a:gd name="connsiteY7" fmla="*/ 8890 h 79143"/>
              <a:gd name="connsiteX0" fmla="*/ 83807 w 86838"/>
              <a:gd name="connsiteY0" fmla="*/ 0 h 79143"/>
              <a:gd name="connsiteX1" fmla="*/ 5984 w 86838"/>
              <a:gd name="connsiteY1" fmla="*/ 51068 h 79143"/>
              <a:gd name="connsiteX2" fmla="*/ 17686 w 86838"/>
              <a:gd name="connsiteY2" fmla="*/ 70665 h 79143"/>
              <a:gd name="connsiteX3" fmla="*/ 9014 w 86838"/>
              <a:gd name="connsiteY3" fmla="*/ 78914 h 79143"/>
              <a:gd name="connsiteX4" fmla="*/ 228 w 86838"/>
              <a:gd name="connsiteY4" fmla="*/ 75625 h 79143"/>
              <a:gd name="connsiteX5" fmla="*/ 5933 w 86838"/>
              <a:gd name="connsiteY5" fmla="*/ 63097 h 79143"/>
              <a:gd name="connsiteX6" fmla="*/ 38702 w 86838"/>
              <a:gd name="connsiteY6" fmla="*/ 56927 h 79143"/>
              <a:gd name="connsiteX7" fmla="*/ 11964 w 86838"/>
              <a:gd name="connsiteY7" fmla="*/ 32050 h 79143"/>
              <a:gd name="connsiteX0" fmla="*/ 83807 w 90742"/>
              <a:gd name="connsiteY0" fmla="*/ 0 h 79143"/>
              <a:gd name="connsiteX1" fmla="*/ 63706 w 90742"/>
              <a:gd name="connsiteY1" fmla="*/ 22676 h 79143"/>
              <a:gd name="connsiteX2" fmla="*/ 17686 w 90742"/>
              <a:gd name="connsiteY2" fmla="*/ 70665 h 79143"/>
              <a:gd name="connsiteX3" fmla="*/ 9014 w 90742"/>
              <a:gd name="connsiteY3" fmla="*/ 78914 h 79143"/>
              <a:gd name="connsiteX4" fmla="*/ 228 w 90742"/>
              <a:gd name="connsiteY4" fmla="*/ 75625 h 79143"/>
              <a:gd name="connsiteX5" fmla="*/ 5933 w 90742"/>
              <a:gd name="connsiteY5" fmla="*/ 63097 h 79143"/>
              <a:gd name="connsiteX6" fmla="*/ 38702 w 90742"/>
              <a:gd name="connsiteY6" fmla="*/ 56927 h 79143"/>
              <a:gd name="connsiteX7" fmla="*/ 11964 w 90742"/>
              <a:gd name="connsiteY7" fmla="*/ 32050 h 79143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39996 w 92036"/>
              <a:gd name="connsiteY6" fmla="*/ 56927 h 79917"/>
              <a:gd name="connsiteX7" fmla="*/ 13258 w 92036"/>
              <a:gd name="connsiteY7" fmla="*/ 32050 h 79917"/>
              <a:gd name="connsiteX0" fmla="*/ 85101 w 92036"/>
              <a:gd name="connsiteY0" fmla="*/ 0 h 79917"/>
              <a:gd name="connsiteX1" fmla="*/ 65000 w 92036"/>
              <a:gd name="connsiteY1" fmla="*/ 22676 h 79917"/>
              <a:gd name="connsiteX2" fmla="*/ 18980 w 92036"/>
              <a:gd name="connsiteY2" fmla="*/ 70665 h 79917"/>
              <a:gd name="connsiteX3" fmla="*/ 10308 w 92036"/>
              <a:gd name="connsiteY3" fmla="*/ 78914 h 79917"/>
              <a:gd name="connsiteX4" fmla="*/ 1522 w 92036"/>
              <a:gd name="connsiteY4" fmla="*/ 75625 h 79917"/>
              <a:gd name="connsiteX5" fmla="*/ 43970 w 92036"/>
              <a:gd name="connsiteY5" fmla="*/ 41844 h 79917"/>
              <a:gd name="connsiteX6" fmla="*/ 48220 w 92036"/>
              <a:gd name="connsiteY6" fmla="*/ 36661 h 79917"/>
              <a:gd name="connsiteX7" fmla="*/ 13258 w 92036"/>
              <a:gd name="connsiteY7" fmla="*/ 32050 h 79917"/>
              <a:gd name="connsiteX0" fmla="*/ 89362 w 95789"/>
              <a:gd name="connsiteY0" fmla="*/ 0 h 79369"/>
              <a:gd name="connsiteX1" fmla="*/ 65000 w 95789"/>
              <a:gd name="connsiteY1" fmla="*/ 22128 h 79369"/>
              <a:gd name="connsiteX2" fmla="*/ 18980 w 95789"/>
              <a:gd name="connsiteY2" fmla="*/ 70117 h 79369"/>
              <a:gd name="connsiteX3" fmla="*/ 10308 w 95789"/>
              <a:gd name="connsiteY3" fmla="*/ 78366 h 79369"/>
              <a:gd name="connsiteX4" fmla="*/ 1522 w 95789"/>
              <a:gd name="connsiteY4" fmla="*/ 75077 h 79369"/>
              <a:gd name="connsiteX5" fmla="*/ 43970 w 95789"/>
              <a:gd name="connsiteY5" fmla="*/ 41296 h 79369"/>
              <a:gd name="connsiteX6" fmla="*/ 48220 w 95789"/>
              <a:gd name="connsiteY6" fmla="*/ 36113 h 79369"/>
              <a:gd name="connsiteX7" fmla="*/ 13258 w 95789"/>
              <a:gd name="connsiteY7" fmla="*/ 31502 h 79369"/>
              <a:gd name="connsiteX0" fmla="*/ 89362 w 89362"/>
              <a:gd name="connsiteY0" fmla="*/ 0 h 79369"/>
              <a:gd name="connsiteX1" fmla="*/ 65000 w 89362"/>
              <a:gd name="connsiteY1" fmla="*/ 22128 h 79369"/>
              <a:gd name="connsiteX2" fmla="*/ 18980 w 89362"/>
              <a:gd name="connsiteY2" fmla="*/ 70117 h 79369"/>
              <a:gd name="connsiteX3" fmla="*/ 10308 w 89362"/>
              <a:gd name="connsiteY3" fmla="*/ 78366 h 79369"/>
              <a:gd name="connsiteX4" fmla="*/ 1522 w 89362"/>
              <a:gd name="connsiteY4" fmla="*/ 75077 h 79369"/>
              <a:gd name="connsiteX5" fmla="*/ 43970 w 89362"/>
              <a:gd name="connsiteY5" fmla="*/ 41296 h 79369"/>
              <a:gd name="connsiteX6" fmla="*/ 48220 w 89362"/>
              <a:gd name="connsiteY6" fmla="*/ 36113 h 79369"/>
              <a:gd name="connsiteX7" fmla="*/ 13258 w 89362"/>
              <a:gd name="connsiteY7" fmla="*/ 31502 h 79369"/>
              <a:gd name="connsiteX0" fmla="*/ 94211 w 94211"/>
              <a:gd name="connsiteY0" fmla="*/ 0 h 78428"/>
              <a:gd name="connsiteX1" fmla="*/ 65000 w 94211"/>
              <a:gd name="connsiteY1" fmla="*/ 21187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8220 w 94211"/>
              <a:gd name="connsiteY6" fmla="*/ 35172 h 78428"/>
              <a:gd name="connsiteX7" fmla="*/ 13258 w 94211"/>
              <a:gd name="connsiteY7" fmla="*/ 30561 h 78428"/>
              <a:gd name="connsiteX0" fmla="*/ 94211 w 94211"/>
              <a:gd name="connsiteY0" fmla="*/ 0 h 78428"/>
              <a:gd name="connsiteX1" fmla="*/ 62719 w 94211"/>
              <a:gd name="connsiteY1" fmla="*/ 19153 h 78428"/>
              <a:gd name="connsiteX2" fmla="*/ 18980 w 94211"/>
              <a:gd name="connsiteY2" fmla="*/ 69176 h 78428"/>
              <a:gd name="connsiteX3" fmla="*/ 10308 w 94211"/>
              <a:gd name="connsiteY3" fmla="*/ 77425 h 78428"/>
              <a:gd name="connsiteX4" fmla="*/ 1522 w 94211"/>
              <a:gd name="connsiteY4" fmla="*/ 74136 h 78428"/>
              <a:gd name="connsiteX5" fmla="*/ 43970 w 94211"/>
              <a:gd name="connsiteY5" fmla="*/ 40355 h 78428"/>
              <a:gd name="connsiteX6" fmla="*/ 41009 w 94211"/>
              <a:gd name="connsiteY6" fmla="*/ 30967 h 78428"/>
              <a:gd name="connsiteX7" fmla="*/ 13258 w 94211"/>
              <a:gd name="connsiteY7" fmla="*/ 30561 h 78428"/>
              <a:gd name="connsiteX0" fmla="*/ 92750 w 92750"/>
              <a:gd name="connsiteY0" fmla="*/ 0 h 77985"/>
              <a:gd name="connsiteX1" fmla="*/ 61258 w 92750"/>
              <a:gd name="connsiteY1" fmla="*/ 19153 h 77985"/>
              <a:gd name="connsiteX2" fmla="*/ 17519 w 92750"/>
              <a:gd name="connsiteY2" fmla="*/ 69176 h 77985"/>
              <a:gd name="connsiteX3" fmla="*/ 8847 w 92750"/>
              <a:gd name="connsiteY3" fmla="*/ 77425 h 77985"/>
              <a:gd name="connsiteX4" fmla="*/ 61 w 92750"/>
              <a:gd name="connsiteY4" fmla="*/ 74136 h 77985"/>
              <a:gd name="connsiteX5" fmla="*/ 13430 w 92750"/>
              <a:gd name="connsiteY5" fmla="*/ 49288 h 77985"/>
              <a:gd name="connsiteX6" fmla="*/ 39548 w 92750"/>
              <a:gd name="connsiteY6" fmla="*/ 30967 h 77985"/>
              <a:gd name="connsiteX7" fmla="*/ 11797 w 92750"/>
              <a:gd name="connsiteY7" fmla="*/ 30561 h 77985"/>
              <a:gd name="connsiteX0" fmla="*/ 92858 w 92858"/>
              <a:gd name="connsiteY0" fmla="*/ 0 h 79343"/>
              <a:gd name="connsiteX1" fmla="*/ 61366 w 92858"/>
              <a:gd name="connsiteY1" fmla="*/ 19153 h 79343"/>
              <a:gd name="connsiteX2" fmla="*/ 47663 w 92858"/>
              <a:gd name="connsiteY2" fmla="*/ 50810 h 79343"/>
              <a:gd name="connsiteX3" fmla="*/ 8955 w 92858"/>
              <a:gd name="connsiteY3" fmla="*/ 77425 h 79343"/>
              <a:gd name="connsiteX4" fmla="*/ 169 w 92858"/>
              <a:gd name="connsiteY4" fmla="*/ 74136 h 79343"/>
              <a:gd name="connsiteX5" fmla="*/ 13538 w 92858"/>
              <a:gd name="connsiteY5" fmla="*/ 49288 h 79343"/>
              <a:gd name="connsiteX6" fmla="*/ 39656 w 92858"/>
              <a:gd name="connsiteY6" fmla="*/ 30967 h 79343"/>
              <a:gd name="connsiteX7" fmla="*/ 11905 w 92858"/>
              <a:gd name="connsiteY7" fmla="*/ 30561 h 79343"/>
              <a:gd name="connsiteX0" fmla="*/ 92901 w 92901"/>
              <a:gd name="connsiteY0" fmla="*/ 0 h 79278"/>
              <a:gd name="connsiteX1" fmla="*/ 61409 w 92901"/>
              <a:gd name="connsiteY1" fmla="*/ 19153 h 79278"/>
              <a:gd name="connsiteX2" fmla="*/ 47706 w 92901"/>
              <a:gd name="connsiteY2" fmla="*/ 50810 h 79278"/>
              <a:gd name="connsiteX3" fmla="*/ 8629 w 92901"/>
              <a:gd name="connsiteY3" fmla="*/ 77339 h 79278"/>
              <a:gd name="connsiteX4" fmla="*/ 212 w 92901"/>
              <a:gd name="connsiteY4" fmla="*/ 74136 h 79278"/>
              <a:gd name="connsiteX5" fmla="*/ 13581 w 92901"/>
              <a:gd name="connsiteY5" fmla="*/ 49288 h 79278"/>
              <a:gd name="connsiteX6" fmla="*/ 39699 w 92901"/>
              <a:gd name="connsiteY6" fmla="*/ 30967 h 79278"/>
              <a:gd name="connsiteX7" fmla="*/ 11948 w 92901"/>
              <a:gd name="connsiteY7" fmla="*/ 30561 h 79278"/>
              <a:gd name="connsiteX0" fmla="*/ 119223 w 119223"/>
              <a:gd name="connsiteY0" fmla="*/ 0 h 95753"/>
              <a:gd name="connsiteX1" fmla="*/ 87731 w 119223"/>
              <a:gd name="connsiteY1" fmla="*/ 19153 h 95753"/>
              <a:gd name="connsiteX2" fmla="*/ 74028 w 119223"/>
              <a:gd name="connsiteY2" fmla="*/ 50810 h 95753"/>
              <a:gd name="connsiteX3" fmla="*/ 34951 w 119223"/>
              <a:gd name="connsiteY3" fmla="*/ 77339 h 95753"/>
              <a:gd name="connsiteX4" fmla="*/ 21 w 119223"/>
              <a:gd name="connsiteY4" fmla="*/ 94861 h 95753"/>
              <a:gd name="connsiteX5" fmla="*/ 39903 w 119223"/>
              <a:gd name="connsiteY5" fmla="*/ 49288 h 95753"/>
              <a:gd name="connsiteX6" fmla="*/ 66021 w 119223"/>
              <a:gd name="connsiteY6" fmla="*/ 30967 h 95753"/>
              <a:gd name="connsiteX7" fmla="*/ 38270 w 119223"/>
              <a:gd name="connsiteY7" fmla="*/ 30561 h 95753"/>
              <a:gd name="connsiteX0" fmla="*/ 130660 w 130660"/>
              <a:gd name="connsiteY0" fmla="*/ 0 h 95753"/>
              <a:gd name="connsiteX1" fmla="*/ 99168 w 130660"/>
              <a:gd name="connsiteY1" fmla="*/ 19153 h 95753"/>
              <a:gd name="connsiteX2" fmla="*/ 85465 w 130660"/>
              <a:gd name="connsiteY2" fmla="*/ 50810 h 95753"/>
              <a:gd name="connsiteX3" fmla="*/ 46388 w 130660"/>
              <a:gd name="connsiteY3" fmla="*/ 77339 h 95753"/>
              <a:gd name="connsiteX4" fmla="*/ 11458 w 130660"/>
              <a:gd name="connsiteY4" fmla="*/ 94861 h 95753"/>
              <a:gd name="connsiteX5" fmla="*/ 51340 w 130660"/>
              <a:gd name="connsiteY5" fmla="*/ 49288 h 95753"/>
              <a:gd name="connsiteX6" fmla="*/ 1460 w 130660"/>
              <a:gd name="connsiteY6" fmla="*/ 67456 h 95753"/>
              <a:gd name="connsiteX7" fmla="*/ 49707 w 130660"/>
              <a:gd name="connsiteY7" fmla="*/ 30561 h 95753"/>
              <a:gd name="connsiteX0" fmla="*/ 133374 w 133374"/>
              <a:gd name="connsiteY0" fmla="*/ 0 h 94866"/>
              <a:gd name="connsiteX1" fmla="*/ 101882 w 133374"/>
              <a:gd name="connsiteY1" fmla="*/ 19153 h 94866"/>
              <a:gd name="connsiteX2" fmla="*/ 88179 w 133374"/>
              <a:gd name="connsiteY2" fmla="*/ 50810 h 94866"/>
              <a:gd name="connsiteX3" fmla="*/ 49102 w 133374"/>
              <a:gd name="connsiteY3" fmla="*/ 77339 h 94866"/>
              <a:gd name="connsiteX4" fmla="*/ 14172 w 133374"/>
              <a:gd name="connsiteY4" fmla="*/ 94861 h 94866"/>
              <a:gd name="connsiteX5" fmla="*/ 9962 w 133374"/>
              <a:gd name="connsiteY5" fmla="*/ 79152 h 94866"/>
              <a:gd name="connsiteX6" fmla="*/ 4174 w 133374"/>
              <a:gd name="connsiteY6" fmla="*/ 67456 h 94866"/>
              <a:gd name="connsiteX7" fmla="*/ 52421 w 133374"/>
              <a:gd name="connsiteY7" fmla="*/ 30561 h 94866"/>
              <a:gd name="connsiteX0" fmla="*/ 136251 w 136251"/>
              <a:gd name="connsiteY0" fmla="*/ 0 h 94866"/>
              <a:gd name="connsiteX1" fmla="*/ 104759 w 136251"/>
              <a:gd name="connsiteY1" fmla="*/ 19153 h 94866"/>
              <a:gd name="connsiteX2" fmla="*/ 91056 w 136251"/>
              <a:gd name="connsiteY2" fmla="*/ 50810 h 94866"/>
              <a:gd name="connsiteX3" fmla="*/ 51979 w 136251"/>
              <a:gd name="connsiteY3" fmla="*/ 77339 h 94866"/>
              <a:gd name="connsiteX4" fmla="*/ 17049 w 136251"/>
              <a:gd name="connsiteY4" fmla="*/ 94861 h 94866"/>
              <a:gd name="connsiteX5" fmla="*/ 12839 w 136251"/>
              <a:gd name="connsiteY5" fmla="*/ 79152 h 94866"/>
              <a:gd name="connsiteX6" fmla="*/ 7051 w 136251"/>
              <a:gd name="connsiteY6" fmla="*/ 67456 h 94866"/>
              <a:gd name="connsiteX7" fmla="*/ 6822 w 136251"/>
              <a:gd name="connsiteY7" fmla="*/ 60510 h 94866"/>
              <a:gd name="connsiteX0" fmla="*/ 239324 w 239324"/>
              <a:gd name="connsiteY0" fmla="*/ 0 h 121827"/>
              <a:gd name="connsiteX1" fmla="*/ 207832 w 239324"/>
              <a:gd name="connsiteY1" fmla="*/ 19153 h 121827"/>
              <a:gd name="connsiteX2" fmla="*/ 194129 w 239324"/>
              <a:gd name="connsiteY2" fmla="*/ 50810 h 121827"/>
              <a:gd name="connsiteX3" fmla="*/ 155052 w 239324"/>
              <a:gd name="connsiteY3" fmla="*/ 77339 h 121827"/>
              <a:gd name="connsiteX4" fmla="*/ 120122 w 239324"/>
              <a:gd name="connsiteY4" fmla="*/ 94861 h 121827"/>
              <a:gd name="connsiteX5" fmla="*/ 115912 w 239324"/>
              <a:gd name="connsiteY5" fmla="*/ 79152 h 121827"/>
              <a:gd name="connsiteX6" fmla="*/ 110124 w 239324"/>
              <a:gd name="connsiteY6" fmla="*/ 67456 h 121827"/>
              <a:gd name="connsiteX7" fmla="*/ 2607 w 239324"/>
              <a:gd name="connsiteY7" fmla="*/ 120318 h 121827"/>
              <a:gd name="connsiteX0" fmla="*/ 240222 w 240222"/>
              <a:gd name="connsiteY0" fmla="*/ 0 h 130053"/>
              <a:gd name="connsiteX1" fmla="*/ 208730 w 240222"/>
              <a:gd name="connsiteY1" fmla="*/ 19153 h 130053"/>
              <a:gd name="connsiteX2" fmla="*/ 195027 w 240222"/>
              <a:gd name="connsiteY2" fmla="*/ 50810 h 130053"/>
              <a:gd name="connsiteX3" fmla="*/ 155950 w 240222"/>
              <a:gd name="connsiteY3" fmla="*/ 77339 h 130053"/>
              <a:gd name="connsiteX4" fmla="*/ 121020 w 240222"/>
              <a:gd name="connsiteY4" fmla="*/ 94861 h 130053"/>
              <a:gd name="connsiteX5" fmla="*/ 116810 w 240222"/>
              <a:gd name="connsiteY5" fmla="*/ 79152 h 130053"/>
              <a:gd name="connsiteX6" fmla="*/ 66251 w 240222"/>
              <a:gd name="connsiteY6" fmla="*/ 130039 h 130053"/>
              <a:gd name="connsiteX7" fmla="*/ 3505 w 240222"/>
              <a:gd name="connsiteY7" fmla="*/ 120318 h 130053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121020 w 240222"/>
              <a:gd name="connsiteY4" fmla="*/ 94861 h 130101"/>
              <a:gd name="connsiteX5" fmla="*/ 90858 w 240222"/>
              <a:gd name="connsiteY5" fmla="*/ 114886 h 130101"/>
              <a:gd name="connsiteX6" fmla="*/ 66251 w 240222"/>
              <a:gd name="connsiteY6" fmla="*/ 130039 h 130101"/>
              <a:gd name="connsiteX7" fmla="*/ 3505 w 240222"/>
              <a:gd name="connsiteY7" fmla="*/ 120318 h 130101"/>
              <a:gd name="connsiteX0" fmla="*/ 240222 w 240222"/>
              <a:gd name="connsiteY0" fmla="*/ 0 h 130101"/>
              <a:gd name="connsiteX1" fmla="*/ 208730 w 240222"/>
              <a:gd name="connsiteY1" fmla="*/ 19153 h 130101"/>
              <a:gd name="connsiteX2" fmla="*/ 195027 w 240222"/>
              <a:gd name="connsiteY2" fmla="*/ 50810 h 130101"/>
              <a:gd name="connsiteX3" fmla="*/ 155950 w 240222"/>
              <a:gd name="connsiteY3" fmla="*/ 77339 h 130101"/>
              <a:gd name="connsiteX4" fmla="*/ 90858 w 240222"/>
              <a:gd name="connsiteY4" fmla="*/ 114886 h 130101"/>
              <a:gd name="connsiteX5" fmla="*/ 66251 w 240222"/>
              <a:gd name="connsiteY5" fmla="*/ 130039 h 130101"/>
              <a:gd name="connsiteX6" fmla="*/ 3505 w 240222"/>
              <a:gd name="connsiteY6" fmla="*/ 120318 h 130101"/>
              <a:gd name="connsiteX0" fmla="*/ 240222 w 240222"/>
              <a:gd name="connsiteY0" fmla="*/ 0 h 130039"/>
              <a:gd name="connsiteX1" fmla="*/ 208730 w 240222"/>
              <a:gd name="connsiteY1" fmla="*/ 19153 h 130039"/>
              <a:gd name="connsiteX2" fmla="*/ 195027 w 240222"/>
              <a:gd name="connsiteY2" fmla="*/ 50810 h 130039"/>
              <a:gd name="connsiteX3" fmla="*/ 155950 w 240222"/>
              <a:gd name="connsiteY3" fmla="*/ 77339 h 130039"/>
              <a:gd name="connsiteX4" fmla="*/ 66251 w 240222"/>
              <a:gd name="connsiteY4" fmla="*/ 130039 h 130039"/>
              <a:gd name="connsiteX5" fmla="*/ 3505 w 240222"/>
              <a:gd name="connsiteY5" fmla="*/ 120318 h 130039"/>
              <a:gd name="connsiteX0" fmla="*/ 240311 w 240311"/>
              <a:gd name="connsiteY0" fmla="*/ 0 h 131815"/>
              <a:gd name="connsiteX1" fmla="*/ 208819 w 240311"/>
              <a:gd name="connsiteY1" fmla="*/ 19153 h 131815"/>
              <a:gd name="connsiteX2" fmla="*/ 195116 w 240311"/>
              <a:gd name="connsiteY2" fmla="*/ 50810 h 131815"/>
              <a:gd name="connsiteX3" fmla="*/ 156039 w 240311"/>
              <a:gd name="connsiteY3" fmla="*/ 77339 h 131815"/>
              <a:gd name="connsiteX4" fmla="*/ 63153 w 240311"/>
              <a:gd name="connsiteY4" fmla="*/ 131815 h 131815"/>
              <a:gd name="connsiteX5" fmla="*/ 3594 w 240311"/>
              <a:gd name="connsiteY5" fmla="*/ 120318 h 131815"/>
              <a:gd name="connsiteX0" fmla="*/ 236717 w 236717"/>
              <a:gd name="connsiteY0" fmla="*/ 0 h 120318"/>
              <a:gd name="connsiteX1" fmla="*/ 205225 w 236717"/>
              <a:gd name="connsiteY1" fmla="*/ 19153 h 120318"/>
              <a:gd name="connsiteX2" fmla="*/ 191522 w 236717"/>
              <a:gd name="connsiteY2" fmla="*/ 50810 h 120318"/>
              <a:gd name="connsiteX3" fmla="*/ 152445 w 236717"/>
              <a:gd name="connsiteY3" fmla="*/ 77339 h 120318"/>
              <a:gd name="connsiteX4" fmla="*/ 0 w 236717"/>
              <a:gd name="connsiteY4" fmla="*/ 120318 h 120318"/>
              <a:gd name="connsiteX0" fmla="*/ 213052 w 213052"/>
              <a:gd name="connsiteY0" fmla="*/ 0 h 180741"/>
              <a:gd name="connsiteX1" fmla="*/ 181560 w 213052"/>
              <a:gd name="connsiteY1" fmla="*/ 19153 h 180741"/>
              <a:gd name="connsiteX2" fmla="*/ 167857 w 213052"/>
              <a:gd name="connsiteY2" fmla="*/ 50810 h 180741"/>
              <a:gd name="connsiteX3" fmla="*/ 128780 w 213052"/>
              <a:gd name="connsiteY3" fmla="*/ 77339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85297 w 213052"/>
              <a:gd name="connsiteY3" fmla="*/ 113032 h 180741"/>
              <a:gd name="connsiteX4" fmla="*/ 0 w 213052"/>
              <a:gd name="connsiteY4" fmla="*/ 180741 h 180741"/>
              <a:gd name="connsiteX0" fmla="*/ 213052 w 213052"/>
              <a:gd name="connsiteY0" fmla="*/ 0 h 180741"/>
              <a:gd name="connsiteX1" fmla="*/ 167857 w 213052"/>
              <a:gd name="connsiteY1" fmla="*/ 50810 h 180741"/>
              <a:gd name="connsiteX2" fmla="*/ 128780 w 213052"/>
              <a:gd name="connsiteY2" fmla="*/ 77339 h 180741"/>
              <a:gd name="connsiteX3" fmla="*/ 0 w 213052"/>
              <a:gd name="connsiteY3" fmla="*/ 180741 h 180741"/>
              <a:gd name="connsiteX0" fmla="*/ 213052 w 213052"/>
              <a:gd name="connsiteY0" fmla="*/ 0 h 180741"/>
              <a:gd name="connsiteX1" fmla="*/ 128780 w 213052"/>
              <a:gd name="connsiteY1" fmla="*/ 77339 h 180741"/>
              <a:gd name="connsiteX2" fmla="*/ 0 w 213052"/>
              <a:gd name="connsiteY2" fmla="*/ 180741 h 180741"/>
              <a:gd name="connsiteX0" fmla="*/ 462691 w 462691"/>
              <a:gd name="connsiteY0" fmla="*/ 0 h 400062"/>
              <a:gd name="connsiteX1" fmla="*/ 378419 w 462691"/>
              <a:gd name="connsiteY1" fmla="*/ 77339 h 400062"/>
              <a:gd name="connsiteX2" fmla="*/ 0 w 462691"/>
              <a:gd name="connsiteY2" fmla="*/ 400062 h 400062"/>
              <a:gd name="connsiteX0" fmla="*/ 462691 w 462691"/>
              <a:gd name="connsiteY0" fmla="*/ 0 h 400062"/>
              <a:gd name="connsiteX1" fmla="*/ 68544 w 462691"/>
              <a:gd name="connsiteY1" fmla="*/ 243536 h 400062"/>
              <a:gd name="connsiteX2" fmla="*/ 0 w 462691"/>
              <a:gd name="connsiteY2" fmla="*/ 400062 h 400062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453752 w 453752"/>
              <a:gd name="connsiteY0" fmla="*/ 0 h 534131"/>
              <a:gd name="connsiteX1" fmla="*/ 59605 w 453752"/>
              <a:gd name="connsiteY1" fmla="*/ 243536 h 534131"/>
              <a:gd name="connsiteX2" fmla="*/ 0 w 453752"/>
              <a:gd name="connsiteY2" fmla="*/ 534131 h 534131"/>
              <a:gd name="connsiteX0" fmla="*/ 397976 w 397976"/>
              <a:gd name="connsiteY0" fmla="*/ 0 h 303353"/>
              <a:gd name="connsiteX1" fmla="*/ 3829 w 397976"/>
              <a:gd name="connsiteY1" fmla="*/ 243536 h 303353"/>
              <a:gd name="connsiteX2" fmla="*/ 167461 w 397976"/>
              <a:gd name="connsiteY2" fmla="*/ 303353 h 303353"/>
              <a:gd name="connsiteX0" fmla="*/ 230515 w 230515"/>
              <a:gd name="connsiteY0" fmla="*/ 0 h 303353"/>
              <a:gd name="connsiteX1" fmla="*/ 97834 w 230515"/>
              <a:gd name="connsiteY1" fmla="*/ 105961 h 303353"/>
              <a:gd name="connsiteX2" fmla="*/ 0 w 230515"/>
              <a:gd name="connsiteY2" fmla="*/ 303353 h 303353"/>
              <a:gd name="connsiteX0" fmla="*/ 244563 w 244563"/>
              <a:gd name="connsiteY0" fmla="*/ 0 h 313054"/>
              <a:gd name="connsiteX1" fmla="*/ 111882 w 244563"/>
              <a:gd name="connsiteY1" fmla="*/ 105961 h 313054"/>
              <a:gd name="connsiteX2" fmla="*/ 0 w 244563"/>
              <a:gd name="connsiteY2" fmla="*/ 313054 h 313054"/>
              <a:gd name="connsiteX0" fmla="*/ 244563 w 369137"/>
              <a:gd name="connsiteY0" fmla="*/ 106020 h 419074"/>
              <a:gd name="connsiteX1" fmla="*/ 363015 w 369137"/>
              <a:gd name="connsiteY1" fmla="*/ 10290 h 419074"/>
              <a:gd name="connsiteX2" fmla="*/ 0 w 369137"/>
              <a:gd name="connsiteY2" fmla="*/ 419074 h 419074"/>
              <a:gd name="connsiteX0" fmla="*/ 1231 w 284612"/>
              <a:gd name="connsiteY0" fmla="*/ 249704 h 250823"/>
              <a:gd name="connsiteX1" fmla="*/ 119683 w 284612"/>
              <a:gd name="connsiteY1" fmla="*/ 153974 h 250823"/>
              <a:gd name="connsiteX2" fmla="*/ 274730 w 284612"/>
              <a:gd name="connsiteY2" fmla="*/ 6610 h 250823"/>
              <a:gd name="connsiteX0" fmla="*/ 1231 w 274730"/>
              <a:gd name="connsiteY0" fmla="*/ 243094 h 244213"/>
              <a:gd name="connsiteX1" fmla="*/ 119683 w 274730"/>
              <a:gd name="connsiteY1" fmla="*/ 147364 h 244213"/>
              <a:gd name="connsiteX2" fmla="*/ 274730 w 274730"/>
              <a:gd name="connsiteY2" fmla="*/ 0 h 244213"/>
              <a:gd name="connsiteX0" fmla="*/ 1241 w 274740"/>
              <a:gd name="connsiteY0" fmla="*/ 243094 h 244183"/>
              <a:gd name="connsiteX1" fmla="*/ 118133 w 274740"/>
              <a:gd name="connsiteY1" fmla="*/ 142625 h 244183"/>
              <a:gd name="connsiteX2" fmla="*/ 274740 w 274740"/>
              <a:gd name="connsiteY2" fmla="*/ 0 h 244183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273499"/>
              <a:gd name="connsiteY0" fmla="*/ 243094 h 243094"/>
              <a:gd name="connsiteX1" fmla="*/ 273499 w 273499"/>
              <a:gd name="connsiteY1" fmla="*/ 0 h 243094"/>
              <a:gd name="connsiteX0" fmla="*/ 0 w 335871"/>
              <a:gd name="connsiteY0" fmla="*/ 9231 h 343023"/>
              <a:gd name="connsiteX1" fmla="*/ 335871 w 335871"/>
              <a:gd name="connsiteY1" fmla="*/ 335250 h 343023"/>
              <a:gd name="connsiteX0" fmla="*/ 0 w 335871"/>
              <a:gd name="connsiteY0" fmla="*/ 0 h 333814"/>
              <a:gd name="connsiteX1" fmla="*/ 93048 w 335871"/>
              <a:gd name="connsiteY1" fmla="*/ 59004 h 333814"/>
              <a:gd name="connsiteX2" fmla="*/ 335871 w 335871"/>
              <a:gd name="connsiteY2" fmla="*/ 326019 h 333814"/>
              <a:gd name="connsiteX0" fmla="*/ 0 w 1258676"/>
              <a:gd name="connsiteY0" fmla="*/ 340907 h 340907"/>
              <a:gd name="connsiteX1" fmla="*/ 1015853 w 1258676"/>
              <a:gd name="connsiteY1" fmla="*/ 25712 h 340907"/>
              <a:gd name="connsiteX2" fmla="*/ 1258676 w 1258676"/>
              <a:gd name="connsiteY2" fmla="*/ 292727 h 340907"/>
              <a:gd name="connsiteX0" fmla="*/ 0 w 1258676"/>
              <a:gd name="connsiteY0" fmla="*/ 413940 h 413940"/>
              <a:gd name="connsiteX1" fmla="*/ 917532 w 1258676"/>
              <a:gd name="connsiteY1" fmla="*/ 22682 h 413940"/>
              <a:gd name="connsiteX2" fmla="*/ 1258676 w 1258676"/>
              <a:gd name="connsiteY2" fmla="*/ 365760 h 413940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91336 h 391336"/>
              <a:gd name="connsiteX1" fmla="*/ 917532 w 1258676"/>
              <a:gd name="connsiteY1" fmla="*/ 78 h 391336"/>
              <a:gd name="connsiteX2" fmla="*/ 1258676 w 1258676"/>
              <a:gd name="connsiteY2" fmla="*/ 343156 h 391336"/>
              <a:gd name="connsiteX0" fmla="*/ 0 w 1258676"/>
              <a:gd name="connsiteY0" fmla="*/ 360874 h 360874"/>
              <a:gd name="connsiteX1" fmla="*/ 943368 w 1258676"/>
              <a:gd name="connsiteY1" fmla="*/ 84 h 360874"/>
              <a:gd name="connsiteX2" fmla="*/ 1258676 w 1258676"/>
              <a:gd name="connsiteY2" fmla="*/ 312694 h 360874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258676"/>
              <a:gd name="connsiteY0" fmla="*/ 360790 h 360790"/>
              <a:gd name="connsiteX1" fmla="*/ 943368 w 1258676"/>
              <a:gd name="connsiteY1" fmla="*/ 0 h 360790"/>
              <a:gd name="connsiteX2" fmla="*/ 1258676 w 1258676"/>
              <a:gd name="connsiteY2" fmla="*/ 312610 h 360790"/>
              <a:gd name="connsiteX0" fmla="*/ 0 w 1328031"/>
              <a:gd name="connsiteY0" fmla="*/ 360790 h 447680"/>
              <a:gd name="connsiteX1" fmla="*/ 943368 w 1328031"/>
              <a:gd name="connsiteY1" fmla="*/ 0 h 447680"/>
              <a:gd name="connsiteX2" fmla="*/ 1328031 w 1328031"/>
              <a:gd name="connsiteY2" fmla="*/ 440343 h 447680"/>
              <a:gd name="connsiteX0" fmla="*/ 0 w 1328031"/>
              <a:gd name="connsiteY0" fmla="*/ 388564 h 475108"/>
              <a:gd name="connsiteX1" fmla="*/ 842267 w 1328031"/>
              <a:gd name="connsiteY1" fmla="*/ 0 h 475108"/>
              <a:gd name="connsiteX2" fmla="*/ 1328031 w 1328031"/>
              <a:gd name="connsiteY2" fmla="*/ 468117 h 475108"/>
              <a:gd name="connsiteX0" fmla="*/ 0 w 1328031"/>
              <a:gd name="connsiteY0" fmla="*/ 0 h 79553"/>
              <a:gd name="connsiteX1" fmla="*/ 1328031 w 1328031"/>
              <a:gd name="connsiteY1" fmla="*/ 79553 h 79553"/>
              <a:gd name="connsiteX0" fmla="*/ 0 w 1328031"/>
              <a:gd name="connsiteY0" fmla="*/ 330804 h 410357"/>
              <a:gd name="connsiteX1" fmla="*/ 1328031 w 1328031"/>
              <a:gd name="connsiteY1" fmla="*/ 410357 h 410357"/>
              <a:gd name="connsiteX0" fmla="*/ 0 w 1250161"/>
              <a:gd name="connsiteY0" fmla="*/ 319943 h 446644"/>
              <a:gd name="connsiteX1" fmla="*/ 1250161 w 1250161"/>
              <a:gd name="connsiteY1" fmla="*/ 446644 h 446644"/>
              <a:gd name="connsiteX0" fmla="*/ 0 w 1250161"/>
              <a:gd name="connsiteY0" fmla="*/ 265530 h 392231"/>
              <a:gd name="connsiteX1" fmla="*/ 1250161 w 1250161"/>
              <a:gd name="connsiteY1" fmla="*/ 392231 h 392231"/>
              <a:gd name="connsiteX0" fmla="*/ 0 w 1213741"/>
              <a:gd name="connsiteY0" fmla="*/ 261193 h 408197"/>
              <a:gd name="connsiteX1" fmla="*/ 1213741 w 1213741"/>
              <a:gd name="connsiteY1" fmla="*/ 408197 h 408197"/>
              <a:gd name="connsiteX0" fmla="*/ 0 w 1202121"/>
              <a:gd name="connsiteY0" fmla="*/ 259451 h 414802"/>
              <a:gd name="connsiteX1" fmla="*/ 1202121 w 1202121"/>
              <a:gd name="connsiteY1" fmla="*/ 414802 h 414802"/>
              <a:gd name="connsiteX0" fmla="*/ 0 w 1200561"/>
              <a:gd name="connsiteY0" fmla="*/ 260438 h 411050"/>
              <a:gd name="connsiteX1" fmla="*/ 1200561 w 1200561"/>
              <a:gd name="connsiteY1" fmla="*/ 411050 h 411050"/>
              <a:gd name="connsiteX0" fmla="*/ 0 w 1200561"/>
              <a:gd name="connsiteY0" fmla="*/ 222591 h 373203"/>
              <a:gd name="connsiteX1" fmla="*/ 1200561 w 1200561"/>
              <a:gd name="connsiteY1" fmla="*/ 373203 h 373203"/>
              <a:gd name="connsiteX0" fmla="*/ 0 w 1177533"/>
              <a:gd name="connsiteY0" fmla="*/ 217703 h 392973"/>
              <a:gd name="connsiteX1" fmla="*/ 1177533 w 1177533"/>
              <a:gd name="connsiteY1" fmla="*/ 392973 h 392973"/>
              <a:gd name="connsiteX0" fmla="*/ 0 w 1157168"/>
              <a:gd name="connsiteY0" fmla="*/ 212983 h 413115"/>
              <a:gd name="connsiteX1" fmla="*/ 1157168 w 1157168"/>
              <a:gd name="connsiteY1" fmla="*/ 413115 h 413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7168" h="413115" extrusionOk="0">
                <a:moveTo>
                  <a:pt x="0" y="212983"/>
                </a:moveTo>
                <a:cubicBezTo>
                  <a:pt x="1181334" y="-353617"/>
                  <a:pt x="714491" y="386597"/>
                  <a:pt x="1157168" y="413115"/>
                </a:cubicBezTo>
              </a:path>
            </a:pathLst>
          </a:custGeom>
          <a:noFill/>
          <a:ln w="38100" cap="flat" cmpd="sng">
            <a:solidFill>
              <a:srgbClr val="0083A1"/>
            </a:solidFill>
            <a:prstDash val="dash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377686C-CDF1-3C47-C58E-334307241D8E}"/>
              </a:ext>
            </a:extLst>
          </p:cNvPr>
          <p:cNvSpPr txBox="1"/>
          <p:nvPr/>
        </p:nvSpPr>
        <p:spPr>
          <a:xfrm>
            <a:off x="1575367" y="2076115"/>
            <a:ext cx="63409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Check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completeness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certain guiding principles be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supplemented or be changed? 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EAE1FCB4-58BB-487E-AE1A-7EF09284B6C2}"/>
              </a:ext>
            </a:extLst>
          </p:cNvPr>
          <p:cNvSpPr/>
          <p:nvPr/>
        </p:nvSpPr>
        <p:spPr>
          <a:xfrm rot="15389332" flipV="1">
            <a:off x="3793119" y="5607856"/>
            <a:ext cx="868022" cy="287609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1697340"/>
              <a:gd name="connsiteY0" fmla="*/ 269914 h 269914"/>
              <a:gd name="connsiteX1" fmla="*/ 1697339 w 1697340"/>
              <a:gd name="connsiteY1" fmla="*/ 0 h 269914"/>
              <a:gd name="connsiteX0" fmla="*/ 0 w 1697340"/>
              <a:gd name="connsiteY0" fmla="*/ 305261 h 305261"/>
              <a:gd name="connsiteX1" fmla="*/ 1697339 w 1697340"/>
              <a:gd name="connsiteY1" fmla="*/ 35347 h 305261"/>
              <a:gd name="connsiteX0" fmla="*/ 0 w 1697340"/>
              <a:gd name="connsiteY0" fmla="*/ 296386 h 296386"/>
              <a:gd name="connsiteX1" fmla="*/ 1697339 w 1697340"/>
              <a:gd name="connsiteY1" fmla="*/ 26472 h 296386"/>
              <a:gd name="connsiteX0" fmla="*/ 1 w 1979140"/>
              <a:gd name="connsiteY0" fmla="*/ 122317 h 122317"/>
              <a:gd name="connsiteX1" fmla="*/ 1979139 w 1979140"/>
              <a:gd name="connsiteY1" fmla="*/ 48102 h 122317"/>
              <a:gd name="connsiteX0" fmla="*/ -1 w 2083944"/>
              <a:gd name="connsiteY0" fmla="*/ 45939 h 85608"/>
              <a:gd name="connsiteX1" fmla="*/ 2083943 w 2083944"/>
              <a:gd name="connsiteY1" fmla="*/ 85608 h 85608"/>
              <a:gd name="connsiteX0" fmla="*/ 0 w 2220022"/>
              <a:gd name="connsiteY0" fmla="*/ 18320 h 154050"/>
              <a:gd name="connsiteX1" fmla="*/ 2220021 w 2220022"/>
              <a:gd name="connsiteY1" fmla="*/ 154050 h 1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20022" h="154050">
                <a:moveTo>
                  <a:pt x="0" y="18320"/>
                </a:moveTo>
                <a:cubicBezTo>
                  <a:pt x="332696" y="-34400"/>
                  <a:pt x="1199470" y="31503"/>
                  <a:pt x="2220021" y="154050"/>
                </a:cubicBezTo>
              </a:path>
            </a:pathLst>
          </a:custGeom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AF68E768-CCAB-7BBD-A6C7-C8DEB5B02CAB}"/>
              </a:ext>
            </a:extLst>
          </p:cNvPr>
          <p:cNvSpPr/>
          <p:nvPr/>
        </p:nvSpPr>
        <p:spPr>
          <a:xfrm rot="15389332" flipV="1">
            <a:off x="4284715" y="3163179"/>
            <a:ext cx="1312412" cy="254596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1697340"/>
              <a:gd name="connsiteY0" fmla="*/ 269914 h 269914"/>
              <a:gd name="connsiteX1" fmla="*/ 1697339 w 1697340"/>
              <a:gd name="connsiteY1" fmla="*/ 0 h 269914"/>
              <a:gd name="connsiteX0" fmla="*/ 0 w 1697340"/>
              <a:gd name="connsiteY0" fmla="*/ 305261 h 305261"/>
              <a:gd name="connsiteX1" fmla="*/ 1697339 w 1697340"/>
              <a:gd name="connsiteY1" fmla="*/ 35347 h 305261"/>
              <a:gd name="connsiteX0" fmla="*/ 0 w 1697340"/>
              <a:gd name="connsiteY0" fmla="*/ 296386 h 296386"/>
              <a:gd name="connsiteX1" fmla="*/ 1697339 w 1697340"/>
              <a:gd name="connsiteY1" fmla="*/ 26472 h 296386"/>
              <a:gd name="connsiteX0" fmla="*/ 1 w 1979140"/>
              <a:gd name="connsiteY0" fmla="*/ 122317 h 122317"/>
              <a:gd name="connsiteX1" fmla="*/ 1979139 w 1979140"/>
              <a:gd name="connsiteY1" fmla="*/ 48102 h 122317"/>
              <a:gd name="connsiteX0" fmla="*/ 1 w 1377944"/>
              <a:gd name="connsiteY0" fmla="*/ 253500 h 253500"/>
              <a:gd name="connsiteX1" fmla="*/ 1377944 w 1377944"/>
              <a:gd name="connsiteY1" fmla="*/ 29640 h 253500"/>
              <a:gd name="connsiteX0" fmla="*/ 0 w 1370197"/>
              <a:gd name="connsiteY0" fmla="*/ 377471 h 377471"/>
              <a:gd name="connsiteX1" fmla="*/ 1370197 w 1370197"/>
              <a:gd name="connsiteY1" fmla="*/ 22076 h 377471"/>
              <a:gd name="connsiteX0" fmla="*/ 877 w 1371074"/>
              <a:gd name="connsiteY0" fmla="*/ 381503 h 381503"/>
              <a:gd name="connsiteX1" fmla="*/ 1371074 w 1371074"/>
              <a:gd name="connsiteY1" fmla="*/ 26108 h 381503"/>
              <a:gd name="connsiteX0" fmla="*/ 353 w 1961889"/>
              <a:gd name="connsiteY0" fmla="*/ 319897 h 319897"/>
              <a:gd name="connsiteX1" fmla="*/ 1961889 w 1961889"/>
              <a:gd name="connsiteY1" fmla="*/ 30690 h 319897"/>
              <a:gd name="connsiteX0" fmla="*/ 0 w 1961536"/>
              <a:gd name="connsiteY0" fmla="*/ 319195 h 319195"/>
              <a:gd name="connsiteX1" fmla="*/ 1961536 w 1961536"/>
              <a:gd name="connsiteY1" fmla="*/ 29988 h 319195"/>
              <a:gd name="connsiteX0" fmla="*/ 0 w 3356577"/>
              <a:gd name="connsiteY0" fmla="*/ 136367 h 136367"/>
              <a:gd name="connsiteX1" fmla="*/ 3356576 w 3356577"/>
              <a:gd name="connsiteY1" fmla="*/ 64794 h 13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56577" h="136367">
                <a:moveTo>
                  <a:pt x="0" y="136367"/>
                </a:moveTo>
                <a:cubicBezTo>
                  <a:pt x="504780" y="9025"/>
                  <a:pt x="2336025" y="-57753"/>
                  <a:pt x="3356576" y="64794"/>
                </a:cubicBezTo>
              </a:path>
            </a:pathLst>
          </a:custGeom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1290D7E9-E143-E8A9-C6F8-BD1AECEDE36E}"/>
              </a:ext>
            </a:extLst>
          </p:cNvPr>
          <p:cNvSpPr/>
          <p:nvPr/>
        </p:nvSpPr>
        <p:spPr>
          <a:xfrm rot="15389332" flipV="1">
            <a:off x="7381597" y="2130939"/>
            <a:ext cx="703831" cy="820414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1697340"/>
              <a:gd name="connsiteY0" fmla="*/ 269914 h 269914"/>
              <a:gd name="connsiteX1" fmla="*/ 1697339 w 1697340"/>
              <a:gd name="connsiteY1" fmla="*/ 0 h 269914"/>
              <a:gd name="connsiteX0" fmla="*/ 0 w 1697340"/>
              <a:gd name="connsiteY0" fmla="*/ 305261 h 305261"/>
              <a:gd name="connsiteX1" fmla="*/ 1697339 w 1697340"/>
              <a:gd name="connsiteY1" fmla="*/ 35347 h 305261"/>
              <a:gd name="connsiteX0" fmla="*/ 0 w 1697340"/>
              <a:gd name="connsiteY0" fmla="*/ 296386 h 296386"/>
              <a:gd name="connsiteX1" fmla="*/ 1697339 w 1697340"/>
              <a:gd name="connsiteY1" fmla="*/ 26472 h 296386"/>
              <a:gd name="connsiteX0" fmla="*/ 1 w 1979140"/>
              <a:gd name="connsiteY0" fmla="*/ 122317 h 122317"/>
              <a:gd name="connsiteX1" fmla="*/ 1979139 w 1979140"/>
              <a:gd name="connsiteY1" fmla="*/ 48102 h 122317"/>
              <a:gd name="connsiteX0" fmla="*/ 1 w 1377944"/>
              <a:gd name="connsiteY0" fmla="*/ 253500 h 253500"/>
              <a:gd name="connsiteX1" fmla="*/ 1377944 w 1377944"/>
              <a:gd name="connsiteY1" fmla="*/ 29640 h 253500"/>
              <a:gd name="connsiteX0" fmla="*/ 0 w 1370197"/>
              <a:gd name="connsiteY0" fmla="*/ 377471 h 377471"/>
              <a:gd name="connsiteX1" fmla="*/ 1370197 w 1370197"/>
              <a:gd name="connsiteY1" fmla="*/ 22076 h 377471"/>
              <a:gd name="connsiteX0" fmla="*/ 877 w 1371074"/>
              <a:gd name="connsiteY0" fmla="*/ 381503 h 381503"/>
              <a:gd name="connsiteX1" fmla="*/ 1371074 w 1371074"/>
              <a:gd name="connsiteY1" fmla="*/ 26108 h 381503"/>
              <a:gd name="connsiteX0" fmla="*/ 353 w 1961889"/>
              <a:gd name="connsiteY0" fmla="*/ 319897 h 319897"/>
              <a:gd name="connsiteX1" fmla="*/ 1961889 w 1961889"/>
              <a:gd name="connsiteY1" fmla="*/ 30690 h 319897"/>
              <a:gd name="connsiteX0" fmla="*/ 0 w 1961536"/>
              <a:gd name="connsiteY0" fmla="*/ 319195 h 319195"/>
              <a:gd name="connsiteX1" fmla="*/ 1961536 w 1961536"/>
              <a:gd name="connsiteY1" fmla="*/ 29988 h 319195"/>
              <a:gd name="connsiteX0" fmla="*/ 0 w 3356577"/>
              <a:gd name="connsiteY0" fmla="*/ 136367 h 136367"/>
              <a:gd name="connsiteX1" fmla="*/ 3356576 w 3356577"/>
              <a:gd name="connsiteY1" fmla="*/ 64794 h 136367"/>
              <a:gd name="connsiteX0" fmla="*/ 0 w 3309994"/>
              <a:gd name="connsiteY0" fmla="*/ 147438 h 147438"/>
              <a:gd name="connsiteX1" fmla="*/ 3309993 w 3309994"/>
              <a:gd name="connsiteY1" fmla="*/ 60219 h 147438"/>
              <a:gd name="connsiteX0" fmla="*/ 3412 w 3313406"/>
              <a:gd name="connsiteY0" fmla="*/ 170644 h 170644"/>
              <a:gd name="connsiteX1" fmla="*/ 3313405 w 3313406"/>
              <a:gd name="connsiteY1" fmla="*/ 83425 h 170644"/>
              <a:gd name="connsiteX0" fmla="*/ 8722 w 1800093"/>
              <a:gd name="connsiteY0" fmla="*/ 439431 h 439431"/>
              <a:gd name="connsiteX1" fmla="*/ 1800094 w 1800093"/>
              <a:gd name="connsiteY1" fmla="*/ 26861 h 43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0093" h="439431">
                <a:moveTo>
                  <a:pt x="8722" y="439431"/>
                </a:moveTo>
                <a:cubicBezTo>
                  <a:pt x="-97352" y="228894"/>
                  <a:pt x="779543" y="-95686"/>
                  <a:pt x="1800094" y="26861"/>
                </a:cubicBezTo>
              </a:path>
            </a:pathLst>
          </a:custGeom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0F836D8-CE4F-7A71-38B6-C927B8CADE44}"/>
              </a:ext>
            </a:extLst>
          </p:cNvPr>
          <p:cNvSpPr txBox="1"/>
          <p:nvPr/>
        </p:nvSpPr>
        <p:spPr>
          <a:xfrm>
            <a:off x="6715255" y="1427815"/>
            <a:ext cx="27876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Find answers and put them into practice</a:t>
            </a:r>
          </a:p>
        </p:txBody>
      </p:sp>
      <p:sp>
        <p:nvSpPr>
          <p:cNvPr id="41" name="Halber Rahmen 9">
            <a:extLst>
              <a:ext uri="{FF2B5EF4-FFF2-40B4-BE49-F238E27FC236}">
                <a16:creationId xmlns:a16="http://schemas.microsoft.com/office/drawing/2014/main" id="{F4208B8C-36F9-E3E3-1E2C-98DF24A2DAD5}"/>
              </a:ext>
            </a:extLst>
          </p:cNvPr>
          <p:cNvSpPr/>
          <p:nvPr/>
        </p:nvSpPr>
        <p:spPr>
          <a:xfrm rot="7826318">
            <a:off x="11178865" y="2379030"/>
            <a:ext cx="317500" cy="317500"/>
          </a:xfrm>
          <a:custGeom>
            <a:avLst/>
            <a:gdLst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11668 w 317500"/>
              <a:gd name="connsiteY2" fmla="*/ 105832 h 317500"/>
              <a:gd name="connsiteX3" fmla="*/ 105832 w 317500"/>
              <a:gd name="connsiteY3" fmla="*/ 105832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105832 w 317500"/>
              <a:gd name="connsiteY3" fmla="*/ 105832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39442 w 317500"/>
              <a:gd name="connsiteY3" fmla="*/ 38974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39442 w 317500"/>
              <a:gd name="connsiteY3" fmla="*/ 38974 h 317500"/>
              <a:gd name="connsiteX4" fmla="*/ 51818 w 317500"/>
              <a:gd name="connsiteY4" fmla="*/ 261357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84845 w 317500"/>
              <a:gd name="connsiteY2" fmla="*/ 34964 h 317500"/>
              <a:gd name="connsiteX3" fmla="*/ 39442 w 317500"/>
              <a:gd name="connsiteY3" fmla="*/ 38974 h 317500"/>
              <a:gd name="connsiteX4" fmla="*/ 51818 w 317500"/>
              <a:gd name="connsiteY4" fmla="*/ 261357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84845 w 317500"/>
              <a:gd name="connsiteY2" fmla="*/ 34964 h 317500"/>
              <a:gd name="connsiteX3" fmla="*/ 39442 w 317500"/>
              <a:gd name="connsiteY3" fmla="*/ 38974 h 317500"/>
              <a:gd name="connsiteX4" fmla="*/ 37665 w 317500"/>
              <a:gd name="connsiteY4" fmla="*/ 272696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92268 w 317500"/>
              <a:gd name="connsiteY2" fmla="*/ 36226 h 317500"/>
              <a:gd name="connsiteX3" fmla="*/ 39442 w 317500"/>
              <a:gd name="connsiteY3" fmla="*/ 38974 h 317500"/>
              <a:gd name="connsiteX4" fmla="*/ 37665 w 317500"/>
              <a:gd name="connsiteY4" fmla="*/ 272696 h 317500"/>
              <a:gd name="connsiteX5" fmla="*/ 0 w 317500"/>
              <a:gd name="connsiteY5" fmla="*/ 317500 h 317500"/>
              <a:gd name="connsiteX6" fmla="*/ 0 w 317500"/>
              <a:gd name="connsiteY6" fmla="*/ 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00" h="317500">
                <a:moveTo>
                  <a:pt x="0" y="0"/>
                </a:moveTo>
                <a:lnTo>
                  <a:pt x="317500" y="0"/>
                </a:lnTo>
                <a:lnTo>
                  <a:pt x="292268" y="36226"/>
                </a:lnTo>
                <a:lnTo>
                  <a:pt x="39442" y="38974"/>
                </a:lnTo>
                <a:cubicBezTo>
                  <a:pt x="38850" y="116881"/>
                  <a:pt x="38257" y="194789"/>
                  <a:pt x="37665" y="272696"/>
                </a:cubicBez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rgbClr val="0083A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3" name="Foliennummernplatzhalter 10">
            <a:extLst>
              <a:ext uri="{FF2B5EF4-FFF2-40B4-BE49-F238E27FC236}">
                <a16:creationId xmlns:a16="http://schemas.microsoft.com/office/drawing/2014/main" id="{1EECE548-4B3D-E002-CD4A-50B3D9AEFD6D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15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90D3CFB-368C-9DD9-16D7-3EB8FDDE0CD4}"/>
              </a:ext>
            </a:extLst>
          </p:cNvPr>
          <p:cNvSpPr txBox="1"/>
          <p:nvPr/>
        </p:nvSpPr>
        <p:spPr>
          <a:xfrm>
            <a:off x="331864" y="89437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Cases </a:t>
            </a:r>
            <a:endParaRPr lang="de-DE" sz="2000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C80E656-9B4F-E688-3094-EC7CD3C4D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3C7A3B2-6A6E-F896-10C3-C1EF1A429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6B4BD835-6473-15AD-CDEB-36DBD3FE1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4409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4" grpId="0" animBg="1"/>
      <p:bldP spid="35" grpId="0" animBg="1"/>
      <p:bldP spid="37" grpId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9AAB970D-23F4-2308-F90F-9BD9DA529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0" y="0"/>
            <a:ext cx="12192000" cy="660696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C8CE40C-5458-E766-537E-9594A8C1AC3F}"/>
              </a:ext>
            </a:extLst>
          </p:cNvPr>
          <p:cNvSpPr txBox="1"/>
          <p:nvPr/>
        </p:nvSpPr>
        <p:spPr>
          <a:xfrm>
            <a:off x="382481" y="1540366"/>
            <a:ext cx="8376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000" dirty="0">
              <a:solidFill>
                <a:srgbClr val="0083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10133258-DF0A-7042-4FE5-140E299DE039}"/>
              </a:ext>
            </a:extLst>
          </p:cNvPr>
          <p:cNvSpPr/>
          <p:nvPr/>
        </p:nvSpPr>
        <p:spPr>
          <a:xfrm>
            <a:off x="993874" y="1354813"/>
            <a:ext cx="5747667" cy="159453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 you for your attention!</a:t>
            </a:r>
            <a:endParaRPr lang="de-DE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99CEAA45-0602-240E-C178-18F3066457F5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17</a:t>
            </a:r>
          </a:p>
        </p:txBody>
      </p:sp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3384F27D-70F9-C91B-8F57-89A8F0DE3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679" y="1274894"/>
            <a:ext cx="3971921" cy="5830481"/>
          </a:xfrm>
          <a:prstGeom prst="rect">
            <a:avLst/>
          </a:prstGeom>
        </p:spPr>
      </p:pic>
      <p:sp>
        <p:nvSpPr>
          <p:cNvPr id="2" name="Textfeld 13">
            <a:extLst>
              <a:ext uri="{FF2B5EF4-FFF2-40B4-BE49-F238E27FC236}">
                <a16:creationId xmlns:a16="http://schemas.microsoft.com/office/drawing/2014/main" id="{7B1CE3CD-4A23-09F5-E117-85B4C4E36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92104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81A23F67-7D60-8256-D322-3C89706C4E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 r="55421" b="53727"/>
          <a:stretch/>
        </p:blipFill>
        <p:spPr>
          <a:xfrm>
            <a:off x="-1850" y="-1"/>
            <a:ext cx="12193850" cy="6858001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897798F-14AA-CA3E-C5D9-D5C6C88E3660}"/>
              </a:ext>
            </a:extLst>
          </p:cNvPr>
          <p:cNvSpPr/>
          <p:nvPr/>
        </p:nvSpPr>
        <p:spPr>
          <a:xfrm>
            <a:off x="282386" y="110452"/>
            <a:ext cx="10588526" cy="167180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 : </a:t>
            </a:r>
          </a:p>
          <a:p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A0311BFE-6AAF-86D8-EB4C-6FF05940403A}"/>
              </a:ext>
            </a:extLst>
          </p:cNvPr>
          <p:cNvSpPr/>
          <p:nvPr/>
        </p:nvSpPr>
        <p:spPr>
          <a:xfrm>
            <a:off x="1124855" y="2557956"/>
            <a:ext cx="3401925" cy="19255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Benedikt Hoffmann</a:t>
            </a:r>
          </a:p>
          <a:p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Mail: </a:t>
            </a:r>
          </a:p>
          <a:p>
            <a:r>
              <a:rPr lang="en-US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benedikt.hoffmann@inlinity.ai</a:t>
            </a:r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de-DE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LinkedIn: </a:t>
            </a:r>
          </a:p>
          <a:p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https://</a:t>
            </a:r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www.linkedin.com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/in/</a:t>
            </a:r>
          </a:p>
          <a:p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benedikt-hoffmann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2B70062-A33F-A92A-1683-F6FBB800D36C}"/>
              </a:ext>
            </a:extLst>
          </p:cNvPr>
          <p:cNvSpPr/>
          <p:nvPr/>
        </p:nvSpPr>
        <p:spPr>
          <a:xfrm>
            <a:off x="4814190" y="2569357"/>
            <a:ext cx="3781479" cy="19255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Alexander Decker</a:t>
            </a:r>
          </a:p>
          <a:p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Mail: </a:t>
            </a:r>
          </a:p>
          <a:p>
            <a:r>
              <a:rPr lang="en-US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Alexander.Decker@thi.de</a:t>
            </a:r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de-DE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de-DE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LinkedIn: </a:t>
            </a:r>
          </a:p>
          <a:p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https://</a:t>
            </a:r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www.linkedin.com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/in/</a:t>
            </a:r>
          </a:p>
          <a:p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alexander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</a:t>
            </a:r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decker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-94624813/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0D623D6C-3FE5-DFE6-E89F-CE063D94DECD}"/>
              </a:ext>
            </a:extLst>
          </p:cNvPr>
          <p:cNvSpPr/>
          <p:nvPr/>
        </p:nvSpPr>
        <p:spPr>
          <a:xfrm>
            <a:off x="8290868" y="2572495"/>
            <a:ext cx="3144050" cy="19255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Christine Plote</a:t>
            </a:r>
          </a:p>
          <a:p>
            <a:endParaRPr lang="en-US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Mail: </a:t>
            </a:r>
          </a:p>
          <a:p>
            <a:r>
              <a:rPr lang="de-DE" sz="1400" u="sng" dirty="0" err="1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cp@opensearchfoundation.org</a:t>
            </a:r>
            <a:endParaRPr lang="en-US" sz="1400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Roboto" pitchFamily="2" charset="0"/>
            </a:endParaRPr>
          </a:p>
          <a:p>
            <a:endParaRPr lang="de-DE" sz="1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de-DE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LinkedIn: </a:t>
            </a:r>
          </a:p>
          <a:p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https://</a:t>
            </a:r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www.linkedin.com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/in/</a:t>
            </a:r>
          </a:p>
          <a:p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christineplote</a:t>
            </a:r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63101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dunkel enthält.&#10;&#10;Automatisch generierte Beschreibung">
            <a:extLst>
              <a:ext uri="{FF2B5EF4-FFF2-40B4-BE49-F238E27FC236}">
                <a16:creationId xmlns:a16="http://schemas.microsoft.com/office/drawing/2014/main" id="{F78B11F0-7A19-4A22-8BD7-D3B9659B0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5203"/>
            <a:ext cx="4024213" cy="5341933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7EB8F833-9F17-936A-E260-3D6F1B20676D}"/>
              </a:ext>
            </a:extLst>
          </p:cNvPr>
          <p:cNvSpPr/>
          <p:nvPr/>
        </p:nvSpPr>
        <p:spPr>
          <a:xfrm>
            <a:off x="2155371" y="2446737"/>
            <a:ext cx="511202" cy="3693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BE0CF2D-925A-2048-3692-C66D20DEBE50}"/>
              </a:ext>
            </a:extLst>
          </p:cNvPr>
          <p:cNvSpPr/>
          <p:nvPr/>
        </p:nvSpPr>
        <p:spPr>
          <a:xfrm>
            <a:off x="1812664" y="1617993"/>
            <a:ext cx="1572425" cy="476089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B41A319-F552-E00E-0928-9E75D93120CE}"/>
              </a:ext>
            </a:extLst>
          </p:cNvPr>
          <p:cNvSpPr txBox="1"/>
          <p:nvPr/>
        </p:nvSpPr>
        <p:spPr>
          <a:xfrm>
            <a:off x="1812664" y="1603626"/>
            <a:ext cx="1717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Ethical</a:t>
            </a:r>
            <a:r>
              <a:rPr lang="de-DE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de-DE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Internet Search</a:t>
            </a:r>
          </a:p>
        </p:txBody>
      </p:sp>
      <p:sp>
        <p:nvSpPr>
          <p:cNvPr id="25" name="Google Shape;171;p23">
            <a:extLst>
              <a:ext uri="{FF2B5EF4-FFF2-40B4-BE49-F238E27FC236}">
                <a16:creationId xmlns:a16="http://schemas.microsoft.com/office/drawing/2014/main" id="{E6757A2B-6B98-99D2-8C9C-698937CADEB9}"/>
              </a:ext>
            </a:extLst>
          </p:cNvPr>
          <p:cNvSpPr/>
          <p:nvPr/>
        </p:nvSpPr>
        <p:spPr>
          <a:xfrm flipH="1">
            <a:off x="2862072" y="2551145"/>
            <a:ext cx="10520050" cy="3716546"/>
          </a:xfrm>
          <a:custGeom>
            <a:avLst/>
            <a:gdLst>
              <a:gd name="connsiteX0" fmla="*/ 0 w 130624"/>
              <a:gd name="connsiteY0" fmla="*/ 57862 h 57862"/>
              <a:gd name="connsiteX1" fmla="*/ 51602 w 130624"/>
              <a:gd name="connsiteY1" fmla="*/ 677 h 57862"/>
              <a:gd name="connsiteX2" fmla="*/ 68535 w 130624"/>
              <a:gd name="connsiteY2" fmla="*/ 28900 h 57862"/>
              <a:gd name="connsiteX3" fmla="*/ 54989 w 130624"/>
              <a:gd name="connsiteY3" fmla="*/ 44140 h 57862"/>
              <a:gd name="connsiteX4" fmla="*/ 27895 w 130624"/>
              <a:gd name="connsiteY4" fmla="*/ 33415 h 57862"/>
              <a:gd name="connsiteX5" fmla="*/ 27895 w 130624"/>
              <a:gd name="connsiteY5" fmla="*/ 14788 h 57862"/>
              <a:gd name="connsiteX6" fmla="*/ 60069 w 130624"/>
              <a:gd name="connsiteY6" fmla="*/ 2371 h 57862"/>
              <a:gd name="connsiteX7" fmla="*/ 130624 w 130624"/>
              <a:gd name="connsiteY7" fmla="*/ 45833 h 57862"/>
              <a:gd name="connsiteX0" fmla="*/ 0 w 130624"/>
              <a:gd name="connsiteY0" fmla="*/ 57251 h 57251"/>
              <a:gd name="connsiteX1" fmla="*/ 51602 w 130624"/>
              <a:gd name="connsiteY1" fmla="*/ 66 h 57251"/>
              <a:gd name="connsiteX2" fmla="*/ 88847 w 130624"/>
              <a:gd name="connsiteY2" fmla="*/ 46222 h 57251"/>
              <a:gd name="connsiteX3" fmla="*/ 54989 w 130624"/>
              <a:gd name="connsiteY3" fmla="*/ 43529 h 57251"/>
              <a:gd name="connsiteX4" fmla="*/ 27895 w 130624"/>
              <a:gd name="connsiteY4" fmla="*/ 32804 h 57251"/>
              <a:gd name="connsiteX5" fmla="*/ 27895 w 130624"/>
              <a:gd name="connsiteY5" fmla="*/ 14177 h 57251"/>
              <a:gd name="connsiteX6" fmla="*/ 60069 w 130624"/>
              <a:gd name="connsiteY6" fmla="*/ 1760 h 57251"/>
              <a:gd name="connsiteX7" fmla="*/ 130624 w 130624"/>
              <a:gd name="connsiteY7" fmla="*/ 45222 h 57251"/>
              <a:gd name="connsiteX0" fmla="*/ 0 w 130624"/>
              <a:gd name="connsiteY0" fmla="*/ 57249 h 57249"/>
              <a:gd name="connsiteX1" fmla="*/ 51602 w 130624"/>
              <a:gd name="connsiteY1" fmla="*/ 64 h 57249"/>
              <a:gd name="connsiteX2" fmla="*/ 88847 w 130624"/>
              <a:gd name="connsiteY2" fmla="*/ 46220 h 57249"/>
              <a:gd name="connsiteX3" fmla="*/ 63956 w 130624"/>
              <a:gd name="connsiteY3" fmla="*/ 55422 h 57249"/>
              <a:gd name="connsiteX4" fmla="*/ 27895 w 130624"/>
              <a:gd name="connsiteY4" fmla="*/ 32802 h 57249"/>
              <a:gd name="connsiteX5" fmla="*/ 27895 w 130624"/>
              <a:gd name="connsiteY5" fmla="*/ 14175 h 57249"/>
              <a:gd name="connsiteX6" fmla="*/ 60069 w 130624"/>
              <a:gd name="connsiteY6" fmla="*/ 1758 h 57249"/>
              <a:gd name="connsiteX7" fmla="*/ 130624 w 130624"/>
              <a:gd name="connsiteY7" fmla="*/ 45220 h 57249"/>
              <a:gd name="connsiteX0" fmla="*/ 0 w 130624"/>
              <a:gd name="connsiteY0" fmla="*/ 57249 h 57249"/>
              <a:gd name="connsiteX1" fmla="*/ 51602 w 130624"/>
              <a:gd name="connsiteY1" fmla="*/ 64 h 57249"/>
              <a:gd name="connsiteX2" fmla="*/ 88847 w 130624"/>
              <a:gd name="connsiteY2" fmla="*/ 46220 h 57249"/>
              <a:gd name="connsiteX3" fmla="*/ 63956 w 130624"/>
              <a:gd name="connsiteY3" fmla="*/ 55422 h 57249"/>
              <a:gd name="connsiteX4" fmla="*/ 59370 w 130624"/>
              <a:gd name="connsiteY4" fmla="*/ 43965 h 57249"/>
              <a:gd name="connsiteX5" fmla="*/ 27895 w 130624"/>
              <a:gd name="connsiteY5" fmla="*/ 14175 h 57249"/>
              <a:gd name="connsiteX6" fmla="*/ 60069 w 130624"/>
              <a:gd name="connsiteY6" fmla="*/ 1758 h 57249"/>
              <a:gd name="connsiteX7" fmla="*/ 130624 w 130624"/>
              <a:gd name="connsiteY7" fmla="*/ 45220 h 57249"/>
              <a:gd name="connsiteX0" fmla="*/ 0 w 130624"/>
              <a:gd name="connsiteY0" fmla="*/ 57249 h 57249"/>
              <a:gd name="connsiteX1" fmla="*/ 51602 w 130624"/>
              <a:gd name="connsiteY1" fmla="*/ 64 h 57249"/>
              <a:gd name="connsiteX2" fmla="*/ 88847 w 130624"/>
              <a:gd name="connsiteY2" fmla="*/ 46220 h 57249"/>
              <a:gd name="connsiteX3" fmla="*/ 63956 w 130624"/>
              <a:gd name="connsiteY3" fmla="*/ 55422 h 57249"/>
              <a:gd name="connsiteX4" fmla="*/ 59370 w 130624"/>
              <a:gd name="connsiteY4" fmla="*/ 43965 h 57249"/>
              <a:gd name="connsiteX5" fmla="*/ 50952 w 130624"/>
              <a:gd name="connsiteY5" fmla="*/ 23691 h 57249"/>
              <a:gd name="connsiteX6" fmla="*/ 60069 w 130624"/>
              <a:gd name="connsiteY6" fmla="*/ 1758 h 57249"/>
              <a:gd name="connsiteX7" fmla="*/ 130624 w 130624"/>
              <a:gd name="connsiteY7" fmla="*/ 45220 h 57249"/>
              <a:gd name="connsiteX0" fmla="*/ 0 w 130624"/>
              <a:gd name="connsiteY0" fmla="*/ 57869 h 57869"/>
              <a:gd name="connsiteX1" fmla="*/ 51602 w 130624"/>
              <a:gd name="connsiteY1" fmla="*/ 684 h 57869"/>
              <a:gd name="connsiteX2" fmla="*/ 81527 w 130624"/>
              <a:gd name="connsiteY2" fmla="*/ 28175 h 57869"/>
              <a:gd name="connsiteX3" fmla="*/ 63956 w 130624"/>
              <a:gd name="connsiteY3" fmla="*/ 56042 h 57869"/>
              <a:gd name="connsiteX4" fmla="*/ 59370 w 130624"/>
              <a:gd name="connsiteY4" fmla="*/ 44585 h 57869"/>
              <a:gd name="connsiteX5" fmla="*/ 50952 w 130624"/>
              <a:gd name="connsiteY5" fmla="*/ 24311 h 57869"/>
              <a:gd name="connsiteX6" fmla="*/ 60069 w 130624"/>
              <a:gd name="connsiteY6" fmla="*/ 2378 h 57869"/>
              <a:gd name="connsiteX7" fmla="*/ 130624 w 130624"/>
              <a:gd name="connsiteY7" fmla="*/ 45840 h 57869"/>
              <a:gd name="connsiteX0" fmla="*/ 0 w 130624"/>
              <a:gd name="connsiteY0" fmla="*/ 57826 h 57826"/>
              <a:gd name="connsiteX1" fmla="*/ 51602 w 130624"/>
              <a:gd name="connsiteY1" fmla="*/ 641 h 57826"/>
              <a:gd name="connsiteX2" fmla="*/ 81527 w 130624"/>
              <a:gd name="connsiteY2" fmla="*/ 28132 h 57826"/>
              <a:gd name="connsiteX3" fmla="*/ 67799 w 130624"/>
              <a:gd name="connsiteY3" fmla="*/ 44653 h 57826"/>
              <a:gd name="connsiteX4" fmla="*/ 59370 w 130624"/>
              <a:gd name="connsiteY4" fmla="*/ 44542 h 57826"/>
              <a:gd name="connsiteX5" fmla="*/ 50952 w 130624"/>
              <a:gd name="connsiteY5" fmla="*/ 24268 h 57826"/>
              <a:gd name="connsiteX6" fmla="*/ 60069 w 130624"/>
              <a:gd name="connsiteY6" fmla="*/ 2335 h 57826"/>
              <a:gd name="connsiteX7" fmla="*/ 130624 w 130624"/>
              <a:gd name="connsiteY7" fmla="*/ 45797 h 57826"/>
              <a:gd name="connsiteX0" fmla="*/ 0 w 130624"/>
              <a:gd name="connsiteY0" fmla="*/ 57834 h 57834"/>
              <a:gd name="connsiteX1" fmla="*/ 51602 w 130624"/>
              <a:gd name="connsiteY1" fmla="*/ 649 h 57834"/>
              <a:gd name="connsiteX2" fmla="*/ 81527 w 130624"/>
              <a:gd name="connsiteY2" fmla="*/ 28140 h 57834"/>
              <a:gd name="connsiteX3" fmla="*/ 71276 w 130624"/>
              <a:gd name="connsiteY3" fmla="*/ 47040 h 57834"/>
              <a:gd name="connsiteX4" fmla="*/ 59370 w 130624"/>
              <a:gd name="connsiteY4" fmla="*/ 44550 h 57834"/>
              <a:gd name="connsiteX5" fmla="*/ 50952 w 130624"/>
              <a:gd name="connsiteY5" fmla="*/ 24276 h 57834"/>
              <a:gd name="connsiteX6" fmla="*/ 60069 w 130624"/>
              <a:gd name="connsiteY6" fmla="*/ 2343 h 57834"/>
              <a:gd name="connsiteX7" fmla="*/ 130624 w 130624"/>
              <a:gd name="connsiteY7" fmla="*/ 45805 h 57834"/>
              <a:gd name="connsiteX0" fmla="*/ 0 w 130624"/>
              <a:gd name="connsiteY0" fmla="*/ 57834 h 57834"/>
              <a:gd name="connsiteX1" fmla="*/ 51602 w 130624"/>
              <a:gd name="connsiteY1" fmla="*/ 649 h 57834"/>
              <a:gd name="connsiteX2" fmla="*/ 81527 w 130624"/>
              <a:gd name="connsiteY2" fmla="*/ 28140 h 57834"/>
              <a:gd name="connsiteX3" fmla="*/ 71276 w 130624"/>
              <a:gd name="connsiteY3" fmla="*/ 47040 h 57834"/>
              <a:gd name="connsiteX4" fmla="*/ 52599 w 130624"/>
              <a:gd name="connsiteY4" fmla="*/ 41256 h 57834"/>
              <a:gd name="connsiteX5" fmla="*/ 50952 w 130624"/>
              <a:gd name="connsiteY5" fmla="*/ 24276 h 57834"/>
              <a:gd name="connsiteX6" fmla="*/ 60069 w 130624"/>
              <a:gd name="connsiteY6" fmla="*/ 2343 h 57834"/>
              <a:gd name="connsiteX7" fmla="*/ 130624 w 130624"/>
              <a:gd name="connsiteY7" fmla="*/ 45805 h 57834"/>
              <a:gd name="connsiteX0" fmla="*/ 0 w 130624"/>
              <a:gd name="connsiteY0" fmla="*/ 57834 h 57834"/>
              <a:gd name="connsiteX1" fmla="*/ 51602 w 130624"/>
              <a:gd name="connsiteY1" fmla="*/ 649 h 57834"/>
              <a:gd name="connsiteX2" fmla="*/ 81527 w 130624"/>
              <a:gd name="connsiteY2" fmla="*/ 28140 h 57834"/>
              <a:gd name="connsiteX3" fmla="*/ 71276 w 130624"/>
              <a:gd name="connsiteY3" fmla="*/ 47040 h 57834"/>
              <a:gd name="connsiteX4" fmla="*/ 52599 w 130624"/>
              <a:gd name="connsiteY4" fmla="*/ 41256 h 57834"/>
              <a:gd name="connsiteX5" fmla="*/ 45096 w 130624"/>
              <a:gd name="connsiteY5" fmla="*/ 24093 h 57834"/>
              <a:gd name="connsiteX6" fmla="*/ 60069 w 130624"/>
              <a:gd name="connsiteY6" fmla="*/ 2343 h 57834"/>
              <a:gd name="connsiteX7" fmla="*/ 130624 w 130624"/>
              <a:gd name="connsiteY7" fmla="*/ 45805 h 57834"/>
              <a:gd name="connsiteX0" fmla="*/ 0 w 130624"/>
              <a:gd name="connsiteY0" fmla="*/ 58176 h 58176"/>
              <a:gd name="connsiteX1" fmla="*/ 51602 w 130624"/>
              <a:gd name="connsiteY1" fmla="*/ 991 h 58176"/>
              <a:gd name="connsiteX2" fmla="*/ 78782 w 130624"/>
              <a:gd name="connsiteY2" fmla="*/ 23724 h 58176"/>
              <a:gd name="connsiteX3" fmla="*/ 71276 w 130624"/>
              <a:gd name="connsiteY3" fmla="*/ 47382 h 58176"/>
              <a:gd name="connsiteX4" fmla="*/ 52599 w 130624"/>
              <a:gd name="connsiteY4" fmla="*/ 41598 h 58176"/>
              <a:gd name="connsiteX5" fmla="*/ 45096 w 130624"/>
              <a:gd name="connsiteY5" fmla="*/ 24435 h 58176"/>
              <a:gd name="connsiteX6" fmla="*/ 60069 w 130624"/>
              <a:gd name="connsiteY6" fmla="*/ 2685 h 58176"/>
              <a:gd name="connsiteX7" fmla="*/ 130624 w 130624"/>
              <a:gd name="connsiteY7" fmla="*/ 46147 h 58176"/>
              <a:gd name="connsiteX0" fmla="*/ 0 w 130624"/>
              <a:gd name="connsiteY0" fmla="*/ 58196 h 58196"/>
              <a:gd name="connsiteX1" fmla="*/ 51602 w 130624"/>
              <a:gd name="connsiteY1" fmla="*/ 1011 h 58196"/>
              <a:gd name="connsiteX2" fmla="*/ 78782 w 130624"/>
              <a:gd name="connsiteY2" fmla="*/ 23744 h 58196"/>
              <a:gd name="connsiteX3" fmla="*/ 71276 w 130624"/>
              <a:gd name="connsiteY3" fmla="*/ 47402 h 58196"/>
              <a:gd name="connsiteX4" fmla="*/ 52599 w 130624"/>
              <a:gd name="connsiteY4" fmla="*/ 41618 h 58196"/>
              <a:gd name="connsiteX5" fmla="*/ 45096 w 130624"/>
              <a:gd name="connsiteY5" fmla="*/ 24455 h 58196"/>
              <a:gd name="connsiteX6" fmla="*/ 60069 w 130624"/>
              <a:gd name="connsiteY6" fmla="*/ 2705 h 58196"/>
              <a:gd name="connsiteX7" fmla="*/ 130624 w 130624"/>
              <a:gd name="connsiteY7" fmla="*/ 46167 h 58196"/>
              <a:gd name="connsiteX0" fmla="*/ 0 w 130624"/>
              <a:gd name="connsiteY0" fmla="*/ 58196 h 60079"/>
              <a:gd name="connsiteX1" fmla="*/ 51602 w 130624"/>
              <a:gd name="connsiteY1" fmla="*/ 1011 h 60079"/>
              <a:gd name="connsiteX2" fmla="*/ 78782 w 130624"/>
              <a:gd name="connsiteY2" fmla="*/ 23744 h 60079"/>
              <a:gd name="connsiteX3" fmla="*/ 71276 w 130624"/>
              <a:gd name="connsiteY3" fmla="*/ 47402 h 60079"/>
              <a:gd name="connsiteX4" fmla="*/ 52599 w 130624"/>
              <a:gd name="connsiteY4" fmla="*/ 41618 h 60079"/>
              <a:gd name="connsiteX5" fmla="*/ 45096 w 130624"/>
              <a:gd name="connsiteY5" fmla="*/ 24455 h 60079"/>
              <a:gd name="connsiteX6" fmla="*/ 60069 w 130624"/>
              <a:gd name="connsiteY6" fmla="*/ 2705 h 60079"/>
              <a:gd name="connsiteX7" fmla="*/ 130624 w 130624"/>
              <a:gd name="connsiteY7" fmla="*/ 46167 h 60079"/>
              <a:gd name="connsiteX0" fmla="*/ 0 w 130807"/>
              <a:gd name="connsiteY0" fmla="*/ 54370 h 56334"/>
              <a:gd name="connsiteX1" fmla="*/ 51785 w 130807"/>
              <a:gd name="connsiteY1" fmla="*/ 845 h 56334"/>
              <a:gd name="connsiteX2" fmla="*/ 78965 w 130807"/>
              <a:gd name="connsiteY2" fmla="*/ 23578 h 56334"/>
              <a:gd name="connsiteX3" fmla="*/ 71459 w 130807"/>
              <a:gd name="connsiteY3" fmla="*/ 47236 h 56334"/>
              <a:gd name="connsiteX4" fmla="*/ 52782 w 130807"/>
              <a:gd name="connsiteY4" fmla="*/ 41452 h 56334"/>
              <a:gd name="connsiteX5" fmla="*/ 45279 w 130807"/>
              <a:gd name="connsiteY5" fmla="*/ 24289 h 56334"/>
              <a:gd name="connsiteX6" fmla="*/ 60252 w 130807"/>
              <a:gd name="connsiteY6" fmla="*/ 2539 h 56334"/>
              <a:gd name="connsiteX7" fmla="*/ 130807 w 130807"/>
              <a:gd name="connsiteY7" fmla="*/ 46001 h 56334"/>
              <a:gd name="connsiteX0" fmla="*/ 0 w 130807"/>
              <a:gd name="connsiteY0" fmla="*/ 54370 h 54585"/>
              <a:gd name="connsiteX1" fmla="*/ 51785 w 130807"/>
              <a:gd name="connsiteY1" fmla="*/ 845 h 54585"/>
              <a:gd name="connsiteX2" fmla="*/ 78965 w 130807"/>
              <a:gd name="connsiteY2" fmla="*/ 23578 h 54585"/>
              <a:gd name="connsiteX3" fmla="*/ 71459 w 130807"/>
              <a:gd name="connsiteY3" fmla="*/ 47236 h 54585"/>
              <a:gd name="connsiteX4" fmla="*/ 52782 w 130807"/>
              <a:gd name="connsiteY4" fmla="*/ 41452 h 54585"/>
              <a:gd name="connsiteX5" fmla="*/ 45279 w 130807"/>
              <a:gd name="connsiteY5" fmla="*/ 24289 h 54585"/>
              <a:gd name="connsiteX6" fmla="*/ 60252 w 130807"/>
              <a:gd name="connsiteY6" fmla="*/ 2539 h 54585"/>
              <a:gd name="connsiteX7" fmla="*/ 130807 w 130807"/>
              <a:gd name="connsiteY7" fmla="*/ 46001 h 54585"/>
              <a:gd name="connsiteX0" fmla="*/ 0 w 131905"/>
              <a:gd name="connsiteY0" fmla="*/ 51124 h 51350"/>
              <a:gd name="connsiteX1" fmla="*/ 52883 w 131905"/>
              <a:gd name="connsiteY1" fmla="*/ 710 h 51350"/>
              <a:gd name="connsiteX2" fmla="*/ 80063 w 131905"/>
              <a:gd name="connsiteY2" fmla="*/ 23443 h 51350"/>
              <a:gd name="connsiteX3" fmla="*/ 72557 w 131905"/>
              <a:gd name="connsiteY3" fmla="*/ 47101 h 51350"/>
              <a:gd name="connsiteX4" fmla="*/ 53880 w 131905"/>
              <a:gd name="connsiteY4" fmla="*/ 41317 h 51350"/>
              <a:gd name="connsiteX5" fmla="*/ 46377 w 131905"/>
              <a:gd name="connsiteY5" fmla="*/ 24154 h 51350"/>
              <a:gd name="connsiteX6" fmla="*/ 61350 w 131905"/>
              <a:gd name="connsiteY6" fmla="*/ 2404 h 51350"/>
              <a:gd name="connsiteX7" fmla="*/ 131905 w 131905"/>
              <a:gd name="connsiteY7" fmla="*/ 45866 h 51350"/>
              <a:gd name="connsiteX0" fmla="*/ 0 w 131905"/>
              <a:gd name="connsiteY0" fmla="*/ 51124 h 55647"/>
              <a:gd name="connsiteX1" fmla="*/ 52883 w 131905"/>
              <a:gd name="connsiteY1" fmla="*/ 710 h 55647"/>
              <a:gd name="connsiteX2" fmla="*/ 80063 w 131905"/>
              <a:gd name="connsiteY2" fmla="*/ 23443 h 55647"/>
              <a:gd name="connsiteX3" fmla="*/ 72557 w 131905"/>
              <a:gd name="connsiteY3" fmla="*/ 47101 h 55647"/>
              <a:gd name="connsiteX4" fmla="*/ 53880 w 131905"/>
              <a:gd name="connsiteY4" fmla="*/ 41317 h 55647"/>
              <a:gd name="connsiteX5" fmla="*/ 46377 w 131905"/>
              <a:gd name="connsiteY5" fmla="*/ 24154 h 55647"/>
              <a:gd name="connsiteX6" fmla="*/ 61350 w 131905"/>
              <a:gd name="connsiteY6" fmla="*/ 2404 h 55647"/>
              <a:gd name="connsiteX7" fmla="*/ 131905 w 131905"/>
              <a:gd name="connsiteY7" fmla="*/ 45866 h 55647"/>
              <a:gd name="connsiteX0" fmla="*/ 0 w 131356"/>
              <a:gd name="connsiteY0" fmla="*/ 45795 h 50562"/>
              <a:gd name="connsiteX1" fmla="*/ 52334 w 131356"/>
              <a:gd name="connsiteY1" fmla="*/ 505 h 50562"/>
              <a:gd name="connsiteX2" fmla="*/ 79514 w 131356"/>
              <a:gd name="connsiteY2" fmla="*/ 23238 h 50562"/>
              <a:gd name="connsiteX3" fmla="*/ 72008 w 131356"/>
              <a:gd name="connsiteY3" fmla="*/ 46896 h 50562"/>
              <a:gd name="connsiteX4" fmla="*/ 53331 w 131356"/>
              <a:gd name="connsiteY4" fmla="*/ 41112 h 50562"/>
              <a:gd name="connsiteX5" fmla="*/ 45828 w 131356"/>
              <a:gd name="connsiteY5" fmla="*/ 23949 h 50562"/>
              <a:gd name="connsiteX6" fmla="*/ 60801 w 131356"/>
              <a:gd name="connsiteY6" fmla="*/ 2199 h 50562"/>
              <a:gd name="connsiteX7" fmla="*/ 131356 w 131356"/>
              <a:gd name="connsiteY7" fmla="*/ 45661 h 50562"/>
              <a:gd name="connsiteX0" fmla="*/ 0 w 134833"/>
              <a:gd name="connsiteY0" fmla="*/ 45415 h 50201"/>
              <a:gd name="connsiteX1" fmla="*/ 55811 w 134833"/>
              <a:gd name="connsiteY1" fmla="*/ 491 h 50201"/>
              <a:gd name="connsiteX2" fmla="*/ 82991 w 134833"/>
              <a:gd name="connsiteY2" fmla="*/ 23224 h 50201"/>
              <a:gd name="connsiteX3" fmla="*/ 75485 w 134833"/>
              <a:gd name="connsiteY3" fmla="*/ 46882 h 50201"/>
              <a:gd name="connsiteX4" fmla="*/ 56808 w 134833"/>
              <a:gd name="connsiteY4" fmla="*/ 41098 h 50201"/>
              <a:gd name="connsiteX5" fmla="*/ 49305 w 134833"/>
              <a:gd name="connsiteY5" fmla="*/ 23935 h 50201"/>
              <a:gd name="connsiteX6" fmla="*/ 64278 w 134833"/>
              <a:gd name="connsiteY6" fmla="*/ 2185 h 50201"/>
              <a:gd name="connsiteX7" fmla="*/ 134833 w 134833"/>
              <a:gd name="connsiteY7" fmla="*/ 45647 h 50201"/>
              <a:gd name="connsiteX0" fmla="*/ 0 w 134833"/>
              <a:gd name="connsiteY0" fmla="*/ 51206 h 55725"/>
              <a:gd name="connsiteX1" fmla="*/ 55811 w 134833"/>
              <a:gd name="connsiteY1" fmla="*/ 712 h 55725"/>
              <a:gd name="connsiteX2" fmla="*/ 82991 w 134833"/>
              <a:gd name="connsiteY2" fmla="*/ 23445 h 55725"/>
              <a:gd name="connsiteX3" fmla="*/ 75485 w 134833"/>
              <a:gd name="connsiteY3" fmla="*/ 47103 h 55725"/>
              <a:gd name="connsiteX4" fmla="*/ 56808 w 134833"/>
              <a:gd name="connsiteY4" fmla="*/ 41319 h 55725"/>
              <a:gd name="connsiteX5" fmla="*/ 49305 w 134833"/>
              <a:gd name="connsiteY5" fmla="*/ 24156 h 55725"/>
              <a:gd name="connsiteX6" fmla="*/ 64278 w 134833"/>
              <a:gd name="connsiteY6" fmla="*/ 2406 h 55725"/>
              <a:gd name="connsiteX7" fmla="*/ 134833 w 134833"/>
              <a:gd name="connsiteY7" fmla="*/ 45868 h 55725"/>
              <a:gd name="connsiteX0" fmla="*/ 0 w 134238"/>
              <a:gd name="connsiteY0" fmla="*/ 59189 h 63388"/>
              <a:gd name="connsiteX1" fmla="*/ 55216 w 134238"/>
              <a:gd name="connsiteY1" fmla="*/ 1056 h 63388"/>
              <a:gd name="connsiteX2" fmla="*/ 82396 w 134238"/>
              <a:gd name="connsiteY2" fmla="*/ 23789 h 63388"/>
              <a:gd name="connsiteX3" fmla="*/ 74890 w 134238"/>
              <a:gd name="connsiteY3" fmla="*/ 47447 h 63388"/>
              <a:gd name="connsiteX4" fmla="*/ 56213 w 134238"/>
              <a:gd name="connsiteY4" fmla="*/ 41663 h 63388"/>
              <a:gd name="connsiteX5" fmla="*/ 48710 w 134238"/>
              <a:gd name="connsiteY5" fmla="*/ 24500 h 63388"/>
              <a:gd name="connsiteX6" fmla="*/ 63683 w 134238"/>
              <a:gd name="connsiteY6" fmla="*/ 2750 h 63388"/>
              <a:gd name="connsiteX7" fmla="*/ 134238 w 134238"/>
              <a:gd name="connsiteY7" fmla="*/ 46212 h 6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238" h="63388" extrusionOk="0">
                <a:moveTo>
                  <a:pt x="0" y="59189"/>
                </a:moveTo>
                <a:cubicBezTo>
                  <a:pt x="47616" y="81652"/>
                  <a:pt x="41483" y="6956"/>
                  <a:pt x="55216" y="1056"/>
                </a:cubicBezTo>
                <a:cubicBezTo>
                  <a:pt x="68949" y="-4844"/>
                  <a:pt x="80917" y="15522"/>
                  <a:pt x="82396" y="23789"/>
                </a:cubicBezTo>
                <a:cubicBezTo>
                  <a:pt x="83845" y="31887"/>
                  <a:pt x="79254" y="44468"/>
                  <a:pt x="74890" y="47447"/>
                </a:cubicBezTo>
                <a:cubicBezTo>
                  <a:pt x="70526" y="50426"/>
                  <a:pt x="60576" y="45488"/>
                  <a:pt x="56213" y="41663"/>
                </a:cubicBezTo>
                <a:cubicBezTo>
                  <a:pt x="51850" y="37838"/>
                  <a:pt x="47465" y="30985"/>
                  <a:pt x="48710" y="24500"/>
                </a:cubicBezTo>
                <a:cubicBezTo>
                  <a:pt x="49955" y="18015"/>
                  <a:pt x="52227" y="3704"/>
                  <a:pt x="63683" y="2750"/>
                </a:cubicBezTo>
                <a:cubicBezTo>
                  <a:pt x="91210" y="458"/>
                  <a:pt x="109527" y="58556"/>
                  <a:pt x="134238" y="46212"/>
                </a:cubicBezTo>
              </a:path>
            </a:pathLst>
          </a:custGeom>
          <a:noFill/>
          <a:ln w="38100" cap="flat" cmpd="sng">
            <a:solidFill>
              <a:srgbClr val="0083A1"/>
            </a:solidFill>
            <a:prstDash val="dash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FAFD474-8C47-3611-29BF-07DE86DC4F92}"/>
              </a:ext>
            </a:extLst>
          </p:cNvPr>
          <p:cNvSpPr txBox="1"/>
          <p:nvPr/>
        </p:nvSpPr>
        <p:spPr>
          <a:xfrm>
            <a:off x="1812664" y="2367501"/>
            <a:ext cx="15918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Extensive </a:t>
            </a:r>
            <a:r>
              <a:rPr lang="de-DE" sz="10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ethical</a:t>
            </a:r>
            <a:r>
              <a:rPr lang="de-DE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consideration</a:t>
            </a:r>
            <a:r>
              <a:rPr lang="de-DE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&amp; </a:t>
            </a:r>
            <a:r>
              <a:rPr lang="de-DE" sz="10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reflection</a:t>
            </a:r>
            <a:r>
              <a:rPr lang="de-DE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DA2DDF1-03A4-6244-E3B9-079B5544A2C4}"/>
              </a:ext>
            </a:extLst>
          </p:cNvPr>
          <p:cNvSpPr txBox="1"/>
          <p:nvPr/>
        </p:nvSpPr>
        <p:spPr>
          <a:xfrm>
            <a:off x="8792717" y="1854350"/>
            <a:ext cx="350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solidFill>
                  <a:srgbClr val="0083A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Problem: </a:t>
            </a:r>
            <a:r>
              <a:rPr lang="en-US" sz="1200" dirty="0">
                <a:solidFill>
                  <a:srgbClr val="0083A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on ethics</a:t>
            </a:r>
          </a:p>
          <a:p>
            <a:pPr algn="ctr"/>
            <a:r>
              <a:rPr lang="en-US" sz="1200" dirty="0">
                <a:solidFill>
                  <a:srgbClr val="0083A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specifically in the internet search  </a:t>
            </a:r>
          </a:p>
          <a:p>
            <a:pPr algn="ctr"/>
            <a:r>
              <a:rPr lang="en-US" sz="1200" dirty="0">
                <a:solidFill>
                  <a:srgbClr val="0083A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there are hardly any scientific publications </a:t>
            </a:r>
            <a:endParaRPr lang="de-DE" sz="1200" dirty="0">
              <a:solidFill>
                <a:srgbClr val="0083A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FED82C26-9CEF-0332-EF04-C0DFB91C1119}"/>
              </a:ext>
            </a:extLst>
          </p:cNvPr>
          <p:cNvSpPr/>
          <p:nvPr/>
        </p:nvSpPr>
        <p:spPr>
          <a:xfrm>
            <a:off x="9398699" y="2649529"/>
            <a:ext cx="821898" cy="455681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232116"/>
              <a:gd name="connsiteY0" fmla="*/ 570139 h 570139"/>
              <a:gd name="connsiteX1" fmla="*/ 141514 w 232116"/>
              <a:gd name="connsiteY1" fmla="*/ 409575 h 570139"/>
              <a:gd name="connsiteX2" fmla="*/ 227239 w 232116"/>
              <a:gd name="connsiteY2" fmla="*/ 0 h 570139"/>
              <a:gd name="connsiteX0" fmla="*/ 0 w 268692"/>
              <a:gd name="connsiteY0" fmla="*/ 551851 h 551851"/>
              <a:gd name="connsiteX1" fmla="*/ 178090 w 268692"/>
              <a:gd name="connsiteY1" fmla="*/ 409575 h 551851"/>
              <a:gd name="connsiteX2" fmla="*/ 263815 w 268692"/>
              <a:gd name="connsiteY2" fmla="*/ 0 h 551851"/>
              <a:gd name="connsiteX0" fmla="*/ 0 w 432634"/>
              <a:gd name="connsiteY0" fmla="*/ 551851 h 818926"/>
              <a:gd name="connsiteX1" fmla="*/ 406690 w 432634"/>
              <a:gd name="connsiteY1" fmla="*/ 793623 h 818926"/>
              <a:gd name="connsiteX2" fmla="*/ 263815 w 432634"/>
              <a:gd name="connsiteY2" fmla="*/ 0 h 818926"/>
              <a:gd name="connsiteX0" fmla="*/ 22136 w 454770"/>
              <a:gd name="connsiteY0" fmla="*/ 551851 h 820008"/>
              <a:gd name="connsiteX1" fmla="*/ 428826 w 454770"/>
              <a:gd name="connsiteY1" fmla="*/ 793623 h 820008"/>
              <a:gd name="connsiteX2" fmla="*/ 285951 w 454770"/>
              <a:gd name="connsiteY2" fmla="*/ 0 h 820008"/>
              <a:gd name="connsiteX0" fmla="*/ 2116 w 434750"/>
              <a:gd name="connsiteY0" fmla="*/ 551851 h 818584"/>
              <a:gd name="connsiteX1" fmla="*/ 408806 w 434750"/>
              <a:gd name="connsiteY1" fmla="*/ 793623 h 818584"/>
              <a:gd name="connsiteX2" fmla="*/ 265931 w 434750"/>
              <a:gd name="connsiteY2" fmla="*/ 0 h 818584"/>
              <a:gd name="connsiteX0" fmla="*/ 2116 w 434750"/>
              <a:gd name="connsiteY0" fmla="*/ 551851 h 818584"/>
              <a:gd name="connsiteX1" fmla="*/ 408806 w 434750"/>
              <a:gd name="connsiteY1" fmla="*/ 793623 h 818584"/>
              <a:gd name="connsiteX2" fmla="*/ 265931 w 434750"/>
              <a:gd name="connsiteY2" fmla="*/ 0 h 818584"/>
              <a:gd name="connsiteX0" fmla="*/ 2116 w 489173"/>
              <a:gd name="connsiteY0" fmla="*/ 551851 h 818584"/>
              <a:gd name="connsiteX1" fmla="*/ 408806 w 489173"/>
              <a:gd name="connsiteY1" fmla="*/ 793623 h 818584"/>
              <a:gd name="connsiteX2" fmla="*/ 265931 w 489173"/>
              <a:gd name="connsiteY2" fmla="*/ 0 h 818584"/>
              <a:gd name="connsiteX0" fmla="*/ 2116 w 687535"/>
              <a:gd name="connsiteY0" fmla="*/ 33551 h 300284"/>
              <a:gd name="connsiteX1" fmla="*/ 408806 w 687535"/>
              <a:gd name="connsiteY1" fmla="*/ 275323 h 300284"/>
              <a:gd name="connsiteX2" fmla="*/ 686555 w 687535"/>
              <a:gd name="connsiteY2" fmla="*/ 12052 h 300284"/>
              <a:gd name="connsiteX0" fmla="*/ 0 w 685419"/>
              <a:gd name="connsiteY0" fmla="*/ 21499 h 300233"/>
              <a:gd name="connsiteX1" fmla="*/ 406690 w 685419"/>
              <a:gd name="connsiteY1" fmla="*/ 263271 h 300233"/>
              <a:gd name="connsiteX2" fmla="*/ 684439 w 685419"/>
              <a:gd name="connsiteY2" fmla="*/ 0 h 300233"/>
              <a:gd name="connsiteX0" fmla="*/ 0 w 821898"/>
              <a:gd name="connsiteY0" fmla="*/ 176947 h 455681"/>
              <a:gd name="connsiteX1" fmla="*/ 406690 w 821898"/>
              <a:gd name="connsiteY1" fmla="*/ 418719 h 455681"/>
              <a:gd name="connsiteX2" fmla="*/ 821599 w 821898"/>
              <a:gd name="connsiteY2" fmla="*/ 0 h 45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1898" h="455681">
                <a:moveTo>
                  <a:pt x="0" y="176947"/>
                </a:moveTo>
                <a:cubicBezTo>
                  <a:pt x="98846" y="227431"/>
                  <a:pt x="303503" y="566356"/>
                  <a:pt x="406690" y="418719"/>
                </a:cubicBezTo>
                <a:cubicBezTo>
                  <a:pt x="647037" y="444818"/>
                  <a:pt x="830330" y="130969"/>
                  <a:pt x="821599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4" name="Bild 6">
            <a:extLst>
              <a:ext uri="{FF2B5EF4-FFF2-40B4-BE49-F238E27FC236}">
                <a16:creationId xmlns:a16="http://schemas.microsoft.com/office/drawing/2014/main" id="{75EDEFE2-1F52-3627-A582-4411B46FA5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19" name="Foliennummernplatzhalter 10">
            <a:extLst>
              <a:ext uri="{FF2B5EF4-FFF2-40B4-BE49-F238E27FC236}">
                <a16:creationId xmlns:a16="http://schemas.microsoft.com/office/drawing/2014/main" id="{87B9C678-E729-AF7F-D31D-8457A66E0E3D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3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A565391-E3E0-84B0-B059-1060840B8C84}"/>
              </a:ext>
            </a:extLst>
          </p:cNvPr>
          <p:cNvSpPr txBox="1"/>
          <p:nvPr/>
        </p:nvSpPr>
        <p:spPr>
          <a:xfrm>
            <a:off x="2281084" y="3920024"/>
            <a:ext cx="3213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83A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Where do we start? </a:t>
            </a:r>
            <a:endParaRPr lang="de-DE" sz="2400" dirty="0">
              <a:solidFill>
                <a:srgbClr val="0083A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5" name="Textfeld 13">
            <a:extLst>
              <a:ext uri="{FF2B5EF4-FFF2-40B4-BE49-F238E27FC236}">
                <a16:creationId xmlns:a16="http://schemas.microsoft.com/office/drawing/2014/main" id="{14752BA1-633A-C935-2D16-089A36729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6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0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Textfeld 368">
            <a:extLst>
              <a:ext uri="{FF2B5EF4-FFF2-40B4-BE49-F238E27FC236}">
                <a16:creationId xmlns:a16="http://schemas.microsoft.com/office/drawing/2014/main" id="{E47F4604-344F-4C38-FDD5-9DD050D33EB6}"/>
              </a:ext>
            </a:extLst>
          </p:cNvPr>
          <p:cNvSpPr txBox="1"/>
          <p:nvPr/>
        </p:nvSpPr>
        <p:spPr>
          <a:xfrm>
            <a:off x="331864" y="248045"/>
            <a:ext cx="440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0FEFE95-8F5F-D00C-7E66-0CD7F17A7D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78"/>
          <a:stretch/>
        </p:blipFill>
        <p:spPr>
          <a:xfrm>
            <a:off x="8289544" y="-58341"/>
            <a:ext cx="3915383" cy="1261609"/>
          </a:xfrm>
          <a:prstGeom prst="rect">
            <a:avLst/>
          </a:prstGeom>
        </p:spPr>
      </p:pic>
      <p:grpSp>
        <p:nvGrpSpPr>
          <p:cNvPr id="5" name="Google Shape;168;p26">
            <a:extLst>
              <a:ext uri="{FF2B5EF4-FFF2-40B4-BE49-F238E27FC236}">
                <a16:creationId xmlns:a16="http://schemas.microsoft.com/office/drawing/2014/main" id="{2C424513-9697-E4CF-6851-0C5C27473181}"/>
              </a:ext>
            </a:extLst>
          </p:cNvPr>
          <p:cNvGrpSpPr/>
          <p:nvPr/>
        </p:nvGrpSpPr>
        <p:grpSpPr>
          <a:xfrm>
            <a:off x="7673309" y="2683309"/>
            <a:ext cx="4435525" cy="3831262"/>
            <a:chOff x="4027772" y="543484"/>
            <a:chExt cx="4701638" cy="4061121"/>
          </a:xfrm>
        </p:grpSpPr>
        <p:sp>
          <p:nvSpPr>
            <p:cNvPr id="6" name="Google Shape;169;p26">
              <a:extLst>
                <a:ext uri="{FF2B5EF4-FFF2-40B4-BE49-F238E27FC236}">
                  <a16:creationId xmlns:a16="http://schemas.microsoft.com/office/drawing/2014/main" id="{DAAF40AB-94D9-70B5-8007-C645B1A4276F}"/>
                </a:ext>
              </a:extLst>
            </p:cNvPr>
            <p:cNvSpPr/>
            <p:nvPr/>
          </p:nvSpPr>
          <p:spPr>
            <a:xfrm rot="2240827">
              <a:off x="4027772" y="543484"/>
              <a:ext cx="4281972" cy="3145479"/>
            </a:xfrm>
            <a:custGeom>
              <a:avLst/>
              <a:gdLst/>
              <a:ahLst/>
              <a:cxnLst/>
              <a:rect l="l" t="t" r="r" b="b"/>
              <a:pathLst>
                <a:path w="151443" h="111248" extrusionOk="0">
                  <a:moveTo>
                    <a:pt x="121092" y="1"/>
                  </a:moveTo>
                  <a:cubicBezTo>
                    <a:pt x="118111" y="1"/>
                    <a:pt x="114831" y="806"/>
                    <a:pt x="111247" y="2660"/>
                  </a:cubicBezTo>
                  <a:cubicBezTo>
                    <a:pt x="97971" y="9532"/>
                    <a:pt x="97037" y="24476"/>
                    <a:pt x="78890" y="25377"/>
                  </a:cubicBezTo>
                  <a:cubicBezTo>
                    <a:pt x="77070" y="25468"/>
                    <a:pt x="75284" y="25506"/>
                    <a:pt x="73527" y="25506"/>
                  </a:cubicBezTo>
                  <a:cubicBezTo>
                    <a:pt x="64901" y="25506"/>
                    <a:pt x="56984" y="24592"/>
                    <a:pt x="49133" y="24592"/>
                  </a:cubicBezTo>
                  <a:cubicBezTo>
                    <a:pt x="39865" y="24592"/>
                    <a:pt x="30689" y="25865"/>
                    <a:pt x="20549" y="31414"/>
                  </a:cubicBezTo>
                  <a:cubicBezTo>
                    <a:pt x="3436" y="40788"/>
                    <a:pt x="1" y="54497"/>
                    <a:pt x="3303" y="70576"/>
                  </a:cubicBezTo>
                  <a:cubicBezTo>
                    <a:pt x="8984" y="98326"/>
                    <a:pt x="32934" y="111248"/>
                    <a:pt x="60420" y="111248"/>
                  </a:cubicBezTo>
                  <a:cubicBezTo>
                    <a:pt x="72152" y="111248"/>
                    <a:pt x="84528" y="108893"/>
                    <a:pt x="96403" y="104333"/>
                  </a:cubicBezTo>
                  <a:cubicBezTo>
                    <a:pt x="134030" y="89889"/>
                    <a:pt x="151442" y="56599"/>
                    <a:pt x="142936" y="23308"/>
                  </a:cubicBezTo>
                  <a:cubicBezTo>
                    <a:pt x="140341" y="13221"/>
                    <a:pt x="133174" y="1"/>
                    <a:pt x="12109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70;p26">
              <a:extLst>
                <a:ext uri="{FF2B5EF4-FFF2-40B4-BE49-F238E27FC236}">
                  <a16:creationId xmlns:a16="http://schemas.microsoft.com/office/drawing/2014/main" id="{60731EC8-B5F7-0231-031B-8F6C05756D59}"/>
                </a:ext>
              </a:extLst>
            </p:cNvPr>
            <p:cNvSpPr/>
            <p:nvPr/>
          </p:nvSpPr>
          <p:spPr>
            <a:xfrm>
              <a:off x="4157823" y="4337661"/>
              <a:ext cx="4571587" cy="266944"/>
            </a:xfrm>
            <a:custGeom>
              <a:avLst/>
              <a:gdLst/>
              <a:ahLst/>
              <a:cxnLst/>
              <a:rect l="l" t="t" r="r" b="b"/>
              <a:pathLst>
                <a:path w="161683" h="9441" extrusionOk="0">
                  <a:moveTo>
                    <a:pt x="80825" y="1"/>
                  </a:moveTo>
                  <a:cubicBezTo>
                    <a:pt x="36193" y="1"/>
                    <a:pt x="1" y="2136"/>
                    <a:pt x="1" y="4738"/>
                  </a:cubicBezTo>
                  <a:cubicBezTo>
                    <a:pt x="1" y="7339"/>
                    <a:pt x="36193" y="9441"/>
                    <a:pt x="80859" y="9441"/>
                  </a:cubicBezTo>
                  <a:cubicBezTo>
                    <a:pt x="125490" y="9441"/>
                    <a:pt x="161683" y="7339"/>
                    <a:pt x="161683" y="4738"/>
                  </a:cubicBezTo>
                  <a:cubicBezTo>
                    <a:pt x="161683" y="2136"/>
                    <a:pt x="125490" y="1"/>
                    <a:pt x="808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71;p26">
              <a:extLst>
                <a:ext uri="{FF2B5EF4-FFF2-40B4-BE49-F238E27FC236}">
                  <a16:creationId xmlns:a16="http://schemas.microsoft.com/office/drawing/2014/main" id="{F3B4D029-CE81-16F3-E6E9-EF80F34EC563}"/>
                </a:ext>
              </a:extLst>
            </p:cNvPr>
            <p:cNvSpPr/>
            <p:nvPr/>
          </p:nvSpPr>
          <p:spPr>
            <a:xfrm>
              <a:off x="5291538" y="3104107"/>
              <a:ext cx="343343" cy="559053"/>
            </a:xfrm>
            <a:custGeom>
              <a:avLst/>
              <a:gdLst/>
              <a:ahLst/>
              <a:cxnLst/>
              <a:rect l="l" t="t" r="r" b="b"/>
              <a:pathLst>
                <a:path w="12143" h="19772" extrusionOk="0">
                  <a:moveTo>
                    <a:pt x="4570" y="1"/>
                  </a:moveTo>
                  <a:cubicBezTo>
                    <a:pt x="4250" y="1"/>
                    <a:pt x="3936" y="42"/>
                    <a:pt x="3636" y="130"/>
                  </a:cubicBezTo>
                  <a:cubicBezTo>
                    <a:pt x="1468" y="797"/>
                    <a:pt x="0" y="3799"/>
                    <a:pt x="767" y="6334"/>
                  </a:cubicBezTo>
                  <a:cubicBezTo>
                    <a:pt x="2731" y="12857"/>
                    <a:pt x="6557" y="19771"/>
                    <a:pt x="9166" y="19771"/>
                  </a:cubicBezTo>
                  <a:cubicBezTo>
                    <a:pt x="9306" y="19771"/>
                    <a:pt x="9442" y="19751"/>
                    <a:pt x="9574" y="19711"/>
                  </a:cubicBezTo>
                  <a:cubicBezTo>
                    <a:pt x="12142" y="18944"/>
                    <a:pt x="11542" y="10638"/>
                    <a:pt x="9440" y="3799"/>
                  </a:cubicBezTo>
                  <a:cubicBezTo>
                    <a:pt x="8779" y="1615"/>
                    <a:pt x="6558" y="1"/>
                    <a:pt x="45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2;p26">
              <a:extLst>
                <a:ext uri="{FF2B5EF4-FFF2-40B4-BE49-F238E27FC236}">
                  <a16:creationId xmlns:a16="http://schemas.microsoft.com/office/drawing/2014/main" id="{752CBAA6-007E-318D-E88A-F8C16B8D56E7}"/>
                </a:ext>
              </a:extLst>
            </p:cNvPr>
            <p:cNvSpPr/>
            <p:nvPr/>
          </p:nvSpPr>
          <p:spPr>
            <a:xfrm>
              <a:off x="4559639" y="2937992"/>
              <a:ext cx="1007325" cy="1317643"/>
            </a:xfrm>
            <a:custGeom>
              <a:avLst/>
              <a:gdLst/>
              <a:ahLst/>
              <a:cxnLst/>
              <a:rect l="l" t="t" r="r" b="b"/>
              <a:pathLst>
                <a:path w="35626" h="46601" extrusionOk="0">
                  <a:moveTo>
                    <a:pt x="17813" y="1"/>
                  </a:moveTo>
                  <a:cubicBezTo>
                    <a:pt x="8906" y="1"/>
                    <a:pt x="0" y="5571"/>
                    <a:pt x="0" y="11609"/>
                  </a:cubicBezTo>
                  <a:cubicBezTo>
                    <a:pt x="0" y="27921"/>
                    <a:pt x="7239" y="46601"/>
                    <a:pt x="17813" y="46601"/>
                  </a:cubicBezTo>
                  <a:cubicBezTo>
                    <a:pt x="28420" y="46601"/>
                    <a:pt x="35625" y="27921"/>
                    <a:pt x="35625" y="11609"/>
                  </a:cubicBezTo>
                  <a:cubicBezTo>
                    <a:pt x="35625" y="5571"/>
                    <a:pt x="26719" y="1"/>
                    <a:pt x="17813" y="1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73;p26">
              <a:extLst>
                <a:ext uri="{FF2B5EF4-FFF2-40B4-BE49-F238E27FC236}">
                  <a16:creationId xmlns:a16="http://schemas.microsoft.com/office/drawing/2014/main" id="{EA56BBC1-C8A2-7092-D709-637A990C4C6C}"/>
                </a:ext>
              </a:extLst>
            </p:cNvPr>
            <p:cNvSpPr/>
            <p:nvPr/>
          </p:nvSpPr>
          <p:spPr>
            <a:xfrm>
              <a:off x="4869929" y="2937992"/>
              <a:ext cx="436707" cy="65174"/>
            </a:xfrm>
            <a:custGeom>
              <a:avLst/>
              <a:gdLst/>
              <a:ahLst/>
              <a:cxnLst/>
              <a:rect l="l" t="t" r="r" b="b"/>
              <a:pathLst>
                <a:path w="15445" h="2305" extrusionOk="0">
                  <a:moveTo>
                    <a:pt x="6839" y="1"/>
                  </a:moveTo>
                  <a:cubicBezTo>
                    <a:pt x="4537" y="1"/>
                    <a:pt x="2202" y="368"/>
                    <a:pt x="1" y="1068"/>
                  </a:cubicBezTo>
                  <a:cubicBezTo>
                    <a:pt x="2799" y="1872"/>
                    <a:pt x="5721" y="2304"/>
                    <a:pt x="8648" y="2304"/>
                  </a:cubicBezTo>
                  <a:cubicBezTo>
                    <a:pt x="8756" y="2304"/>
                    <a:pt x="8865" y="2304"/>
                    <a:pt x="8974" y="2302"/>
                  </a:cubicBezTo>
                  <a:cubicBezTo>
                    <a:pt x="11142" y="2302"/>
                    <a:pt x="13310" y="2102"/>
                    <a:pt x="15445" y="1702"/>
                  </a:cubicBezTo>
                  <a:cubicBezTo>
                    <a:pt x="12710" y="601"/>
                    <a:pt x="9774" y="1"/>
                    <a:pt x="68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4;p26">
              <a:extLst>
                <a:ext uri="{FF2B5EF4-FFF2-40B4-BE49-F238E27FC236}">
                  <a16:creationId xmlns:a16="http://schemas.microsoft.com/office/drawing/2014/main" id="{8A450998-F954-E2F8-0C4E-795719E3E0FA}"/>
                </a:ext>
              </a:extLst>
            </p:cNvPr>
            <p:cNvSpPr/>
            <p:nvPr/>
          </p:nvSpPr>
          <p:spPr>
            <a:xfrm>
              <a:off x="4559639" y="3148329"/>
              <a:ext cx="208443" cy="510279"/>
            </a:xfrm>
            <a:custGeom>
              <a:avLst/>
              <a:gdLst/>
              <a:ahLst/>
              <a:cxnLst/>
              <a:rect l="l" t="t" r="r" b="b"/>
              <a:pathLst>
                <a:path w="7372" h="18047" extrusionOk="0">
                  <a:moveTo>
                    <a:pt x="3903" y="0"/>
                  </a:moveTo>
                  <a:lnTo>
                    <a:pt x="0" y="4170"/>
                  </a:lnTo>
                  <a:cubicBezTo>
                    <a:pt x="0" y="8840"/>
                    <a:pt x="567" y="13477"/>
                    <a:pt x="1635" y="18047"/>
                  </a:cubicBezTo>
                  <a:cubicBezTo>
                    <a:pt x="4003" y="15578"/>
                    <a:pt x="6471" y="10808"/>
                    <a:pt x="6905" y="6138"/>
                  </a:cubicBezTo>
                  <a:cubicBezTo>
                    <a:pt x="7372" y="1168"/>
                    <a:pt x="6104" y="634"/>
                    <a:pt x="3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5;p26">
              <a:extLst>
                <a:ext uri="{FF2B5EF4-FFF2-40B4-BE49-F238E27FC236}">
                  <a16:creationId xmlns:a16="http://schemas.microsoft.com/office/drawing/2014/main" id="{35D86923-4606-D10C-EA78-C58DD803C908}"/>
                </a:ext>
              </a:extLst>
            </p:cNvPr>
            <p:cNvSpPr/>
            <p:nvPr/>
          </p:nvSpPr>
          <p:spPr>
            <a:xfrm>
              <a:off x="4423806" y="3092458"/>
              <a:ext cx="424464" cy="523851"/>
            </a:xfrm>
            <a:custGeom>
              <a:avLst/>
              <a:gdLst/>
              <a:ahLst/>
              <a:cxnLst/>
              <a:rect l="l" t="t" r="r" b="b"/>
              <a:pathLst>
                <a:path w="15012" h="18527" extrusionOk="0">
                  <a:moveTo>
                    <a:pt x="10410" y="1"/>
                  </a:moveTo>
                  <a:cubicBezTo>
                    <a:pt x="8656" y="1"/>
                    <a:pt x="6727" y="1011"/>
                    <a:pt x="5805" y="2710"/>
                  </a:cubicBezTo>
                  <a:cubicBezTo>
                    <a:pt x="2336" y="8948"/>
                    <a:pt x="1" y="17054"/>
                    <a:pt x="2369" y="18355"/>
                  </a:cubicBezTo>
                  <a:cubicBezTo>
                    <a:pt x="2581" y="18471"/>
                    <a:pt x="2819" y="18527"/>
                    <a:pt x="3078" y="18527"/>
                  </a:cubicBezTo>
                  <a:cubicBezTo>
                    <a:pt x="5712" y="18527"/>
                    <a:pt x="10585" y="12790"/>
                    <a:pt x="13744" y="7080"/>
                  </a:cubicBezTo>
                  <a:cubicBezTo>
                    <a:pt x="15011" y="4778"/>
                    <a:pt x="14211" y="1543"/>
                    <a:pt x="12243" y="442"/>
                  </a:cubicBezTo>
                  <a:cubicBezTo>
                    <a:pt x="11698" y="142"/>
                    <a:pt x="11066" y="1"/>
                    <a:pt x="10410" y="1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6;p26">
              <a:extLst>
                <a:ext uri="{FF2B5EF4-FFF2-40B4-BE49-F238E27FC236}">
                  <a16:creationId xmlns:a16="http://schemas.microsoft.com/office/drawing/2014/main" id="{3E857C18-BA09-938F-B3A8-E3599ACA1EC4}"/>
                </a:ext>
              </a:extLst>
            </p:cNvPr>
            <p:cNvSpPr/>
            <p:nvPr/>
          </p:nvSpPr>
          <p:spPr>
            <a:xfrm>
              <a:off x="4756744" y="3097406"/>
              <a:ext cx="766846" cy="998843"/>
            </a:xfrm>
            <a:custGeom>
              <a:avLst/>
              <a:gdLst/>
              <a:ahLst/>
              <a:cxnLst/>
              <a:rect l="l" t="t" r="r" b="b"/>
              <a:pathLst>
                <a:path w="27121" h="35326" extrusionOk="0">
                  <a:moveTo>
                    <a:pt x="13544" y="467"/>
                  </a:moveTo>
                  <a:cubicBezTo>
                    <a:pt x="20148" y="467"/>
                    <a:pt x="26620" y="4670"/>
                    <a:pt x="26620" y="8940"/>
                  </a:cubicBezTo>
                  <a:cubicBezTo>
                    <a:pt x="26620" y="21182"/>
                    <a:pt x="21249" y="34825"/>
                    <a:pt x="13544" y="34825"/>
                  </a:cubicBezTo>
                  <a:cubicBezTo>
                    <a:pt x="5838" y="34825"/>
                    <a:pt x="468" y="21182"/>
                    <a:pt x="468" y="8940"/>
                  </a:cubicBezTo>
                  <a:cubicBezTo>
                    <a:pt x="468" y="4637"/>
                    <a:pt x="6939" y="467"/>
                    <a:pt x="13544" y="467"/>
                  </a:cubicBezTo>
                  <a:close/>
                  <a:moveTo>
                    <a:pt x="13544" y="0"/>
                  </a:moveTo>
                  <a:cubicBezTo>
                    <a:pt x="6572" y="0"/>
                    <a:pt x="1" y="4337"/>
                    <a:pt x="1" y="8940"/>
                  </a:cubicBezTo>
                  <a:cubicBezTo>
                    <a:pt x="1" y="21415"/>
                    <a:pt x="5571" y="35325"/>
                    <a:pt x="13544" y="35325"/>
                  </a:cubicBezTo>
                  <a:cubicBezTo>
                    <a:pt x="21549" y="35325"/>
                    <a:pt x="27120" y="21415"/>
                    <a:pt x="27120" y="8940"/>
                  </a:cubicBezTo>
                  <a:cubicBezTo>
                    <a:pt x="27120" y="4337"/>
                    <a:pt x="20515" y="0"/>
                    <a:pt x="13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7;p26">
              <a:extLst>
                <a:ext uri="{FF2B5EF4-FFF2-40B4-BE49-F238E27FC236}">
                  <a16:creationId xmlns:a16="http://schemas.microsoft.com/office/drawing/2014/main" id="{C4D028D5-587F-7945-50E6-1625D65574C4}"/>
                </a:ext>
              </a:extLst>
            </p:cNvPr>
            <p:cNvSpPr/>
            <p:nvPr/>
          </p:nvSpPr>
          <p:spPr>
            <a:xfrm>
              <a:off x="5133084" y="3099272"/>
              <a:ext cx="100942" cy="991321"/>
            </a:xfrm>
            <a:custGeom>
              <a:avLst/>
              <a:gdLst/>
              <a:ahLst/>
              <a:cxnLst/>
              <a:rect l="l" t="t" r="r" b="b"/>
              <a:pathLst>
                <a:path w="3570" h="35060" extrusionOk="0">
                  <a:moveTo>
                    <a:pt x="434" y="1"/>
                  </a:moveTo>
                  <a:lnTo>
                    <a:pt x="67" y="368"/>
                  </a:lnTo>
                  <a:cubicBezTo>
                    <a:pt x="2369" y="2636"/>
                    <a:pt x="3202" y="21316"/>
                    <a:pt x="0" y="34959"/>
                  </a:cubicBezTo>
                  <a:lnTo>
                    <a:pt x="501" y="35059"/>
                  </a:lnTo>
                  <a:cubicBezTo>
                    <a:pt x="3569" y="21917"/>
                    <a:pt x="3069" y="2669"/>
                    <a:pt x="4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8;p26">
              <a:extLst>
                <a:ext uri="{FF2B5EF4-FFF2-40B4-BE49-F238E27FC236}">
                  <a16:creationId xmlns:a16="http://schemas.microsoft.com/office/drawing/2014/main" id="{CE995987-E297-ECA3-C502-965B224B7A9A}"/>
                </a:ext>
              </a:extLst>
            </p:cNvPr>
            <p:cNvSpPr/>
            <p:nvPr/>
          </p:nvSpPr>
          <p:spPr>
            <a:xfrm>
              <a:off x="4926507" y="3866090"/>
              <a:ext cx="27398" cy="29745"/>
            </a:xfrm>
            <a:custGeom>
              <a:avLst/>
              <a:gdLst/>
              <a:ahLst/>
              <a:cxnLst/>
              <a:rect l="l" t="t" r="r" b="b"/>
              <a:pathLst>
                <a:path w="969" h="1052" extrusionOk="0">
                  <a:moveTo>
                    <a:pt x="276" y="0"/>
                  </a:moveTo>
                  <a:cubicBezTo>
                    <a:pt x="235" y="0"/>
                    <a:pt x="198" y="11"/>
                    <a:pt x="168" y="34"/>
                  </a:cubicBezTo>
                  <a:cubicBezTo>
                    <a:pt x="1" y="134"/>
                    <a:pt x="34" y="434"/>
                    <a:pt x="201" y="701"/>
                  </a:cubicBezTo>
                  <a:cubicBezTo>
                    <a:pt x="367" y="922"/>
                    <a:pt x="578" y="1051"/>
                    <a:pt x="722" y="1051"/>
                  </a:cubicBezTo>
                  <a:cubicBezTo>
                    <a:pt x="752" y="1051"/>
                    <a:pt x="779" y="1046"/>
                    <a:pt x="802" y="1034"/>
                  </a:cubicBezTo>
                  <a:cubicBezTo>
                    <a:pt x="968" y="934"/>
                    <a:pt x="935" y="601"/>
                    <a:pt x="768" y="334"/>
                  </a:cubicBezTo>
                  <a:cubicBezTo>
                    <a:pt x="613" y="127"/>
                    <a:pt x="418" y="0"/>
                    <a:pt x="2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9;p26">
              <a:extLst>
                <a:ext uri="{FF2B5EF4-FFF2-40B4-BE49-F238E27FC236}">
                  <a16:creationId xmlns:a16="http://schemas.microsoft.com/office/drawing/2014/main" id="{817F92D0-88D3-348D-809F-2CEA12B1325E}"/>
                </a:ext>
              </a:extLst>
            </p:cNvPr>
            <p:cNvSpPr/>
            <p:nvPr/>
          </p:nvSpPr>
          <p:spPr>
            <a:xfrm>
              <a:off x="4953877" y="3906665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7" y="0"/>
                  </a:moveTo>
                  <a:cubicBezTo>
                    <a:pt x="212" y="0"/>
                    <a:pt x="171" y="11"/>
                    <a:pt x="134" y="33"/>
                  </a:cubicBezTo>
                  <a:cubicBezTo>
                    <a:pt x="0" y="133"/>
                    <a:pt x="34" y="433"/>
                    <a:pt x="200" y="700"/>
                  </a:cubicBezTo>
                  <a:cubicBezTo>
                    <a:pt x="334" y="914"/>
                    <a:pt x="531" y="1063"/>
                    <a:pt x="690" y="1063"/>
                  </a:cubicBezTo>
                  <a:cubicBezTo>
                    <a:pt x="730" y="1063"/>
                    <a:pt x="768" y="1054"/>
                    <a:pt x="801" y="1034"/>
                  </a:cubicBezTo>
                  <a:cubicBezTo>
                    <a:pt x="934" y="934"/>
                    <a:pt x="934" y="633"/>
                    <a:pt x="734" y="367"/>
                  </a:cubicBezTo>
                  <a:cubicBezTo>
                    <a:pt x="604" y="133"/>
                    <a:pt x="414" y="0"/>
                    <a:pt x="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80;p26">
              <a:extLst>
                <a:ext uri="{FF2B5EF4-FFF2-40B4-BE49-F238E27FC236}">
                  <a16:creationId xmlns:a16="http://schemas.microsoft.com/office/drawing/2014/main" id="{E2F7948C-E469-B3B5-63EA-833763A919D4}"/>
                </a:ext>
              </a:extLst>
            </p:cNvPr>
            <p:cNvSpPr/>
            <p:nvPr/>
          </p:nvSpPr>
          <p:spPr>
            <a:xfrm>
              <a:off x="4968976" y="3867985"/>
              <a:ext cx="26437" cy="29236"/>
            </a:xfrm>
            <a:custGeom>
              <a:avLst/>
              <a:gdLst/>
              <a:ahLst/>
              <a:cxnLst/>
              <a:rect l="l" t="t" r="r" b="b"/>
              <a:pathLst>
                <a:path w="935" h="1034" extrusionOk="0">
                  <a:moveTo>
                    <a:pt x="259" y="0"/>
                  </a:moveTo>
                  <a:cubicBezTo>
                    <a:pt x="214" y="0"/>
                    <a:pt x="171" y="11"/>
                    <a:pt x="133" y="33"/>
                  </a:cubicBezTo>
                  <a:cubicBezTo>
                    <a:pt x="0" y="133"/>
                    <a:pt x="0" y="434"/>
                    <a:pt x="200" y="700"/>
                  </a:cubicBezTo>
                  <a:cubicBezTo>
                    <a:pt x="329" y="907"/>
                    <a:pt x="519" y="1034"/>
                    <a:pt x="675" y="1034"/>
                  </a:cubicBezTo>
                  <a:cubicBezTo>
                    <a:pt x="720" y="1034"/>
                    <a:pt x="763" y="1023"/>
                    <a:pt x="801" y="1001"/>
                  </a:cubicBezTo>
                  <a:cubicBezTo>
                    <a:pt x="934" y="901"/>
                    <a:pt x="934" y="600"/>
                    <a:pt x="734" y="334"/>
                  </a:cubicBezTo>
                  <a:cubicBezTo>
                    <a:pt x="605" y="127"/>
                    <a:pt x="415" y="0"/>
                    <a:pt x="2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1;p26">
              <a:extLst>
                <a:ext uri="{FF2B5EF4-FFF2-40B4-BE49-F238E27FC236}">
                  <a16:creationId xmlns:a16="http://schemas.microsoft.com/office/drawing/2014/main" id="{59F25F48-F215-EF03-905B-4FA752E50B0B}"/>
                </a:ext>
              </a:extLst>
            </p:cNvPr>
            <p:cNvSpPr/>
            <p:nvPr/>
          </p:nvSpPr>
          <p:spPr>
            <a:xfrm>
              <a:off x="4996318" y="3908531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5" y="0"/>
                  </a:moveTo>
                  <a:cubicBezTo>
                    <a:pt x="212" y="0"/>
                    <a:pt x="171" y="11"/>
                    <a:pt x="134" y="34"/>
                  </a:cubicBezTo>
                  <a:cubicBezTo>
                    <a:pt x="0" y="134"/>
                    <a:pt x="34" y="434"/>
                    <a:pt x="201" y="701"/>
                  </a:cubicBezTo>
                  <a:cubicBezTo>
                    <a:pt x="334" y="914"/>
                    <a:pt x="531" y="1064"/>
                    <a:pt x="690" y="1064"/>
                  </a:cubicBezTo>
                  <a:cubicBezTo>
                    <a:pt x="730" y="1064"/>
                    <a:pt x="768" y="1054"/>
                    <a:pt x="801" y="1034"/>
                  </a:cubicBezTo>
                  <a:cubicBezTo>
                    <a:pt x="934" y="934"/>
                    <a:pt x="901" y="634"/>
                    <a:pt x="734" y="334"/>
                  </a:cubicBezTo>
                  <a:cubicBezTo>
                    <a:pt x="579" y="127"/>
                    <a:pt x="404" y="0"/>
                    <a:pt x="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82;p26">
              <a:extLst>
                <a:ext uri="{FF2B5EF4-FFF2-40B4-BE49-F238E27FC236}">
                  <a16:creationId xmlns:a16="http://schemas.microsoft.com/office/drawing/2014/main" id="{AD3C6D36-58E0-83EE-2365-2CBCBFA93380}"/>
                </a:ext>
              </a:extLst>
            </p:cNvPr>
            <p:cNvSpPr/>
            <p:nvPr/>
          </p:nvSpPr>
          <p:spPr>
            <a:xfrm>
              <a:off x="4980286" y="3947296"/>
              <a:ext cx="27370" cy="30085"/>
            </a:xfrm>
            <a:custGeom>
              <a:avLst/>
              <a:gdLst/>
              <a:ahLst/>
              <a:cxnLst/>
              <a:rect l="l" t="t" r="r" b="b"/>
              <a:pathLst>
                <a:path w="968" h="1064" extrusionOk="0">
                  <a:moveTo>
                    <a:pt x="244" y="1"/>
                  </a:moveTo>
                  <a:cubicBezTo>
                    <a:pt x="204" y="1"/>
                    <a:pt x="167" y="10"/>
                    <a:pt x="134" y="30"/>
                  </a:cubicBezTo>
                  <a:cubicBezTo>
                    <a:pt x="0" y="130"/>
                    <a:pt x="34" y="431"/>
                    <a:pt x="200" y="697"/>
                  </a:cubicBezTo>
                  <a:cubicBezTo>
                    <a:pt x="330" y="931"/>
                    <a:pt x="521" y="1064"/>
                    <a:pt x="678" y="1064"/>
                  </a:cubicBezTo>
                  <a:cubicBezTo>
                    <a:pt x="722" y="1064"/>
                    <a:pt x="764" y="1053"/>
                    <a:pt x="801" y="1031"/>
                  </a:cubicBezTo>
                  <a:cubicBezTo>
                    <a:pt x="968" y="931"/>
                    <a:pt x="934" y="631"/>
                    <a:pt x="734" y="364"/>
                  </a:cubicBezTo>
                  <a:cubicBezTo>
                    <a:pt x="601" y="150"/>
                    <a:pt x="403" y="1"/>
                    <a:pt x="2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83;p26">
              <a:extLst>
                <a:ext uri="{FF2B5EF4-FFF2-40B4-BE49-F238E27FC236}">
                  <a16:creationId xmlns:a16="http://schemas.microsoft.com/office/drawing/2014/main" id="{9C83C38B-271A-555A-9B09-E7F01D73024E}"/>
                </a:ext>
              </a:extLst>
            </p:cNvPr>
            <p:cNvSpPr/>
            <p:nvPr/>
          </p:nvSpPr>
          <p:spPr>
            <a:xfrm>
              <a:off x="5248135" y="1603412"/>
              <a:ext cx="479176" cy="607432"/>
            </a:xfrm>
            <a:custGeom>
              <a:avLst/>
              <a:gdLst/>
              <a:ahLst/>
              <a:cxnLst/>
              <a:rect l="l" t="t" r="r" b="b"/>
              <a:pathLst>
                <a:path w="16947" h="21483" extrusionOk="0">
                  <a:moveTo>
                    <a:pt x="13477" y="0"/>
                  </a:moveTo>
                  <a:cubicBezTo>
                    <a:pt x="13477" y="0"/>
                    <a:pt x="12676" y="934"/>
                    <a:pt x="11442" y="2502"/>
                  </a:cubicBezTo>
                  <a:cubicBezTo>
                    <a:pt x="8607" y="6038"/>
                    <a:pt x="3570" y="12876"/>
                    <a:pt x="835" y="19347"/>
                  </a:cubicBezTo>
                  <a:cubicBezTo>
                    <a:pt x="534" y="20081"/>
                    <a:pt x="268" y="20782"/>
                    <a:pt x="1" y="21482"/>
                  </a:cubicBezTo>
                  <a:cubicBezTo>
                    <a:pt x="601" y="21082"/>
                    <a:pt x="1202" y="20615"/>
                    <a:pt x="1802" y="20115"/>
                  </a:cubicBezTo>
                  <a:cubicBezTo>
                    <a:pt x="7306" y="15678"/>
                    <a:pt x="12476" y="8940"/>
                    <a:pt x="15112" y="5237"/>
                  </a:cubicBezTo>
                  <a:cubicBezTo>
                    <a:pt x="16246" y="3636"/>
                    <a:pt x="16946" y="2602"/>
                    <a:pt x="16946" y="2602"/>
                  </a:cubicBezTo>
                  <a:lnTo>
                    <a:pt x="16012" y="234"/>
                  </a:lnTo>
                  <a:lnTo>
                    <a:pt x="13477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84;p26">
              <a:extLst>
                <a:ext uri="{FF2B5EF4-FFF2-40B4-BE49-F238E27FC236}">
                  <a16:creationId xmlns:a16="http://schemas.microsoft.com/office/drawing/2014/main" id="{A04638CB-4159-E3E5-BD33-0A5DBB8F2AE9}"/>
                </a:ext>
              </a:extLst>
            </p:cNvPr>
            <p:cNvSpPr/>
            <p:nvPr/>
          </p:nvSpPr>
          <p:spPr>
            <a:xfrm>
              <a:off x="5261340" y="1706219"/>
              <a:ext cx="599882" cy="793227"/>
            </a:xfrm>
            <a:custGeom>
              <a:avLst/>
              <a:gdLst/>
              <a:ahLst/>
              <a:cxnLst/>
              <a:rect l="l" t="t" r="r" b="b"/>
              <a:pathLst>
                <a:path w="21216" h="28054" extrusionOk="0">
                  <a:moveTo>
                    <a:pt x="16412" y="0"/>
                  </a:moveTo>
                  <a:lnTo>
                    <a:pt x="11075" y="1935"/>
                  </a:lnTo>
                  <a:lnTo>
                    <a:pt x="14778" y="9140"/>
                  </a:lnTo>
                  <a:cubicBezTo>
                    <a:pt x="14778" y="9140"/>
                    <a:pt x="7673" y="21182"/>
                    <a:pt x="1" y="28054"/>
                  </a:cubicBezTo>
                  <a:lnTo>
                    <a:pt x="1" y="28054"/>
                  </a:lnTo>
                  <a:cubicBezTo>
                    <a:pt x="10808" y="24751"/>
                    <a:pt x="21216" y="10007"/>
                    <a:pt x="21216" y="10007"/>
                  </a:cubicBezTo>
                  <a:lnTo>
                    <a:pt x="164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85;p26">
              <a:extLst>
                <a:ext uri="{FF2B5EF4-FFF2-40B4-BE49-F238E27FC236}">
                  <a16:creationId xmlns:a16="http://schemas.microsoft.com/office/drawing/2014/main" id="{A555918A-C73A-0EB5-4C78-37FBC7FF8852}"/>
                </a:ext>
              </a:extLst>
            </p:cNvPr>
            <p:cNvSpPr/>
            <p:nvPr/>
          </p:nvSpPr>
          <p:spPr>
            <a:xfrm>
              <a:off x="4508688" y="2138827"/>
              <a:ext cx="1196909" cy="701757"/>
            </a:xfrm>
            <a:custGeom>
              <a:avLst/>
              <a:gdLst/>
              <a:ahLst/>
              <a:cxnLst/>
              <a:rect l="l" t="t" r="r" b="b"/>
              <a:pathLst>
                <a:path w="42331" h="24819" extrusionOk="0">
                  <a:moveTo>
                    <a:pt x="15003" y="1"/>
                  </a:moveTo>
                  <a:cubicBezTo>
                    <a:pt x="8288" y="1"/>
                    <a:pt x="2639" y="1793"/>
                    <a:pt x="2102" y="3847"/>
                  </a:cubicBezTo>
                  <a:cubicBezTo>
                    <a:pt x="1" y="11820"/>
                    <a:pt x="6205" y="20759"/>
                    <a:pt x="17947" y="23862"/>
                  </a:cubicBezTo>
                  <a:cubicBezTo>
                    <a:pt x="20415" y="24514"/>
                    <a:pt x="22797" y="24818"/>
                    <a:pt x="25039" y="24818"/>
                  </a:cubicBezTo>
                  <a:cubicBezTo>
                    <a:pt x="33459" y="24818"/>
                    <a:pt x="39904" y="20525"/>
                    <a:pt x="41564" y="14255"/>
                  </a:cubicBezTo>
                  <a:cubicBezTo>
                    <a:pt x="42331" y="11286"/>
                    <a:pt x="33792" y="3680"/>
                    <a:pt x="23918" y="1112"/>
                  </a:cubicBezTo>
                  <a:cubicBezTo>
                    <a:pt x="20963" y="331"/>
                    <a:pt x="17885" y="1"/>
                    <a:pt x="15003" y="1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86;p26">
              <a:extLst>
                <a:ext uri="{FF2B5EF4-FFF2-40B4-BE49-F238E27FC236}">
                  <a16:creationId xmlns:a16="http://schemas.microsoft.com/office/drawing/2014/main" id="{DE8C2E2C-7F35-2F78-1FA7-7C46A6303664}"/>
                </a:ext>
              </a:extLst>
            </p:cNvPr>
            <p:cNvSpPr/>
            <p:nvPr/>
          </p:nvSpPr>
          <p:spPr>
            <a:xfrm>
              <a:off x="4604907" y="2195207"/>
              <a:ext cx="1003565" cy="589223"/>
            </a:xfrm>
            <a:custGeom>
              <a:avLst/>
              <a:gdLst/>
              <a:ahLst/>
              <a:cxnLst/>
              <a:rect l="l" t="t" r="r" b="b"/>
              <a:pathLst>
                <a:path w="35493" h="20839" extrusionOk="0">
                  <a:moveTo>
                    <a:pt x="12620" y="1"/>
                  </a:moveTo>
                  <a:cubicBezTo>
                    <a:pt x="6952" y="1"/>
                    <a:pt x="2180" y="1521"/>
                    <a:pt x="1735" y="3254"/>
                  </a:cubicBezTo>
                  <a:cubicBezTo>
                    <a:pt x="0" y="9959"/>
                    <a:pt x="5171" y="17464"/>
                    <a:pt x="15011" y="20033"/>
                  </a:cubicBezTo>
                  <a:cubicBezTo>
                    <a:pt x="17080" y="20582"/>
                    <a:pt x="19079" y="20838"/>
                    <a:pt x="20962" y="20838"/>
                  </a:cubicBezTo>
                  <a:cubicBezTo>
                    <a:pt x="28006" y="20838"/>
                    <a:pt x="33430" y="17251"/>
                    <a:pt x="34825" y="11961"/>
                  </a:cubicBezTo>
                  <a:cubicBezTo>
                    <a:pt x="35492" y="9492"/>
                    <a:pt x="28354" y="3121"/>
                    <a:pt x="20048" y="919"/>
                  </a:cubicBezTo>
                  <a:cubicBezTo>
                    <a:pt x="17585" y="274"/>
                    <a:pt x="15022" y="1"/>
                    <a:pt x="126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87;p26">
              <a:extLst>
                <a:ext uri="{FF2B5EF4-FFF2-40B4-BE49-F238E27FC236}">
                  <a16:creationId xmlns:a16="http://schemas.microsoft.com/office/drawing/2014/main" id="{FCE9F9F7-5AE9-2683-C662-D85511523F95}"/>
                </a:ext>
              </a:extLst>
            </p:cNvPr>
            <p:cNvSpPr/>
            <p:nvPr/>
          </p:nvSpPr>
          <p:spPr>
            <a:xfrm>
              <a:off x="4717131" y="2261371"/>
              <a:ext cx="295248" cy="336529"/>
            </a:xfrm>
            <a:custGeom>
              <a:avLst/>
              <a:gdLst/>
              <a:ahLst/>
              <a:cxnLst/>
              <a:rect l="l" t="t" r="r" b="b"/>
              <a:pathLst>
                <a:path w="10442" h="11902" extrusionOk="0">
                  <a:moveTo>
                    <a:pt x="5866" y="1"/>
                  </a:moveTo>
                  <a:cubicBezTo>
                    <a:pt x="3729" y="1"/>
                    <a:pt x="1598" y="1966"/>
                    <a:pt x="835" y="4784"/>
                  </a:cubicBezTo>
                  <a:cubicBezTo>
                    <a:pt x="1" y="8019"/>
                    <a:pt x="1268" y="11155"/>
                    <a:pt x="3670" y="11789"/>
                  </a:cubicBezTo>
                  <a:cubicBezTo>
                    <a:pt x="3962" y="11865"/>
                    <a:pt x="4258" y="11901"/>
                    <a:pt x="4552" y="11901"/>
                  </a:cubicBezTo>
                  <a:cubicBezTo>
                    <a:pt x="6712" y="11901"/>
                    <a:pt x="8840" y="9932"/>
                    <a:pt x="9574" y="7085"/>
                  </a:cubicBezTo>
                  <a:cubicBezTo>
                    <a:pt x="10441" y="3883"/>
                    <a:pt x="9174" y="747"/>
                    <a:pt x="6739" y="114"/>
                  </a:cubicBezTo>
                  <a:cubicBezTo>
                    <a:pt x="6450" y="38"/>
                    <a:pt x="6158" y="1"/>
                    <a:pt x="5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88;p26">
              <a:extLst>
                <a:ext uri="{FF2B5EF4-FFF2-40B4-BE49-F238E27FC236}">
                  <a16:creationId xmlns:a16="http://schemas.microsoft.com/office/drawing/2014/main" id="{F710CEB4-D4DD-F579-5C39-936980C1B3DA}"/>
                </a:ext>
              </a:extLst>
            </p:cNvPr>
            <p:cNvSpPr/>
            <p:nvPr/>
          </p:nvSpPr>
          <p:spPr>
            <a:xfrm>
              <a:off x="4572844" y="2230551"/>
              <a:ext cx="127351" cy="228349"/>
            </a:xfrm>
            <a:custGeom>
              <a:avLst/>
              <a:gdLst/>
              <a:ahLst/>
              <a:cxnLst/>
              <a:rect l="l" t="t" r="r" b="b"/>
              <a:pathLst>
                <a:path w="4504" h="8076" extrusionOk="0">
                  <a:moveTo>
                    <a:pt x="2068" y="403"/>
                  </a:moveTo>
                  <a:cubicBezTo>
                    <a:pt x="2435" y="403"/>
                    <a:pt x="2869" y="737"/>
                    <a:pt x="3202" y="1304"/>
                  </a:cubicBezTo>
                  <a:cubicBezTo>
                    <a:pt x="3669" y="2104"/>
                    <a:pt x="3903" y="2972"/>
                    <a:pt x="3970" y="3872"/>
                  </a:cubicBezTo>
                  <a:cubicBezTo>
                    <a:pt x="4070" y="4773"/>
                    <a:pt x="3970" y="5707"/>
                    <a:pt x="3703" y="6541"/>
                  </a:cubicBezTo>
                  <a:cubicBezTo>
                    <a:pt x="3436" y="7208"/>
                    <a:pt x="3036" y="7642"/>
                    <a:pt x="2669" y="7675"/>
                  </a:cubicBezTo>
                  <a:cubicBezTo>
                    <a:pt x="2650" y="7677"/>
                    <a:pt x="2632" y="7677"/>
                    <a:pt x="2613" y="7677"/>
                  </a:cubicBezTo>
                  <a:cubicBezTo>
                    <a:pt x="2226" y="7677"/>
                    <a:pt x="1785" y="7347"/>
                    <a:pt x="1434" y="6774"/>
                  </a:cubicBezTo>
                  <a:cubicBezTo>
                    <a:pt x="600" y="5140"/>
                    <a:pt x="400" y="3238"/>
                    <a:pt x="967" y="1504"/>
                  </a:cubicBezTo>
                  <a:cubicBezTo>
                    <a:pt x="1201" y="837"/>
                    <a:pt x="1568" y="436"/>
                    <a:pt x="2001" y="403"/>
                  </a:cubicBezTo>
                  <a:close/>
                  <a:moveTo>
                    <a:pt x="2039" y="1"/>
                  </a:moveTo>
                  <a:cubicBezTo>
                    <a:pt x="2015" y="1"/>
                    <a:pt x="1992" y="1"/>
                    <a:pt x="1968" y="3"/>
                  </a:cubicBezTo>
                  <a:cubicBezTo>
                    <a:pt x="1401" y="70"/>
                    <a:pt x="901" y="537"/>
                    <a:pt x="600" y="1370"/>
                  </a:cubicBezTo>
                  <a:cubicBezTo>
                    <a:pt x="0" y="3238"/>
                    <a:pt x="167" y="5240"/>
                    <a:pt x="1101" y="6974"/>
                  </a:cubicBezTo>
                  <a:cubicBezTo>
                    <a:pt x="1534" y="7675"/>
                    <a:pt x="2068" y="8075"/>
                    <a:pt x="2602" y="8075"/>
                  </a:cubicBezTo>
                  <a:lnTo>
                    <a:pt x="2702" y="8075"/>
                  </a:lnTo>
                  <a:cubicBezTo>
                    <a:pt x="3302" y="8009"/>
                    <a:pt x="3769" y="7542"/>
                    <a:pt x="4103" y="6708"/>
                  </a:cubicBezTo>
                  <a:cubicBezTo>
                    <a:pt x="4403" y="5774"/>
                    <a:pt x="4503" y="4806"/>
                    <a:pt x="4403" y="3839"/>
                  </a:cubicBezTo>
                  <a:cubicBezTo>
                    <a:pt x="4336" y="2872"/>
                    <a:pt x="4036" y="1938"/>
                    <a:pt x="3569" y="1104"/>
                  </a:cubicBezTo>
                  <a:cubicBezTo>
                    <a:pt x="3122" y="368"/>
                    <a:pt x="2582" y="1"/>
                    <a:pt x="20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89;p26">
              <a:extLst>
                <a:ext uri="{FF2B5EF4-FFF2-40B4-BE49-F238E27FC236}">
                  <a16:creationId xmlns:a16="http://schemas.microsoft.com/office/drawing/2014/main" id="{39D72D0A-66EC-89D3-2826-C5568F487719}"/>
                </a:ext>
              </a:extLst>
            </p:cNvPr>
            <p:cNvSpPr/>
            <p:nvPr/>
          </p:nvSpPr>
          <p:spPr>
            <a:xfrm>
              <a:off x="5482988" y="2491020"/>
              <a:ext cx="175475" cy="199904"/>
            </a:xfrm>
            <a:custGeom>
              <a:avLst/>
              <a:gdLst/>
              <a:ahLst/>
              <a:cxnLst/>
              <a:rect l="l" t="t" r="r" b="b"/>
              <a:pathLst>
                <a:path w="6206" h="7070" extrusionOk="0">
                  <a:moveTo>
                    <a:pt x="4837" y="398"/>
                  </a:moveTo>
                  <a:cubicBezTo>
                    <a:pt x="5004" y="398"/>
                    <a:pt x="5171" y="431"/>
                    <a:pt x="5338" y="531"/>
                  </a:cubicBezTo>
                  <a:cubicBezTo>
                    <a:pt x="5671" y="765"/>
                    <a:pt x="5805" y="1332"/>
                    <a:pt x="5671" y="2032"/>
                  </a:cubicBezTo>
                  <a:cubicBezTo>
                    <a:pt x="5304" y="3800"/>
                    <a:pt x="4204" y="5368"/>
                    <a:pt x="2669" y="6369"/>
                  </a:cubicBezTo>
                  <a:cubicBezTo>
                    <a:pt x="2308" y="6570"/>
                    <a:pt x="1958" y="6674"/>
                    <a:pt x="1664" y="6674"/>
                  </a:cubicBezTo>
                  <a:cubicBezTo>
                    <a:pt x="1470" y="6674"/>
                    <a:pt x="1301" y="6628"/>
                    <a:pt x="1168" y="6535"/>
                  </a:cubicBezTo>
                  <a:cubicBezTo>
                    <a:pt x="434" y="6035"/>
                    <a:pt x="768" y="4234"/>
                    <a:pt x="1902" y="2599"/>
                  </a:cubicBezTo>
                  <a:cubicBezTo>
                    <a:pt x="2402" y="1832"/>
                    <a:pt x="3036" y="1198"/>
                    <a:pt x="3803" y="731"/>
                  </a:cubicBezTo>
                  <a:cubicBezTo>
                    <a:pt x="4137" y="531"/>
                    <a:pt x="4471" y="431"/>
                    <a:pt x="4837" y="398"/>
                  </a:cubicBezTo>
                  <a:close/>
                  <a:moveTo>
                    <a:pt x="4827" y="1"/>
                  </a:moveTo>
                  <a:cubicBezTo>
                    <a:pt x="4471" y="1"/>
                    <a:pt x="4058" y="118"/>
                    <a:pt x="3603" y="364"/>
                  </a:cubicBezTo>
                  <a:cubicBezTo>
                    <a:pt x="2803" y="865"/>
                    <a:pt x="2102" y="1565"/>
                    <a:pt x="1568" y="2366"/>
                  </a:cubicBezTo>
                  <a:cubicBezTo>
                    <a:pt x="268" y="4234"/>
                    <a:pt x="1" y="6202"/>
                    <a:pt x="935" y="6869"/>
                  </a:cubicBezTo>
                  <a:cubicBezTo>
                    <a:pt x="1135" y="7002"/>
                    <a:pt x="1402" y="7069"/>
                    <a:pt x="1669" y="7069"/>
                  </a:cubicBezTo>
                  <a:cubicBezTo>
                    <a:pt x="2102" y="7069"/>
                    <a:pt x="2502" y="6936"/>
                    <a:pt x="2869" y="6702"/>
                  </a:cubicBezTo>
                  <a:cubicBezTo>
                    <a:pt x="4537" y="5668"/>
                    <a:pt x="5671" y="4000"/>
                    <a:pt x="6072" y="2099"/>
                  </a:cubicBezTo>
                  <a:cubicBezTo>
                    <a:pt x="6205" y="1198"/>
                    <a:pt x="6038" y="531"/>
                    <a:pt x="5538" y="198"/>
                  </a:cubicBezTo>
                  <a:cubicBezTo>
                    <a:pt x="5336" y="68"/>
                    <a:pt x="5098" y="1"/>
                    <a:pt x="48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90;p26">
              <a:extLst>
                <a:ext uri="{FF2B5EF4-FFF2-40B4-BE49-F238E27FC236}">
                  <a16:creationId xmlns:a16="http://schemas.microsoft.com/office/drawing/2014/main" id="{06558C01-504C-518F-0F41-892D302B78A4}"/>
                </a:ext>
              </a:extLst>
            </p:cNvPr>
            <p:cNvSpPr/>
            <p:nvPr/>
          </p:nvSpPr>
          <p:spPr>
            <a:xfrm>
              <a:off x="4797319" y="2331097"/>
              <a:ext cx="184890" cy="209998"/>
            </a:xfrm>
            <a:custGeom>
              <a:avLst/>
              <a:gdLst/>
              <a:ahLst/>
              <a:cxnLst/>
              <a:rect l="l" t="t" r="r" b="b"/>
              <a:pathLst>
                <a:path w="6539" h="7427" extrusionOk="0">
                  <a:moveTo>
                    <a:pt x="3624" y="1"/>
                  </a:moveTo>
                  <a:cubicBezTo>
                    <a:pt x="2302" y="1"/>
                    <a:pt x="999" y="1239"/>
                    <a:pt x="534" y="2985"/>
                  </a:cubicBezTo>
                  <a:cubicBezTo>
                    <a:pt x="0" y="5020"/>
                    <a:pt x="801" y="6954"/>
                    <a:pt x="2302" y="7355"/>
                  </a:cubicBezTo>
                  <a:cubicBezTo>
                    <a:pt x="2485" y="7403"/>
                    <a:pt x="2670" y="7427"/>
                    <a:pt x="2854" y="7427"/>
                  </a:cubicBezTo>
                  <a:cubicBezTo>
                    <a:pt x="4185" y="7427"/>
                    <a:pt x="5502" y="6206"/>
                    <a:pt x="5971" y="4419"/>
                  </a:cubicBezTo>
                  <a:cubicBezTo>
                    <a:pt x="6538" y="2418"/>
                    <a:pt x="5704" y="483"/>
                    <a:pt x="4203" y="83"/>
                  </a:cubicBezTo>
                  <a:cubicBezTo>
                    <a:pt x="4011" y="27"/>
                    <a:pt x="3817" y="1"/>
                    <a:pt x="36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91;p26">
              <a:extLst>
                <a:ext uri="{FF2B5EF4-FFF2-40B4-BE49-F238E27FC236}">
                  <a16:creationId xmlns:a16="http://schemas.microsoft.com/office/drawing/2014/main" id="{8C2FB658-6C05-2222-19EB-604CB6C0BB5E}"/>
                </a:ext>
              </a:extLst>
            </p:cNvPr>
            <p:cNvSpPr/>
            <p:nvPr/>
          </p:nvSpPr>
          <p:spPr>
            <a:xfrm>
              <a:off x="5188730" y="2385583"/>
              <a:ext cx="295248" cy="336812"/>
            </a:xfrm>
            <a:custGeom>
              <a:avLst/>
              <a:gdLst/>
              <a:ahLst/>
              <a:cxnLst/>
              <a:rect l="l" t="t" r="r" b="b"/>
              <a:pathLst>
                <a:path w="10442" h="11912" extrusionOk="0">
                  <a:moveTo>
                    <a:pt x="5862" y="0"/>
                  </a:moveTo>
                  <a:cubicBezTo>
                    <a:pt x="3731" y="0"/>
                    <a:pt x="1597" y="1963"/>
                    <a:pt x="868" y="4794"/>
                  </a:cubicBezTo>
                  <a:cubicBezTo>
                    <a:pt x="0" y="8030"/>
                    <a:pt x="1268" y="11165"/>
                    <a:pt x="3703" y="11799"/>
                  </a:cubicBezTo>
                  <a:cubicBezTo>
                    <a:pt x="3991" y="11875"/>
                    <a:pt x="4283" y="11912"/>
                    <a:pt x="4576" y="11912"/>
                  </a:cubicBezTo>
                  <a:cubicBezTo>
                    <a:pt x="6719" y="11912"/>
                    <a:pt x="8873" y="9943"/>
                    <a:pt x="9607" y="7096"/>
                  </a:cubicBezTo>
                  <a:cubicBezTo>
                    <a:pt x="10441" y="3860"/>
                    <a:pt x="9173" y="758"/>
                    <a:pt x="6772" y="124"/>
                  </a:cubicBezTo>
                  <a:cubicBezTo>
                    <a:pt x="6471" y="40"/>
                    <a:pt x="6167" y="0"/>
                    <a:pt x="58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92;p26">
              <a:extLst>
                <a:ext uri="{FF2B5EF4-FFF2-40B4-BE49-F238E27FC236}">
                  <a16:creationId xmlns:a16="http://schemas.microsoft.com/office/drawing/2014/main" id="{3706948B-0A52-D5BE-A737-269150C5CB56}"/>
                </a:ext>
              </a:extLst>
            </p:cNvPr>
            <p:cNvSpPr/>
            <p:nvPr/>
          </p:nvSpPr>
          <p:spPr>
            <a:xfrm>
              <a:off x="5219860" y="2442670"/>
              <a:ext cx="183929" cy="209687"/>
            </a:xfrm>
            <a:custGeom>
              <a:avLst/>
              <a:gdLst/>
              <a:ahLst/>
              <a:cxnLst/>
              <a:rect l="l" t="t" r="r" b="b"/>
              <a:pathLst>
                <a:path w="6505" h="7416" extrusionOk="0">
                  <a:moveTo>
                    <a:pt x="3648" y="1"/>
                  </a:moveTo>
                  <a:cubicBezTo>
                    <a:pt x="2312" y="1"/>
                    <a:pt x="973" y="1218"/>
                    <a:pt x="534" y="2975"/>
                  </a:cubicBezTo>
                  <a:cubicBezTo>
                    <a:pt x="0" y="4976"/>
                    <a:pt x="767" y="6945"/>
                    <a:pt x="2302" y="7345"/>
                  </a:cubicBezTo>
                  <a:cubicBezTo>
                    <a:pt x="2481" y="7393"/>
                    <a:pt x="2663" y="7416"/>
                    <a:pt x="2845" y="7416"/>
                  </a:cubicBezTo>
                  <a:cubicBezTo>
                    <a:pt x="4179" y="7416"/>
                    <a:pt x="5501" y="6171"/>
                    <a:pt x="5971" y="4409"/>
                  </a:cubicBezTo>
                  <a:cubicBezTo>
                    <a:pt x="6505" y="2408"/>
                    <a:pt x="5704" y="473"/>
                    <a:pt x="4203" y="73"/>
                  </a:cubicBezTo>
                  <a:cubicBezTo>
                    <a:pt x="4020" y="24"/>
                    <a:pt x="3834" y="1"/>
                    <a:pt x="3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93;p26">
              <a:extLst>
                <a:ext uri="{FF2B5EF4-FFF2-40B4-BE49-F238E27FC236}">
                  <a16:creationId xmlns:a16="http://schemas.microsoft.com/office/drawing/2014/main" id="{CB6A1DEC-D67A-1C3D-8361-F2C396AB14B7}"/>
                </a:ext>
              </a:extLst>
            </p:cNvPr>
            <p:cNvSpPr/>
            <p:nvPr/>
          </p:nvSpPr>
          <p:spPr>
            <a:xfrm>
              <a:off x="4965187" y="1552488"/>
              <a:ext cx="630080" cy="720588"/>
            </a:xfrm>
            <a:custGeom>
              <a:avLst/>
              <a:gdLst/>
              <a:ahLst/>
              <a:cxnLst/>
              <a:rect l="l" t="t" r="r" b="b"/>
              <a:pathLst>
                <a:path w="22284" h="25485" extrusionOk="0">
                  <a:moveTo>
                    <a:pt x="11309" y="0"/>
                  </a:moveTo>
                  <a:cubicBezTo>
                    <a:pt x="11309" y="0"/>
                    <a:pt x="101" y="14177"/>
                    <a:pt x="1" y="25485"/>
                  </a:cubicBezTo>
                  <a:cubicBezTo>
                    <a:pt x="4404" y="16145"/>
                    <a:pt x="13944" y="5971"/>
                    <a:pt x="13944" y="5971"/>
                  </a:cubicBezTo>
                  <a:lnTo>
                    <a:pt x="21883" y="7439"/>
                  </a:lnTo>
                  <a:lnTo>
                    <a:pt x="22283" y="1768"/>
                  </a:lnTo>
                  <a:lnTo>
                    <a:pt x="113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94;p26">
              <a:extLst>
                <a:ext uri="{FF2B5EF4-FFF2-40B4-BE49-F238E27FC236}">
                  <a16:creationId xmlns:a16="http://schemas.microsoft.com/office/drawing/2014/main" id="{E123647E-C46E-05B0-127C-D1110D59F492}"/>
                </a:ext>
              </a:extLst>
            </p:cNvPr>
            <p:cNvSpPr/>
            <p:nvPr/>
          </p:nvSpPr>
          <p:spPr>
            <a:xfrm>
              <a:off x="5507502" y="1379728"/>
              <a:ext cx="501796" cy="457263"/>
            </a:xfrm>
            <a:custGeom>
              <a:avLst/>
              <a:gdLst/>
              <a:ahLst/>
              <a:cxnLst/>
              <a:rect l="l" t="t" r="r" b="b"/>
              <a:pathLst>
                <a:path w="17747" h="16172" extrusionOk="0">
                  <a:moveTo>
                    <a:pt x="11439" y="0"/>
                  </a:moveTo>
                  <a:cubicBezTo>
                    <a:pt x="10829" y="0"/>
                    <a:pt x="10212" y="211"/>
                    <a:pt x="9708" y="639"/>
                  </a:cubicBezTo>
                  <a:lnTo>
                    <a:pt x="2403" y="7011"/>
                  </a:lnTo>
                  <a:cubicBezTo>
                    <a:pt x="234" y="8912"/>
                    <a:pt x="1" y="12214"/>
                    <a:pt x="1902" y="14383"/>
                  </a:cubicBezTo>
                  <a:cubicBezTo>
                    <a:pt x="2920" y="15564"/>
                    <a:pt x="4364" y="16171"/>
                    <a:pt x="5819" y="16171"/>
                  </a:cubicBezTo>
                  <a:cubicBezTo>
                    <a:pt x="7033" y="16171"/>
                    <a:pt x="8254" y="15748"/>
                    <a:pt x="9241" y="14883"/>
                  </a:cubicBezTo>
                  <a:lnTo>
                    <a:pt x="16579" y="8512"/>
                  </a:lnTo>
                  <a:cubicBezTo>
                    <a:pt x="17647" y="7544"/>
                    <a:pt x="17747" y="5943"/>
                    <a:pt x="16846" y="4842"/>
                  </a:cubicBezTo>
                  <a:lnTo>
                    <a:pt x="13377" y="873"/>
                  </a:lnTo>
                  <a:cubicBezTo>
                    <a:pt x="12871" y="295"/>
                    <a:pt x="12160" y="0"/>
                    <a:pt x="114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95;p26">
              <a:extLst>
                <a:ext uri="{FF2B5EF4-FFF2-40B4-BE49-F238E27FC236}">
                  <a16:creationId xmlns:a16="http://schemas.microsoft.com/office/drawing/2014/main" id="{BD2A0192-CD80-FA2A-8825-5BBBFF4EA46E}"/>
                </a:ext>
              </a:extLst>
            </p:cNvPr>
            <p:cNvSpPr/>
            <p:nvPr/>
          </p:nvSpPr>
          <p:spPr>
            <a:xfrm>
              <a:off x="5711252" y="1316562"/>
              <a:ext cx="369752" cy="343372"/>
            </a:xfrm>
            <a:custGeom>
              <a:avLst/>
              <a:gdLst/>
              <a:ahLst/>
              <a:cxnLst/>
              <a:rect l="l" t="t" r="r" b="b"/>
              <a:pathLst>
                <a:path w="13077" h="12144" extrusionOk="0">
                  <a:moveTo>
                    <a:pt x="7346" y="1"/>
                  </a:moveTo>
                  <a:cubicBezTo>
                    <a:pt x="6867" y="1"/>
                    <a:pt x="6387" y="169"/>
                    <a:pt x="6004" y="505"/>
                  </a:cubicBezTo>
                  <a:lnTo>
                    <a:pt x="1868" y="4108"/>
                  </a:lnTo>
                  <a:cubicBezTo>
                    <a:pt x="167" y="5575"/>
                    <a:pt x="0" y="8144"/>
                    <a:pt x="1468" y="9845"/>
                  </a:cubicBezTo>
                  <a:lnTo>
                    <a:pt x="2268" y="10746"/>
                  </a:lnTo>
                  <a:cubicBezTo>
                    <a:pt x="3068" y="11672"/>
                    <a:pt x="4194" y="12144"/>
                    <a:pt x="5328" y="12144"/>
                  </a:cubicBezTo>
                  <a:cubicBezTo>
                    <a:pt x="6277" y="12144"/>
                    <a:pt x="7231" y="11814"/>
                    <a:pt x="8006" y="11146"/>
                  </a:cubicBezTo>
                  <a:lnTo>
                    <a:pt x="12142" y="7510"/>
                  </a:lnTo>
                  <a:cubicBezTo>
                    <a:pt x="12976" y="6776"/>
                    <a:pt x="13076" y="5509"/>
                    <a:pt x="12342" y="4675"/>
                  </a:cubicBezTo>
                  <a:lnTo>
                    <a:pt x="8873" y="705"/>
                  </a:lnTo>
                  <a:cubicBezTo>
                    <a:pt x="8476" y="235"/>
                    <a:pt x="7912" y="1"/>
                    <a:pt x="7346" y="1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96;p26">
              <a:extLst>
                <a:ext uri="{FF2B5EF4-FFF2-40B4-BE49-F238E27FC236}">
                  <a16:creationId xmlns:a16="http://schemas.microsoft.com/office/drawing/2014/main" id="{62B5A0F9-D218-3F39-E07A-74A7201ADA8D}"/>
                </a:ext>
              </a:extLst>
            </p:cNvPr>
            <p:cNvSpPr/>
            <p:nvPr/>
          </p:nvSpPr>
          <p:spPr>
            <a:xfrm>
              <a:off x="5726322" y="982182"/>
              <a:ext cx="903584" cy="688864"/>
            </a:xfrm>
            <a:custGeom>
              <a:avLst/>
              <a:gdLst/>
              <a:ahLst/>
              <a:cxnLst/>
              <a:rect l="l" t="t" r="r" b="b"/>
              <a:pathLst>
                <a:path w="31957" h="24363" extrusionOk="0">
                  <a:moveTo>
                    <a:pt x="23130" y="1"/>
                  </a:moveTo>
                  <a:cubicBezTo>
                    <a:pt x="22500" y="1"/>
                    <a:pt x="21859" y="136"/>
                    <a:pt x="21249" y="423"/>
                  </a:cubicBezTo>
                  <a:lnTo>
                    <a:pt x="6339" y="7461"/>
                  </a:lnTo>
                  <a:cubicBezTo>
                    <a:pt x="1902" y="9596"/>
                    <a:pt x="1" y="14866"/>
                    <a:pt x="2102" y="19303"/>
                  </a:cubicBezTo>
                  <a:cubicBezTo>
                    <a:pt x="3622" y="22487"/>
                    <a:pt x="6816" y="24363"/>
                    <a:pt x="10146" y="24363"/>
                  </a:cubicBezTo>
                  <a:cubicBezTo>
                    <a:pt x="11421" y="24363"/>
                    <a:pt x="12716" y="24088"/>
                    <a:pt x="13944" y="23506"/>
                  </a:cubicBezTo>
                  <a:lnTo>
                    <a:pt x="28855" y="16434"/>
                  </a:lnTo>
                  <a:cubicBezTo>
                    <a:pt x="31056" y="15400"/>
                    <a:pt x="31957" y="12765"/>
                    <a:pt x="30956" y="10563"/>
                  </a:cubicBezTo>
                  <a:lnTo>
                    <a:pt x="27120" y="2491"/>
                  </a:lnTo>
                  <a:cubicBezTo>
                    <a:pt x="26348" y="923"/>
                    <a:pt x="24775" y="1"/>
                    <a:pt x="23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97;p26">
              <a:extLst>
                <a:ext uri="{FF2B5EF4-FFF2-40B4-BE49-F238E27FC236}">
                  <a16:creationId xmlns:a16="http://schemas.microsoft.com/office/drawing/2014/main" id="{BE3BB99B-9CDB-B918-167C-A68AFDC1B9AA}"/>
                </a:ext>
              </a:extLst>
            </p:cNvPr>
            <p:cNvSpPr/>
            <p:nvPr/>
          </p:nvSpPr>
          <p:spPr>
            <a:xfrm>
              <a:off x="6154519" y="760308"/>
              <a:ext cx="801738" cy="728251"/>
            </a:xfrm>
            <a:custGeom>
              <a:avLst/>
              <a:gdLst/>
              <a:ahLst/>
              <a:cxnLst/>
              <a:rect l="l" t="t" r="r" b="b"/>
              <a:pathLst>
                <a:path w="28355" h="25756" extrusionOk="0">
                  <a:moveTo>
                    <a:pt x="14179" y="1"/>
                  </a:moveTo>
                  <a:cubicBezTo>
                    <a:pt x="8379" y="1"/>
                    <a:pt x="3120" y="3949"/>
                    <a:pt x="1669" y="9837"/>
                  </a:cubicBezTo>
                  <a:cubicBezTo>
                    <a:pt x="1" y="16742"/>
                    <a:pt x="4237" y="23714"/>
                    <a:pt x="11142" y="25382"/>
                  </a:cubicBezTo>
                  <a:cubicBezTo>
                    <a:pt x="12169" y="25635"/>
                    <a:pt x="13196" y="25756"/>
                    <a:pt x="14208" y="25756"/>
                  </a:cubicBezTo>
                  <a:cubicBezTo>
                    <a:pt x="20002" y="25756"/>
                    <a:pt x="25267" y="21787"/>
                    <a:pt x="26687" y="15908"/>
                  </a:cubicBezTo>
                  <a:cubicBezTo>
                    <a:pt x="28355" y="9003"/>
                    <a:pt x="24118" y="2065"/>
                    <a:pt x="17213" y="364"/>
                  </a:cubicBezTo>
                  <a:cubicBezTo>
                    <a:pt x="16197" y="118"/>
                    <a:pt x="15180" y="1"/>
                    <a:pt x="14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98;p26">
              <a:extLst>
                <a:ext uri="{FF2B5EF4-FFF2-40B4-BE49-F238E27FC236}">
                  <a16:creationId xmlns:a16="http://schemas.microsoft.com/office/drawing/2014/main" id="{5B279045-61A7-ACE0-D91F-B0F525E92FB0}"/>
                </a:ext>
              </a:extLst>
            </p:cNvPr>
            <p:cNvSpPr/>
            <p:nvPr/>
          </p:nvSpPr>
          <p:spPr>
            <a:xfrm>
              <a:off x="6444083" y="847677"/>
              <a:ext cx="465972" cy="583398"/>
            </a:xfrm>
            <a:custGeom>
              <a:avLst/>
              <a:gdLst/>
              <a:ahLst/>
              <a:cxnLst/>
              <a:rect l="l" t="t" r="r" b="b"/>
              <a:pathLst>
                <a:path w="16480" h="20633" extrusionOk="0">
                  <a:moveTo>
                    <a:pt x="8441" y="0"/>
                  </a:moveTo>
                  <a:cubicBezTo>
                    <a:pt x="4181" y="0"/>
                    <a:pt x="560" y="4356"/>
                    <a:pt x="267" y="9916"/>
                  </a:cubicBezTo>
                  <a:cubicBezTo>
                    <a:pt x="1" y="15620"/>
                    <a:pt x="3303" y="20424"/>
                    <a:pt x="7706" y="20624"/>
                  </a:cubicBezTo>
                  <a:cubicBezTo>
                    <a:pt x="7816" y="20630"/>
                    <a:pt x="7926" y="20633"/>
                    <a:pt x="8036" y="20633"/>
                  </a:cubicBezTo>
                  <a:cubicBezTo>
                    <a:pt x="12266" y="20633"/>
                    <a:pt x="15886" y="16278"/>
                    <a:pt x="16179" y="10750"/>
                  </a:cubicBezTo>
                  <a:cubicBezTo>
                    <a:pt x="16479" y="5046"/>
                    <a:pt x="13143" y="243"/>
                    <a:pt x="8774" y="9"/>
                  </a:cubicBezTo>
                  <a:cubicBezTo>
                    <a:pt x="8662" y="3"/>
                    <a:pt x="8552" y="0"/>
                    <a:pt x="84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99;p26">
              <a:extLst>
                <a:ext uri="{FF2B5EF4-FFF2-40B4-BE49-F238E27FC236}">
                  <a16:creationId xmlns:a16="http://schemas.microsoft.com/office/drawing/2014/main" id="{7DC556D6-1371-9375-2605-368A9AA72D56}"/>
                </a:ext>
              </a:extLst>
            </p:cNvPr>
            <p:cNvSpPr/>
            <p:nvPr/>
          </p:nvSpPr>
          <p:spPr>
            <a:xfrm>
              <a:off x="6191305" y="1010909"/>
              <a:ext cx="409365" cy="420873"/>
            </a:xfrm>
            <a:custGeom>
              <a:avLst/>
              <a:gdLst/>
              <a:ahLst/>
              <a:cxnLst/>
              <a:rect l="l" t="t" r="r" b="b"/>
              <a:pathLst>
                <a:path w="14478" h="14885" extrusionOk="0">
                  <a:moveTo>
                    <a:pt x="5273" y="304"/>
                  </a:moveTo>
                  <a:cubicBezTo>
                    <a:pt x="5328" y="304"/>
                    <a:pt x="5383" y="305"/>
                    <a:pt x="5438" y="307"/>
                  </a:cubicBezTo>
                  <a:cubicBezTo>
                    <a:pt x="7740" y="307"/>
                    <a:pt x="10308" y="1908"/>
                    <a:pt x="11943" y="4577"/>
                  </a:cubicBezTo>
                  <a:cubicBezTo>
                    <a:pt x="14144" y="8213"/>
                    <a:pt x="13811" y="12416"/>
                    <a:pt x="11242" y="13984"/>
                  </a:cubicBezTo>
                  <a:cubicBezTo>
                    <a:pt x="10572" y="14390"/>
                    <a:pt x="9817" y="14590"/>
                    <a:pt x="9013" y="14590"/>
                  </a:cubicBezTo>
                  <a:cubicBezTo>
                    <a:pt x="8297" y="14590"/>
                    <a:pt x="7542" y="14431"/>
                    <a:pt x="6772" y="14117"/>
                  </a:cubicBezTo>
                  <a:cubicBezTo>
                    <a:pt x="5004" y="13316"/>
                    <a:pt x="3537" y="11982"/>
                    <a:pt x="2536" y="10314"/>
                  </a:cubicBezTo>
                  <a:cubicBezTo>
                    <a:pt x="334" y="6678"/>
                    <a:pt x="668" y="2475"/>
                    <a:pt x="3237" y="874"/>
                  </a:cubicBezTo>
                  <a:cubicBezTo>
                    <a:pt x="3856" y="503"/>
                    <a:pt x="4561" y="304"/>
                    <a:pt x="5273" y="304"/>
                  </a:cubicBezTo>
                  <a:close/>
                  <a:moveTo>
                    <a:pt x="5458" y="0"/>
                  </a:moveTo>
                  <a:cubicBezTo>
                    <a:pt x="4620" y="0"/>
                    <a:pt x="3816" y="206"/>
                    <a:pt x="3103" y="641"/>
                  </a:cubicBezTo>
                  <a:cubicBezTo>
                    <a:pt x="368" y="2309"/>
                    <a:pt x="1" y="6712"/>
                    <a:pt x="2303" y="10448"/>
                  </a:cubicBezTo>
                  <a:cubicBezTo>
                    <a:pt x="3303" y="12182"/>
                    <a:pt x="4838" y="13550"/>
                    <a:pt x="6672" y="14384"/>
                  </a:cubicBezTo>
                  <a:cubicBezTo>
                    <a:pt x="7406" y="14717"/>
                    <a:pt x="8207" y="14884"/>
                    <a:pt x="9041" y="14884"/>
                  </a:cubicBezTo>
                  <a:cubicBezTo>
                    <a:pt x="9841" y="14884"/>
                    <a:pt x="10675" y="14684"/>
                    <a:pt x="11376" y="14250"/>
                  </a:cubicBezTo>
                  <a:cubicBezTo>
                    <a:pt x="14111" y="12583"/>
                    <a:pt x="14478" y="8179"/>
                    <a:pt x="12176" y="4443"/>
                  </a:cubicBezTo>
                  <a:cubicBezTo>
                    <a:pt x="10499" y="1657"/>
                    <a:pt x="7837" y="0"/>
                    <a:pt x="54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0;p26">
              <a:extLst>
                <a:ext uri="{FF2B5EF4-FFF2-40B4-BE49-F238E27FC236}">
                  <a16:creationId xmlns:a16="http://schemas.microsoft.com/office/drawing/2014/main" id="{A5C6DDCD-A8DC-BCF3-66BF-1AF7A39D862D}"/>
                </a:ext>
              </a:extLst>
            </p:cNvPr>
            <p:cNvSpPr/>
            <p:nvPr/>
          </p:nvSpPr>
          <p:spPr>
            <a:xfrm>
              <a:off x="6291285" y="1052190"/>
              <a:ext cx="8511" cy="7974"/>
            </a:xfrm>
            <a:custGeom>
              <a:avLst/>
              <a:gdLst/>
              <a:ahLst/>
              <a:cxnLst/>
              <a:rect l="l" t="t" r="r" b="b"/>
              <a:pathLst>
                <a:path w="301" h="282" extrusionOk="0">
                  <a:moveTo>
                    <a:pt x="149" y="1"/>
                  </a:moveTo>
                  <a:cubicBezTo>
                    <a:pt x="112" y="1"/>
                    <a:pt x="81" y="24"/>
                    <a:pt x="34" y="48"/>
                  </a:cubicBezTo>
                  <a:cubicBezTo>
                    <a:pt x="1" y="115"/>
                    <a:pt x="1" y="181"/>
                    <a:pt x="34" y="248"/>
                  </a:cubicBezTo>
                  <a:cubicBezTo>
                    <a:pt x="67" y="282"/>
                    <a:pt x="101" y="282"/>
                    <a:pt x="134" y="282"/>
                  </a:cubicBezTo>
                  <a:lnTo>
                    <a:pt x="201" y="282"/>
                  </a:lnTo>
                  <a:cubicBezTo>
                    <a:pt x="234" y="282"/>
                    <a:pt x="234" y="248"/>
                    <a:pt x="268" y="248"/>
                  </a:cubicBezTo>
                  <a:cubicBezTo>
                    <a:pt x="301" y="181"/>
                    <a:pt x="301" y="115"/>
                    <a:pt x="268" y="48"/>
                  </a:cubicBezTo>
                  <a:cubicBezTo>
                    <a:pt x="234" y="15"/>
                    <a:pt x="234" y="15"/>
                    <a:pt x="201" y="15"/>
                  </a:cubicBezTo>
                  <a:cubicBezTo>
                    <a:pt x="181" y="5"/>
                    <a:pt x="165" y="1"/>
                    <a:pt x="1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1;p26">
              <a:extLst>
                <a:ext uri="{FF2B5EF4-FFF2-40B4-BE49-F238E27FC236}">
                  <a16:creationId xmlns:a16="http://schemas.microsoft.com/office/drawing/2014/main" id="{FB88F0F9-CA2A-F3D5-AE20-F21250CBB2BC}"/>
                </a:ext>
              </a:extLst>
            </p:cNvPr>
            <p:cNvSpPr/>
            <p:nvPr/>
          </p:nvSpPr>
          <p:spPr>
            <a:xfrm>
              <a:off x="6313933" y="1038449"/>
              <a:ext cx="182996" cy="98114"/>
            </a:xfrm>
            <a:custGeom>
              <a:avLst/>
              <a:gdLst/>
              <a:ahLst/>
              <a:cxnLst/>
              <a:rect l="l" t="t" r="r" b="b"/>
              <a:pathLst>
                <a:path w="6472" h="3470" extrusionOk="0">
                  <a:moveTo>
                    <a:pt x="1068" y="0"/>
                  </a:moveTo>
                  <a:cubicBezTo>
                    <a:pt x="1001" y="0"/>
                    <a:pt x="934" y="67"/>
                    <a:pt x="934" y="134"/>
                  </a:cubicBezTo>
                  <a:lnTo>
                    <a:pt x="934" y="167"/>
                  </a:lnTo>
                  <a:cubicBezTo>
                    <a:pt x="934" y="234"/>
                    <a:pt x="1001" y="267"/>
                    <a:pt x="1068" y="301"/>
                  </a:cubicBezTo>
                  <a:cubicBezTo>
                    <a:pt x="1134" y="301"/>
                    <a:pt x="1201" y="234"/>
                    <a:pt x="1201" y="134"/>
                  </a:cubicBezTo>
                  <a:cubicBezTo>
                    <a:pt x="1201" y="67"/>
                    <a:pt x="1134" y="0"/>
                    <a:pt x="1068" y="0"/>
                  </a:cubicBezTo>
                  <a:close/>
                  <a:moveTo>
                    <a:pt x="1950" y="92"/>
                  </a:moveTo>
                  <a:cubicBezTo>
                    <a:pt x="1879" y="92"/>
                    <a:pt x="1835" y="146"/>
                    <a:pt x="1835" y="200"/>
                  </a:cubicBezTo>
                  <a:cubicBezTo>
                    <a:pt x="1802" y="267"/>
                    <a:pt x="1868" y="367"/>
                    <a:pt x="1935" y="367"/>
                  </a:cubicBezTo>
                  <a:lnTo>
                    <a:pt x="1968" y="367"/>
                  </a:lnTo>
                  <a:cubicBezTo>
                    <a:pt x="2035" y="367"/>
                    <a:pt x="2102" y="334"/>
                    <a:pt x="2102" y="267"/>
                  </a:cubicBezTo>
                  <a:cubicBezTo>
                    <a:pt x="2102" y="200"/>
                    <a:pt x="2068" y="100"/>
                    <a:pt x="2002" y="100"/>
                  </a:cubicBezTo>
                  <a:cubicBezTo>
                    <a:pt x="1983" y="94"/>
                    <a:pt x="1966" y="92"/>
                    <a:pt x="1950" y="92"/>
                  </a:cubicBezTo>
                  <a:close/>
                  <a:moveTo>
                    <a:pt x="188" y="121"/>
                  </a:moveTo>
                  <a:cubicBezTo>
                    <a:pt x="169" y="121"/>
                    <a:pt x="150" y="125"/>
                    <a:pt x="134" y="134"/>
                  </a:cubicBezTo>
                  <a:cubicBezTo>
                    <a:pt x="67" y="134"/>
                    <a:pt x="0" y="234"/>
                    <a:pt x="34" y="301"/>
                  </a:cubicBezTo>
                  <a:cubicBezTo>
                    <a:pt x="67" y="367"/>
                    <a:pt x="100" y="401"/>
                    <a:pt x="167" y="401"/>
                  </a:cubicBezTo>
                  <a:lnTo>
                    <a:pt x="200" y="401"/>
                  </a:lnTo>
                  <a:cubicBezTo>
                    <a:pt x="267" y="367"/>
                    <a:pt x="334" y="301"/>
                    <a:pt x="301" y="234"/>
                  </a:cubicBezTo>
                  <a:cubicBezTo>
                    <a:pt x="301" y="159"/>
                    <a:pt x="244" y="121"/>
                    <a:pt x="188" y="121"/>
                  </a:cubicBezTo>
                  <a:close/>
                  <a:moveTo>
                    <a:pt x="2816" y="354"/>
                  </a:moveTo>
                  <a:cubicBezTo>
                    <a:pt x="2769" y="354"/>
                    <a:pt x="2727" y="385"/>
                    <a:pt x="2702" y="434"/>
                  </a:cubicBezTo>
                  <a:cubicBezTo>
                    <a:pt x="2669" y="501"/>
                    <a:pt x="2702" y="601"/>
                    <a:pt x="2769" y="634"/>
                  </a:cubicBezTo>
                  <a:lnTo>
                    <a:pt x="2836" y="634"/>
                  </a:lnTo>
                  <a:cubicBezTo>
                    <a:pt x="2902" y="634"/>
                    <a:pt x="2936" y="601"/>
                    <a:pt x="2969" y="567"/>
                  </a:cubicBezTo>
                  <a:cubicBezTo>
                    <a:pt x="3002" y="467"/>
                    <a:pt x="2969" y="401"/>
                    <a:pt x="2869" y="367"/>
                  </a:cubicBezTo>
                  <a:cubicBezTo>
                    <a:pt x="2851" y="358"/>
                    <a:pt x="2833" y="354"/>
                    <a:pt x="2816" y="354"/>
                  </a:cubicBezTo>
                  <a:close/>
                  <a:moveTo>
                    <a:pt x="3631" y="748"/>
                  </a:moveTo>
                  <a:cubicBezTo>
                    <a:pt x="3592" y="748"/>
                    <a:pt x="3557" y="771"/>
                    <a:pt x="3536" y="834"/>
                  </a:cubicBezTo>
                  <a:cubicBezTo>
                    <a:pt x="3469" y="901"/>
                    <a:pt x="3503" y="968"/>
                    <a:pt x="3570" y="1001"/>
                  </a:cubicBezTo>
                  <a:lnTo>
                    <a:pt x="3570" y="1034"/>
                  </a:lnTo>
                  <a:lnTo>
                    <a:pt x="3636" y="1034"/>
                  </a:lnTo>
                  <a:cubicBezTo>
                    <a:pt x="3703" y="1034"/>
                    <a:pt x="3736" y="1001"/>
                    <a:pt x="3770" y="968"/>
                  </a:cubicBezTo>
                  <a:cubicBezTo>
                    <a:pt x="3803" y="901"/>
                    <a:pt x="3770" y="801"/>
                    <a:pt x="3703" y="768"/>
                  </a:cubicBezTo>
                  <a:cubicBezTo>
                    <a:pt x="3679" y="755"/>
                    <a:pt x="3654" y="748"/>
                    <a:pt x="3631" y="748"/>
                  </a:cubicBezTo>
                  <a:close/>
                  <a:moveTo>
                    <a:pt x="4411" y="1246"/>
                  </a:moveTo>
                  <a:cubicBezTo>
                    <a:pt x="4365" y="1246"/>
                    <a:pt x="4323" y="1262"/>
                    <a:pt x="4303" y="1301"/>
                  </a:cubicBezTo>
                  <a:cubicBezTo>
                    <a:pt x="4237" y="1368"/>
                    <a:pt x="4270" y="1435"/>
                    <a:pt x="4303" y="1501"/>
                  </a:cubicBezTo>
                  <a:lnTo>
                    <a:pt x="4337" y="1501"/>
                  </a:lnTo>
                  <a:cubicBezTo>
                    <a:pt x="4337" y="1535"/>
                    <a:pt x="4370" y="1535"/>
                    <a:pt x="4403" y="1535"/>
                  </a:cubicBezTo>
                  <a:cubicBezTo>
                    <a:pt x="4437" y="1535"/>
                    <a:pt x="4504" y="1501"/>
                    <a:pt x="4504" y="1468"/>
                  </a:cubicBezTo>
                  <a:cubicBezTo>
                    <a:pt x="4570" y="1401"/>
                    <a:pt x="4537" y="1301"/>
                    <a:pt x="4504" y="1268"/>
                  </a:cubicBezTo>
                  <a:cubicBezTo>
                    <a:pt x="4476" y="1254"/>
                    <a:pt x="4443" y="1246"/>
                    <a:pt x="4411" y="1246"/>
                  </a:cubicBezTo>
                  <a:close/>
                  <a:moveTo>
                    <a:pt x="5104" y="1818"/>
                  </a:moveTo>
                  <a:cubicBezTo>
                    <a:pt x="5071" y="1818"/>
                    <a:pt x="5037" y="1835"/>
                    <a:pt x="5004" y="1868"/>
                  </a:cubicBezTo>
                  <a:cubicBezTo>
                    <a:pt x="4937" y="1935"/>
                    <a:pt x="4937" y="2002"/>
                    <a:pt x="5004" y="2068"/>
                  </a:cubicBezTo>
                  <a:cubicBezTo>
                    <a:pt x="5037" y="2102"/>
                    <a:pt x="5071" y="2102"/>
                    <a:pt x="5104" y="2102"/>
                  </a:cubicBezTo>
                  <a:cubicBezTo>
                    <a:pt x="5137" y="2102"/>
                    <a:pt x="5171" y="2102"/>
                    <a:pt x="5204" y="2068"/>
                  </a:cubicBezTo>
                  <a:cubicBezTo>
                    <a:pt x="5271" y="2002"/>
                    <a:pt x="5271" y="1935"/>
                    <a:pt x="5204" y="1868"/>
                  </a:cubicBezTo>
                  <a:cubicBezTo>
                    <a:pt x="5171" y="1835"/>
                    <a:pt x="5137" y="1818"/>
                    <a:pt x="5104" y="1818"/>
                  </a:cubicBezTo>
                  <a:close/>
                  <a:moveTo>
                    <a:pt x="5738" y="2485"/>
                  </a:moveTo>
                  <a:cubicBezTo>
                    <a:pt x="5704" y="2485"/>
                    <a:pt x="5671" y="2502"/>
                    <a:pt x="5638" y="2535"/>
                  </a:cubicBezTo>
                  <a:cubicBezTo>
                    <a:pt x="5571" y="2569"/>
                    <a:pt x="5571" y="2669"/>
                    <a:pt x="5638" y="2736"/>
                  </a:cubicBezTo>
                  <a:cubicBezTo>
                    <a:pt x="5671" y="2736"/>
                    <a:pt x="5704" y="2769"/>
                    <a:pt x="5738" y="2769"/>
                  </a:cubicBezTo>
                  <a:cubicBezTo>
                    <a:pt x="5771" y="2769"/>
                    <a:pt x="5804" y="2736"/>
                    <a:pt x="5838" y="2736"/>
                  </a:cubicBezTo>
                  <a:cubicBezTo>
                    <a:pt x="5905" y="2669"/>
                    <a:pt x="5905" y="2569"/>
                    <a:pt x="5838" y="2535"/>
                  </a:cubicBezTo>
                  <a:cubicBezTo>
                    <a:pt x="5804" y="2502"/>
                    <a:pt x="5771" y="2485"/>
                    <a:pt x="5738" y="2485"/>
                  </a:cubicBezTo>
                  <a:close/>
                  <a:moveTo>
                    <a:pt x="6321" y="3181"/>
                  </a:moveTo>
                  <a:cubicBezTo>
                    <a:pt x="6293" y="3181"/>
                    <a:pt x="6266" y="3189"/>
                    <a:pt x="6238" y="3203"/>
                  </a:cubicBezTo>
                  <a:cubicBezTo>
                    <a:pt x="6171" y="3269"/>
                    <a:pt x="6138" y="3336"/>
                    <a:pt x="6205" y="3403"/>
                  </a:cubicBezTo>
                  <a:cubicBezTo>
                    <a:pt x="6238" y="3436"/>
                    <a:pt x="6271" y="3469"/>
                    <a:pt x="6305" y="3469"/>
                  </a:cubicBezTo>
                  <a:cubicBezTo>
                    <a:pt x="6338" y="3469"/>
                    <a:pt x="6372" y="3469"/>
                    <a:pt x="6405" y="3436"/>
                  </a:cubicBezTo>
                  <a:cubicBezTo>
                    <a:pt x="6472" y="3403"/>
                    <a:pt x="6472" y="3303"/>
                    <a:pt x="6438" y="3236"/>
                  </a:cubicBezTo>
                  <a:cubicBezTo>
                    <a:pt x="6399" y="3197"/>
                    <a:pt x="6360" y="3181"/>
                    <a:pt x="6321" y="3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2;p26">
              <a:extLst>
                <a:ext uri="{FF2B5EF4-FFF2-40B4-BE49-F238E27FC236}">
                  <a16:creationId xmlns:a16="http://schemas.microsoft.com/office/drawing/2014/main" id="{B1ACC5F0-20CB-5FE1-9E69-8FEB9814E939}"/>
                </a:ext>
              </a:extLst>
            </p:cNvPr>
            <p:cNvSpPr/>
            <p:nvPr/>
          </p:nvSpPr>
          <p:spPr>
            <a:xfrm>
              <a:off x="6502556" y="1150305"/>
              <a:ext cx="7578" cy="7945"/>
            </a:xfrm>
            <a:custGeom>
              <a:avLst/>
              <a:gdLst/>
              <a:ahLst/>
              <a:cxnLst/>
              <a:rect l="l" t="t" r="r" b="b"/>
              <a:pathLst>
                <a:path w="268" h="281" extrusionOk="0">
                  <a:moveTo>
                    <a:pt x="125" y="0"/>
                  </a:moveTo>
                  <a:cubicBezTo>
                    <a:pt x="107" y="0"/>
                    <a:pt x="87" y="4"/>
                    <a:pt x="67" y="14"/>
                  </a:cubicBezTo>
                  <a:lnTo>
                    <a:pt x="34" y="47"/>
                  </a:lnTo>
                  <a:cubicBezTo>
                    <a:pt x="34" y="47"/>
                    <a:pt x="1" y="81"/>
                    <a:pt x="1" y="81"/>
                  </a:cubicBezTo>
                  <a:cubicBezTo>
                    <a:pt x="1" y="114"/>
                    <a:pt x="1" y="114"/>
                    <a:pt x="1" y="147"/>
                  </a:cubicBezTo>
                  <a:cubicBezTo>
                    <a:pt x="1" y="147"/>
                    <a:pt x="1" y="181"/>
                    <a:pt x="1" y="214"/>
                  </a:cubicBezTo>
                  <a:lnTo>
                    <a:pt x="34" y="214"/>
                  </a:lnTo>
                  <a:cubicBezTo>
                    <a:pt x="67" y="247"/>
                    <a:pt x="101" y="281"/>
                    <a:pt x="168" y="281"/>
                  </a:cubicBezTo>
                  <a:cubicBezTo>
                    <a:pt x="168" y="281"/>
                    <a:pt x="201" y="247"/>
                    <a:pt x="234" y="247"/>
                  </a:cubicBezTo>
                  <a:cubicBezTo>
                    <a:pt x="234" y="214"/>
                    <a:pt x="268" y="214"/>
                    <a:pt x="268" y="214"/>
                  </a:cubicBezTo>
                  <a:cubicBezTo>
                    <a:pt x="268" y="181"/>
                    <a:pt x="268" y="147"/>
                    <a:pt x="268" y="147"/>
                  </a:cubicBezTo>
                  <a:cubicBezTo>
                    <a:pt x="268" y="114"/>
                    <a:pt x="268" y="114"/>
                    <a:pt x="268" y="81"/>
                  </a:cubicBezTo>
                  <a:cubicBezTo>
                    <a:pt x="268" y="81"/>
                    <a:pt x="234" y="47"/>
                    <a:pt x="234" y="47"/>
                  </a:cubicBezTo>
                  <a:cubicBezTo>
                    <a:pt x="211" y="24"/>
                    <a:pt x="170" y="0"/>
                    <a:pt x="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3;p26">
              <a:extLst>
                <a:ext uri="{FF2B5EF4-FFF2-40B4-BE49-F238E27FC236}">
                  <a16:creationId xmlns:a16="http://schemas.microsoft.com/office/drawing/2014/main" id="{5E1A9996-1690-616C-2857-1AA39CCA892D}"/>
                </a:ext>
              </a:extLst>
            </p:cNvPr>
            <p:cNvSpPr/>
            <p:nvPr/>
          </p:nvSpPr>
          <p:spPr>
            <a:xfrm>
              <a:off x="6619529" y="889496"/>
              <a:ext cx="1295928" cy="925215"/>
            </a:xfrm>
            <a:custGeom>
              <a:avLst/>
              <a:gdLst/>
              <a:ahLst/>
              <a:cxnLst/>
              <a:rect l="l" t="t" r="r" b="b"/>
              <a:pathLst>
                <a:path w="45833" h="32722" extrusionOk="0">
                  <a:moveTo>
                    <a:pt x="12402" y="1"/>
                  </a:moveTo>
                  <a:cubicBezTo>
                    <a:pt x="8087" y="1"/>
                    <a:pt x="4109" y="641"/>
                    <a:pt x="1268" y="1966"/>
                  </a:cubicBezTo>
                  <a:cubicBezTo>
                    <a:pt x="334" y="2400"/>
                    <a:pt x="0" y="3500"/>
                    <a:pt x="500" y="4368"/>
                  </a:cubicBezTo>
                  <a:cubicBezTo>
                    <a:pt x="2068" y="7003"/>
                    <a:pt x="3002" y="11940"/>
                    <a:pt x="2435" y="15175"/>
                  </a:cubicBezTo>
                  <a:cubicBezTo>
                    <a:pt x="2268" y="16176"/>
                    <a:pt x="3002" y="17110"/>
                    <a:pt x="4003" y="17177"/>
                  </a:cubicBezTo>
                  <a:cubicBezTo>
                    <a:pt x="14677" y="18178"/>
                    <a:pt x="23684" y="23715"/>
                    <a:pt x="29288" y="32721"/>
                  </a:cubicBezTo>
                  <a:cubicBezTo>
                    <a:pt x="29521" y="25416"/>
                    <a:pt x="40662" y="19278"/>
                    <a:pt x="45833" y="13741"/>
                  </a:cubicBezTo>
                  <a:cubicBezTo>
                    <a:pt x="41763" y="7904"/>
                    <a:pt x="27853" y="1833"/>
                    <a:pt x="19848" y="598"/>
                  </a:cubicBezTo>
                  <a:cubicBezTo>
                    <a:pt x="17353" y="203"/>
                    <a:pt x="14825" y="1"/>
                    <a:pt x="124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4;p26">
              <a:extLst>
                <a:ext uri="{FF2B5EF4-FFF2-40B4-BE49-F238E27FC236}">
                  <a16:creationId xmlns:a16="http://schemas.microsoft.com/office/drawing/2014/main" id="{B2448295-D531-BCBA-ADAE-2C31E9963C48}"/>
                </a:ext>
              </a:extLst>
            </p:cNvPr>
            <p:cNvSpPr/>
            <p:nvPr/>
          </p:nvSpPr>
          <p:spPr>
            <a:xfrm>
              <a:off x="7376875" y="4046230"/>
              <a:ext cx="964913" cy="425397"/>
            </a:xfrm>
            <a:custGeom>
              <a:avLst/>
              <a:gdLst/>
              <a:ahLst/>
              <a:cxnLst/>
              <a:rect l="l" t="t" r="r" b="b"/>
              <a:pathLst>
                <a:path w="34126" h="15045" extrusionOk="0">
                  <a:moveTo>
                    <a:pt x="8907" y="0"/>
                  </a:moveTo>
                  <a:cubicBezTo>
                    <a:pt x="1" y="0"/>
                    <a:pt x="2436" y="15045"/>
                    <a:pt x="2436" y="15045"/>
                  </a:cubicBezTo>
                  <a:lnTo>
                    <a:pt x="30222" y="15045"/>
                  </a:lnTo>
                  <a:cubicBezTo>
                    <a:pt x="33091" y="15045"/>
                    <a:pt x="34125" y="11242"/>
                    <a:pt x="31623" y="9807"/>
                  </a:cubicBezTo>
                  <a:cubicBezTo>
                    <a:pt x="23985" y="5471"/>
                    <a:pt x="13477" y="0"/>
                    <a:pt x="8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5;p26">
              <a:extLst>
                <a:ext uri="{FF2B5EF4-FFF2-40B4-BE49-F238E27FC236}">
                  <a16:creationId xmlns:a16="http://schemas.microsoft.com/office/drawing/2014/main" id="{E79A26C1-EA99-4476-F207-2BCC60CE6CA2}"/>
                </a:ext>
              </a:extLst>
            </p:cNvPr>
            <p:cNvSpPr/>
            <p:nvPr/>
          </p:nvSpPr>
          <p:spPr>
            <a:xfrm>
              <a:off x="7365565" y="4127351"/>
              <a:ext cx="434841" cy="299008"/>
            </a:xfrm>
            <a:custGeom>
              <a:avLst/>
              <a:gdLst/>
              <a:ahLst/>
              <a:cxnLst/>
              <a:rect l="l" t="t" r="r" b="b"/>
              <a:pathLst>
                <a:path w="15379" h="10575" extrusionOk="0">
                  <a:moveTo>
                    <a:pt x="15378" y="0"/>
                  </a:moveTo>
                  <a:lnTo>
                    <a:pt x="468" y="601"/>
                  </a:lnTo>
                  <a:lnTo>
                    <a:pt x="1" y="10574"/>
                  </a:lnTo>
                  <a:cubicBezTo>
                    <a:pt x="13043" y="8440"/>
                    <a:pt x="15378" y="0"/>
                    <a:pt x="15378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6;p26">
              <a:extLst>
                <a:ext uri="{FF2B5EF4-FFF2-40B4-BE49-F238E27FC236}">
                  <a16:creationId xmlns:a16="http://schemas.microsoft.com/office/drawing/2014/main" id="{B3D257DF-0426-02F0-3732-6AE212F4BDC3}"/>
                </a:ext>
              </a:extLst>
            </p:cNvPr>
            <p:cNvSpPr/>
            <p:nvPr/>
          </p:nvSpPr>
          <p:spPr>
            <a:xfrm>
              <a:off x="6802497" y="2904995"/>
              <a:ext cx="1337436" cy="1338397"/>
            </a:xfrm>
            <a:custGeom>
              <a:avLst/>
              <a:gdLst/>
              <a:ahLst/>
              <a:cxnLst/>
              <a:rect l="l" t="t" r="r" b="b"/>
              <a:pathLst>
                <a:path w="47301" h="47335" extrusionOk="0">
                  <a:moveTo>
                    <a:pt x="23651" y="0"/>
                  </a:moveTo>
                  <a:cubicBezTo>
                    <a:pt x="10575" y="0"/>
                    <a:pt x="0" y="10608"/>
                    <a:pt x="0" y="23684"/>
                  </a:cubicBezTo>
                  <a:cubicBezTo>
                    <a:pt x="0" y="36727"/>
                    <a:pt x="10575" y="47334"/>
                    <a:pt x="23651" y="47334"/>
                  </a:cubicBezTo>
                  <a:cubicBezTo>
                    <a:pt x="36727" y="47334"/>
                    <a:pt x="47301" y="36727"/>
                    <a:pt x="47301" y="23684"/>
                  </a:cubicBezTo>
                  <a:cubicBezTo>
                    <a:pt x="47301" y="10608"/>
                    <a:pt x="36727" y="0"/>
                    <a:pt x="236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7;p26">
              <a:extLst>
                <a:ext uri="{FF2B5EF4-FFF2-40B4-BE49-F238E27FC236}">
                  <a16:creationId xmlns:a16="http://schemas.microsoft.com/office/drawing/2014/main" id="{B64A504E-8FD1-E881-BB41-3B53DF36C62D}"/>
                </a:ext>
              </a:extLst>
            </p:cNvPr>
            <p:cNvSpPr/>
            <p:nvPr/>
          </p:nvSpPr>
          <p:spPr>
            <a:xfrm>
              <a:off x="7092033" y="3233296"/>
              <a:ext cx="1033762" cy="967542"/>
            </a:xfrm>
            <a:custGeom>
              <a:avLst/>
              <a:gdLst/>
              <a:ahLst/>
              <a:cxnLst/>
              <a:rect l="l" t="t" r="r" b="b"/>
              <a:pathLst>
                <a:path w="36561" h="34219" extrusionOk="0">
                  <a:moveTo>
                    <a:pt x="20996" y="1"/>
                  </a:moveTo>
                  <a:cubicBezTo>
                    <a:pt x="15866" y="1"/>
                    <a:pt x="10414" y="2496"/>
                    <a:pt x="6472" y="7169"/>
                  </a:cubicBezTo>
                  <a:cubicBezTo>
                    <a:pt x="1" y="14875"/>
                    <a:pt x="34" y="25583"/>
                    <a:pt x="6572" y="31053"/>
                  </a:cubicBezTo>
                  <a:cubicBezTo>
                    <a:pt x="9115" y="33191"/>
                    <a:pt x="12274" y="34219"/>
                    <a:pt x="15565" y="34219"/>
                  </a:cubicBezTo>
                  <a:cubicBezTo>
                    <a:pt x="20695" y="34219"/>
                    <a:pt x="26147" y="31724"/>
                    <a:pt x="30089" y="27050"/>
                  </a:cubicBezTo>
                  <a:cubicBezTo>
                    <a:pt x="36560" y="19345"/>
                    <a:pt x="36527" y="8637"/>
                    <a:pt x="29989" y="3166"/>
                  </a:cubicBezTo>
                  <a:cubicBezTo>
                    <a:pt x="27447" y="1028"/>
                    <a:pt x="24288" y="1"/>
                    <a:pt x="209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8;p26">
              <a:extLst>
                <a:ext uri="{FF2B5EF4-FFF2-40B4-BE49-F238E27FC236}">
                  <a16:creationId xmlns:a16="http://schemas.microsoft.com/office/drawing/2014/main" id="{8B390A33-4F2F-91A7-8880-0C5E1B40F0AE}"/>
                </a:ext>
              </a:extLst>
            </p:cNvPr>
            <p:cNvSpPr/>
            <p:nvPr/>
          </p:nvSpPr>
          <p:spPr>
            <a:xfrm>
              <a:off x="6828906" y="3162467"/>
              <a:ext cx="453701" cy="825319"/>
            </a:xfrm>
            <a:custGeom>
              <a:avLst/>
              <a:gdLst/>
              <a:ahLst/>
              <a:cxnLst/>
              <a:rect l="l" t="t" r="r" b="b"/>
              <a:pathLst>
                <a:path w="16046" h="29189" extrusionOk="0">
                  <a:moveTo>
                    <a:pt x="8006" y="401"/>
                  </a:moveTo>
                  <a:lnTo>
                    <a:pt x="8006" y="434"/>
                  </a:lnTo>
                  <a:cubicBezTo>
                    <a:pt x="12209" y="434"/>
                    <a:pt x="15578" y="6739"/>
                    <a:pt x="15578" y="14545"/>
                  </a:cubicBezTo>
                  <a:cubicBezTo>
                    <a:pt x="15578" y="22350"/>
                    <a:pt x="12209" y="28688"/>
                    <a:pt x="8006" y="28688"/>
                  </a:cubicBezTo>
                  <a:cubicBezTo>
                    <a:pt x="3836" y="28688"/>
                    <a:pt x="467" y="22350"/>
                    <a:pt x="467" y="14545"/>
                  </a:cubicBezTo>
                  <a:cubicBezTo>
                    <a:pt x="467" y="6739"/>
                    <a:pt x="3836" y="401"/>
                    <a:pt x="8006" y="401"/>
                  </a:cubicBezTo>
                  <a:close/>
                  <a:moveTo>
                    <a:pt x="8006" y="1"/>
                  </a:moveTo>
                  <a:cubicBezTo>
                    <a:pt x="3603" y="1"/>
                    <a:pt x="0" y="6539"/>
                    <a:pt x="0" y="14578"/>
                  </a:cubicBezTo>
                  <a:cubicBezTo>
                    <a:pt x="0" y="22617"/>
                    <a:pt x="3603" y="29188"/>
                    <a:pt x="8006" y="29188"/>
                  </a:cubicBezTo>
                  <a:cubicBezTo>
                    <a:pt x="12443" y="29188"/>
                    <a:pt x="16045" y="22617"/>
                    <a:pt x="16045" y="14578"/>
                  </a:cubicBezTo>
                  <a:cubicBezTo>
                    <a:pt x="16045" y="6539"/>
                    <a:pt x="12443" y="1"/>
                    <a:pt x="80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9;p26">
              <a:extLst>
                <a:ext uri="{FF2B5EF4-FFF2-40B4-BE49-F238E27FC236}">
                  <a16:creationId xmlns:a16="http://schemas.microsoft.com/office/drawing/2014/main" id="{B61FC0A8-E0FA-DF85-8045-71D49ABCDD9C}"/>
                </a:ext>
              </a:extLst>
            </p:cNvPr>
            <p:cNvSpPr/>
            <p:nvPr/>
          </p:nvSpPr>
          <p:spPr>
            <a:xfrm>
              <a:off x="7048659" y="3212711"/>
              <a:ext cx="13233" cy="12978"/>
            </a:xfrm>
            <a:custGeom>
              <a:avLst/>
              <a:gdLst/>
              <a:ahLst/>
              <a:cxnLst/>
              <a:rect l="l" t="t" r="r" b="b"/>
              <a:pathLst>
                <a:path w="468" h="459" extrusionOk="0">
                  <a:moveTo>
                    <a:pt x="238" y="0"/>
                  </a:moveTo>
                  <a:cubicBezTo>
                    <a:pt x="209" y="0"/>
                    <a:pt x="184" y="8"/>
                    <a:pt x="167" y="25"/>
                  </a:cubicBezTo>
                  <a:cubicBezTo>
                    <a:pt x="134" y="25"/>
                    <a:pt x="101" y="58"/>
                    <a:pt x="101" y="92"/>
                  </a:cubicBezTo>
                  <a:cubicBezTo>
                    <a:pt x="67" y="92"/>
                    <a:pt x="34" y="125"/>
                    <a:pt x="34" y="158"/>
                  </a:cubicBezTo>
                  <a:cubicBezTo>
                    <a:pt x="1" y="192"/>
                    <a:pt x="1" y="259"/>
                    <a:pt x="34" y="325"/>
                  </a:cubicBezTo>
                  <a:cubicBezTo>
                    <a:pt x="67" y="392"/>
                    <a:pt x="101" y="425"/>
                    <a:pt x="167" y="459"/>
                  </a:cubicBezTo>
                  <a:lnTo>
                    <a:pt x="334" y="459"/>
                  </a:lnTo>
                  <a:cubicBezTo>
                    <a:pt x="367" y="425"/>
                    <a:pt x="401" y="425"/>
                    <a:pt x="401" y="392"/>
                  </a:cubicBezTo>
                  <a:cubicBezTo>
                    <a:pt x="434" y="392"/>
                    <a:pt x="434" y="359"/>
                    <a:pt x="468" y="325"/>
                  </a:cubicBezTo>
                  <a:cubicBezTo>
                    <a:pt x="468" y="259"/>
                    <a:pt x="468" y="192"/>
                    <a:pt x="468" y="158"/>
                  </a:cubicBezTo>
                  <a:cubicBezTo>
                    <a:pt x="434" y="92"/>
                    <a:pt x="401" y="58"/>
                    <a:pt x="334" y="25"/>
                  </a:cubicBezTo>
                  <a:cubicBezTo>
                    <a:pt x="301" y="8"/>
                    <a:pt x="267" y="0"/>
                    <a:pt x="2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0;p26">
              <a:extLst>
                <a:ext uri="{FF2B5EF4-FFF2-40B4-BE49-F238E27FC236}">
                  <a16:creationId xmlns:a16="http://schemas.microsoft.com/office/drawing/2014/main" id="{22952E38-574D-B541-66FD-4D87FB036FE7}"/>
                </a:ext>
              </a:extLst>
            </p:cNvPr>
            <p:cNvSpPr/>
            <p:nvPr/>
          </p:nvSpPr>
          <p:spPr>
            <a:xfrm>
              <a:off x="7086378" y="3220600"/>
              <a:ext cx="153788" cy="321063"/>
            </a:xfrm>
            <a:custGeom>
              <a:avLst/>
              <a:gdLst/>
              <a:ahLst/>
              <a:cxnLst/>
              <a:rect l="l" t="t" r="r" b="b"/>
              <a:pathLst>
                <a:path w="5439" h="11355" extrusionOk="0">
                  <a:moveTo>
                    <a:pt x="275" y="1"/>
                  </a:moveTo>
                  <a:cubicBezTo>
                    <a:pt x="177" y="1"/>
                    <a:pt x="93" y="44"/>
                    <a:pt x="68" y="146"/>
                  </a:cubicBezTo>
                  <a:cubicBezTo>
                    <a:pt x="1" y="246"/>
                    <a:pt x="68" y="380"/>
                    <a:pt x="168" y="447"/>
                  </a:cubicBezTo>
                  <a:lnTo>
                    <a:pt x="268" y="447"/>
                  </a:lnTo>
                  <a:cubicBezTo>
                    <a:pt x="368" y="447"/>
                    <a:pt x="434" y="413"/>
                    <a:pt x="468" y="313"/>
                  </a:cubicBezTo>
                  <a:cubicBezTo>
                    <a:pt x="535" y="213"/>
                    <a:pt x="468" y="80"/>
                    <a:pt x="368" y="13"/>
                  </a:cubicBezTo>
                  <a:cubicBezTo>
                    <a:pt x="336" y="5"/>
                    <a:pt x="305" y="1"/>
                    <a:pt x="275" y="1"/>
                  </a:cubicBezTo>
                  <a:close/>
                  <a:moveTo>
                    <a:pt x="1423" y="734"/>
                  </a:moveTo>
                  <a:cubicBezTo>
                    <a:pt x="1362" y="734"/>
                    <a:pt x="1305" y="758"/>
                    <a:pt x="1268" y="813"/>
                  </a:cubicBezTo>
                  <a:cubicBezTo>
                    <a:pt x="1168" y="914"/>
                    <a:pt x="1168" y="1047"/>
                    <a:pt x="1268" y="1147"/>
                  </a:cubicBezTo>
                  <a:cubicBezTo>
                    <a:pt x="1302" y="1180"/>
                    <a:pt x="1368" y="1180"/>
                    <a:pt x="1402" y="1214"/>
                  </a:cubicBezTo>
                  <a:cubicBezTo>
                    <a:pt x="1469" y="1180"/>
                    <a:pt x="1535" y="1180"/>
                    <a:pt x="1569" y="1114"/>
                  </a:cubicBezTo>
                  <a:cubicBezTo>
                    <a:pt x="1669" y="1014"/>
                    <a:pt x="1669" y="880"/>
                    <a:pt x="1569" y="780"/>
                  </a:cubicBezTo>
                  <a:cubicBezTo>
                    <a:pt x="1524" y="750"/>
                    <a:pt x="1472" y="734"/>
                    <a:pt x="1423" y="734"/>
                  </a:cubicBezTo>
                  <a:close/>
                  <a:moveTo>
                    <a:pt x="2352" y="1746"/>
                  </a:moveTo>
                  <a:cubicBezTo>
                    <a:pt x="2311" y="1746"/>
                    <a:pt x="2271" y="1757"/>
                    <a:pt x="2236" y="1781"/>
                  </a:cubicBezTo>
                  <a:cubicBezTo>
                    <a:pt x="2136" y="1881"/>
                    <a:pt x="2102" y="2014"/>
                    <a:pt x="2202" y="2114"/>
                  </a:cubicBezTo>
                  <a:cubicBezTo>
                    <a:pt x="2236" y="2181"/>
                    <a:pt x="2302" y="2214"/>
                    <a:pt x="2369" y="2214"/>
                  </a:cubicBezTo>
                  <a:cubicBezTo>
                    <a:pt x="2436" y="2214"/>
                    <a:pt x="2469" y="2181"/>
                    <a:pt x="2503" y="2148"/>
                  </a:cubicBezTo>
                  <a:cubicBezTo>
                    <a:pt x="2603" y="2081"/>
                    <a:pt x="2636" y="1948"/>
                    <a:pt x="2569" y="1848"/>
                  </a:cubicBezTo>
                  <a:cubicBezTo>
                    <a:pt x="2505" y="1783"/>
                    <a:pt x="2426" y="1746"/>
                    <a:pt x="2352" y="1746"/>
                  </a:cubicBezTo>
                  <a:close/>
                  <a:moveTo>
                    <a:pt x="3116" y="2902"/>
                  </a:moveTo>
                  <a:cubicBezTo>
                    <a:pt x="3088" y="2902"/>
                    <a:pt x="3061" y="2907"/>
                    <a:pt x="3036" y="2915"/>
                  </a:cubicBezTo>
                  <a:cubicBezTo>
                    <a:pt x="2903" y="2982"/>
                    <a:pt x="2870" y="3148"/>
                    <a:pt x="2936" y="3249"/>
                  </a:cubicBezTo>
                  <a:cubicBezTo>
                    <a:pt x="2970" y="3315"/>
                    <a:pt x="3036" y="3349"/>
                    <a:pt x="3136" y="3349"/>
                  </a:cubicBezTo>
                  <a:cubicBezTo>
                    <a:pt x="3170" y="3349"/>
                    <a:pt x="3203" y="3349"/>
                    <a:pt x="3236" y="3315"/>
                  </a:cubicBezTo>
                  <a:cubicBezTo>
                    <a:pt x="3370" y="3282"/>
                    <a:pt x="3403" y="3115"/>
                    <a:pt x="3337" y="3015"/>
                  </a:cubicBezTo>
                  <a:cubicBezTo>
                    <a:pt x="3287" y="2940"/>
                    <a:pt x="3199" y="2902"/>
                    <a:pt x="3116" y="2902"/>
                  </a:cubicBezTo>
                  <a:close/>
                  <a:moveTo>
                    <a:pt x="3726" y="4141"/>
                  </a:moveTo>
                  <a:cubicBezTo>
                    <a:pt x="3707" y="4141"/>
                    <a:pt x="3688" y="4143"/>
                    <a:pt x="3670" y="4149"/>
                  </a:cubicBezTo>
                  <a:cubicBezTo>
                    <a:pt x="3537" y="4216"/>
                    <a:pt x="3503" y="4349"/>
                    <a:pt x="3537" y="4449"/>
                  </a:cubicBezTo>
                  <a:cubicBezTo>
                    <a:pt x="3570" y="4549"/>
                    <a:pt x="3670" y="4583"/>
                    <a:pt x="3737" y="4583"/>
                  </a:cubicBezTo>
                  <a:lnTo>
                    <a:pt x="3837" y="4583"/>
                  </a:lnTo>
                  <a:cubicBezTo>
                    <a:pt x="3937" y="4549"/>
                    <a:pt x="4004" y="4416"/>
                    <a:pt x="3970" y="4283"/>
                  </a:cubicBezTo>
                  <a:cubicBezTo>
                    <a:pt x="3915" y="4200"/>
                    <a:pt x="3815" y="4141"/>
                    <a:pt x="3726" y="4141"/>
                  </a:cubicBezTo>
                  <a:close/>
                  <a:moveTo>
                    <a:pt x="4224" y="5442"/>
                  </a:moveTo>
                  <a:cubicBezTo>
                    <a:pt x="4206" y="5442"/>
                    <a:pt x="4188" y="5444"/>
                    <a:pt x="4170" y="5450"/>
                  </a:cubicBezTo>
                  <a:cubicBezTo>
                    <a:pt x="4037" y="5483"/>
                    <a:pt x="3970" y="5617"/>
                    <a:pt x="4004" y="5750"/>
                  </a:cubicBezTo>
                  <a:cubicBezTo>
                    <a:pt x="4037" y="5850"/>
                    <a:pt x="4137" y="5884"/>
                    <a:pt x="4237" y="5884"/>
                  </a:cubicBezTo>
                  <a:lnTo>
                    <a:pt x="4304" y="5884"/>
                  </a:lnTo>
                  <a:cubicBezTo>
                    <a:pt x="4437" y="5850"/>
                    <a:pt x="4504" y="5717"/>
                    <a:pt x="4437" y="5617"/>
                  </a:cubicBezTo>
                  <a:cubicBezTo>
                    <a:pt x="4410" y="5506"/>
                    <a:pt x="4313" y="5442"/>
                    <a:pt x="4224" y="5442"/>
                  </a:cubicBezTo>
                  <a:close/>
                  <a:moveTo>
                    <a:pt x="4625" y="6776"/>
                  </a:moveTo>
                  <a:cubicBezTo>
                    <a:pt x="4606" y="6776"/>
                    <a:pt x="4588" y="6779"/>
                    <a:pt x="4571" y="6784"/>
                  </a:cubicBezTo>
                  <a:cubicBezTo>
                    <a:pt x="4437" y="6818"/>
                    <a:pt x="4371" y="6951"/>
                    <a:pt x="4404" y="7051"/>
                  </a:cubicBezTo>
                  <a:cubicBezTo>
                    <a:pt x="4404" y="7151"/>
                    <a:pt x="4504" y="7218"/>
                    <a:pt x="4604" y="7218"/>
                  </a:cubicBezTo>
                  <a:lnTo>
                    <a:pt x="4671" y="7218"/>
                  </a:lnTo>
                  <a:cubicBezTo>
                    <a:pt x="4771" y="7185"/>
                    <a:pt x="4871" y="7085"/>
                    <a:pt x="4838" y="6951"/>
                  </a:cubicBezTo>
                  <a:cubicBezTo>
                    <a:pt x="4810" y="6841"/>
                    <a:pt x="4714" y="6776"/>
                    <a:pt x="4625" y="6776"/>
                  </a:cubicBezTo>
                  <a:close/>
                  <a:moveTo>
                    <a:pt x="4925" y="8144"/>
                  </a:moveTo>
                  <a:cubicBezTo>
                    <a:pt x="4906" y="8144"/>
                    <a:pt x="4888" y="8146"/>
                    <a:pt x="4871" y="8152"/>
                  </a:cubicBezTo>
                  <a:cubicBezTo>
                    <a:pt x="4738" y="8152"/>
                    <a:pt x="4637" y="8286"/>
                    <a:pt x="4671" y="8419"/>
                  </a:cubicBezTo>
                  <a:cubicBezTo>
                    <a:pt x="4704" y="8519"/>
                    <a:pt x="4804" y="8586"/>
                    <a:pt x="4904" y="8586"/>
                  </a:cubicBezTo>
                  <a:lnTo>
                    <a:pt x="4938" y="8586"/>
                  </a:lnTo>
                  <a:cubicBezTo>
                    <a:pt x="5071" y="8552"/>
                    <a:pt x="5138" y="8452"/>
                    <a:pt x="5138" y="8319"/>
                  </a:cubicBezTo>
                  <a:cubicBezTo>
                    <a:pt x="5110" y="8208"/>
                    <a:pt x="5014" y="8144"/>
                    <a:pt x="4925" y="8144"/>
                  </a:cubicBezTo>
                  <a:close/>
                  <a:moveTo>
                    <a:pt x="5122" y="9513"/>
                  </a:moveTo>
                  <a:cubicBezTo>
                    <a:pt x="5106" y="9513"/>
                    <a:pt x="5089" y="9515"/>
                    <a:pt x="5071" y="9520"/>
                  </a:cubicBezTo>
                  <a:cubicBezTo>
                    <a:pt x="4938" y="9520"/>
                    <a:pt x="4871" y="9620"/>
                    <a:pt x="4871" y="9753"/>
                  </a:cubicBezTo>
                  <a:cubicBezTo>
                    <a:pt x="4871" y="9887"/>
                    <a:pt x="4971" y="9953"/>
                    <a:pt x="5104" y="9953"/>
                  </a:cubicBezTo>
                  <a:lnTo>
                    <a:pt x="5138" y="9953"/>
                  </a:lnTo>
                  <a:cubicBezTo>
                    <a:pt x="5238" y="9953"/>
                    <a:pt x="5338" y="9820"/>
                    <a:pt x="5338" y="9720"/>
                  </a:cubicBezTo>
                  <a:cubicBezTo>
                    <a:pt x="5309" y="9604"/>
                    <a:pt x="5230" y="9513"/>
                    <a:pt x="5122" y="9513"/>
                  </a:cubicBezTo>
                  <a:close/>
                  <a:moveTo>
                    <a:pt x="5205" y="10887"/>
                  </a:moveTo>
                  <a:cubicBezTo>
                    <a:pt x="5071" y="10887"/>
                    <a:pt x="4971" y="10987"/>
                    <a:pt x="4971" y="11121"/>
                  </a:cubicBezTo>
                  <a:cubicBezTo>
                    <a:pt x="5004" y="11254"/>
                    <a:pt x="5104" y="11354"/>
                    <a:pt x="5238" y="11354"/>
                  </a:cubicBezTo>
                  <a:cubicBezTo>
                    <a:pt x="5338" y="11321"/>
                    <a:pt x="5438" y="11221"/>
                    <a:pt x="5438" y="11121"/>
                  </a:cubicBezTo>
                  <a:cubicBezTo>
                    <a:pt x="5438" y="10987"/>
                    <a:pt x="5338" y="10887"/>
                    <a:pt x="5205" y="108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1;p26">
              <a:extLst>
                <a:ext uri="{FF2B5EF4-FFF2-40B4-BE49-F238E27FC236}">
                  <a16:creationId xmlns:a16="http://schemas.microsoft.com/office/drawing/2014/main" id="{CCC06162-2AB5-ABF3-A898-67ED185C2FB0}"/>
                </a:ext>
              </a:extLst>
            </p:cNvPr>
            <p:cNvSpPr/>
            <p:nvPr/>
          </p:nvSpPr>
          <p:spPr>
            <a:xfrm>
              <a:off x="7227866" y="3568270"/>
              <a:ext cx="13233" cy="13007"/>
            </a:xfrm>
            <a:custGeom>
              <a:avLst/>
              <a:gdLst/>
              <a:ahLst/>
              <a:cxnLst/>
              <a:rect l="l" t="t" r="r" b="b"/>
              <a:pathLst>
                <a:path w="468" h="460" extrusionOk="0">
                  <a:moveTo>
                    <a:pt x="238" y="1"/>
                  </a:moveTo>
                  <a:cubicBezTo>
                    <a:pt x="209" y="1"/>
                    <a:pt x="184" y="9"/>
                    <a:pt x="167" y="26"/>
                  </a:cubicBezTo>
                  <a:cubicBezTo>
                    <a:pt x="134" y="26"/>
                    <a:pt x="100" y="59"/>
                    <a:pt x="100" y="59"/>
                  </a:cubicBezTo>
                  <a:cubicBezTo>
                    <a:pt x="67" y="92"/>
                    <a:pt x="34" y="126"/>
                    <a:pt x="34" y="159"/>
                  </a:cubicBezTo>
                  <a:cubicBezTo>
                    <a:pt x="34" y="159"/>
                    <a:pt x="34" y="193"/>
                    <a:pt x="34" y="226"/>
                  </a:cubicBezTo>
                  <a:cubicBezTo>
                    <a:pt x="0" y="259"/>
                    <a:pt x="34" y="293"/>
                    <a:pt x="34" y="326"/>
                  </a:cubicBezTo>
                  <a:cubicBezTo>
                    <a:pt x="34" y="359"/>
                    <a:pt x="67" y="359"/>
                    <a:pt x="100" y="393"/>
                  </a:cubicBezTo>
                  <a:cubicBezTo>
                    <a:pt x="100" y="426"/>
                    <a:pt x="134" y="426"/>
                    <a:pt x="167" y="459"/>
                  </a:cubicBezTo>
                  <a:lnTo>
                    <a:pt x="234" y="459"/>
                  </a:lnTo>
                  <a:cubicBezTo>
                    <a:pt x="301" y="459"/>
                    <a:pt x="367" y="426"/>
                    <a:pt x="401" y="393"/>
                  </a:cubicBezTo>
                  <a:cubicBezTo>
                    <a:pt x="434" y="359"/>
                    <a:pt x="434" y="359"/>
                    <a:pt x="467" y="326"/>
                  </a:cubicBezTo>
                  <a:cubicBezTo>
                    <a:pt x="467" y="259"/>
                    <a:pt x="467" y="193"/>
                    <a:pt x="467" y="159"/>
                  </a:cubicBezTo>
                  <a:cubicBezTo>
                    <a:pt x="434" y="126"/>
                    <a:pt x="434" y="92"/>
                    <a:pt x="401" y="59"/>
                  </a:cubicBezTo>
                  <a:cubicBezTo>
                    <a:pt x="401" y="59"/>
                    <a:pt x="367" y="26"/>
                    <a:pt x="334" y="26"/>
                  </a:cubicBezTo>
                  <a:cubicBezTo>
                    <a:pt x="301" y="9"/>
                    <a:pt x="267" y="1"/>
                    <a:pt x="2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2;p26">
              <a:extLst>
                <a:ext uri="{FF2B5EF4-FFF2-40B4-BE49-F238E27FC236}">
                  <a16:creationId xmlns:a16="http://schemas.microsoft.com/office/drawing/2014/main" id="{A6991ECA-857F-B19C-B924-E6967CB65157}"/>
                </a:ext>
              </a:extLst>
            </p:cNvPr>
            <p:cNvSpPr/>
            <p:nvPr/>
          </p:nvSpPr>
          <p:spPr>
            <a:xfrm>
              <a:off x="6601603" y="4046230"/>
              <a:ext cx="963951" cy="425397"/>
            </a:xfrm>
            <a:custGeom>
              <a:avLst/>
              <a:gdLst/>
              <a:ahLst/>
              <a:cxnLst/>
              <a:rect l="l" t="t" r="r" b="b"/>
              <a:pathLst>
                <a:path w="34092" h="15045" extrusionOk="0">
                  <a:moveTo>
                    <a:pt x="25185" y="0"/>
                  </a:moveTo>
                  <a:cubicBezTo>
                    <a:pt x="20615" y="0"/>
                    <a:pt x="10107" y="5471"/>
                    <a:pt x="2469" y="9807"/>
                  </a:cubicBezTo>
                  <a:cubicBezTo>
                    <a:pt x="0" y="11242"/>
                    <a:pt x="1001" y="15045"/>
                    <a:pt x="3870" y="15045"/>
                  </a:cubicBezTo>
                  <a:lnTo>
                    <a:pt x="31656" y="15045"/>
                  </a:lnTo>
                  <a:cubicBezTo>
                    <a:pt x="31656" y="15045"/>
                    <a:pt x="34091" y="0"/>
                    <a:pt x="251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13;p26">
              <a:extLst>
                <a:ext uri="{FF2B5EF4-FFF2-40B4-BE49-F238E27FC236}">
                  <a16:creationId xmlns:a16="http://schemas.microsoft.com/office/drawing/2014/main" id="{754E844E-5803-3616-FE07-E8078DC17BEE}"/>
                </a:ext>
              </a:extLst>
            </p:cNvPr>
            <p:cNvSpPr/>
            <p:nvPr/>
          </p:nvSpPr>
          <p:spPr>
            <a:xfrm>
              <a:off x="7234454" y="1161077"/>
              <a:ext cx="1130915" cy="996524"/>
            </a:xfrm>
            <a:custGeom>
              <a:avLst/>
              <a:gdLst/>
              <a:ahLst/>
              <a:cxnLst/>
              <a:rect l="l" t="t" r="r" b="b"/>
              <a:pathLst>
                <a:path w="39997" h="35244" extrusionOk="0">
                  <a:moveTo>
                    <a:pt x="20030" y="0"/>
                  </a:moveTo>
                  <a:cubicBezTo>
                    <a:pt x="13102" y="0"/>
                    <a:pt x="6534" y="4095"/>
                    <a:pt x="3737" y="10874"/>
                  </a:cubicBezTo>
                  <a:cubicBezTo>
                    <a:pt x="1" y="19881"/>
                    <a:pt x="4271" y="30188"/>
                    <a:pt x="13277" y="33891"/>
                  </a:cubicBezTo>
                  <a:cubicBezTo>
                    <a:pt x="15481" y="34808"/>
                    <a:pt x="17766" y="35243"/>
                    <a:pt x="20014" y="35243"/>
                  </a:cubicBezTo>
                  <a:cubicBezTo>
                    <a:pt x="26918" y="35243"/>
                    <a:pt x="33475" y="31145"/>
                    <a:pt x="36293" y="24351"/>
                  </a:cubicBezTo>
                  <a:cubicBezTo>
                    <a:pt x="39996" y="15377"/>
                    <a:pt x="35726" y="5070"/>
                    <a:pt x="26753" y="1334"/>
                  </a:cubicBezTo>
                  <a:cubicBezTo>
                    <a:pt x="24552" y="429"/>
                    <a:pt x="22272" y="0"/>
                    <a:pt x="200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4;p26">
              <a:extLst>
                <a:ext uri="{FF2B5EF4-FFF2-40B4-BE49-F238E27FC236}">
                  <a16:creationId xmlns:a16="http://schemas.microsoft.com/office/drawing/2014/main" id="{74784DC7-6658-545F-D149-656A113A2BE7}"/>
                </a:ext>
              </a:extLst>
            </p:cNvPr>
            <p:cNvSpPr/>
            <p:nvPr/>
          </p:nvSpPr>
          <p:spPr>
            <a:xfrm>
              <a:off x="7477817" y="1449822"/>
              <a:ext cx="834735" cy="693671"/>
            </a:xfrm>
            <a:custGeom>
              <a:avLst/>
              <a:gdLst/>
              <a:ahLst/>
              <a:cxnLst/>
              <a:rect l="l" t="t" r="r" b="b"/>
              <a:pathLst>
                <a:path w="29522" h="24533" extrusionOk="0">
                  <a:moveTo>
                    <a:pt x="17978" y="1"/>
                  </a:moveTo>
                  <a:cubicBezTo>
                    <a:pt x="14682" y="1"/>
                    <a:pt x="11059" y="1261"/>
                    <a:pt x="7939" y="3764"/>
                  </a:cubicBezTo>
                  <a:cubicBezTo>
                    <a:pt x="1868" y="8668"/>
                    <a:pt x="0" y="16440"/>
                    <a:pt x="3769" y="21110"/>
                  </a:cubicBezTo>
                  <a:cubicBezTo>
                    <a:pt x="5602" y="23397"/>
                    <a:pt x="8427" y="24532"/>
                    <a:pt x="11545" y="24532"/>
                  </a:cubicBezTo>
                  <a:cubicBezTo>
                    <a:pt x="14840" y="24532"/>
                    <a:pt x="18462" y="23263"/>
                    <a:pt x="21582" y="20743"/>
                  </a:cubicBezTo>
                  <a:cubicBezTo>
                    <a:pt x="27653" y="15840"/>
                    <a:pt x="29521" y="8101"/>
                    <a:pt x="25752" y="3398"/>
                  </a:cubicBezTo>
                  <a:cubicBezTo>
                    <a:pt x="23920" y="1128"/>
                    <a:pt x="21095" y="1"/>
                    <a:pt x="179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15;p26">
              <a:extLst>
                <a:ext uri="{FF2B5EF4-FFF2-40B4-BE49-F238E27FC236}">
                  <a16:creationId xmlns:a16="http://schemas.microsoft.com/office/drawing/2014/main" id="{C3CC0714-6944-36B9-7AAA-0032AEEC5B75}"/>
                </a:ext>
              </a:extLst>
            </p:cNvPr>
            <p:cNvSpPr/>
            <p:nvPr/>
          </p:nvSpPr>
          <p:spPr>
            <a:xfrm>
              <a:off x="7317470" y="1283141"/>
              <a:ext cx="502729" cy="604180"/>
            </a:xfrm>
            <a:custGeom>
              <a:avLst/>
              <a:gdLst/>
              <a:ahLst/>
              <a:cxnLst/>
              <a:rect l="l" t="t" r="r" b="b"/>
              <a:pathLst>
                <a:path w="17780" h="21368" extrusionOk="0">
                  <a:moveTo>
                    <a:pt x="9907" y="386"/>
                  </a:moveTo>
                  <a:cubicBezTo>
                    <a:pt x="10408" y="386"/>
                    <a:pt x="10941" y="486"/>
                    <a:pt x="11475" y="653"/>
                  </a:cubicBezTo>
                  <a:cubicBezTo>
                    <a:pt x="15445" y="1854"/>
                    <a:pt x="17313" y="7324"/>
                    <a:pt x="15645" y="12862"/>
                  </a:cubicBezTo>
                  <a:cubicBezTo>
                    <a:pt x="14911" y="15430"/>
                    <a:pt x="13410" y="17699"/>
                    <a:pt x="11342" y="19366"/>
                  </a:cubicBezTo>
                  <a:cubicBezTo>
                    <a:pt x="9944" y="20427"/>
                    <a:pt x="8441" y="20982"/>
                    <a:pt x="6998" y="20982"/>
                  </a:cubicBezTo>
                  <a:cubicBezTo>
                    <a:pt x="6444" y="20982"/>
                    <a:pt x="5898" y="20901"/>
                    <a:pt x="5371" y="20734"/>
                  </a:cubicBezTo>
                  <a:cubicBezTo>
                    <a:pt x="3503" y="20167"/>
                    <a:pt x="2002" y="18566"/>
                    <a:pt x="1201" y="16298"/>
                  </a:cubicBezTo>
                  <a:cubicBezTo>
                    <a:pt x="401" y="13762"/>
                    <a:pt x="434" y="11027"/>
                    <a:pt x="1235" y="8492"/>
                  </a:cubicBezTo>
                  <a:cubicBezTo>
                    <a:pt x="2702" y="3688"/>
                    <a:pt x="6372" y="386"/>
                    <a:pt x="9907" y="386"/>
                  </a:cubicBezTo>
                  <a:close/>
                  <a:moveTo>
                    <a:pt x="9901" y="1"/>
                  </a:moveTo>
                  <a:cubicBezTo>
                    <a:pt x="6195" y="1"/>
                    <a:pt x="2369" y="3396"/>
                    <a:pt x="868" y="8392"/>
                  </a:cubicBezTo>
                  <a:cubicBezTo>
                    <a:pt x="34" y="10994"/>
                    <a:pt x="0" y="13796"/>
                    <a:pt x="834" y="16398"/>
                  </a:cubicBezTo>
                  <a:cubicBezTo>
                    <a:pt x="1668" y="18833"/>
                    <a:pt x="3236" y="20501"/>
                    <a:pt x="5271" y="21134"/>
                  </a:cubicBezTo>
                  <a:cubicBezTo>
                    <a:pt x="5838" y="21301"/>
                    <a:pt x="6438" y="21368"/>
                    <a:pt x="7005" y="21368"/>
                  </a:cubicBezTo>
                  <a:cubicBezTo>
                    <a:pt x="8673" y="21334"/>
                    <a:pt x="10308" y="20734"/>
                    <a:pt x="11609" y="19667"/>
                  </a:cubicBezTo>
                  <a:cubicBezTo>
                    <a:pt x="13743" y="17932"/>
                    <a:pt x="15278" y="15630"/>
                    <a:pt x="16012" y="12995"/>
                  </a:cubicBezTo>
                  <a:cubicBezTo>
                    <a:pt x="17780" y="7224"/>
                    <a:pt x="15778" y="1520"/>
                    <a:pt x="11609" y="253"/>
                  </a:cubicBezTo>
                  <a:cubicBezTo>
                    <a:pt x="11048" y="82"/>
                    <a:pt x="10476" y="1"/>
                    <a:pt x="9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16;p26">
              <a:extLst>
                <a:ext uri="{FF2B5EF4-FFF2-40B4-BE49-F238E27FC236}">
                  <a16:creationId xmlns:a16="http://schemas.microsoft.com/office/drawing/2014/main" id="{B8CA7D08-2B56-2699-175B-77504546E34F}"/>
                </a:ext>
              </a:extLst>
            </p:cNvPr>
            <p:cNvSpPr/>
            <p:nvPr/>
          </p:nvSpPr>
          <p:spPr>
            <a:xfrm>
              <a:off x="7627759" y="1326656"/>
              <a:ext cx="10405" cy="10801"/>
            </a:xfrm>
            <a:custGeom>
              <a:avLst/>
              <a:gdLst/>
              <a:ahLst/>
              <a:cxnLst/>
              <a:rect l="l" t="t" r="r" b="b"/>
              <a:pathLst>
                <a:path w="368" h="382" extrusionOk="0">
                  <a:moveTo>
                    <a:pt x="166" y="1"/>
                  </a:moveTo>
                  <a:cubicBezTo>
                    <a:pt x="143" y="1"/>
                    <a:pt x="120" y="5"/>
                    <a:pt x="101" y="15"/>
                  </a:cubicBezTo>
                  <a:cubicBezTo>
                    <a:pt x="68" y="15"/>
                    <a:pt x="34" y="48"/>
                    <a:pt x="34" y="48"/>
                  </a:cubicBezTo>
                  <a:cubicBezTo>
                    <a:pt x="1" y="81"/>
                    <a:pt x="1" y="81"/>
                    <a:pt x="1" y="115"/>
                  </a:cubicBezTo>
                  <a:cubicBezTo>
                    <a:pt x="1" y="148"/>
                    <a:pt x="1" y="181"/>
                    <a:pt x="1" y="181"/>
                  </a:cubicBezTo>
                  <a:cubicBezTo>
                    <a:pt x="1" y="248"/>
                    <a:pt x="1" y="281"/>
                    <a:pt x="34" y="348"/>
                  </a:cubicBezTo>
                  <a:cubicBezTo>
                    <a:pt x="68" y="382"/>
                    <a:pt x="134" y="382"/>
                    <a:pt x="201" y="382"/>
                  </a:cubicBezTo>
                  <a:lnTo>
                    <a:pt x="234" y="382"/>
                  </a:lnTo>
                  <a:cubicBezTo>
                    <a:pt x="268" y="348"/>
                    <a:pt x="268" y="348"/>
                    <a:pt x="301" y="348"/>
                  </a:cubicBezTo>
                  <a:cubicBezTo>
                    <a:pt x="334" y="281"/>
                    <a:pt x="368" y="248"/>
                    <a:pt x="368" y="181"/>
                  </a:cubicBezTo>
                  <a:cubicBezTo>
                    <a:pt x="368" y="181"/>
                    <a:pt x="368" y="148"/>
                    <a:pt x="368" y="115"/>
                  </a:cubicBezTo>
                  <a:cubicBezTo>
                    <a:pt x="334" y="81"/>
                    <a:pt x="334" y="81"/>
                    <a:pt x="301" y="48"/>
                  </a:cubicBezTo>
                  <a:cubicBezTo>
                    <a:pt x="277" y="24"/>
                    <a:pt x="221" y="1"/>
                    <a:pt x="1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17;p26">
              <a:extLst>
                <a:ext uri="{FF2B5EF4-FFF2-40B4-BE49-F238E27FC236}">
                  <a16:creationId xmlns:a16="http://schemas.microsoft.com/office/drawing/2014/main" id="{1CBCF334-22B9-EB43-8DEC-1F97C11AFD4F}"/>
                </a:ext>
              </a:extLst>
            </p:cNvPr>
            <p:cNvSpPr/>
            <p:nvPr/>
          </p:nvSpPr>
          <p:spPr>
            <a:xfrm>
              <a:off x="7657957" y="1341104"/>
              <a:ext cx="90565" cy="267057"/>
            </a:xfrm>
            <a:custGeom>
              <a:avLst/>
              <a:gdLst/>
              <a:ahLst/>
              <a:cxnLst/>
              <a:rect l="l" t="t" r="r" b="b"/>
              <a:pathLst>
                <a:path w="3203" h="9445" extrusionOk="0">
                  <a:moveTo>
                    <a:pt x="221" y="1"/>
                  </a:moveTo>
                  <a:cubicBezTo>
                    <a:pt x="162" y="1"/>
                    <a:pt x="108" y="29"/>
                    <a:pt x="67" y="71"/>
                  </a:cubicBezTo>
                  <a:cubicBezTo>
                    <a:pt x="0" y="171"/>
                    <a:pt x="34" y="304"/>
                    <a:pt x="134" y="371"/>
                  </a:cubicBezTo>
                  <a:cubicBezTo>
                    <a:pt x="167" y="371"/>
                    <a:pt x="200" y="404"/>
                    <a:pt x="234" y="404"/>
                  </a:cubicBezTo>
                  <a:cubicBezTo>
                    <a:pt x="300" y="371"/>
                    <a:pt x="367" y="371"/>
                    <a:pt x="401" y="304"/>
                  </a:cubicBezTo>
                  <a:cubicBezTo>
                    <a:pt x="434" y="204"/>
                    <a:pt x="434" y="104"/>
                    <a:pt x="334" y="37"/>
                  </a:cubicBezTo>
                  <a:cubicBezTo>
                    <a:pt x="296" y="12"/>
                    <a:pt x="257" y="1"/>
                    <a:pt x="221" y="1"/>
                  </a:cubicBezTo>
                  <a:close/>
                  <a:moveTo>
                    <a:pt x="1168" y="796"/>
                  </a:moveTo>
                  <a:cubicBezTo>
                    <a:pt x="1118" y="796"/>
                    <a:pt x="1068" y="821"/>
                    <a:pt x="1034" y="871"/>
                  </a:cubicBezTo>
                  <a:cubicBezTo>
                    <a:pt x="934" y="938"/>
                    <a:pt x="934" y="1038"/>
                    <a:pt x="1034" y="1138"/>
                  </a:cubicBezTo>
                  <a:cubicBezTo>
                    <a:pt x="1058" y="1162"/>
                    <a:pt x="1098" y="1185"/>
                    <a:pt x="1132" y="1185"/>
                  </a:cubicBezTo>
                  <a:cubicBezTo>
                    <a:pt x="1145" y="1185"/>
                    <a:pt x="1158" y="1181"/>
                    <a:pt x="1168" y="1171"/>
                  </a:cubicBezTo>
                  <a:cubicBezTo>
                    <a:pt x="1234" y="1171"/>
                    <a:pt x="1268" y="1171"/>
                    <a:pt x="1301" y="1138"/>
                  </a:cubicBezTo>
                  <a:cubicBezTo>
                    <a:pt x="1368" y="1071"/>
                    <a:pt x="1368" y="938"/>
                    <a:pt x="1301" y="871"/>
                  </a:cubicBezTo>
                  <a:cubicBezTo>
                    <a:pt x="1268" y="821"/>
                    <a:pt x="1218" y="796"/>
                    <a:pt x="1168" y="796"/>
                  </a:cubicBezTo>
                  <a:close/>
                  <a:moveTo>
                    <a:pt x="1906" y="1804"/>
                  </a:moveTo>
                  <a:cubicBezTo>
                    <a:pt x="1872" y="1804"/>
                    <a:pt x="1837" y="1815"/>
                    <a:pt x="1802" y="1839"/>
                  </a:cubicBezTo>
                  <a:cubicBezTo>
                    <a:pt x="1701" y="1872"/>
                    <a:pt x="1668" y="2005"/>
                    <a:pt x="1735" y="2105"/>
                  </a:cubicBezTo>
                  <a:cubicBezTo>
                    <a:pt x="1768" y="2172"/>
                    <a:pt x="1835" y="2206"/>
                    <a:pt x="1902" y="2206"/>
                  </a:cubicBezTo>
                  <a:cubicBezTo>
                    <a:pt x="1935" y="2206"/>
                    <a:pt x="1968" y="2172"/>
                    <a:pt x="2002" y="2172"/>
                  </a:cubicBezTo>
                  <a:cubicBezTo>
                    <a:pt x="2068" y="2105"/>
                    <a:pt x="2102" y="2005"/>
                    <a:pt x="2068" y="1905"/>
                  </a:cubicBezTo>
                  <a:cubicBezTo>
                    <a:pt x="2025" y="1841"/>
                    <a:pt x="1968" y="1804"/>
                    <a:pt x="1906" y="1804"/>
                  </a:cubicBezTo>
                  <a:close/>
                  <a:moveTo>
                    <a:pt x="2410" y="2927"/>
                  </a:moveTo>
                  <a:cubicBezTo>
                    <a:pt x="2384" y="2927"/>
                    <a:pt x="2359" y="2932"/>
                    <a:pt x="2335" y="2939"/>
                  </a:cubicBezTo>
                  <a:cubicBezTo>
                    <a:pt x="2235" y="2973"/>
                    <a:pt x="2202" y="3106"/>
                    <a:pt x="2235" y="3206"/>
                  </a:cubicBezTo>
                  <a:cubicBezTo>
                    <a:pt x="2269" y="3273"/>
                    <a:pt x="2335" y="3306"/>
                    <a:pt x="2402" y="3306"/>
                  </a:cubicBezTo>
                  <a:lnTo>
                    <a:pt x="2469" y="3306"/>
                  </a:lnTo>
                  <a:cubicBezTo>
                    <a:pt x="2569" y="3273"/>
                    <a:pt x="2635" y="3173"/>
                    <a:pt x="2602" y="3073"/>
                  </a:cubicBezTo>
                  <a:cubicBezTo>
                    <a:pt x="2577" y="2971"/>
                    <a:pt x="2493" y="2927"/>
                    <a:pt x="2410" y="2927"/>
                  </a:cubicBezTo>
                  <a:close/>
                  <a:moveTo>
                    <a:pt x="2770" y="4132"/>
                  </a:moveTo>
                  <a:cubicBezTo>
                    <a:pt x="2748" y="4132"/>
                    <a:pt x="2726" y="4134"/>
                    <a:pt x="2702" y="4140"/>
                  </a:cubicBezTo>
                  <a:cubicBezTo>
                    <a:pt x="2602" y="4140"/>
                    <a:pt x="2535" y="4240"/>
                    <a:pt x="2569" y="4374"/>
                  </a:cubicBezTo>
                  <a:cubicBezTo>
                    <a:pt x="2602" y="4440"/>
                    <a:pt x="2669" y="4507"/>
                    <a:pt x="2769" y="4507"/>
                  </a:cubicBezTo>
                  <a:lnTo>
                    <a:pt x="2802" y="4507"/>
                  </a:lnTo>
                  <a:cubicBezTo>
                    <a:pt x="2902" y="4474"/>
                    <a:pt x="2969" y="4374"/>
                    <a:pt x="2936" y="4274"/>
                  </a:cubicBezTo>
                  <a:cubicBezTo>
                    <a:pt x="2936" y="4191"/>
                    <a:pt x="2868" y="4132"/>
                    <a:pt x="2770" y="4132"/>
                  </a:cubicBezTo>
                  <a:close/>
                  <a:moveTo>
                    <a:pt x="2936" y="5341"/>
                  </a:moveTo>
                  <a:cubicBezTo>
                    <a:pt x="2802" y="5375"/>
                    <a:pt x="2736" y="5441"/>
                    <a:pt x="2736" y="5575"/>
                  </a:cubicBezTo>
                  <a:cubicBezTo>
                    <a:pt x="2769" y="5675"/>
                    <a:pt x="2869" y="5741"/>
                    <a:pt x="2969" y="5741"/>
                  </a:cubicBezTo>
                  <a:cubicBezTo>
                    <a:pt x="3069" y="5741"/>
                    <a:pt x="3136" y="5641"/>
                    <a:pt x="3136" y="5541"/>
                  </a:cubicBezTo>
                  <a:cubicBezTo>
                    <a:pt x="3136" y="5408"/>
                    <a:pt x="3036" y="5341"/>
                    <a:pt x="2936" y="5341"/>
                  </a:cubicBezTo>
                  <a:close/>
                  <a:moveTo>
                    <a:pt x="3002" y="6575"/>
                  </a:moveTo>
                  <a:cubicBezTo>
                    <a:pt x="2902" y="6575"/>
                    <a:pt x="2802" y="6675"/>
                    <a:pt x="2802" y="6776"/>
                  </a:cubicBezTo>
                  <a:cubicBezTo>
                    <a:pt x="2802" y="6876"/>
                    <a:pt x="2869" y="6976"/>
                    <a:pt x="3002" y="6976"/>
                  </a:cubicBezTo>
                  <a:cubicBezTo>
                    <a:pt x="3102" y="6976"/>
                    <a:pt x="3169" y="6876"/>
                    <a:pt x="3203" y="6776"/>
                  </a:cubicBezTo>
                  <a:cubicBezTo>
                    <a:pt x="3203" y="6675"/>
                    <a:pt x="3102" y="6575"/>
                    <a:pt x="3002" y="6575"/>
                  </a:cubicBezTo>
                  <a:close/>
                  <a:moveTo>
                    <a:pt x="2896" y="7836"/>
                  </a:moveTo>
                  <a:cubicBezTo>
                    <a:pt x="2810" y="7836"/>
                    <a:pt x="2731" y="7923"/>
                    <a:pt x="2702" y="8010"/>
                  </a:cubicBezTo>
                  <a:cubicBezTo>
                    <a:pt x="2702" y="8110"/>
                    <a:pt x="2769" y="8210"/>
                    <a:pt x="2902" y="8210"/>
                  </a:cubicBezTo>
                  <a:lnTo>
                    <a:pt x="2902" y="8243"/>
                  </a:lnTo>
                  <a:cubicBezTo>
                    <a:pt x="3002" y="8210"/>
                    <a:pt x="3102" y="8143"/>
                    <a:pt x="3102" y="8043"/>
                  </a:cubicBezTo>
                  <a:cubicBezTo>
                    <a:pt x="3102" y="7943"/>
                    <a:pt x="3036" y="7843"/>
                    <a:pt x="2936" y="7843"/>
                  </a:cubicBezTo>
                  <a:cubicBezTo>
                    <a:pt x="2922" y="7838"/>
                    <a:pt x="2909" y="7836"/>
                    <a:pt x="2896" y="7836"/>
                  </a:cubicBezTo>
                  <a:close/>
                  <a:moveTo>
                    <a:pt x="2702" y="9068"/>
                  </a:moveTo>
                  <a:cubicBezTo>
                    <a:pt x="2603" y="9068"/>
                    <a:pt x="2535" y="9128"/>
                    <a:pt x="2535" y="9211"/>
                  </a:cubicBezTo>
                  <a:cubicBezTo>
                    <a:pt x="2502" y="9311"/>
                    <a:pt x="2569" y="9411"/>
                    <a:pt x="2669" y="9444"/>
                  </a:cubicBezTo>
                  <a:lnTo>
                    <a:pt x="2702" y="9444"/>
                  </a:lnTo>
                  <a:cubicBezTo>
                    <a:pt x="2802" y="9444"/>
                    <a:pt x="2869" y="9377"/>
                    <a:pt x="2902" y="9311"/>
                  </a:cubicBezTo>
                  <a:cubicBezTo>
                    <a:pt x="2936" y="9177"/>
                    <a:pt x="2869" y="9077"/>
                    <a:pt x="2769" y="9077"/>
                  </a:cubicBezTo>
                  <a:cubicBezTo>
                    <a:pt x="2745" y="9071"/>
                    <a:pt x="2723" y="9068"/>
                    <a:pt x="2702" y="90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18;p26">
              <a:extLst>
                <a:ext uri="{FF2B5EF4-FFF2-40B4-BE49-F238E27FC236}">
                  <a16:creationId xmlns:a16="http://schemas.microsoft.com/office/drawing/2014/main" id="{63CE6389-0140-7181-C717-3787B9E54610}"/>
                </a:ext>
              </a:extLst>
            </p:cNvPr>
            <p:cNvSpPr/>
            <p:nvPr/>
          </p:nvSpPr>
          <p:spPr>
            <a:xfrm>
              <a:off x="7720190" y="1631319"/>
              <a:ext cx="11367" cy="10773"/>
            </a:xfrm>
            <a:custGeom>
              <a:avLst/>
              <a:gdLst/>
              <a:ahLst/>
              <a:cxnLst/>
              <a:rect l="l" t="t" r="r" b="b"/>
              <a:pathLst>
                <a:path w="402" h="381" extrusionOk="0">
                  <a:moveTo>
                    <a:pt x="199" y="0"/>
                  </a:moveTo>
                  <a:cubicBezTo>
                    <a:pt x="176" y="0"/>
                    <a:pt x="154" y="4"/>
                    <a:pt x="134" y="14"/>
                  </a:cubicBezTo>
                  <a:cubicBezTo>
                    <a:pt x="101" y="14"/>
                    <a:pt x="101" y="47"/>
                    <a:pt x="68" y="47"/>
                  </a:cubicBezTo>
                  <a:cubicBezTo>
                    <a:pt x="34" y="81"/>
                    <a:pt x="34" y="81"/>
                    <a:pt x="34" y="114"/>
                  </a:cubicBezTo>
                  <a:cubicBezTo>
                    <a:pt x="34" y="147"/>
                    <a:pt x="34" y="181"/>
                    <a:pt x="34" y="181"/>
                  </a:cubicBezTo>
                  <a:cubicBezTo>
                    <a:pt x="1" y="214"/>
                    <a:pt x="1" y="248"/>
                    <a:pt x="34" y="281"/>
                  </a:cubicBezTo>
                  <a:cubicBezTo>
                    <a:pt x="34" y="281"/>
                    <a:pt x="34" y="314"/>
                    <a:pt x="68" y="348"/>
                  </a:cubicBezTo>
                  <a:cubicBezTo>
                    <a:pt x="101" y="381"/>
                    <a:pt x="168" y="381"/>
                    <a:pt x="201" y="381"/>
                  </a:cubicBezTo>
                  <a:lnTo>
                    <a:pt x="268" y="381"/>
                  </a:lnTo>
                  <a:cubicBezTo>
                    <a:pt x="301" y="381"/>
                    <a:pt x="334" y="348"/>
                    <a:pt x="334" y="348"/>
                  </a:cubicBezTo>
                  <a:cubicBezTo>
                    <a:pt x="368" y="281"/>
                    <a:pt x="401" y="248"/>
                    <a:pt x="401" y="181"/>
                  </a:cubicBezTo>
                  <a:cubicBezTo>
                    <a:pt x="401" y="147"/>
                    <a:pt x="368" y="81"/>
                    <a:pt x="334" y="47"/>
                  </a:cubicBezTo>
                  <a:cubicBezTo>
                    <a:pt x="311" y="24"/>
                    <a:pt x="254" y="0"/>
                    <a:pt x="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19;p26">
              <a:extLst>
                <a:ext uri="{FF2B5EF4-FFF2-40B4-BE49-F238E27FC236}">
                  <a16:creationId xmlns:a16="http://schemas.microsoft.com/office/drawing/2014/main" id="{4533EDED-88CB-EDAD-3DB6-2DC2062644C3}"/>
                </a:ext>
              </a:extLst>
            </p:cNvPr>
            <p:cNvSpPr/>
            <p:nvPr/>
          </p:nvSpPr>
          <p:spPr>
            <a:xfrm>
              <a:off x="7190147" y="1752901"/>
              <a:ext cx="959569" cy="1688781"/>
            </a:xfrm>
            <a:custGeom>
              <a:avLst/>
              <a:gdLst/>
              <a:ahLst/>
              <a:cxnLst/>
              <a:rect l="l" t="t" r="r" b="b"/>
              <a:pathLst>
                <a:path w="33937" h="59727" extrusionOk="0">
                  <a:moveTo>
                    <a:pt x="26309" y="1"/>
                  </a:moveTo>
                  <a:cubicBezTo>
                    <a:pt x="24279" y="1"/>
                    <a:pt x="22389" y="704"/>
                    <a:pt x="21582" y="2185"/>
                  </a:cubicBezTo>
                  <a:cubicBezTo>
                    <a:pt x="19837" y="5389"/>
                    <a:pt x="13780" y="8349"/>
                    <a:pt x="10114" y="8349"/>
                  </a:cubicBezTo>
                  <a:cubicBezTo>
                    <a:pt x="9084" y="8349"/>
                    <a:pt x="8243" y="8116"/>
                    <a:pt x="7739" y="7589"/>
                  </a:cubicBezTo>
                  <a:cubicBezTo>
                    <a:pt x="3769" y="12226"/>
                    <a:pt x="601" y="32807"/>
                    <a:pt x="0" y="42948"/>
                  </a:cubicBezTo>
                  <a:cubicBezTo>
                    <a:pt x="3036" y="43582"/>
                    <a:pt x="9941" y="48418"/>
                    <a:pt x="10574" y="55824"/>
                  </a:cubicBezTo>
                  <a:cubicBezTo>
                    <a:pt x="13488" y="58663"/>
                    <a:pt x="17117" y="59727"/>
                    <a:pt x="20281" y="59727"/>
                  </a:cubicBezTo>
                  <a:cubicBezTo>
                    <a:pt x="24216" y="59727"/>
                    <a:pt x="27431" y="58080"/>
                    <a:pt x="27653" y="56157"/>
                  </a:cubicBezTo>
                  <a:cubicBezTo>
                    <a:pt x="28087" y="51387"/>
                    <a:pt x="26552" y="48252"/>
                    <a:pt x="22616" y="45049"/>
                  </a:cubicBezTo>
                  <a:cubicBezTo>
                    <a:pt x="23917" y="23501"/>
                    <a:pt x="32056" y="12426"/>
                    <a:pt x="33190" y="6188"/>
                  </a:cubicBezTo>
                  <a:cubicBezTo>
                    <a:pt x="33936" y="2203"/>
                    <a:pt x="29902" y="1"/>
                    <a:pt x="26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0;p26">
              <a:extLst>
                <a:ext uri="{FF2B5EF4-FFF2-40B4-BE49-F238E27FC236}">
                  <a16:creationId xmlns:a16="http://schemas.microsoft.com/office/drawing/2014/main" id="{3244A4A6-636A-1916-865B-F6ACD413BA6E}"/>
                </a:ext>
              </a:extLst>
            </p:cNvPr>
            <p:cNvSpPr/>
            <p:nvPr/>
          </p:nvSpPr>
          <p:spPr>
            <a:xfrm>
              <a:off x="7434415" y="3018971"/>
              <a:ext cx="376029" cy="88840"/>
            </a:xfrm>
            <a:custGeom>
              <a:avLst/>
              <a:gdLst/>
              <a:ahLst/>
              <a:cxnLst/>
              <a:rect l="l" t="t" r="r" b="b"/>
              <a:pathLst>
                <a:path w="13299" h="3142" extrusionOk="0">
                  <a:moveTo>
                    <a:pt x="11828" y="0"/>
                  </a:moveTo>
                  <a:cubicBezTo>
                    <a:pt x="9277" y="0"/>
                    <a:pt x="3930" y="427"/>
                    <a:pt x="167" y="2741"/>
                  </a:cubicBezTo>
                  <a:cubicBezTo>
                    <a:pt x="1" y="2874"/>
                    <a:pt x="67" y="3141"/>
                    <a:pt x="301" y="3141"/>
                  </a:cubicBezTo>
                  <a:lnTo>
                    <a:pt x="401" y="3141"/>
                  </a:lnTo>
                  <a:cubicBezTo>
                    <a:pt x="4166" y="830"/>
                    <a:pt x="9542" y="447"/>
                    <a:pt x="11980" y="447"/>
                  </a:cubicBezTo>
                  <a:cubicBezTo>
                    <a:pt x="12392" y="447"/>
                    <a:pt x="12721" y="458"/>
                    <a:pt x="12943" y="472"/>
                  </a:cubicBezTo>
                  <a:cubicBezTo>
                    <a:pt x="12954" y="474"/>
                    <a:pt x="12964" y="474"/>
                    <a:pt x="12973" y="474"/>
                  </a:cubicBezTo>
                  <a:cubicBezTo>
                    <a:pt x="13248" y="474"/>
                    <a:pt x="13299" y="39"/>
                    <a:pt x="12977" y="39"/>
                  </a:cubicBezTo>
                  <a:cubicBezTo>
                    <a:pt x="12724" y="17"/>
                    <a:pt x="12330" y="0"/>
                    <a:pt x="118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1;p26">
              <a:extLst>
                <a:ext uri="{FF2B5EF4-FFF2-40B4-BE49-F238E27FC236}">
                  <a16:creationId xmlns:a16="http://schemas.microsoft.com/office/drawing/2014/main" id="{04F2A1FD-7197-0110-4FB1-915BE8FCA475}"/>
                </a:ext>
              </a:extLst>
            </p:cNvPr>
            <p:cNvSpPr/>
            <p:nvPr/>
          </p:nvSpPr>
          <p:spPr>
            <a:xfrm>
              <a:off x="5532978" y="1636776"/>
              <a:ext cx="173580" cy="179829"/>
            </a:xfrm>
            <a:custGeom>
              <a:avLst/>
              <a:gdLst/>
              <a:ahLst/>
              <a:cxnLst/>
              <a:rect l="l" t="t" r="r" b="b"/>
              <a:pathLst>
                <a:path w="6139" h="6360" extrusionOk="0">
                  <a:moveTo>
                    <a:pt x="1835" y="221"/>
                  </a:moveTo>
                  <a:cubicBezTo>
                    <a:pt x="2135" y="221"/>
                    <a:pt x="2469" y="288"/>
                    <a:pt x="2736" y="455"/>
                  </a:cubicBezTo>
                  <a:cubicBezTo>
                    <a:pt x="3503" y="788"/>
                    <a:pt x="4137" y="1355"/>
                    <a:pt x="4637" y="2056"/>
                  </a:cubicBezTo>
                  <a:cubicBezTo>
                    <a:pt x="5705" y="3557"/>
                    <a:pt x="5905" y="5292"/>
                    <a:pt x="5038" y="5892"/>
                  </a:cubicBezTo>
                  <a:cubicBezTo>
                    <a:pt x="4833" y="6047"/>
                    <a:pt x="4583" y="6120"/>
                    <a:pt x="4306" y="6120"/>
                  </a:cubicBezTo>
                  <a:cubicBezTo>
                    <a:pt x="3449" y="6120"/>
                    <a:pt x="2333" y="5424"/>
                    <a:pt x="1502" y="4291"/>
                  </a:cubicBezTo>
                  <a:cubicBezTo>
                    <a:pt x="434" y="2790"/>
                    <a:pt x="267" y="1055"/>
                    <a:pt x="1101" y="455"/>
                  </a:cubicBezTo>
                  <a:cubicBezTo>
                    <a:pt x="1302" y="288"/>
                    <a:pt x="1568" y="221"/>
                    <a:pt x="1835" y="221"/>
                  </a:cubicBezTo>
                  <a:close/>
                  <a:moveTo>
                    <a:pt x="1827" y="0"/>
                  </a:moveTo>
                  <a:cubicBezTo>
                    <a:pt x="1500" y="0"/>
                    <a:pt x="1208" y="83"/>
                    <a:pt x="968" y="255"/>
                  </a:cubicBezTo>
                  <a:cubicBezTo>
                    <a:pt x="1" y="955"/>
                    <a:pt x="167" y="2823"/>
                    <a:pt x="1335" y="4424"/>
                  </a:cubicBezTo>
                  <a:cubicBezTo>
                    <a:pt x="2202" y="5625"/>
                    <a:pt x="3403" y="6359"/>
                    <a:pt x="4337" y="6359"/>
                  </a:cubicBezTo>
                  <a:cubicBezTo>
                    <a:pt x="4637" y="6359"/>
                    <a:pt x="4937" y="6259"/>
                    <a:pt x="5204" y="6059"/>
                  </a:cubicBezTo>
                  <a:cubicBezTo>
                    <a:pt x="6138" y="5358"/>
                    <a:pt x="5972" y="3490"/>
                    <a:pt x="4804" y="1889"/>
                  </a:cubicBezTo>
                  <a:cubicBezTo>
                    <a:pt x="4304" y="1189"/>
                    <a:pt x="3637" y="588"/>
                    <a:pt x="2836" y="221"/>
                  </a:cubicBezTo>
                  <a:cubicBezTo>
                    <a:pt x="2479" y="75"/>
                    <a:pt x="2137" y="0"/>
                    <a:pt x="18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oogle Shape;3862;p64">
            <a:extLst>
              <a:ext uri="{FF2B5EF4-FFF2-40B4-BE49-F238E27FC236}">
                <a16:creationId xmlns:a16="http://schemas.microsoft.com/office/drawing/2014/main" id="{8B6D0087-C2AF-A3D9-AAB0-0F5D37190878}"/>
              </a:ext>
            </a:extLst>
          </p:cNvPr>
          <p:cNvGrpSpPr/>
          <p:nvPr/>
        </p:nvGrpSpPr>
        <p:grpSpPr>
          <a:xfrm>
            <a:off x="299432" y="2039355"/>
            <a:ext cx="3032509" cy="2853814"/>
            <a:chOff x="1030525" y="242725"/>
            <a:chExt cx="5561175" cy="5233475"/>
          </a:xfrm>
        </p:grpSpPr>
        <p:sp>
          <p:nvSpPr>
            <p:cNvPr id="60" name="Google Shape;3864;p64">
              <a:extLst>
                <a:ext uri="{FF2B5EF4-FFF2-40B4-BE49-F238E27FC236}">
                  <a16:creationId xmlns:a16="http://schemas.microsoft.com/office/drawing/2014/main" id="{F95DD229-A7B7-D690-2769-27E7318DE066}"/>
                </a:ext>
              </a:extLst>
            </p:cNvPr>
            <p:cNvSpPr/>
            <p:nvPr/>
          </p:nvSpPr>
          <p:spPr>
            <a:xfrm>
              <a:off x="1030525" y="242725"/>
              <a:ext cx="5561175" cy="5150350"/>
            </a:xfrm>
            <a:custGeom>
              <a:avLst/>
              <a:gdLst/>
              <a:ahLst/>
              <a:cxnLst/>
              <a:rect l="l" t="t" r="r" b="b"/>
              <a:pathLst>
                <a:path w="222447" h="206014" extrusionOk="0">
                  <a:moveTo>
                    <a:pt x="110280" y="112230"/>
                  </a:moveTo>
                  <a:lnTo>
                    <a:pt x="110417" y="112549"/>
                  </a:lnTo>
                  <a:lnTo>
                    <a:pt x="110251" y="112325"/>
                  </a:lnTo>
                  <a:lnTo>
                    <a:pt x="110280" y="112230"/>
                  </a:lnTo>
                  <a:close/>
                  <a:moveTo>
                    <a:pt x="109811" y="112342"/>
                  </a:moveTo>
                  <a:lnTo>
                    <a:pt x="110049" y="112595"/>
                  </a:lnTo>
                  <a:lnTo>
                    <a:pt x="109817" y="112440"/>
                  </a:lnTo>
                  <a:lnTo>
                    <a:pt x="109811" y="112342"/>
                  </a:lnTo>
                  <a:close/>
                  <a:moveTo>
                    <a:pt x="110758" y="112287"/>
                  </a:moveTo>
                  <a:lnTo>
                    <a:pt x="110778" y="112633"/>
                  </a:lnTo>
                  <a:lnTo>
                    <a:pt x="110699" y="112366"/>
                  </a:lnTo>
                  <a:lnTo>
                    <a:pt x="110758" y="112287"/>
                  </a:lnTo>
                  <a:close/>
                  <a:moveTo>
                    <a:pt x="109408" y="112607"/>
                  </a:moveTo>
                  <a:lnTo>
                    <a:pt x="109718" y="112763"/>
                  </a:lnTo>
                  <a:lnTo>
                    <a:pt x="109446" y="112698"/>
                  </a:lnTo>
                  <a:lnTo>
                    <a:pt x="109408" y="112607"/>
                  </a:lnTo>
                  <a:close/>
                  <a:moveTo>
                    <a:pt x="111190" y="112504"/>
                  </a:moveTo>
                  <a:lnTo>
                    <a:pt x="111090" y="112836"/>
                  </a:lnTo>
                  <a:lnTo>
                    <a:pt x="111107" y="112558"/>
                  </a:lnTo>
                  <a:lnTo>
                    <a:pt x="111190" y="112504"/>
                  </a:lnTo>
                  <a:close/>
                  <a:moveTo>
                    <a:pt x="109120" y="112994"/>
                  </a:moveTo>
                  <a:lnTo>
                    <a:pt x="109464" y="113034"/>
                  </a:lnTo>
                  <a:lnTo>
                    <a:pt x="109187" y="113066"/>
                  </a:lnTo>
                  <a:lnTo>
                    <a:pt x="109120" y="112994"/>
                  </a:lnTo>
                  <a:close/>
                  <a:moveTo>
                    <a:pt x="111520" y="112854"/>
                  </a:moveTo>
                  <a:lnTo>
                    <a:pt x="111312" y="113133"/>
                  </a:lnTo>
                  <a:lnTo>
                    <a:pt x="111424" y="112877"/>
                  </a:lnTo>
                  <a:lnTo>
                    <a:pt x="111520" y="112854"/>
                  </a:lnTo>
                  <a:close/>
                  <a:moveTo>
                    <a:pt x="111613" y="113286"/>
                  </a:moveTo>
                  <a:lnTo>
                    <a:pt x="111712" y="113297"/>
                  </a:lnTo>
                  <a:lnTo>
                    <a:pt x="111421" y="113488"/>
                  </a:lnTo>
                  <a:lnTo>
                    <a:pt x="111613" y="113286"/>
                  </a:lnTo>
                  <a:close/>
                  <a:moveTo>
                    <a:pt x="109319" y="113376"/>
                  </a:moveTo>
                  <a:lnTo>
                    <a:pt x="109069" y="113500"/>
                  </a:lnTo>
                  <a:lnTo>
                    <a:pt x="108981" y="113456"/>
                  </a:lnTo>
                  <a:lnTo>
                    <a:pt x="109319" y="113376"/>
                  </a:lnTo>
                  <a:close/>
                  <a:moveTo>
                    <a:pt x="111650" y="113734"/>
                  </a:moveTo>
                  <a:lnTo>
                    <a:pt x="111739" y="113779"/>
                  </a:lnTo>
                  <a:lnTo>
                    <a:pt x="111401" y="113859"/>
                  </a:lnTo>
                  <a:lnTo>
                    <a:pt x="111401" y="113859"/>
                  </a:lnTo>
                  <a:lnTo>
                    <a:pt x="111650" y="113734"/>
                  </a:lnTo>
                  <a:close/>
                  <a:moveTo>
                    <a:pt x="109300" y="113746"/>
                  </a:moveTo>
                  <a:lnTo>
                    <a:pt x="109108" y="113949"/>
                  </a:lnTo>
                  <a:lnTo>
                    <a:pt x="109009" y="113937"/>
                  </a:lnTo>
                  <a:lnTo>
                    <a:pt x="109300" y="113746"/>
                  </a:lnTo>
                  <a:close/>
                  <a:moveTo>
                    <a:pt x="110332" y="113136"/>
                  </a:moveTo>
                  <a:lnTo>
                    <a:pt x="110498" y="113155"/>
                  </a:lnTo>
                  <a:lnTo>
                    <a:pt x="110648" y="113231"/>
                  </a:lnTo>
                  <a:lnTo>
                    <a:pt x="110763" y="113352"/>
                  </a:lnTo>
                  <a:lnTo>
                    <a:pt x="110829" y="113505"/>
                  </a:lnTo>
                  <a:lnTo>
                    <a:pt x="110840" y="113673"/>
                  </a:lnTo>
                  <a:lnTo>
                    <a:pt x="110790" y="113834"/>
                  </a:lnTo>
                  <a:lnTo>
                    <a:pt x="110691" y="113968"/>
                  </a:lnTo>
                  <a:lnTo>
                    <a:pt x="110551" y="114059"/>
                  </a:lnTo>
                  <a:lnTo>
                    <a:pt x="110387" y="114099"/>
                  </a:lnTo>
                  <a:lnTo>
                    <a:pt x="110222" y="114080"/>
                  </a:lnTo>
                  <a:lnTo>
                    <a:pt x="110072" y="114004"/>
                  </a:lnTo>
                  <a:lnTo>
                    <a:pt x="109957" y="113882"/>
                  </a:lnTo>
                  <a:lnTo>
                    <a:pt x="109891" y="113728"/>
                  </a:lnTo>
                  <a:lnTo>
                    <a:pt x="109881" y="113562"/>
                  </a:lnTo>
                  <a:lnTo>
                    <a:pt x="109929" y="113401"/>
                  </a:lnTo>
                  <a:lnTo>
                    <a:pt x="110029" y="113267"/>
                  </a:lnTo>
                  <a:lnTo>
                    <a:pt x="110169" y="113174"/>
                  </a:lnTo>
                  <a:lnTo>
                    <a:pt x="110332" y="113136"/>
                  </a:lnTo>
                  <a:close/>
                  <a:moveTo>
                    <a:pt x="111533" y="114169"/>
                  </a:moveTo>
                  <a:lnTo>
                    <a:pt x="111600" y="114241"/>
                  </a:lnTo>
                  <a:lnTo>
                    <a:pt x="111600" y="114241"/>
                  </a:lnTo>
                  <a:lnTo>
                    <a:pt x="111255" y="114200"/>
                  </a:lnTo>
                  <a:lnTo>
                    <a:pt x="111533" y="114169"/>
                  </a:lnTo>
                  <a:close/>
                  <a:moveTo>
                    <a:pt x="109408" y="114101"/>
                  </a:moveTo>
                  <a:lnTo>
                    <a:pt x="109296" y="114358"/>
                  </a:lnTo>
                  <a:lnTo>
                    <a:pt x="109200" y="114381"/>
                  </a:lnTo>
                  <a:lnTo>
                    <a:pt x="109408" y="114101"/>
                  </a:lnTo>
                  <a:close/>
                  <a:moveTo>
                    <a:pt x="111002" y="114471"/>
                  </a:moveTo>
                  <a:lnTo>
                    <a:pt x="111273" y="114537"/>
                  </a:lnTo>
                  <a:lnTo>
                    <a:pt x="111312" y="114628"/>
                  </a:lnTo>
                  <a:lnTo>
                    <a:pt x="111312" y="114628"/>
                  </a:lnTo>
                  <a:lnTo>
                    <a:pt x="111002" y="114471"/>
                  </a:lnTo>
                  <a:close/>
                  <a:moveTo>
                    <a:pt x="109631" y="114398"/>
                  </a:moveTo>
                  <a:lnTo>
                    <a:pt x="109614" y="114677"/>
                  </a:lnTo>
                  <a:lnTo>
                    <a:pt x="109531" y="114731"/>
                  </a:lnTo>
                  <a:lnTo>
                    <a:pt x="109631" y="114398"/>
                  </a:lnTo>
                  <a:close/>
                  <a:moveTo>
                    <a:pt x="110672" y="114640"/>
                  </a:moveTo>
                  <a:lnTo>
                    <a:pt x="110904" y="114793"/>
                  </a:lnTo>
                  <a:lnTo>
                    <a:pt x="110910" y="114893"/>
                  </a:lnTo>
                  <a:lnTo>
                    <a:pt x="110672" y="114640"/>
                  </a:lnTo>
                  <a:close/>
                  <a:moveTo>
                    <a:pt x="109941" y="114600"/>
                  </a:moveTo>
                  <a:lnTo>
                    <a:pt x="110020" y="114868"/>
                  </a:lnTo>
                  <a:lnTo>
                    <a:pt x="109962" y="114948"/>
                  </a:lnTo>
                  <a:lnTo>
                    <a:pt x="109941" y="114600"/>
                  </a:lnTo>
                  <a:close/>
                  <a:moveTo>
                    <a:pt x="110302" y="114684"/>
                  </a:moveTo>
                  <a:lnTo>
                    <a:pt x="110469" y="114910"/>
                  </a:lnTo>
                  <a:lnTo>
                    <a:pt x="110440" y="115003"/>
                  </a:lnTo>
                  <a:lnTo>
                    <a:pt x="110302" y="114684"/>
                  </a:lnTo>
                  <a:close/>
                  <a:moveTo>
                    <a:pt x="104234" y="1"/>
                  </a:moveTo>
                  <a:lnTo>
                    <a:pt x="110755" y="112213"/>
                  </a:lnTo>
                  <a:lnTo>
                    <a:pt x="110678" y="112294"/>
                  </a:lnTo>
                  <a:lnTo>
                    <a:pt x="79198" y="6022"/>
                  </a:lnTo>
                  <a:cubicBezTo>
                    <a:pt x="74748" y="9347"/>
                    <a:pt x="72244" y="13504"/>
                    <a:pt x="69568" y="17815"/>
                  </a:cubicBezTo>
                  <a:lnTo>
                    <a:pt x="110251" y="112163"/>
                  </a:lnTo>
                  <a:lnTo>
                    <a:pt x="110206" y="112265"/>
                  </a:lnTo>
                  <a:lnTo>
                    <a:pt x="52601" y="34415"/>
                  </a:lnTo>
                  <a:cubicBezTo>
                    <a:pt x="48537" y="36485"/>
                    <a:pt x="44514" y="37772"/>
                    <a:pt x="40518" y="38876"/>
                  </a:cubicBezTo>
                  <a:lnTo>
                    <a:pt x="109759" y="112288"/>
                  </a:lnTo>
                  <a:lnTo>
                    <a:pt x="109753" y="112399"/>
                  </a:lnTo>
                  <a:lnTo>
                    <a:pt x="14793" y="49546"/>
                  </a:lnTo>
                  <a:cubicBezTo>
                    <a:pt x="14190" y="50024"/>
                    <a:pt x="13587" y="50518"/>
                    <a:pt x="12983" y="51049"/>
                  </a:cubicBezTo>
                  <a:cubicBezTo>
                    <a:pt x="9931" y="53739"/>
                    <a:pt x="7472" y="56943"/>
                    <a:pt x="5541" y="60425"/>
                  </a:cubicBezTo>
                  <a:lnTo>
                    <a:pt x="109342" y="112575"/>
                  </a:lnTo>
                  <a:lnTo>
                    <a:pt x="109373" y="112680"/>
                  </a:lnTo>
                  <a:lnTo>
                    <a:pt x="1" y="86422"/>
                  </a:lnTo>
                  <a:lnTo>
                    <a:pt x="1" y="86422"/>
                  </a:lnTo>
                  <a:cubicBezTo>
                    <a:pt x="341" y="91335"/>
                    <a:pt x="1449" y="95760"/>
                    <a:pt x="3187" y="99071"/>
                  </a:cubicBezTo>
                  <a:cubicBezTo>
                    <a:pt x="3477" y="99621"/>
                    <a:pt x="3767" y="100163"/>
                    <a:pt x="4058" y="100699"/>
                  </a:cubicBezTo>
                  <a:lnTo>
                    <a:pt x="109045" y="112986"/>
                  </a:lnTo>
                  <a:lnTo>
                    <a:pt x="109111" y="113075"/>
                  </a:lnTo>
                  <a:lnTo>
                    <a:pt x="12288" y="124106"/>
                  </a:lnTo>
                  <a:cubicBezTo>
                    <a:pt x="12327" y="127780"/>
                    <a:pt x="11778" y="131934"/>
                    <a:pt x="10425" y="136800"/>
                  </a:cubicBezTo>
                  <a:lnTo>
                    <a:pt x="108909" y="113473"/>
                  </a:lnTo>
                  <a:lnTo>
                    <a:pt x="109001" y="113534"/>
                  </a:lnTo>
                  <a:lnTo>
                    <a:pt x="7547" y="164117"/>
                  </a:lnTo>
                  <a:cubicBezTo>
                    <a:pt x="8256" y="168831"/>
                    <a:pt x="9754" y="173372"/>
                    <a:pt x="12270" y="177545"/>
                  </a:cubicBezTo>
                  <a:lnTo>
                    <a:pt x="108947" y="113978"/>
                  </a:lnTo>
                  <a:lnTo>
                    <a:pt x="109055" y="114004"/>
                  </a:lnTo>
                  <a:lnTo>
                    <a:pt x="33340" y="193791"/>
                  </a:lnTo>
                  <a:cubicBezTo>
                    <a:pt x="35891" y="194524"/>
                    <a:pt x="38376" y="194840"/>
                    <a:pt x="40798" y="194840"/>
                  </a:cubicBezTo>
                  <a:cubicBezTo>
                    <a:pt x="44116" y="194840"/>
                    <a:pt x="47317" y="194248"/>
                    <a:pt x="50411" y="193326"/>
                  </a:cubicBezTo>
                  <a:lnTo>
                    <a:pt x="109156" y="114440"/>
                  </a:lnTo>
                  <a:lnTo>
                    <a:pt x="109266" y="114428"/>
                  </a:lnTo>
                  <a:lnTo>
                    <a:pt x="79571" y="182722"/>
                  </a:lnTo>
                  <a:cubicBezTo>
                    <a:pt x="81025" y="182729"/>
                    <a:pt x="82452" y="182948"/>
                    <a:pt x="83856" y="183434"/>
                  </a:cubicBezTo>
                  <a:cubicBezTo>
                    <a:pt x="85254" y="183919"/>
                    <a:pt x="86768" y="184558"/>
                    <a:pt x="88389" y="185314"/>
                  </a:cubicBezTo>
                  <a:lnTo>
                    <a:pt x="109509" y="114802"/>
                  </a:lnTo>
                  <a:lnTo>
                    <a:pt x="109609" y="114753"/>
                  </a:lnTo>
                  <a:lnTo>
                    <a:pt x="104776" y="193771"/>
                  </a:lnTo>
                  <a:cubicBezTo>
                    <a:pt x="107955" y="195391"/>
                    <a:pt x="111311" y="197023"/>
                    <a:pt x="114819" y="198543"/>
                  </a:cubicBezTo>
                  <a:lnTo>
                    <a:pt x="109966" y="115021"/>
                  </a:lnTo>
                  <a:lnTo>
                    <a:pt x="110042" y="114941"/>
                  </a:lnTo>
                  <a:lnTo>
                    <a:pt x="136792" y="205246"/>
                  </a:lnTo>
                  <a:cubicBezTo>
                    <a:pt x="139937" y="205738"/>
                    <a:pt x="143144" y="206014"/>
                    <a:pt x="146400" y="206014"/>
                  </a:cubicBezTo>
                  <a:cubicBezTo>
                    <a:pt x="147476" y="206014"/>
                    <a:pt x="148557" y="205983"/>
                    <a:pt x="149643" y="205921"/>
                  </a:cubicBezTo>
                  <a:lnTo>
                    <a:pt x="110470" y="115072"/>
                  </a:lnTo>
                  <a:lnTo>
                    <a:pt x="110515" y="114970"/>
                  </a:lnTo>
                  <a:lnTo>
                    <a:pt x="172423" y="198633"/>
                  </a:lnTo>
                  <a:cubicBezTo>
                    <a:pt x="176323" y="195605"/>
                    <a:pt x="178505" y="191987"/>
                    <a:pt x="180127" y="188277"/>
                  </a:cubicBezTo>
                  <a:lnTo>
                    <a:pt x="110961" y="114947"/>
                  </a:lnTo>
                  <a:lnTo>
                    <a:pt x="110968" y="114835"/>
                  </a:lnTo>
                  <a:lnTo>
                    <a:pt x="192588" y="168858"/>
                  </a:lnTo>
                  <a:cubicBezTo>
                    <a:pt x="193571" y="168359"/>
                    <a:pt x="194591" y="167936"/>
                    <a:pt x="195638" y="167589"/>
                  </a:cubicBezTo>
                  <a:cubicBezTo>
                    <a:pt x="199352" y="166353"/>
                    <a:pt x="202846" y="164531"/>
                    <a:pt x="205986" y="162191"/>
                  </a:cubicBezTo>
                  <a:lnTo>
                    <a:pt x="111379" y="114660"/>
                  </a:lnTo>
                  <a:lnTo>
                    <a:pt x="111347" y="114555"/>
                  </a:lnTo>
                  <a:lnTo>
                    <a:pt x="220545" y="140771"/>
                  </a:lnTo>
                  <a:cubicBezTo>
                    <a:pt x="221794" y="136507"/>
                    <a:pt x="222446" y="131946"/>
                    <a:pt x="222420" y="127209"/>
                  </a:cubicBezTo>
                  <a:lnTo>
                    <a:pt x="111674" y="114249"/>
                  </a:lnTo>
                  <a:lnTo>
                    <a:pt x="111609" y="114159"/>
                  </a:lnTo>
                  <a:lnTo>
                    <a:pt x="216103" y="102253"/>
                  </a:lnTo>
                  <a:cubicBezTo>
                    <a:pt x="213778" y="97725"/>
                    <a:pt x="211166" y="94053"/>
                    <a:pt x="208713" y="90809"/>
                  </a:cubicBezTo>
                  <a:lnTo>
                    <a:pt x="111811" y="113762"/>
                  </a:lnTo>
                  <a:lnTo>
                    <a:pt x="111719" y="113701"/>
                  </a:lnTo>
                  <a:lnTo>
                    <a:pt x="200019" y="69675"/>
                  </a:lnTo>
                  <a:cubicBezTo>
                    <a:pt x="200089" y="69341"/>
                    <a:pt x="200156" y="69006"/>
                    <a:pt x="200247" y="68660"/>
                  </a:cubicBezTo>
                  <a:cubicBezTo>
                    <a:pt x="201661" y="63261"/>
                    <a:pt x="203297" y="57957"/>
                    <a:pt x="203868" y="52703"/>
                  </a:cubicBezTo>
                  <a:lnTo>
                    <a:pt x="203868" y="52703"/>
                  </a:lnTo>
                  <a:lnTo>
                    <a:pt x="111773" y="113257"/>
                  </a:lnTo>
                  <a:lnTo>
                    <a:pt x="111665" y="113231"/>
                  </a:lnTo>
                  <a:lnTo>
                    <a:pt x="193180" y="27331"/>
                  </a:lnTo>
                  <a:cubicBezTo>
                    <a:pt x="189554" y="24030"/>
                    <a:pt x="185444" y="21425"/>
                    <a:pt x="181047" y="19492"/>
                  </a:cubicBezTo>
                  <a:lnTo>
                    <a:pt x="111564" y="112795"/>
                  </a:lnTo>
                  <a:lnTo>
                    <a:pt x="111455" y="112807"/>
                  </a:lnTo>
                  <a:lnTo>
                    <a:pt x="153684" y="15686"/>
                  </a:lnTo>
                  <a:lnTo>
                    <a:pt x="153684" y="15686"/>
                  </a:lnTo>
                  <a:cubicBezTo>
                    <a:pt x="151675" y="15827"/>
                    <a:pt x="149594" y="15920"/>
                    <a:pt x="147490" y="15920"/>
                  </a:cubicBezTo>
                  <a:cubicBezTo>
                    <a:pt x="145081" y="15920"/>
                    <a:pt x="142642" y="15799"/>
                    <a:pt x="140248" y="15493"/>
                  </a:cubicBezTo>
                  <a:lnTo>
                    <a:pt x="111210" y="112433"/>
                  </a:lnTo>
                  <a:lnTo>
                    <a:pt x="111112" y="112482"/>
                  </a:lnTo>
                  <a:lnTo>
                    <a:pt x="117752" y="3918"/>
                  </a:lnTo>
                  <a:cubicBezTo>
                    <a:pt x="113747" y="1703"/>
                    <a:pt x="109031" y="442"/>
                    <a:pt x="104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865;p64">
              <a:extLst>
                <a:ext uri="{FF2B5EF4-FFF2-40B4-BE49-F238E27FC236}">
                  <a16:creationId xmlns:a16="http://schemas.microsoft.com/office/drawing/2014/main" id="{3A6B36D3-2448-CB97-5FC2-5253FE957636}"/>
                </a:ext>
              </a:extLst>
            </p:cNvPr>
            <p:cNvSpPr/>
            <p:nvPr/>
          </p:nvSpPr>
          <p:spPr>
            <a:xfrm>
              <a:off x="1506350" y="5243875"/>
              <a:ext cx="4508750" cy="232325"/>
            </a:xfrm>
            <a:custGeom>
              <a:avLst/>
              <a:gdLst/>
              <a:ahLst/>
              <a:cxnLst/>
              <a:rect l="l" t="t" r="r" b="b"/>
              <a:pathLst>
                <a:path w="180350" h="9293" extrusionOk="0">
                  <a:moveTo>
                    <a:pt x="90174" y="0"/>
                  </a:moveTo>
                  <a:cubicBezTo>
                    <a:pt x="66259" y="0"/>
                    <a:pt x="43323" y="490"/>
                    <a:pt x="26412" y="1362"/>
                  </a:cubicBezTo>
                  <a:cubicBezTo>
                    <a:pt x="9501" y="2232"/>
                    <a:pt x="0" y="3414"/>
                    <a:pt x="0" y="4646"/>
                  </a:cubicBezTo>
                  <a:cubicBezTo>
                    <a:pt x="0" y="5879"/>
                    <a:pt x="9501" y="7060"/>
                    <a:pt x="26412" y="7931"/>
                  </a:cubicBezTo>
                  <a:cubicBezTo>
                    <a:pt x="43323" y="8803"/>
                    <a:pt x="66259" y="9292"/>
                    <a:pt x="90174" y="9292"/>
                  </a:cubicBezTo>
                  <a:cubicBezTo>
                    <a:pt x="114090" y="9292"/>
                    <a:pt x="137027" y="8803"/>
                    <a:pt x="153938" y="7931"/>
                  </a:cubicBezTo>
                  <a:cubicBezTo>
                    <a:pt x="170849" y="7060"/>
                    <a:pt x="180349" y="5879"/>
                    <a:pt x="180349" y="4646"/>
                  </a:cubicBezTo>
                  <a:cubicBezTo>
                    <a:pt x="180349" y="3414"/>
                    <a:pt x="170849" y="2232"/>
                    <a:pt x="153938" y="1362"/>
                  </a:cubicBezTo>
                  <a:cubicBezTo>
                    <a:pt x="137027" y="490"/>
                    <a:pt x="114090" y="0"/>
                    <a:pt x="90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866;p64">
              <a:extLst>
                <a:ext uri="{FF2B5EF4-FFF2-40B4-BE49-F238E27FC236}">
                  <a16:creationId xmlns:a16="http://schemas.microsoft.com/office/drawing/2014/main" id="{35A00CCE-77AC-5446-2904-4F65A01E7D4B}"/>
                </a:ext>
              </a:extLst>
            </p:cNvPr>
            <p:cNvSpPr/>
            <p:nvPr/>
          </p:nvSpPr>
          <p:spPr>
            <a:xfrm>
              <a:off x="2371200" y="3301350"/>
              <a:ext cx="2908425" cy="1849500"/>
            </a:xfrm>
            <a:custGeom>
              <a:avLst/>
              <a:gdLst/>
              <a:ahLst/>
              <a:cxnLst/>
              <a:rect l="l" t="t" r="r" b="b"/>
              <a:pathLst>
                <a:path w="116337" h="73980" extrusionOk="0">
                  <a:moveTo>
                    <a:pt x="64" y="0"/>
                  </a:moveTo>
                  <a:cubicBezTo>
                    <a:pt x="29" y="0"/>
                    <a:pt x="1" y="30"/>
                    <a:pt x="1" y="64"/>
                  </a:cubicBezTo>
                  <a:lnTo>
                    <a:pt x="1" y="73979"/>
                  </a:lnTo>
                  <a:lnTo>
                    <a:pt x="116337" y="73979"/>
                  </a:lnTo>
                  <a:lnTo>
                    <a:pt x="116337" y="64"/>
                  </a:lnTo>
                  <a:cubicBezTo>
                    <a:pt x="116337" y="29"/>
                    <a:pt x="116308" y="0"/>
                    <a:pt x="116273" y="0"/>
                  </a:cubicBezTo>
                  <a:lnTo>
                    <a:pt x="67" y="0"/>
                  </a:lnTo>
                  <a:cubicBezTo>
                    <a:pt x="66" y="0"/>
                    <a:pt x="65" y="0"/>
                    <a:pt x="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67;p64">
              <a:extLst>
                <a:ext uri="{FF2B5EF4-FFF2-40B4-BE49-F238E27FC236}">
                  <a16:creationId xmlns:a16="http://schemas.microsoft.com/office/drawing/2014/main" id="{5ADE1FE4-4964-DA89-21CD-C15080813D22}"/>
                </a:ext>
              </a:extLst>
            </p:cNvPr>
            <p:cNvSpPr/>
            <p:nvPr/>
          </p:nvSpPr>
          <p:spPr>
            <a:xfrm>
              <a:off x="2364000" y="3294125"/>
              <a:ext cx="2922825" cy="1863925"/>
            </a:xfrm>
            <a:custGeom>
              <a:avLst/>
              <a:gdLst/>
              <a:ahLst/>
              <a:cxnLst/>
              <a:rect l="l" t="t" r="r" b="b"/>
              <a:pathLst>
                <a:path w="116913" h="74557" extrusionOk="0">
                  <a:moveTo>
                    <a:pt x="114150" y="577"/>
                  </a:moveTo>
                  <a:cubicBezTo>
                    <a:pt x="115356" y="577"/>
                    <a:pt x="116337" y="1557"/>
                    <a:pt x="116337" y="2764"/>
                  </a:cubicBezTo>
                  <a:lnTo>
                    <a:pt x="116337" y="73981"/>
                  </a:lnTo>
                  <a:lnTo>
                    <a:pt x="578" y="73981"/>
                  </a:lnTo>
                  <a:lnTo>
                    <a:pt x="576" y="2764"/>
                  </a:lnTo>
                  <a:cubicBezTo>
                    <a:pt x="576" y="1557"/>
                    <a:pt x="1558" y="577"/>
                    <a:pt x="2764" y="577"/>
                  </a:cubicBezTo>
                  <a:close/>
                  <a:moveTo>
                    <a:pt x="2764" y="0"/>
                  </a:moveTo>
                  <a:cubicBezTo>
                    <a:pt x="1240" y="0"/>
                    <a:pt x="1" y="1240"/>
                    <a:pt x="1" y="2764"/>
                  </a:cubicBezTo>
                  <a:lnTo>
                    <a:pt x="1" y="74268"/>
                  </a:lnTo>
                  <a:cubicBezTo>
                    <a:pt x="1" y="74427"/>
                    <a:pt x="130" y="74556"/>
                    <a:pt x="289" y="74556"/>
                  </a:cubicBezTo>
                  <a:lnTo>
                    <a:pt x="116625" y="74556"/>
                  </a:lnTo>
                  <a:cubicBezTo>
                    <a:pt x="116783" y="74556"/>
                    <a:pt x="116913" y="74427"/>
                    <a:pt x="116913" y="74268"/>
                  </a:cubicBezTo>
                  <a:lnTo>
                    <a:pt x="116913" y="2764"/>
                  </a:lnTo>
                  <a:cubicBezTo>
                    <a:pt x="116913" y="1240"/>
                    <a:pt x="115672" y="0"/>
                    <a:pt x="114149" y="0"/>
                  </a:cubicBezTo>
                  <a:close/>
                </a:path>
              </a:pathLst>
            </a:custGeom>
            <a:solidFill>
              <a:srgbClr val="263238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868;p64">
              <a:extLst>
                <a:ext uri="{FF2B5EF4-FFF2-40B4-BE49-F238E27FC236}">
                  <a16:creationId xmlns:a16="http://schemas.microsoft.com/office/drawing/2014/main" id="{91890A0E-9045-040F-A0ED-8F6FD65BF902}"/>
                </a:ext>
              </a:extLst>
            </p:cNvPr>
            <p:cNvSpPr/>
            <p:nvPr/>
          </p:nvSpPr>
          <p:spPr>
            <a:xfrm>
              <a:off x="2520625" y="3441725"/>
              <a:ext cx="2609575" cy="1734000"/>
            </a:xfrm>
            <a:custGeom>
              <a:avLst/>
              <a:gdLst/>
              <a:ahLst/>
              <a:cxnLst/>
              <a:rect l="l" t="t" r="r" b="b"/>
              <a:pathLst>
                <a:path w="104383" h="69360" extrusionOk="0">
                  <a:moveTo>
                    <a:pt x="64" y="1"/>
                  </a:moveTo>
                  <a:cubicBezTo>
                    <a:pt x="29" y="1"/>
                    <a:pt x="0" y="30"/>
                    <a:pt x="0" y="65"/>
                  </a:cubicBezTo>
                  <a:lnTo>
                    <a:pt x="0" y="69360"/>
                  </a:lnTo>
                  <a:lnTo>
                    <a:pt x="104383" y="69360"/>
                  </a:lnTo>
                  <a:lnTo>
                    <a:pt x="104383" y="65"/>
                  </a:lnTo>
                  <a:cubicBezTo>
                    <a:pt x="104383" y="30"/>
                    <a:pt x="104354" y="1"/>
                    <a:pt x="104319" y="1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869;p64">
              <a:extLst>
                <a:ext uri="{FF2B5EF4-FFF2-40B4-BE49-F238E27FC236}">
                  <a16:creationId xmlns:a16="http://schemas.microsoft.com/office/drawing/2014/main" id="{F1F53B6D-5386-B1CF-F64C-093FF85A1D02}"/>
                </a:ext>
              </a:extLst>
            </p:cNvPr>
            <p:cNvSpPr/>
            <p:nvPr/>
          </p:nvSpPr>
          <p:spPr>
            <a:xfrm>
              <a:off x="2017725" y="5114250"/>
              <a:ext cx="3486000" cy="186000"/>
            </a:xfrm>
            <a:custGeom>
              <a:avLst/>
              <a:gdLst/>
              <a:ahLst/>
              <a:cxnLst/>
              <a:rect l="l" t="t" r="r" b="b"/>
              <a:pathLst>
                <a:path w="139440" h="7440" extrusionOk="0">
                  <a:moveTo>
                    <a:pt x="1" y="0"/>
                  </a:moveTo>
                  <a:cubicBezTo>
                    <a:pt x="1" y="4108"/>
                    <a:pt x="4459" y="7439"/>
                    <a:pt x="9959" y="7439"/>
                  </a:cubicBezTo>
                  <a:lnTo>
                    <a:pt x="129479" y="7439"/>
                  </a:lnTo>
                  <a:cubicBezTo>
                    <a:pt x="134980" y="7439"/>
                    <a:pt x="139439" y="4108"/>
                    <a:pt x="139439" y="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870;p64">
              <a:extLst>
                <a:ext uri="{FF2B5EF4-FFF2-40B4-BE49-F238E27FC236}">
                  <a16:creationId xmlns:a16="http://schemas.microsoft.com/office/drawing/2014/main" id="{CAE8A545-AB1F-6AF9-C912-1A5202A3E93B}"/>
                </a:ext>
              </a:extLst>
            </p:cNvPr>
            <p:cNvSpPr/>
            <p:nvPr/>
          </p:nvSpPr>
          <p:spPr>
            <a:xfrm>
              <a:off x="2010500" y="5107050"/>
              <a:ext cx="3500400" cy="200425"/>
            </a:xfrm>
            <a:custGeom>
              <a:avLst/>
              <a:gdLst/>
              <a:ahLst/>
              <a:cxnLst/>
              <a:rect l="l" t="t" r="r" b="b"/>
              <a:pathLst>
                <a:path w="140016" h="8017" extrusionOk="0">
                  <a:moveTo>
                    <a:pt x="139432" y="576"/>
                  </a:moveTo>
                  <a:cubicBezTo>
                    <a:pt x="139227" y="4387"/>
                    <a:pt x="134971" y="7439"/>
                    <a:pt x="129768" y="7439"/>
                  </a:cubicBezTo>
                  <a:lnTo>
                    <a:pt x="10248" y="7439"/>
                  </a:lnTo>
                  <a:cubicBezTo>
                    <a:pt x="5047" y="7439"/>
                    <a:pt x="790" y="4387"/>
                    <a:pt x="585" y="576"/>
                  </a:cubicBezTo>
                  <a:close/>
                  <a:moveTo>
                    <a:pt x="290" y="0"/>
                  </a:moveTo>
                  <a:cubicBezTo>
                    <a:pt x="130" y="0"/>
                    <a:pt x="0" y="129"/>
                    <a:pt x="0" y="288"/>
                  </a:cubicBezTo>
                  <a:cubicBezTo>
                    <a:pt x="0" y="4549"/>
                    <a:pt x="4598" y="8016"/>
                    <a:pt x="10248" y="8016"/>
                  </a:cubicBezTo>
                  <a:lnTo>
                    <a:pt x="129768" y="8016"/>
                  </a:lnTo>
                  <a:cubicBezTo>
                    <a:pt x="135420" y="8016"/>
                    <a:pt x="140016" y="4549"/>
                    <a:pt x="140016" y="288"/>
                  </a:cubicBezTo>
                  <a:cubicBezTo>
                    <a:pt x="140016" y="129"/>
                    <a:pt x="139888" y="0"/>
                    <a:pt x="1397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871;p64">
              <a:extLst>
                <a:ext uri="{FF2B5EF4-FFF2-40B4-BE49-F238E27FC236}">
                  <a16:creationId xmlns:a16="http://schemas.microsoft.com/office/drawing/2014/main" id="{4FE85565-BA76-B573-F5CA-90A655FFAD29}"/>
                </a:ext>
              </a:extLst>
            </p:cNvPr>
            <p:cNvSpPr/>
            <p:nvPr/>
          </p:nvSpPr>
          <p:spPr>
            <a:xfrm>
              <a:off x="2558025" y="1598375"/>
              <a:ext cx="1254950" cy="2801925"/>
            </a:xfrm>
            <a:custGeom>
              <a:avLst/>
              <a:gdLst/>
              <a:ahLst/>
              <a:cxnLst/>
              <a:rect l="l" t="t" r="r" b="b"/>
              <a:pathLst>
                <a:path w="50198" h="112077" extrusionOk="0">
                  <a:moveTo>
                    <a:pt x="50198" y="0"/>
                  </a:moveTo>
                  <a:cubicBezTo>
                    <a:pt x="42527" y="7305"/>
                    <a:pt x="22893" y="14678"/>
                    <a:pt x="0" y="30321"/>
                  </a:cubicBezTo>
                  <a:cubicBezTo>
                    <a:pt x="0" y="30321"/>
                    <a:pt x="1430" y="83182"/>
                    <a:pt x="50198" y="112076"/>
                  </a:cubicBezTo>
                  <a:lnTo>
                    <a:pt x="50198" y="0"/>
                  </a:lnTo>
                  <a:close/>
                </a:path>
              </a:pathLst>
            </a:custGeom>
            <a:gradFill>
              <a:gsLst>
                <a:gs pos="0">
                  <a:srgbClr val="8BE3FF"/>
                </a:gs>
                <a:gs pos="100000">
                  <a:srgbClr val="ACFFD9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872;p64">
              <a:extLst>
                <a:ext uri="{FF2B5EF4-FFF2-40B4-BE49-F238E27FC236}">
                  <a16:creationId xmlns:a16="http://schemas.microsoft.com/office/drawing/2014/main" id="{7C27EE50-25E5-1E53-C748-83C2E5161FC3}"/>
                </a:ext>
              </a:extLst>
            </p:cNvPr>
            <p:cNvSpPr/>
            <p:nvPr/>
          </p:nvSpPr>
          <p:spPr>
            <a:xfrm>
              <a:off x="2550725" y="1591175"/>
              <a:ext cx="1269450" cy="2816325"/>
            </a:xfrm>
            <a:custGeom>
              <a:avLst/>
              <a:gdLst/>
              <a:ahLst/>
              <a:cxnLst/>
              <a:rect l="l" t="t" r="r" b="b"/>
              <a:pathLst>
                <a:path w="50778" h="112653" extrusionOk="0">
                  <a:moveTo>
                    <a:pt x="50202" y="948"/>
                  </a:moveTo>
                  <a:lnTo>
                    <a:pt x="50202" y="111857"/>
                  </a:lnTo>
                  <a:cubicBezTo>
                    <a:pt x="25383" y="96990"/>
                    <a:pt x="13218" y="75784"/>
                    <a:pt x="7380" y="60569"/>
                  </a:cubicBezTo>
                  <a:cubicBezTo>
                    <a:pt x="1386" y="44948"/>
                    <a:pt x="654" y="32294"/>
                    <a:pt x="586" y="30757"/>
                  </a:cubicBezTo>
                  <a:cubicBezTo>
                    <a:pt x="12079" y="22915"/>
                    <a:pt x="22836" y="17111"/>
                    <a:pt x="31485" y="12441"/>
                  </a:cubicBezTo>
                  <a:cubicBezTo>
                    <a:pt x="39724" y="7995"/>
                    <a:pt x="46301" y="4444"/>
                    <a:pt x="50202" y="948"/>
                  </a:cubicBezTo>
                  <a:close/>
                  <a:moveTo>
                    <a:pt x="50487" y="0"/>
                  </a:moveTo>
                  <a:cubicBezTo>
                    <a:pt x="50419" y="0"/>
                    <a:pt x="50349" y="25"/>
                    <a:pt x="50291" y="80"/>
                  </a:cubicBezTo>
                  <a:cubicBezTo>
                    <a:pt x="46521" y="3671"/>
                    <a:pt x="39764" y="7317"/>
                    <a:pt x="31211" y="11934"/>
                  </a:cubicBezTo>
                  <a:cubicBezTo>
                    <a:pt x="22516" y="16627"/>
                    <a:pt x="11696" y="22466"/>
                    <a:pt x="129" y="30372"/>
                  </a:cubicBezTo>
                  <a:cubicBezTo>
                    <a:pt x="49" y="30427"/>
                    <a:pt x="1" y="30519"/>
                    <a:pt x="4" y="30616"/>
                  </a:cubicBezTo>
                  <a:cubicBezTo>
                    <a:pt x="8" y="30749"/>
                    <a:pt x="437" y="44074"/>
                    <a:pt x="6834" y="60755"/>
                  </a:cubicBezTo>
                  <a:cubicBezTo>
                    <a:pt x="12739" y="76150"/>
                    <a:pt x="25080" y="97645"/>
                    <a:pt x="50344" y="112611"/>
                  </a:cubicBezTo>
                  <a:cubicBezTo>
                    <a:pt x="50388" y="112638"/>
                    <a:pt x="50438" y="112652"/>
                    <a:pt x="50490" y="112652"/>
                  </a:cubicBezTo>
                  <a:cubicBezTo>
                    <a:pt x="50649" y="112652"/>
                    <a:pt x="50778" y="112524"/>
                    <a:pt x="50778" y="112364"/>
                  </a:cubicBezTo>
                  <a:lnTo>
                    <a:pt x="50778" y="288"/>
                  </a:lnTo>
                  <a:cubicBezTo>
                    <a:pt x="50778" y="115"/>
                    <a:pt x="50636" y="0"/>
                    <a:pt x="504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873;p64">
              <a:extLst>
                <a:ext uri="{FF2B5EF4-FFF2-40B4-BE49-F238E27FC236}">
                  <a16:creationId xmlns:a16="http://schemas.microsoft.com/office/drawing/2014/main" id="{8713EBDE-ED12-4AA4-781C-7E566FD793C1}"/>
                </a:ext>
              </a:extLst>
            </p:cNvPr>
            <p:cNvSpPr/>
            <p:nvPr/>
          </p:nvSpPr>
          <p:spPr>
            <a:xfrm>
              <a:off x="3812950" y="1598375"/>
              <a:ext cx="1254975" cy="2801925"/>
            </a:xfrm>
            <a:custGeom>
              <a:avLst/>
              <a:gdLst/>
              <a:ahLst/>
              <a:cxnLst/>
              <a:rect l="l" t="t" r="r" b="b"/>
              <a:pathLst>
                <a:path w="50199" h="112077" extrusionOk="0">
                  <a:moveTo>
                    <a:pt x="1" y="0"/>
                  </a:moveTo>
                  <a:lnTo>
                    <a:pt x="1" y="112076"/>
                  </a:lnTo>
                  <a:cubicBezTo>
                    <a:pt x="48769" y="83182"/>
                    <a:pt x="50199" y="30321"/>
                    <a:pt x="50199" y="30321"/>
                  </a:cubicBezTo>
                  <a:cubicBezTo>
                    <a:pt x="27307" y="14678"/>
                    <a:pt x="7671" y="730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3874;p64">
              <a:extLst>
                <a:ext uri="{FF2B5EF4-FFF2-40B4-BE49-F238E27FC236}">
                  <a16:creationId xmlns:a16="http://schemas.microsoft.com/office/drawing/2014/main" id="{AC891BD3-32FB-C35E-B7B9-A793FC62CED8}"/>
                </a:ext>
              </a:extLst>
            </p:cNvPr>
            <p:cNvSpPr/>
            <p:nvPr/>
          </p:nvSpPr>
          <p:spPr>
            <a:xfrm>
              <a:off x="3805750" y="1591175"/>
              <a:ext cx="1269475" cy="2816325"/>
            </a:xfrm>
            <a:custGeom>
              <a:avLst/>
              <a:gdLst/>
              <a:ahLst/>
              <a:cxnLst/>
              <a:rect l="l" t="t" r="r" b="b"/>
              <a:pathLst>
                <a:path w="50779" h="112653" extrusionOk="0">
                  <a:moveTo>
                    <a:pt x="577" y="948"/>
                  </a:moveTo>
                  <a:cubicBezTo>
                    <a:pt x="4477" y="4444"/>
                    <a:pt x="11056" y="7995"/>
                    <a:pt x="19294" y="12441"/>
                  </a:cubicBezTo>
                  <a:cubicBezTo>
                    <a:pt x="27943" y="17111"/>
                    <a:pt x="38700" y="22915"/>
                    <a:pt x="50193" y="30758"/>
                  </a:cubicBezTo>
                  <a:cubicBezTo>
                    <a:pt x="50124" y="32296"/>
                    <a:pt x="49394" y="44948"/>
                    <a:pt x="43399" y="60570"/>
                  </a:cubicBezTo>
                  <a:cubicBezTo>
                    <a:pt x="37560" y="75785"/>
                    <a:pt x="25396" y="96991"/>
                    <a:pt x="577" y="111858"/>
                  </a:cubicBezTo>
                  <a:lnTo>
                    <a:pt x="577" y="948"/>
                  </a:lnTo>
                  <a:close/>
                  <a:moveTo>
                    <a:pt x="291" y="0"/>
                  </a:moveTo>
                  <a:cubicBezTo>
                    <a:pt x="143" y="0"/>
                    <a:pt x="1" y="115"/>
                    <a:pt x="1" y="288"/>
                  </a:cubicBezTo>
                  <a:lnTo>
                    <a:pt x="1" y="112364"/>
                  </a:lnTo>
                  <a:cubicBezTo>
                    <a:pt x="1" y="112524"/>
                    <a:pt x="129" y="112652"/>
                    <a:pt x="289" y="112652"/>
                  </a:cubicBezTo>
                  <a:cubicBezTo>
                    <a:pt x="340" y="112652"/>
                    <a:pt x="391" y="112638"/>
                    <a:pt x="435" y="112611"/>
                  </a:cubicBezTo>
                  <a:cubicBezTo>
                    <a:pt x="25699" y="97644"/>
                    <a:pt x="38040" y="76150"/>
                    <a:pt x="43945" y="60755"/>
                  </a:cubicBezTo>
                  <a:cubicBezTo>
                    <a:pt x="50343" y="44074"/>
                    <a:pt x="50772" y="30749"/>
                    <a:pt x="50776" y="30616"/>
                  </a:cubicBezTo>
                  <a:cubicBezTo>
                    <a:pt x="50778" y="30519"/>
                    <a:pt x="50731" y="30427"/>
                    <a:pt x="50650" y="30372"/>
                  </a:cubicBezTo>
                  <a:cubicBezTo>
                    <a:pt x="39082" y="22466"/>
                    <a:pt x="28262" y="16627"/>
                    <a:pt x="19567" y="11934"/>
                  </a:cubicBezTo>
                  <a:cubicBezTo>
                    <a:pt x="11014" y="7317"/>
                    <a:pt x="4258" y="3671"/>
                    <a:pt x="488" y="80"/>
                  </a:cubicBezTo>
                  <a:cubicBezTo>
                    <a:pt x="430" y="25"/>
                    <a:pt x="360" y="0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875;p64">
              <a:extLst>
                <a:ext uri="{FF2B5EF4-FFF2-40B4-BE49-F238E27FC236}">
                  <a16:creationId xmlns:a16="http://schemas.microsoft.com/office/drawing/2014/main" id="{8BC11FFA-3971-F6B5-06D1-AB731D426FE5}"/>
                </a:ext>
              </a:extLst>
            </p:cNvPr>
            <p:cNvSpPr/>
            <p:nvPr/>
          </p:nvSpPr>
          <p:spPr>
            <a:xfrm>
              <a:off x="2650050" y="1710875"/>
              <a:ext cx="2325850" cy="2576950"/>
            </a:xfrm>
            <a:custGeom>
              <a:avLst/>
              <a:gdLst/>
              <a:ahLst/>
              <a:cxnLst/>
              <a:rect l="l" t="t" r="r" b="b"/>
              <a:pathLst>
                <a:path w="93034" h="103078" extrusionOk="0">
                  <a:moveTo>
                    <a:pt x="46517" y="1"/>
                  </a:moveTo>
                  <a:cubicBezTo>
                    <a:pt x="37257" y="6566"/>
                    <a:pt x="21213" y="12822"/>
                    <a:pt x="0" y="27317"/>
                  </a:cubicBezTo>
                  <a:cubicBezTo>
                    <a:pt x="0" y="27317"/>
                    <a:pt x="1326" y="76301"/>
                    <a:pt x="46517" y="103077"/>
                  </a:cubicBezTo>
                  <a:cubicBezTo>
                    <a:pt x="91708" y="76302"/>
                    <a:pt x="93034" y="27318"/>
                    <a:pt x="93034" y="27318"/>
                  </a:cubicBezTo>
                  <a:cubicBezTo>
                    <a:pt x="71820" y="12822"/>
                    <a:pt x="55847" y="6566"/>
                    <a:pt x="46517" y="1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876;p64">
              <a:extLst>
                <a:ext uri="{FF2B5EF4-FFF2-40B4-BE49-F238E27FC236}">
                  <a16:creationId xmlns:a16="http://schemas.microsoft.com/office/drawing/2014/main" id="{2F7A68E8-E950-B14C-B035-24449906B8E3}"/>
                </a:ext>
              </a:extLst>
            </p:cNvPr>
            <p:cNvSpPr/>
            <p:nvPr/>
          </p:nvSpPr>
          <p:spPr>
            <a:xfrm>
              <a:off x="2642775" y="1703675"/>
              <a:ext cx="2340350" cy="2591300"/>
            </a:xfrm>
            <a:custGeom>
              <a:avLst/>
              <a:gdLst/>
              <a:ahLst/>
              <a:cxnLst/>
              <a:rect l="l" t="t" r="r" b="b"/>
              <a:pathLst>
                <a:path w="93614" h="103652" extrusionOk="0">
                  <a:moveTo>
                    <a:pt x="46808" y="641"/>
                  </a:moveTo>
                  <a:cubicBezTo>
                    <a:pt x="50665" y="3330"/>
                    <a:pt x="55728" y="6028"/>
                    <a:pt x="61577" y="9144"/>
                  </a:cubicBezTo>
                  <a:cubicBezTo>
                    <a:pt x="70085" y="13678"/>
                    <a:pt x="80668" y="19317"/>
                    <a:pt x="93029" y="27754"/>
                  </a:cubicBezTo>
                  <a:cubicBezTo>
                    <a:pt x="92964" y="29226"/>
                    <a:pt x="92277" y="40909"/>
                    <a:pt x="86743" y="55341"/>
                  </a:cubicBezTo>
                  <a:cubicBezTo>
                    <a:pt x="81315" y="69495"/>
                    <a:pt x="69983" y="89244"/>
                    <a:pt x="46808" y="103029"/>
                  </a:cubicBezTo>
                  <a:cubicBezTo>
                    <a:pt x="23643" y="89249"/>
                    <a:pt x="12310" y="69509"/>
                    <a:pt x="6880" y="55361"/>
                  </a:cubicBezTo>
                  <a:cubicBezTo>
                    <a:pt x="1341" y="40927"/>
                    <a:pt x="652" y="29228"/>
                    <a:pt x="586" y="27754"/>
                  </a:cubicBezTo>
                  <a:cubicBezTo>
                    <a:pt x="12888" y="19359"/>
                    <a:pt x="23451" y="13733"/>
                    <a:pt x="31946" y="9210"/>
                  </a:cubicBezTo>
                  <a:cubicBezTo>
                    <a:pt x="37846" y="6069"/>
                    <a:pt x="42953" y="3350"/>
                    <a:pt x="46808" y="641"/>
                  </a:cubicBezTo>
                  <a:close/>
                  <a:moveTo>
                    <a:pt x="46807" y="1"/>
                  </a:moveTo>
                  <a:cubicBezTo>
                    <a:pt x="46749" y="1"/>
                    <a:pt x="46691" y="18"/>
                    <a:pt x="46641" y="54"/>
                  </a:cubicBezTo>
                  <a:cubicBezTo>
                    <a:pt x="42796" y="2779"/>
                    <a:pt x="37888" y="5392"/>
                    <a:pt x="31675" y="8702"/>
                  </a:cubicBezTo>
                  <a:cubicBezTo>
                    <a:pt x="23138" y="13247"/>
                    <a:pt x="12513" y="18904"/>
                    <a:pt x="129" y="27367"/>
                  </a:cubicBezTo>
                  <a:cubicBezTo>
                    <a:pt x="48" y="27422"/>
                    <a:pt x="1" y="27515"/>
                    <a:pt x="3" y="27613"/>
                  </a:cubicBezTo>
                  <a:cubicBezTo>
                    <a:pt x="7" y="27736"/>
                    <a:pt x="405" y="40087"/>
                    <a:pt x="6334" y="55547"/>
                  </a:cubicBezTo>
                  <a:cubicBezTo>
                    <a:pt x="11807" y="69817"/>
                    <a:pt x="23246" y="89738"/>
                    <a:pt x="46662" y="103612"/>
                  </a:cubicBezTo>
                  <a:cubicBezTo>
                    <a:pt x="46706" y="103639"/>
                    <a:pt x="46756" y="103652"/>
                    <a:pt x="46808" y="103652"/>
                  </a:cubicBezTo>
                  <a:cubicBezTo>
                    <a:pt x="46859" y="103652"/>
                    <a:pt x="46910" y="103639"/>
                    <a:pt x="46954" y="103612"/>
                  </a:cubicBezTo>
                  <a:cubicBezTo>
                    <a:pt x="70370" y="89740"/>
                    <a:pt x="81808" y="69817"/>
                    <a:pt x="87281" y="55548"/>
                  </a:cubicBezTo>
                  <a:cubicBezTo>
                    <a:pt x="93209" y="40087"/>
                    <a:pt x="93608" y="27737"/>
                    <a:pt x="93611" y="27613"/>
                  </a:cubicBezTo>
                  <a:cubicBezTo>
                    <a:pt x="93614" y="27515"/>
                    <a:pt x="93567" y="27422"/>
                    <a:pt x="93485" y="27367"/>
                  </a:cubicBezTo>
                  <a:cubicBezTo>
                    <a:pt x="81042" y="18864"/>
                    <a:pt x="70398" y="13192"/>
                    <a:pt x="61846" y="8636"/>
                  </a:cubicBezTo>
                  <a:cubicBezTo>
                    <a:pt x="55931" y="5483"/>
                    <a:pt x="50821" y="2761"/>
                    <a:pt x="46973" y="54"/>
                  </a:cubicBezTo>
                  <a:cubicBezTo>
                    <a:pt x="46924" y="18"/>
                    <a:pt x="46865" y="1"/>
                    <a:pt x="468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877;p64">
              <a:extLst>
                <a:ext uri="{FF2B5EF4-FFF2-40B4-BE49-F238E27FC236}">
                  <a16:creationId xmlns:a16="http://schemas.microsoft.com/office/drawing/2014/main" id="{911FE9DD-1F73-79F7-96DC-5E07F1C4E91D}"/>
                </a:ext>
              </a:extLst>
            </p:cNvPr>
            <p:cNvSpPr/>
            <p:nvPr/>
          </p:nvSpPr>
          <p:spPr>
            <a:xfrm>
              <a:off x="3070950" y="2263700"/>
              <a:ext cx="1904950" cy="2024100"/>
            </a:xfrm>
            <a:custGeom>
              <a:avLst/>
              <a:gdLst/>
              <a:ahLst/>
              <a:cxnLst/>
              <a:rect l="l" t="t" r="r" b="b"/>
              <a:pathLst>
                <a:path w="76198" h="80964" extrusionOk="0">
                  <a:moveTo>
                    <a:pt x="68272" y="1"/>
                  </a:moveTo>
                  <a:cubicBezTo>
                    <a:pt x="35912" y="9790"/>
                    <a:pt x="11201" y="38229"/>
                    <a:pt x="1" y="53227"/>
                  </a:cubicBezTo>
                  <a:cubicBezTo>
                    <a:pt x="6793" y="63187"/>
                    <a:pt x="16319" y="73047"/>
                    <a:pt x="29681" y="80963"/>
                  </a:cubicBezTo>
                  <a:cubicBezTo>
                    <a:pt x="74872" y="54188"/>
                    <a:pt x="76198" y="5204"/>
                    <a:pt x="76198" y="5204"/>
                  </a:cubicBezTo>
                  <a:cubicBezTo>
                    <a:pt x="73466" y="3339"/>
                    <a:pt x="70825" y="1611"/>
                    <a:pt x="68272" y="1"/>
                  </a:cubicBezTo>
                  <a:close/>
                </a:path>
              </a:pathLst>
            </a:custGeom>
            <a:gradFill>
              <a:gsLst>
                <a:gs pos="0">
                  <a:srgbClr val="8BE3FF"/>
                </a:gs>
                <a:gs pos="100000">
                  <a:srgbClr val="ACFFD9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878;p64">
              <a:extLst>
                <a:ext uri="{FF2B5EF4-FFF2-40B4-BE49-F238E27FC236}">
                  <a16:creationId xmlns:a16="http://schemas.microsoft.com/office/drawing/2014/main" id="{768C12D2-BB85-17B1-D754-DDE8BDFDEE04}"/>
                </a:ext>
              </a:extLst>
            </p:cNvPr>
            <p:cNvSpPr/>
            <p:nvPr/>
          </p:nvSpPr>
          <p:spPr>
            <a:xfrm>
              <a:off x="3063275" y="2256475"/>
              <a:ext cx="1919875" cy="2038500"/>
            </a:xfrm>
            <a:custGeom>
              <a:avLst/>
              <a:gdLst/>
              <a:ahLst/>
              <a:cxnLst/>
              <a:rect l="l" t="t" r="r" b="b"/>
              <a:pathLst>
                <a:path w="76795" h="81540" extrusionOk="0">
                  <a:moveTo>
                    <a:pt x="68537" y="604"/>
                  </a:moveTo>
                  <a:cubicBezTo>
                    <a:pt x="71132" y="2242"/>
                    <a:pt x="73712" y="3936"/>
                    <a:pt x="76211" y="5642"/>
                  </a:cubicBezTo>
                  <a:cubicBezTo>
                    <a:pt x="76145" y="7116"/>
                    <a:pt x="75456" y="18815"/>
                    <a:pt x="69916" y="33249"/>
                  </a:cubicBezTo>
                  <a:cubicBezTo>
                    <a:pt x="64487" y="47397"/>
                    <a:pt x="53153" y="67137"/>
                    <a:pt x="29989" y="80917"/>
                  </a:cubicBezTo>
                  <a:cubicBezTo>
                    <a:pt x="18161" y="73883"/>
                    <a:pt x="8297" y="64669"/>
                    <a:pt x="663" y="53523"/>
                  </a:cubicBezTo>
                  <a:cubicBezTo>
                    <a:pt x="27829" y="17217"/>
                    <a:pt x="54790" y="4788"/>
                    <a:pt x="68537" y="604"/>
                  </a:cubicBezTo>
                  <a:close/>
                  <a:moveTo>
                    <a:pt x="68579" y="1"/>
                  </a:moveTo>
                  <a:cubicBezTo>
                    <a:pt x="68551" y="1"/>
                    <a:pt x="68523" y="5"/>
                    <a:pt x="68495" y="14"/>
                  </a:cubicBezTo>
                  <a:cubicBezTo>
                    <a:pt x="54291" y="4310"/>
                    <a:pt x="40100" y="12628"/>
                    <a:pt x="26318" y="24733"/>
                  </a:cubicBezTo>
                  <a:cubicBezTo>
                    <a:pt x="14607" y="35018"/>
                    <a:pt x="5585" y="45969"/>
                    <a:pt x="77" y="53343"/>
                  </a:cubicBezTo>
                  <a:cubicBezTo>
                    <a:pt x="4" y="53442"/>
                    <a:pt x="1" y="53576"/>
                    <a:pt x="70" y="53678"/>
                  </a:cubicBezTo>
                  <a:cubicBezTo>
                    <a:pt x="7802" y="65015"/>
                    <a:pt x="17817" y="74377"/>
                    <a:pt x="29842" y="81500"/>
                  </a:cubicBezTo>
                  <a:cubicBezTo>
                    <a:pt x="29886" y="81527"/>
                    <a:pt x="29936" y="81540"/>
                    <a:pt x="29988" y="81540"/>
                  </a:cubicBezTo>
                  <a:cubicBezTo>
                    <a:pt x="30039" y="81540"/>
                    <a:pt x="30090" y="81527"/>
                    <a:pt x="30134" y="81500"/>
                  </a:cubicBezTo>
                  <a:cubicBezTo>
                    <a:pt x="53550" y="67626"/>
                    <a:pt x="64989" y="47705"/>
                    <a:pt x="70462" y="33435"/>
                  </a:cubicBezTo>
                  <a:cubicBezTo>
                    <a:pt x="76391" y="17975"/>
                    <a:pt x="76789" y="5624"/>
                    <a:pt x="76792" y="5501"/>
                  </a:cubicBezTo>
                  <a:cubicBezTo>
                    <a:pt x="76795" y="5403"/>
                    <a:pt x="76748" y="5310"/>
                    <a:pt x="76666" y="5255"/>
                  </a:cubicBezTo>
                  <a:cubicBezTo>
                    <a:pt x="74085" y="3491"/>
                    <a:pt x="71417" y="1739"/>
                    <a:pt x="68732" y="45"/>
                  </a:cubicBezTo>
                  <a:cubicBezTo>
                    <a:pt x="68686" y="16"/>
                    <a:pt x="68633" y="1"/>
                    <a:pt x="685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879;p64">
              <a:extLst>
                <a:ext uri="{FF2B5EF4-FFF2-40B4-BE49-F238E27FC236}">
                  <a16:creationId xmlns:a16="http://schemas.microsoft.com/office/drawing/2014/main" id="{769F011C-421D-1F53-108A-B55C45265BBC}"/>
                </a:ext>
              </a:extLst>
            </p:cNvPr>
            <p:cNvSpPr/>
            <p:nvPr/>
          </p:nvSpPr>
          <p:spPr>
            <a:xfrm>
              <a:off x="3314775" y="1960000"/>
              <a:ext cx="1010750" cy="985675"/>
            </a:xfrm>
            <a:custGeom>
              <a:avLst/>
              <a:gdLst/>
              <a:ahLst/>
              <a:cxnLst/>
              <a:rect l="l" t="t" r="r" b="b"/>
              <a:pathLst>
                <a:path w="40430" h="39427" extrusionOk="0">
                  <a:moveTo>
                    <a:pt x="20215" y="5762"/>
                  </a:moveTo>
                  <a:cubicBezTo>
                    <a:pt x="28185" y="5762"/>
                    <a:pt x="34668" y="12246"/>
                    <a:pt x="34668" y="20215"/>
                  </a:cubicBezTo>
                  <a:lnTo>
                    <a:pt x="34668" y="33664"/>
                  </a:lnTo>
                  <a:lnTo>
                    <a:pt x="5761" y="33664"/>
                  </a:lnTo>
                  <a:lnTo>
                    <a:pt x="5761" y="20215"/>
                  </a:lnTo>
                  <a:cubicBezTo>
                    <a:pt x="5761" y="12246"/>
                    <a:pt x="12245" y="5762"/>
                    <a:pt x="20215" y="5762"/>
                  </a:cubicBezTo>
                  <a:close/>
                  <a:moveTo>
                    <a:pt x="20215" y="1"/>
                  </a:moveTo>
                  <a:cubicBezTo>
                    <a:pt x="9068" y="1"/>
                    <a:pt x="0" y="9070"/>
                    <a:pt x="0" y="20216"/>
                  </a:cubicBezTo>
                  <a:lnTo>
                    <a:pt x="0" y="36545"/>
                  </a:lnTo>
                  <a:cubicBezTo>
                    <a:pt x="0" y="38137"/>
                    <a:pt x="1290" y="39426"/>
                    <a:pt x="2881" y="39426"/>
                  </a:cubicBezTo>
                  <a:lnTo>
                    <a:pt x="37549" y="39426"/>
                  </a:lnTo>
                  <a:cubicBezTo>
                    <a:pt x="39140" y="39426"/>
                    <a:pt x="40430" y="38136"/>
                    <a:pt x="40430" y="36545"/>
                  </a:cubicBezTo>
                  <a:lnTo>
                    <a:pt x="40430" y="20216"/>
                  </a:lnTo>
                  <a:cubicBezTo>
                    <a:pt x="40430" y="9068"/>
                    <a:pt x="31362" y="1"/>
                    <a:pt x="202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880;p64">
              <a:extLst>
                <a:ext uri="{FF2B5EF4-FFF2-40B4-BE49-F238E27FC236}">
                  <a16:creationId xmlns:a16="http://schemas.microsoft.com/office/drawing/2014/main" id="{2C105A41-F30C-7224-057D-4C0058E42DAB}"/>
                </a:ext>
              </a:extLst>
            </p:cNvPr>
            <p:cNvSpPr/>
            <p:nvPr/>
          </p:nvSpPr>
          <p:spPr>
            <a:xfrm>
              <a:off x="3307550" y="1952800"/>
              <a:ext cx="1025175" cy="1000075"/>
            </a:xfrm>
            <a:custGeom>
              <a:avLst/>
              <a:gdLst/>
              <a:ahLst/>
              <a:cxnLst/>
              <a:rect l="l" t="t" r="r" b="b"/>
              <a:pathLst>
                <a:path w="41007" h="40003" extrusionOk="0">
                  <a:moveTo>
                    <a:pt x="20504" y="6339"/>
                  </a:moveTo>
                  <a:cubicBezTo>
                    <a:pt x="28314" y="6339"/>
                    <a:pt x="34669" y="12693"/>
                    <a:pt x="34669" y="20504"/>
                  </a:cubicBezTo>
                  <a:lnTo>
                    <a:pt x="34669" y="33663"/>
                  </a:lnTo>
                  <a:lnTo>
                    <a:pt x="6339" y="33663"/>
                  </a:lnTo>
                  <a:lnTo>
                    <a:pt x="6338" y="20504"/>
                  </a:lnTo>
                  <a:cubicBezTo>
                    <a:pt x="6338" y="12693"/>
                    <a:pt x="12694" y="6339"/>
                    <a:pt x="20504" y="6339"/>
                  </a:cubicBezTo>
                  <a:close/>
                  <a:moveTo>
                    <a:pt x="20504" y="5762"/>
                  </a:moveTo>
                  <a:cubicBezTo>
                    <a:pt x="12376" y="5762"/>
                    <a:pt x="5762" y="12374"/>
                    <a:pt x="5762" y="20503"/>
                  </a:cubicBezTo>
                  <a:lnTo>
                    <a:pt x="5762" y="33951"/>
                  </a:lnTo>
                  <a:cubicBezTo>
                    <a:pt x="5762" y="34111"/>
                    <a:pt x="5892" y="34240"/>
                    <a:pt x="6050" y="34240"/>
                  </a:cubicBezTo>
                  <a:lnTo>
                    <a:pt x="34957" y="34240"/>
                  </a:lnTo>
                  <a:cubicBezTo>
                    <a:pt x="35116" y="34240"/>
                    <a:pt x="35245" y="34111"/>
                    <a:pt x="35245" y="33951"/>
                  </a:cubicBezTo>
                  <a:lnTo>
                    <a:pt x="35245" y="20503"/>
                  </a:lnTo>
                  <a:cubicBezTo>
                    <a:pt x="35245" y="12374"/>
                    <a:pt x="28632" y="5762"/>
                    <a:pt x="20504" y="5762"/>
                  </a:cubicBezTo>
                  <a:close/>
                  <a:moveTo>
                    <a:pt x="20504" y="577"/>
                  </a:moveTo>
                  <a:cubicBezTo>
                    <a:pt x="31492" y="577"/>
                    <a:pt x="40431" y="9516"/>
                    <a:pt x="40431" y="20504"/>
                  </a:cubicBezTo>
                  <a:lnTo>
                    <a:pt x="40431" y="36833"/>
                  </a:lnTo>
                  <a:cubicBezTo>
                    <a:pt x="40431" y="38263"/>
                    <a:pt x="39268" y="39427"/>
                    <a:pt x="37838" y="39427"/>
                  </a:cubicBezTo>
                  <a:lnTo>
                    <a:pt x="3170" y="39427"/>
                  </a:lnTo>
                  <a:cubicBezTo>
                    <a:pt x="1739" y="39427"/>
                    <a:pt x="577" y="38263"/>
                    <a:pt x="577" y="36833"/>
                  </a:cubicBezTo>
                  <a:lnTo>
                    <a:pt x="577" y="20503"/>
                  </a:lnTo>
                  <a:cubicBezTo>
                    <a:pt x="577" y="9515"/>
                    <a:pt x="9517" y="577"/>
                    <a:pt x="20504" y="577"/>
                  </a:cubicBezTo>
                  <a:close/>
                  <a:moveTo>
                    <a:pt x="20504" y="1"/>
                  </a:moveTo>
                  <a:cubicBezTo>
                    <a:pt x="9199" y="1"/>
                    <a:pt x="0" y="9198"/>
                    <a:pt x="0" y="20504"/>
                  </a:cubicBezTo>
                  <a:lnTo>
                    <a:pt x="0" y="36833"/>
                  </a:lnTo>
                  <a:cubicBezTo>
                    <a:pt x="0" y="38580"/>
                    <a:pt x="1423" y="40002"/>
                    <a:pt x="3170" y="40002"/>
                  </a:cubicBezTo>
                  <a:lnTo>
                    <a:pt x="37838" y="40002"/>
                  </a:lnTo>
                  <a:cubicBezTo>
                    <a:pt x="39585" y="40002"/>
                    <a:pt x="41007" y="38580"/>
                    <a:pt x="41007" y="36833"/>
                  </a:cubicBezTo>
                  <a:lnTo>
                    <a:pt x="41007" y="20504"/>
                  </a:lnTo>
                  <a:cubicBezTo>
                    <a:pt x="41007" y="9198"/>
                    <a:pt x="31809" y="1"/>
                    <a:pt x="205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881;p64">
              <a:extLst>
                <a:ext uri="{FF2B5EF4-FFF2-40B4-BE49-F238E27FC236}">
                  <a16:creationId xmlns:a16="http://schemas.microsoft.com/office/drawing/2014/main" id="{169595A8-212E-95E4-E283-F186555EF9B8}"/>
                </a:ext>
              </a:extLst>
            </p:cNvPr>
            <p:cNvSpPr/>
            <p:nvPr/>
          </p:nvSpPr>
          <p:spPr>
            <a:xfrm>
              <a:off x="3261250" y="2748875"/>
              <a:ext cx="1103450" cy="932375"/>
            </a:xfrm>
            <a:custGeom>
              <a:avLst/>
              <a:gdLst/>
              <a:ahLst/>
              <a:cxnLst/>
              <a:rect l="l" t="t" r="r" b="b"/>
              <a:pathLst>
                <a:path w="44138" h="37295" extrusionOk="0">
                  <a:moveTo>
                    <a:pt x="0" y="1"/>
                  </a:moveTo>
                  <a:lnTo>
                    <a:pt x="0" y="37295"/>
                  </a:lnTo>
                  <a:lnTo>
                    <a:pt x="44137" y="37295"/>
                  </a:lnTo>
                  <a:lnTo>
                    <a:pt x="441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882;p64">
              <a:extLst>
                <a:ext uri="{FF2B5EF4-FFF2-40B4-BE49-F238E27FC236}">
                  <a16:creationId xmlns:a16="http://schemas.microsoft.com/office/drawing/2014/main" id="{DAA655D1-2143-296B-DBD7-D7152C393043}"/>
                </a:ext>
              </a:extLst>
            </p:cNvPr>
            <p:cNvSpPr/>
            <p:nvPr/>
          </p:nvSpPr>
          <p:spPr>
            <a:xfrm>
              <a:off x="3254025" y="2741675"/>
              <a:ext cx="1117900" cy="946775"/>
            </a:xfrm>
            <a:custGeom>
              <a:avLst/>
              <a:gdLst/>
              <a:ahLst/>
              <a:cxnLst/>
              <a:rect l="l" t="t" r="r" b="b"/>
              <a:pathLst>
                <a:path w="44716" h="37871" extrusionOk="0">
                  <a:moveTo>
                    <a:pt x="44138" y="576"/>
                  </a:moveTo>
                  <a:lnTo>
                    <a:pt x="44138" y="37295"/>
                  </a:lnTo>
                  <a:lnTo>
                    <a:pt x="577" y="37295"/>
                  </a:lnTo>
                  <a:lnTo>
                    <a:pt x="577" y="576"/>
                  </a:lnTo>
                  <a:close/>
                  <a:moveTo>
                    <a:pt x="287" y="1"/>
                  </a:moveTo>
                  <a:cubicBezTo>
                    <a:pt x="129" y="1"/>
                    <a:pt x="0" y="130"/>
                    <a:pt x="1" y="289"/>
                  </a:cubicBezTo>
                  <a:lnTo>
                    <a:pt x="1" y="37583"/>
                  </a:lnTo>
                  <a:cubicBezTo>
                    <a:pt x="0" y="37742"/>
                    <a:pt x="130" y="37871"/>
                    <a:pt x="289" y="37871"/>
                  </a:cubicBezTo>
                  <a:lnTo>
                    <a:pt x="44426" y="37871"/>
                  </a:lnTo>
                  <a:cubicBezTo>
                    <a:pt x="44586" y="37871"/>
                    <a:pt x="44715" y="37742"/>
                    <a:pt x="44714" y="37583"/>
                  </a:cubicBezTo>
                  <a:lnTo>
                    <a:pt x="44714" y="289"/>
                  </a:lnTo>
                  <a:cubicBezTo>
                    <a:pt x="44715" y="129"/>
                    <a:pt x="44586" y="1"/>
                    <a:pt x="44426" y="1"/>
                  </a:cubicBezTo>
                  <a:lnTo>
                    <a:pt x="289" y="1"/>
                  </a:lnTo>
                  <a:cubicBezTo>
                    <a:pt x="289" y="1"/>
                    <a:pt x="288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883;p64">
              <a:extLst>
                <a:ext uri="{FF2B5EF4-FFF2-40B4-BE49-F238E27FC236}">
                  <a16:creationId xmlns:a16="http://schemas.microsoft.com/office/drawing/2014/main" id="{FE4D09BA-B82F-F157-C19B-1959E3E47681}"/>
                </a:ext>
              </a:extLst>
            </p:cNvPr>
            <p:cNvSpPr/>
            <p:nvPr/>
          </p:nvSpPr>
          <p:spPr>
            <a:xfrm>
              <a:off x="3687425" y="3015925"/>
              <a:ext cx="240325" cy="437650"/>
            </a:xfrm>
            <a:custGeom>
              <a:avLst/>
              <a:gdLst/>
              <a:ahLst/>
              <a:cxnLst/>
              <a:rect l="l" t="t" r="r" b="b"/>
              <a:pathLst>
                <a:path w="9613" h="17506" extrusionOk="0">
                  <a:moveTo>
                    <a:pt x="4806" y="1"/>
                  </a:moveTo>
                  <a:cubicBezTo>
                    <a:pt x="2153" y="1"/>
                    <a:pt x="1" y="2151"/>
                    <a:pt x="1" y="4806"/>
                  </a:cubicBezTo>
                  <a:cubicBezTo>
                    <a:pt x="1" y="6634"/>
                    <a:pt x="1022" y="8223"/>
                    <a:pt x="2525" y="9035"/>
                  </a:cubicBezTo>
                  <a:lnTo>
                    <a:pt x="1717" y="17506"/>
                  </a:lnTo>
                  <a:lnTo>
                    <a:pt x="7896" y="17506"/>
                  </a:lnTo>
                  <a:lnTo>
                    <a:pt x="7090" y="9035"/>
                  </a:lnTo>
                  <a:cubicBezTo>
                    <a:pt x="8591" y="8223"/>
                    <a:pt x="9612" y="6634"/>
                    <a:pt x="9612" y="4806"/>
                  </a:cubicBezTo>
                  <a:cubicBezTo>
                    <a:pt x="9612" y="2151"/>
                    <a:pt x="7460" y="1"/>
                    <a:pt x="4806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884;p64">
              <a:extLst>
                <a:ext uri="{FF2B5EF4-FFF2-40B4-BE49-F238E27FC236}">
                  <a16:creationId xmlns:a16="http://schemas.microsoft.com/office/drawing/2014/main" id="{A32B0091-01F9-6C29-6999-3214DAEB72C2}"/>
                </a:ext>
              </a:extLst>
            </p:cNvPr>
            <p:cNvSpPr/>
            <p:nvPr/>
          </p:nvSpPr>
          <p:spPr>
            <a:xfrm>
              <a:off x="3680200" y="3008700"/>
              <a:ext cx="254725" cy="452075"/>
            </a:xfrm>
            <a:custGeom>
              <a:avLst/>
              <a:gdLst/>
              <a:ahLst/>
              <a:cxnLst/>
              <a:rect l="l" t="t" r="r" b="b"/>
              <a:pathLst>
                <a:path w="10189" h="18083" extrusionOk="0">
                  <a:moveTo>
                    <a:pt x="5095" y="578"/>
                  </a:moveTo>
                  <a:cubicBezTo>
                    <a:pt x="7586" y="578"/>
                    <a:pt x="9612" y="2604"/>
                    <a:pt x="9612" y="5095"/>
                  </a:cubicBezTo>
                  <a:cubicBezTo>
                    <a:pt x="9612" y="6755"/>
                    <a:pt x="8702" y="8283"/>
                    <a:pt x="7240" y="9071"/>
                  </a:cubicBezTo>
                  <a:cubicBezTo>
                    <a:pt x="7138" y="9126"/>
                    <a:pt x="7079" y="9237"/>
                    <a:pt x="7090" y="9352"/>
                  </a:cubicBezTo>
                  <a:lnTo>
                    <a:pt x="7868" y="17507"/>
                  </a:lnTo>
                  <a:lnTo>
                    <a:pt x="2323" y="17507"/>
                  </a:lnTo>
                  <a:lnTo>
                    <a:pt x="3100" y="9352"/>
                  </a:lnTo>
                  <a:cubicBezTo>
                    <a:pt x="3111" y="9237"/>
                    <a:pt x="3052" y="9126"/>
                    <a:pt x="2950" y="9071"/>
                  </a:cubicBezTo>
                  <a:cubicBezTo>
                    <a:pt x="1488" y="8283"/>
                    <a:pt x="578" y="6755"/>
                    <a:pt x="578" y="5095"/>
                  </a:cubicBezTo>
                  <a:cubicBezTo>
                    <a:pt x="578" y="2604"/>
                    <a:pt x="2604" y="578"/>
                    <a:pt x="5095" y="578"/>
                  </a:cubicBezTo>
                  <a:close/>
                  <a:moveTo>
                    <a:pt x="5095" y="1"/>
                  </a:moveTo>
                  <a:cubicBezTo>
                    <a:pt x="2286" y="1"/>
                    <a:pt x="2" y="2286"/>
                    <a:pt x="2" y="5095"/>
                  </a:cubicBezTo>
                  <a:cubicBezTo>
                    <a:pt x="1" y="6898"/>
                    <a:pt x="954" y="8567"/>
                    <a:pt x="2509" y="9484"/>
                  </a:cubicBezTo>
                  <a:lnTo>
                    <a:pt x="1720" y="17767"/>
                  </a:lnTo>
                  <a:cubicBezTo>
                    <a:pt x="1703" y="17936"/>
                    <a:pt x="1836" y="18082"/>
                    <a:pt x="2006" y="18082"/>
                  </a:cubicBezTo>
                  <a:lnTo>
                    <a:pt x="8184" y="18082"/>
                  </a:lnTo>
                  <a:cubicBezTo>
                    <a:pt x="8354" y="18082"/>
                    <a:pt x="8487" y="17936"/>
                    <a:pt x="8471" y="17767"/>
                  </a:cubicBezTo>
                  <a:lnTo>
                    <a:pt x="7681" y="9484"/>
                  </a:lnTo>
                  <a:cubicBezTo>
                    <a:pt x="9235" y="8567"/>
                    <a:pt x="10189" y="6898"/>
                    <a:pt x="10189" y="5095"/>
                  </a:cubicBezTo>
                  <a:cubicBezTo>
                    <a:pt x="10189" y="2286"/>
                    <a:pt x="7903" y="1"/>
                    <a:pt x="50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885;p64">
              <a:extLst>
                <a:ext uri="{FF2B5EF4-FFF2-40B4-BE49-F238E27FC236}">
                  <a16:creationId xmlns:a16="http://schemas.microsoft.com/office/drawing/2014/main" id="{6B8534F5-D4B1-BD25-B0B2-0ED8CFE10444}"/>
                </a:ext>
              </a:extLst>
            </p:cNvPr>
            <p:cNvSpPr/>
            <p:nvPr/>
          </p:nvSpPr>
          <p:spPr>
            <a:xfrm>
              <a:off x="5977700" y="2926050"/>
              <a:ext cx="16800" cy="36025"/>
            </a:xfrm>
            <a:custGeom>
              <a:avLst/>
              <a:gdLst/>
              <a:ahLst/>
              <a:cxnLst/>
              <a:rect l="l" t="t" r="r" b="b"/>
              <a:pathLst>
                <a:path w="672" h="1441" extrusionOk="0">
                  <a:moveTo>
                    <a:pt x="299" y="0"/>
                  </a:moveTo>
                  <a:cubicBezTo>
                    <a:pt x="292" y="0"/>
                    <a:pt x="284" y="1"/>
                    <a:pt x="277" y="1"/>
                  </a:cubicBezTo>
                  <a:cubicBezTo>
                    <a:pt x="118" y="14"/>
                    <a:pt x="1" y="153"/>
                    <a:pt x="14" y="313"/>
                  </a:cubicBezTo>
                  <a:cubicBezTo>
                    <a:pt x="39" y="600"/>
                    <a:pt x="62" y="886"/>
                    <a:pt x="84" y="1174"/>
                  </a:cubicBezTo>
                  <a:cubicBezTo>
                    <a:pt x="96" y="1324"/>
                    <a:pt x="220" y="1440"/>
                    <a:pt x="372" y="1440"/>
                  </a:cubicBezTo>
                  <a:cubicBezTo>
                    <a:pt x="379" y="1440"/>
                    <a:pt x="386" y="1440"/>
                    <a:pt x="393" y="1439"/>
                  </a:cubicBezTo>
                  <a:cubicBezTo>
                    <a:pt x="553" y="1427"/>
                    <a:pt x="671" y="1289"/>
                    <a:pt x="659" y="1130"/>
                  </a:cubicBezTo>
                  <a:cubicBezTo>
                    <a:pt x="637" y="841"/>
                    <a:pt x="613" y="552"/>
                    <a:pt x="589" y="263"/>
                  </a:cubicBezTo>
                  <a:cubicBezTo>
                    <a:pt x="574" y="113"/>
                    <a:pt x="447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886;p64">
              <a:extLst>
                <a:ext uri="{FF2B5EF4-FFF2-40B4-BE49-F238E27FC236}">
                  <a16:creationId xmlns:a16="http://schemas.microsoft.com/office/drawing/2014/main" id="{BF80988A-CFF5-29AD-F2B2-6E007ECBCA95}"/>
                </a:ext>
              </a:extLst>
            </p:cNvPr>
            <p:cNvSpPr/>
            <p:nvPr/>
          </p:nvSpPr>
          <p:spPr>
            <a:xfrm>
              <a:off x="1532575" y="886700"/>
              <a:ext cx="4456100" cy="2011825"/>
            </a:xfrm>
            <a:custGeom>
              <a:avLst/>
              <a:gdLst/>
              <a:ahLst/>
              <a:cxnLst/>
              <a:rect l="l" t="t" r="r" b="b"/>
              <a:pathLst>
                <a:path w="178244" h="80473" extrusionOk="0">
                  <a:moveTo>
                    <a:pt x="88232" y="1"/>
                  </a:moveTo>
                  <a:cubicBezTo>
                    <a:pt x="87652" y="6"/>
                    <a:pt x="87073" y="17"/>
                    <a:pt x="86494" y="33"/>
                  </a:cubicBezTo>
                  <a:cubicBezTo>
                    <a:pt x="86337" y="38"/>
                    <a:pt x="86212" y="169"/>
                    <a:pt x="86214" y="326"/>
                  </a:cubicBezTo>
                  <a:cubicBezTo>
                    <a:pt x="86217" y="483"/>
                    <a:pt x="86344" y="609"/>
                    <a:pt x="86501" y="610"/>
                  </a:cubicBezTo>
                  <a:lnTo>
                    <a:pt x="86509" y="610"/>
                  </a:lnTo>
                  <a:cubicBezTo>
                    <a:pt x="87086" y="593"/>
                    <a:pt x="87662" y="583"/>
                    <a:pt x="88238" y="577"/>
                  </a:cubicBezTo>
                  <a:cubicBezTo>
                    <a:pt x="88394" y="572"/>
                    <a:pt x="88518" y="444"/>
                    <a:pt x="88518" y="288"/>
                  </a:cubicBezTo>
                  <a:cubicBezTo>
                    <a:pt x="88517" y="131"/>
                    <a:pt x="88391" y="3"/>
                    <a:pt x="88235" y="1"/>
                  </a:cubicBezTo>
                  <a:close/>
                  <a:moveTo>
                    <a:pt x="89967" y="1"/>
                  </a:moveTo>
                  <a:cubicBezTo>
                    <a:pt x="89811" y="3"/>
                    <a:pt x="89685" y="131"/>
                    <a:pt x="89684" y="288"/>
                  </a:cubicBezTo>
                  <a:cubicBezTo>
                    <a:pt x="89684" y="444"/>
                    <a:pt x="89808" y="572"/>
                    <a:pt x="89965" y="577"/>
                  </a:cubicBezTo>
                  <a:cubicBezTo>
                    <a:pt x="90541" y="583"/>
                    <a:pt x="91116" y="593"/>
                    <a:pt x="91692" y="610"/>
                  </a:cubicBezTo>
                  <a:lnTo>
                    <a:pt x="91702" y="610"/>
                  </a:lnTo>
                  <a:cubicBezTo>
                    <a:pt x="91859" y="609"/>
                    <a:pt x="91986" y="483"/>
                    <a:pt x="91988" y="326"/>
                  </a:cubicBezTo>
                  <a:cubicBezTo>
                    <a:pt x="91991" y="169"/>
                    <a:pt x="91866" y="38"/>
                    <a:pt x="91710" y="33"/>
                  </a:cubicBezTo>
                  <a:cubicBezTo>
                    <a:pt x="91129" y="17"/>
                    <a:pt x="90550" y="6"/>
                    <a:pt x="89971" y="1"/>
                  </a:cubicBezTo>
                  <a:close/>
                  <a:moveTo>
                    <a:pt x="84784" y="98"/>
                  </a:moveTo>
                  <a:cubicBezTo>
                    <a:pt x="84775" y="98"/>
                    <a:pt x="84766" y="98"/>
                    <a:pt x="84757" y="99"/>
                  </a:cubicBezTo>
                  <a:cubicBezTo>
                    <a:pt x="84178" y="127"/>
                    <a:pt x="83599" y="160"/>
                    <a:pt x="83020" y="199"/>
                  </a:cubicBezTo>
                  <a:cubicBezTo>
                    <a:pt x="82865" y="208"/>
                    <a:pt x="82745" y="340"/>
                    <a:pt x="82751" y="496"/>
                  </a:cubicBezTo>
                  <a:cubicBezTo>
                    <a:pt x="82756" y="651"/>
                    <a:pt x="82885" y="775"/>
                    <a:pt x="83039" y="775"/>
                  </a:cubicBezTo>
                  <a:cubicBezTo>
                    <a:pt x="83046" y="775"/>
                    <a:pt x="83052" y="773"/>
                    <a:pt x="83060" y="773"/>
                  </a:cubicBezTo>
                  <a:cubicBezTo>
                    <a:pt x="83634" y="735"/>
                    <a:pt x="84209" y="703"/>
                    <a:pt x="84784" y="675"/>
                  </a:cubicBezTo>
                  <a:cubicBezTo>
                    <a:pt x="84943" y="667"/>
                    <a:pt x="85065" y="532"/>
                    <a:pt x="85058" y="373"/>
                  </a:cubicBezTo>
                  <a:cubicBezTo>
                    <a:pt x="85051" y="224"/>
                    <a:pt x="84927" y="98"/>
                    <a:pt x="84784" y="98"/>
                  </a:cubicBezTo>
                  <a:close/>
                  <a:moveTo>
                    <a:pt x="93436" y="100"/>
                  </a:moveTo>
                  <a:cubicBezTo>
                    <a:pt x="93282" y="100"/>
                    <a:pt x="93154" y="219"/>
                    <a:pt x="93146" y="374"/>
                  </a:cubicBezTo>
                  <a:cubicBezTo>
                    <a:pt x="93137" y="534"/>
                    <a:pt x="93261" y="668"/>
                    <a:pt x="93419" y="676"/>
                  </a:cubicBezTo>
                  <a:cubicBezTo>
                    <a:pt x="93995" y="703"/>
                    <a:pt x="94569" y="736"/>
                    <a:pt x="95144" y="775"/>
                  </a:cubicBezTo>
                  <a:lnTo>
                    <a:pt x="95163" y="775"/>
                  </a:lnTo>
                  <a:lnTo>
                    <a:pt x="95163" y="776"/>
                  </a:lnTo>
                  <a:cubicBezTo>
                    <a:pt x="95319" y="776"/>
                    <a:pt x="95446" y="652"/>
                    <a:pt x="95452" y="496"/>
                  </a:cubicBezTo>
                  <a:cubicBezTo>
                    <a:pt x="95457" y="342"/>
                    <a:pt x="95338" y="210"/>
                    <a:pt x="95182" y="200"/>
                  </a:cubicBezTo>
                  <a:cubicBezTo>
                    <a:pt x="94605" y="160"/>
                    <a:pt x="94026" y="128"/>
                    <a:pt x="93447" y="101"/>
                  </a:cubicBezTo>
                  <a:cubicBezTo>
                    <a:pt x="93443" y="100"/>
                    <a:pt x="93439" y="100"/>
                    <a:pt x="93436" y="100"/>
                  </a:cubicBezTo>
                  <a:close/>
                  <a:moveTo>
                    <a:pt x="81313" y="331"/>
                  </a:moveTo>
                  <a:cubicBezTo>
                    <a:pt x="81305" y="331"/>
                    <a:pt x="81296" y="331"/>
                    <a:pt x="81287" y="332"/>
                  </a:cubicBezTo>
                  <a:cubicBezTo>
                    <a:pt x="80710" y="381"/>
                    <a:pt x="80133" y="438"/>
                    <a:pt x="79557" y="498"/>
                  </a:cubicBezTo>
                  <a:cubicBezTo>
                    <a:pt x="79405" y="514"/>
                    <a:pt x="79292" y="646"/>
                    <a:pt x="79299" y="800"/>
                  </a:cubicBezTo>
                  <a:cubicBezTo>
                    <a:pt x="79308" y="952"/>
                    <a:pt x="79434" y="1072"/>
                    <a:pt x="79587" y="1072"/>
                  </a:cubicBezTo>
                  <a:lnTo>
                    <a:pt x="79587" y="1072"/>
                  </a:lnTo>
                  <a:cubicBezTo>
                    <a:pt x="79597" y="1072"/>
                    <a:pt x="79608" y="1072"/>
                    <a:pt x="79617" y="1071"/>
                  </a:cubicBezTo>
                  <a:cubicBezTo>
                    <a:pt x="80191" y="1011"/>
                    <a:pt x="80764" y="956"/>
                    <a:pt x="81337" y="905"/>
                  </a:cubicBezTo>
                  <a:cubicBezTo>
                    <a:pt x="81496" y="892"/>
                    <a:pt x="81613" y="752"/>
                    <a:pt x="81599" y="593"/>
                  </a:cubicBezTo>
                  <a:cubicBezTo>
                    <a:pt x="81586" y="444"/>
                    <a:pt x="81461" y="331"/>
                    <a:pt x="81313" y="331"/>
                  </a:cubicBezTo>
                  <a:close/>
                  <a:moveTo>
                    <a:pt x="79587" y="1072"/>
                  </a:moveTo>
                  <a:cubicBezTo>
                    <a:pt x="79587" y="1072"/>
                    <a:pt x="79586" y="1072"/>
                    <a:pt x="79586" y="1072"/>
                  </a:cubicBezTo>
                  <a:lnTo>
                    <a:pt x="79587" y="1072"/>
                  </a:lnTo>
                  <a:cubicBezTo>
                    <a:pt x="79587" y="1072"/>
                    <a:pt x="79587" y="1072"/>
                    <a:pt x="79587" y="1072"/>
                  </a:cubicBezTo>
                  <a:close/>
                  <a:moveTo>
                    <a:pt x="96894" y="331"/>
                  </a:moveTo>
                  <a:cubicBezTo>
                    <a:pt x="96746" y="331"/>
                    <a:pt x="96619" y="443"/>
                    <a:pt x="96603" y="595"/>
                  </a:cubicBezTo>
                  <a:cubicBezTo>
                    <a:pt x="96589" y="753"/>
                    <a:pt x="96707" y="892"/>
                    <a:pt x="96865" y="905"/>
                  </a:cubicBezTo>
                  <a:cubicBezTo>
                    <a:pt x="97439" y="956"/>
                    <a:pt x="98012" y="1010"/>
                    <a:pt x="98585" y="1071"/>
                  </a:cubicBezTo>
                  <a:cubicBezTo>
                    <a:pt x="98595" y="1072"/>
                    <a:pt x="98606" y="1072"/>
                    <a:pt x="98615" y="1072"/>
                  </a:cubicBezTo>
                  <a:lnTo>
                    <a:pt x="98615" y="1073"/>
                  </a:lnTo>
                  <a:cubicBezTo>
                    <a:pt x="98769" y="1073"/>
                    <a:pt x="98896" y="953"/>
                    <a:pt x="98904" y="800"/>
                  </a:cubicBezTo>
                  <a:cubicBezTo>
                    <a:pt x="98911" y="646"/>
                    <a:pt x="98799" y="514"/>
                    <a:pt x="98645" y="499"/>
                  </a:cubicBezTo>
                  <a:cubicBezTo>
                    <a:pt x="98069" y="438"/>
                    <a:pt x="97493" y="382"/>
                    <a:pt x="96914" y="332"/>
                  </a:cubicBezTo>
                  <a:cubicBezTo>
                    <a:pt x="96908" y="332"/>
                    <a:pt x="96901" y="331"/>
                    <a:pt x="96894" y="331"/>
                  </a:cubicBezTo>
                  <a:close/>
                  <a:moveTo>
                    <a:pt x="100344" y="695"/>
                  </a:moveTo>
                  <a:cubicBezTo>
                    <a:pt x="100199" y="695"/>
                    <a:pt x="100076" y="802"/>
                    <a:pt x="100058" y="947"/>
                  </a:cubicBezTo>
                  <a:cubicBezTo>
                    <a:pt x="100039" y="1102"/>
                    <a:pt x="100147" y="1246"/>
                    <a:pt x="100302" y="1268"/>
                  </a:cubicBezTo>
                  <a:cubicBezTo>
                    <a:pt x="100874" y="1340"/>
                    <a:pt x="101445" y="1416"/>
                    <a:pt x="102014" y="1499"/>
                  </a:cubicBezTo>
                  <a:cubicBezTo>
                    <a:pt x="102028" y="1501"/>
                    <a:pt x="102042" y="1503"/>
                    <a:pt x="102056" y="1503"/>
                  </a:cubicBezTo>
                  <a:cubicBezTo>
                    <a:pt x="102208" y="1503"/>
                    <a:pt x="102332" y="1385"/>
                    <a:pt x="102343" y="1234"/>
                  </a:cubicBezTo>
                  <a:cubicBezTo>
                    <a:pt x="102354" y="1084"/>
                    <a:pt x="102246" y="950"/>
                    <a:pt x="102097" y="929"/>
                  </a:cubicBezTo>
                  <a:cubicBezTo>
                    <a:pt x="101523" y="845"/>
                    <a:pt x="100949" y="769"/>
                    <a:pt x="100375" y="697"/>
                  </a:cubicBezTo>
                  <a:cubicBezTo>
                    <a:pt x="100364" y="696"/>
                    <a:pt x="100354" y="695"/>
                    <a:pt x="100344" y="695"/>
                  </a:cubicBezTo>
                  <a:close/>
                  <a:moveTo>
                    <a:pt x="77854" y="697"/>
                  </a:moveTo>
                  <a:cubicBezTo>
                    <a:pt x="77846" y="697"/>
                    <a:pt x="77837" y="697"/>
                    <a:pt x="77829" y="698"/>
                  </a:cubicBezTo>
                  <a:cubicBezTo>
                    <a:pt x="77254" y="770"/>
                    <a:pt x="76680" y="848"/>
                    <a:pt x="76106" y="931"/>
                  </a:cubicBezTo>
                  <a:cubicBezTo>
                    <a:pt x="75957" y="953"/>
                    <a:pt x="75850" y="1086"/>
                    <a:pt x="75861" y="1236"/>
                  </a:cubicBezTo>
                  <a:cubicBezTo>
                    <a:pt x="75871" y="1388"/>
                    <a:pt x="75996" y="1504"/>
                    <a:pt x="76147" y="1504"/>
                  </a:cubicBezTo>
                  <a:cubicBezTo>
                    <a:pt x="76160" y="1504"/>
                    <a:pt x="76175" y="1503"/>
                    <a:pt x="76188" y="1501"/>
                  </a:cubicBezTo>
                  <a:cubicBezTo>
                    <a:pt x="76758" y="1419"/>
                    <a:pt x="77329" y="1341"/>
                    <a:pt x="77901" y="1270"/>
                  </a:cubicBezTo>
                  <a:cubicBezTo>
                    <a:pt x="78053" y="1245"/>
                    <a:pt x="78160" y="1103"/>
                    <a:pt x="78141" y="950"/>
                  </a:cubicBezTo>
                  <a:cubicBezTo>
                    <a:pt x="78123" y="803"/>
                    <a:pt x="77998" y="697"/>
                    <a:pt x="77854" y="697"/>
                  </a:cubicBezTo>
                  <a:close/>
                  <a:moveTo>
                    <a:pt x="103767" y="1190"/>
                  </a:moveTo>
                  <a:cubicBezTo>
                    <a:pt x="103628" y="1190"/>
                    <a:pt x="103506" y="1291"/>
                    <a:pt x="103484" y="1432"/>
                  </a:cubicBezTo>
                  <a:cubicBezTo>
                    <a:pt x="103457" y="1589"/>
                    <a:pt x="103564" y="1737"/>
                    <a:pt x="103721" y="1763"/>
                  </a:cubicBezTo>
                  <a:cubicBezTo>
                    <a:pt x="104289" y="1857"/>
                    <a:pt x="104856" y="1955"/>
                    <a:pt x="105422" y="2060"/>
                  </a:cubicBezTo>
                  <a:cubicBezTo>
                    <a:pt x="105440" y="2063"/>
                    <a:pt x="105458" y="2065"/>
                    <a:pt x="105476" y="2065"/>
                  </a:cubicBezTo>
                  <a:cubicBezTo>
                    <a:pt x="105624" y="2064"/>
                    <a:pt x="105748" y="1950"/>
                    <a:pt x="105761" y="1803"/>
                  </a:cubicBezTo>
                  <a:cubicBezTo>
                    <a:pt x="105775" y="1655"/>
                    <a:pt x="105673" y="1521"/>
                    <a:pt x="105528" y="1493"/>
                  </a:cubicBezTo>
                  <a:cubicBezTo>
                    <a:pt x="104957" y="1388"/>
                    <a:pt x="104386" y="1288"/>
                    <a:pt x="103815" y="1194"/>
                  </a:cubicBezTo>
                  <a:cubicBezTo>
                    <a:pt x="103799" y="1192"/>
                    <a:pt x="103783" y="1190"/>
                    <a:pt x="103767" y="1190"/>
                  </a:cubicBezTo>
                  <a:close/>
                  <a:moveTo>
                    <a:pt x="74440" y="1193"/>
                  </a:moveTo>
                  <a:cubicBezTo>
                    <a:pt x="74423" y="1193"/>
                    <a:pt x="74406" y="1195"/>
                    <a:pt x="74389" y="1198"/>
                  </a:cubicBezTo>
                  <a:cubicBezTo>
                    <a:pt x="73816" y="1292"/>
                    <a:pt x="73245" y="1392"/>
                    <a:pt x="72675" y="1498"/>
                  </a:cubicBezTo>
                  <a:cubicBezTo>
                    <a:pt x="72530" y="1524"/>
                    <a:pt x="72428" y="1659"/>
                    <a:pt x="72441" y="1807"/>
                  </a:cubicBezTo>
                  <a:cubicBezTo>
                    <a:pt x="72455" y="1955"/>
                    <a:pt x="72579" y="2069"/>
                    <a:pt x="72728" y="2069"/>
                  </a:cubicBezTo>
                  <a:cubicBezTo>
                    <a:pt x="72746" y="2069"/>
                    <a:pt x="72764" y="2068"/>
                    <a:pt x="72780" y="2064"/>
                  </a:cubicBezTo>
                  <a:cubicBezTo>
                    <a:pt x="73347" y="1958"/>
                    <a:pt x="73914" y="1860"/>
                    <a:pt x="74482" y="1767"/>
                  </a:cubicBezTo>
                  <a:cubicBezTo>
                    <a:pt x="74640" y="1740"/>
                    <a:pt x="74745" y="1591"/>
                    <a:pt x="74720" y="1434"/>
                  </a:cubicBezTo>
                  <a:cubicBezTo>
                    <a:pt x="74698" y="1294"/>
                    <a:pt x="74577" y="1193"/>
                    <a:pt x="74440" y="1193"/>
                  </a:cubicBezTo>
                  <a:close/>
                  <a:moveTo>
                    <a:pt x="107177" y="1820"/>
                  </a:moveTo>
                  <a:cubicBezTo>
                    <a:pt x="107043" y="1820"/>
                    <a:pt x="106922" y="1913"/>
                    <a:pt x="106894" y="2050"/>
                  </a:cubicBezTo>
                  <a:cubicBezTo>
                    <a:pt x="106863" y="2206"/>
                    <a:pt x="106962" y="2358"/>
                    <a:pt x="107118" y="2390"/>
                  </a:cubicBezTo>
                  <a:cubicBezTo>
                    <a:pt x="107683" y="2505"/>
                    <a:pt x="108246" y="2627"/>
                    <a:pt x="108807" y="2752"/>
                  </a:cubicBezTo>
                  <a:cubicBezTo>
                    <a:pt x="108828" y="2757"/>
                    <a:pt x="108849" y="2760"/>
                    <a:pt x="108870" y="2760"/>
                  </a:cubicBezTo>
                  <a:lnTo>
                    <a:pt x="108870" y="2761"/>
                  </a:lnTo>
                  <a:cubicBezTo>
                    <a:pt x="109018" y="2761"/>
                    <a:pt x="109143" y="2651"/>
                    <a:pt x="109158" y="2504"/>
                  </a:cubicBezTo>
                  <a:cubicBezTo>
                    <a:pt x="109175" y="2358"/>
                    <a:pt x="109078" y="2222"/>
                    <a:pt x="108934" y="2191"/>
                  </a:cubicBezTo>
                  <a:cubicBezTo>
                    <a:pt x="108368" y="2063"/>
                    <a:pt x="107802" y="1942"/>
                    <a:pt x="107234" y="1825"/>
                  </a:cubicBezTo>
                  <a:cubicBezTo>
                    <a:pt x="107215" y="1821"/>
                    <a:pt x="107196" y="1820"/>
                    <a:pt x="107177" y="1820"/>
                  </a:cubicBezTo>
                  <a:close/>
                  <a:moveTo>
                    <a:pt x="71027" y="1824"/>
                  </a:moveTo>
                  <a:cubicBezTo>
                    <a:pt x="71007" y="1824"/>
                    <a:pt x="70988" y="1826"/>
                    <a:pt x="70968" y="1830"/>
                  </a:cubicBezTo>
                  <a:cubicBezTo>
                    <a:pt x="70401" y="1946"/>
                    <a:pt x="69835" y="2069"/>
                    <a:pt x="69270" y="2196"/>
                  </a:cubicBezTo>
                  <a:cubicBezTo>
                    <a:pt x="69125" y="2227"/>
                    <a:pt x="69027" y="2363"/>
                    <a:pt x="69044" y="2509"/>
                  </a:cubicBezTo>
                  <a:cubicBezTo>
                    <a:pt x="69060" y="2656"/>
                    <a:pt x="69183" y="2766"/>
                    <a:pt x="69330" y="2766"/>
                  </a:cubicBezTo>
                  <a:cubicBezTo>
                    <a:pt x="69330" y="2766"/>
                    <a:pt x="69331" y="2766"/>
                    <a:pt x="69332" y="2766"/>
                  </a:cubicBezTo>
                  <a:cubicBezTo>
                    <a:pt x="69354" y="2766"/>
                    <a:pt x="69375" y="2763"/>
                    <a:pt x="69396" y="2758"/>
                  </a:cubicBezTo>
                  <a:cubicBezTo>
                    <a:pt x="69958" y="2631"/>
                    <a:pt x="70521" y="2510"/>
                    <a:pt x="71084" y="2394"/>
                  </a:cubicBezTo>
                  <a:cubicBezTo>
                    <a:pt x="71240" y="2363"/>
                    <a:pt x="71341" y="2210"/>
                    <a:pt x="71309" y="2054"/>
                  </a:cubicBezTo>
                  <a:cubicBezTo>
                    <a:pt x="71280" y="1918"/>
                    <a:pt x="71161" y="1824"/>
                    <a:pt x="71027" y="1824"/>
                  </a:cubicBezTo>
                  <a:close/>
                  <a:moveTo>
                    <a:pt x="110558" y="2580"/>
                  </a:moveTo>
                  <a:cubicBezTo>
                    <a:pt x="110428" y="2580"/>
                    <a:pt x="110310" y="2667"/>
                    <a:pt x="110277" y="2799"/>
                  </a:cubicBezTo>
                  <a:cubicBezTo>
                    <a:pt x="110240" y="2954"/>
                    <a:pt x="110334" y="3110"/>
                    <a:pt x="110488" y="3148"/>
                  </a:cubicBezTo>
                  <a:cubicBezTo>
                    <a:pt x="111047" y="3285"/>
                    <a:pt x="111605" y="3428"/>
                    <a:pt x="112162" y="3577"/>
                  </a:cubicBezTo>
                  <a:cubicBezTo>
                    <a:pt x="112187" y="3583"/>
                    <a:pt x="112211" y="3586"/>
                    <a:pt x="112236" y="3586"/>
                  </a:cubicBezTo>
                  <a:cubicBezTo>
                    <a:pt x="112380" y="3586"/>
                    <a:pt x="112504" y="3479"/>
                    <a:pt x="112522" y="3335"/>
                  </a:cubicBezTo>
                  <a:cubicBezTo>
                    <a:pt x="112541" y="3193"/>
                    <a:pt x="112451" y="3057"/>
                    <a:pt x="112310" y="3020"/>
                  </a:cubicBezTo>
                  <a:cubicBezTo>
                    <a:pt x="111750" y="2870"/>
                    <a:pt x="111189" y="2726"/>
                    <a:pt x="110626" y="2588"/>
                  </a:cubicBezTo>
                  <a:cubicBezTo>
                    <a:pt x="110603" y="2583"/>
                    <a:pt x="110581" y="2580"/>
                    <a:pt x="110558" y="2580"/>
                  </a:cubicBezTo>
                  <a:close/>
                  <a:moveTo>
                    <a:pt x="67646" y="2588"/>
                  </a:moveTo>
                  <a:cubicBezTo>
                    <a:pt x="67623" y="2588"/>
                    <a:pt x="67599" y="2591"/>
                    <a:pt x="67576" y="2597"/>
                  </a:cubicBezTo>
                  <a:cubicBezTo>
                    <a:pt x="67014" y="2736"/>
                    <a:pt x="66452" y="2880"/>
                    <a:pt x="65892" y="3030"/>
                  </a:cubicBezTo>
                  <a:cubicBezTo>
                    <a:pt x="65753" y="3068"/>
                    <a:pt x="65662" y="3202"/>
                    <a:pt x="65681" y="3346"/>
                  </a:cubicBezTo>
                  <a:cubicBezTo>
                    <a:pt x="65700" y="3489"/>
                    <a:pt x="65822" y="3597"/>
                    <a:pt x="65968" y="3597"/>
                  </a:cubicBezTo>
                  <a:cubicBezTo>
                    <a:pt x="65992" y="3596"/>
                    <a:pt x="66017" y="3593"/>
                    <a:pt x="66041" y="3586"/>
                  </a:cubicBezTo>
                  <a:cubicBezTo>
                    <a:pt x="66597" y="3437"/>
                    <a:pt x="67155" y="3295"/>
                    <a:pt x="67714" y="3157"/>
                  </a:cubicBezTo>
                  <a:cubicBezTo>
                    <a:pt x="67869" y="3118"/>
                    <a:pt x="67963" y="2962"/>
                    <a:pt x="67925" y="2808"/>
                  </a:cubicBezTo>
                  <a:cubicBezTo>
                    <a:pt x="67892" y="2676"/>
                    <a:pt x="67775" y="2588"/>
                    <a:pt x="67646" y="2588"/>
                  </a:cubicBezTo>
                  <a:close/>
                  <a:moveTo>
                    <a:pt x="113911" y="3473"/>
                  </a:moveTo>
                  <a:cubicBezTo>
                    <a:pt x="113785" y="3473"/>
                    <a:pt x="113669" y="3555"/>
                    <a:pt x="113633" y="3681"/>
                  </a:cubicBezTo>
                  <a:cubicBezTo>
                    <a:pt x="113589" y="3833"/>
                    <a:pt x="113675" y="3992"/>
                    <a:pt x="113828" y="4037"/>
                  </a:cubicBezTo>
                  <a:cubicBezTo>
                    <a:pt x="114381" y="4197"/>
                    <a:pt x="114932" y="4361"/>
                    <a:pt x="115483" y="4531"/>
                  </a:cubicBezTo>
                  <a:cubicBezTo>
                    <a:pt x="115511" y="4540"/>
                    <a:pt x="115539" y="4543"/>
                    <a:pt x="115568" y="4543"/>
                  </a:cubicBezTo>
                  <a:cubicBezTo>
                    <a:pt x="115711" y="4543"/>
                    <a:pt x="115832" y="4440"/>
                    <a:pt x="115854" y="4299"/>
                  </a:cubicBezTo>
                  <a:cubicBezTo>
                    <a:pt x="115874" y="4158"/>
                    <a:pt x="115789" y="4023"/>
                    <a:pt x="115653" y="3981"/>
                  </a:cubicBezTo>
                  <a:cubicBezTo>
                    <a:pt x="115099" y="3809"/>
                    <a:pt x="114544" y="3644"/>
                    <a:pt x="113987" y="3483"/>
                  </a:cubicBezTo>
                  <a:cubicBezTo>
                    <a:pt x="113962" y="3476"/>
                    <a:pt x="113936" y="3473"/>
                    <a:pt x="113911" y="3473"/>
                  </a:cubicBezTo>
                  <a:close/>
                  <a:moveTo>
                    <a:pt x="64299" y="3485"/>
                  </a:moveTo>
                  <a:cubicBezTo>
                    <a:pt x="64272" y="3485"/>
                    <a:pt x="64245" y="3488"/>
                    <a:pt x="64218" y="3496"/>
                  </a:cubicBezTo>
                  <a:cubicBezTo>
                    <a:pt x="63661" y="3657"/>
                    <a:pt x="63106" y="3824"/>
                    <a:pt x="62552" y="3995"/>
                  </a:cubicBezTo>
                  <a:cubicBezTo>
                    <a:pt x="62416" y="4038"/>
                    <a:pt x="62331" y="4173"/>
                    <a:pt x="62353" y="4314"/>
                  </a:cubicBezTo>
                  <a:cubicBezTo>
                    <a:pt x="62374" y="4455"/>
                    <a:pt x="62495" y="4559"/>
                    <a:pt x="62638" y="4559"/>
                  </a:cubicBezTo>
                  <a:cubicBezTo>
                    <a:pt x="62667" y="4559"/>
                    <a:pt x="62696" y="4554"/>
                    <a:pt x="62723" y="4546"/>
                  </a:cubicBezTo>
                  <a:cubicBezTo>
                    <a:pt x="63272" y="4375"/>
                    <a:pt x="63824" y="4210"/>
                    <a:pt x="64378" y="4049"/>
                  </a:cubicBezTo>
                  <a:cubicBezTo>
                    <a:pt x="64531" y="4005"/>
                    <a:pt x="64619" y="3845"/>
                    <a:pt x="64575" y="3693"/>
                  </a:cubicBezTo>
                  <a:cubicBezTo>
                    <a:pt x="64538" y="3566"/>
                    <a:pt x="64424" y="3485"/>
                    <a:pt x="64299" y="3485"/>
                  </a:cubicBezTo>
                  <a:close/>
                  <a:moveTo>
                    <a:pt x="117224" y="4497"/>
                  </a:moveTo>
                  <a:cubicBezTo>
                    <a:pt x="117103" y="4497"/>
                    <a:pt x="116990" y="4574"/>
                    <a:pt x="116950" y="4694"/>
                  </a:cubicBezTo>
                  <a:cubicBezTo>
                    <a:pt x="116901" y="4843"/>
                    <a:pt x="116980" y="5005"/>
                    <a:pt x="117127" y="5057"/>
                  </a:cubicBezTo>
                  <a:cubicBezTo>
                    <a:pt x="117410" y="5150"/>
                    <a:pt x="117692" y="5245"/>
                    <a:pt x="117974" y="5342"/>
                  </a:cubicBezTo>
                  <a:cubicBezTo>
                    <a:pt x="118238" y="5432"/>
                    <a:pt x="118501" y="5523"/>
                    <a:pt x="118763" y="5616"/>
                  </a:cubicBezTo>
                  <a:cubicBezTo>
                    <a:pt x="118793" y="5626"/>
                    <a:pt x="118826" y="5632"/>
                    <a:pt x="118859" y="5632"/>
                  </a:cubicBezTo>
                  <a:cubicBezTo>
                    <a:pt x="119000" y="5632"/>
                    <a:pt x="119120" y="5532"/>
                    <a:pt x="119144" y="5392"/>
                  </a:cubicBezTo>
                  <a:cubicBezTo>
                    <a:pt x="119166" y="5255"/>
                    <a:pt x="119087" y="5119"/>
                    <a:pt x="118954" y="5072"/>
                  </a:cubicBezTo>
                  <a:cubicBezTo>
                    <a:pt x="118690" y="4979"/>
                    <a:pt x="118425" y="4888"/>
                    <a:pt x="118160" y="4796"/>
                  </a:cubicBezTo>
                  <a:cubicBezTo>
                    <a:pt x="117877" y="4699"/>
                    <a:pt x="117593" y="4604"/>
                    <a:pt x="117308" y="4510"/>
                  </a:cubicBezTo>
                  <a:cubicBezTo>
                    <a:pt x="117280" y="4501"/>
                    <a:pt x="117252" y="4497"/>
                    <a:pt x="117224" y="4497"/>
                  </a:cubicBezTo>
                  <a:close/>
                  <a:moveTo>
                    <a:pt x="60986" y="4513"/>
                  </a:moveTo>
                  <a:cubicBezTo>
                    <a:pt x="60956" y="4513"/>
                    <a:pt x="60925" y="4518"/>
                    <a:pt x="60895" y="4528"/>
                  </a:cubicBezTo>
                  <a:cubicBezTo>
                    <a:pt x="60346" y="4711"/>
                    <a:pt x="59798" y="4899"/>
                    <a:pt x="59251" y="5094"/>
                  </a:cubicBezTo>
                  <a:cubicBezTo>
                    <a:pt x="59119" y="5141"/>
                    <a:pt x="59038" y="5275"/>
                    <a:pt x="59062" y="5414"/>
                  </a:cubicBezTo>
                  <a:cubicBezTo>
                    <a:pt x="59086" y="5552"/>
                    <a:pt x="59206" y="5653"/>
                    <a:pt x="59347" y="5653"/>
                  </a:cubicBezTo>
                  <a:lnTo>
                    <a:pt x="59348" y="5653"/>
                  </a:lnTo>
                  <a:cubicBezTo>
                    <a:pt x="59380" y="5653"/>
                    <a:pt x="59413" y="5647"/>
                    <a:pt x="59443" y="5636"/>
                  </a:cubicBezTo>
                  <a:cubicBezTo>
                    <a:pt x="59986" y="5444"/>
                    <a:pt x="60531" y="5257"/>
                    <a:pt x="61078" y="5075"/>
                  </a:cubicBezTo>
                  <a:cubicBezTo>
                    <a:pt x="61229" y="5024"/>
                    <a:pt x="61310" y="4861"/>
                    <a:pt x="61260" y="4711"/>
                  </a:cubicBezTo>
                  <a:cubicBezTo>
                    <a:pt x="61219" y="4590"/>
                    <a:pt x="61107" y="4513"/>
                    <a:pt x="60986" y="4513"/>
                  </a:cubicBezTo>
                  <a:close/>
                  <a:moveTo>
                    <a:pt x="120485" y="5651"/>
                  </a:moveTo>
                  <a:cubicBezTo>
                    <a:pt x="120368" y="5651"/>
                    <a:pt x="120259" y="5722"/>
                    <a:pt x="120216" y="5837"/>
                  </a:cubicBezTo>
                  <a:cubicBezTo>
                    <a:pt x="120160" y="5986"/>
                    <a:pt x="120235" y="6153"/>
                    <a:pt x="120384" y="6209"/>
                  </a:cubicBezTo>
                  <a:cubicBezTo>
                    <a:pt x="120924" y="6411"/>
                    <a:pt x="121461" y="6619"/>
                    <a:pt x="121995" y="6832"/>
                  </a:cubicBezTo>
                  <a:cubicBezTo>
                    <a:pt x="122029" y="6845"/>
                    <a:pt x="122065" y="6852"/>
                    <a:pt x="122101" y="6852"/>
                  </a:cubicBezTo>
                  <a:cubicBezTo>
                    <a:pt x="122239" y="6852"/>
                    <a:pt x="122358" y="6754"/>
                    <a:pt x="122385" y="6618"/>
                  </a:cubicBezTo>
                  <a:cubicBezTo>
                    <a:pt x="122410" y="6483"/>
                    <a:pt x="122337" y="6347"/>
                    <a:pt x="122208" y="6297"/>
                  </a:cubicBezTo>
                  <a:cubicBezTo>
                    <a:pt x="121670" y="6082"/>
                    <a:pt x="121130" y="5873"/>
                    <a:pt x="120587" y="5670"/>
                  </a:cubicBezTo>
                  <a:cubicBezTo>
                    <a:pt x="120553" y="5657"/>
                    <a:pt x="120519" y="5651"/>
                    <a:pt x="120485" y="5651"/>
                  </a:cubicBezTo>
                  <a:close/>
                  <a:moveTo>
                    <a:pt x="57719" y="5671"/>
                  </a:moveTo>
                  <a:cubicBezTo>
                    <a:pt x="57685" y="5671"/>
                    <a:pt x="57651" y="5677"/>
                    <a:pt x="57617" y="5690"/>
                  </a:cubicBezTo>
                  <a:cubicBezTo>
                    <a:pt x="57075" y="5895"/>
                    <a:pt x="56534" y="6105"/>
                    <a:pt x="55997" y="6320"/>
                  </a:cubicBezTo>
                  <a:cubicBezTo>
                    <a:pt x="55868" y="6371"/>
                    <a:pt x="55794" y="6506"/>
                    <a:pt x="55820" y="6642"/>
                  </a:cubicBezTo>
                  <a:cubicBezTo>
                    <a:pt x="55847" y="6778"/>
                    <a:pt x="55965" y="6876"/>
                    <a:pt x="56103" y="6876"/>
                  </a:cubicBezTo>
                  <a:lnTo>
                    <a:pt x="56103" y="6875"/>
                  </a:lnTo>
                  <a:cubicBezTo>
                    <a:pt x="56141" y="6875"/>
                    <a:pt x="56177" y="6868"/>
                    <a:pt x="56210" y="6855"/>
                  </a:cubicBezTo>
                  <a:cubicBezTo>
                    <a:pt x="56745" y="6641"/>
                    <a:pt x="57281" y="6432"/>
                    <a:pt x="57821" y="6230"/>
                  </a:cubicBezTo>
                  <a:cubicBezTo>
                    <a:pt x="57970" y="6173"/>
                    <a:pt x="58045" y="6008"/>
                    <a:pt x="57989" y="5858"/>
                  </a:cubicBezTo>
                  <a:cubicBezTo>
                    <a:pt x="57945" y="5743"/>
                    <a:pt x="57836" y="5671"/>
                    <a:pt x="57719" y="5671"/>
                  </a:cubicBezTo>
                  <a:close/>
                  <a:moveTo>
                    <a:pt x="123706" y="6933"/>
                  </a:moveTo>
                  <a:cubicBezTo>
                    <a:pt x="123593" y="6933"/>
                    <a:pt x="123486" y="6999"/>
                    <a:pt x="123440" y="7109"/>
                  </a:cubicBezTo>
                  <a:cubicBezTo>
                    <a:pt x="123378" y="7255"/>
                    <a:pt x="123446" y="7424"/>
                    <a:pt x="123594" y="7487"/>
                  </a:cubicBezTo>
                  <a:cubicBezTo>
                    <a:pt x="124124" y="7710"/>
                    <a:pt x="124653" y="7939"/>
                    <a:pt x="125179" y="8173"/>
                  </a:cubicBezTo>
                  <a:cubicBezTo>
                    <a:pt x="125215" y="8190"/>
                    <a:pt x="125256" y="8198"/>
                    <a:pt x="125296" y="8198"/>
                  </a:cubicBezTo>
                  <a:cubicBezTo>
                    <a:pt x="125432" y="8198"/>
                    <a:pt x="125550" y="8102"/>
                    <a:pt x="125577" y="7969"/>
                  </a:cubicBezTo>
                  <a:cubicBezTo>
                    <a:pt x="125606" y="7836"/>
                    <a:pt x="125538" y="7701"/>
                    <a:pt x="125413" y="7646"/>
                  </a:cubicBezTo>
                  <a:cubicBezTo>
                    <a:pt x="124884" y="7411"/>
                    <a:pt x="124352" y="7181"/>
                    <a:pt x="123818" y="6955"/>
                  </a:cubicBezTo>
                  <a:cubicBezTo>
                    <a:pt x="123781" y="6940"/>
                    <a:pt x="123743" y="6933"/>
                    <a:pt x="123706" y="6933"/>
                  </a:cubicBezTo>
                  <a:close/>
                  <a:moveTo>
                    <a:pt x="54506" y="6955"/>
                  </a:moveTo>
                  <a:cubicBezTo>
                    <a:pt x="54466" y="6955"/>
                    <a:pt x="54426" y="6963"/>
                    <a:pt x="54388" y="6981"/>
                  </a:cubicBezTo>
                  <a:cubicBezTo>
                    <a:pt x="53854" y="7206"/>
                    <a:pt x="53323" y="7436"/>
                    <a:pt x="52793" y="7673"/>
                  </a:cubicBezTo>
                  <a:cubicBezTo>
                    <a:pt x="52669" y="7728"/>
                    <a:pt x="52600" y="7863"/>
                    <a:pt x="52629" y="7996"/>
                  </a:cubicBezTo>
                  <a:cubicBezTo>
                    <a:pt x="52657" y="8130"/>
                    <a:pt x="52775" y="8224"/>
                    <a:pt x="52911" y="8224"/>
                  </a:cubicBezTo>
                  <a:lnTo>
                    <a:pt x="52911" y="8223"/>
                  </a:lnTo>
                  <a:cubicBezTo>
                    <a:pt x="52913" y="8223"/>
                    <a:pt x="52916" y="8223"/>
                    <a:pt x="52918" y="8223"/>
                  </a:cubicBezTo>
                  <a:cubicBezTo>
                    <a:pt x="52956" y="8223"/>
                    <a:pt x="52993" y="8215"/>
                    <a:pt x="53028" y="8199"/>
                  </a:cubicBezTo>
                  <a:cubicBezTo>
                    <a:pt x="53555" y="7965"/>
                    <a:pt x="54082" y="7735"/>
                    <a:pt x="54613" y="7511"/>
                  </a:cubicBezTo>
                  <a:cubicBezTo>
                    <a:pt x="54762" y="7452"/>
                    <a:pt x="54834" y="7280"/>
                    <a:pt x="54772" y="7132"/>
                  </a:cubicBezTo>
                  <a:cubicBezTo>
                    <a:pt x="54726" y="7021"/>
                    <a:pt x="54618" y="6955"/>
                    <a:pt x="54506" y="6955"/>
                  </a:cubicBezTo>
                  <a:close/>
                  <a:moveTo>
                    <a:pt x="126877" y="8342"/>
                  </a:moveTo>
                  <a:cubicBezTo>
                    <a:pt x="126769" y="8342"/>
                    <a:pt x="126666" y="8404"/>
                    <a:pt x="126616" y="8509"/>
                  </a:cubicBezTo>
                  <a:cubicBezTo>
                    <a:pt x="126550" y="8650"/>
                    <a:pt x="126609" y="8819"/>
                    <a:pt x="126750" y="8889"/>
                  </a:cubicBezTo>
                  <a:cubicBezTo>
                    <a:pt x="127272" y="9134"/>
                    <a:pt x="127792" y="9383"/>
                    <a:pt x="128307" y="9637"/>
                  </a:cubicBezTo>
                  <a:cubicBezTo>
                    <a:pt x="128347" y="9656"/>
                    <a:pt x="128390" y="9666"/>
                    <a:pt x="128434" y="9667"/>
                  </a:cubicBezTo>
                  <a:lnTo>
                    <a:pt x="128434" y="9666"/>
                  </a:lnTo>
                  <a:cubicBezTo>
                    <a:pt x="128569" y="9666"/>
                    <a:pt x="128685" y="9574"/>
                    <a:pt x="128715" y="9443"/>
                  </a:cubicBezTo>
                  <a:cubicBezTo>
                    <a:pt x="128745" y="9313"/>
                    <a:pt x="128682" y="9179"/>
                    <a:pt x="128562" y="9119"/>
                  </a:cubicBezTo>
                  <a:cubicBezTo>
                    <a:pt x="128042" y="8864"/>
                    <a:pt x="127519" y="8613"/>
                    <a:pt x="126994" y="8367"/>
                  </a:cubicBezTo>
                  <a:cubicBezTo>
                    <a:pt x="126956" y="8350"/>
                    <a:pt x="126917" y="8342"/>
                    <a:pt x="126877" y="8342"/>
                  </a:cubicBezTo>
                  <a:close/>
                  <a:moveTo>
                    <a:pt x="51329" y="8371"/>
                  </a:moveTo>
                  <a:cubicBezTo>
                    <a:pt x="51290" y="8371"/>
                    <a:pt x="51250" y="8379"/>
                    <a:pt x="51212" y="8396"/>
                  </a:cubicBezTo>
                  <a:cubicBezTo>
                    <a:pt x="50687" y="8642"/>
                    <a:pt x="50165" y="8892"/>
                    <a:pt x="49644" y="9149"/>
                  </a:cubicBezTo>
                  <a:cubicBezTo>
                    <a:pt x="49524" y="9208"/>
                    <a:pt x="49461" y="9342"/>
                    <a:pt x="49491" y="9473"/>
                  </a:cubicBezTo>
                  <a:cubicBezTo>
                    <a:pt x="49522" y="9604"/>
                    <a:pt x="49638" y="9696"/>
                    <a:pt x="49773" y="9696"/>
                  </a:cubicBezTo>
                  <a:cubicBezTo>
                    <a:pt x="49816" y="9695"/>
                    <a:pt x="49859" y="9685"/>
                    <a:pt x="49899" y="9666"/>
                  </a:cubicBezTo>
                  <a:cubicBezTo>
                    <a:pt x="50416" y="9412"/>
                    <a:pt x="50935" y="9161"/>
                    <a:pt x="51457" y="8918"/>
                  </a:cubicBezTo>
                  <a:cubicBezTo>
                    <a:pt x="51597" y="8848"/>
                    <a:pt x="51656" y="8679"/>
                    <a:pt x="51590" y="8536"/>
                  </a:cubicBezTo>
                  <a:cubicBezTo>
                    <a:pt x="51541" y="8432"/>
                    <a:pt x="51437" y="8371"/>
                    <a:pt x="51329" y="8371"/>
                  </a:cubicBezTo>
                  <a:close/>
                  <a:moveTo>
                    <a:pt x="129983" y="9870"/>
                  </a:moveTo>
                  <a:cubicBezTo>
                    <a:pt x="129879" y="9870"/>
                    <a:pt x="129778" y="9927"/>
                    <a:pt x="129727" y="10026"/>
                  </a:cubicBezTo>
                  <a:cubicBezTo>
                    <a:pt x="129654" y="10167"/>
                    <a:pt x="129710" y="10341"/>
                    <a:pt x="129851" y="10415"/>
                  </a:cubicBezTo>
                  <a:cubicBezTo>
                    <a:pt x="130362" y="10680"/>
                    <a:pt x="130871" y="10948"/>
                    <a:pt x="131377" y="11222"/>
                  </a:cubicBezTo>
                  <a:cubicBezTo>
                    <a:pt x="131419" y="11245"/>
                    <a:pt x="131467" y="11257"/>
                    <a:pt x="131515" y="11257"/>
                  </a:cubicBezTo>
                  <a:cubicBezTo>
                    <a:pt x="131647" y="11257"/>
                    <a:pt x="131761" y="11167"/>
                    <a:pt x="131793" y="11039"/>
                  </a:cubicBezTo>
                  <a:cubicBezTo>
                    <a:pt x="131825" y="10911"/>
                    <a:pt x="131768" y="10778"/>
                    <a:pt x="131651" y="10716"/>
                  </a:cubicBezTo>
                  <a:cubicBezTo>
                    <a:pt x="131142" y="10440"/>
                    <a:pt x="130629" y="10169"/>
                    <a:pt x="130115" y="9902"/>
                  </a:cubicBezTo>
                  <a:cubicBezTo>
                    <a:pt x="130073" y="9881"/>
                    <a:pt x="130028" y="9870"/>
                    <a:pt x="129983" y="9870"/>
                  </a:cubicBezTo>
                  <a:close/>
                  <a:moveTo>
                    <a:pt x="48228" y="9898"/>
                  </a:moveTo>
                  <a:cubicBezTo>
                    <a:pt x="48182" y="9898"/>
                    <a:pt x="48136" y="9909"/>
                    <a:pt x="48092" y="9932"/>
                  </a:cubicBezTo>
                  <a:cubicBezTo>
                    <a:pt x="47578" y="10199"/>
                    <a:pt x="47066" y="10470"/>
                    <a:pt x="46556" y="10746"/>
                  </a:cubicBezTo>
                  <a:cubicBezTo>
                    <a:pt x="46440" y="10808"/>
                    <a:pt x="46381" y="10942"/>
                    <a:pt x="46413" y="11069"/>
                  </a:cubicBezTo>
                  <a:cubicBezTo>
                    <a:pt x="46446" y="11198"/>
                    <a:pt x="46561" y="11287"/>
                    <a:pt x="46693" y="11287"/>
                  </a:cubicBezTo>
                  <a:cubicBezTo>
                    <a:pt x="46741" y="11287"/>
                    <a:pt x="46787" y="11275"/>
                    <a:pt x="46829" y="11252"/>
                  </a:cubicBezTo>
                  <a:cubicBezTo>
                    <a:pt x="47337" y="10978"/>
                    <a:pt x="47845" y="10708"/>
                    <a:pt x="48356" y="10445"/>
                  </a:cubicBezTo>
                  <a:cubicBezTo>
                    <a:pt x="48500" y="10373"/>
                    <a:pt x="48558" y="10196"/>
                    <a:pt x="48483" y="10054"/>
                  </a:cubicBezTo>
                  <a:cubicBezTo>
                    <a:pt x="48433" y="9955"/>
                    <a:pt x="48332" y="9898"/>
                    <a:pt x="48228" y="9898"/>
                  </a:cubicBezTo>
                  <a:close/>
                  <a:moveTo>
                    <a:pt x="133027" y="11519"/>
                  </a:moveTo>
                  <a:cubicBezTo>
                    <a:pt x="132927" y="11519"/>
                    <a:pt x="132828" y="11571"/>
                    <a:pt x="132775" y="11666"/>
                  </a:cubicBezTo>
                  <a:cubicBezTo>
                    <a:pt x="132696" y="11805"/>
                    <a:pt x="132746" y="11982"/>
                    <a:pt x="132888" y="12059"/>
                  </a:cubicBezTo>
                  <a:cubicBezTo>
                    <a:pt x="133389" y="12343"/>
                    <a:pt x="133887" y="12632"/>
                    <a:pt x="134383" y="12926"/>
                  </a:cubicBezTo>
                  <a:cubicBezTo>
                    <a:pt x="134427" y="12953"/>
                    <a:pt x="134477" y="12966"/>
                    <a:pt x="134529" y="12966"/>
                  </a:cubicBezTo>
                  <a:cubicBezTo>
                    <a:pt x="134658" y="12966"/>
                    <a:pt x="134772" y="12879"/>
                    <a:pt x="134807" y="12755"/>
                  </a:cubicBezTo>
                  <a:cubicBezTo>
                    <a:pt x="134841" y="12629"/>
                    <a:pt x="134788" y="12497"/>
                    <a:pt x="134676" y="12430"/>
                  </a:cubicBezTo>
                  <a:cubicBezTo>
                    <a:pt x="134177" y="12135"/>
                    <a:pt x="133676" y="11844"/>
                    <a:pt x="133171" y="11558"/>
                  </a:cubicBezTo>
                  <a:cubicBezTo>
                    <a:pt x="133126" y="11531"/>
                    <a:pt x="133076" y="11519"/>
                    <a:pt x="133027" y="11519"/>
                  </a:cubicBezTo>
                  <a:close/>
                  <a:moveTo>
                    <a:pt x="45177" y="11550"/>
                  </a:moveTo>
                  <a:cubicBezTo>
                    <a:pt x="45128" y="11550"/>
                    <a:pt x="45080" y="11562"/>
                    <a:pt x="45035" y="11588"/>
                  </a:cubicBezTo>
                  <a:cubicBezTo>
                    <a:pt x="44531" y="11874"/>
                    <a:pt x="44030" y="12165"/>
                    <a:pt x="43531" y="12460"/>
                  </a:cubicBezTo>
                  <a:cubicBezTo>
                    <a:pt x="43419" y="12527"/>
                    <a:pt x="43365" y="12659"/>
                    <a:pt x="43400" y="12785"/>
                  </a:cubicBezTo>
                  <a:cubicBezTo>
                    <a:pt x="43434" y="12909"/>
                    <a:pt x="43548" y="12996"/>
                    <a:pt x="43677" y="12996"/>
                  </a:cubicBezTo>
                  <a:cubicBezTo>
                    <a:pt x="43730" y="12996"/>
                    <a:pt x="43780" y="12983"/>
                    <a:pt x="43825" y="12956"/>
                  </a:cubicBezTo>
                  <a:cubicBezTo>
                    <a:pt x="44320" y="12662"/>
                    <a:pt x="44819" y="12373"/>
                    <a:pt x="45319" y="12089"/>
                  </a:cubicBezTo>
                  <a:cubicBezTo>
                    <a:pt x="45458" y="12011"/>
                    <a:pt x="45506" y="11835"/>
                    <a:pt x="45428" y="11697"/>
                  </a:cubicBezTo>
                  <a:cubicBezTo>
                    <a:pt x="45375" y="11603"/>
                    <a:pt x="45277" y="11550"/>
                    <a:pt x="45177" y="11550"/>
                  </a:cubicBezTo>
                  <a:close/>
                  <a:moveTo>
                    <a:pt x="136012" y="13287"/>
                  </a:moveTo>
                  <a:cubicBezTo>
                    <a:pt x="135916" y="13287"/>
                    <a:pt x="135821" y="13336"/>
                    <a:pt x="135767" y="13424"/>
                  </a:cubicBezTo>
                  <a:cubicBezTo>
                    <a:pt x="135683" y="13559"/>
                    <a:pt x="135725" y="13737"/>
                    <a:pt x="135860" y="13821"/>
                  </a:cubicBezTo>
                  <a:cubicBezTo>
                    <a:pt x="136350" y="14124"/>
                    <a:pt x="136837" y="14431"/>
                    <a:pt x="137320" y="14743"/>
                  </a:cubicBezTo>
                  <a:cubicBezTo>
                    <a:pt x="137367" y="14775"/>
                    <a:pt x="137421" y="14790"/>
                    <a:pt x="137477" y="14790"/>
                  </a:cubicBezTo>
                  <a:cubicBezTo>
                    <a:pt x="137604" y="14790"/>
                    <a:pt x="137717" y="14706"/>
                    <a:pt x="137753" y="14584"/>
                  </a:cubicBezTo>
                  <a:cubicBezTo>
                    <a:pt x="137789" y="14461"/>
                    <a:pt x="137741" y="14330"/>
                    <a:pt x="137633" y="14260"/>
                  </a:cubicBezTo>
                  <a:cubicBezTo>
                    <a:pt x="137146" y="13946"/>
                    <a:pt x="136657" y="13636"/>
                    <a:pt x="136164" y="13330"/>
                  </a:cubicBezTo>
                  <a:cubicBezTo>
                    <a:pt x="136116" y="13301"/>
                    <a:pt x="136064" y="13287"/>
                    <a:pt x="136012" y="13287"/>
                  </a:cubicBezTo>
                  <a:close/>
                  <a:moveTo>
                    <a:pt x="42195" y="13317"/>
                  </a:moveTo>
                  <a:cubicBezTo>
                    <a:pt x="42143" y="13317"/>
                    <a:pt x="42091" y="13331"/>
                    <a:pt x="42044" y="13360"/>
                  </a:cubicBezTo>
                  <a:cubicBezTo>
                    <a:pt x="41551" y="13665"/>
                    <a:pt x="41061" y="13976"/>
                    <a:pt x="40574" y="14290"/>
                  </a:cubicBezTo>
                  <a:cubicBezTo>
                    <a:pt x="40466" y="14360"/>
                    <a:pt x="40418" y="14491"/>
                    <a:pt x="40454" y="14614"/>
                  </a:cubicBezTo>
                  <a:cubicBezTo>
                    <a:pt x="40490" y="14736"/>
                    <a:pt x="40603" y="14820"/>
                    <a:pt x="40730" y="14820"/>
                  </a:cubicBezTo>
                  <a:cubicBezTo>
                    <a:pt x="40787" y="14820"/>
                    <a:pt x="40841" y="14803"/>
                    <a:pt x="40886" y="14773"/>
                  </a:cubicBezTo>
                  <a:cubicBezTo>
                    <a:pt x="41371" y="14461"/>
                    <a:pt x="41856" y="14153"/>
                    <a:pt x="42347" y="13851"/>
                  </a:cubicBezTo>
                  <a:cubicBezTo>
                    <a:pt x="42483" y="13767"/>
                    <a:pt x="42523" y="13589"/>
                    <a:pt x="42441" y="13454"/>
                  </a:cubicBezTo>
                  <a:cubicBezTo>
                    <a:pt x="42386" y="13366"/>
                    <a:pt x="42292" y="13317"/>
                    <a:pt x="42195" y="13317"/>
                  </a:cubicBezTo>
                  <a:close/>
                  <a:moveTo>
                    <a:pt x="138924" y="15168"/>
                  </a:moveTo>
                  <a:cubicBezTo>
                    <a:pt x="138831" y="15168"/>
                    <a:pt x="138740" y="15213"/>
                    <a:pt x="138685" y="15295"/>
                  </a:cubicBezTo>
                  <a:cubicBezTo>
                    <a:pt x="138596" y="15427"/>
                    <a:pt x="138631" y="15606"/>
                    <a:pt x="138763" y="15694"/>
                  </a:cubicBezTo>
                  <a:cubicBezTo>
                    <a:pt x="139241" y="16017"/>
                    <a:pt x="139715" y="16343"/>
                    <a:pt x="140187" y="16673"/>
                  </a:cubicBezTo>
                  <a:cubicBezTo>
                    <a:pt x="140235" y="16708"/>
                    <a:pt x="140292" y="16726"/>
                    <a:pt x="140351" y="16726"/>
                  </a:cubicBezTo>
                  <a:lnTo>
                    <a:pt x="140352" y="16726"/>
                  </a:lnTo>
                  <a:cubicBezTo>
                    <a:pt x="140478" y="16726"/>
                    <a:pt x="140590" y="16644"/>
                    <a:pt x="140627" y="16525"/>
                  </a:cubicBezTo>
                  <a:cubicBezTo>
                    <a:pt x="140664" y="16405"/>
                    <a:pt x="140620" y="16274"/>
                    <a:pt x="140518" y="16202"/>
                  </a:cubicBezTo>
                  <a:cubicBezTo>
                    <a:pt x="140044" y="15870"/>
                    <a:pt x="139567" y="15541"/>
                    <a:pt x="139084" y="15217"/>
                  </a:cubicBezTo>
                  <a:cubicBezTo>
                    <a:pt x="139035" y="15184"/>
                    <a:pt x="138979" y="15168"/>
                    <a:pt x="138924" y="15168"/>
                  </a:cubicBezTo>
                  <a:close/>
                  <a:moveTo>
                    <a:pt x="39286" y="15197"/>
                  </a:moveTo>
                  <a:cubicBezTo>
                    <a:pt x="39230" y="15197"/>
                    <a:pt x="39173" y="15214"/>
                    <a:pt x="39123" y="15248"/>
                  </a:cubicBezTo>
                  <a:cubicBezTo>
                    <a:pt x="38643" y="15571"/>
                    <a:pt x="38166" y="15900"/>
                    <a:pt x="37691" y="16233"/>
                  </a:cubicBezTo>
                  <a:cubicBezTo>
                    <a:pt x="37461" y="16395"/>
                    <a:pt x="37574" y="16756"/>
                    <a:pt x="37856" y="16757"/>
                  </a:cubicBezTo>
                  <a:lnTo>
                    <a:pt x="37856" y="16756"/>
                  </a:lnTo>
                  <a:cubicBezTo>
                    <a:pt x="37915" y="16756"/>
                    <a:pt x="37973" y="16738"/>
                    <a:pt x="38021" y="16704"/>
                  </a:cubicBezTo>
                  <a:cubicBezTo>
                    <a:pt x="38493" y="16373"/>
                    <a:pt x="38968" y="16047"/>
                    <a:pt x="39446" y="15726"/>
                  </a:cubicBezTo>
                  <a:cubicBezTo>
                    <a:pt x="39579" y="15637"/>
                    <a:pt x="39615" y="15457"/>
                    <a:pt x="39525" y="15324"/>
                  </a:cubicBezTo>
                  <a:cubicBezTo>
                    <a:pt x="39470" y="15242"/>
                    <a:pt x="39379" y="15197"/>
                    <a:pt x="39286" y="15197"/>
                  </a:cubicBezTo>
                  <a:close/>
                  <a:moveTo>
                    <a:pt x="141751" y="17151"/>
                  </a:moveTo>
                  <a:cubicBezTo>
                    <a:pt x="141663" y="17151"/>
                    <a:pt x="141575" y="17192"/>
                    <a:pt x="141518" y="17269"/>
                  </a:cubicBezTo>
                  <a:cubicBezTo>
                    <a:pt x="141421" y="17402"/>
                    <a:pt x="141454" y="17588"/>
                    <a:pt x="141590" y="17680"/>
                  </a:cubicBezTo>
                  <a:cubicBezTo>
                    <a:pt x="142057" y="18019"/>
                    <a:pt x="142518" y="18363"/>
                    <a:pt x="142975" y="18712"/>
                  </a:cubicBezTo>
                  <a:cubicBezTo>
                    <a:pt x="143026" y="18749"/>
                    <a:pt x="143087" y="18771"/>
                    <a:pt x="143150" y="18771"/>
                  </a:cubicBezTo>
                  <a:cubicBezTo>
                    <a:pt x="143274" y="18771"/>
                    <a:pt x="143384" y="18693"/>
                    <a:pt x="143424" y="18576"/>
                  </a:cubicBezTo>
                  <a:cubicBezTo>
                    <a:pt x="143463" y="18458"/>
                    <a:pt x="143423" y="18328"/>
                    <a:pt x="143324" y="18254"/>
                  </a:cubicBezTo>
                  <a:cubicBezTo>
                    <a:pt x="142864" y="17903"/>
                    <a:pt x="142400" y="17557"/>
                    <a:pt x="141931" y="17214"/>
                  </a:cubicBezTo>
                  <a:cubicBezTo>
                    <a:pt x="141877" y="17172"/>
                    <a:pt x="141814" y="17151"/>
                    <a:pt x="141751" y="17151"/>
                  </a:cubicBezTo>
                  <a:close/>
                  <a:moveTo>
                    <a:pt x="36436" y="17196"/>
                  </a:moveTo>
                  <a:cubicBezTo>
                    <a:pt x="36381" y="17196"/>
                    <a:pt x="36326" y="17212"/>
                    <a:pt x="36277" y="17244"/>
                  </a:cubicBezTo>
                  <a:cubicBezTo>
                    <a:pt x="35809" y="17586"/>
                    <a:pt x="35344" y="17933"/>
                    <a:pt x="34883" y="18283"/>
                  </a:cubicBezTo>
                  <a:cubicBezTo>
                    <a:pt x="34663" y="18451"/>
                    <a:pt x="34782" y="18801"/>
                    <a:pt x="35058" y="18801"/>
                  </a:cubicBezTo>
                  <a:cubicBezTo>
                    <a:pt x="35120" y="18801"/>
                    <a:pt x="35182" y="18779"/>
                    <a:pt x="35232" y="18741"/>
                  </a:cubicBezTo>
                  <a:cubicBezTo>
                    <a:pt x="35690" y="18393"/>
                    <a:pt x="36152" y="18049"/>
                    <a:pt x="36617" y="17708"/>
                  </a:cubicBezTo>
                  <a:cubicBezTo>
                    <a:pt x="36737" y="17612"/>
                    <a:pt x="36760" y="17438"/>
                    <a:pt x="36669" y="17314"/>
                  </a:cubicBezTo>
                  <a:cubicBezTo>
                    <a:pt x="36612" y="17237"/>
                    <a:pt x="36525" y="17196"/>
                    <a:pt x="36436" y="17196"/>
                  </a:cubicBezTo>
                  <a:close/>
                  <a:moveTo>
                    <a:pt x="144520" y="19256"/>
                  </a:moveTo>
                  <a:cubicBezTo>
                    <a:pt x="144435" y="19256"/>
                    <a:pt x="144350" y="19294"/>
                    <a:pt x="144294" y="19366"/>
                  </a:cubicBezTo>
                  <a:cubicBezTo>
                    <a:pt x="144195" y="19491"/>
                    <a:pt x="144217" y="19672"/>
                    <a:pt x="144341" y="19770"/>
                  </a:cubicBezTo>
                  <a:cubicBezTo>
                    <a:pt x="144792" y="20128"/>
                    <a:pt x="145241" y="20489"/>
                    <a:pt x="145686" y="20856"/>
                  </a:cubicBezTo>
                  <a:cubicBezTo>
                    <a:pt x="145738" y="20898"/>
                    <a:pt x="145802" y="20920"/>
                    <a:pt x="145870" y="20920"/>
                  </a:cubicBezTo>
                  <a:cubicBezTo>
                    <a:pt x="146139" y="20920"/>
                    <a:pt x="146261" y="20582"/>
                    <a:pt x="146052" y="20411"/>
                  </a:cubicBezTo>
                  <a:cubicBezTo>
                    <a:pt x="145604" y="20042"/>
                    <a:pt x="145153" y="19678"/>
                    <a:pt x="144698" y="19318"/>
                  </a:cubicBezTo>
                  <a:cubicBezTo>
                    <a:pt x="144645" y="19276"/>
                    <a:pt x="144582" y="19256"/>
                    <a:pt x="144520" y="19256"/>
                  </a:cubicBezTo>
                  <a:close/>
                  <a:moveTo>
                    <a:pt x="33689" y="19287"/>
                  </a:moveTo>
                  <a:cubicBezTo>
                    <a:pt x="33626" y="19287"/>
                    <a:pt x="33563" y="19307"/>
                    <a:pt x="33510" y="19349"/>
                  </a:cubicBezTo>
                  <a:cubicBezTo>
                    <a:pt x="33055" y="19709"/>
                    <a:pt x="32604" y="20072"/>
                    <a:pt x="32157" y="20441"/>
                  </a:cubicBezTo>
                  <a:cubicBezTo>
                    <a:pt x="31948" y="20613"/>
                    <a:pt x="32069" y="20952"/>
                    <a:pt x="32340" y="20952"/>
                  </a:cubicBezTo>
                  <a:cubicBezTo>
                    <a:pt x="32406" y="20952"/>
                    <a:pt x="32471" y="20929"/>
                    <a:pt x="32522" y="20886"/>
                  </a:cubicBezTo>
                  <a:cubicBezTo>
                    <a:pt x="32967" y="20520"/>
                    <a:pt x="33416" y="20158"/>
                    <a:pt x="33867" y="19801"/>
                  </a:cubicBezTo>
                  <a:cubicBezTo>
                    <a:pt x="33992" y="19702"/>
                    <a:pt x="34013" y="19521"/>
                    <a:pt x="33915" y="19396"/>
                  </a:cubicBezTo>
                  <a:cubicBezTo>
                    <a:pt x="33858" y="19324"/>
                    <a:pt x="33774" y="19287"/>
                    <a:pt x="33689" y="19287"/>
                  </a:cubicBezTo>
                  <a:close/>
                  <a:moveTo>
                    <a:pt x="147197" y="21459"/>
                  </a:moveTo>
                  <a:cubicBezTo>
                    <a:pt x="147115" y="21459"/>
                    <a:pt x="147034" y="21493"/>
                    <a:pt x="146977" y="21560"/>
                  </a:cubicBezTo>
                  <a:cubicBezTo>
                    <a:pt x="146873" y="21680"/>
                    <a:pt x="146888" y="21862"/>
                    <a:pt x="147009" y="21965"/>
                  </a:cubicBezTo>
                  <a:cubicBezTo>
                    <a:pt x="147447" y="22341"/>
                    <a:pt x="147881" y="22718"/>
                    <a:pt x="148312" y="23101"/>
                  </a:cubicBezTo>
                  <a:cubicBezTo>
                    <a:pt x="148363" y="23148"/>
                    <a:pt x="148432" y="23174"/>
                    <a:pt x="148502" y="23174"/>
                  </a:cubicBezTo>
                  <a:cubicBezTo>
                    <a:pt x="148767" y="23174"/>
                    <a:pt x="148891" y="22847"/>
                    <a:pt x="148694" y="22670"/>
                  </a:cubicBezTo>
                  <a:cubicBezTo>
                    <a:pt x="148261" y="22285"/>
                    <a:pt x="147823" y="21904"/>
                    <a:pt x="147383" y="21527"/>
                  </a:cubicBezTo>
                  <a:cubicBezTo>
                    <a:pt x="147329" y="21481"/>
                    <a:pt x="147263" y="21459"/>
                    <a:pt x="147197" y="21459"/>
                  </a:cubicBezTo>
                  <a:close/>
                  <a:moveTo>
                    <a:pt x="31012" y="21490"/>
                  </a:moveTo>
                  <a:cubicBezTo>
                    <a:pt x="30946" y="21490"/>
                    <a:pt x="30879" y="21512"/>
                    <a:pt x="30825" y="21559"/>
                  </a:cubicBezTo>
                  <a:cubicBezTo>
                    <a:pt x="30385" y="21936"/>
                    <a:pt x="29948" y="22317"/>
                    <a:pt x="29515" y="22703"/>
                  </a:cubicBezTo>
                  <a:cubicBezTo>
                    <a:pt x="29318" y="22879"/>
                    <a:pt x="29442" y="23205"/>
                    <a:pt x="29707" y="23205"/>
                  </a:cubicBezTo>
                  <a:cubicBezTo>
                    <a:pt x="29778" y="23205"/>
                    <a:pt x="29845" y="23180"/>
                    <a:pt x="29898" y="23133"/>
                  </a:cubicBezTo>
                  <a:cubicBezTo>
                    <a:pt x="30329" y="22750"/>
                    <a:pt x="30763" y="22372"/>
                    <a:pt x="31199" y="21996"/>
                  </a:cubicBezTo>
                  <a:cubicBezTo>
                    <a:pt x="31321" y="21893"/>
                    <a:pt x="31335" y="21711"/>
                    <a:pt x="31231" y="21591"/>
                  </a:cubicBezTo>
                  <a:cubicBezTo>
                    <a:pt x="31174" y="21524"/>
                    <a:pt x="31093" y="21490"/>
                    <a:pt x="31012" y="21490"/>
                  </a:cubicBezTo>
                  <a:close/>
                  <a:moveTo>
                    <a:pt x="149788" y="23763"/>
                  </a:moveTo>
                  <a:cubicBezTo>
                    <a:pt x="149710" y="23763"/>
                    <a:pt x="149633" y="23794"/>
                    <a:pt x="149577" y="23856"/>
                  </a:cubicBezTo>
                  <a:cubicBezTo>
                    <a:pt x="149469" y="23972"/>
                    <a:pt x="149475" y="24154"/>
                    <a:pt x="149591" y="24262"/>
                  </a:cubicBezTo>
                  <a:cubicBezTo>
                    <a:pt x="150015" y="24653"/>
                    <a:pt x="150433" y="25048"/>
                    <a:pt x="150848" y="25447"/>
                  </a:cubicBezTo>
                  <a:cubicBezTo>
                    <a:pt x="150902" y="25499"/>
                    <a:pt x="150973" y="25528"/>
                    <a:pt x="151049" y="25528"/>
                  </a:cubicBezTo>
                  <a:cubicBezTo>
                    <a:pt x="151308" y="25528"/>
                    <a:pt x="151435" y="25212"/>
                    <a:pt x="151248" y="25032"/>
                  </a:cubicBezTo>
                  <a:cubicBezTo>
                    <a:pt x="150830" y="24630"/>
                    <a:pt x="150408" y="24233"/>
                    <a:pt x="149982" y="23839"/>
                  </a:cubicBezTo>
                  <a:cubicBezTo>
                    <a:pt x="149927" y="23788"/>
                    <a:pt x="149858" y="23763"/>
                    <a:pt x="149788" y="23763"/>
                  </a:cubicBezTo>
                  <a:close/>
                  <a:moveTo>
                    <a:pt x="28420" y="23798"/>
                  </a:moveTo>
                  <a:cubicBezTo>
                    <a:pt x="28352" y="23798"/>
                    <a:pt x="28284" y="23822"/>
                    <a:pt x="28228" y="23871"/>
                  </a:cubicBezTo>
                  <a:cubicBezTo>
                    <a:pt x="27804" y="24265"/>
                    <a:pt x="27382" y="24662"/>
                    <a:pt x="26964" y="25065"/>
                  </a:cubicBezTo>
                  <a:cubicBezTo>
                    <a:pt x="26777" y="25244"/>
                    <a:pt x="26904" y="25560"/>
                    <a:pt x="27165" y="25560"/>
                  </a:cubicBezTo>
                  <a:cubicBezTo>
                    <a:pt x="27239" y="25560"/>
                    <a:pt x="27310" y="25531"/>
                    <a:pt x="27364" y="25480"/>
                  </a:cubicBezTo>
                  <a:cubicBezTo>
                    <a:pt x="27779" y="25080"/>
                    <a:pt x="28197" y="24684"/>
                    <a:pt x="28619" y="24294"/>
                  </a:cubicBezTo>
                  <a:cubicBezTo>
                    <a:pt x="28733" y="24185"/>
                    <a:pt x="28738" y="24005"/>
                    <a:pt x="28631" y="23890"/>
                  </a:cubicBezTo>
                  <a:cubicBezTo>
                    <a:pt x="28575" y="23829"/>
                    <a:pt x="28498" y="23798"/>
                    <a:pt x="28420" y="23798"/>
                  </a:cubicBezTo>
                  <a:close/>
                  <a:moveTo>
                    <a:pt x="152285" y="26163"/>
                  </a:moveTo>
                  <a:cubicBezTo>
                    <a:pt x="152212" y="26163"/>
                    <a:pt x="152139" y="26191"/>
                    <a:pt x="152083" y="26247"/>
                  </a:cubicBezTo>
                  <a:cubicBezTo>
                    <a:pt x="151970" y="26360"/>
                    <a:pt x="151970" y="26543"/>
                    <a:pt x="152083" y="26656"/>
                  </a:cubicBezTo>
                  <a:cubicBezTo>
                    <a:pt x="152489" y="27063"/>
                    <a:pt x="152893" y="27473"/>
                    <a:pt x="153293" y="27888"/>
                  </a:cubicBezTo>
                  <a:cubicBezTo>
                    <a:pt x="153347" y="27944"/>
                    <a:pt x="153422" y="27977"/>
                    <a:pt x="153500" y="27977"/>
                  </a:cubicBezTo>
                  <a:lnTo>
                    <a:pt x="153502" y="27977"/>
                  </a:lnTo>
                  <a:cubicBezTo>
                    <a:pt x="153755" y="27977"/>
                    <a:pt x="153885" y="27671"/>
                    <a:pt x="153709" y="27489"/>
                  </a:cubicBezTo>
                  <a:cubicBezTo>
                    <a:pt x="153306" y="27071"/>
                    <a:pt x="152901" y="26657"/>
                    <a:pt x="152490" y="26248"/>
                  </a:cubicBezTo>
                  <a:cubicBezTo>
                    <a:pt x="152434" y="26192"/>
                    <a:pt x="152360" y="26163"/>
                    <a:pt x="152285" y="26163"/>
                  </a:cubicBezTo>
                  <a:close/>
                  <a:moveTo>
                    <a:pt x="25927" y="26197"/>
                  </a:moveTo>
                  <a:cubicBezTo>
                    <a:pt x="25853" y="26197"/>
                    <a:pt x="25779" y="26226"/>
                    <a:pt x="25723" y="26282"/>
                  </a:cubicBezTo>
                  <a:cubicBezTo>
                    <a:pt x="25314" y="26691"/>
                    <a:pt x="24907" y="27105"/>
                    <a:pt x="24505" y="27523"/>
                  </a:cubicBezTo>
                  <a:cubicBezTo>
                    <a:pt x="24329" y="27706"/>
                    <a:pt x="24459" y="28010"/>
                    <a:pt x="24713" y="28010"/>
                  </a:cubicBezTo>
                  <a:cubicBezTo>
                    <a:pt x="24791" y="28010"/>
                    <a:pt x="24866" y="27979"/>
                    <a:pt x="24920" y="27923"/>
                  </a:cubicBezTo>
                  <a:cubicBezTo>
                    <a:pt x="25320" y="27507"/>
                    <a:pt x="25723" y="27096"/>
                    <a:pt x="26129" y="26689"/>
                  </a:cubicBezTo>
                  <a:cubicBezTo>
                    <a:pt x="26242" y="26576"/>
                    <a:pt x="26242" y="26394"/>
                    <a:pt x="26129" y="26282"/>
                  </a:cubicBezTo>
                  <a:cubicBezTo>
                    <a:pt x="26074" y="26226"/>
                    <a:pt x="26000" y="26197"/>
                    <a:pt x="25927" y="26197"/>
                  </a:cubicBezTo>
                  <a:close/>
                  <a:moveTo>
                    <a:pt x="154687" y="28655"/>
                  </a:moveTo>
                  <a:cubicBezTo>
                    <a:pt x="154617" y="28655"/>
                    <a:pt x="154547" y="28681"/>
                    <a:pt x="154491" y="28732"/>
                  </a:cubicBezTo>
                  <a:cubicBezTo>
                    <a:pt x="154372" y="28843"/>
                    <a:pt x="154368" y="29028"/>
                    <a:pt x="154480" y="29144"/>
                  </a:cubicBezTo>
                  <a:cubicBezTo>
                    <a:pt x="154871" y="29567"/>
                    <a:pt x="155259" y="29993"/>
                    <a:pt x="155641" y="30422"/>
                  </a:cubicBezTo>
                  <a:cubicBezTo>
                    <a:pt x="155697" y="30484"/>
                    <a:pt x="155775" y="30520"/>
                    <a:pt x="155857" y="30520"/>
                  </a:cubicBezTo>
                  <a:cubicBezTo>
                    <a:pt x="156106" y="30520"/>
                    <a:pt x="156238" y="30225"/>
                    <a:pt x="156072" y="30040"/>
                  </a:cubicBezTo>
                  <a:cubicBezTo>
                    <a:pt x="155686" y="29607"/>
                    <a:pt x="155296" y="29177"/>
                    <a:pt x="154903" y="28753"/>
                  </a:cubicBezTo>
                  <a:cubicBezTo>
                    <a:pt x="154846" y="28688"/>
                    <a:pt x="154766" y="28655"/>
                    <a:pt x="154687" y="28655"/>
                  </a:cubicBezTo>
                  <a:close/>
                  <a:moveTo>
                    <a:pt x="23524" y="28695"/>
                  </a:moveTo>
                  <a:cubicBezTo>
                    <a:pt x="23447" y="28695"/>
                    <a:pt x="23370" y="28726"/>
                    <a:pt x="23313" y="28788"/>
                  </a:cubicBezTo>
                  <a:cubicBezTo>
                    <a:pt x="22946" y="29185"/>
                    <a:pt x="22581" y="29585"/>
                    <a:pt x="22222" y="29989"/>
                  </a:cubicBezTo>
                  <a:lnTo>
                    <a:pt x="22145" y="30075"/>
                  </a:lnTo>
                  <a:cubicBezTo>
                    <a:pt x="21979" y="30261"/>
                    <a:pt x="22111" y="30554"/>
                    <a:pt x="22361" y="30554"/>
                  </a:cubicBezTo>
                  <a:cubicBezTo>
                    <a:pt x="22442" y="30554"/>
                    <a:pt x="22520" y="30520"/>
                    <a:pt x="22575" y="30458"/>
                  </a:cubicBezTo>
                  <a:lnTo>
                    <a:pt x="22651" y="30373"/>
                  </a:lnTo>
                  <a:cubicBezTo>
                    <a:pt x="23010" y="29971"/>
                    <a:pt x="23371" y="29573"/>
                    <a:pt x="23735" y="29179"/>
                  </a:cubicBezTo>
                  <a:cubicBezTo>
                    <a:pt x="23844" y="29062"/>
                    <a:pt x="23837" y="28880"/>
                    <a:pt x="23720" y="28772"/>
                  </a:cubicBezTo>
                  <a:cubicBezTo>
                    <a:pt x="23665" y="28721"/>
                    <a:pt x="23594" y="28695"/>
                    <a:pt x="23524" y="28695"/>
                  </a:cubicBezTo>
                  <a:close/>
                  <a:moveTo>
                    <a:pt x="156997" y="31247"/>
                  </a:moveTo>
                  <a:cubicBezTo>
                    <a:pt x="156931" y="31247"/>
                    <a:pt x="156864" y="31270"/>
                    <a:pt x="156810" y="31317"/>
                  </a:cubicBezTo>
                  <a:cubicBezTo>
                    <a:pt x="156689" y="31420"/>
                    <a:pt x="156674" y="31603"/>
                    <a:pt x="156778" y="31723"/>
                  </a:cubicBezTo>
                  <a:cubicBezTo>
                    <a:pt x="157153" y="32160"/>
                    <a:pt x="157523" y="32602"/>
                    <a:pt x="157890" y="33046"/>
                  </a:cubicBezTo>
                  <a:cubicBezTo>
                    <a:pt x="157944" y="33113"/>
                    <a:pt x="158026" y="33151"/>
                    <a:pt x="158112" y="33151"/>
                  </a:cubicBezTo>
                  <a:cubicBezTo>
                    <a:pt x="158356" y="33151"/>
                    <a:pt x="158490" y="32867"/>
                    <a:pt x="158334" y="32680"/>
                  </a:cubicBezTo>
                  <a:cubicBezTo>
                    <a:pt x="157966" y="32232"/>
                    <a:pt x="157593" y="31789"/>
                    <a:pt x="157216" y="31348"/>
                  </a:cubicBezTo>
                  <a:cubicBezTo>
                    <a:pt x="157159" y="31282"/>
                    <a:pt x="157078" y="31247"/>
                    <a:pt x="156997" y="31247"/>
                  </a:cubicBezTo>
                  <a:close/>
                  <a:moveTo>
                    <a:pt x="21221" y="31286"/>
                  </a:moveTo>
                  <a:cubicBezTo>
                    <a:pt x="21140" y="31286"/>
                    <a:pt x="21060" y="31320"/>
                    <a:pt x="21003" y="31387"/>
                  </a:cubicBezTo>
                  <a:cubicBezTo>
                    <a:pt x="20625" y="31827"/>
                    <a:pt x="20253" y="32272"/>
                    <a:pt x="19885" y="32719"/>
                  </a:cubicBezTo>
                  <a:cubicBezTo>
                    <a:pt x="19732" y="32908"/>
                    <a:pt x="19865" y="33190"/>
                    <a:pt x="20108" y="33191"/>
                  </a:cubicBezTo>
                  <a:cubicBezTo>
                    <a:pt x="20193" y="33191"/>
                    <a:pt x="20276" y="33152"/>
                    <a:pt x="20331" y="33086"/>
                  </a:cubicBezTo>
                  <a:cubicBezTo>
                    <a:pt x="20696" y="32641"/>
                    <a:pt x="21067" y="32199"/>
                    <a:pt x="21441" y="31761"/>
                  </a:cubicBezTo>
                  <a:cubicBezTo>
                    <a:pt x="21544" y="31640"/>
                    <a:pt x="21530" y="31459"/>
                    <a:pt x="21408" y="31356"/>
                  </a:cubicBezTo>
                  <a:cubicBezTo>
                    <a:pt x="21354" y="31309"/>
                    <a:pt x="21287" y="31286"/>
                    <a:pt x="21221" y="31286"/>
                  </a:cubicBezTo>
                  <a:close/>
                  <a:moveTo>
                    <a:pt x="159203" y="33927"/>
                  </a:moveTo>
                  <a:cubicBezTo>
                    <a:pt x="159140" y="33927"/>
                    <a:pt x="159077" y="33948"/>
                    <a:pt x="159025" y="33990"/>
                  </a:cubicBezTo>
                  <a:cubicBezTo>
                    <a:pt x="158901" y="34088"/>
                    <a:pt x="158879" y="34267"/>
                    <a:pt x="158976" y="34391"/>
                  </a:cubicBezTo>
                  <a:lnTo>
                    <a:pt x="159259" y="34750"/>
                  </a:lnTo>
                  <a:cubicBezTo>
                    <a:pt x="159519" y="35083"/>
                    <a:pt x="159778" y="35419"/>
                    <a:pt x="160034" y="35756"/>
                  </a:cubicBezTo>
                  <a:cubicBezTo>
                    <a:pt x="160088" y="35828"/>
                    <a:pt x="160173" y="35870"/>
                    <a:pt x="160263" y="35870"/>
                  </a:cubicBezTo>
                  <a:cubicBezTo>
                    <a:pt x="160502" y="35869"/>
                    <a:pt x="160636" y="35597"/>
                    <a:pt x="160492" y="35407"/>
                  </a:cubicBezTo>
                  <a:cubicBezTo>
                    <a:pt x="160234" y="35068"/>
                    <a:pt x="159974" y="34731"/>
                    <a:pt x="159711" y="34395"/>
                  </a:cubicBezTo>
                  <a:lnTo>
                    <a:pt x="159427" y="34033"/>
                  </a:lnTo>
                  <a:cubicBezTo>
                    <a:pt x="159370" y="33963"/>
                    <a:pt x="159287" y="33927"/>
                    <a:pt x="159203" y="33927"/>
                  </a:cubicBezTo>
                  <a:close/>
                  <a:moveTo>
                    <a:pt x="19021" y="33965"/>
                  </a:moveTo>
                  <a:cubicBezTo>
                    <a:pt x="18936" y="33965"/>
                    <a:pt x="18851" y="34002"/>
                    <a:pt x="18795" y="34075"/>
                  </a:cubicBezTo>
                  <a:cubicBezTo>
                    <a:pt x="18436" y="34529"/>
                    <a:pt x="18081" y="34988"/>
                    <a:pt x="17731" y="35449"/>
                  </a:cubicBezTo>
                  <a:cubicBezTo>
                    <a:pt x="17587" y="35639"/>
                    <a:pt x="17723" y="35911"/>
                    <a:pt x="17960" y="35912"/>
                  </a:cubicBezTo>
                  <a:cubicBezTo>
                    <a:pt x="18051" y="35912"/>
                    <a:pt x="18136" y="35870"/>
                    <a:pt x="18190" y="35798"/>
                  </a:cubicBezTo>
                  <a:cubicBezTo>
                    <a:pt x="18538" y="35339"/>
                    <a:pt x="18891" y="34883"/>
                    <a:pt x="19247" y="34431"/>
                  </a:cubicBezTo>
                  <a:cubicBezTo>
                    <a:pt x="19345" y="34306"/>
                    <a:pt x="19325" y="34125"/>
                    <a:pt x="19199" y="34027"/>
                  </a:cubicBezTo>
                  <a:cubicBezTo>
                    <a:pt x="19146" y="33985"/>
                    <a:pt x="19083" y="33965"/>
                    <a:pt x="19021" y="33965"/>
                  </a:cubicBezTo>
                  <a:close/>
                  <a:moveTo>
                    <a:pt x="161297" y="36683"/>
                  </a:moveTo>
                  <a:cubicBezTo>
                    <a:pt x="161238" y="36683"/>
                    <a:pt x="161179" y="36701"/>
                    <a:pt x="161128" y="36739"/>
                  </a:cubicBezTo>
                  <a:cubicBezTo>
                    <a:pt x="160999" y="36832"/>
                    <a:pt x="160971" y="37012"/>
                    <a:pt x="161064" y="37141"/>
                  </a:cubicBezTo>
                  <a:cubicBezTo>
                    <a:pt x="161405" y="37606"/>
                    <a:pt x="161739" y="38075"/>
                    <a:pt x="162069" y="38546"/>
                  </a:cubicBezTo>
                  <a:cubicBezTo>
                    <a:pt x="162123" y="38624"/>
                    <a:pt x="162211" y="38670"/>
                    <a:pt x="162306" y="38670"/>
                  </a:cubicBezTo>
                  <a:cubicBezTo>
                    <a:pt x="162364" y="38670"/>
                    <a:pt x="162422" y="38652"/>
                    <a:pt x="162470" y="38617"/>
                  </a:cubicBezTo>
                  <a:cubicBezTo>
                    <a:pt x="162601" y="38527"/>
                    <a:pt x="162632" y="38347"/>
                    <a:pt x="162541" y="38216"/>
                  </a:cubicBezTo>
                  <a:cubicBezTo>
                    <a:pt x="162208" y="37741"/>
                    <a:pt x="161871" y="37270"/>
                    <a:pt x="161531" y="36802"/>
                  </a:cubicBezTo>
                  <a:cubicBezTo>
                    <a:pt x="161474" y="36724"/>
                    <a:pt x="161387" y="36683"/>
                    <a:pt x="161297" y="36683"/>
                  </a:cubicBezTo>
                  <a:close/>
                  <a:moveTo>
                    <a:pt x="16925" y="36729"/>
                  </a:moveTo>
                  <a:cubicBezTo>
                    <a:pt x="16837" y="36729"/>
                    <a:pt x="16750" y="36769"/>
                    <a:pt x="16693" y="36845"/>
                  </a:cubicBezTo>
                  <a:cubicBezTo>
                    <a:pt x="16353" y="37314"/>
                    <a:pt x="16016" y="37786"/>
                    <a:pt x="15685" y="38261"/>
                  </a:cubicBezTo>
                  <a:cubicBezTo>
                    <a:pt x="15552" y="38452"/>
                    <a:pt x="15687" y="38714"/>
                    <a:pt x="15920" y="38714"/>
                  </a:cubicBezTo>
                  <a:cubicBezTo>
                    <a:pt x="16015" y="38714"/>
                    <a:pt x="16102" y="38669"/>
                    <a:pt x="16156" y="38592"/>
                  </a:cubicBezTo>
                  <a:cubicBezTo>
                    <a:pt x="16486" y="38119"/>
                    <a:pt x="16821" y="37650"/>
                    <a:pt x="17160" y="37185"/>
                  </a:cubicBezTo>
                  <a:cubicBezTo>
                    <a:pt x="17251" y="37057"/>
                    <a:pt x="17222" y="36878"/>
                    <a:pt x="17094" y="36784"/>
                  </a:cubicBezTo>
                  <a:cubicBezTo>
                    <a:pt x="17043" y="36747"/>
                    <a:pt x="16984" y="36729"/>
                    <a:pt x="16925" y="36729"/>
                  </a:cubicBezTo>
                  <a:close/>
                  <a:moveTo>
                    <a:pt x="163285" y="39523"/>
                  </a:moveTo>
                  <a:cubicBezTo>
                    <a:pt x="163230" y="39523"/>
                    <a:pt x="163173" y="39539"/>
                    <a:pt x="163124" y="39572"/>
                  </a:cubicBezTo>
                  <a:cubicBezTo>
                    <a:pt x="162992" y="39661"/>
                    <a:pt x="162957" y="39839"/>
                    <a:pt x="163046" y="39971"/>
                  </a:cubicBezTo>
                  <a:cubicBezTo>
                    <a:pt x="163366" y="40450"/>
                    <a:pt x="163682" y="40931"/>
                    <a:pt x="163993" y="41415"/>
                  </a:cubicBezTo>
                  <a:cubicBezTo>
                    <a:pt x="164046" y="41497"/>
                    <a:pt x="164138" y="41547"/>
                    <a:pt x="164235" y="41547"/>
                  </a:cubicBezTo>
                  <a:cubicBezTo>
                    <a:pt x="164463" y="41547"/>
                    <a:pt x="164601" y="41295"/>
                    <a:pt x="164479" y="41104"/>
                  </a:cubicBezTo>
                  <a:cubicBezTo>
                    <a:pt x="164165" y="40617"/>
                    <a:pt x="163847" y="40132"/>
                    <a:pt x="163524" y="39650"/>
                  </a:cubicBezTo>
                  <a:cubicBezTo>
                    <a:pt x="163469" y="39567"/>
                    <a:pt x="163378" y="39523"/>
                    <a:pt x="163285" y="39523"/>
                  </a:cubicBezTo>
                  <a:close/>
                  <a:moveTo>
                    <a:pt x="14941" y="39570"/>
                  </a:moveTo>
                  <a:cubicBezTo>
                    <a:pt x="14849" y="39570"/>
                    <a:pt x="14758" y="39614"/>
                    <a:pt x="14702" y="39698"/>
                  </a:cubicBezTo>
                  <a:cubicBezTo>
                    <a:pt x="14380" y="40179"/>
                    <a:pt x="14062" y="40663"/>
                    <a:pt x="13749" y="41151"/>
                  </a:cubicBezTo>
                  <a:cubicBezTo>
                    <a:pt x="13625" y="41343"/>
                    <a:pt x="13763" y="41595"/>
                    <a:pt x="13991" y="41595"/>
                  </a:cubicBezTo>
                  <a:cubicBezTo>
                    <a:pt x="14089" y="41595"/>
                    <a:pt x="14181" y="41545"/>
                    <a:pt x="14233" y="41462"/>
                  </a:cubicBezTo>
                  <a:cubicBezTo>
                    <a:pt x="14545" y="40978"/>
                    <a:pt x="14861" y="40497"/>
                    <a:pt x="15181" y="40018"/>
                  </a:cubicBezTo>
                  <a:cubicBezTo>
                    <a:pt x="15270" y="39886"/>
                    <a:pt x="15235" y="39706"/>
                    <a:pt x="15102" y="39619"/>
                  </a:cubicBezTo>
                  <a:cubicBezTo>
                    <a:pt x="15052" y="39585"/>
                    <a:pt x="14997" y="39570"/>
                    <a:pt x="14941" y="39570"/>
                  </a:cubicBezTo>
                  <a:close/>
                  <a:moveTo>
                    <a:pt x="165160" y="42437"/>
                  </a:moveTo>
                  <a:cubicBezTo>
                    <a:pt x="165109" y="42437"/>
                    <a:pt x="165056" y="42451"/>
                    <a:pt x="165009" y="42480"/>
                  </a:cubicBezTo>
                  <a:cubicBezTo>
                    <a:pt x="164874" y="42563"/>
                    <a:pt x="164832" y="42741"/>
                    <a:pt x="164914" y="42876"/>
                  </a:cubicBezTo>
                  <a:cubicBezTo>
                    <a:pt x="165217" y="43367"/>
                    <a:pt x="165514" y="43860"/>
                    <a:pt x="165805" y="44356"/>
                  </a:cubicBezTo>
                  <a:cubicBezTo>
                    <a:pt x="165857" y="44444"/>
                    <a:pt x="165952" y="44498"/>
                    <a:pt x="166054" y="44498"/>
                  </a:cubicBezTo>
                  <a:lnTo>
                    <a:pt x="166054" y="44499"/>
                  </a:lnTo>
                  <a:cubicBezTo>
                    <a:pt x="166277" y="44499"/>
                    <a:pt x="166416" y="44256"/>
                    <a:pt x="166302" y="44064"/>
                  </a:cubicBezTo>
                  <a:cubicBezTo>
                    <a:pt x="166008" y="43565"/>
                    <a:pt x="165710" y="43068"/>
                    <a:pt x="165405" y="42574"/>
                  </a:cubicBezTo>
                  <a:cubicBezTo>
                    <a:pt x="165351" y="42486"/>
                    <a:pt x="165257" y="42437"/>
                    <a:pt x="165160" y="42437"/>
                  </a:cubicBezTo>
                  <a:close/>
                  <a:moveTo>
                    <a:pt x="13072" y="42480"/>
                  </a:moveTo>
                  <a:cubicBezTo>
                    <a:pt x="12973" y="42480"/>
                    <a:pt x="12877" y="42531"/>
                    <a:pt x="12824" y="42622"/>
                  </a:cubicBezTo>
                  <a:cubicBezTo>
                    <a:pt x="12519" y="43116"/>
                    <a:pt x="12221" y="43613"/>
                    <a:pt x="11927" y="44112"/>
                  </a:cubicBezTo>
                  <a:cubicBezTo>
                    <a:pt x="11813" y="44304"/>
                    <a:pt x="11951" y="44547"/>
                    <a:pt x="12174" y="44547"/>
                  </a:cubicBezTo>
                  <a:cubicBezTo>
                    <a:pt x="12277" y="44547"/>
                    <a:pt x="12371" y="44493"/>
                    <a:pt x="12422" y="44404"/>
                  </a:cubicBezTo>
                  <a:cubicBezTo>
                    <a:pt x="12716" y="43908"/>
                    <a:pt x="13012" y="43415"/>
                    <a:pt x="13313" y="42924"/>
                  </a:cubicBezTo>
                  <a:cubicBezTo>
                    <a:pt x="13401" y="42789"/>
                    <a:pt x="13360" y="42608"/>
                    <a:pt x="13223" y="42524"/>
                  </a:cubicBezTo>
                  <a:cubicBezTo>
                    <a:pt x="13176" y="42494"/>
                    <a:pt x="13123" y="42480"/>
                    <a:pt x="13072" y="42480"/>
                  </a:cubicBezTo>
                  <a:close/>
                  <a:moveTo>
                    <a:pt x="166919" y="45423"/>
                  </a:moveTo>
                  <a:cubicBezTo>
                    <a:pt x="166871" y="45423"/>
                    <a:pt x="166823" y="45435"/>
                    <a:pt x="166778" y="45460"/>
                  </a:cubicBezTo>
                  <a:cubicBezTo>
                    <a:pt x="166639" y="45539"/>
                    <a:pt x="166590" y="45714"/>
                    <a:pt x="166669" y="45853"/>
                  </a:cubicBezTo>
                  <a:cubicBezTo>
                    <a:pt x="166951" y="46355"/>
                    <a:pt x="167229" y="46858"/>
                    <a:pt x="167501" y="47366"/>
                  </a:cubicBezTo>
                  <a:cubicBezTo>
                    <a:pt x="167552" y="47459"/>
                    <a:pt x="167649" y="47517"/>
                    <a:pt x="167755" y="47517"/>
                  </a:cubicBezTo>
                  <a:cubicBezTo>
                    <a:pt x="167973" y="47517"/>
                    <a:pt x="168112" y="47284"/>
                    <a:pt x="168009" y="47092"/>
                  </a:cubicBezTo>
                  <a:cubicBezTo>
                    <a:pt x="167734" y="46583"/>
                    <a:pt x="167455" y="46074"/>
                    <a:pt x="167170" y="45570"/>
                  </a:cubicBezTo>
                  <a:cubicBezTo>
                    <a:pt x="167118" y="45476"/>
                    <a:pt x="167019" y="45423"/>
                    <a:pt x="166919" y="45423"/>
                  </a:cubicBezTo>
                  <a:close/>
                  <a:moveTo>
                    <a:pt x="11312" y="45469"/>
                  </a:moveTo>
                  <a:cubicBezTo>
                    <a:pt x="11210" y="45469"/>
                    <a:pt x="11112" y="45523"/>
                    <a:pt x="11060" y="45619"/>
                  </a:cubicBezTo>
                  <a:cubicBezTo>
                    <a:pt x="10774" y="46124"/>
                    <a:pt x="10495" y="46632"/>
                    <a:pt x="10220" y="47143"/>
                  </a:cubicBezTo>
                  <a:cubicBezTo>
                    <a:pt x="10117" y="47335"/>
                    <a:pt x="10256" y="47567"/>
                    <a:pt x="10473" y="47567"/>
                  </a:cubicBezTo>
                  <a:cubicBezTo>
                    <a:pt x="10580" y="47567"/>
                    <a:pt x="10677" y="47509"/>
                    <a:pt x="10727" y="47415"/>
                  </a:cubicBezTo>
                  <a:cubicBezTo>
                    <a:pt x="11001" y="46908"/>
                    <a:pt x="11278" y="46404"/>
                    <a:pt x="11561" y="45902"/>
                  </a:cubicBezTo>
                  <a:cubicBezTo>
                    <a:pt x="11643" y="45763"/>
                    <a:pt x="11593" y="45585"/>
                    <a:pt x="11454" y="45507"/>
                  </a:cubicBezTo>
                  <a:cubicBezTo>
                    <a:pt x="11409" y="45481"/>
                    <a:pt x="11360" y="45469"/>
                    <a:pt x="11312" y="45469"/>
                  </a:cubicBezTo>
                  <a:close/>
                  <a:moveTo>
                    <a:pt x="168562" y="48476"/>
                  </a:moveTo>
                  <a:cubicBezTo>
                    <a:pt x="168518" y="48476"/>
                    <a:pt x="168473" y="48486"/>
                    <a:pt x="168431" y="48508"/>
                  </a:cubicBezTo>
                  <a:cubicBezTo>
                    <a:pt x="168288" y="48580"/>
                    <a:pt x="168233" y="48754"/>
                    <a:pt x="168305" y="48895"/>
                  </a:cubicBezTo>
                  <a:cubicBezTo>
                    <a:pt x="168568" y="49407"/>
                    <a:pt x="168827" y="49922"/>
                    <a:pt x="169079" y="50439"/>
                  </a:cubicBezTo>
                  <a:cubicBezTo>
                    <a:pt x="169128" y="50538"/>
                    <a:pt x="169227" y="50601"/>
                    <a:pt x="169338" y="50601"/>
                  </a:cubicBezTo>
                  <a:cubicBezTo>
                    <a:pt x="169382" y="50601"/>
                    <a:pt x="169425" y="50591"/>
                    <a:pt x="169465" y="50572"/>
                  </a:cubicBezTo>
                  <a:cubicBezTo>
                    <a:pt x="169608" y="50502"/>
                    <a:pt x="169668" y="50330"/>
                    <a:pt x="169598" y="50187"/>
                  </a:cubicBezTo>
                  <a:cubicBezTo>
                    <a:pt x="169343" y="49666"/>
                    <a:pt x="169084" y="49148"/>
                    <a:pt x="168818" y="48632"/>
                  </a:cubicBezTo>
                  <a:cubicBezTo>
                    <a:pt x="168767" y="48533"/>
                    <a:pt x="168667" y="48476"/>
                    <a:pt x="168562" y="48476"/>
                  </a:cubicBezTo>
                  <a:close/>
                  <a:moveTo>
                    <a:pt x="9667" y="48525"/>
                  </a:moveTo>
                  <a:cubicBezTo>
                    <a:pt x="9562" y="48525"/>
                    <a:pt x="9462" y="48581"/>
                    <a:pt x="9412" y="48680"/>
                  </a:cubicBezTo>
                  <a:cubicBezTo>
                    <a:pt x="9145" y="49196"/>
                    <a:pt x="8886" y="49714"/>
                    <a:pt x="8632" y="50235"/>
                  </a:cubicBezTo>
                  <a:cubicBezTo>
                    <a:pt x="8537" y="50427"/>
                    <a:pt x="8676" y="50650"/>
                    <a:pt x="8890" y="50650"/>
                  </a:cubicBezTo>
                  <a:cubicBezTo>
                    <a:pt x="9000" y="50650"/>
                    <a:pt x="9101" y="50588"/>
                    <a:pt x="9149" y="50488"/>
                  </a:cubicBezTo>
                  <a:cubicBezTo>
                    <a:pt x="9402" y="49971"/>
                    <a:pt x="9660" y="49456"/>
                    <a:pt x="9924" y="48944"/>
                  </a:cubicBezTo>
                  <a:cubicBezTo>
                    <a:pt x="9997" y="48803"/>
                    <a:pt x="9941" y="48629"/>
                    <a:pt x="9799" y="48557"/>
                  </a:cubicBezTo>
                  <a:cubicBezTo>
                    <a:pt x="9757" y="48535"/>
                    <a:pt x="9711" y="48525"/>
                    <a:pt x="9667" y="48525"/>
                  </a:cubicBezTo>
                  <a:close/>
                  <a:moveTo>
                    <a:pt x="170086" y="51593"/>
                  </a:moveTo>
                  <a:cubicBezTo>
                    <a:pt x="170045" y="51593"/>
                    <a:pt x="170004" y="51602"/>
                    <a:pt x="169964" y="51620"/>
                  </a:cubicBezTo>
                  <a:cubicBezTo>
                    <a:pt x="169821" y="51686"/>
                    <a:pt x="169759" y="51854"/>
                    <a:pt x="169822" y="51998"/>
                  </a:cubicBezTo>
                  <a:cubicBezTo>
                    <a:pt x="170066" y="52520"/>
                    <a:pt x="170305" y="53044"/>
                    <a:pt x="170537" y="53571"/>
                  </a:cubicBezTo>
                  <a:cubicBezTo>
                    <a:pt x="170583" y="53675"/>
                    <a:pt x="170686" y="53742"/>
                    <a:pt x="170800" y="53742"/>
                  </a:cubicBezTo>
                  <a:lnTo>
                    <a:pt x="170800" y="53743"/>
                  </a:lnTo>
                  <a:cubicBezTo>
                    <a:pt x="171009" y="53743"/>
                    <a:pt x="171149" y="53529"/>
                    <a:pt x="171064" y="53338"/>
                  </a:cubicBezTo>
                  <a:cubicBezTo>
                    <a:pt x="170829" y="52808"/>
                    <a:pt x="170590" y="52280"/>
                    <a:pt x="170345" y="51755"/>
                  </a:cubicBezTo>
                  <a:cubicBezTo>
                    <a:pt x="170295" y="51652"/>
                    <a:pt x="170193" y="51593"/>
                    <a:pt x="170086" y="51593"/>
                  </a:cubicBezTo>
                  <a:close/>
                  <a:moveTo>
                    <a:pt x="8144" y="51638"/>
                  </a:moveTo>
                  <a:cubicBezTo>
                    <a:pt x="8035" y="51638"/>
                    <a:pt x="7931" y="51699"/>
                    <a:pt x="7884" y="51804"/>
                  </a:cubicBezTo>
                  <a:cubicBezTo>
                    <a:pt x="7638" y="52330"/>
                    <a:pt x="7398" y="52858"/>
                    <a:pt x="7164" y="53387"/>
                  </a:cubicBezTo>
                  <a:cubicBezTo>
                    <a:pt x="7079" y="53578"/>
                    <a:pt x="7218" y="53791"/>
                    <a:pt x="7427" y="53792"/>
                  </a:cubicBezTo>
                  <a:cubicBezTo>
                    <a:pt x="7540" y="53792"/>
                    <a:pt x="7645" y="53725"/>
                    <a:pt x="7690" y="53621"/>
                  </a:cubicBezTo>
                  <a:cubicBezTo>
                    <a:pt x="7924" y="53093"/>
                    <a:pt x="8162" y="52569"/>
                    <a:pt x="8405" y="52047"/>
                  </a:cubicBezTo>
                  <a:cubicBezTo>
                    <a:pt x="8472" y="51903"/>
                    <a:pt x="8410" y="51732"/>
                    <a:pt x="8265" y="51665"/>
                  </a:cubicBezTo>
                  <a:cubicBezTo>
                    <a:pt x="8226" y="51646"/>
                    <a:pt x="8184" y="51638"/>
                    <a:pt x="8144" y="51638"/>
                  </a:cubicBezTo>
                  <a:close/>
                  <a:moveTo>
                    <a:pt x="171485" y="54757"/>
                  </a:moveTo>
                  <a:cubicBezTo>
                    <a:pt x="171448" y="54757"/>
                    <a:pt x="171411" y="54764"/>
                    <a:pt x="171374" y="54780"/>
                  </a:cubicBezTo>
                  <a:cubicBezTo>
                    <a:pt x="171228" y="54842"/>
                    <a:pt x="171159" y="55010"/>
                    <a:pt x="171220" y="55157"/>
                  </a:cubicBezTo>
                  <a:cubicBezTo>
                    <a:pt x="171443" y="55689"/>
                    <a:pt x="171660" y="56221"/>
                    <a:pt x="171872" y="56757"/>
                  </a:cubicBezTo>
                  <a:cubicBezTo>
                    <a:pt x="171917" y="56867"/>
                    <a:pt x="172022" y="56939"/>
                    <a:pt x="172141" y="56939"/>
                  </a:cubicBezTo>
                  <a:cubicBezTo>
                    <a:pt x="172344" y="56939"/>
                    <a:pt x="172484" y="56733"/>
                    <a:pt x="172408" y="56544"/>
                  </a:cubicBezTo>
                  <a:cubicBezTo>
                    <a:pt x="172194" y="56005"/>
                    <a:pt x="171975" y="55469"/>
                    <a:pt x="171751" y="54934"/>
                  </a:cubicBezTo>
                  <a:cubicBezTo>
                    <a:pt x="171705" y="54824"/>
                    <a:pt x="171598" y="54757"/>
                    <a:pt x="171485" y="54757"/>
                  </a:cubicBezTo>
                  <a:close/>
                  <a:moveTo>
                    <a:pt x="6741" y="54808"/>
                  </a:moveTo>
                  <a:cubicBezTo>
                    <a:pt x="6628" y="54808"/>
                    <a:pt x="6521" y="54874"/>
                    <a:pt x="6475" y="54985"/>
                  </a:cubicBezTo>
                  <a:cubicBezTo>
                    <a:pt x="6251" y="55518"/>
                    <a:pt x="6033" y="56055"/>
                    <a:pt x="5818" y="56594"/>
                  </a:cubicBezTo>
                  <a:cubicBezTo>
                    <a:pt x="5743" y="56782"/>
                    <a:pt x="5882" y="56988"/>
                    <a:pt x="6084" y="56988"/>
                  </a:cubicBezTo>
                  <a:cubicBezTo>
                    <a:pt x="6084" y="56988"/>
                    <a:pt x="6085" y="56988"/>
                    <a:pt x="6086" y="56988"/>
                  </a:cubicBezTo>
                  <a:cubicBezTo>
                    <a:pt x="6204" y="56988"/>
                    <a:pt x="6310" y="56916"/>
                    <a:pt x="6354" y="56807"/>
                  </a:cubicBezTo>
                  <a:cubicBezTo>
                    <a:pt x="6567" y="56270"/>
                    <a:pt x="6784" y="55738"/>
                    <a:pt x="7007" y="55207"/>
                  </a:cubicBezTo>
                  <a:cubicBezTo>
                    <a:pt x="7068" y="55060"/>
                    <a:pt x="7000" y="54891"/>
                    <a:pt x="6852" y="54830"/>
                  </a:cubicBezTo>
                  <a:cubicBezTo>
                    <a:pt x="6816" y="54815"/>
                    <a:pt x="6778" y="54808"/>
                    <a:pt x="6741" y="54808"/>
                  </a:cubicBezTo>
                  <a:close/>
                  <a:moveTo>
                    <a:pt x="172761" y="57973"/>
                  </a:moveTo>
                  <a:cubicBezTo>
                    <a:pt x="172727" y="57973"/>
                    <a:pt x="172693" y="57979"/>
                    <a:pt x="172660" y="57992"/>
                  </a:cubicBezTo>
                  <a:cubicBezTo>
                    <a:pt x="172509" y="58049"/>
                    <a:pt x="172434" y="58218"/>
                    <a:pt x="172495" y="58368"/>
                  </a:cubicBezTo>
                  <a:cubicBezTo>
                    <a:pt x="172696" y="58908"/>
                    <a:pt x="172893" y="59449"/>
                    <a:pt x="173085" y="59992"/>
                  </a:cubicBezTo>
                  <a:cubicBezTo>
                    <a:pt x="173126" y="60107"/>
                    <a:pt x="173234" y="60184"/>
                    <a:pt x="173356" y="60184"/>
                  </a:cubicBezTo>
                  <a:lnTo>
                    <a:pt x="173356" y="60185"/>
                  </a:lnTo>
                  <a:cubicBezTo>
                    <a:pt x="173555" y="60185"/>
                    <a:pt x="173694" y="59989"/>
                    <a:pt x="173628" y="59802"/>
                  </a:cubicBezTo>
                  <a:cubicBezTo>
                    <a:pt x="173435" y="59255"/>
                    <a:pt x="173237" y="58709"/>
                    <a:pt x="173033" y="58167"/>
                  </a:cubicBezTo>
                  <a:cubicBezTo>
                    <a:pt x="172991" y="58048"/>
                    <a:pt x="172879" y="57973"/>
                    <a:pt x="172761" y="57973"/>
                  </a:cubicBezTo>
                  <a:close/>
                  <a:moveTo>
                    <a:pt x="5461" y="58028"/>
                  </a:moveTo>
                  <a:cubicBezTo>
                    <a:pt x="5345" y="58028"/>
                    <a:pt x="5236" y="58099"/>
                    <a:pt x="5192" y="58215"/>
                  </a:cubicBezTo>
                  <a:cubicBezTo>
                    <a:pt x="4989" y="58758"/>
                    <a:pt x="4790" y="59303"/>
                    <a:pt x="4597" y="59850"/>
                  </a:cubicBezTo>
                  <a:cubicBezTo>
                    <a:pt x="4544" y="60000"/>
                    <a:pt x="4623" y="60164"/>
                    <a:pt x="4773" y="60218"/>
                  </a:cubicBezTo>
                  <a:cubicBezTo>
                    <a:pt x="4805" y="60227"/>
                    <a:pt x="4837" y="60233"/>
                    <a:pt x="4869" y="60233"/>
                  </a:cubicBezTo>
                  <a:cubicBezTo>
                    <a:pt x="4992" y="60233"/>
                    <a:pt x="5101" y="60157"/>
                    <a:pt x="5142" y="60042"/>
                  </a:cubicBezTo>
                  <a:cubicBezTo>
                    <a:pt x="5332" y="59498"/>
                    <a:pt x="5529" y="58957"/>
                    <a:pt x="5732" y="58417"/>
                  </a:cubicBezTo>
                  <a:cubicBezTo>
                    <a:pt x="5788" y="58269"/>
                    <a:pt x="5713" y="58102"/>
                    <a:pt x="5563" y="58047"/>
                  </a:cubicBezTo>
                  <a:cubicBezTo>
                    <a:pt x="5529" y="58034"/>
                    <a:pt x="5495" y="58028"/>
                    <a:pt x="5461" y="58028"/>
                  </a:cubicBezTo>
                  <a:close/>
                  <a:moveTo>
                    <a:pt x="173919" y="61254"/>
                  </a:moveTo>
                  <a:cubicBezTo>
                    <a:pt x="173889" y="61254"/>
                    <a:pt x="173858" y="61259"/>
                    <a:pt x="173829" y="61269"/>
                  </a:cubicBezTo>
                  <a:cubicBezTo>
                    <a:pt x="173680" y="61318"/>
                    <a:pt x="173598" y="61477"/>
                    <a:pt x="173644" y="61627"/>
                  </a:cubicBezTo>
                  <a:cubicBezTo>
                    <a:pt x="173825" y="62174"/>
                    <a:pt x="174001" y="62722"/>
                    <a:pt x="174172" y="63273"/>
                  </a:cubicBezTo>
                  <a:cubicBezTo>
                    <a:pt x="174209" y="63393"/>
                    <a:pt x="174320" y="63476"/>
                    <a:pt x="174446" y="63476"/>
                  </a:cubicBezTo>
                  <a:cubicBezTo>
                    <a:pt x="174641" y="63476"/>
                    <a:pt x="174778" y="63287"/>
                    <a:pt x="174722" y="63103"/>
                  </a:cubicBezTo>
                  <a:cubicBezTo>
                    <a:pt x="174551" y="62548"/>
                    <a:pt x="174373" y="61995"/>
                    <a:pt x="174191" y="61446"/>
                  </a:cubicBezTo>
                  <a:cubicBezTo>
                    <a:pt x="174149" y="61328"/>
                    <a:pt x="174038" y="61254"/>
                    <a:pt x="173919" y="61254"/>
                  </a:cubicBezTo>
                  <a:close/>
                  <a:moveTo>
                    <a:pt x="4309" y="61297"/>
                  </a:moveTo>
                  <a:cubicBezTo>
                    <a:pt x="4188" y="61297"/>
                    <a:pt x="4075" y="61374"/>
                    <a:pt x="4036" y="61495"/>
                  </a:cubicBezTo>
                  <a:cubicBezTo>
                    <a:pt x="3853" y="62045"/>
                    <a:pt x="3676" y="62598"/>
                    <a:pt x="3504" y="63150"/>
                  </a:cubicBezTo>
                  <a:cubicBezTo>
                    <a:pt x="3459" y="63303"/>
                    <a:pt x="3543" y="63464"/>
                    <a:pt x="3695" y="63510"/>
                  </a:cubicBezTo>
                  <a:cubicBezTo>
                    <a:pt x="3723" y="63519"/>
                    <a:pt x="3751" y="63524"/>
                    <a:pt x="3780" y="63524"/>
                  </a:cubicBezTo>
                  <a:cubicBezTo>
                    <a:pt x="3906" y="63524"/>
                    <a:pt x="4018" y="63442"/>
                    <a:pt x="4055" y="63321"/>
                  </a:cubicBezTo>
                  <a:cubicBezTo>
                    <a:pt x="4225" y="62771"/>
                    <a:pt x="4402" y="62223"/>
                    <a:pt x="4583" y="61676"/>
                  </a:cubicBezTo>
                  <a:cubicBezTo>
                    <a:pt x="4632" y="61525"/>
                    <a:pt x="4550" y="61362"/>
                    <a:pt x="4399" y="61312"/>
                  </a:cubicBezTo>
                  <a:cubicBezTo>
                    <a:pt x="4369" y="61302"/>
                    <a:pt x="4339" y="61297"/>
                    <a:pt x="4309" y="61297"/>
                  </a:cubicBezTo>
                  <a:close/>
                  <a:moveTo>
                    <a:pt x="174942" y="64555"/>
                  </a:moveTo>
                  <a:cubicBezTo>
                    <a:pt x="174916" y="64555"/>
                    <a:pt x="174889" y="64558"/>
                    <a:pt x="174862" y="64566"/>
                  </a:cubicBezTo>
                  <a:cubicBezTo>
                    <a:pt x="174708" y="64610"/>
                    <a:pt x="174620" y="64773"/>
                    <a:pt x="174667" y="64927"/>
                  </a:cubicBezTo>
                  <a:cubicBezTo>
                    <a:pt x="174826" y="65481"/>
                    <a:pt x="174981" y="66035"/>
                    <a:pt x="175130" y="66592"/>
                  </a:cubicBezTo>
                  <a:cubicBezTo>
                    <a:pt x="175165" y="66718"/>
                    <a:pt x="175279" y="66805"/>
                    <a:pt x="175408" y="66805"/>
                  </a:cubicBezTo>
                  <a:cubicBezTo>
                    <a:pt x="175598" y="66805"/>
                    <a:pt x="175736" y="66625"/>
                    <a:pt x="175688" y="66443"/>
                  </a:cubicBezTo>
                  <a:cubicBezTo>
                    <a:pt x="175538" y="65883"/>
                    <a:pt x="175382" y="65324"/>
                    <a:pt x="175221" y="64767"/>
                  </a:cubicBezTo>
                  <a:cubicBezTo>
                    <a:pt x="175186" y="64639"/>
                    <a:pt x="175069" y="64555"/>
                    <a:pt x="174942" y="64555"/>
                  </a:cubicBezTo>
                  <a:close/>
                  <a:moveTo>
                    <a:pt x="3281" y="64611"/>
                  </a:moveTo>
                  <a:cubicBezTo>
                    <a:pt x="3157" y="64611"/>
                    <a:pt x="3043" y="64691"/>
                    <a:pt x="3005" y="64815"/>
                  </a:cubicBezTo>
                  <a:cubicBezTo>
                    <a:pt x="2845" y="65373"/>
                    <a:pt x="2690" y="65931"/>
                    <a:pt x="2541" y="66491"/>
                  </a:cubicBezTo>
                  <a:cubicBezTo>
                    <a:pt x="2500" y="66644"/>
                    <a:pt x="2592" y="66803"/>
                    <a:pt x="2745" y="66844"/>
                  </a:cubicBezTo>
                  <a:cubicBezTo>
                    <a:pt x="2769" y="66850"/>
                    <a:pt x="2794" y="66853"/>
                    <a:pt x="2819" y="66853"/>
                  </a:cubicBezTo>
                  <a:cubicBezTo>
                    <a:pt x="2950" y="66853"/>
                    <a:pt x="3063" y="66766"/>
                    <a:pt x="3097" y="66640"/>
                  </a:cubicBezTo>
                  <a:cubicBezTo>
                    <a:pt x="3245" y="66083"/>
                    <a:pt x="3400" y="65528"/>
                    <a:pt x="3560" y="64976"/>
                  </a:cubicBezTo>
                  <a:cubicBezTo>
                    <a:pt x="3602" y="64824"/>
                    <a:pt x="3513" y="64665"/>
                    <a:pt x="3362" y="64622"/>
                  </a:cubicBezTo>
                  <a:cubicBezTo>
                    <a:pt x="3335" y="64614"/>
                    <a:pt x="3307" y="64611"/>
                    <a:pt x="3281" y="64611"/>
                  </a:cubicBezTo>
                  <a:close/>
                  <a:moveTo>
                    <a:pt x="175845" y="67906"/>
                  </a:moveTo>
                  <a:cubicBezTo>
                    <a:pt x="175821" y="67906"/>
                    <a:pt x="175796" y="67909"/>
                    <a:pt x="175772" y="67916"/>
                  </a:cubicBezTo>
                  <a:cubicBezTo>
                    <a:pt x="175618" y="67953"/>
                    <a:pt x="175523" y="68110"/>
                    <a:pt x="175562" y="68264"/>
                  </a:cubicBezTo>
                  <a:cubicBezTo>
                    <a:pt x="175700" y="68823"/>
                    <a:pt x="175833" y="69384"/>
                    <a:pt x="175960" y="69945"/>
                  </a:cubicBezTo>
                  <a:cubicBezTo>
                    <a:pt x="175990" y="70076"/>
                    <a:pt x="176106" y="70170"/>
                    <a:pt x="176241" y="70170"/>
                  </a:cubicBezTo>
                  <a:cubicBezTo>
                    <a:pt x="176425" y="70170"/>
                    <a:pt x="176562" y="69998"/>
                    <a:pt x="176521" y="69818"/>
                  </a:cubicBezTo>
                  <a:cubicBezTo>
                    <a:pt x="176393" y="69252"/>
                    <a:pt x="176260" y="68688"/>
                    <a:pt x="176121" y="68126"/>
                  </a:cubicBezTo>
                  <a:cubicBezTo>
                    <a:pt x="176090" y="67995"/>
                    <a:pt x="175974" y="67906"/>
                    <a:pt x="175845" y="67906"/>
                  </a:cubicBezTo>
                  <a:close/>
                  <a:moveTo>
                    <a:pt x="2390" y="67951"/>
                  </a:moveTo>
                  <a:cubicBezTo>
                    <a:pt x="2259" y="67951"/>
                    <a:pt x="2140" y="68041"/>
                    <a:pt x="2109" y="68175"/>
                  </a:cubicBezTo>
                  <a:cubicBezTo>
                    <a:pt x="1970" y="68737"/>
                    <a:pt x="1837" y="69301"/>
                    <a:pt x="1709" y="69866"/>
                  </a:cubicBezTo>
                  <a:cubicBezTo>
                    <a:pt x="1668" y="70047"/>
                    <a:pt x="1806" y="70219"/>
                    <a:pt x="1991" y="70219"/>
                  </a:cubicBezTo>
                  <a:cubicBezTo>
                    <a:pt x="2125" y="70218"/>
                    <a:pt x="2241" y="70125"/>
                    <a:pt x="2271" y="69993"/>
                  </a:cubicBezTo>
                  <a:cubicBezTo>
                    <a:pt x="2398" y="69432"/>
                    <a:pt x="2530" y="68872"/>
                    <a:pt x="2668" y="68313"/>
                  </a:cubicBezTo>
                  <a:cubicBezTo>
                    <a:pt x="2709" y="68157"/>
                    <a:pt x="2614" y="67997"/>
                    <a:pt x="2458" y="67959"/>
                  </a:cubicBezTo>
                  <a:cubicBezTo>
                    <a:pt x="2435" y="67953"/>
                    <a:pt x="2412" y="67951"/>
                    <a:pt x="2390" y="67951"/>
                  </a:cubicBezTo>
                  <a:close/>
                  <a:moveTo>
                    <a:pt x="176608" y="71289"/>
                  </a:moveTo>
                  <a:cubicBezTo>
                    <a:pt x="176588" y="71289"/>
                    <a:pt x="176569" y="71291"/>
                    <a:pt x="176549" y="71295"/>
                  </a:cubicBezTo>
                  <a:cubicBezTo>
                    <a:pt x="176393" y="71326"/>
                    <a:pt x="176292" y="71478"/>
                    <a:pt x="176325" y="71634"/>
                  </a:cubicBezTo>
                  <a:cubicBezTo>
                    <a:pt x="176441" y="72199"/>
                    <a:pt x="176551" y="72764"/>
                    <a:pt x="176657" y="73330"/>
                  </a:cubicBezTo>
                  <a:cubicBezTo>
                    <a:pt x="176683" y="73467"/>
                    <a:pt x="176801" y="73565"/>
                    <a:pt x="176940" y="73566"/>
                  </a:cubicBezTo>
                  <a:cubicBezTo>
                    <a:pt x="176958" y="73565"/>
                    <a:pt x="176976" y="73564"/>
                    <a:pt x="176994" y="73562"/>
                  </a:cubicBezTo>
                  <a:cubicBezTo>
                    <a:pt x="177150" y="73532"/>
                    <a:pt x="177253" y="73382"/>
                    <a:pt x="177223" y="73225"/>
                  </a:cubicBezTo>
                  <a:cubicBezTo>
                    <a:pt x="177117" y="72655"/>
                    <a:pt x="177006" y="72086"/>
                    <a:pt x="176888" y="71519"/>
                  </a:cubicBezTo>
                  <a:cubicBezTo>
                    <a:pt x="176861" y="71383"/>
                    <a:pt x="176741" y="71289"/>
                    <a:pt x="176608" y="71289"/>
                  </a:cubicBezTo>
                  <a:close/>
                  <a:moveTo>
                    <a:pt x="1625" y="71335"/>
                  </a:moveTo>
                  <a:cubicBezTo>
                    <a:pt x="1492" y="71335"/>
                    <a:pt x="1371" y="71428"/>
                    <a:pt x="1343" y="71565"/>
                  </a:cubicBezTo>
                  <a:cubicBezTo>
                    <a:pt x="1227" y="72132"/>
                    <a:pt x="1115" y="72702"/>
                    <a:pt x="1011" y="73271"/>
                  </a:cubicBezTo>
                  <a:cubicBezTo>
                    <a:pt x="981" y="73427"/>
                    <a:pt x="1085" y="73578"/>
                    <a:pt x="1241" y="73607"/>
                  </a:cubicBezTo>
                  <a:cubicBezTo>
                    <a:pt x="1259" y="73610"/>
                    <a:pt x="1276" y="73612"/>
                    <a:pt x="1294" y="73612"/>
                  </a:cubicBezTo>
                  <a:cubicBezTo>
                    <a:pt x="1433" y="73612"/>
                    <a:pt x="1552" y="73512"/>
                    <a:pt x="1577" y="73376"/>
                  </a:cubicBezTo>
                  <a:cubicBezTo>
                    <a:pt x="1682" y="72810"/>
                    <a:pt x="1792" y="72245"/>
                    <a:pt x="1907" y="71681"/>
                  </a:cubicBezTo>
                  <a:cubicBezTo>
                    <a:pt x="1939" y="71525"/>
                    <a:pt x="1838" y="71373"/>
                    <a:pt x="1682" y="71340"/>
                  </a:cubicBezTo>
                  <a:cubicBezTo>
                    <a:pt x="1663" y="71336"/>
                    <a:pt x="1644" y="71335"/>
                    <a:pt x="1625" y="71335"/>
                  </a:cubicBezTo>
                  <a:close/>
                  <a:moveTo>
                    <a:pt x="177241" y="74696"/>
                  </a:moveTo>
                  <a:cubicBezTo>
                    <a:pt x="177225" y="74696"/>
                    <a:pt x="177209" y="74697"/>
                    <a:pt x="177193" y="74700"/>
                  </a:cubicBezTo>
                  <a:cubicBezTo>
                    <a:pt x="177036" y="74726"/>
                    <a:pt x="176930" y="74875"/>
                    <a:pt x="176957" y="75032"/>
                  </a:cubicBezTo>
                  <a:cubicBezTo>
                    <a:pt x="177051" y="75600"/>
                    <a:pt x="177140" y="76169"/>
                    <a:pt x="177223" y="76739"/>
                  </a:cubicBezTo>
                  <a:cubicBezTo>
                    <a:pt x="177243" y="76881"/>
                    <a:pt x="177364" y="76985"/>
                    <a:pt x="177507" y="76985"/>
                  </a:cubicBezTo>
                  <a:cubicBezTo>
                    <a:pt x="177522" y="76985"/>
                    <a:pt x="177536" y="76984"/>
                    <a:pt x="177549" y="76982"/>
                  </a:cubicBezTo>
                  <a:cubicBezTo>
                    <a:pt x="177708" y="76958"/>
                    <a:pt x="177815" y="76813"/>
                    <a:pt x="177794" y="76655"/>
                  </a:cubicBezTo>
                  <a:cubicBezTo>
                    <a:pt x="177710" y="76082"/>
                    <a:pt x="177620" y="75508"/>
                    <a:pt x="177525" y="74936"/>
                  </a:cubicBezTo>
                  <a:cubicBezTo>
                    <a:pt x="177502" y="74796"/>
                    <a:pt x="177379" y="74696"/>
                    <a:pt x="177241" y="74696"/>
                  </a:cubicBezTo>
                  <a:close/>
                  <a:moveTo>
                    <a:pt x="997" y="74743"/>
                  </a:moveTo>
                  <a:cubicBezTo>
                    <a:pt x="858" y="74743"/>
                    <a:pt x="736" y="74843"/>
                    <a:pt x="712" y="74984"/>
                  </a:cubicBezTo>
                  <a:cubicBezTo>
                    <a:pt x="650" y="75363"/>
                    <a:pt x="590" y="75742"/>
                    <a:pt x="532" y="76122"/>
                  </a:cubicBezTo>
                  <a:lnTo>
                    <a:pt x="447" y="76703"/>
                  </a:lnTo>
                  <a:cubicBezTo>
                    <a:pt x="424" y="76861"/>
                    <a:pt x="533" y="77006"/>
                    <a:pt x="690" y="77029"/>
                  </a:cubicBezTo>
                  <a:cubicBezTo>
                    <a:pt x="705" y="77032"/>
                    <a:pt x="718" y="77033"/>
                    <a:pt x="732" y="77033"/>
                  </a:cubicBezTo>
                  <a:cubicBezTo>
                    <a:pt x="875" y="77033"/>
                    <a:pt x="998" y="76927"/>
                    <a:pt x="1018" y="76786"/>
                  </a:cubicBezTo>
                  <a:lnTo>
                    <a:pt x="1103" y="76209"/>
                  </a:lnTo>
                  <a:cubicBezTo>
                    <a:pt x="1159" y="75831"/>
                    <a:pt x="1219" y="75454"/>
                    <a:pt x="1281" y="75078"/>
                  </a:cubicBezTo>
                  <a:cubicBezTo>
                    <a:pt x="1307" y="74921"/>
                    <a:pt x="1200" y="74773"/>
                    <a:pt x="1043" y="74747"/>
                  </a:cubicBezTo>
                  <a:cubicBezTo>
                    <a:pt x="1027" y="74744"/>
                    <a:pt x="1012" y="74743"/>
                    <a:pt x="997" y="74743"/>
                  </a:cubicBezTo>
                  <a:close/>
                  <a:moveTo>
                    <a:pt x="177742" y="78132"/>
                  </a:moveTo>
                  <a:cubicBezTo>
                    <a:pt x="177730" y="78132"/>
                    <a:pt x="177718" y="78132"/>
                    <a:pt x="177706" y="78134"/>
                  </a:cubicBezTo>
                  <a:cubicBezTo>
                    <a:pt x="177550" y="78154"/>
                    <a:pt x="177439" y="78295"/>
                    <a:pt x="177456" y="78451"/>
                  </a:cubicBezTo>
                  <a:cubicBezTo>
                    <a:pt x="177528" y="79022"/>
                    <a:pt x="177594" y="79594"/>
                    <a:pt x="177655" y="80167"/>
                  </a:cubicBezTo>
                  <a:cubicBezTo>
                    <a:pt x="177670" y="80313"/>
                    <a:pt x="177793" y="80424"/>
                    <a:pt x="177940" y="80425"/>
                  </a:cubicBezTo>
                  <a:cubicBezTo>
                    <a:pt x="177951" y="80425"/>
                    <a:pt x="177961" y="80424"/>
                    <a:pt x="177971" y="80422"/>
                  </a:cubicBezTo>
                  <a:cubicBezTo>
                    <a:pt x="178130" y="80406"/>
                    <a:pt x="178244" y="80264"/>
                    <a:pt x="178227" y="80106"/>
                  </a:cubicBezTo>
                  <a:cubicBezTo>
                    <a:pt x="178166" y="79530"/>
                    <a:pt x="178100" y="78954"/>
                    <a:pt x="178028" y="78379"/>
                  </a:cubicBezTo>
                  <a:cubicBezTo>
                    <a:pt x="178007" y="78235"/>
                    <a:pt x="177884" y="78132"/>
                    <a:pt x="177742" y="78132"/>
                  </a:cubicBezTo>
                  <a:close/>
                  <a:moveTo>
                    <a:pt x="501" y="78180"/>
                  </a:moveTo>
                  <a:cubicBezTo>
                    <a:pt x="360" y="78180"/>
                    <a:pt x="237" y="78283"/>
                    <a:pt x="215" y="78427"/>
                  </a:cubicBezTo>
                  <a:cubicBezTo>
                    <a:pt x="145" y="79001"/>
                    <a:pt x="79" y="79577"/>
                    <a:pt x="19" y="80154"/>
                  </a:cubicBezTo>
                  <a:cubicBezTo>
                    <a:pt x="1" y="80312"/>
                    <a:pt x="116" y="80455"/>
                    <a:pt x="274" y="80470"/>
                  </a:cubicBezTo>
                  <a:cubicBezTo>
                    <a:pt x="285" y="80472"/>
                    <a:pt x="295" y="80473"/>
                    <a:pt x="304" y="80473"/>
                  </a:cubicBezTo>
                  <a:cubicBezTo>
                    <a:pt x="452" y="80473"/>
                    <a:pt x="575" y="80361"/>
                    <a:pt x="591" y="80215"/>
                  </a:cubicBezTo>
                  <a:cubicBezTo>
                    <a:pt x="651" y="79642"/>
                    <a:pt x="717" y="79069"/>
                    <a:pt x="788" y="78497"/>
                  </a:cubicBezTo>
                  <a:cubicBezTo>
                    <a:pt x="804" y="78341"/>
                    <a:pt x="693" y="78201"/>
                    <a:pt x="537" y="78182"/>
                  </a:cubicBezTo>
                  <a:cubicBezTo>
                    <a:pt x="525" y="78180"/>
                    <a:pt x="513" y="78180"/>
                    <a:pt x="501" y="781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887;p64">
              <a:extLst>
                <a:ext uri="{FF2B5EF4-FFF2-40B4-BE49-F238E27FC236}">
                  <a16:creationId xmlns:a16="http://schemas.microsoft.com/office/drawing/2014/main" id="{81A5B80C-DEB0-0D49-84ED-82E41575E92D}"/>
                </a:ext>
              </a:extLst>
            </p:cNvPr>
            <p:cNvSpPr/>
            <p:nvPr/>
          </p:nvSpPr>
          <p:spPr>
            <a:xfrm>
              <a:off x="1526800" y="2928150"/>
              <a:ext cx="16750" cy="35925"/>
            </a:xfrm>
            <a:custGeom>
              <a:avLst/>
              <a:gdLst/>
              <a:ahLst/>
              <a:cxnLst/>
              <a:rect l="l" t="t" r="r" b="b"/>
              <a:pathLst>
                <a:path w="670" h="1437" extrusionOk="0">
                  <a:moveTo>
                    <a:pt x="370" y="0"/>
                  </a:moveTo>
                  <a:cubicBezTo>
                    <a:pt x="215" y="0"/>
                    <a:pt x="94" y="113"/>
                    <a:pt x="82" y="264"/>
                  </a:cubicBezTo>
                  <a:cubicBezTo>
                    <a:pt x="58" y="552"/>
                    <a:pt x="34" y="840"/>
                    <a:pt x="12" y="1127"/>
                  </a:cubicBezTo>
                  <a:cubicBezTo>
                    <a:pt x="0" y="1287"/>
                    <a:pt x="119" y="1425"/>
                    <a:pt x="279" y="1437"/>
                  </a:cubicBezTo>
                  <a:lnTo>
                    <a:pt x="300" y="1437"/>
                  </a:lnTo>
                  <a:cubicBezTo>
                    <a:pt x="450" y="1437"/>
                    <a:pt x="575" y="1322"/>
                    <a:pt x="587" y="1172"/>
                  </a:cubicBezTo>
                  <a:cubicBezTo>
                    <a:pt x="608" y="885"/>
                    <a:pt x="631" y="598"/>
                    <a:pt x="655" y="313"/>
                  </a:cubicBezTo>
                  <a:cubicBezTo>
                    <a:pt x="670" y="155"/>
                    <a:pt x="552" y="14"/>
                    <a:pt x="394" y="1"/>
                  </a:cubicBezTo>
                  <a:cubicBezTo>
                    <a:pt x="386" y="1"/>
                    <a:pt x="378" y="0"/>
                    <a:pt x="3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888;p64">
              <a:extLst>
                <a:ext uri="{FF2B5EF4-FFF2-40B4-BE49-F238E27FC236}">
                  <a16:creationId xmlns:a16="http://schemas.microsoft.com/office/drawing/2014/main" id="{D2D89B1A-0491-0656-1601-BCA258249850}"/>
                </a:ext>
              </a:extLst>
            </p:cNvPr>
            <p:cNvSpPr/>
            <p:nvPr/>
          </p:nvSpPr>
          <p:spPr>
            <a:xfrm>
              <a:off x="1772350" y="2060100"/>
              <a:ext cx="387300" cy="519325"/>
            </a:xfrm>
            <a:custGeom>
              <a:avLst/>
              <a:gdLst/>
              <a:ahLst/>
              <a:cxnLst/>
              <a:rect l="l" t="t" r="r" b="b"/>
              <a:pathLst>
                <a:path w="15492" h="20773" extrusionOk="0">
                  <a:moveTo>
                    <a:pt x="1" y="0"/>
                  </a:moveTo>
                  <a:lnTo>
                    <a:pt x="10386" y="20772"/>
                  </a:lnTo>
                  <a:lnTo>
                    <a:pt x="15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889;p64">
              <a:extLst>
                <a:ext uri="{FF2B5EF4-FFF2-40B4-BE49-F238E27FC236}">
                  <a16:creationId xmlns:a16="http://schemas.microsoft.com/office/drawing/2014/main" id="{8D1FE104-F6CC-9473-FD3D-15645B9CB17D}"/>
                </a:ext>
              </a:extLst>
            </p:cNvPr>
            <p:cNvSpPr/>
            <p:nvPr/>
          </p:nvSpPr>
          <p:spPr>
            <a:xfrm>
              <a:off x="1763500" y="2052900"/>
              <a:ext cx="404250" cy="533725"/>
            </a:xfrm>
            <a:custGeom>
              <a:avLst/>
              <a:gdLst/>
              <a:ahLst/>
              <a:cxnLst/>
              <a:rect l="l" t="t" r="r" b="b"/>
              <a:pathLst>
                <a:path w="16170" h="21349" extrusionOk="0">
                  <a:moveTo>
                    <a:pt x="15478" y="576"/>
                  </a:moveTo>
                  <a:lnTo>
                    <a:pt x="10647" y="20232"/>
                  </a:lnTo>
                  <a:lnTo>
                    <a:pt x="820" y="576"/>
                  </a:lnTo>
                  <a:close/>
                  <a:moveTo>
                    <a:pt x="355" y="1"/>
                  </a:moveTo>
                  <a:cubicBezTo>
                    <a:pt x="140" y="1"/>
                    <a:pt x="1" y="226"/>
                    <a:pt x="97" y="417"/>
                  </a:cubicBezTo>
                  <a:lnTo>
                    <a:pt x="10483" y="21190"/>
                  </a:lnTo>
                  <a:cubicBezTo>
                    <a:pt x="10532" y="21287"/>
                    <a:pt x="10631" y="21348"/>
                    <a:pt x="10740" y="21348"/>
                  </a:cubicBezTo>
                  <a:cubicBezTo>
                    <a:pt x="10750" y="21348"/>
                    <a:pt x="10762" y="21348"/>
                    <a:pt x="10773" y="21347"/>
                  </a:cubicBezTo>
                  <a:cubicBezTo>
                    <a:pt x="10893" y="21334"/>
                    <a:pt x="10991" y="21246"/>
                    <a:pt x="11020" y="21129"/>
                  </a:cubicBezTo>
                  <a:lnTo>
                    <a:pt x="16125" y="357"/>
                  </a:lnTo>
                  <a:cubicBezTo>
                    <a:pt x="16169" y="176"/>
                    <a:pt x="16032" y="1"/>
                    <a:pt x="158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890;p64">
              <a:extLst>
                <a:ext uri="{FF2B5EF4-FFF2-40B4-BE49-F238E27FC236}">
                  <a16:creationId xmlns:a16="http://schemas.microsoft.com/office/drawing/2014/main" id="{0BE9EF06-586A-928E-5303-5A2FCE6AD694}"/>
                </a:ext>
              </a:extLst>
            </p:cNvPr>
            <p:cNvSpPr/>
            <p:nvPr/>
          </p:nvSpPr>
          <p:spPr>
            <a:xfrm>
              <a:off x="1813950" y="2079800"/>
              <a:ext cx="246475" cy="499625"/>
            </a:xfrm>
            <a:custGeom>
              <a:avLst/>
              <a:gdLst/>
              <a:ahLst/>
              <a:cxnLst/>
              <a:rect l="l" t="t" r="r" b="b"/>
              <a:pathLst>
                <a:path w="9859" h="19985" extrusionOk="0">
                  <a:moveTo>
                    <a:pt x="0" y="0"/>
                  </a:moveTo>
                  <a:lnTo>
                    <a:pt x="8722" y="19984"/>
                  </a:lnTo>
                  <a:lnTo>
                    <a:pt x="985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891;p64">
              <a:extLst>
                <a:ext uri="{FF2B5EF4-FFF2-40B4-BE49-F238E27FC236}">
                  <a16:creationId xmlns:a16="http://schemas.microsoft.com/office/drawing/2014/main" id="{CCC4620B-CF76-DB4E-1C7D-51F675EBA2B0}"/>
                </a:ext>
              </a:extLst>
            </p:cNvPr>
            <p:cNvSpPr/>
            <p:nvPr/>
          </p:nvSpPr>
          <p:spPr>
            <a:xfrm>
              <a:off x="1805275" y="2072600"/>
              <a:ext cx="262550" cy="514025"/>
            </a:xfrm>
            <a:custGeom>
              <a:avLst/>
              <a:gdLst/>
              <a:ahLst/>
              <a:cxnLst/>
              <a:rect l="l" t="t" r="r" b="b"/>
              <a:pathLst>
                <a:path w="10502" h="20561" extrusionOk="0">
                  <a:moveTo>
                    <a:pt x="9899" y="576"/>
                  </a:moveTo>
                  <a:lnTo>
                    <a:pt x="8850" y="19050"/>
                  </a:lnTo>
                  <a:lnTo>
                    <a:pt x="787" y="576"/>
                  </a:lnTo>
                  <a:close/>
                  <a:moveTo>
                    <a:pt x="345" y="1"/>
                  </a:moveTo>
                  <a:cubicBezTo>
                    <a:pt x="139" y="1"/>
                    <a:pt x="1" y="213"/>
                    <a:pt x="83" y="404"/>
                  </a:cubicBezTo>
                  <a:lnTo>
                    <a:pt x="8804" y="20388"/>
                  </a:lnTo>
                  <a:cubicBezTo>
                    <a:pt x="8850" y="20492"/>
                    <a:pt x="8953" y="20560"/>
                    <a:pt x="9066" y="20560"/>
                  </a:cubicBezTo>
                  <a:cubicBezTo>
                    <a:pt x="9067" y="20560"/>
                    <a:pt x="9068" y="20560"/>
                    <a:pt x="9069" y="20560"/>
                  </a:cubicBezTo>
                  <a:cubicBezTo>
                    <a:pt x="9086" y="20560"/>
                    <a:pt x="9103" y="20559"/>
                    <a:pt x="9120" y="20557"/>
                  </a:cubicBezTo>
                  <a:cubicBezTo>
                    <a:pt x="9252" y="20533"/>
                    <a:pt x="9349" y="20422"/>
                    <a:pt x="9357" y="20289"/>
                  </a:cubicBezTo>
                  <a:lnTo>
                    <a:pt x="10493" y="304"/>
                  </a:lnTo>
                  <a:cubicBezTo>
                    <a:pt x="10502" y="140"/>
                    <a:pt x="10371" y="1"/>
                    <a:pt x="10205" y="1"/>
                  </a:cubicBezTo>
                  <a:lnTo>
                    <a:pt x="347" y="1"/>
                  </a:lnTo>
                  <a:cubicBezTo>
                    <a:pt x="347" y="1"/>
                    <a:pt x="346" y="1"/>
                    <a:pt x="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892;p64">
              <a:extLst>
                <a:ext uri="{FF2B5EF4-FFF2-40B4-BE49-F238E27FC236}">
                  <a16:creationId xmlns:a16="http://schemas.microsoft.com/office/drawing/2014/main" id="{CD16BC37-86B2-B0DB-B9FB-9BAFDC70975E}"/>
                </a:ext>
              </a:extLst>
            </p:cNvPr>
            <p:cNvSpPr/>
            <p:nvPr/>
          </p:nvSpPr>
          <p:spPr>
            <a:xfrm>
              <a:off x="1759225" y="2040900"/>
              <a:ext cx="272800" cy="538525"/>
            </a:xfrm>
            <a:custGeom>
              <a:avLst/>
              <a:gdLst/>
              <a:ahLst/>
              <a:cxnLst/>
              <a:rect l="l" t="t" r="r" b="b"/>
              <a:pathLst>
                <a:path w="10912" h="21541" extrusionOk="0">
                  <a:moveTo>
                    <a:pt x="0" y="1"/>
                  </a:moveTo>
                  <a:lnTo>
                    <a:pt x="10911" y="21540"/>
                  </a:lnTo>
                  <a:lnTo>
                    <a:pt x="985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893;p64">
              <a:extLst>
                <a:ext uri="{FF2B5EF4-FFF2-40B4-BE49-F238E27FC236}">
                  <a16:creationId xmlns:a16="http://schemas.microsoft.com/office/drawing/2014/main" id="{0E956539-C056-1714-E3B9-60CF4BEB9CE1}"/>
                </a:ext>
              </a:extLst>
            </p:cNvPr>
            <p:cNvSpPr/>
            <p:nvPr/>
          </p:nvSpPr>
          <p:spPr>
            <a:xfrm>
              <a:off x="1750375" y="2033700"/>
              <a:ext cx="289025" cy="552925"/>
            </a:xfrm>
            <a:custGeom>
              <a:avLst/>
              <a:gdLst/>
              <a:ahLst/>
              <a:cxnLst/>
              <a:rect l="l" t="t" r="r" b="b"/>
              <a:pathLst>
                <a:path w="11561" h="22117" extrusionOk="0">
                  <a:moveTo>
                    <a:pt x="9936" y="578"/>
                  </a:moveTo>
                  <a:lnTo>
                    <a:pt x="10912" y="20493"/>
                  </a:lnTo>
                  <a:lnTo>
                    <a:pt x="823" y="578"/>
                  </a:lnTo>
                  <a:close/>
                  <a:moveTo>
                    <a:pt x="354" y="1"/>
                  </a:moveTo>
                  <a:cubicBezTo>
                    <a:pt x="139" y="1"/>
                    <a:pt x="0" y="228"/>
                    <a:pt x="97" y="419"/>
                  </a:cubicBezTo>
                  <a:lnTo>
                    <a:pt x="11009" y="21959"/>
                  </a:lnTo>
                  <a:cubicBezTo>
                    <a:pt x="11057" y="22055"/>
                    <a:pt x="11156" y="22116"/>
                    <a:pt x="11265" y="22116"/>
                  </a:cubicBezTo>
                  <a:cubicBezTo>
                    <a:pt x="11430" y="22116"/>
                    <a:pt x="11561" y="21979"/>
                    <a:pt x="11553" y="21815"/>
                  </a:cubicBezTo>
                  <a:lnTo>
                    <a:pt x="10500" y="276"/>
                  </a:lnTo>
                  <a:cubicBezTo>
                    <a:pt x="10492" y="122"/>
                    <a:pt x="10366" y="1"/>
                    <a:pt x="102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894;p64">
              <a:extLst>
                <a:ext uri="{FF2B5EF4-FFF2-40B4-BE49-F238E27FC236}">
                  <a16:creationId xmlns:a16="http://schemas.microsoft.com/office/drawing/2014/main" id="{3EE0014E-D57A-B42F-48AD-089A43B563BF}"/>
                </a:ext>
              </a:extLst>
            </p:cNvPr>
            <p:cNvSpPr/>
            <p:nvPr/>
          </p:nvSpPr>
          <p:spPr>
            <a:xfrm>
              <a:off x="1173825" y="1944100"/>
              <a:ext cx="858200" cy="635325"/>
            </a:xfrm>
            <a:custGeom>
              <a:avLst/>
              <a:gdLst/>
              <a:ahLst/>
              <a:cxnLst/>
              <a:rect l="l" t="t" r="r" b="b"/>
              <a:pathLst>
                <a:path w="34328" h="25413" extrusionOk="0">
                  <a:moveTo>
                    <a:pt x="1" y="1"/>
                  </a:moveTo>
                  <a:lnTo>
                    <a:pt x="6279" y="25412"/>
                  </a:lnTo>
                  <a:lnTo>
                    <a:pt x="34327" y="25412"/>
                  </a:lnTo>
                  <a:lnTo>
                    <a:pt x="29880" y="2880"/>
                  </a:lnTo>
                  <a:lnTo>
                    <a:pt x="15923" y="2880"/>
                  </a:lnTo>
                  <a:lnTo>
                    <a:pt x="13379" y="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895;p64">
              <a:extLst>
                <a:ext uri="{FF2B5EF4-FFF2-40B4-BE49-F238E27FC236}">
                  <a16:creationId xmlns:a16="http://schemas.microsoft.com/office/drawing/2014/main" id="{657847D7-F738-B832-BB2C-F7BC08560C80}"/>
                </a:ext>
              </a:extLst>
            </p:cNvPr>
            <p:cNvSpPr/>
            <p:nvPr/>
          </p:nvSpPr>
          <p:spPr>
            <a:xfrm>
              <a:off x="1165700" y="1936875"/>
              <a:ext cx="874250" cy="649750"/>
            </a:xfrm>
            <a:custGeom>
              <a:avLst/>
              <a:gdLst/>
              <a:ahLst/>
              <a:cxnLst/>
              <a:rect l="l" t="t" r="r" b="b"/>
              <a:pathLst>
                <a:path w="34970" h="25990" extrusionOk="0">
                  <a:moveTo>
                    <a:pt x="13573" y="578"/>
                  </a:moveTo>
                  <a:lnTo>
                    <a:pt x="16032" y="3361"/>
                  </a:lnTo>
                  <a:cubicBezTo>
                    <a:pt x="16088" y="3422"/>
                    <a:pt x="16165" y="3458"/>
                    <a:pt x="16248" y="3458"/>
                  </a:cubicBezTo>
                  <a:lnTo>
                    <a:pt x="29969" y="3458"/>
                  </a:lnTo>
                  <a:lnTo>
                    <a:pt x="34302" y="25413"/>
                  </a:lnTo>
                  <a:lnTo>
                    <a:pt x="6829" y="25413"/>
                  </a:lnTo>
                  <a:lnTo>
                    <a:pt x="694" y="578"/>
                  </a:lnTo>
                  <a:close/>
                  <a:moveTo>
                    <a:pt x="326" y="1"/>
                  </a:moveTo>
                  <a:cubicBezTo>
                    <a:pt x="139" y="1"/>
                    <a:pt x="1" y="177"/>
                    <a:pt x="46" y="358"/>
                  </a:cubicBezTo>
                  <a:lnTo>
                    <a:pt x="6324" y="25772"/>
                  </a:lnTo>
                  <a:cubicBezTo>
                    <a:pt x="6355" y="25899"/>
                    <a:pt x="6470" y="25989"/>
                    <a:pt x="6604" y="25989"/>
                  </a:cubicBezTo>
                  <a:lnTo>
                    <a:pt x="34651" y="25989"/>
                  </a:lnTo>
                  <a:cubicBezTo>
                    <a:pt x="34832" y="25989"/>
                    <a:pt x="34969" y="25824"/>
                    <a:pt x="34934" y="25645"/>
                  </a:cubicBezTo>
                  <a:lnTo>
                    <a:pt x="30487" y="3113"/>
                  </a:lnTo>
                  <a:cubicBezTo>
                    <a:pt x="30460" y="2978"/>
                    <a:pt x="30342" y="2881"/>
                    <a:pt x="30205" y="2881"/>
                  </a:cubicBezTo>
                  <a:lnTo>
                    <a:pt x="16379" y="2881"/>
                  </a:lnTo>
                  <a:lnTo>
                    <a:pt x="13920" y="98"/>
                  </a:lnTo>
                  <a:cubicBezTo>
                    <a:pt x="13865" y="37"/>
                    <a:pt x="13787" y="1"/>
                    <a:pt x="137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896;p64">
              <a:extLst>
                <a:ext uri="{FF2B5EF4-FFF2-40B4-BE49-F238E27FC236}">
                  <a16:creationId xmlns:a16="http://schemas.microsoft.com/office/drawing/2014/main" id="{02FB0E8B-9D86-5637-C669-1936C202C6B0}"/>
                </a:ext>
              </a:extLst>
            </p:cNvPr>
            <p:cNvSpPr/>
            <p:nvPr/>
          </p:nvSpPr>
          <p:spPr>
            <a:xfrm>
              <a:off x="1888075" y="1032825"/>
              <a:ext cx="941125" cy="557025"/>
            </a:xfrm>
            <a:custGeom>
              <a:avLst/>
              <a:gdLst/>
              <a:ahLst/>
              <a:cxnLst/>
              <a:rect l="l" t="t" r="r" b="b"/>
              <a:pathLst>
                <a:path w="37645" h="22281" extrusionOk="0">
                  <a:moveTo>
                    <a:pt x="55" y="1"/>
                  </a:moveTo>
                  <a:cubicBezTo>
                    <a:pt x="25" y="1"/>
                    <a:pt x="0" y="26"/>
                    <a:pt x="0" y="56"/>
                  </a:cubicBezTo>
                  <a:lnTo>
                    <a:pt x="0" y="22225"/>
                  </a:lnTo>
                  <a:cubicBezTo>
                    <a:pt x="0" y="22257"/>
                    <a:pt x="25" y="22281"/>
                    <a:pt x="55" y="22281"/>
                  </a:cubicBezTo>
                  <a:lnTo>
                    <a:pt x="37591" y="22281"/>
                  </a:lnTo>
                  <a:cubicBezTo>
                    <a:pt x="37621" y="22281"/>
                    <a:pt x="37645" y="22257"/>
                    <a:pt x="37645" y="22225"/>
                  </a:cubicBezTo>
                  <a:lnTo>
                    <a:pt x="37645" y="56"/>
                  </a:lnTo>
                  <a:cubicBezTo>
                    <a:pt x="37645" y="26"/>
                    <a:pt x="37621" y="1"/>
                    <a:pt x="37591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897;p64">
              <a:extLst>
                <a:ext uri="{FF2B5EF4-FFF2-40B4-BE49-F238E27FC236}">
                  <a16:creationId xmlns:a16="http://schemas.microsoft.com/office/drawing/2014/main" id="{01F00E38-E92D-196D-F7B4-57CD6DCEC3F2}"/>
                </a:ext>
              </a:extLst>
            </p:cNvPr>
            <p:cNvSpPr/>
            <p:nvPr/>
          </p:nvSpPr>
          <p:spPr>
            <a:xfrm>
              <a:off x="1880875" y="1025625"/>
              <a:ext cx="955550" cy="571450"/>
            </a:xfrm>
            <a:custGeom>
              <a:avLst/>
              <a:gdLst/>
              <a:ahLst/>
              <a:cxnLst/>
              <a:rect l="l" t="t" r="r" b="b"/>
              <a:pathLst>
                <a:path w="38222" h="22858" extrusionOk="0">
                  <a:moveTo>
                    <a:pt x="35820" y="578"/>
                  </a:moveTo>
                  <a:cubicBezTo>
                    <a:pt x="36828" y="579"/>
                    <a:pt x="37644" y="1395"/>
                    <a:pt x="37645" y="2402"/>
                  </a:cubicBezTo>
                  <a:lnTo>
                    <a:pt x="37645" y="20456"/>
                  </a:lnTo>
                  <a:cubicBezTo>
                    <a:pt x="37644" y="21464"/>
                    <a:pt x="36828" y="22279"/>
                    <a:pt x="35820" y="22281"/>
                  </a:cubicBezTo>
                  <a:lnTo>
                    <a:pt x="2400" y="22281"/>
                  </a:lnTo>
                  <a:cubicBezTo>
                    <a:pt x="1394" y="22279"/>
                    <a:pt x="577" y="21464"/>
                    <a:pt x="576" y="20456"/>
                  </a:cubicBezTo>
                  <a:lnTo>
                    <a:pt x="576" y="2402"/>
                  </a:lnTo>
                  <a:cubicBezTo>
                    <a:pt x="577" y="1395"/>
                    <a:pt x="1394" y="579"/>
                    <a:pt x="2400" y="578"/>
                  </a:cubicBezTo>
                  <a:close/>
                  <a:moveTo>
                    <a:pt x="2400" y="1"/>
                  </a:moveTo>
                  <a:cubicBezTo>
                    <a:pt x="1077" y="1"/>
                    <a:pt x="0" y="1078"/>
                    <a:pt x="0" y="2402"/>
                  </a:cubicBezTo>
                  <a:lnTo>
                    <a:pt x="0" y="20456"/>
                  </a:lnTo>
                  <a:cubicBezTo>
                    <a:pt x="0" y="21780"/>
                    <a:pt x="1077" y="22858"/>
                    <a:pt x="2400" y="22858"/>
                  </a:cubicBezTo>
                  <a:lnTo>
                    <a:pt x="35820" y="22858"/>
                  </a:lnTo>
                  <a:cubicBezTo>
                    <a:pt x="37145" y="22858"/>
                    <a:pt x="38222" y="21780"/>
                    <a:pt x="38222" y="20456"/>
                  </a:cubicBezTo>
                  <a:lnTo>
                    <a:pt x="38222" y="2402"/>
                  </a:lnTo>
                  <a:cubicBezTo>
                    <a:pt x="38222" y="1078"/>
                    <a:pt x="37145" y="1"/>
                    <a:pt x="358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898;p64">
              <a:extLst>
                <a:ext uri="{FF2B5EF4-FFF2-40B4-BE49-F238E27FC236}">
                  <a16:creationId xmlns:a16="http://schemas.microsoft.com/office/drawing/2014/main" id="{DCA1CE56-1017-738D-7C6F-7634D0EB2EA8}"/>
                </a:ext>
              </a:extLst>
            </p:cNvPr>
            <p:cNvSpPr/>
            <p:nvPr/>
          </p:nvSpPr>
          <p:spPr>
            <a:xfrm>
              <a:off x="1888075" y="1138475"/>
              <a:ext cx="941125" cy="201700"/>
            </a:xfrm>
            <a:custGeom>
              <a:avLst/>
              <a:gdLst/>
              <a:ahLst/>
              <a:cxnLst/>
              <a:rect l="l" t="t" r="r" b="b"/>
              <a:pathLst>
                <a:path w="37645" h="8068" extrusionOk="0">
                  <a:moveTo>
                    <a:pt x="0" y="0"/>
                  </a:moveTo>
                  <a:lnTo>
                    <a:pt x="0" y="8068"/>
                  </a:lnTo>
                  <a:lnTo>
                    <a:pt x="37645" y="8068"/>
                  </a:lnTo>
                  <a:lnTo>
                    <a:pt x="376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899;p64">
              <a:extLst>
                <a:ext uri="{FF2B5EF4-FFF2-40B4-BE49-F238E27FC236}">
                  <a16:creationId xmlns:a16="http://schemas.microsoft.com/office/drawing/2014/main" id="{6E962178-797E-1994-4163-8E7A0899218A}"/>
                </a:ext>
              </a:extLst>
            </p:cNvPr>
            <p:cNvSpPr/>
            <p:nvPr/>
          </p:nvSpPr>
          <p:spPr>
            <a:xfrm>
              <a:off x="1880875" y="1131300"/>
              <a:ext cx="955550" cy="216075"/>
            </a:xfrm>
            <a:custGeom>
              <a:avLst/>
              <a:gdLst/>
              <a:ahLst/>
              <a:cxnLst/>
              <a:rect l="l" t="t" r="r" b="b"/>
              <a:pathLst>
                <a:path w="38222" h="8643" extrusionOk="0">
                  <a:moveTo>
                    <a:pt x="37645" y="575"/>
                  </a:moveTo>
                  <a:lnTo>
                    <a:pt x="37645" y="8066"/>
                  </a:lnTo>
                  <a:lnTo>
                    <a:pt x="576" y="8066"/>
                  </a:lnTo>
                  <a:lnTo>
                    <a:pt x="576" y="575"/>
                  </a:lnTo>
                  <a:close/>
                  <a:moveTo>
                    <a:pt x="286" y="1"/>
                  </a:moveTo>
                  <a:cubicBezTo>
                    <a:pt x="127" y="1"/>
                    <a:pt x="0" y="130"/>
                    <a:pt x="0" y="289"/>
                  </a:cubicBezTo>
                  <a:lnTo>
                    <a:pt x="0" y="8355"/>
                  </a:lnTo>
                  <a:cubicBezTo>
                    <a:pt x="0" y="8513"/>
                    <a:pt x="129" y="8643"/>
                    <a:pt x="288" y="8643"/>
                  </a:cubicBezTo>
                  <a:lnTo>
                    <a:pt x="37933" y="8643"/>
                  </a:lnTo>
                  <a:cubicBezTo>
                    <a:pt x="38092" y="8643"/>
                    <a:pt x="38222" y="8513"/>
                    <a:pt x="38222" y="8355"/>
                  </a:cubicBezTo>
                  <a:lnTo>
                    <a:pt x="38222" y="289"/>
                  </a:lnTo>
                  <a:cubicBezTo>
                    <a:pt x="38222" y="130"/>
                    <a:pt x="38093" y="1"/>
                    <a:pt x="37935" y="1"/>
                  </a:cubicBezTo>
                  <a:cubicBezTo>
                    <a:pt x="37934" y="1"/>
                    <a:pt x="37933" y="1"/>
                    <a:pt x="37933" y="1"/>
                  </a:cubicBezTo>
                  <a:lnTo>
                    <a:pt x="288" y="1"/>
                  </a:lnTo>
                  <a:cubicBezTo>
                    <a:pt x="287" y="1"/>
                    <a:pt x="287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900;p64">
              <a:extLst>
                <a:ext uri="{FF2B5EF4-FFF2-40B4-BE49-F238E27FC236}">
                  <a16:creationId xmlns:a16="http://schemas.microsoft.com/office/drawing/2014/main" id="{4622682B-CA19-562D-C414-3B77DAFFF40D}"/>
                </a:ext>
              </a:extLst>
            </p:cNvPr>
            <p:cNvSpPr/>
            <p:nvPr/>
          </p:nvSpPr>
          <p:spPr>
            <a:xfrm>
              <a:off x="2548725" y="1461550"/>
              <a:ext cx="81825" cy="78725"/>
            </a:xfrm>
            <a:custGeom>
              <a:avLst/>
              <a:gdLst/>
              <a:ahLst/>
              <a:cxnLst/>
              <a:rect l="l" t="t" r="r" b="b"/>
              <a:pathLst>
                <a:path w="3273" h="3149" extrusionOk="0">
                  <a:moveTo>
                    <a:pt x="1698" y="0"/>
                  </a:moveTo>
                  <a:cubicBezTo>
                    <a:pt x="1288" y="0"/>
                    <a:pt x="886" y="160"/>
                    <a:pt x="586" y="461"/>
                  </a:cubicBezTo>
                  <a:cubicBezTo>
                    <a:pt x="135" y="912"/>
                    <a:pt x="0" y="1588"/>
                    <a:pt x="244" y="2177"/>
                  </a:cubicBezTo>
                  <a:cubicBezTo>
                    <a:pt x="487" y="2765"/>
                    <a:pt x="1062" y="3149"/>
                    <a:pt x="1699" y="3149"/>
                  </a:cubicBezTo>
                  <a:cubicBezTo>
                    <a:pt x="2567" y="3149"/>
                    <a:pt x="3272" y="2444"/>
                    <a:pt x="3272" y="1575"/>
                  </a:cubicBezTo>
                  <a:cubicBezTo>
                    <a:pt x="3272" y="938"/>
                    <a:pt x="2888" y="364"/>
                    <a:pt x="2301" y="120"/>
                  </a:cubicBezTo>
                  <a:cubicBezTo>
                    <a:pt x="2106" y="40"/>
                    <a:pt x="1901" y="0"/>
                    <a:pt x="16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901;p64">
              <a:extLst>
                <a:ext uri="{FF2B5EF4-FFF2-40B4-BE49-F238E27FC236}">
                  <a16:creationId xmlns:a16="http://schemas.microsoft.com/office/drawing/2014/main" id="{37B86840-0C6E-B6CB-284D-BA1254F3E8E8}"/>
                </a:ext>
              </a:extLst>
            </p:cNvPr>
            <p:cNvSpPr/>
            <p:nvPr/>
          </p:nvSpPr>
          <p:spPr>
            <a:xfrm>
              <a:off x="2540950" y="1454350"/>
              <a:ext cx="96800" cy="93150"/>
            </a:xfrm>
            <a:custGeom>
              <a:avLst/>
              <a:gdLst/>
              <a:ahLst/>
              <a:cxnLst/>
              <a:rect l="l" t="t" r="r" b="b"/>
              <a:pathLst>
                <a:path w="3872" h="3726" extrusionOk="0">
                  <a:moveTo>
                    <a:pt x="2008" y="577"/>
                  </a:moveTo>
                  <a:cubicBezTo>
                    <a:pt x="2719" y="577"/>
                    <a:pt x="3294" y="1153"/>
                    <a:pt x="3295" y="1863"/>
                  </a:cubicBezTo>
                  <a:cubicBezTo>
                    <a:pt x="3295" y="2384"/>
                    <a:pt x="2982" y="2853"/>
                    <a:pt x="2501" y="3052"/>
                  </a:cubicBezTo>
                  <a:cubicBezTo>
                    <a:pt x="2342" y="3118"/>
                    <a:pt x="2174" y="3150"/>
                    <a:pt x="2008" y="3150"/>
                  </a:cubicBezTo>
                  <a:cubicBezTo>
                    <a:pt x="1674" y="3150"/>
                    <a:pt x="1345" y="3020"/>
                    <a:pt x="1099" y="2774"/>
                  </a:cubicBezTo>
                  <a:cubicBezTo>
                    <a:pt x="732" y="2405"/>
                    <a:pt x="622" y="1852"/>
                    <a:pt x="821" y="1371"/>
                  </a:cubicBezTo>
                  <a:cubicBezTo>
                    <a:pt x="1019" y="890"/>
                    <a:pt x="1488" y="577"/>
                    <a:pt x="2008" y="577"/>
                  </a:cubicBezTo>
                  <a:close/>
                  <a:moveTo>
                    <a:pt x="2009" y="0"/>
                  </a:moveTo>
                  <a:cubicBezTo>
                    <a:pt x="1525" y="0"/>
                    <a:pt x="1048" y="190"/>
                    <a:pt x="691" y="546"/>
                  </a:cubicBezTo>
                  <a:cubicBezTo>
                    <a:pt x="159" y="1079"/>
                    <a:pt x="1" y="1880"/>
                    <a:pt x="288" y="2576"/>
                  </a:cubicBezTo>
                  <a:cubicBezTo>
                    <a:pt x="576" y="3271"/>
                    <a:pt x="1255" y="3726"/>
                    <a:pt x="2008" y="3726"/>
                  </a:cubicBezTo>
                  <a:cubicBezTo>
                    <a:pt x="3038" y="3725"/>
                    <a:pt x="3871" y="2891"/>
                    <a:pt x="3871" y="1863"/>
                  </a:cubicBezTo>
                  <a:cubicBezTo>
                    <a:pt x="3871" y="1109"/>
                    <a:pt x="3418" y="430"/>
                    <a:pt x="2721" y="142"/>
                  </a:cubicBezTo>
                  <a:cubicBezTo>
                    <a:pt x="2491" y="47"/>
                    <a:pt x="2249" y="0"/>
                    <a:pt x="20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902;p64">
              <a:extLst>
                <a:ext uri="{FF2B5EF4-FFF2-40B4-BE49-F238E27FC236}">
                  <a16:creationId xmlns:a16="http://schemas.microsoft.com/office/drawing/2014/main" id="{9919B5C5-4F9A-899A-B7CD-3F2899B16FCC}"/>
                </a:ext>
              </a:extLst>
            </p:cNvPr>
            <p:cNvSpPr/>
            <p:nvPr/>
          </p:nvSpPr>
          <p:spPr>
            <a:xfrm>
              <a:off x="2658050" y="1461550"/>
              <a:ext cx="81850" cy="78725"/>
            </a:xfrm>
            <a:custGeom>
              <a:avLst/>
              <a:gdLst/>
              <a:ahLst/>
              <a:cxnLst/>
              <a:rect l="l" t="t" r="r" b="b"/>
              <a:pathLst>
                <a:path w="3274" h="3149" extrusionOk="0">
                  <a:moveTo>
                    <a:pt x="1699" y="0"/>
                  </a:moveTo>
                  <a:cubicBezTo>
                    <a:pt x="1289" y="0"/>
                    <a:pt x="887" y="160"/>
                    <a:pt x="586" y="461"/>
                  </a:cubicBezTo>
                  <a:cubicBezTo>
                    <a:pt x="136" y="912"/>
                    <a:pt x="0" y="1588"/>
                    <a:pt x="244" y="2177"/>
                  </a:cubicBezTo>
                  <a:cubicBezTo>
                    <a:pt x="489" y="2765"/>
                    <a:pt x="1062" y="3149"/>
                    <a:pt x="1699" y="3149"/>
                  </a:cubicBezTo>
                  <a:cubicBezTo>
                    <a:pt x="2568" y="3149"/>
                    <a:pt x="3274" y="2444"/>
                    <a:pt x="3274" y="1575"/>
                  </a:cubicBezTo>
                  <a:cubicBezTo>
                    <a:pt x="3274" y="938"/>
                    <a:pt x="2890" y="364"/>
                    <a:pt x="2301" y="120"/>
                  </a:cubicBezTo>
                  <a:cubicBezTo>
                    <a:pt x="2106" y="40"/>
                    <a:pt x="1902" y="0"/>
                    <a:pt x="16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903;p64">
              <a:extLst>
                <a:ext uri="{FF2B5EF4-FFF2-40B4-BE49-F238E27FC236}">
                  <a16:creationId xmlns:a16="http://schemas.microsoft.com/office/drawing/2014/main" id="{95A5C7DD-65A7-F561-8909-3F5B50BB9934}"/>
                </a:ext>
              </a:extLst>
            </p:cNvPr>
            <p:cNvSpPr/>
            <p:nvPr/>
          </p:nvSpPr>
          <p:spPr>
            <a:xfrm>
              <a:off x="2650275" y="1454350"/>
              <a:ext cx="96825" cy="93150"/>
            </a:xfrm>
            <a:custGeom>
              <a:avLst/>
              <a:gdLst/>
              <a:ahLst/>
              <a:cxnLst/>
              <a:rect l="l" t="t" r="r" b="b"/>
              <a:pathLst>
                <a:path w="3873" h="3726" extrusionOk="0">
                  <a:moveTo>
                    <a:pt x="2010" y="577"/>
                  </a:moveTo>
                  <a:cubicBezTo>
                    <a:pt x="2720" y="577"/>
                    <a:pt x="3294" y="1153"/>
                    <a:pt x="3297" y="1863"/>
                  </a:cubicBezTo>
                  <a:cubicBezTo>
                    <a:pt x="3297" y="2383"/>
                    <a:pt x="2984" y="2853"/>
                    <a:pt x="2503" y="3052"/>
                  </a:cubicBezTo>
                  <a:cubicBezTo>
                    <a:pt x="2343" y="3118"/>
                    <a:pt x="2176" y="3150"/>
                    <a:pt x="2010" y="3150"/>
                  </a:cubicBezTo>
                  <a:cubicBezTo>
                    <a:pt x="1675" y="3150"/>
                    <a:pt x="1347" y="3020"/>
                    <a:pt x="1101" y="2774"/>
                  </a:cubicBezTo>
                  <a:cubicBezTo>
                    <a:pt x="732" y="2405"/>
                    <a:pt x="622" y="1852"/>
                    <a:pt x="821" y="1371"/>
                  </a:cubicBezTo>
                  <a:cubicBezTo>
                    <a:pt x="1020" y="890"/>
                    <a:pt x="1489" y="577"/>
                    <a:pt x="2010" y="577"/>
                  </a:cubicBezTo>
                  <a:close/>
                  <a:moveTo>
                    <a:pt x="2010" y="0"/>
                  </a:moveTo>
                  <a:cubicBezTo>
                    <a:pt x="1525" y="0"/>
                    <a:pt x="1049" y="190"/>
                    <a:pt x="693" y="546"/>
                  </a:cubicBezTo>
                  <a:cubicBezTo>
                    <a:pt x="160" y="1079"/>
                    <a:pt x="1" y="1880"/>
                    <a:pt x="289" y="2576"/>
                  </a:cubicBezTo>
                  <a:cubicBezTo>
                    <a:pt x="578" y="3273"/>
                    <a:pt x="1257" y="3726"/>
                    <a:pt x="2010" y="3726"/>
                  </a:cubicBezTo>
                  <a:cubicBezTo>
                    <a:pt x="3038" y="3725"/>
                    <a:pt x="3871" y="2891"/>
                    <a:pt x="3873" y="1863"/>
                  </a:cubicBezTo>
                  <a:cubicBezTo>
                    <a:pt x="3871" y="1109"/>
                    <a:pt x="3418" y="430"/>
                    <a:pt x="2722" y="142"/>
                  </a:cubicBezTo>
                  <a:cubicBezTo>
                    <a:pt x="2492" y="47"/>
                    <a:pt x="2250" y="0"/>
                    <a:pt x="20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904;p64">
              <a:extLst>
                <a:ext uri="{FF2B5EF4-FFF2-40B4-BE49-F238E27FC236}">
                  <a16:creationId xmlns:a16="http://schemas.microsoft.com/office/drawing/2014/main" id="{A552349C-32A4-30EC-DA5F-55125C77C4E3}"/>
                </a:ext>
              </a:extLst>
            </p:cNvPr>
            <p:cNvSpPr/>
            <p:nvPr/>
          </p:nvSpPr>
          <p:spPr>
            <a:xfrm>
              <a:off x="3330175" y="659725"/>
              <a:ext cx="1007825" cy="653450"/>
            </a:xfrm>
            <a:custGeom>
              <a:avLst/>
              <a:gdLst/>
              <a:ahLst/>
              <a:cxnLst/>
              <a:rect l="l" t="t" r="r" b="b"/>
              <a:pathLst>
                <a:path w="40313" h="26138" extrusionOk="0">
                  <a:moveTo>
                    <a:pt x="1" y="0"/>
                  </a:moveTo>
                  <a:lnTo>
                    <a:pt x="1" y="26137"/>
                  </a:lnTo>
                  <a:lnTo>
                    <a:pt x="40313" y="26137"/>
                  </a:lnTo>
                  <a:lnTo>
                    <a:pt x="4031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905;p64">
              <a:extLst>
                <a:ext uri="{FF2B5EF4-FFF2-40B4-BE49-F238E27FC236}">
                  <a16:creationId xmlns:a16="http://schemas.microsoft.com/office/drawing/2014/main" id="{802EDF6A-C256-98FF-DB00-6AFE75F7AAF5}"/>
                </a:ext>
              </a:extLst>
            </p:cNvPr>
            <p:cNvSpPr/>
            <p:nvPr/>
          </p:nvSpPr>
          <p:spPr>
            <a:xfrm>
              <a:off x="3322950" y="652525"/>
              <a:ext cx="1022250" cy="667850"/>
            </a:xfrm>
            <a:custGeom>
              <a:avLst/>
              <a:gdLst/>
              <a:ahLst/>
              <a:cxnLst/>
              <a:rect l="l" t="t" r="r" b="b"/>
              <a:pathLst>
                <a:path w="40890" h="26714" extrusionOk="0">
                  <a:moveTo>
                    <a:pt x="40313" y="576"/>
                  </a:moveTo>
                  <a:lnTo>
                    <a:pt x="40313" y="26137"/>
                  </a:lnTo>
                  <a:lnTo>
                    <a:pt x="578" y="26137"/>
                  </a:lnTo>
                  <a:lnTo>
                    <a:pt x="578" y="576"/>
                  </a:lnTo>
                  <a:close/>
                  <a:moveTo>
                    <a:pt x="290" y="0"/>
                  </a:moveTo>
                  <a:cubicBezTo>
                    <a:pt x="130" y="0"/>
                    <a:pt x="1" y="130"/>
                    <a:pt x="1" y="288"/>
                  </a:cubicBezTo>
                  <a:lnTo>
                    <a:pt x="1" y="26425"/>
                  </a:lnTo>
                  <a:cubicBezTo>
                    <a:pt x="1" y="26584"/>
                    <a:pt x="130" y="26713"/>
                    <a:pt x="290" y="26713"/>
                  </a:cubicBezTo>
                  <a:lnTo>
                    <a:pt x="40601" y="26713"/>
                  </a:lnTo>
                  <a:cubicBezTo>
                    <a:pt x="40760" y="26713"/>
                    <a:pt x="40890" y="26584"/>
                    <a:pt x="40890" y="26425"/>
                  </a:cubicBezTo>
                  <a:lnTo>
                    <a:pt x="40890" y="288"/>
                  </a:lnTo>
                  <a:cubicBezTo>
                    <a:pt x="40890" y="130"/>
                    <a:pt x="40760" y="0"/>
                    <a:pt x="406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906;p64">
              <a:extLst>
                <a:ext uri="{FF2B5EF4-FFF2-40B4-BE49-F238E27FC236}">
                  <a16:creationId xmlns:a16="http://schemas.microsoft.com/office/drawing/2014/main" id="{1C8C8EDE-A375-2562-86C4-7E736E1D6766}"/>
                </a:ext>
              </a:extLst>
            </p:cNvPr>
            <p:cNvSpPr/>
            <p:nvPr/>
          </p:nvSpPr>
          <p:spPr>
            <a:xfrm>
              <a:off x="3379200" y="701150"/>
              <a:ext cx="912950" cy="565175"/>
            </a:xfrm>
            <a:custGeom>
              <a:avLst/>
              <a:gdLst/>
              <a:ahLst/>
              <a:cxnLst/>
              <a:rect l="l" t="t" r="r" b="b"/>
              <a:pathLst>
                <a:path w="36518" h="22607" extrusionOk="0">
                  <a:moveTo>
                    <a:pt x="1" y="1"/>
                  </a:moveTo>
                  <a:lnTo>
                    <a:pt x="1" y="22607"/>
                  </a:lnTo>
                  <a:lnTo>
                    <a:pt x="36518" y="22607"/>
                  </a:lnTo>
                  <a:lnTo>
                    <a:pt x="36518" y="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907;p64">
              <a:extLst>
                <a:ext uri="{FF2B5EF4-FFF2-40B4-BE49-F238E27FC236}">
                  <a16:creationId xmlns:a16="http://schemas.microsoft.com/office/drawing/2014/main" id="{887D448E-7344-BF98-CD17-E20B3E151216}"/>
                </a:ext>
              </a:extLst>
            </p:cNvPr>
            <p:cNvSpPr/>
            <p:nvPr/>
          </p:nvSpPr>
          <p:spPr>
            <a:xfrm>
              <a:off x="3372050" y="693950"/>
              <a:ext cx="927300" cy="579575"/>
            </a:xfrm>
            <a:custGeom>
              <a:avLst/>
              <a:gdLst/>
              <a:ahLst/>
              <a:cxnLst/>
              <a:rect l="l" t="t" r="r" b="b"/>
              <a:pathLst>
                <a:path w="37092" h="23183" extrusionOk="0">
                  <a:moveTo>
                    <a:pt x="36516" y="577"/>
                  </a:moveTo>
                  <a:lnTo>
                    <a:pt x="36516" y="22607"/>
                  </a:lnTo>
                  <a:lnTo>
                    <a:pt x="576" y="22607"/>
                  </a:lnTo>
                  <a:lnTo>
                    <a:pt x="576" y="577"/>
                  </a:lnTo>
                  <a:close/>
                  <a:moveTo>
                    <a:pt x="288" y="1"/>
                  </a:moveTo>
                  <a:cubicBezTo>
                    <a:pt x="129" y="1"/>
                    <a:pt x="0" y="129"/>
                    <a:pt x="0" y="289"/>
                  </a:cubicBezTo>
                  <a:lnTo>
                    <a:pt x="0" y="22895"/>
                  </a:lnTo>
                  <a:cubicBezTo>
                    <a:pt x="0" y="23053"/>
                    <a:pt x="129" y="23183"/>
                    <a:pt x="288" y="23183"/>
                  </a:cubicBezTo>
                  <a:lnTo>
                    <a:pt x="36804" y="23183"/>
                  </a:lnTo>
                  <a:cubicBezTo>
                    <a:pt x="36963" y="23183"/>
                    <a:pt x="37092" y="23053"/>
                    <a:pt x="37092" y="22895"/>
                  </a:cubicBezTo>
                  <a:lnTo>
                    <a:pt x="37092" y="289"/>
                  </a:lnTo>
                  <a:cubicBezTo>
                    <a:pt x="37092" y="129"/>
                    <a:pt x="36963" y="1"/>
                    <a:pt x="368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908;p64">
              <a:extLst>
                <a:ext uri="{FF2B5EF4-FFF2-40B4-BE49-F238E27FC236}">
                  <a16:creationId xmlns:a16="http://schemas.microsoft.com/office/drawing/2014/main" id="{04339E7C-ABF1-A064-F7F4-262572156EEC}"/>
                </a:ext>
              </a:extLst>
            </p:cNvPr>
            <p:cNvSpPr/>
            <p:nvPr/>
          </p:nvSpPr>
          <p:spPr>
            <a:xfrm>
              <a:off x="3422700" y="927050"/>
              <a:ext cx="223600" cy="244550"/>
            </a:xfrm>
            <a:custGeom>
              <a:avLst/>
              <a:gdLst/>
              <a:ahLst/>
              <a:cxnLst/>
              <a:rect l="l" t="t" r="r" b="b"/>
              <a:pathLst>
                <a:path w="8944" h="9782" extrusionOk="0">
                  <a:moveTo>
                    <a:pt x="4472" y="0"/>
                  </a:moveTo>
                  <a:cubicBezTo>
                    <a:pt x="2002" y="0"/>
                    <a:pt x="0" y="4238"/>
                    <a:pt x="0" y="6708"/>
                  </a:cubicBezTo>
                  <a:cubicBezTo>
                    <a:pt x="0" y="9177"/>
                    <a:pt x="2002" y="9782"/>
                    <a:pt x="4472" y="9782"/>
                  </a:cubicBezTo>
                  <a:cubicBezTo>
                    <a:pt x="6941" y="9782"/>
                    <a:pt x="8943" y="9177"/>
                    <a:pt x="8943" y="6708"/>
                  </a:cubicBezTo>
                  <a:cubicBezTo>
                    <a:pt x="8943" y="4238"/>
                    <a:pt x="6941" y="0"/>
                    <a:pt x="4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909;p64">
              <a:extLst>
                <a:ext uri="{FF2B5EF4-FFF2-40B4-BE49-F238E27FC236}">
                  <a16:creationId xmlns:a16="http://schemas.microsoft.com/office/drawing/2014/main" id="{7631BA76-79F9-FC7F-044B-B6BED73C4F2F}"/>
                </a:ext>
              </a:extLst>
            </p:cNvPr>
            <p:cNvSpPr/>
            <p:nvPr/>
          </p:nvSpPr>
          <p:spPr>
            <a:xfrm>
              <a:off x="3415500" y="919850"/>
              <a:ext cx="238000" cy="258975"/>
            </a:xfrm>
            <a:custGeom>
              <a:avLst/>
              <a:gdLst/>
              <a:ahLst/>
              <a:cxnLst/>
              <a:rect l="l" t="t" r="r" b="b"/>
              <a:pathLst>
                <a:path w="9520" h="10359" extrusionOk="0">
                  <a:moveTo>
                    <a:pt x="4760" y="577"/>
                  </a:moveTo>
                  <a:cubicBezTo>
                    <a:pt x="6988" y="577"/>
                    <a:pt x="8943" y="4577"/>
                    <a:pt x="8943" y="6996"/>
                  </a:cubicBezTo>
                  <a:cubicBezTo>
                    <a:pt x="8943" y="8923"/>
                    <a:pt x="7653" y="9782"/>
                    <a:pt x="4760" y="9782"/>
                  </a:cubicBezTo>
                  <a:cubicBezTo>
                    <a:pt x="1867" y="9782"/>
                    <a:pt x="577" y="8923"/>
                    <a:pt x="577" y="6996"/>
                  </a:cubicBezTo>
                  <a:cubicBezTo>
                    <a:pt x="577" y="4577"/>
                    <a:pt x="2531" y="577"/>
                    <a:pt x="4760" y="577"/>
                  </a:cubicBezTo>
                  <a:close/>
                  <a:moveTo>
                    <a:pt x="4760" y="0"/>
                  </a:moveTo>
                  <a:cubicBezTo>
                    <a:pt x="2178" y="0"/>
                    <a:pt x="0" y="4297"/>
                    <a:pt x="0" y="6996"/>
                  </a:cubicBezTo>
                  <a:cubicBezTo>
                    <a:pt x="0" y="10359"/>
                    <a:pt x="3583" y="10359"/>
                    <a:pt x="4760" y="10359"/>
                  </a:cubicBezTo>
                  <a:cubicBezTo>
                    <a:pt x="5937" y="10359"/>
                    <a:pt x="9519" y="10359"/>
                    <a:pt x="9519" y="6996"/>
                  </a:cubicBezTo>
                  <a:cubicBezTo>
                    <a:pt x="9519" y="4298"/>
                    <a:pt x="7341" y="0"/>
                    <a:pt x="47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910;p64">
              <a:extLst>
                <a:ext uri="{FF2B5EF4-FFF2-40B4-BE49-F238E27FC236}">
                  <a16:creationId xmlns:a16="http://schemas.microsoft.com/office/drawing/2014/main" id="{D57F47F0-9F92-56B9-AFE2-EBE8113F84CD}"/>
                </a:ext>
              </a:extLst>
            </p:cNvPr>
            <p:cNvSpPr/>
            <p:nvPr/>
          </p:nvSpPr>
          <p:spPr>
            <a:xfrm>
              <a:off x="3457625" y="794325"/>
              <a:ext cx="153725" cy="153725"/>
            </a:xfrm>
            <a:custGeom>
              <a:avLst/>
              <a:gdLst/>
              <a:ahLst/>
              <a:cxnLst/>
              <a:rect l="l" t="t" r="r" b="b"/>
              <a:pathLst>
                <a:path w="6149" h="6149" extrusionOk="0">
                  <a:moveTo>
                    <a:pt x="3075" y="0"/>
                  </a:moveTo>
                  <a:cubicBezTo>
                    <a:pt x="1376" y="0"/>
                    <a:pt x="0" y="1376"/>
                    <a:pt x="0" y="3075"/>
                  </a:cubicBezTo>
                  <a:cubicBezTo>
                    <a:pt x="0" y="4772"/>
                    <a:pt x="1376" y="6149"/>
                    <a:pt x="3075" y="6149"/>
                  </a:cubicBezTo>
                  <a:cubicBezTo>
                    <a:pt x="4773" y="6149"/>
                    <a:pt x="6149" y="4772"/>
                    <a:pt x="6149" y="3075"/>
                  </a:cubicBezTo>
                  <a:cubicBezTo>
                    <a:pt x="6149" y="1376"/>
                    <a:pt x="4773" y="0"/>
                    <a:pt x="3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911;p64">
              <a:extLst>
                <a:ext uri="{FF2B5EF4-FFF2-40B4-BE49-F238E27FC236}">
                  <a16:creationId xmlns:a16="http://schemas.microsoft.com/office/drawing/2014/main" id="{69213BB7-F0F8-A05D-4795-87D90D8974B1}"/>
                </a:ext>
              </a:extLst>
            </p:cNvPr>
            <p:cNvSpPr/>
            <p:nvPr/>
          </p:nvSpPr>
          <p:spPr>
            <a:xfrm>
              <a:off x="3450425" y="787100"/>
              <a:ext cx="168125" cy="168150"/>
            </a:xfrm>
            <a:custGeom>
              <a:avLst/>
              <a:gdLst/>
              <a:ahLst/>
              <a:cxnLst/>
              <a:rect l="l" t="t" r="r" b="b"/>
              <a:pathLst>
                <a:path w="6725" h="6726" extrusionOk="0">
                  <a:moveTo>
                    <a:pt x="3363" y="577"/>
                  </a:moveTo>
                  <a:cubicBezTo>
                    <a:pt x="4899" y="577"/>
                    <a:pt x="6149" y="1827"/>
                    <a:pt x="6149" y="3362"/>
                  </a:cubicBezTo>
                  <a:cubicBezTo>
                    <a:pt x="6149" y="4899"/>
                    <a:pt x="4899" y="6149"/>
                    <a:pt x="3363" y="6149"/>
                  </a:cubicBezTo>
                  <a:cubicBezTo>
                    <a:pt x="1826" y="6149"/>
                    <a:pt x="576" y="4899"/>
                    <a:pt x="576" y="3362"/>
                  </a:cubicBezTo>
                  <a:cubicBezTo>
                    <a:pt x="576" y="1827"/>
                    <a:pt x="1826" y="577"/>
                    <a:pt x="3363" y="577"/>
                  </a:cubicBezTo>
                  <a:close/>
                  <a:moveTo>
                    <a:pt x="3363" y="0"/>
                  </a:moveTo>
                  <a:cubicBezTo>
                    <a:pt x="1508" y="0"/>
                    <a:pt x="1" y="1509"/>
                    <a:pt x="1" y="3362"/>
                  </a:cubicBezTo>
                  <a:cubicBezTo>
                    <a:pt x="1" y="5217"/>
                    <a:pt x="1508" y="6726"/>
                    <a:pt x="3363" y="6726"/>
                  </a:cubicBezTo>
                  <a:cubicBezTo>
                    <a:pt x="5217" y="6726"/>
                    <a:pt x="6725" y="5217"/>
                    <a:pt x="6725" y="3362"/>
                  </a:cubicBezTo>
                  <a:cubicBezTo>
                    <a:pt x="6725" y="1509"/>
                    <a:pt x="5217" y="0"/>
                    <a:pt x="33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912;p64">
              <a:extLst>
                <a:ext uri="{FF2B5EF4-FFF2-40B4-BE49-F238E27FC236}">
                  <a16:creationId xmlns:a16="http://schemas.microsoft.com/office/drawing/2014/main" id="{7304CC8A-16AB-FB12-BFE4-A0F9775124B9}"/>
                </a:ext>
              </a:extLst>
            </p:cNvPr>
            <p:cNvSpPr/>
            <p:nvPr/>
          </p:nvSpPr>
          <p:spPr>
            <a:xfrm>
              <a:off x="3743650" y="794325"/>
              <a:ext cx="215150" cy="28800"/>
            </a:xfrm>
            <a:custGeom>
              <a:avLst/>
              <a:gdLst/>
              <a:ahLst/>
              <a:cxnLst/>
              <a:rect l="l" t="t" r="r" b="b"/>
              <a:pathLst>
                <a:path w="8606" h="1152" extrusionOk="0">
                  <a:moveTo>
                    <a:pt x="8031" y="0"/>
                  </a:moveTo>
                  <a:cubicBezTo>
                    <a:pt x="8030" y="0"/>
                    <a:pt x="8030" y="0"/>
                    <a:pt x="8029" y="0"/>
                  </a:cubicBezTo>
                  <a:lnTo>
                    <a:pt x="577" y="0"/>
                  </a:lnTo>
                  <a:cubicBezTo>
                    <a:pt x="259" y="0"/>
                    <a:pt x="1" y="258"/>
                    <a:pt x="1" y="576"/>
                  </a:cubicBezTo>
                  <a:cubicBezTo>
                    <a:pt x="1" y="894"/>
                    <a:pt x="259" y="1152"/>
                    <a:pt x="577" y="1152"/>
                  </a:cubicBezTo>
                  <a:lnTo>
                    <a:pt x="8029" y="1152"/>
                  </a:lnTo>
                  <a:cubicBezTo>
                    <a:pt x="8348" y="1152"/>
                    <a:pt x="8606" y="894"/>
                    <a:pt x="8606" y="576"/>
                  </a:cubicBezTo>
                  <a:cubicBezTo>
                    <a:pt x="8606" y="259"/>
                    <a:pt x="8349" y="0"/>
                    <a:pt x="80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913;p64">
              <a:extLst>
                <a:ext uri="{FF2B5EF4-FFF2-40B4-BE49-F238E27FC236}">
                  <a16:creationId xmlns:a16="http://schemas.microsoft.com/office/drawing/2014/main" id="{559DAB31-1579-28CD-1B81-905E77161966}"/>
                </a:ext>
              </a:extLst>
            </p:cNvPr>
            <p:cNvSpPr/>
            <p:nvPr/>
          </p:nvSpPr>
          <p:spPr>
            <a:xfrm>
              <a:off x="3743650" y="875050"/>
              <a:ext cx="215150" cy="28850"/>
            </a:xfrm>
            <a:custGeom>
              <a:avLst/>
              <a:gdLst/>
              <a:ahLst/>
              <a:cxnLst/>
              <a:rect l="l" t="t" r="r" b="b"/>
              <a:pathLst>
                <a:path w="8606" h="1154" extrusionOk="0">
                  <a:moveTo>
                    <a:pt x="577" y="0"/>
                  </a:moveTo>
                  <a:cubicBezTo>
                    <a:pt x="259" y="0"/>
                    <a:pt x="1" y="258"/>
                    <a:pt x="1" y="576"/>
                  </a:cubicBezTo>
                  <a:cubicBezTo>
                    <a:pt x="1" y="895"/>
                    <a:pt x="259" y="1153"/>
                    <a:pt x="577" y="1153"/>
                  </a:cubicBezTo>
                  <a:lnTo>
                    <a:pt x="8029" y="1153"/>
                  </a:lnTo>
                  <a:cubicBezTo>
                    <a:pt x="8348" y="1153"/>
                    <a:pt x="8606" y="895"/>
                    <a:pt x="8606" y="576"/>
                  </a:cubicBezTo>
                  <a:cubicBezTo>
                    <a:pt x="8606" y="258"/>
                    <a:pt x="8348" y="0"/>
                    <a:pt x="80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3914;p64">
              <a:extLst>
                <a:ext uri="{FF2B5EF4-FFF2-40B4-BE49-F238E27FC236}">
                  <a16:creationId xmlns:a16="http://schemas.microsoft.com/office/drawing/2014/main" id="{84D51C75-DBE1-0B93-8286-18028A5F5A28}"/>
                </a:ext>
              </a:extLst>
            </p:cNvPr>
            <p:cNvSpPr/>
            <p:nvPr/>
          </p:nvSpPr>
          <p:spPr>
            <a:xfrm>
              <a:off x="3743650" y="1017875"/>
              <a:ext cx="463550" cy="28825"/>
            </a:xfrm>
            <a:custGeom>
              <a:avLst/>
              <a:gdLst/>
              <a:ahLst/>
              <a:cxnLst/>
              <a:rect l="l" t="t" r="r" b="b"/>
              <a:pathLst>
                <a:path w="18542" h="1153" extrusionOk="0">
                  <a:moveTo>
                    <a:pt x="577" y="0"/>
                  </a:moveTo>
                  <a:cubicBezTo>
                    <a:pt x="259" y="0"/>
                    <a:pt x="1" y="258"/>
                    <a:pt x="1" y="577"/>
                  </a:cubicBezTo>
                  <a:cubicBezTo>
                    <a:pt x="1" y="895"/>
                    <a:pt x="259" y="1153"/>
                    <a:pt x="577" y="1153"/>
                  </a:cubicBezTo>
                  <a:lnTo>
                    <a:pt x="17966" y="1153"/>
                  </a:lnTo>
                  <a:cubicBezTo>
                    <a:pt x="18284" y="1153"/>
                    <a:pt x="18542" y="895"/>
                    <a:pt x="18542" y="577"/>
                  </a:cubicBezTo>
                  <a:cubicBezTo>
                    <a:pt x="18542" y="258"/>
                    <a:pt x="18284" y="0"/>
                    <a:pt x="179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915;p64">
              <a:extLst>
                <a:ext uri="{FF2B5EF4-FFF2-40B4-BE49-F238E27FC236}">
                  <a16:creationId xmlns:a16="http://schemas.microsoft.com/office/drawing/2014/main" id="{613C41C0-C899-E539-309A-2EFCE2A149DF}"/>
                </a:ext>
              </a:extLst>
            </p:cNvPr>
            <p:cNvSpPr/>
            <p:nvPr/>
          </p:nvSpPr>
          <p:spPr>
            <a:xfrm>
              <a:off x="3743650" y="1123450"/>
              <a:ext cx="463550" cy="28850"/>
            </a:xfrm>
            <a:custGeom>
              <a:avLst/>
              <a:gdLst/>
              <a:ahLst/>
              <a:cxnLst/>
              <a:rect l="l" t="t" r="r" b="b"/>
              <a:pathLst>
                <a:path w="18542" h="1154" extrusionOk="0">
                  <a:moveTo>
                    <a:pt x="577" y="1"/>
                  </a:moveTo>
                  <a:cubicBezTo>
                    <a:pt x="259" y="1"/>
                    <a:pt x="1" y="258"/>
                    <a:pt x="1" y="576"/>
                  </a:cubicBezTo>
                  <a:cubicBezTo>
                    <a:pt x="1" y="895"/>
                    <a:pt x="259" y="1153"/>
                    <a:pt x="577" y="1153"/>
                  </a:cubicBezTo>
                  <a:lnTo>
                    <a:pt x="17966" y="1153"/>
                  </a:lnTo>
                  <a:cubicBezTo>
                    <a:pt x="18284" y="1153"/>
                    <a:pt x="18542" y="895"/>
                    <a:pt x="18542" y="576"/>
                  </a:cubicBezTo>
                  <a:cubicBezTo>
                    <a:pt x="18542" y="258"/>
                    <a:pt x="18284" y="1"/>
                    <a:pt x="179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916;p64">
              <a:extLst>
                <a:ext uri="{FF2B5EF4-FFF2-40B4-BE49-F238E27FC236}">
                  <a16:creationId xmlns:a16="http://schemas.microsoft.com/office/drawing/2014/main" id="{200E4996-D737-EEAA-B091-96A5E2ACC280}"/>
                </a:ext>
              </a:extLst>
            </p:cNvPr>
            <p:cNvSpPr/>
            <p:nvPr/>
          </p:nvSpPr>
          <p:spPr>
            <a:xfrm>
              <a:off x="4883650" y="1032825"/>
              <a:ext cx="917400" cy="558175"/>
            </a:xfrm>
            <a:custGeom>
              <a:avLst/>
              <a:gdLst/>
              <a:ahLst/>
              <a:cxnLst/>
              <a:rect l="l" t="t" r="r" b="b"/>
              <a:pathLst>
                <a:path w="36696" h="22327" extrusionOk="0">
                  <a:moveTo>
                    <a:pt x="88" y="1"/>
                  </a:moveTo>
                  <a:cubicBezTo>
                    <a:pt x="38" y="1"/>
                    <a:pt x="0" y="40"/>
                    <a:pt x="0" y="88"/>
                  </a:cubicBezTo>
                  <a:lnTo>
                    <a:pt x="0" y="22239"/>
                  </a:lnTo>
                  <a:cubicBezTo>
                    <a:pt x="0" y="22287"/>
                    <a:pt x="38" y="22326"/>
                    <a:pt x="88" y="22326"/>
                  </a:cubicBezTo>
                  <a:lnTo>
                    <a:pt x="36608" y="22326"/>
                  </a:lnTo>
                  <a:cubicBezTo>
                    <a:pt x="36656" y="22326"/>
                    <a:pt x="36696" y="22287"/>
                    <a:pt x="36696" y="22239"/>
                  </a:cubicBezTo>
                  <a:lnTo>
                    <a:pt x="36696" y="88"/>
                  </a:lnTo>
                  <a:cubicBezTo>
                    <a:pt x="36696" y="40"/>
                    <a:pt x="36656" y="1"/>
                    <a:pt x="36608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917;p64">
              <a:extLst>
                <a:ext uri="{FF2B5EF4-FFF2-40B4-BE49-F238E27FC236}">
                  <a16:creationId xmlns:a16="http://schemas.microsoft.com/office/drawing/2014/main" id="{EA9CE67A-765A-7376-8408-1D1522A01924}"/>
                </a:ext>
              </a:extLst>
            </p:cNvPr>
            <p:cNvSpPr/>
            <p:nvPr/>
          </p:nvSpPr>
          <p:spPr>
            <a:xfrm>
              <a:off x="4869250" y="1018450"/>
              <a:ext cx="946225" cy="586925"/>
            </a:xfrm>
            <a:custGeom>
              <a:avLst/>
              <a:gdLst/>
              <a:ahLst/>
              <a:cxnLst/>
              <a:rect l="l" t="t" r="r" b="b"/>
              <a:pathLst>
                <a:path w="37849" h="23477" extrusionOk="0">
                  <a:moveTo>
                    <a:pt x="33913" y="1153"/>
                  </a:moveTo>
                  <a:cubicBezTo>
                    <a:pt x="35447" y="1153"/>
                    <a:pt x="36696" y="2400"/>
                    <a:pt x="36696" y="3934"/>
                  </a:cubicBezTo>
                  <a:lnTo>
                    <a:pt x="36696" y="19543"/>
                  </a:lnTo>
                  <a:cubicBezTo>
                    <a:pt x="36696" y="21077"/>
                    <a:pt x="35447" y="22325"/>
                    <a:pt x="33913" y="22325"/>
                  </a:cubicBezTo>
                  <a:lnTo>
                    <a:pt x="3933" y="22325"/>
                  </a:lnTo>
                  <a:cubicBezTo>
                    <a:pt x="2399" y="22325"/>
                    <a:pt x="1152" y="21077"/>
                    <a:pt x="1152" y="19543"/>
                  </a:cubicBezTo>
                  <a:lnTo>
                    <a:pt x="1152" y="3934"/>
                  </a:lnTo>
                  <a:cubicBezTo>
                    <a:pt x="1152" y="2400"/>
                    <a:pt x="2399" y="1153"/>
                    <a:pt x="3933" y="1153"/>
                  </a:cubicBezTo>
                  <a:close/>
                  <a:moveTo>
                    <a:pt x="3933" y="0"/>
                  </a:moveTo>
                  <a:cubicBezTo>
                    <a:pt x="1765" y="0"/>
                    <a:pt x="0" y="1765"/>
                    <a:pt x="0" y="3934"/>
                  </a:cubicBezTo>
                  <a:lnTo>
                    <a:pt x="0" y="19543"/>
                  </a:lnTo>
                  <a:cubicBezTo>
                    <a:pt x="0" y="21712"/>
                    <a:pt x="1765" y="23477"/>
                    <a:pt x="3933" y="23477"/>
                  </a:cubicBezTo>
                  <a:lnTo>
                    <a:pt x="33913" y="23477"/>
                  </a:lnTo>
                  <a:cubicBezTo>
                    <a:pt x="36083" y="23477"/>
                    <a:pt x="37849" y="21712"/>
                    <a:pt x="37849" y="19543"/>
                  </a:cubicBezTo>
                  <a:lnTo>
                    <a:pt x="37849" y="3934"/>
                  </a:lnTo>
                  <a:cubicBezTo>
                    <a:pt x="37849" y="1765"/>
                    <a:pt x="36083" y="0"/>
                    <a:pt x="33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918;p64">
              <a:extLst>
                <a:ext uri="{FF2B5EF4-FFF2-40B4-BE49-F238E27FC236}">
                  <a16:creationId xmlns:a16="http://schemas.microsoft.com/office/drawing/2014/main" id="{EA1BD483-2B1F-A9D7-2BD0-111C6D0D6099}"/>
                </a:ext>
              </a:extLst>
            </p:cNvPr>
            <p:cNvSpPr/>
            <p:nvPr/>
          </p:nvSpPr>
          <p:spPr>
            <a:xfrm>
              <a:off x="4883650" y="1032825"/>
              <a:ext cx="917400" cy="275225"/>
            </a:xfrm>
            <a:custGeom>
              <a:avLst/>
              <a:gdLst/>
              <a:ahLst/>
              <a:cxnLst/>
              <a:rect l="l" t="t" r="r" b="b"/>
              <a:pathLst>
                <a:path w="36696" h="11009" extrusionOk="0">
                  <a:moveTo>
                    <a:pt x="1674" y="1"/>
                  </a:moveTo>
                  <a:cubicBezTo>
                    <a:pt x="750" y="1"/>
                    <a:pt x="0" y="751"/>
                    <a:pt x="0" y="1675"/>
                  </a:cubicBezTo>
                  <a:lnTo>
                    <a:pt x="0" y="2139"/>
                  </a:lnTo>
                  <a:lnTo>
                    <a:pt x="16574" y="10645"/>
                  </a:lnTo>
                  <a:cubicBezTo>
                    <a:pt x="17073" y="10888"/>
                    <a:pt x="17613" y="11009"/>
                    <a:pt x="18154" y="11009"/>
                  </a:cubicBezTo>
                  <a:cubicBezTo>
                    <a:pt x="18724" y="11009"/>
                    <a:pt x="19293" y="10874"/>
                    <a:pt x="19812" y="10605"/>
                  </a:cubicBezTo>
                  <a:lnTo>
                    <a:pt x="36696" y="2065"/>
                  </a:lnTo>
                  <a:lnTo>
                    <a:pt x="36696" y="1675"/>
                  </a:lnTo>
                  <a:cubicBezTo>
                    <a:pt x="36696" y="751"/>
                    <a:pt x="35946" y="1"/>
                    <a:pt x="350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919;p64">
              <a:extLst>
                <a:ext uri="{FF2B5EF4-FFF2-40B4-BE49-F238E27FC236}">
                  <a16:creationId xmlns:a16="http://schemas.microsoft.com/office/drawing/2014/main" id="{E07457B0-2AA8-ACDF-7EE8-DA1293C6F0B3}"/>
                </a:ext>
              </a:extLst>
            </p:cNvPr>
            <p:cNvSpPr/>
            <p:nvPr/>
          </p:nvSpPr>
          <p:spPr>
            <a:xfrm>
              <a:off x="4869225" y="1018400"/>
              <a:ext cx="946225" cy="304000"/>
            </a:xfrm>
            <a:custGeom>
              <a:avLst/>
              <a:gdLst/>
              <a:ahLst/>
              <a:cxnLst/>
              <a:rect l="l" t="t" r="r" b="b"/>
              <a:pathLst>
                <a:path w="37849" h="12160" extrusionOk="0">
                  <a:moveTo>
                    <a:pt x="35598" y="1155"/>
                  </a:moveTo>
                  <a:cubicBezTo>
                    <a:pt x="36205" y="1155"/>
                    <a:pt x="36696" y="1647"/>
                    <a:pt x="36697" y="2252"/>
                  </a:cubicBezTo>
                  <a:lnTo>
                    <a:pt x="36697" y="2288"/>
                  </a:lnTo>
                  <a:lnTo>
                    <a:pt x="20130" y="10669"/>
                  </a:lnTo>
                  <a:cubicBezTo>
                    <a:pt x="20128" y="10669"/>
                    <a:pt x="20127" y="10670"/>
                    <a:pt x="20126" y="10671"/>
                  </a:cubicBezTo>
                  <a:cubicBezTo>
                    <a:pt x="19689" y="10897"/>
                    <a:pt x="19207" y="11010"/>
                    <a:pt x="18727" y="11010"/>
                  </a:cubicBezTo>
                  <a:cubicBezTo>
                    <a:pt x="18275" y="11010"/>
                    <a:pt x="17824" y="10910"/>
                    <a:pt x="17414" y="10710"/>
                  </a:cubicBezTo>
                  <a:lnTo>
                    <a:pt x="1153" y="2365"/>
                  </a:lnTo>
                  <a:lnTo>
                    <a:pt x="1153" y="2252"/>
                  </a:lnTo>
                  <a:cubicBezTo>
                    <a:pt x="1154" y="1647"/>
                    <a:pt x="1645" y="1155"/>
                    <a:pt x="2251" y="1155"/>
                  </a:cubicBezTo>
                  <a:close/>
                  <a:moveTo>
                    <a:pt x="2250" y="1"/>
                  </a:moveTo>
                  <a:cubicBezTo>
                    <a:pt x="1010" y="1"/>
                    <a:pt x="0" y="1011"/>
                    <a:pt x="0" y="2252"/>
                  </a:cubicBezTo>
                  <a:lnTo>
                    <a:pt x="0" y="2716"/>
                  </a:lnTo>
                  <a:cubicBezTo>
                    <a:pt x="0" y="2932"/>
                    <a:pt x="121" y="3130"/>
                    <a:pt x="313" y="3229"/>
                  </a:cubicBezTo>
                  <a:lnTo>
                    <a:pt x="16899" y="11740"/>
                  </a:lnTo>
                  <a:cubicBezTo>
                    <a:pt x="17466" y="12016"/>
                    <a:pt x="18091" y="12160"/>
                    <a:pt x="18723" y="12160"/>
                  </a:cubicBezTo>
                  <a:cubicBezTo>
                    <a:pt x="18725" y="12160"/>
                    <a:pt x="18728" y="12160"/>
                    <a:pt x="18731" y="12160"/>
                  </a:cubicBezTo>
                  <a:cubicBezTo>
                    <a:pt x="18733" y="12160"/>
                    <a:pt x="18736" y="12160"/>
                    <a:pt x="18738" y="12160"/>
                  </a:cubicBezTo>
                  <a:cubicBezTo>
                    <a:pt x="19404" y="12160"/>
                    <a:pt x="20059" y="12000"/>
                    <a:pt x="20652" y="11694"/>
                  </a:cubicBezTo>
                  <a:lnTo>
                    <a:pt x="37533" y="3155"/>
                  </a:lnTo>
                  <a:cubicBezTo>
                    <a:pt x="37726" y="3057"/>
                    <a:pt x="37849" y="2859"/>
                    <a:pt x="37849" y="2642"/>
                  </a:cubicBezTo>
                  <a:lnTo>
                    <a:pt x="37849" y="2252"/>
                  </a:lnTo>
                  <a:cubicBezTo>
                    <a:pt x="37849" y="1011"/>
                    <a:pt x="36840" y="1"/>
                    <a:pt x="35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920;p64">
              <a:extLst>
                <a:ext uri="{FF2B5EF4-FFF2-40B4-BE49-F238E27FC236}">
                  <a16:creationId xmlns:a16="http://schemas.microsoft.com/office/drawing/2014/main" id="{00859A97-516A-D5A9-CA1C-FFB18A3811EA}"/>
                </a:ext>
              </a:extLst>
            </p:cNvPr>
            <p:cNvSpPr/>
            <p:nvPr/>
          </p:nvSpPr>
          <p:spPr>
            <a:xfrm>
              <a:off x="5394725" y="2005800"/>
              <a:ext cx="927275" cy="468050"/>
            </a:xfrm>
            <a:custGeom>
              <a:avLst/>
              <a:gdLst/>
              <a:ahLst/>
              <a:cxnLst/>
              <a:rect l="l" t="t" r="r" b="b"/>
              <a:pathLst>
                <a:path w="37091" h="18722" extrusionOk="0">
                  <a:moveTo>
                    <a:pt x="62" y="0"/>
                  </a:moveTo>
                  <a:cubicBezTo>
                    <a:pt x="28" y="0"/>
                    <a:pt x="0" y="28"/>
                    <a:pt x="0" y="61"/>
                  </a:cubicBezTo>
                  <a:lnTo>
                    <a:pt x="0" y="18661"/>
                  </a:lnTo>
                  <a:cubicBezTo>
                    <a:pt x="0" y="18695"/>
                    <a:pt x="28" y="18721"/>
                    <a:pt x="62" y="18721"/>
                  </a:cubicBezTo>
                  <a:lnTo>
                    <a:pt x="37031" y="18721"/>
                  </a:lnTo>
                  <a:cubicBezTo>
                    <a:pt x="37064" y="18721"/>
                    <a:pt x="37091" y="18695"/>
                    <a:pt x="37091" y="18661"/>
                  </a:cubicBezTo>
                  <a:lnTo>
                    <a:pt x="37091" y="61"/>
                  </a:lnTo>
                  <a:cubicBezTo>
                    <a:pt x="37091" y="28"/>
                    <a:pt x="37064" y="0"/>
                    <a:pt x="3703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921;p64">
              <a:extLst>
                <a:ext uri="{FF2B5EF4-FFF2-40B4-BE49-F238E27FC236}">
                  <a16:creationId xmlns:a16="http://schemas.microsoft.com/office/drawing/2014/main" id="{A254C433-6450-714E-F10D-C715CDB54411}"/>
                </a:ext>
              </a:extLst>
            </p:cNvPr>
            <p:cNvSpPr/>
            <p:nvPr/>
          </p:nvSpPr>
          <p:spPr>
            <a:xfrm>
              <a:off x="5394725" y="2351400"/>
              <a:ext cx="140275" cy="251400"/>
            </a:xfrm>
            <a:custGeom>
              <a:avLst/>
              <a:gdLst/>
              <a:ahLst/>
              <a:cxnLst/>
              <a:rect l="l" t="t" r="r" b="b"/>
              <a:pathLst>
                <a:path w="5611" h="10056" extrusionOk="0">
                  <a:moveTo>
                    <a:pt x="0" y="1"/>
                  </a:moveTo>
                  <a:lnTo>
                    <a:pt x="0" y="10056"/>
                  </a:lnTo>
                  <a:lnTo>
                    <a:pt x="5610" y="359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922;p64">
              <a:extLst>
                <a:ext uri="{FF2B5EF4-FFF2-40B4-BE49-F238E27FC236}">
                  <a16:creationId xmlns:a16="http://schemas.microsoft.com/office/drawing/2014/main" id="{8768F99D-7430-DB9E-1EAF-D5E1420E9497}"/>
                </a:ext>
              </a:extLst>
            </p:cNvPr>
            <p:cNvSpPr/>
            <p:nvPr/>
          </p:nvSpPr>
          <p:spPr>
            <a:xfrm>
              <a:off x="5618200" y="2200325"/>
              <a:ext cx="99875" cy="96125"/>
            </a:xfrm>
            <a:custGeom>
              <a:avLst/>
              <a:gdLst/>
              <a:ahLst/>
              <a:cxnLst/>
              <a:rect l="l" t="t" r="r" b="b"/>
              <a:pathLst>
                <a:path w="3995" h="3845" extrusionOk="0">
                  <a:moveTo>
                    <a:pt x="2075" y="1"/>
                  </a:moveTo>
                  <a:cubicBezTo>
                    <a:pt x="1574" y="1"/>
                    <a:pt x="1082" y="196"/>
                    <a:pt x="714" y="564"/>
                  </a:cubicBezTo>
                  <a:cubicBezTo>
                    <a:pt x="165" y="1113"/>
                    <a:pt x="1" y="1939"/>
                    <a:pt x="297" y="2658"/>
                  </a:cubicBezTo>
                  <a:cubicBezTo>
                    <a:pt x="595" y="3375"/>
                    <a:pt x="1296" y="3844"/>
                    <a:pt x="2073" y="3844"/>
                  </a:cubicBezTo>
                  <a:cubicBezTo>
                    <a:pt x="3134" y="3844"/>
                    <a:pt x="3995" y="2983"/>
                    <a:pt x="3995" y="1923"/>
                  </a:cubicBezTo>
                  <a:cubicBezTo>
                    <a:pt x="3995" y="1145"/>
                    <a:pt x="3526" y="444"/>
                    <a:pt x="2809" y="146"/>
                  </a:cubicBezTo>
                  <a:cubicBezTo>
                    <a:pt x="2571" y="48"/>
                    <a:pt x="2322" y="1"/>
                    <a:pt x="20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923;p64">
              <a:extLst>
                <a:ext uri="{FF2B5EF4-FFF2-40B4-BE49-F238E27FC236}">
                  <a16:creationId xmlns:a16="http://schemas.microsoft.com/office/drawing/2014/main" id="{25D99B6A-D22B-B5A0-8373-804ED95CFE89}"/>
                </a:ext>
              </a:extLst>
            </p:cNvPr>
            <p:cNvSpPr/>
            <p:nvPr/>
          </p:nvSpPr>
          <p:spPr>
            <a:xfrm>
              <a:off x="5824050" y="2200325"/>
              <a:ext cx="99925" cy="96125"/>
            </a:xfrm>
            <a:custGeom>
              <a:avLst/>
              <a:gdLst/>
              <a:ahLst/>
              <a:cxnLst/>
              <a:rect l="l" t="t" r="r" b="b"/>
              <a:pathLst>
                <a:path w="3997" h="3845" extrusionOk="0">
                  <a:moveTo>
                    <a:pt x="2076" y="1"/>
                  </a:moveTo>
                  <a:cubicBezTo>
                    <a:pt x="1575" y="1"/>
                    <a:pt x="1084" y="196"/>
                    <a:pt x="716" y="564"/>
                  </a:cubicBezTo>
                  <a:cubicBezTo>
                    <a:pt x="165" y="1113"/>
                    <a:pt x="1" y="1939"/>
                    <a:pt x="298" y="2658"/>
                  </a:cubicBezTo>
                  <a:cubicBezTo>
                    <a:pt x="596" y="3375"/>
                    <a:pt x="1296" y="3844"/>
                    <a:pt x="2074" y="3844"/>
                  </a:cubicBezTo>
                  <a:cubicBezTo>
                    <a:pt x="3135" y="3844"/>
                    <a:pt x="3996" y="2983"/>
                    <a:pt x="3996" y="1923"/>
                  </a:cubicBezTo>
                  <a:cubicBezTo>
                    <a:pt x="3996" y="1145"/>
                    <a:pt x="3527" y="444"/>
                    <a:pt x="2809" y="146"/>
                  </a:cubicBezTo>
                  <a:cubicBezTo>
                    <a:pt x="2572" y="48"/>
                    <a:pt x="2323" y="1"/>
                    <a:pt x="20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924;p64">
              <a:extLst>
                <a:ext uri="{FF2B5EF4-FFF2-40B4-BE49-F238E27FC236}">
                  <a16:creationId xmlns:a16="http://schemas.microsoft.com/office/drawing/2014/main" id="{68D1BEC0-67F9-F3C5-5372-E3B0998CFE17}"/>
                </a:ext>
              </a:extLst>
            </p:cNvPr>
            <p:cNvSpPr/>
            <p:nvPr/>
          </p:nvSpPr>
          <p:spPr>
            <a:xfrm>
              <a:off x="6029975" y="2200325"/>
              <a:ext cx="99875" cy="96125"/>
            </a:xfrm>
            <a:custGeom>
              <a:avLst/>
              <a:gdLst/>
              <a:ahLst/>
              <a:cxnLst/>
              <a:rect l="l" t="t" r="r" b="b"/>
              <a:pathLst>
                <a:path w="3995" h="3845" extrusionOk="0">
                  <a:moveTo>
                    <a:pt x="2074" y="1"/>
                  </a:moveTo>
                  <a:cubicBezTo>
                    <a:pt x="1574" y="1"/>
                    <a:pt x="1082" y="196"/>
                    <a:pt x="714" y="564"/>
                  </a:cubicBezTo>
                  <a:cubicBezTo>
                    <a:pt x="165" y="1113"/>
                    <a:pt x="0" y="1939"/>
                    <a:pt x="298" y="2658"/>
                  </a:cubicBezTo>
                  <a:cubicBezTo>
                    <a:pt x="595" y="3375"/>
                    <a:pt x="1296" y="3844"/>
                    <a:pt x="2073" y="3844"/>
                  </a:cubicBezTo>
                  <a:cubicBezTo>
                    <a:pt x="3135" y="3844"/>
                    <a:pt x="3995" y="2983"/>
                    <a:pt x="3995" y="1923"/>
                  </a:cubicBezTo>
                  <a:cubicBezTo>
                    <a:pt x="3995" y="1145"/>
                    <a:pt x="3527" y="444"/>
                    <a:pt x="2808" y="146"/>
                  </a:cubicBezTo>
                  <a:cubicBezTo>
                    <a:pt x="2571" y="48"/>
                    <a:pt x="2322" y="1"/>
                    <a:pt x="20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925;p64">
              <a:extLst>
                <a:ext uri="{FF2B5EF4-FFF2-40B4-BE49-F238E27FC236}">
                  <a16:creationId xmlns:a16="http://schemas.microsoft.com/office/drawing/2014/main" id="{AB1A7488-38CA-5099-7A25-3E2C511EC504}"/>
                </a:ext>
              </a:extLst>
            </p:cNvPr>
            <p:cNvSpPr/>
            <p:nvPr/>
          </p:nvSpPr>
          <p:spPr>
            <a:xfrm>
              <a:off x="1157425" y="3075450"/>
              <a:ext cx="875850" cy="648650"/>
            </a:xfrm>
            <a:custGeom>
              <a:avLst/>
              <a:gdLst/>
              <a:ahLst/>
              <a:cxnLst/>
              <a:rect l="l" t="t" r="r" b="b"/>
              <a:pathLst>
                <a:path w="35034" h="25946" extrusionOk="0">
                  <a:moveTo>
                    <a:pt x="32761" y="5477"/>
                  </a:moveTo>
                  <a:lnTo>
                    <a:pt x="31445" y="10363"/>
                  </a:lnTo>
                  <a:lnTo>
                    <a:pt x="31445" y="5477"/>
                  </a:lnTo>
                  <a:close/>
                  <a:moveTo>
                    <a:pt x="12979" y="5477"/>
                  </a:moveTo>
                  <a:lnTo>
                    <a:pt x="12979" y="13779"/>
                  </a:lnTo>
                  <a:lnTo>
                    <a:pt x="12542" y="13779"/>
                  </a:lnTo>
                  <a:lnTo>
                    <a:pt x="9775" y="5477"/>
                  </a:lnTo>
                  <a:close/>
                  <a:moveTo>
                    <a:pt x="18491" y="5477"/>
                  </a:moveTo>
                  <a:lnTo>
                    <a:pt x="18490" y="13779"/>
                  </a:lnTo>
                  <a:lnTo>
                    <a:pt x="14913" y="13779"/>
                  </a:lnTo>
                  <a:lnTo>
                    <a:pt x="14913" y="5477"/>
                  </a:lnTo>
                  <a:close/>
                  <a:moveTo>
                    <a:pt x="24001" y="5477"/>
                  </a:moveTo>
                  <a:lnTo>
                    <a:pt x="24001" y="13779"/>
                  </a:lnTo>
                  <a:lnTo>
                    <a:pt x="20423" y="13779"/>
                  </a:lnTo>
                  <a:lnTo>
                    <a:pt x="20423" y="5477"/>
                  </a:lnTo>
                  <a:close/>
                  <a:moveTo>
                    <a:pt x="29513" y="5477"/>
                  </a:moveTo>
                  <a:lnTo>
                    <a:pt x="29513" y="13779"/>
                  </a:lnTo>
                  <a:lnTo>
                    <a:pt x="25935" y="13779"/>
                  </a:lnTo>
                  <a:lnTo>
                    <a:pt x="25935" y="5477"/>
                  </a:lnTo>
                  <a:close/>
                  <a:moveTo>
                    <a:pt x="16702" y="21222"/>
                  </a:moveTo>
                  <a:cubicBezTo>
                    <a:pt x="16881" y="21222"/>
                    <a:pt x="17063" y="21257"/>
                    <a:pt x="17235" y="21328"/>
                  </a:cubicBezTo>
                  <a:cubicBezTo>
                    <a:pt x="17757" y="21544"/>
                    <a:pt x="18097" y="22054"/>
                    <a:pt x="18097" y="22619"/>
                  </a:cubicBezTo>
                  <a:cubicBezTo>
                    <a:pt x="18095" y="23389"/>
                    <a:pt x="17472" y="24012"/>
                    <a:pt x="16702" y="24014"/>
                  </a:cubicBezTo>
                  <a:cubicBezTo>
                    <a:pt x="16137" y="24014"/>
                    <a:pt x="15627" y="23674"/>
                    <a:pt x="15411" y="23152"/>
                  </a:cubicBezTo>
                  <a:cubicBezTo>
                    <a:pt x="15195" y="22631"/>
                    <a:pt x="15315" y="22030"/>
                    <a:pt x="15713" y="21630"/>
                  </a:cubicBezTo>
                  <a:cubicBezTo>
                    <a:pt x="15981" y="21364"/>
                    <a:pt x="16338" y="21222"/>
                    <a:pt x="16702" y="21222"/>
                  </a:cubicBezTo>
                  <a:close/>
                  <a:moveTo>
                    <a:pt x="26937" y="21222"/>
                  </a:moveTo>
                  <a:cubicBezTo>
                    <a:pt x="27116" y="21222"/>
                    <a:pt x="27298" y="21257"/>
                    <a:pt x="27470" y="21328"/>
                  </a:cubicBezTo>
                  <a:cubicBezTo>
                    <a:pt x="27992" y="21544"/>
                    <a:pt x="28331" y="22054"/>
                    <a:pt x="28331" y="22619"/>
                  </a:cubicBezTo>
                  <a:cubicBezTo>
                    <a:pt x="28330" y="23388"/>
                    <a:pt x="27706" y="24012"/>
                    <a:pt x="26938" y="24014"/>
                  </a:cubicBezTo>
                  <a:lnTo>
                    <a:pt x="26936" y="24014"/>
                  </a:lnTo>
                  <a:cubicBezTo>
                    <a:pt x="26371" y="24014"/>
                    <a:pt x="25863" y="23674"/>
                    <a:pt x="25646" y="23152"/>
                  </a:cubicBezTo>
                  <a:cubicBezTo>
                    <a:pt x="25430" y="22631"/>
                    <a:pt x="25550" y="22030"/>
                    <a:pt x="25949" y="21630"/>
                  </a:cubicBezTo>
                  <a:cubicBezTo>
                    <a:pt x="26216" y="21364"/>
                    <a:pt x="26573" y="21222"/>
                    <a:pt x="26937" y="21222"/>
                  </a:cubicBezTo>
                  <a:close/>
                  <a:moveTo>
                    <a:pt x="955" y="1"/>
                  </a:moveTo>
                  <a:cubicBezTo>
                    <a:pt x="426" y="7"/>
                    <a:pt x="1" y="437"/>
                    <a:pt x="1" y="966"/>
                  </a:cubicBezTo>
                  <a:cubicBezTo>
                    <a:pt x="1" y="1496"/>
                    <a:pt x="426" y="1927"/>
                    <a:pt x="955" y="1933"/>
                  </a:cubicBezTo>
                  <a:lnTo>
                    <a:pt x="6557" y="1933"/>
                  </a:lnTo>
                  <a:lnTo>
                    <a:pt x="12635" y="20168"/>
                  </a:lnTo>
                  <a:cubicBezTo>
                    <a:pt x="12766" y="20563"/>
                    <a:pt x="13136" y="20829"/>
                    <a:pt x="13552" y="20829"/>
                  </a:cubicBezTo>
                  <a:lnTo>
                    <a:pt x="13903" y="20829"/>
                  </a:lnTo>
                  <a:cubicBezTo>
                    <a:pt x="13571" y="21347"/>
                    <a:pt x="13373" y="21959"/>
                    <a:pt x="13373" y="22617"/>
                  </a:cubicBezTo>
                  <a:cubicBezTo>
                    <a:pt x="13373" y="24454"/>
                    <a:pt x="14866" y="25946"/>
                    <a:pt x="16702" y="25946"/>
                  </a:cubicBezTo>
                  <a:cubicBezTo>
                    <a:pt x="18537" y="25946"/>
                    <a:pt x="20030" y="24454"/>
                    <a:pt x="20030" y="22617"/>
                  </a:cubicBezTo>
                  <a:cubicBezTo>
                    <a:pt x="20029" y="21983"/>
                    <a:pt x="19844" y="21362"/>
                    <a:pt x="19499" y="20829"/>
                  </a:cubicBezTo>
                  <a:lnTo>
                    <a:pt x="24139" y="20829"/>
                  </a:lnTo>
                  <a:cubicBezTo>
                    <a:pt x="23807" y="21347"/>
                    <a:pt x="23608" y="21959"/>
                    <a:pt x="23608" y="22617"/>
                  </a:cubicBezTo>
                  <a:cubicBezTo>
                    <a:pt x="23608" y="24454"/>
                    <a:pt x="25101" y="25946"/>
                    <a:pt x="26936" y="25946"/>
                  </a:cubicBezTo>
                  <a:cubicBezTo>
                    <a:pt x="28772" y="25946"/>
                    <a:pt x="30265" y="24454"/>
                    <a:pt x="30265" y="22617"/>
                  </a:cubicBezTo>
                  <a:cubicBezTo>
                    <a:pt x="30264" y="21983"/>
                    <a:pt x="30079" y="21362"/>
                    <a:pt x="29735" y="20829"/>
                  </a:cubicBezTo>
                  <a:lnTo>
                    <a:pt x="30480" y="20829"/>
                  </a:lnTo>
                  <a:cubicBezTo>
                    <a:pt x="31013" y="20829"/>
                    <a:pt x="31446" y="20396"/>
                    <a:pt x="31446" y="19862"/>
                  </a:cubicBezTo>
                  <a:cubicBezTo>
                    <a:pt x="31446" y="19329"/>
                    <a:pt x="31013" y="18896"/>
                    <a:pt x="30480" y="18896"/>
                  </a:cubicBezTo>
                  <a:lnTo>
                    <a:pt x="14249" y="18896"/>
                  </a:lnTo>
                  <a:lnTo>
                    <a:pt x="13187" y="15711"/>
                  </a:lnTo>
                  <a:lnTo>
                    <a:pt x="31266" y="15711"/>
                  </a:lnTo>
                  <a:cubicBezTo>
                    <a:pt x="31703" y="15711"/>
                    <a:pt x="32086" y="15418"/>
                    <a:pt x="32200" y="14996"/>
                  </a:cubicBezTo>
                  <a:lnTo>
                    <a:pt x="34955" y="4761"/>
                  </a:lnTo>
                  <a:cubicBezTo>
                    <a:pt x="35034" y="4471"/>
                    <a:pt x="34971" y="4160"/>
                    <a:pt x="34789" y="3922"/>
                  </a:cubicBezTo>
                  <a:cubicBezTo>
                    <a:pt x="34606" y="3684"/>
                    <a:pt x="34325" y="3544"/>
                    <a:pt x="34025" y="3544"/>
                  </a:cubicBezTo>
                  <a:cubicBezTo>
                    <a:pt x="34024" y="3544"/>
                    <a:pt x="34023" y="3544"/>
                    <a:pt x="34022" y="3544"/>
                  </a:cubicBezTo>
                  <a:lnTo>
                    <a:pt x="9131" y="3544"/>
                  </a:lnTo>
                  <a:lnTo>
                    <a:pt x="8170" y="662"/>
                  </a:lnTo>
                  <a:cubicBezTo>
                    <a:pt x="8039" y="267"/>
                    <a:pt x="7670" y="1"/>
                    <a:pt x="7254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926;p64">
              <a:extLst>
                <a:ext uri="{FF2B5EF4-FFF2-40B4-BE49-F238E27FC236}">
                  <a16:creationId xmlns:a16="http://schemas.microsoft.com/office/drawing/2014/main" id="{EF3BD5D3-A61D-1D99-AA29-6C6F14EAC8BF}"/>
                </a:ext>
              </a:extLst>
            </p:cNvPr>
            <p:cNvSpPr/>
            <p:nvPr/>
          </p:nvSpPr>
          <p:spPr>
            <a:xfrm>
              <a:off x="5604225" y="3056750"/>
              <a:ext cx="696275" cy="696225"/>
            </a:xfrm>
            <a:custGeom>
              <a:avLst/>
              <a:gdLst/>
              <a:ahLst/>
              <a:cxnLst/>
              <a:rect l="l" t="t" r="r" b="b"/>
              <a:pathLst>
                <a:path w="27851" h="27849" extrusionOk="0">
                  <a:moveTo>
                    <a:pt x="10436" y="2243"/>
                  </a:moveTo>
                  <a:lnTo>
                    <a:pt x="10436" y="2243"/>
                  </a:lnTo>
                  <a:cubicBezTo>
                    <a:pt x="9791" y="3179"/>
                    <a:pt x="9237" y="4378"/>
                    <a:pt x="8796" y="5784"/>
                  </a:cubicBezTo>
                  <a:lnTo>
                    <a:pt x="4868" y="5784"/>
                  </a:lnTo>
                  <a:cubicBezTo>
                    <a:pt x="6351" y="4138"/>
                    <a:pt x="8263" y="2893"/>
                    <a:pt x="10436" y="2243"/>
                  </a:cubicBezTo>
                  <a:close/>
                  <a:moveTo>
                    <a:pt x="13925" y="1729"/>
                  </a:moveTo>
                  <a:cubicBezTo>
                    <a:pt x="15095" y="1729"/>
                    <a:pt x="16336" y="3240"/>
                    <a:pt x="17221" y="5784"/>
                  </a:cubicBezTo>
                  <a:lnTo>
                    <a:pt x="10630" y="5784"/>
                  </a:lnTo>
                  <a:cubicBezTo>
                    <a:pt x="11514" y="3241"/>
                    <a:pt x="12756" y="1729"/>
                    <a:pt x="13925" y="1729"/>
                  </a:cubicBezTo>
                  <a:close/>
                  <a:moveTo>
                    <a:pt x="17414" y="2243"/>
                  </a:moveTo>
                  <a:cubicBezTo>
                    <a:pt x="19588" y="2893"/>
                    <a:pt x="21501" y="4138"/>
                    <a:pt x="22981" y="5784"/>
                  </a:cubicBezTo>
                  <a:lnTo>
                    <a:pt x="19053" y="5784"/>
                  </a:lnTo>
                  <a:cubicBezTo>
                    <a:pt x="18614" y="4378"/>
                    <a:pt x="18058" y="3179"/>
                    <a:pt x="17414" y="2243"/>
                  </a:cubicBezTo>
                  <a:close/>
                  <a:moveTo>
                    <a:pt x="8341" y="7512"/>
                  </a:moveTo>
                  <a:cubicBezTo>
                    <a:pt x="7971" y="9176"/>
                    <a:pt x="7746" y="11047"/>
                    <a:pt x="7695" y="13060"/>
                  </a:cubicBezTo>
                  <a:lnTo>
                    <a:pt x="1774" y="13060"/>
                  </a:lnTo>
                  <a:cubicBezTo>
                    <a:pt x="1910" y="11092"/>
                    <a:pt x="2528" y="9188"/>
                    <a:pt x="3570" y="7512"/>
                  </a:cubicBezTo>
                  <a:close/>
                  <a:moveTo>
                    <a:pt x="17724" y="7512"/>
                  </a:moveTo>
                  <a:cubicBezTo>
                    <a:pt x="18111" y="9112"/>
                    <a:pt x="18364" y="10984"/>
                    <a:pt x="18421" y="13060"/>
                  </a:cubicBezTo>
                  <a:lnTo>
                    <a:pt x="9431" y="13060"/>
                  </a:lnTo>
                  <a:cubicBezTo>
                    <a:pt x="9487" y="10984"/>
                    <a:pt x="9740" y="9111"/>
                    <a:pt x="10128" y="7512"/>
                  </a:cubicBezTo>
                  <a:close/>
                  <a:moveTo>
                    <a:pt x="24280" y="7512"/>
                  </a:moveTo>
                  <a:cubicBezTo>
                    <a:pt x="25322" y="9188"/>
                    <a:pt x="25939" y="11093"/>
                    <a:pt x="26077" y="13060"/>
                  </a:cubicBezTo>
                  <a:lnTo>
                    <a:pt x="20155" y="13060"/>
                  </a:lnTo>
                  <a:cubicBezTo>
                    <a:pt x="20105" y="11047"/>
                    <a:pt x="19879" y="9176"/>
                    <a:pt x="19510" y="7512"/>
                  </a:cubicBezTo>
                  <a:close/>
                  <a:moveTo>
                    <a:pt x="7695" y="14789"/>
                  </a:moveTo>
                  <a:cubicBezTo>
                    <a:pt x="7754" y="17158"/>
                    <a:pt x="8055" y="19334"/>
                    <a:pt x="8548" y="21202"/>
                  </a:cubicBezTo>
                  <a:lnTo>
                    <a:pt x="4162" y="21202"/>
                  </a:lnTo>
                  <a:cubicBezTo>
                    <a:pt x="2766" y="19338"/>
                    <a:pt x="1936" y="17112"/>
                    <a:pt x="1772" y="14789"/>
                  </a:cubicBezTo>
                  <a:close/>
                  <a:moveTo>
                    <a:pt x="18421" y="14789"/>
                  </a:moveTo>
                  <a:cubicBezTo>
                    <a:pt x="18355" y="17252"/>
                    <a:pt x="18009" y="19429"/>
                    <a:pt x="17495" y="21202"/>
                  </a:cubicBezTo>
                  <a:lnTo>
                    <a:pt x="10356" y="21202"/>
                  </a:lnTo>
                  <a:cubicBezTo>
                    <a:pt x="9841" y="19429"/>
                    <a:pt x="9497" y="17252"/>
                    <a:pt x="9430" y="14789"/>
                  </a:cubicBezTo>
                  <a:close/>
                  <a:moveTo>
                    <a:pt x="26077" y="14788"/>
                  </a:moveTo>
                  <a:cubicBezTo>
                    <a:pt x="25914" y="17112"/>
                    <a:pt x="25085" y="19338"/>
                    <a:pt x="23689" y="21202"/>
                  </a:cubicBezTo>
                  <a:lnTo>
                    <a:pt x="19302" y="21202"/>
                  </a:lnTo>
                  <a:cubicBezTo>
                    <a:pt x="19795" y="19334"/>
                    <a:pt x="20096" y="17158"/>
                    <a:pt x="20155" y="14788"/>
                  </a:cubicBezTo>
                  <a:close/>
                  <a:moveTo>
                    <a:pt x="9090" y="22930"/>
                  </a:moveTo>
                  <a:cubicBezTo>
                    <a:pt x="9474" y="23968"/>
                    <a:pt x="9926" y="24868"/>
                    <a:pt x="10436" y="25606"/>
                  </a:cubicBezTo>
                  <a:cubicBezTo>
                    <a:pt x="8662" y="25075"/>
                    <a:pt x="7064" y="24146"/>
                    <a:pt x="5729" y="22930"/>
                  </a:cubicBezTo>
                  <a:close/>
                  <a:moveTo>
                    <a:pt x="22121" y="22930"/>
                  </a:moveTo>
                  <a:cubicBezTo>
                    <a:pt x="20786" y="24146"/>
                    <a:pt x="19187" y="25075"/>
                    <a:pt x="17414" y="25606"/>
                  </a:cubicBezTo>
                  <a:cubicBezTo>
                    <a:pt x="17924" y="24868"/>
                    <a:pt x="18376" y="23968"/>
                    <a:pt x="18760" y="22930"/>
                  </a:cubicBezTo>
                  <a:close/>
                  <a:moveTo>
                    <a:pt x="16889" y="22930"/>
                  </a:moveTo>
                  <a:cubicBezTo>
                    <a:pt x="16040" y="24945"/>
                    <a:pt x="14954" y="26121"/>
                    <a:pt x="13925" y="26121"/>
                  </a:cubicBezTo>
                  <a:cubicBezTo>
                    <a:pt x="12895" y="26121"/>
                    <a:pt x="11811" y="24945"/>
                    <a:pt x="10961" y="22930"/>
                  </a:cubicBezTo>
                  <a:close/>
                  <a:moveTo>
                    <a:pt x="13925" y="0"/>
                  </a:moveTo>
                  <a:cubicBezTo>
                    <a:pt x="6248" y="0"/>
                    <a:pt x="1" y="6246"/>
                    <a:pt x="1" y="13925"/>
                  </a:cubicBezTo>
                  <a:cubicBezTo>
                    <a:pt x="1" y="21602"/>
                    <a:pt x="6248" y="27849"/>
                    <a:pt x="13925" y="27849"/>
                  </a:cubicBezTo>
                  <a:cubicBezTo>
                    <a:pt x="21604" y="27849"/>
                    <a:pt x="27851" y="21603"/>
                    <a:pt x="27851" y="13925"/>
                  </a:cubicBezTo>
                  <a:cubicBezTo>
                    <a:pt x="27851" y="6246"/>
                    <a:pt x="21605" y="0"/>
                    <a:pt x="139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3" name="Grafik 122">
            <a:extLst>
              <a:ext uri="{FF2B5EF4-FFF2-40B4-BE49-F238E27FC236}">
                <a16:creationId xmlns:a16="http://schemas.microsoft.com/office/drawing/2014/main" id="{1A165800-1B86-B870-37C9-76CDAEADC3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9047">
            <a:off x="3877458" y="1951469"/>
            <a:ext cx="1301565" cy="1301565"/>
          </a:xfrm>
          <a:prstGeom prst="rect">
            <a:avLst/>
          </a:prstGeom>
        </p:spPr>
      </p:pic>
      <p:grpSp>
        <p:nvGrpSpPr>
          <p:cNvPr id="124" name="Google Shape;799;p61">
            <a:extLst>
              <a:ext uri="{FF2B5EF4-FFF2-40B4-BE49-F238E27FC236}">
                <a16:creationId xmlns:a16="http://schemas.microsoft.com/office/drawing/2014/main" id="{9A12E447-A10D-423C-CD29-269D59A6A4DE}"/>
              </a:ext>
            </a:extLst>
          </p:cNvPr>
          <p:cNvGrpSpPr/>
          <p:nvPr/>
        </p:nvGrpSpPr>
        <p:grpSpPr>
          <a:xfrm rot="20209660">
            <a:off x="4023594" y="1591555"/>
            <a:ext cx="1274682" cy="2622701"/>
            <a:chOff x="1768642" y="847775"/>
            <a:chExt cx="1728666" cy="34479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5" name="Google Shape;800;p61">
              <a:extLst>
                <a:ext uri="{FF2B5EF4-FFF2-40B4-BE49-F238E27FC236}">
                  <a16:creationId xmlns:a16="http://schemas.microsoft.com/office/drawing/2014/main" id="{321CB5BA-5BAC-1D85-0BEB-2E87E39C5359}"/>
                </a:ext>
              </a:extLst>
            </p:cNvPr>
            <p:cNvSpPr/>
            <p:nvPr/>
          </p:nvSpPr>
          <p:spPr>
            <a:xfrm>
              <a:off x="1768642" y="847775"/>
              <a:ext cx="1728666" cy="3447951"/>
            </a:xfrm>
            <a:custGeom>
              <a:avLst/>
              <a:gdLst/>
              <a:ahLst/>
              <a:cxnLst/>
              <a:rect l="l" t="t" r="r" b="b"/>
              <a:pathLst>
                <a:path w="14020" h="29670" extrusionOk="0">
                  <a:moveTo>
                    <a:pt x="8161" y="2281"/>
                  </a:moveTo>
                  <a:cubicBezTo>
                    <a:pt x="8328" y="2281"/>
                    <a:pt x="8474" y="2427"/>
                    <a:pt x="8474" y="2595"/>
                  </a:cubicBezTo>
                  <a:lnTo>
                    <a:pt x="8474" y="2616"/>
                  </a:lnTo>
                  <a:cubicBezTo>
                    <a:pt x="8474" y="2804"/>
                    <a:pt x="8328" y="2929"/>
                    <a:pt x="8161" y="2929"/>
                  </a:cubicBezTo>
                  <a:lnTo>
                    <a:pt x="6026" y="2929"/>
                  </a:lnTo>
                  <a:cubicBezTo>
                    <a:pt x="5838" y="2929"/>
                    <a:pt x="5692" y="2804"/>
                    <a:pt x="5692" y="2616"/>
                  </a:cubicBezTo>
                  <a:lnTo>
                    <a:pt x="5692" y="2595"/>
                  </a:lnTo>
                  <a:cubicBezTo>
                    <a:pt x="5692" y="2427"/>
                    <a:pt x="5838" y="2281"/>
                    <a:pt x="6026" y="2281"/>
                  </a:cubicBezTo>
                  <a:close/>
                  <a:moveTo>
                    <a:pt x="13036" y="4248"/>
                  </a:moveTo>
                  <a:lnTo>
                    <a:pt x="13036" y="25422"/>
                  </a:lnTo>
                  <a:lnTo>
                    <a:pt x="1151" y="25422"/>
                  </a:lnTo>
                  <a:lnTo>
                    <a:pt x="1151" y="4248"/>
                  </a:lnTo>
                  <a:close/>
                  <a:moveTo>
                    <a:pt x="1988" y="0"/>
                  </a:moveTo>
                  <a:cubicBezTo>
                    <a:pt x="900" y="0"/>
                    <a:pt x="0" y="900"/>
                    <a:pt x="0" y="2009"/>
                  </a:cubicBezTo>
                  <a:lnTo>
                    <a:pt x="0" y="27661"/>
                  </a:lnTo>
                  <a:cubicBezTo>
                    <a:pt x="0" y="28770"/>
                    <a:pt x="900" y="29670"/>
                    <a:pt x="1988" y="29670"/>
                  </a:cubicBezTo>
                  <a:lnTo>
                    <a:pt x="12010" y="29670"/>
                  </a:lnTo>
                  <a:cubicBezTo>
                    <a:pt x="13119" y="29670"/>
                    <a:pt x="14019" y="28770"/>
                    <a:pt x="14019" y="27661"/>
                  </a:cubicBezTo>
                  <a:lnTo>
                    <a:pt x="14019" y="2009"/>
                  </a:lnTo>
                  <a:cubicBezTo>
                    <a:pt x="14019" y="900"/>
                    <a:pt x="13119" y="0"/>
                    <a:pt x="120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801;p61">
              <a:extLst>
                <a:ext uri="{FF2B5EF4-FFF2-40B4-BE49-F238E27FC236}">
                  <a16:creationId xmlns:a16="http://schemas.microsoft.com/office/drawing/2014/main" id="{1BB6802A-7CF5-DAB7-6DF4-0EB41ED8B06D}"/>
                </a:ext>
              </a:extLst>
            </p:cNvPr>
            <p:cNvSpPr/>
            <p:nvPr/>
          </p:nvSpPr>
          <p:spPr>
            <a:xfrm>
              <a:off x="2508174" y="3917636"/>
              <a:ext cx="270300" cy="2703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" name="Textfeld 126">
            <a:extLst>
              <a:ext uri="{FF2B5EF4-FFF2-40B4-BE49-F238E27FC236}">
                <a16:creationId xmlns:a16="http://schemas.microsoft.com/office/drawing/2014/main" id="{5DE8B9D8-57A0-7C65-B305-1EE4879E5D6F}"/>
              </a:ext>
            </a:extLst>
          </p:cNvPr>
          <p:cNvSpPr txBox="1"/>
          <p:nvPr/>
        </p:nvSpPr>
        <p:spPr>
          <a:xfrm rot="19843641">
            <a:off x="9114613" y="4200465"/>
            <a:ext cx="2454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ROBOT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9CF8D2F7-7DB3-00B8-6105-88F6E000F640}"/>
              </a:ext>
            </a:extLst>
          </p:cNvPr>
          <p:cNvSpPr txBox="1"/>
          <p:nvPr/>
        </p:nvSpPr>
        <p:spPr>
          <a:xfrm rot="3990273">
            <a:off x="4072326" y="2732923"/>
            <a:ext cx="2968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SOCIAL-MEDIA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61F6D085-C4EA-BE26-B8C2-1EBFE3F164FC}"/>
              </a:ext>
            </a:extLst>
          </p:cNvPr>
          <p:cNvSpPr txBox="1"/>
          <p:nvPr/>
        </p:nvSpPr>
        <p:spPr>
          <a:xfrm>
            <a:off x="1181173" y="5012384"/>
            <a:ext cx="2968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30" name="Grafik 129">
            <a:extLst>
              <a:ext uri="{FF2B5EF4-FFF2-40B4-BE49-F238E27FC236}">
                <a16:creationId xmlns:a16="http://schemas.microsoft.com/office/drawing/2014/main" id="{65C9FAA6-FA62-FA7D-49DF-39961FA3DDB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711" b="23057"/>
          <a:stretch/>
        </p:blipFill>
        <p:spPr>
          <a:xfrm rot="658903">
            <a:off x="6281686" y="561092"/>
            <a:ext cx="2101381" cy="1287088"/>
          </a:xfrm>
          <a:prstGeom prst="rect">
            <a:avLst/>
          </a:prstGeom>
        </p:spPr>
      </p:pic>
      <p:grpSp>
        <p:nvGrpSpPr>
          <p:cNvPr id="131" name="Google Shape;774;p59">
            <a:extLst>
              <a:ext uri="{FF2B5EF4-FFF2-40B4-BE49-F238E27FC236}">
                <a16:creationId xmlns:a16="http://schemas.microsoft.com/office/drawing/2014/main" id="{413FBA06-CA90-CDE3-BF01-CDA1EC3EB207}"/>
              </a:ext>
            </a:extLst>
          </p:cNvPr>
          <p:cNvGrpSpPr/>
          <p:nvPr/>
        </p:nvGrpSpPr>
        <p:grpSpPr>
          <a:xfrm rot="658903">
            <a:off x="6151080" y="517551"/>
            <a:ext cx="2244774" cy="1793289"/>
            <a:chOff x="3852100" y="957350"/>
            <a:chExt cx="2111725" cy="1687000"/>
          </a:xfrm>
        </p:grpSpPr>
        <p:sp>
          <p:nvSpPr>
            <p:cNvPr id="132" name="Google Shape;775;p59">
              <a:extLst>
                <a:ext uri="{FF2B5EF4-FFF2-40B4-BE49-F238E27FC236}">
                  <a16:creationId xmlns:a16="http://schemas.microsoft.com/office/drawing/2014/main" id="{8A08D5C8-47D3-36DF-9C7C-6D45A66D63B3}"/>
                </a:ext>
              </a:extLst>
            </p:cNvPr>
            <p:cNvSpPr/>
            <p:nvPr/>
          </p:nvSpPr>
          <p:spPr>
            <a:xfrm>
              <a:off x="4590700" y="2624975"/>
              <a:ext cx="655450" cy="19375"/>
            </a:xfrm>
            <a:custGeom>
              <a:avLst/>
              <a:gdLst/>
              <a:ahLst/>
              <a:cxnLst/>
              <a:rect l="l" t="t" r="r" b="b"/>
              <a:pathLst>
                <a:path w="26218" h="775" extrusionOk="0">
                  <a:moveTo>
                    <a:pt x="1" y="0"/>
                  </a:moveTo>
                  <a:lnTo>
                    <a:pt x="1" y="21"/>
                  </a:lnTo>
                  <a:lnTo>
                    <a:pt x="1" y="63"/>
                  </a:lnTo>
                  <a:lnTo>
                    <a:pt x="1" y="63"/>
                  </a:lnTo>
                  <a:cubicBezTo>
                    <a:pt x="1" y="565"/>
                    <a:pt x="796" y="775"/>
                    <a:pt x="2867" y="775"/>
                  </a:cubicBezTo>
                  <a:lnTo>
                    <a:pt x="12827" y="775"/>
                  </a:lnTo>
                  <a:lnTo>
                    <a:pt x="13454" y="775"/>
                  </a:lnTo>
                  <a:lnTo>
                    <a:pt x="23393" y="775"/>
                  </a:lnTo>
                  <a:cubicBezTo>
                    <a:pt x="25485" y="775"/>
                    <a:pt x="26197" y="524"/>
                    <a:pt x="26218" y="0"/>
                  </a:cubicBezTo>
                  <a:lnTo>
                    <a:pt x="26009" y="0"/>
                  </a:lnTo>
                  <a:lnTo>
                    <a:pt x="2600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76;p59">
              <a:extLst>
                <a:ext uri="{FF2B5EF4-FFF2-40B4-BE49-F238E27FC236}">
                  <a16:creationId xmlns:a16="http://schemas.microsoft.com/office/drawing/2014/main" id="{E4FCA278-8075-EC39-4430-7DCF317D5D8F}"/>
                </a:ext>
              </a:extLst>
            </p:cNvPr>
            <p:cNvSpPr/>
            <p:nvPr/>
          </p:nvSpPr>
          <p:spPr>
            <a:xfrm>
              <a:off x="4533150" y="2402650"/>
              <a:ext cx="764800" cy="235425"/>
            </a:xfrm>
            <a:custGeom>
              <a:avLst/>
              <a:gdLst/>
              <a:ahLst/>
              <a:cxnLst/>
              <a:rect l="l" t="t" r="r" b="b"/>
              <a:pathLst>
                <a:path w="30592" h="9417" extrusionOk="0">
                  <a:moveTo>
                    <a:pt x="25842" y="5922"/>
                  </a:moveTo>
                  <a:cubicBezTo>
                    <a:pt x="24000" y="4039"/>
                    <a:pt x="23917" y="1"/>
                    <a:pt x="23917" y="1"/>
                  </a:cubicBezTo>
                  <a:lnTo>
                    <a:pt x="15610" y="1"/>
                  </a:lnTo>
                  <a:lnTo>
                    <a:pt x="14982" y="1"/>
                  </a:lnTo>
                  <a:lnTo>
                    <a:pt x="6676" y="1"/>
                  </a:lnTo>
                  <a:cubicBezTo>
                    <a:pt x="6676" y="1"/>
                    <a:pt x="6592" y="4039"/>
                    <a:pt x="4751" y="5922"/>
                  </a:cubicBezTo>
                  <a:cubicBezTo>
                    <a:pt x="2909" y="7805"/>
                    <a:pt x="1" y="9417"/>
                    <a:pt x="5023" y="9417"/>
                  </a:cubicBezTo>
                  <a:lnTo>
                    <a:pt x="14982" y="9417"/>
                  </a:lnTo>
                  <a:lnTo>
                    <a:pt x="15610" y="9417"/>
                  </a:lnTo>
                  <a:lnTo>
                    <a:pt x="25570" y="9417"/>
                  </a:lnTo>
                  <a:cubicBezTo>
                    <a:pt x="30591" y="9417"/>
                    <a:pt x="27704" y="7805"/>
                    <a:pt x="25842" y="59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777;p59">
              <a:extLst>
                <a:ext uri="{FF2B5EF4-FFF2-40B4-BE49-F238E27FC236}">
                  <a16:creationId xmlns:a16="http://schemas.microsoft.com/office/drawing/2014/main" id="{E17F9FA6-EC32-7EDB-1DE2-B30749DCCABB}"/>
                </a:ext>
              </a:extLst>
            </p:cNvPr>
            <p:cNvSpPr/>
            <p:nvPr/>
          </p:nvSpPr>
          <p:spPr>
            <a:xfrm>
              <a:off x="3852100" y="2219575"/>
              <a:ext cx="2111725" cy="183100"/>
            </a:xfrm>
            <a:custGeom>
              <a:avLst/>
              <a:gdLst/>
              <a:ahLst/>
              <a:cxnLst/>
              <a:rect l="l" t="t" r="r" b="b"/>
              <a:pathLst>
                <a:path w="84469" h="7324" extrusionOk="0">
                  <a:moveTo>
                    <a:pt x="0" y="4855"/>
                  </a:moveTo>
                  <a:cubicBezTo>
                    <a:pt x="0" y="6236"/>
                    <a:pt x="1298" y="7324"/>
                    <a:pt x="2679" y="7324"/>
                  </a:cubicBezTo>
                  <a:lnTo>
                    <a:pt x="41659" y="7324"/>
                  </a:lnTo>
                  <a:lnTo>
                    <a:pt x="42998" y="7324"/>
                  </a:lnTo>
                  <a:lnTo>
                    <a:pt x="81979" y="7324"/>
                  </a:lnTo>
                  <a:cubicBezTo>
                    <a:pt x="83360" y="7324"/>
                    <a:pt x="84469" y="6236"/>
                    <a:pt x="84469" y="4855"/>
                  </a:cubicBezTo>
                  <a:lnTo>
                    <a:pt x="8446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274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778;p59">
              <a:extLst>
                <a:ext uri="{FF2B5EF4-FFF2-40B4-BE49-F238E27FC236}">
                  <a16:creationId xmlns:a16="http://schemas.microsoft.com/office/drawing/2014/main" id="{90B20908-C1FA-8C9A-51DB-11078EDC2586}"/>
                </a:ext>
              </a:extLst>
            </p:cNvPr>
            <p:cNvSpPr/>
            <p:nvPr/>
          </p:nvSpPr>
          <p:spPr>
            <a:xfrm>
              <a:off x="3852100" y="957350"/>
              <a:ext cx="2111725" cy="1262250"/>
            </a:xfrm>
            <a:custGeom>
              <a:avLst/>
              <a:gdLst/>
              <a:ahLst/>
              <a:cxnLst/>
              <a:rect l="l" t="t" r="r" b="b"/>
              <a:pathLst>
                <a:path w="84469" h="50490" extrusionOk="0">
                  <a:moveTo>
                    <a:pt x="80807" y="3140"/>
                  </a:moveTo>
                  <a:lnTo>
                    <a:pt x="80807" y="46828"/>
                  </a:lnTo>
                  <a:lnTo>
                    <a:pt x="3662" y="46828"/>
                  </a:lnTo>
                  <a:lnTo>
                    <a:pt x="3662" y="3140"/>
                  </a:lnTo>
                  <a:close/>
                  <a:moveTo>
                    <a:pt x="2679" y="1"/>
                  </a:moveTo>
                  <a:cubicBezTo>
                    <a:pt x="1298" y="1"/>
                    <a:pt x="0" y="984"/>
                    <a:pt x="0" y="2386"/>
                  </a:cubicBezTo>
                  <a:lnTo>
                    <a:pt x="0" y="50490"/>
                  </a:lnTo>
                  <a:lnTo>
                    <a:pt x="84469" y="50490"/>
                  </a:lnTo>
                  <a:lnTo>
                    <a:pt x="84469" y="2386"/>
                  </a:lnTo>
                  <a:cubicBezTo>
                    <a:pt x="84469" y="984"/>
                    <a:pt x="83360" y="1"/>
                    <a:pt x="81979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779;p59">
              <a:extLst>
                <a:ext uri="{FF2B5EF4-FFF2-40B4-BE49-F238E27FC236}">
                  <a16:creationId xmlns:a16="http://schemas.microsoft.com/office/drawing/2014/main" id="{493B83D7-4159-8C7E-2905-530EFADBCAA3}"/>
                </a:ext>
              </a:extLst>
            </p:cNvPr>
            <p:cNvSpPr/>
            <p:nvPr/>
          </p:nvSpPr>
          <p:spPr>
            <a:xfrm>
              <a:off x="3852100" y="2219575"/>
              <a:ext cx="2111725" cy="183100"/>
            </a:xfrm>
            <a:custGeom>
              <a:avLst/>
              <a:gdLst/>
              <a:ahLst/>
              <a:cxnLst/>
              <a:rect l="l" t="t" r="r" b="b"/>
              <a:pathLst>
                <a:path w="84469" h="7324" extrusionOk="0">
                  <a:moveTo>
                    <a:pt x="0" y="4562"/>
                  </a:moveTo>
                  <a:cubicBezTo>
                    <a:pt x="0" y="5964"/>
                    <a:pt x="1298" y="7324"/>
                    <a:pt x="2679" y="7324"/>
                  </a:cubicBezTo>
                  <a:lnTo>
                    <a:pt x="41659" y="7324"/>
                  </a:lnTo>
                  <a:lnTo>
                    <a:pt x="42998" y="7324"/>
                  </a:lnTo>
                  <a:lnTo>
                    <a:pt x="81979" y="7324"/>
                  </a:lnTo>
                  <a:cubicBezTo>
                    <a:pt x="83360" y="7324"/>
                    <a:pt x="84469" y="5964"/>
                    <a:pt x="84469" y="4562"/>
                  </a:cubicBezTo>
                  <a:lnTo>
                    <a:pt x="8446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" name="Textfeld 136">
            <a:extLst>
              <a:ext uri="{FF2B5EF4-FFF2-40B4-BE49-F238E27FC236}">
                <a16:creationId xmlns:a16="http://schemas.microsoft.com/office/drawing/2014/main" id="{F0644B09-73E5-BF62-1945-8F14054A84F3}"/>
              </a:ext>
            </a:extLst>
          </p:cNvPr>
          <p:cNvSpPr txBox="1"/>
          <p:nvPr/>
        </p:nvSpPr>
        <p:spPr>
          <a:xfrm rot="655479">
            <a:off x="5958327" y="2393146"/>
            <a:ext cx="2968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ALGORITHM</a:t>
            </a:r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38" name="Google Shape;407;p32">
            <a:extLst>
              <a:ext uri="{FF2B5EF4-FFF2-40B4-BE49-F238E27FC236}">
                <a16:creationId xmlns:a16="http://schemas.microsoft.com/office/drawing/2014/main" id="{E66F771A-54A4-3DBD-1418-1D46E80D775A}"/>
              </a:ext>
            </a:extLst>
          </p:cNvPr>
          <p:cNvGrpSpPr/>
          <p:nvPr/>
        </p:nvGrpSpPr>
        <p:grpSpPr>
          <a:xfrm>
            <a:off x="5251368" y="4761407"/>
            <a:ext cx="2210395" cy="2090466"/>
            <a:chOff x="1040275" y="238125"/>
            <a:chExt cx="5538450" cy="5237950"/>
          </a:xfrm>
        </p:grpSpPr>
        <p:sp>
          <p:nvSpPr>
            <p:cNvPr id="139" name="Google Shape;408;p32">
              <a:extLst>
                <a:ext uri="{FF2B5EF4-FFF2-40B4-BE49-F238E27FC236}">
                  <a16:creationId xmlns:a16="http://schemas.microsoft.com/office/drawing/2014/main" id="{3EAC4C95-B009-66CB-385E-89E8249FF9DC}"/>
                </a:ext>
              </a:extLst>
            </p:cNvPr>
            <p:cNvSpPr/>
            <p:nvPr/>
          </p:nvSpPr>
          <p:spPr>
            <a:xfrm>
              <a:off x="1445900" y="1165400"/>
              <a:ext cx="459350" cy="451025"/>
            </a:xfrm>
            <a:custGeom>
              <a:avLst/>
              <a:gdLst/>
              <a:ahLst/>
              <a:cxnLst/>
              <a:rect l="l" t="t" r="r" b="b"/>
              <a:pathLst>
                <a:path w="18374" h="18041" extrusionOk="0">
                  <a:moveTo>
                    <a:pt x="11801" y="1"/>
                  </a:moveTo>
                  <a:lnTo>
                    <a:pt x="1" y="14388"/>
                  </a:lnTo>
                  <a:lnTo>
                    <a:pt x="18259" y="18040"/>
                  </a:lnTo>
                  <a:lnTo>
                    <a:pt x="18374" y="17894"/>
                  </a:lnTo>
                  <a:lnTo>
                    <a:pt x="1180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09;p32">
              <a:extLst>
                <a:ext uri="{FF2B5EF4-FFF2-40B4-BE49-F238E27FC236}">
                  <a16:creationId xmlns:a16="http://schemas.microsoft.com/office/drawing/2014/main" id="{A59CD04A-1E91-BF1B-843B-C8D82115B5EF}"/>
                </a:ext>
              </a:extLst>
            </p:cNvPr>
            <p:cNvSpPr/>
            <p:nvPr/>
          </p:nvSpPr>
          <p:spPr>
            <a:xfrm>
              <a:off x="1740900" y="915250"/>
              <a:ext cx="341475" cy="697525"/>
            </a:xfrm>
            <a:custGeom>
              <a:avLst/>
              <a:gdLst/>
              <a:ahLst/>
              <a:cxnLst/>
              <a:rect l="l" t="t" r="r" b="b"/>
              <a:pathLst>
                <a:path w="13659" h="27901" extrusionOk="0">
                  <a:moveTo>
                    <a:pt x="13659" y="1"/>
                  </a:moveTo>
                  <a:lnTo>
                    <a:pt x="95" y="9892"/>
                  </a:lnTo>
                  <a:lnTo>
                    <a:pt x="1" y="10007"/>
                  </a:lnTo>
                  <a:lnTo>
                    <a:pt x="6574" y="27900"/>
                  </a:lnTo>
                  <a:lnTo>
                    <a:pt x="6699" y="27765"/>
                  </a:lnTo>
                  <a:lnTo>
                    <a:pt x="6710" y="27807"/>
                  </a:lnTo>
                  <a:lnTo>
                    <a:pt x="13659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10;p32">
              <a:extLst>
                <a:ext uri="{FF2B5EF4-FFF2-40B4-BE49-F238E27FC236}">
                  <a16:creationId xmlns:a16="http://schemas.microsoft.com/office/drawing/2014/main" id="{80E26B7F-24D6-60B7-6C39-82A40B94A5B2}"/>
                </a:ext>
              </a:extLst>
            </p:cNvPr>
            <p:cNvSpPr/>
            <p:nvPr/>
          </p:nvSpPr>
          <p:spPr>
            <a:xfrm>
              <a:off x="1437800" y="1525100"/>
              <a:ext cx="464600" cy="592400"/>
            </a:xfrm>
            <a:custGeom>
              <a:avLst/>
              <a:gdLst/>
              <a:ahLst/>
              <a:cxnLst/>
              <a:rect l="l" t="t" r="r" b="b"/>
              <a:pathLst>
                <a:path w="18584" h="23696" extrusionOk="0">
                  <a:moveTo>
                    <a:pt x="325" y="0"/>
                  </a:moveTo>
                  <a:lnTo>
                    <a:pt x="220" y="126"/>
                  </a:lnTo>
                  <a:lnTo>
                    <a:pt x="1" y="429"/>
                  </a:lnTo>
                  <a:lnTo>
                    <a:pt x="1451" y="23622"/>
                  </a:lnTo>
                  <a:lnTo>
                    <a:pt x="1461" y="23601"/>
                  </a:lnTo>
                  <a:lnTo>
                    <a:pt x="1503" y="23695"/>
                  </a:lnTo>
                  <a:lnTo>
                    <a:pt x="18583" y="3652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11;p32">
              <a:extLst>
                <a:ext uri="{FF2B5EF4-FFF2-40B4-BE49-F238E27FC236}">
                  <a16:creationId xmlns:a16="http://schemas.microsoft.com/office/drawing/2014/main" id="{2E7425D1-BDB4-640C-4B51-F9BF2FDCE6DA}"/>
                </a:ext>
              </a:extLst>
            </p:cNvPr>
            <p:cNvSpPr/>
            <p:nvPr/>
          </p:nvSpPr>
          <p:spPr>
            <a:xfrm>
              <a:off x="1482675" y="1625000"/>
              <a:ext cx="634375" cy="560850"/>
            </a:xfrm>
            <a:custGeom>
              <a:avLst/>
              <a:gdLst/>
              <a:ahLst/>
              <a:cxnLst/>
              <a:rect l="l" t="t" r="r" b="b"/>
              <a:pathLst>
                <a:path w="25375" h="22434" extrusionOk="0">
                  <a:moveTo>
                    <a:pt x="16914" y="1"/>
                  </a:moveTo>
                  <a:lnTo>
                    <a:pt x="0" y="19856"/>
                  </a:lnTo>
                  <a:lnTo>
                    <a:pt x="19908" y="21880"/>
                  </a:lnTo>
                  <a:lnTo>
                    <a:pt x="25375" y="22433"/>
                  </a:lnTo>
                  <a:lnTo>
                    <a:pt x="1691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12;p32">
              <a:extLst>
                <a:ext uri="{FF2B5EF4-FFF2-40B4-BE49-F238E27FC236}">
                  <a16:creationId xmlns:a16="http://schemas.microsoft.com/office/drawing/2014/main" id="{EC5736A4-CE45-56BC-8798-94377F95739F}"/>
                </a:ext>
              </a:extLst>
            </p:cNvPr>
            <p:cNvSpPr/>
            <p:nvPr/>
          </p:nvSpPr>
          <p:spPr>
            <a:xfrm>
              <a:off x="1125600" y="1535800"/>
              <a:ext cx="348500" cy="586125"/>
            </a:xfrm>
            <a:custGeom>
              <a:avLst/>
              <a:gdLst/>
              <a:ahLst/>
              <a:cxnLst/>
              <a:rect l="l" t="t" r="r" b="b"/>
              <a:pathLst>
                <a:path w="13940" h="23445" extrusionOk="0">
                  <a:moveTo>
                    <a:pt x="12489" y="1"/>
                  </a:moveTo>
                  <a:lnTo>
                    <a:pt x="0" y="16892"/>
                  </a:lnTo>
                  <a:lnTo>
                    <a:pt x="0" y="16945"/>
                  </a:lnTo>
                  <a:lnTo>
                    <a:pt x="13720" y="23444"/>
                  </a:lnTo>
                  <a:lnTo>
                    <a:pt x="13678" y="23372"/>
                  </a:lnTo>
                  <a:lnTo>
                    <a:pt x="13856" y="23382"/>
                  </a:lnTo>
                  <a:lnTo>
                    <a:pt x="13939" y="23194"/>
                  </a:lnTo>
                  <a:lnTo>
                    <a:pt x="12489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13;p32">
              <a:extLst>
                <a:ext uri="{FF2B5EF4-FFF2-40B4-BE49-F238E27FC236}">
                  <a16:creationId xmlns:a16="http://schemas.microsoft.com/office/drawing/2014/main" id="{52D10654-2E03-B8E0-4BEE-E8BD7F838208}"/>
                </a:ext>
              </a:extLst>
            </p:cNvPr>
            <p:cNvSpPr/>
            <p:nvPr/>
          </p:nvSpPr>
          <p:spPr>
            <a:xfrm>
              <a:off x="2097725" y="679450"/>
              <a:ext cx="730375" cy="221500"/>
            </a:xfrm>
            <a:custGeom>
              <a:avLst/>
              <a:gdLst/>
              <a:ahLst/>
              <a:cxnLst/>
              <a:rect l="l" t="t" r="r" b="b"/>
              <a:pathLst>
                <a:path w="29215" h="8860" extrusionOk="0">
                  <a:moveTo>
                    <a:pt x="7837" y="1"/>
                  </a:moveTo>
                  <a:lnTo>
                    <a:pt x="7628" y="158"/>
                  </a:lnTo>
                  <a:lnTo>
                    <a:pt x="1" y="8859"/>
                  </a:lnTo>
                  <a:lnTo>
                    <a:pt x="1" y="8859"/>
                  </a:lnTo>
                  <a:lnTo>
                    <a:pt x="29215" y="4049"/>
                  </a:lnTo>
                  <a:lnTo>
                    <a:pt x="783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14;p32">
              <a:extLst>
                <a:ext uri="{FF2B5EF4-FFF2-40B4-BE49-F238E27FC236}">
                  <a16:creationId xmlns:a16="http://schemas.microsoft.com/office/drawing/2014/main" id="{06D084C1-D0A1-28F3-2659-FB2513B50657}"/>
                </a:ext>
              </a:extLst>
            </p:cNvPr>
            <p:cNvSpPr/>
            <p:nvPr/>
          </p:nvSpPr>
          <p:spPr>
            <a:xfrm>
              <a:off x="2304075" y="463225"/>
              <a:ext cx="736875" cy="208175"/>
            </a:xfrm>
            <a:custGeom>
              <a:avLst/>
              <a:gdLst/>
              <a:ahLst/>
              <a:cxnLst/>
              <a:rect l="l" t="t" r="r" b="b"/>
              <a:pathLst>
                <a:path w="29475" h="8327" extrusionOk="0">
                  <a:moveTo>
                    <a:pt x="29475" y="1"/>
                  </a:moveTo>
                  <a:lnTo>
                    <a:pt x="8670" y="1733"/>
                  </a:lnTo>
                  <a:lnTo>
                    <a:pt x="0" y="8327"/>
                  </a:lnTo>
                  <a:lnTo>
                    <a:pt x="2947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15;p32">
              <a:extLst>
                <a:ext uri="{FF2B5EF4-FFF2-40B4-BE49-F238E27FC236}">
                  <a16:creationId xmlns:a16="http://schemas.microsoft.com/office/drawing/2014/main" id="{F6A2DADB-E25F-92A1-0B23-2D3FA20D605F}"/>
                </a:ext>
              </a:extLst>
            </p:cNvPr>
            <p:cNvSpPr/>
            <p:nvPr/>
          </p:nvSpPr>
          <p:spPr>
            <a:xfrm>
              <a:off x="2293625" y="460350"/>
              <a:ext cx="781500" cy="320325"/>
            </a:xfrm>
            <a:custGeom>
              <a:avLst/>
              <a:gdLst/>
              <a:ahLst/>
              <a:cxnLst/>
              <a:rect l="l" t="t" r="r" b="b"/>
              <a:pathLst>
                <a:path w="31260" h="12813" extrusionOk="0">
                  <a:moveTo>
                    <a:pt x="31260" y="0"/>
                  </a:moveTo>
                  <a:lnTo>
                    <a:pt x="29893" y="116"/>
                  </a:lnTo>
                  <a:lnTo>
                    <a:pt x="418" y="8442"/>
                  </a:lnTo>
                  <a:lnTo>
                    <a:pt x="1" y="8765"/>
                  </a:lnTo>
                  <a:lnTo>
                    <a:pt x="21379" y="12813"/>
                  </a:lnTo>
                  <a:lnTo>
                    <a:pt x="3126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16;p32">
              <a:extLst>
                <a:ext uri="{FF2B5EF4-FFF2-40B4-BE49-F238E27FC236}">
                  <a16:creationId xmlns:a16="http://schemas.microsoft.com/office/drawing/2014/main" id="{7820E5E3-5D28-C77B-AF31-FE3C9A7E4C64}"/>
                </a:ext>
              </a:extLst>
            </p:cNvPr>
            <p:cNvSpPr/>
            <p:nvPr/>
          </p:nvSpPr>
          <p:spPr>
            <a:xfrm>
              <a:off x="1908625" y="906900"/>
              <a:ext cx="740825" cy="708475"/>
            </a:xfrm>
            <a:custGeom>
              <a:avLst/>
              <a:gdLst/>
              <a:ahLst/>
              <a:cxnLst/>
              <a:rect l="l" t="t" r="r" b="b"/>
              <a:pathLst>
                <a:path w="29633" h="28339" extrusionOk="0">
                  <a:moveTo>
                    <a:pt x="29486" y="12166"/>
                  </a:moveTo>
                  <a:lnTo>
                    <a:pt x="29485" y="12169"/>
                  </a:lnTo>
                  <a:lnTo>
                    <a:pt x="29485" y="12169"/>
                  </a:lnTo>
                  <a:lnTo>
                    <a:pt x="29632" y="12250"/>
                  </a:lnTo>
                  <a:lnTo>
                    <a:pt x="29486" y="12166"/>
                  </a:lnTo>
                  <a:close/>
                  <a:moveTo>
                    <a:pt x="7356" y="1"/>
                  </a:moveTo>
                  <a:lnTo>
                    <a:pt x="7263" y="105"/>
                  </a:lnTo>
                  <a:lnTo>
                    <a:pt x="6950" y="335"/>
                  </a:lnTo>
                  <a:lnTo>
                    <a:pt x="1" y="28141"/>
                  </a:lnTo>
                  <a:lnTo>
                    <a:pt x="73" y="28338"/>
                  </a:lnTo>
                  <a:lnTo>
                    <a:pt x="29371" y="12386"/>
                  </a:lnTo>
                  <a:lnTo>
                    <a:pt x="29485" y="12169"/>
                  </a:lnTo>
                  <a:lnTo>
                    <a:pt x="29485" y="12169"/>
                  </a:lnTo>
                  <a:lnTo>
                    <a:pt x="735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17;p32">
              <a:extLst>
                <a:ext uri="{FF2B5EF4-FFF2-40B4-BE49-F238E27FC236}">
                  <a16:creationId xmlns:a16="http://schemas.microsoft.com/office/drawing/2014/main" id="{0B9415A7-AC19-B83F-1A32-6FB213A650C0}"/>
                </a:ext>
              </a:extLst>
            </p:cNvPr>
            <p:cNvSpPr/>
            <p:nvPr/>
          </p:nvSpPr>
          <p:spPr>
            <a:xfrm>
              <a:off x="2092525" y="780650"/>
              <a:ext cx="735575" cy="432500"/>
            </a:xfrm>
            <a:custGeom>
              <a:avLst/>
              <a:gdLst/>
              <a:ahLst/>
              <a:cxnLst/>
              <a:rect l="l" t="t" r="r" b="b"/>
              <a:pathLst>
                <a:path w="29423" h="17300" extrusionOk="0">
                  <a:moveTo>
                    <a:pt x="29423" y="1"/>
                  </a:moveTo>
                  <a:lnTo>
                    <a:pt x="209" y="4811"/>
                  </a:lnTo>
                  <a:lnTo>
                    <a:pt x="0" y="5051"/>
                  </a:lnTo>
                  <a:lnTo>
                    <a:pt x="22276" y="17300"/>
                  </a:lnTo>
                  <a:lnTo>
                    <a:pt x="2942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18;p32">
              <a:extLst>
                <a:ext uri="{FF2B5EF4-FFF2-40B4-BE49-F238E27FC236}">
                  <a16:creationId xmlns:a16="http://schemas.microsoft.com/office/drawing/2014/main" id="{780F379C-F357-8018-2952-821323131B81}"/>
                </a:ext>
              </a:extLst>
            </p:cNvPr>
            <p:cNvSpPr/>
            <p:nvPr/>
          </p:nvSpPr>
          <p:spPr>
            <a:xfrm>
              <a:off x="1125600" y="1959400"/>
              <a:ext cx="344325" cy="422600"/>
            </a:xfrm>
            <a:custGeom>
              <a:avLst/>
              <a:gdLst/>
              <a:ahLst/>
              <a:cxnLst/>
              <a:rect l="l" t="t" r="r" b="b"/>
              <a:pathLst>
                <a:path w="13773" h="16904" extrusionOk="0">
                  <a:moveTo>
                    <a:pt x="0" y="1"/>
                  </a:moveTo>
                  <a:lnTo>
                    <a:pt x="0" y="16903"/>
                  </a:lnTo>
                  <a:lnTo>
                    <a:pt x="13710" y="6803"/>
                  </a:lnTo>
                  <a:lnTo>
                    <a:pt x="13731" y="6751"/>
                  </a:lnTo>
                  <a:lnTo>
                    <a:pt x="13636" y="6741"/>
                  </a:lnTo>
                  <a:lnTo>
                    <a:pt x="13773" y="6595"/>
                  </a:lnTo>
                  <a:lnTo>
                    <a:pt x="13720" y="650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19;p32">
              <a:extLst>
                <a:ext uri="{FF2B5EF4-FFF2-40B4-BE49-F238E27FC236}">
                  <a16:creationId xmlns:a16="http://schemas.microsoft.com/office/drawing/2014/main" id="{CB2B69B8-7413-7010-17E7-F5E3A23936F5}"/>
                </a:ext>
              </a:extLst>
            </p:cNvPr>
            <p:cNvSpPr/>
            <p:nvPr/>
          </p:nvSpPr>
          <p:spPr>
            <a:xfrm>
              <a:off x="1481375" y="2129475"/>
              <a:ext cx="635150" cy="625775"/>
            </a:xfrm>
            <a:custGeom>
              <a:avLst/>
              <a:gdLst/>
              <a:ahLst/>
              <a:cxnLst/>
              <a:rect l="l" t="t" r="r" b="b"/>
              <a:pathLst>
                <a:path w="25406" h="25031" extrusionOk="0">
                  <a:moveTo>
                    <a:pt x="1" y="0"/>
                  </a:moveTo>
                  <a:lnTo>
                    <a:pt x="12521" y="25030"/>
                  </a:lnTo>
                  <a:lnTo>
                    <a:pt x="20158" y="11717"/>
                  </a:lnTo>
                  <a:lnTo>
                    <a:pt x="25406" y="2577"/>
                  </a:lnTo>
                  <a:lnTo>
                    <a:pt x="17977" y="18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20;p32">
              <a:extLst>
                <a:ext uri="{FF2B5EF4-FFF2-40B4-BE49-F238E27FC236}">
                  <a16:creationId xmlns:a16="http://schemas.microsoft.com/office/drawing/2014/main" id="{EEF6AEA5-9559-35DF-7E5F-8F5373FC26C8}"/>
                </a:ext>
              </a:extLst>
            </p:cNvPr>
            <p:cNvSpPr/>
            <p:nvPr/>
          </p:nvSpPr>
          <p:spPr>
            <a:xfrm>
              <a:off x="1125600" y="2129475"/>
              <a:ext cx="342750" cy="740525"/>
            </a:xfrm>
            <a:custGeom>
              <a:avLst/>
              <a:gdLst/>
              <a:ahLst/>
              <a:cxnLst/>
              <a:rect l="l" t="t" r="r" b="b"/>
              <a:pathLst>
                <a:path w="13710" h="29621" extrusionOk="0">
                  <a:moveTo>
                    <a:pt x="13710" y="0"/>
                  </a:moveTo>
                  <a:lnTo>
                    <a:pt x="0" y="10100"/>
                  </a:lnTo>
                  <a:lnTo>
                    <a:pt x="0" y="10340"/>
                  </a:lnTo>
                  <a:lnTo>
                    <a:pt x="1429" y="29621"/>
                  </a:lnTo>
                  <a:lnTo>
                    <a:pt x="1371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21;p32">
              <a:extLst>
                <a:ext uri="{FF2B5EF4-FFF2-40B4-BE49-F238E27FC236}">
                  <a16:creationId xmlns:a16="http://schemas.microsoft.com/office/drawing/2014/main" id="{2CC7672D-D1BF-7D5A-A2EF-D968C807F518}"/>
                </a:ext>
              </a:extLst>
            </p:cNvPr>
            <p:cNvSpPr/>
            <p:nvPr/>
          </p:nvSpPr>
          <p:spPr>
            <a:xfrm>
              <a:off x="1162625" y="2134425"/>
              <a:ext cx="625525" cy="755400"/>
            </a:xfrm>
            <a:custGeom>
              <a:avLst/>
              <a:gdLst/>
              <a:ahLst/>
              <a:cxnLst/>
              <a:rect l="l" t="t" r="r" b="b"/>
              <a:pathLst>
                <a:path w="25021" h="30216" extrusionOk="0">
                  <a:moveTo>
                    <a:pt x="12489" y="0"/>
                  </a:moveTo>
                  <a:lnTo>
                    <a:pt x="1" y="30132"/>
                  </a:lnTo>
                  <a:lnTo>
                    <a:pt x="1" y="30216"/>
                  </a:lnTo>
                  <a:lnTo>
                    <a:pt x="25020" y="25062"/>
                  </a:lnTo>
                  <a:lnTo>
                    <a:pt x="1248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22;p32">
              <a:extLst>
                <a:ext uri="{FF2B5EF4-FFF2-40B4-BE49-F238E27FC236}">
                  <a16:creationId xmlns:a16="http://schemas.microsoft.com/office/drawing/2014/main" id="{9F8C3244-A345-8094-E92C-E205B2F7291F}"/>
                </a:ext>
              </a:extLst>
            </p:cNvPr>
            <p:cNvSpPr/>
            <p:nvPr/>
          </p:nvSpPr>
          <p:spPr>
            <a:xfrm>
              <a:off x="1164975" y="2770100"/>
              <a:ext cx="618725" cy="509425"/>
            </a:xfrm>
            <a:custGeom>
              <a:avLst/>
              <a:gdLst/>
              <a:ahLst/>
              <a:cxnLst/>
              <a:rect l="l" t="t" r="r" b="b"/>
              <a:pathLst>
                <a:path w="24749" h="20377" extrusionOk="0">
                  <a:moveTo>
                    <a:pt x="24749" y="0"/>
                  </a:moveTo>
                  <a:lnTo>
                    <a:pt x="0" y="5092"/>
                  </a:lnTo>
                  <a:lnTo>
                    <a:pt x="7648" y="20377"/>
                  </a:lnTo>
                  <a:lnTo>
                    <a:pt x="2474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23;p32">
              <a:extLst>
                <a:ext uri="{FF2B5EF4-FFF2-40B4-BE49-F238E27FC236}">
                  <a16:creationId xmlns:a16="http://schemas.microsoft.com/office/drawing/2014/main" id="{F9799F62-5B55-4066-2EBA-83FDF4715756}"/>
                </a:ext>
              </a:extLst>
            </p:cNvPr>
            <p:cNvSpPr/>
            <p:nvPr/>
          </p:nvSpPr>
          <p:spPr>
            <a:xfrm>
              <a:off x="1361650" y="2777125"/>
              <a:ext cx="426500" cy="653450"/>
            </a:xfrm>
            <a:custGeom>
              <a:avLst/>
              <a:gdLst/>
              <a:ahLst/>
              <a:cxnLst/>
              <a:rect l="l" t="t" r="r" b="b"/>
              <a:pathLst>
                <a:path w="17060" h="26138" extrusionOk="0">
                  <a:moveTo>
                    <a:pt x="17059" y="1"/>
                  </a:moveTo>
                  <a:lnTo>
                    <a:pt x="0" y="20336"/>
                  </a:lnTo>
                  <a:lnTo>
                    <a:pt x="13429" y="26137"/>
                  </a:lnTo>
                  <a:lnTo>
                    <a:pt x="14931" y="15370"/>
                  </a:lnTo>
                  <a:lnTo>
                    <a:pt x="17059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24;p32">
              <a:extLst>
                <a:ext uri="{FF2B5EF4-FFF2-40B4-BE49-F238E27FC236}">
                  <a16:creationId xmlns:a16="http://schemas.microsoft.com/office/drawing/2014/main" id="{459C89AA-38BC-7588-D57F-E2CB91083538}"/>
                </a:ext>
              </a:extLst>
            </p:cNvPr>
            <p:cNvSpPr/>
            <p:nvPr/>
          </p:nvSpPr>
          <p:spPr>
            <a:xfrm>
              <a:off x="1799325" y="2193650"/>
              <a:ext cx="1025125" cy="569425"/>
            </a:xfrm>
            <a:custGeom>
              <a:avLst/>
              <a:gdLst/>
              <a:ahLst/>
              <a:cxnLst/>
              <a:rect l="l" t="t" r="r" b="b"/>
              <a:pathLst>
                <a:path w="41005" h="22777" extrusionOk="0">
                  <a:moveTo>
                    <a:pt x="13168" y="0"/>
                  </a:moveTo>
                  <a:lnTo>
                    <a:pt x="13200" y="63"/>
                  </a:lnTo>
                  <a:lnTo>
                    <a:pt x="13043" y="52"/>
                  </a:lnTo>
                  <a:lnTo>
                    <a:pt x="1" y="22776"/>
                  </a:lnTo>
                  <a:lnTo>
                    <a:pt x="40921" y="15702"/>
                  </a:lnTo>
                  <a:lnTo>
                    <a:pt x="41005" y="15588"/>
                  </a:lnTo>
                  <a:lnTo>
                    <a:pt x="13179" y="0"/>
                  </a:lnTo>
                  <a:close/>
                </a:path>
              </a:pathLst>
            </a:custGeom>
            <a:solidFill>
              <a:srgbClr val="FFFFFF">
                <a:alpha val="45090"/>
              </a:srgb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25;p32">
              <a:extLst>
                <a:ext uri="{FF2B5EF4-FFF2-40B4-BE49-F238E27FC236}">
                  <a16:creationId xmlns:a16="http://schemas.microsoft.com/office/drawing/2014/main" id="{F094C042-F9BA-5AE6-DE90-F51379AF47B1}"/>
                </a:ext>
              </a:extLst>
            </p:cNvPr>
            <p:cNvSpPr/>
            <p:nvPr/>
          </p:nvSpPr>
          <p:spPr>
            <a:xfrm>
              <a:off x="1910450" y="1216525"/>
              <a:ext cx="732450" cy="964350"/>
            </a:xfrm>
            <a:custGeom>
              <a:avLst/>
              <a:gdLst/>
              <a:ahLst/>
              <a:cxnLst/>
              <a:rect l="l" t="t" r="r" b="b"/>
              <a:pathLst>
                <a:path w="29298" h="38574" extrusionOk="0">
                  <a:moveTo>
                    <a:pt x="29298" y="1"/>
                  </a:moveTo>
                  <a:lnTo>
                    <a:pt x="0" y="15953"/>
                  </a:lnTo>
                  <a:lnTo>
                    <a:pt x="8535" y="38573"/>
                  </a:lnTo>
                  <a:lnTo>
                    <a:pt x="29298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26;p32">
              <a:extLst>
                <a:ext uri="{FF2B5EF4-FFF2-40B4-BE49-F238E27FC236}">
                  <a16:creationId xmlns:a16="http://schemas.microsoft.com/office/drawing/2014/main" id="{72B8A1FF-548F-518E-C889-E014DA6CD2F2}"/>
                </a:ext>
              </a:extLst>
            </p:cNvPr>
            <p:cNvSpPr/>
            <p:nvPr/>
          </p:nvSpPr>
          <p:spPr>
            <a:xfrm>
              <a:off x="2130600" y="1216525"/>
              <a:ext cx="1117450" cy="968800"/>
            </a:xfrm>
            <a:custGeom>
              <a:avLst/>
              <a:gdLst/>
              <a:ahLst/>
              <a:cxnLst/>
              <a:rect l="l" t="t" r="r" b="b"/>
              <a:pathLst>
                <a:path w="44698" h="38752" extrusionOk="0">
                  <a:moveTo>
                    <a:pt x="20858" y="1"/>
                  </a:moveTo>
                  <a:lnTo>
                    <a:pt x="0" y="38751"/>
                  </a:lnTo>
                  <a:lnTo>
                    <a:pt x="44625" y="31687"/>
                  </a:lnTo>
                  <a:lnTo>
                    <a:pt x="44625" y="31677"/>
                  </a:lnTo>
                  <a:lnTo>
                    <a:pt x="44698" y="31666"/>
                  </a:lnTo>
                  <a:lnTo>
                    <a:pt x="20858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27;p32">
              <a:extLst>
                <a:ext uri="{FF2B5EF4-FFF2-40B4-BE49-F238E27FC236}">
                  <a16:creationId xmlns:a16="http://schemas.microsoft.com/office/drawing/2014/main" id="{348C874A-A13A-4AB2-7FC1-E9EC816BF2DB}"/>
                </a:ext>
              </a:extLst>
            </p:cNvPr>
            <p:cNvSpPr/>
            <p:nvPr/>
          </p:nvSpPr>
          <p:spPr>
            <a:xfrm>
              <a:off x="2649425" y="733700"/>
              <a:ext cx="761400" cy="479450"/>
            </a:xfrm>
            <a:custGeom>
              <a:avLst/>
              <a:gdLst/>
              <a:ahLst/>
              <a:cxnLst/>
              <a:rect l="l" t="t" r="r" b="b"/>
              <a:pathLst>
                <a:path w="30456" h="19178" extrusionOk="0">
                  <a:moveTo>
                    <a:pt x="30455" y="1"/>
                  </a:moveTo>
                  <a:lnTo>
                    <a:pt x="7147" y="1879"/>
                  </a:lnTo>
                  <a:lnTo>
                    <a:pt x="0" y="19178"/>
                  </a:lnTo>
                  <a:lnTo>
                    <a:pt x="3045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28;p32">
              <a:extLst>
                <a:ext uri="{FF2B5EF4-FFF2-40B4-BE49-F238E27FC236}">
                  <a16:creationId xmlns:a16="http://schemas.microsoft.com/office/drawing/2014/main" id="{249E954D-1610-4C8E-64A0-05D5841D15E6}"/>
                </a:ext>
              </a:extLst>
            </p:cNvPr>
            <p:cNvSpPr/>
            <p:nvPr/>
          </p:nvSpPr>
          <p:spPr>
            <a:xfrm>
              <a:off x="2649425" y="733700"/>
              <a:ext cx="761400" cy="1274500"/>
            </a:xfrm>
            <a:custGeom>
              <a:avLst/>
              <a:gdLst/>
              <a:ahLst/>
              <a:cxnLst/>
              <a:rect l="l" t="t" r="r" b="b"/>
              <a:pathLst>
                <a:path w="30456" h="50980" extrusionOk="0">
                  <a:moveTo>
                    <a:pt x="30455" y="1"/>
                  </a:moveTo>
                  <a:lnTo>
                    <a:pt x="0" y="19178"/>
                  </a:lnTo>
                  <a:lnTo>
                    <a:pt x="146" y="19251"/>
                  </a:lnTo>
                  <a:lnTo>
                    <a:pt x="105" y="19314"/>
                  </a:lnTo>
                  <a:lnTo>
                    <a:pt x="23945" y="50979"/>
                  </a:lnTo>
                  <a:lnTo>
                    <a:pt x="23977" y="50979"/>
                  </a:lnTo>
                  <a:lnTo>
                    <a:pt x="24102" y="50802"/>
                  </a:lnTo>
                  <a:lnTo>
                    <a:pt x="3045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29;p32">
              <a:extLst>
                <a:ext uri="{FF2B5EF4-FFF2-40B4-BE49-F238E27FC236}">
                  <a16:creationId xmlns:a16="http://schemas.microsoft.com/office/drawing/2014/main" id="{800626A1-5ECB-FD83-242C-1D797DC6FAC7}"/>
                </a:ext>
              </a:extLst>
            </p:cNvPr>
            <p:cNvSpPr/>
            <p:nvPr/>
          </p:nvSpPr>
          <p:spPr>
            <a:xfrm>
              <a:off x="2128775" y="2017550"/>
              <a:ext cx="1113025" cy="565800"/>
            </a:xfrm>
            <a:custGeom>
              <a:avLst/>
              <a:gdLst/>
              <a:ahLst/>
              <a:cxnLst/>
              <a:rect l="l" t="t" r="r" b="b"/>
              <a:pathLst>
                <a:path w="44521" h="22632" extrusionOk="0">
                  <a:moveTo>
                    <a:pt x="44520" y="1"/>
                  </a:moveTo>
                  <a:lnTo>
                    <a:pt x="1" y="7044"/>
                  </a:lnTo>
                  <a:lnTo>
                    <a:pt x="27827" y="22632"/>
                  </a:lnTo>
                  <a:lnTo>
                    <a:pt x="4452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30;p32">
              <a:extLst>
                <a:ext uri="{FF2B5EF4-FFF2-40B4-BE49-F238E27FC236}">
                  <a16:creationId xmlns:a16="http://schemas.microsoft.com/office/drawing/2014/main" id="{F78D6695-E81F-BB27-623D-3501C7A1304F}"/>
                </a:ext>
              </a:extLst>
            </p:cNvPr>
            <p:cNvSpPr/>
            <p:nvPr/>
          </p:nvSpPr>
          <p:spPr>
            <a:xfrm>
              <a:off x="2828075" y="458000"/>
              <a:ext cx="582750" cy="322675"/>
            </a:xfrm>
            <a:custGeom>
              <a:avLst/>
              <a:gdLst/>
              <a:ahLst/>
              <a:cxnLst/>
              <a:rect l="l" t="t" r="r" b="b"/>
              <a:pathLst>
                <a:path w="23310" h="12907" extrusionOk="0">
                  <a:moveTo>
                    <a:pt x="10434" y="1"/>
                  </a:moveTo>
                  <a:lnTo>
                    <a:pt x="10174" y="74"/>
                  </a:lnTo>
                  <a:lnTo>
                    <a:pt x="9882" y="94"/>
                  </a:lnTo>
                  <a:lnTo>
                    <a:pt x="1" y="12907"/>
                  </a:lnTo>
                  <a:lnTo>
                    <a:pt x="23309" y="11029"/>
                  </a:lnTo>
                  <a:lnTo>
                    <a:pt x="1043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31;p32">
              <a:extLst>
                <a:ext uri="{FF2B5EF4-FFF2-40B4-BE49-F238E27FC236}">
                  <a16:creationId xmlns:a16="http://schemas.microsoft.com/office/drawing/2014/main" id="{200BF9C5-215D-3157-76AE-1F478D893292}"/>
                </a:ext>
              </a:extLst>
            </p:cNvPr>
            <p:cNvSpPr/>
            <p:nvPr/>
          </p:nvSpPr>
          <p:spPr>
            <a:xfrm>
              <a:off x="3088925" y="301750"/>
              <a:ext cx="533175" cy="431975"/>
            </a:xfrm>
            <a:custGeom>
              <a:avLst/>
              <a:gdLst/>
              <a:ahLst/>
              <a:cxnLst/>
              <a:rect l="l" t="t" r="r" b="b"/>
              <a:pathLst>
                <a:path w="21327" h="17279" extrusionOk="0">
                  <a:moveTo>
                    <a:pt x="21327" y="1"/>
                  </a:moveTo>
                  <a:lnTo>
                    <a:pt x="0" y="6251"/>
                  </a:lnTo>
                  <a:lnTo>
                    <a:pt x="12875" y="17279"/>
                  </a:lnTo>
                  <a:lnTo>
                    <a:pt x="2132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32;p32">
              <a:extLst>
                <a:ext uri="{FF2B5EF4-FFF2-40B4-BE49-F238E27FC236}">
                  <a16:creationId xmlns:a16="http://schemas.microsoft.com/office/drawing/2014/main" id="{64C5F167-9470-8033-CAA7-D8FC38072BA0}"/>
                </a:ext>
              </a:extLst>
            </p:cNvPr>
            <p:cNvSpPr/>
            <p:nvPr/>
          </p:nvSpPr>
          <p:spPr>
            <a:xfrm>
              <a:off x="3410800" y="300475"/>
              <a:ext cx="711600" cy="433250"/>
            </a:xfrm>
            <a:custGeom>
              <a:avLst/>
              <a:gdLst/>
              <a:ahLst/>
              <a:cxnLst/>
              <a:rect l="l" t="t" r="r" b="b"/>
              <a:pathLst>
                <a:path w="28464" h="17330" extrusionOk="0">
                  <a:moveTo>
                    <a:pt x="8639" y="0"/>
                  </a:moveTo>
                  <a:lnTo>
                    <a:pt x="8452" y="52"/>
                  </a:lnTo>
                  <a:lnTo>
                    <a:pt x="0" y="17330"/>
                  </a:lnTo>
                  <a:lnTo>
                    <a:pt x="0" y="17330"/>
                  </a:lnTo>
                  <a:lnTo>
                    <a:pt x="28463" y="6239"/>
                  </a:lnTo>
                  <a:lnTo>
                    <a:pt x="863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33;p32">
              <a:extLst>
                <a:ext uri="{FF2B5EF4-FFF2-40B4-BE49-F238E27FC236}">
                  <a16:creationId xmlns:a16="http://schemas.microsoft.com/office/drawing/2014/main" id="{A11BC887-68BE-FDB2-561C-19605F21D13A}"/>
                </a:ext>
              </a:extLst>
            </p:cNvPr>
            <p:cNvSpPr/>
            <p:nvPr/>
          </p:nvSpPr>
          <p:spPr>
            <a:xfrm>
              <a:off x="4136725" y="459575"/>
              <a:ext cx="333375" cy="518575"/>
            </a:xfrm>
            <a:custGeom>
              <a:avLst/>
              <a:gdLst/>
              <a:ahLst/>
              <a:cxnLst/>
              <a:rect l="l" t="t" r="r" b="b"/>
              <a:pathLst>
                <a:path w="13335" h="20743" extrusionOk="0">
                  <a:moveTo>
                    <a:pt x="0" y="1"/>
                  </a:moveTo>
                  <a:lnTo>
                    <a:pt x="6302" y="20743"/>
                  </a:lnTo>
                  <a:lnTo>
                    <a:pt x="13335" y="3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34;p32">
              <a:extLst>
                <a:ext uri="{FF2B5EF4-FFF2-40B4-BE49-F238E27FC236}">
                  <a16:creationId xmlns:a16="http://schemas.microsoft.com/office/drawing/2014/main" id="{577B2A55-2127-FC2E-EA47-90E78DC09291}"/>
                </a:ext>
              </a:extLst>
            </p:cNvPr>
            <p:cNvSpPr/>
            <p:nvPr/>
          </p:nvSpPr>
          <p:spPr>
            <a:xfrm>
              <a:off x="4294275" y="469225"/>
              <a:ext cx="546475" cy="508925"/>
            </a:xfrm>
            <a:custGeom>
              <a:avLst/>
              <a:gdLst/>
              <a:ahLst/>
              <a:cxnLst/>
              <a:rect l="l" t="t" r="r" b="b"/>
              <a:pathLst>
                <a:path w="21859" h="20357" extrusionOk="0">
                  <a:moveTo>
                    <a:pt x="7033" y="0"/>
                  </a:moveTo>
                  <a:lnTo>
                    <a:pt x="0" y="20357"/>
                  </a:lnTo>
                  <a:lnTo>
                    <a:pt x="21858" y="3684"/>
                  </a:lnTo>
                  <a:lnTo>
                    <a:pt x="709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35;p32">
              <a:extLst>
                <a:ext uri="{FF2B5EF4-FFF2-40B4-BE49-F238E27FC236}">
                  <a16:creationId xmlns:a16="http://schemas.microsoft.com/office/drawing/2014/main" id="{EFD5F644-A392-4C4D-A665-671314F3D7F0}"/>
                </a:ext>
              </a:extLst>
            </p:cNvPr>
            <p:cNvSpPr/>
            <p:nvPr/>
          </p:nvSpPr>
          <p:spPr>
            <a:xfrm>
              <a:off x="4294275" y="469225"/>
              <a:ext cx="175825" cy="508925"/>
            </a:xfrm>
            <a:custGeom>
              <a:avLst/>
              <a:gdLst/>
              <a:ahLst/>
              <a:cxnLst/>
              <a:rect l="l" t="t" r="r" b="b"/>
              <a:pathLst>
                <a:path w="7033" h="20357" extrusionOk="0">
                  <a:moveTo>
                    <a:pt x="7033" y="0"/>
                  </a:moveTo>
                  <a:lnTo>
                    <a:pt x="0" y="20357"/>
                  </a:lnTo>
                  <a:lnTo>
                    <a:pt x="0" y="20357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36;p32">
              <a:extLst>
                <a:ext uri="{FF2B5EF4-FFF2-40B4-BE49-F238E27FC236}">
                  <a16:creationId xmlns:a16="http://schemas.microsoft.com/office/drawing/2014/main" id="{5392049C-4D56-3BD8-0951-25B79B14D431}"/>
                </a:ext>
              </a:extLst>
            </p:cNvPr>
            <p:cNvSpPr/>
            <p:nvPr/>
          </p:nvSpPr>
          <p:spPr>
            <a:xfrm>
              <a:off x="3410800" y="456450"/>
              <a:ext cx="883500" cy="521700"/>
            </a:xfrm>
            <a:custGeom>
              <a:avLst/>
              <a:gdLst/>
              <a:ahLst/>
              <a:cxnLst/>
              <a:rect l="l" t="t" r="r" b="b"/>
              <a:pathLst>
                <a:path w="35340" h="20868" extrusionOk="0">
                  <a:moveTo>
                    <a:pt x="28463" y="0"/>
                  </a:moveTo>
                  <a:lnTo>
                    <a:pt x="0" y="11091"/>
                  </a:lnTo>
                  <a:lnTo>
                    <a:pt x="35182" y="20826"/>
                  </a:lnTo>
                  <a:lnTo>
                    <a:pt x="35182" y="20815"/>
                  </a:lnTo>
                  <a:lnTo>
                    <a:pt x="35339" y="20868"/>
                  </a:lnTo>
                  <a:lnTo>
                    <a:pt x="35339" y="20868"/>
                  </a:lnTo>
                  <a:lnTo>
                    <a:pt x="29037" y="126"/>
                  </a:lnTo>
                  <a:lnTo>
                    <a:pt x="28850" y="126"/>
                  </a:lnTo>
                  <a:lnTo>
                    <a:pt x="2846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37;p32">
              <a:extLst>
                <a:ext uri="{FF2B5EF4-FFF2-40B4-BE49-F238E27FC236}">
                  <a16:creationId xmlns:a16="http://schemas.microsoft.com/office/drawing/2014/main" id="{B46907B7-7E8D-185B-5FDE-B3A2069CB141}"/>
                </a:ext>
              </a:extLst>
            </p:cNvPr>
            <p:cNvSpPr/>
            <p:nvPr/>
          </p:nvSpPr>
          <p:spPr>
            <a:xfrm>
              <a:off x="4136725" y="459575"/>
              <a:ext cx="157575" cy="518575"/>
            </a:xfrm>
            <a:custGeom>
              <a:avLst/>
              <a:gdLst/>
              <a:ahLst/>
              <a:cxnLst/>
              <a:rect l="l" t="t" r="r" b="b"/>
              <a:pathLst>
                <a:path w="6303" h="20743" extrusionOk="0">
                  <a:moveTo>
                    <a:pt x="0" y="1"/>
                  </a:moveTo>
                  <a:lnTo>
                    <a:pt x="6302" y="20743"/>
                  </a:lnTo>
                  <a:lnTo>
                    <a:pt x="6302" y="20743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38;p32">
              <a:extLst>
                <a:ext uri="{FF2B5EF4-FFF2-40B4-BE49-F238E27FC236}">
                  <a16:creationId xmlns:a16="http://schemas.microsoft.com/office/drawing/2014/main" id="{53F730AF-C2E0-6C09-B6CE-3950956FB3C8}"/>
                </a:ext>
              </a:extLst>
            </p:cNvPr>
            <p:cNvSpPr/>
            <p:nvPr/>
          </p:nvSpPr>
          <p:spPr>
            <a:xfrm>
              <a:off x="4294275" y="561300"/>
              <a:ext cx="996150" cy="482575"/>
            </a:xfrm>
            <a:custGeom>
              <a:avLst/>
              <a:gdLst/>
              <a:ahLst/>
              <a:cxnLst/>
              <a:rect l="l" t="t" r="r" b="b"/>
              <a:pathLst>
                <a:path w="39846" h="19303" extrusionOk="0">
                  <a:moveTo>
                    <a:pt x="21858" y="1"/>
                  </a:moveTo>
                  <a:lnTo>
                    <a:pt x="0" y="16674"/>
                  </a:lnTo>
                  <a:lnTo>
                    <a:pt x="39679" y="19292"/>
                  </a:lnTo>
                  <a:lnTo>
                    <a:pt x="39700" y="19250"/>
                  </a:lnTo>
                  <a:lnTo>
                    <a:pt x="39846" y="19303"/>
                  </a:lnTo>
                  <a:lnTo>
                    <a:pt x="39846" y="19303"/>
                  </a:lnTo>
                  <a:lnTo>
                    <a:pt x="22693" y="314"/>
                  </a:lnTo>
                  <a:lnTo>
                    <a:pt x="22057" y="52"/>
                  </a:lnTo>
                  <a:lnTo>
                    <a:pt x="21858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39;p32">
              <a:extLst>
                <a:ext uri="{FF2B5EF4-FFF2-40B4-BE49-F238E27FC236}">
                  <a16:creationId xmlns:a16="http://schemas.microsoft.com/office/drawing/2014/main" id="{3BBCDB39-9837-A23B-BC1E-0167D44B73E5}"/>
                </a:ext>
              </a:extLst>
            </p:cNvPr>
            <p:cNvSpPr/>
            <p:nvPr/>
          </p:nvSpPr>
          <p:spPr>
            <a:xfrm>
              <a:off x="4294275" y="561300"/>
              <a:ext cx="546475" cy="416850"/>
            </a:xfrm>
            <a:custGeom>
              <a:avLst/>
              <a:gdLst/>
              <a:ahLst/>
              <a:cxnLst/>
              <a:rect l="l" t="t" r="r" b="b"/>
              <a:pathLst>
                <a:path w="21859" h="16674" extrusionOk="0">
                  <a:moveTo>
                    <a:pt x="21858" y="1"/>
                  </a:moveTo>
                  <a:lnTo>
                    <a:pt x="0" y="16674"/>
                  </a:lnTo>
                  <a:lnTo>
                    <a:pt x="0" y="16674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40;p32">
              <a:extLst>
                <a:ext uri="{FF2B5EF4-FFF2-40B4-BE49-F238E27FC236}">
                  <a16:creationId xmlns:a16="http://schemas.microsoft.com/office/drawing/2014/main" id="{5DC94B22-B898-B59D-8622-DE2A041DF4ED}"/>
                </a:ext>
              </a:extLst>
            </p:cNvPr>
            <p:cNvSpPr/>
            <p:nvPr/>
          </p:nvSpPr>
          <p:spPr>
            <a:xfrm>
              <a:off x="4861575" y="569125"/>
              <a:ext cx="675350" cy="474750"/>
            </a:xfrm>
            <a:custGeom>
              <a:avLst/>
              <a:gdLst/>
              <a:ahLst/>
              <a:cxnLst/>
              <a:rect l="l" t="t" r="r" b="b"/>
              <a:pathLst>
                <a:path w="27014" h="18990" extrusionOk="0">
                  <a:moveTo>
                    <a:pt x="1" y="1"/>
                  </a:moveTo>
                  <a:lnTo>
                    <a:pt x="17154" y="18990"/>
                  </a:lnTo>
                  <a:lnTo>
                    <a:pt x="27014" y="1132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41;p32">
              <a:extLst>
                <a:ext uri="{FF2B5EF4-FFF2-40B4-BE49-F238E27FC236}">
                  <a16:creationId xmlns:a16="http://schemas.microsoft.com/office/drawing/2014/main" id="{83F00A11-ADBB-01B4-7F77-1546B0724123}"/>
                </a:ext>
              </a:extLst>
            </p:cNvPr>
            <p:cNvSpPr/>
            <p:nvPr/>
          </p:nvSpPr>
          <p:spPr>
            <a:xfrm>
              <a:off x="3251950" y="733700"/>
              <a:ext cx="1038425" cy="1273725"/>
            </a:xfrm>
            <a:custGeom>
              <a:avLst/>
              <a:gdLst/>
              <a:ahLst/>
              <a:cxnLst/>
              <a:rect l="l" t="t" r="r" b="b"/>
              <a:pathLst>
                <a:path w="41537" h="50949" extrusionOk="0">
                  <a:moveTo>
                    <a:pt x="6354" y="1"/>
                  </a:moveTo>
                  <a:lnTo>
                    <a:pt x="1" y="50802"/>
                  </a:lnTo>
                  <a:lnTo>
                    <a:pt x="1" y="50802"/>
                  </a:lnTo>
                  <a:lnTo>
                    <a:pt x="63" y="50729"/>
                  </a:lnTo>
                  <a:lnTo>
                    <a:pt x="94" y="50948"/>
                  </a:lnTo>
                  <a:lnTo>
                    <a:pt x="147" y="50938"/>
                  </a:lnTo>
                  <a:lnTo>
                    <a:pt x="41443" y="10017"/>
                  </a:lnTo>
                  <a:lnTo>
                    <a:pt x="41536" y="9736"/>
                  </a:lnTo>
                  <a:lnTo>
                    <a:pt x="635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42;p32">
              <a:extLst>
                <a:ext uri="{FF2B5EF4-FFF2-40B4-BE49-F238E27FC236}">
                  <a16:creationId xmlns:a16="http://schemas.microsoft.com/office/drawing/2014/main" id="{7FA6B948-51DF-D476-02E5-CCE332F33B36}"/>
                </a:ext>
              </a:extLst>
            </p:cNvPr>
            <p:cNvSpPr/>
            <p:nvPr/>
          </p:nvSpPr>
          <p:spPr>
            <a:xfrm>
              <a:off x="3255600" y="984125"/>
              <a:ext cx="1032425" cy="1023025"/>
            </a:xfrm>
            <a:custGeom>
              <a:avLst/>
              <a:gdLst/>
              <a:ahLst/>
              <a:cxnLst/>
              <a:rect l="l" t="t" r="r" b="b"/>
              <a:pathLst>
                <a:path w="41297" h="40921" extrusionOk="0">
                  <a:moveTo>
                    <a:pt x="41297" y="0"/>
                  </a:moveTo>
                  <a:lnTo>
                    <a:pt x="1" y="40921"/>
                  </a:lnTo>
                  <a:lnTo>
                    <a:pt x="29590" y="36852"/>
                  </a:lnTo>
                  <a:lnTo>
                    <a:pt x="29454" y="36685"/>
                  </a:lnTo>
                  <a:lnTo>
                    <a:pt x="29788" y="36779"/>
                  </a:lnTo>
                  <a:lnTo>
                    <a:pt x="4129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43;p32">
              <a:extLst>
                <a:ext uri="{FF2B5EF4-FFF2-40B4-BE49-F238E27FC236}">
                  <a16:creationId xmlns:a16="http://schemas.microsoft.com/office/drawing/2014/main" id="{1A37623A-4045-E163-2C66-E7CD3D14148A}"/>
                </a:ext>
              </a:extLst>
            </p:cNvPr>
            <p:cNvSpPr/>
            <p:nvPr/>
          </p:nvSpPr>
          <p:spPr>
            <a:xfrm>
              <a:off x="4008125" y="978125"/>
              <a:ext cx="1278125" cy="926775"/>
            </a:xfrm>
            <a:custGeom>
              <a:avLst/>
              <a:gdLst/>
              <a:ahLst/>
              <a:cxnLst/>
              <a:rect l="l" t="t" r="r" b="b"/>
              <a:pathLst>
                <a:path w="51125" h="37071" extrusionOk="0">
                  <a:moveTo>
                    <a:pt x="11446" y="1"/>
                  </a:moveTo>
                  <a:lnTo>
                    <a:pt x="11602" y="42"/>
                  </a:lnTo>
                  <a:lnTo>
                    <a:pt x="0" y="37071"/>
                  </a:lnTo>
                  <a:lnTo>
                    <a:pt x="51073" y="2776"/>
                  </a:lnTo>
                  <a:lnTo>
                    <a:pt x="51125" y="2619"/>
                  </a:lnTo>
                  <a:lnTo>
                    <a:pt x="11446" y="1"/>
                  </a:lnTo>
                  <a:close/>
                </a:path>
              </a:pathLst>
            </a:custGeom>
            <a:solidFill>
              <a:srgbClr val="FFFFFF">
                <a:alpha val="45090"/>
              </a:srgb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44;p32">
              <a:extLst>
                <a:ext uri="{FF2B5EF4-FFF2-40B4-BE49-F238E27FC236}">
                  <a16:creationId xmlns:a16="http://schemas.microsoft.com/office/drawing/2014/main" id="{EDB27520-7D2D-96C0-4DB1-C217642C0D09}"/>
                </a:ext>
              </a:extLst>
            </p:cNvPr>
            <p:cNvSpPr/>
            <p:nvPr/>
          </p:nvSpPr>
          <p:spPr>
            <a:xfrm>
              <a:off x="4294275" y="978125"/>
              <a:ext cx="991975" cy="65475"/>
            </a:xfrm>
            <a:custGeom>
              <a:avLst/>
              <a:gdLst/>
              <a:ahLst/>
              <a:cxnLst/>
              <a:rect l="l" t="t" r="r" b="b"/>
              <a:pathLst>
                <a:path w="39679" h="2619" extrusionOk="0">
                  <a:moveTo>
                    <a:pt x="0" y="1"/>
                  </a:moveTo>
                  <a:lnTo>
                    <a:pt x="0" y="1"/>
                  </a:lnTo>
                  <a:lnTo>
                    <a:pt x="39679" y="2619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45;p32">
              <a:extLst>
                <a:ext uri="{FF2B5EF4-FFF2-40B4-BE49-F238E27FC236}">
                  <a16:creationId xmlns:a16="http://schemas.microsoft.com/office/drawing/2014/main" id="{4E5EA087-EEC2-97C2-8F1E-ED919C60849D}"/>
                </a:ext>
              </a:extLst>
            </p:cNvPr>
            <p:cNvSpPr/>
            <p:nvPr/>
          </p:nvSpPr>
          <p:spPr>
            <a:xfrm>
              <a:off x="2835900" y="2022000"/>
              <a:ext cx="504250" cy="568675"/>
            </a:xfrm>
            <a:custGeom>
              <a:avLst/>
              <a:gdLst/>
              <a:ahLst/>
              <a:cxnLst/>
              <a:rect l="l" t="t" r="r" b="b"/>
              <a:pathLst>
                <a:path w="20170" h="22747" extrusionOk="0">
                  <a:moveTo>
                    <a:pt x="16507" y="1"/>
                  </a:moveTo>
                  <a:lnTo>
                    <a:pt x="1" y="22380"/>
                  </a:lnTo>
                  <a:lnTo>
                    <a:pt x="20169" y="22746"/>
                  </a:lnTo>
                  <a:lnTo>
                    <a:pt x="19001" y="15453"/>
                  </a:lnTo>
                  <a:lnTo>
                    <a:pt x="1650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46;p32">
              <a:extLst>
                <a:ext uri="{FF2B5EF4-FFF2-40B4-BE49-F238E27FC236}">
                  <a16:creationId xmlns:a16="http://schemas.microsoft.com/office/drawing/2014/main" id="{85654E03-6FE9-6DCF-2D39-FA7803FFEFF2}"/>
                </a:ext>
              </a:extLst>
            </p:cNvPr>
            <p:cNvSpPr/>
            <p:nvPr/>
          </p:nvSpPr>
          <p:spPr>
            <a:xfrm>
              <a:off x="3255600" y="1913225"/>
              <a:ext cx="742900" cy="677450"/>
            </a:xfrm>
            <a:custGeom>
              <a:avLst/>
              <a:gdLst/>
              <a:ahLst/>
              <a:cxnLst/>
              <a:rect l="l" t="t" r="r" b="b"/>
              <a:pathLst>
                <a:path w="29716" h="27098" extrusionOk="0">
                  <a:moveTo>
                    <a:pt x="29716" y="1"/>
                  </a:moveTo>
                  <a:lnTo>
                    <a:pt x="1" y="4091"/>
                  </a:lnTo>
                  <a:lnTo>
                    <a:pt x="1086" y="10789"/>
                  </a:lnTo>
                  <a:lnTo>
                    <a:pt x="3715" y="27097"/>
                  </a:lnTo>
                  <a:lnTo>
                    <a:pt x="3725" y="27097"/>
                  </a:lnTo>
                  <a:lnTo>
                    <a:pt x="2971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47;p32">
              <a:extLst>
                <a:ext uri="{FF2B5EF4-FFF2-40B4-BE49-F238E27FC236}">
                  <a16:creationId xmlns:a16="http://schemas.microsoft.com/office/drawing/2014/main" id="{809876CF-FFDC-6544-D99C-EB1449A95839}"/>
                </a:ext>
              </a:extLst>
            </p:cNvPr>
            <p:cNvSpPr/>
            <p:nvPr/>
          </p:nvSpPr>
          <p:spPr>
            <a:xfrm>
              <a:off x="1705175" y="2772175"/>
              <a:ext cx="693350" cy="663600"/>
            </a:xfrm>
            <a:custGeom>
              <a:avLst/>
              <a:gdLst/>
              <a:ahLst/>
              <a:cxnLst/>
              <a:rect l="l" t="t" r="r" b="b"/>
              <a:pathLst>
                <a:path w="27734" h="26544" extrusionOk="0">
                  <a:moveTo>
                    <a:pt x="3673" y="1"/>
                  </a:moveTo>
                  <a:lnTo>
                    <a:pt x="1628" y="14722"/>
                  </a:lnTo>
                  <a:lnTo>
                    <a:pt x="1" y="26470"/>
                  </a:lnTo>
                  <a:lnTo>
                    <a:pt x="52" y="26491"/>
                  </a:lnTo>
                  <a:lnTo>
                    <a:pt x="73" y="26544"/>
                  </a:lnTo>
                  <a:lnTo>
                    <a:pt x="27608" y="23685"/>
                  </a:lnTo>
                  <a:cubicBezTo>
                    <a:pt x="27566" y="23445"/>
                    <a:pt x="27608" y="23184"/>
                    <a:pt x="27733" y="22976"/>
                  </a:cubicBezTo>
                  <a:lnTo>
                    <a:pt x="367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48;p32">
              <a:extLst>
                <a:ext uri="{FF2B5EF4-FFF2-40B4-BE49-F238E27FC236}">
                  <a16:creationId xmlns:a16="http://schemas.microsoft.com/office/drawing/2014/main" id="{34F16844-D0FE-34F7-9785-30CBC948A0C7}"/>
                </a:ext>
              </a:extLst>
            </p:cNvPr>
            <p:cNvSpPr/>
            <p:nvPr/>
          </p:nvSpPr>
          <p:spPr>
            <a:xfrm>
              <a:off x="2435525" y="2589325"/>
              <a:ext cx="904625" cy="762200"/>
            </a:xfrm>
            <a:custGeom>
              <a:avLst/>
              <a:gdLst/>
              <a:ahLst/>
              <a:cxnLst/>
              <a:rect l="l" t="t" r="r" b="b"/>
              <a:pathLst>
                <a:path w="36185" h="30488" extrusionOk="0">
                  <a:moveTo>
                    <a:pt x="15797" y="0"/>
                  </a:moveTo>
                  <a:lnTo>
                    <a:pt x="6824" y="16976"/>
                  </a:lnTo>
                  <a:lnTo>
                    <a:pt x="1" y="30144"/>
                  </a:lnTo>
                  <a:cubicBezTo>
                    <a:pt x="94" y="30237"/>
                    <a:pt x="157" y="30362"/>
                    <a:pt x="198" y="30487"/>
                  </a:cubicBezTo>
                  <a:lnTo>
                    <a:pt x="36184" y="376"/>
                  </a:lnTo>
                  <a:lnTo>
                    <a:pt x="1579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49;p32">
              <a:extLst>
                <a:ext uri="{FF2B5EF4-FFF2-40B4-BE49-F238E27FC236}">
                  <a16:creationId xmlns:a16="http://schemas.microsoft.com/office/drawing/2014/main" id="{41B7A676-6095-26E7-BF89-7C3387312183}"/>
                </a:ext>
              </a:extLst>
            </p:cNvPr>
            <p:cNvSpPr/>
            <p:nvPr/>
          </p:nvSpPr>
          <p:spPr>
            <a:xfrm>
              <a:off x="1799325" y="2586200"/>
              <a:ext cx="1023050" cy="756725"/>
            </a:xfrm>
            <a:custGeom>
              <a:avLst/>
              <a:gdLst/>
              <a:ahLst/>
              <a:cxnLst/>
              <a:rect l="l" t="t" r="r" b="b"/>
              <a:pathLst>
                <a:path w="40922" h="30269" extrusionOk="0">
                  <a:moveTo>
                    <a:pt x="40921" y="0"/>
                  </a:moveTo>
                  <a:lnTo>
                    <a:pt x="1" y="7074"/>
                  </a:lnTo>
                  <a:lnTo>
                    <a:pt x="24176" y="30174"/>
                  </a:lnTo>
                  <a:cubicBezTo>
                    <a:pt x="24322" y="30060"/>
                    <a:pt x="24520" y="29976"/>
                    <a:pt x="24760" y="29976"/>
                  </a:cubicBezTo>
                  <a:cubicBezTo>
                    <a:pt x="24874" y="29976"/>
                    <a:pt x="24979" y="29997"/>
                    <a:pt x="25073" y="30028"/>
                  </a:cubicBezTo>
                  <a:lnTo>
                    <a:pt x="40879" y="125"/>
                  </a:lnTo>
                  <a:lnTo>
                    <a:pt x="40828" y="115"/>
                  </a:lnTo>
                  <a:lnTo>
                    <a:pt x="40921" y="0"/>
                  </a:lnTo>
                  <a:close/>
                  <a:moveTo>
                    <a:pt x="32272" y="17101"/>
                  </a:moveTo>
                  <a:lnTo>
                    <a:pt x="25354" y="30174"/>
                  </a:lnTo>
                  <a:lnTo>
                    <a:pt x="25449" y="30269"/>
                  </a:lnTo>
                  <a:lnTo>
                    <a:pt x="32272" y="1710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50;p32">
              <a:extLst>
                <a:ext uri="{FF2B5EF4-FFF2-40B4-BE49-F238E27FC236}">
                  <a16:creationId xmlns:a16="http://schemas.microsoft.com/office/drawing/2014/main" id="{5BE82E39-1341-7C27-8478-59A4E287D666}"/>
                </a:ext>
              </a:extLst>
            </p:cNvPr>
            <p:cNvSpPr/>
            <p:nvPr/>
          </p:nvSpPr>
          <p:spPr>
            <a:xfrm>
              <a:off x="2440475" y="2598725"/>
              <a:ext cx="1417425" cy="916075"/>
            </a:xfrm>
            <a:custGeom>
              <a:avLst/>
              <a:gdLst/>
              <a:ahLst/>
              <a:cxnLst/>
              <a:rect l="l" t="t" r="r" b="b"/>
              <a:pathLst>
                <a:path w="56697" h="36643" extrusionOk="0">
                  <a:moveTo>
                    <a:pt x="35986" y="0"/>
                  </a:moveTo>
                  <a:lnTo>
                    <a:pt x="0" y="30111"/>
                  </a:lnTo>
                  <a:cubicBezTo>
                    <a:pt x="63" y="30310"/>
                    <a:pt x="74" y="30529"/>
                    <a:pt x="11" y="30737"/>
                  </a:cubicBezTo>
                  <a:lnTo>
                    <a:pt x="56446" y="36643"/>
                  </a:lnTo>
                  <a:lnTo>
                    <a:pt x="56394" y="36559"/>
                  </a:lnTo>
                  <a:lnTo>
                    <a:pt x="56697" y="36403"/>
                  </a:lnTo>
                  <a:lnTo>
                    <a:pt x="36268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51;p32">
              <a:extLst>
                <a:ext uri="{FF2B5EF4-FFF2-40B4-BE49-F238E27FC236}">
                  <a16:creationId xmlns:a16="http://schemas.microsoft.com/office/drawing/2014/main" id="{6CEDD891-85E3-F217-7D3B-46289D08FC41}"/>
                </a:ext>
              </a:extLst>
            </p:cNvPr>
            <p:cNvSpPr/>
            <p:nvPr/>
          </p:nvSpPr>
          <p:spPr>
            <a:xfrm>
              <a:off x="3348725" y="1912975"/>
              <a:ext cx="1181625" cy="687075"/>
            </a:xfrm>
            <a:custGeom>
              <a:avLst/>
              <a:gdLst/>
              <a:ahLst/>
              <a:cxnLst/>
              <a:rect l="l" t="t" r="r" b="b"/>
              <a:pathLst>
                <a:path w="47265" h="27483" extrusionOk="0">
                  <a:moveTo>
                    <a:pt x="26095" y="1"/>
                  </a:moveTo>
                  <a:lnTo>
                    <a:pt x="25991" y="11"/>
                  </a:lnTo>
                  <a:lnTo>
                    <a:pt x="0" y="27107"/>
                  </a:lnTo>
                  <a:lnTo>
                    <a:pt x="47264" y="27483"/>
                  </a:lnTo>
                  <a:lnTo>
                    <a:pt x="32251" y="7993"/>
                  </a:lnTo>
                  <a:lnTo>
                    <a:pt x="2609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52;p32">
              <a:extLst>
                <a:ext uri="{FF2B5EF4-FFF2-40B4-BE49-F238E27FC236}">
                  <a16:creationId xmlns:a16="http://schemas.microsoft.com/office/drawing/2014/main" id="{70B1338B-6797-470D-B2D3-CD1A2EA6FDA8}"/>
                </a:ext>
              </a:extLst>
            </p:cNvPr>
            <p:cNvSpPr/>
            <p:nvPr/>
          </p:nvSpPr>
          <p:spPr>
            <a:xfrm>
              <a:off x="3347150" y="2598725"/>
              <a:ext cx="1183475" cy="910100"/>
            </a:xfrm>
            <a:custGeom>
              <a:avLst/>
              <a:gdLst/>
              <a:ahLst/>
              <a:cxnLst/>
              <a:rect l="l" t="t" r="r" b="b"/>
              <a:pathLst>
                <a:path w="47339" h="36404" extrusionOk="0">
                  <a:moveTo>
                    <a:pt x="1" y="0"/>
                  </a:moveTo>
                  <a:lnTo>
                    <a:pt x="20430" y="36403"/>
                  </a:lnTo>
                  <a:lnTo>
                    <a:pt x="20440" y="36392"/>
                  </a:lnTo>
                  <a:lnTo>
                    <a:pt x="20701" y="36257"/>
                  </a:lnTo>
                  <a:lnTo>
                    <a:pt x="47338" y="376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>
                <a:alpha val="45090"/>
              </a:srgb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53;p32">
              <a:extLst>
                <a:ext uri="{FF2B5EF4-FFF2-40B4-BE49-F238E27FC236}">
                  <a16:creationId xmlns:a16="http://schemas.microsoft.com/office/drawing/2014/main" id="{38543D6A-3C2D-9ED6-9EFE-A617B088BF70}"/>
                </a:ext>
              </a:extLst>
            </p:cNvPr>
            <p:cNvSpPr/>
            <p:nvPr/>
          </p:nvSpPr>
          <p:spPr>
            <a:xfrm>
              <a:off x="5290400" y="852125"/>
              <a:ext cx="669100" cy="448425"/>
            </a:xfrm>
            <a:custGeom>
              <a:avLst/>
              <a:gdLst/>
              <a:ahLst/>
              <a:cxnLst/>
              <a:rect l="l" t="t" r="r" b="b"/>
              <a:pathLst>
                <a:path w="26764" h="17937" extrusionOk="0">
                  <a:moveTo>
                    <a:pt x="9861" y="1"/>
                  </a:moveTo>
                  <a:lnTo>
                    <a:pt x="1" y="7670"/>
                  </a:lnTo>
                  <a:lnTo>
                    <a:pt x="158" y="7722"/>
                  </a:lnTo>
                  <a:lnTo>
                    <a:pt x="158" y="7732"/>
                  </a:lnTo>
                  <a:lnTo>
                    <a:pt x="26763" y="17936"/>
                  </a:lnTo>
                  <a:lnTo>
                    <a:pt x="26763" y="17936"/>
                  </a:lnTo>
                  <a:lnTo>
                    <a:pt x="9965" y="42"/>
                  </a:lnTo>
                  <a:lnTo>
                    <a:pt x="986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54;p32">
              <a:extLst>
                <a:ext uri="{FF2B5EF4-FFF2-40B4-BE49-F238E27FC236}">
                  <a16:creationId xmlns:a16="http://schemas.microsoft.com/office/drawing/2014/main" id="{9D12F568-CB67-0616-8926-1B08CDD912C4}"/>
                </a:ext>
              </a:extLst>
            </p:cNvPr>
            <p:cNvSpPr/>
            <p:nvPr/>
          </p:nvSpPr>
          <p:spPr>
            <a:xfrm>
              <a:off x="5290400" y="852125"/>
              <a:ext cx="246525" cy="191750"/>
            </a:xfrm>
            <a:custGeom>
              <a:avLst/>
              <a:gdLst/>
              <a:ahLst/>
              <a:cxnLst/>
              <a:rect l="l" t="t" r="r" b="b"/>
              <a:pathLst>
                <a:path w="9861" h="7670" extrusionOk="0">
                  <a:moveTo>
                    <a:pt x="9861" y="1"/>
                  </a:moveTo>
                  <a:lnTo>
                    <a:pt x="1" y="7670"/>
                  </a:lnTo>
                  <a:lnTo>
                    <a:pt x="1" y="767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55;p32">
              <a:extLst>
                <a:ext uri="{FF2B5EF4-FFF2-40B4-BE49-F238E27FC236}">
                  <a16:creationId xmlns:a16="http://schemas.microsoft.com/office/drawing/2014/main" id="{F5123D72-868C-00FA-1FE0-84A8FE859687}"/>
                </a:ext>
              </a:extLst>
            </p:cNvPr>
            <p:cNvSpPr/>
            <p:nvPr/>
          </p:nvSpPr>
          <p:spPr>
            <a:xfrm>
              <a:off x="4013600" y="1916100"/>
              <a:ext cx="903050" cy="681600"/>
            </a:xfrm>
            <a:custGeom>
              <a:avLst/>
              <a:gdLst/>
              <a:ahLst/>
              <a:cxnLst/>
              <a:rect l="l" t="t" r="r" b="b"/>
              <a:pathLst>
                <a:path w="36122" h="27264" extrusionOk="0">
                  <a:moveTo>
                    <a:pt x="1" y="1"/>
                  </a:moveTo>
                  <a:lnTo>
                    <a:pt x="3746" y="4852"/>
                  </a:lnTo>
                  <a:lnTo>
                    <a:pt x="21014" y="27263"/>
                  </a:lnTo>
                  <a:lnTo>
                    <a:pt x="36122" y="106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56;p32">
              <a:extLst>
                <a:ext uri="{FF2B5EF4-FFF2-40B4-BE49-F238E27FC236}">
                  <a16:creationId xmlns:a16="http://schemas.microsoft.com/office/drawing/2014/main" id="{A9EAE47B-AB32-6E9C-62BE-4A9503FE51F6}"/>
                </a:ext>
              </a:extLst>
            </p:cNvPr>
            <p:cNvSpPr/>
            <p:nvPr/>
          </p:nvSpPr>
          <p:spPr>
            <a:xfrm>
              <a:off x="4007875" y="1047500"/>
              <a:ext cx="1277100" cy="1128675"/>
            </a:xfrm>
            <a:custGeom>
              <a:avLst/>
              <a:gdLst/>
              <a:ahLst/>
              <a:cxnLst/>
              <a:rect l="l" t="t" r="r" b="b"/>
              <a:pathLst>
                <a:path w="51084" h="45147" extrusionOk="0">
                  <a:moveTo>
                    <a:pt x="51083" y="1"/>
                  </a:moveTo>
                  <a:lnTo>
                    <a:pt x="10" y="34296"/>
                  </a:lnTo>
                  <a:lnTo>
                    <a:pt x="0" y="34337"/>
                  </a:lnTo>
                  <a:lnTo>
                    <a:pt x="36539" y="45147"/>
                  </a:lnTo>
                  <a:lnTo>
                    <a:pt x="5108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57;p32">
              <a:extLst>
                <a:ext uri="{FF2B5EF4-FFF2-40B4-BE49-F238E27FC236}">
                  <a16:creationId xmlns:a16="http://schemas.microsoft.com/office/drawing/2014/main" id="{DBE9449A-7F82-E091-321E-D733AFE8B327}"/>
                </a:ext>
              </a:extLst>
            </p:cNvPr>
            <p:cNvSpPr/>
            <p:nvPr/>
          </p:nvSpPr>
          <p:spPr>
            <a:xfrm>
              <a:off x="4929675" y="1045425"/>
              <a:ext cx="1040775" cy="1131025"/>
            </a:xfrm>
            <a:custGeom>
              <a:avLst/>
              <a:gdLst/>
              <a:ahLst/>
              <a:cxnLst/>
              <a:rect l="l" t="t" r="r" b="b"/>
              <a:pathLst>
                <a:path w="41631" h="45241" extrusionOk="0">
                  <a:moveTo>
                    <a:pt x="14587" y="0"/>
                  </a:moveTo>
                  <a:lnTo>
                    <a:pt x="1" y="45240"/>
                  </a:lnTo>
                  <a:lnTo>
                    <a:pt x="41631" y="10674"/>
                  </a:lnTo>
                  <a:lnTo>
                    <a:pt x="41192" y="10204"/>
                  </a:lnTo>
                  <a:lnTo>
                    <a:pt x="1458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58;p32">
              <a:extLst>
                <a:ext uri="{FF2B5EF4-FFF2-40B4-BE49-F238E27FC236}">
                  <a16:creationId xmlns:a16="http://schemas.microsoft.com/office/drawing/2014/main" id="{C1F37316-88FC-3E74-13F9-E7EE6747E302}"/>
                </a:ext>
              </a:extLst>
            </p:cNvPr>
            <p:cNvSpPr/>
            <p:nvPr/>
          </p:nvSpPr>
          <p:spPr>
            <a:xfrm>
              <a:off x="4545450" y="2187900"/>
              <a:ext cx="829250" cy="755675"/>
            </a:xfrm>
            <a:custGeom>
              <a:avLst/>
              <a:gdLst/>
              <a:ahLst/>
              <a:cxnLst/>
              <a:rect l="l" t="t" r="r" b="b"/>
              <a:pathLst>
                <a:path w="33170" h="30227" extrusionOk="0">
                  <a:moveTo>
                    <a:pt x="15108" y="1"/>
                  </a:moveTo>
                  <a:lnTo>
                    <a:pt x="0" y="16590"/>
                  </a:lnTo>
                  <a:lnTo>
                    <a:pt x="33169" y="30226"/>
                  </a:lnTo>
                  <a:lnTo>
                    <a:pt x="33169" y="30226"/>
                  </a:lnTo>
                  <a:lnTo>
                    <a:pt x="21389" y="10507"/>
                  </a:lnTo>
                  <a:lnTo>
                    <a:pt x="15108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59;p32">
              <a:extLst>
                <a:ext uri="{FF2B5EF4-FFF2-40B4-BE49-F238E27FC236}">
                  <a16:creationId xmlns:a16="http://schemas.microsoft.com/office/drawing/2014/main" id="{6152DDAF-C80E-639E-23BA-0C0C3E5037FD}"/>
                </a:ext>
              </a:extLst>
            </p:cNvPr>
            <p:cNvSpPr/>
            <p:nvPr/>
          </p:nvSpPr>
          <p:spPr>
            <a:xfrm>
              <a:off x="5978250" y="1318775"/>
              <a:ext cx="350075" cy="664900"/>
            </a:xfrm>
            <a:custGeom>
              <a:avLst/>
              <a:gdLst/>
              <a:ahLst/>
              <a:cxnLst/>
              <a:rect l="l" t="t" r="r" b="b"/>
              <a:pathLst>
                <a:path w="14003" h="26596" extrusionOk="0">
                  <a:moveTo>
                    <a:pt x="1" y="1"/>
                  </a:moveTo>
                  <a:lnTo>
                    <a:pt x="3694" y="26596"/>
                  </a:lnTo>
                  <a:lnTo>
                    <a:pt x="14002" y="11509"/>
                  </a:lnTo>
                  <a:lnTo>
                    <a:pt x="13950" y="113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60;p32">
              <a:extLst>
                <a:ext uri="{FF2B5EF4-FFF2-40B4-BE49-F238E27FC236}">
                  <a16:creationId xmlns:a16="http://schemas.microsoft.com/office/drawing/2014/main" id="{BD12325A-0298-C531-23C7-9CF312E8D146}"/>
                </a:ext>
              </a:extLst>
            </p:cNvPr>
            <p:cNvSpPr/>
            <p:nvPr/>
          </p:nvSpPr>
          <p:spPr>
            <a:xfrm>
              <a:off x="4931250" y="2185300"/>
              <a:ext cx="710800" cy="756975"/>
            </a:xfrm>
            <a:custGeom>
              <a:avLst/>
              <a:gdLst/>
              <a:ahLst/>
              <a:cxnLst/>
              <a:rect l="l" t="t" r="r" b="b"/>
              <a:pathLst>
                <a:path w="28432" h="30279" extrusionOk="0">
                  <a:moveTo>
                    <a:pt x="0" y="0"/>
                  </a:moveTo>
                  <a:lnTo>
                    <a:pt x="18092" y="30279"/>
                  </a:lnTo>
                  <a:lnTo>
                    <a:pt x="28431" y="3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61;p32">
              <a:extLst>
                <a:ext uri="{FF2B5EF4-FFF2-40B4-BE49-F238E27FC236}">
                  <a16:creationId xmlns:a16="http://schemas.microsoft.com/office/drawing/2014/main" id="{0D7C4DF0-4D51-5724-B406-C590C87F3951}"/>
                </a:ext>
              </a:extLst>
            </p:cNvPr>
            <p:cNvSpPr/>
            <p:nvPr/>
          </p:nvSpPr>
          <p:spPr>
            <a:xfrm>
              <a:off x="5391600" y="2197550"/>
              <a:ext cx="451300" cy="746300"/>
            </a:xfrm>
            <a:custGeom>
              <a:avLst/>
              <a:gdLst/>
              <a:ahLst/>
              <a:cxnLst/>
              <a:rect l="l" t="t" r="r" b="b"/>
              <a:pathLst>
                <a:path w="18052" h="29852" extrusionOk="0">
                  <a:moveTo>
                    <a:pt x="10320" y="0"/>
                  </a:moveTo>
                  <a:lnTo>
                    <a:pt x="1" y="29851"/>
                  </a:lnTo>
                  <a:lnTo>
                    <a:pt x="18030" y="29851"/>
                  </a:lnTo>
                  <a:lnTo>
                    <a:pt x="18051" y="29840"/>
                  </a:lnTo>
                  <a:lnTo>
                    <a:pt x="1032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62;p32">
              <a:extLst>
                <a:ext uri="{FF2B5EF4-FFF2-40B4-BE49-F238E27FC236}">
                  <a16:creationId xmlns:a16="http://schemas.microsoft.com/office/drawing/2014/main" id="{119BE268-866D-E279-A325-6B29B37C3941}"/>
                </a:ext>
              </a:extLst>
            </p:cNvPr>
            <p:cNvSpPr/>
            <p:nvPr/>
          </p:nvSpPr>
          <p:spPr>
            <a:xfrm>
              <a:off x="5649600" y="2193125"/>
              <a:ext cx="592900" cy="750450"/>
            </a:xfrm>
            <a:custGeom>
              <a:avLst/>
              <a:gdLst/>
              <a:ahLst/>
              <a:cxnLst/>
              <a:rect l="l" t="t" r="r" b="b"/>
              <a:pathLst>
                <a:path w="23716" h="30018" extrusionOk="0">
                  <a:moveTo>
                    <a:pt x="52" y="0"/>
                  </a:moveTo>
                  <a:lnTo>
                    <a:pt x="0" y="177"/>
                  </a:lnTo>
                  <a:lnTo>
                    <a:pt x="7731" y="30017"/>
                  </a:lnTo>
                  <a:lnTo>
                    <a:pt x="23715" y="18489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63;p32">
              <a:extLst>
                <a:ext uri="{FF2B5EF4-FFF2-40B4-BE49-F238E27FC236}">
                  <a16:creationId xmlns:a16="http://schemas.microsoft.com/office/drawing/2014/main" id="{53DB505F-B683-0CEC-E3C9-73932E61949B}"/>
                </a:ext>
              </a:extLst>
            </p:cNvPr>
            <p:cNvSpPr/>
            <p:nvPr/>
          </p:nvSpPr>
          <p:spPr>
            <a:xfrm>
              <a:off x="6070600" y="1606475"/>
              <a:ext cx="432475" cy="441650"/>
            </a:xfrm>
            <a:custGeom>
              <a:avLst/>
              <a:gdLst/>
              <a:ahLst/>
              <a:cxnLst/>
              <a:rect l="l" t="t" r="r" b="b"/>
              <a:pathLst>
                <a:path w="17299" h="17666" extrusionOk="0">
                  <a:moveTo>
                    <a:pt x="10308" y="1"/>
                  </a:moveTo>
                  <a:lnTo>
                    <a:pt x="0" y="15088"/>
                  </a:lnTo>
                  <a:lnTo>
                    <a:pt x="17299" y="17665"/>
                  </a:lnTo>
                  <a:lnTo>
                    <a:pt x="17299" y="17665"/>
                  </a:lnTo>
                  <a:lnTo>
                    <a:pt x="10308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64;p32">
              <a:extLst>
                <a:ext uri="{FF2B5EF4-FFF2-40B4-BE49-F238E27FC236}">
                  <a16:creationId xmlns:a16="http://schemas.microsoft.com/office/drawing/2014/main" id="{8159F3FA-A8A8-E2A2-ED70-2FEBB777CCBF}"/>
                </a:ext>
              </a:extLst>
            </p:cNvPr>
            <p:cNvSpPr/>
            <p:nvPr/>
          </p:nvSpPr>
          <p:spPr>
            <a:xfrm>
              <a:off x="5649075" y="1315125"/>
              <a:ext cx="421525" cy="872800"/>
            </a:xfrm>
            <a:custGeom>
              <a:avLst/>
              <a:gdLst/>
              <a:ahLst/>
              <a:cxnLst/>
              <a:rect l="l" t="t" r="r" b="b"/>
              <a:pathLst>
                <a:path w="16861" h="34912" extrusionOk="0">
                  <a:moveTo>
                    <a:pt x="12980" y="1"/>
                  </a:moveTo>
                  <a:lnTo>
                    <a:pt x="0" y="34859"/>
                  </a:lnTo>
                  <a:lnTo>
                    <a:pt x="167" y="34859"/>
                  </a:lnTo>
                  <a:lnTo>
                    <a:pt x="146" y="34912"/>
                  </a:lnTo>
                  <a:lnTo>
                    <a:pt x="16861" y="26742"/>
                  </a:lnTo>
                  <a:lnTo>
                    <a:pt x="13168" y="147"/>
                  </a:lnTo>
                  <a:lnTo>
                    <a:pt x="1298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65;p32">
              <a:extLst>
                <a:ext uri="{FF2B5EF4-FFF2-40B4-BE49-F238E27FC236}">
                  <a16:creationId xmlns:a16="http://schemas.microsoft.com/office/drawing/2014/main" id="{26251A82-1A40-7705-2E51-681019E8010D}"/>
                </a:ext>
              </a:extLst>
            </p:cNvPr>
            <p:cNvSpPr/>
            <p:nvPr/>
          </p:nvSpPr>
          <p:spPr>
            <a:xfrm>
              <a:off x="4929400" y="1312250"/>
              <a:ext cx="1044175" cy="874350"/>
            </a:xfrm>
            <a:custGeom>
              <a:avLst/>
              <a:gdLst/>
              <a:ahLst/>
              <a:cxnLst/>
              <a:rect l="l" t="t" r="r" b="b"/>
              <a:pathLst>
                <a:path w="41767" h="34974" extrusionOk="0">
                  <a:moveTo>
                    <a:pt x="41642" y="1"/>
                  </a:moveTo>
                  <a:lnTo>
                    <a:pt x="12" y="34567"/>
                  </a:lnTo>
                  <a:lnTo>
                    <a:pt x="1" y="34598"/>
                  </a:lnTo>
                  <a:lnTo>
                    <a:pt x="28787" y="34974"/>
                  </a:lnTo>
                  <a:lnTo>
                    <a:pt x="41767" y="116"/>
                  </a:lnTo>
                  <a:lnTo>
                    <a:pt x="41683" y="42"/>
                  </a:lnTo>
                  <a:lnTo>
                    <a:pt x="4164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66;p32">
              <a:extLst>
                <a:ext uri="{FF2B5EF4-FFF2-40B4-BE49-F238E27FC236}">
                  <a16:creationId xmlns:a16="http://schemas.microsoft.com/office/drawing/2014/main" id="{759B6334-CDF4-1C2D-C20A-7BE4B3489EF9}"/>
                </a:ext>
              </a:extLst>
            </p:cNvPr>
            <p:cNvSpPr/>
            <p:nvPr/>
          </p:nvSpPr>
          <p:spPr>
            <a:xfrm>
              <a:off x="5650875" y="1983650"/>
              <a:ext cx="595025" cy="671700"/>
            </a:xfrm>
            <a:custGeom>
              <a:avLst/>
              <a:gdLst/>
              <a:ahLst/>
              <a:cxnLst/>
              <a:rect l="l" t="t" r="r" b="b"/>
              <a:pathLst>
                <a:path w="23801" h="26868" extrusionOk="0">
                  <a:moveTo>
                    <a:pt x="16789" y="1"/>
                  </a:moveTo>
                  <a:lnTo>
                    <a:pt x="74" y="8171"/>
                  </a:lnTo>
                  <a:lnTo>
                    <a:pt x="1" y="8379"/>
                  </a:lnTo>
                  <a:lnTo>
                    <a:pt x="23664" y="26868"/>
                  </a:lnTo>
                  <a:lnTo>
                    <a:pt x="23675" y="26868"/>
                  </a:lnTo>
                  <a:lnTo>
                    <a:pt x="23800" y="26565"/>
                  </a:lnTo>
                  <a:lnTo>
                    <a:pt x="16789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67;p32">
              <a:extLst>
                <a:ext uri="{FF2B5EF4-FFF2-40B4-BE49-F238E27FC236}">
                  <a16:creationId xmlns:a16="http://schemas.microsoft.com/office/drawing/2014/main" id="{69258DB9-DB66-A88F-207A-71DDAB5400AC}"/>
                </a:ext>
              </a:extLst>
            </p:cNvPr>
            <p:cNvSpPr/>
            <p:nvPr/>
          </p:nvSpPr>
          <p:spPr>
            <a:xfrm>
              <a:off x="6070600" y="1983650"/>
              <a:ext cx="433000" cy="664125"/>
            </a:xfrm>
            <a:custGeom>
              <a:avLst/>
              <a:gdLst/>
              <a:ahLst/>
              <a:cxnLst/>
              <a:rect l="l" t="t" r="r" b="b"/>
              <a:pathLst>
                <a:path w="17320" h="26565" extrusionOk="0">
                  <a:moveTo>
                    <a:pt x="0" y="1"/>
                  </a:moveTo>
                  <a:lnTo>
                    <a:pt x="7011" y="26565"/>
                  </a:lnTo>
                  <a:lnTo>
                    <a:pt x="17320" y="2630"/>
                  </a:lnTo>
                  <a:lnTo>
                    <a:pt x="17299" y="25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68;p32">
              <a:extLst>
                <a:ext uri="{FF2B5EF4-FFF2-40B4-BE49-F238E27FC236}">
                  <a16:creationId xmlns:a16="http://schemas.microsoft.com/office/drawing/2014/main" id="{42574B68-FFCA-1BC4-82EA-14FDA837DED7}"/>
                </a:ext>
              </a:extLst>
            </p:cNvPr>
            <p:cNvSpPr/>
            <p:nvPr/>
          </p:nvSpPr>
          <p:spPr>
            <a:xfrm>
              <a:off x="2437350" y="3367150"/>
              <a:ext cx="1416375" cy="419975"/>
            </a:xfrm>
            <a:custGeom>
              <a:avLst/>
              <a:gdLst/>
              <a:ahLst/>
              <a:cxnLst/>
              <a:rect l="l" t="t" r="r" b="b"/>
              <a:pathLst>
                <a:path w="56655" h="16799" extrusionOk="0">
                  <a:moveTo>
                    <a:pt x="136" y="0"/>
                  </a:moveTo>
                  <a:cubicBezTo>
                    <a:pt x="115" y="116"/>
                    <a:pt x="63" y="220"/>
                    <a:pt x="0" y="313"/>
                  </a:cubicBezTo>
                  <a:lnTo>
                    <a:pt x="13919" y="16799"/>
                  </a:lnTo>
                  <a:lnTo>
                    <a:pt x="56655" y="6031"/>
                  </a:lnTo>
                  <a:lnTo>
                    <a:pt x="56571" y="590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69;p32">
              <a:extLst>
                <a:ext uri="{FF2B5EF4-FFF2-40B4-BE49-F238E27FC236}">
                  <a16:creationId xmlns:a16="http://schemas.microsoft.com/office/drawing/2014/main" id="{62026DFD-4423-D474-40E4-39D26AC9F79C}"/>
                </a:ext>
              </a:extLst>
            </p:cNvPr>
            <p:cNvSpPr/>
            <p:nvPr/>
          </p:nvSpPr>
          <p:spPr>
            <a:xfrm>
              <a:off x="1710125" y="3372125"/>
              <a:ext cx="693325" cy="509425"/>
            </a:xfrm>
            <a:custGeom>
              <a:avLst/>
              <a:gdLst/>
              <a:ahLst/>
              <a:cxnLst/>
              <a:rect l="l" t="t" r="r" b="b"/>
              <a:pathLst>
                <a:path w="27733" h="20377" extrusionOk="0">
                  <a:moveTo>
                    <a:pt x="27503" y="0"/>
                  </a:moveTo>
                  <a:lnTo>
                    <a:pt x="14211" y="1387"/>
                  </a:lnTo>
                  <a:lnTo>
                    <a:pt x="0" y="2859"/>
                  </a:lnTo>
                  <a:lnTo>
                    <a:pt x="6928" y="20376"/>
                  </a:lnTo>
                  <a:lnTo>
                    <a:pt x="15286" y="12312"/>
                  </a:lnTo>
                  <a:lnTo>
                    <a:pt x="27733" y="292"/>
                  </a:lnTo>
                  <a:cubicBezTo>
                    <a:pt x="27639" y="209"/>
                    <a:pt x="27566" y="114"/>
                    <a:pt x="27503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70;p32">
              <a:extLst>
                <a:ext uri="{FF2B5EF4-FFF2-40B4-BE49-F238E27FC236}">
                  <a16:creationId xmlns:a16="http://schemas.microsoft.com/office/drawing/2014/main" id="{F50D371E-19E7-CFF2-4EC7-943256590706}"/>
                </a:ext>
              </a:extLst>
            </p:cNvPr>
            <p:cNvSpPr/>
            <p:nvPr/>
          </p:nvSpPr>
          <p:spPr>
            <a:xfrm>
              <a:off x="1890100" y="3380700"/>
              <a:ext cx="882975" cy="505550"/>
            </a:xfrm>
            <a:custGeom>
              <a:avLst/>
              <a:gdLst/>
              <a:ahLst/>
              <a:cxnLst/>
              <a:rect l="l" t="t" r="r" b="b"/>
              <a:pathLst>
                <a:path w="35319" h="20222" extrusionOk="0">
                  <a:moveTo>
                    <a:pt x="21651" y="1"/>
                  </a:moveTo>
                  <a:cubicBezTo>
                    <a:pt x="21515" y="84"/>
                    <a:pt x="21338" y="147"/>
                    <a:pt x="21129" y="147"/>
                  </a:cubicBezTo>
                  <a:cubicBezTo>
                    <a:pt x="21025" y="147"/>
                    <a:pt x="20930" y="126"/>
                    <a:pt x="20847" y="105"/>
                  </a:cubicBezTo>
                  <a:lnTo>
                    <a:pt x="10904" y="9704"/>
                  </a:lnTo>
                  <a:lnTo>
                    <a:pt x="1" y="20221"/>
                  </a:lnTo>
                  <a:lnTo>
                    <a:pt x="1" y="20221"/>
                  </a:lnTo>
                  <a:lnTo>
                    <a:pt x="35319" y="16184"/>
                  </a:lnTo>
                  <a:lnTo>
                    <a:pt x="2165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71;p32">
              <a:extLst>
                <a:ext uri="{FF2B5EF4-FFF2-40B4-BE49-F238E27FC236}">
                  <a16:creationId xmlns:a16="http://schemas.microsoft.com/office/drawing/2014/main" id="{D0D3411C-C9EE-7E4E-932D-16DFC8AAC686}"/>
                </a:ext>
              </a:extLst>
            </p:cNvPr>
            <p:cNvSpPr/>
            <p:nvPr/>
          </p:nvSpPr>
          <p:spPr>
            <a:xfrm>
              <a:off x="2785300" y="3517925"/>
              <a:ext cx="1071300" cy="546725"/>
            </a:xfrm>
            <a:custGeom>
              <a:avLst/>
              <a:gdLst/>
              <a:ahLst/>
              <a:cxnLst/>
              <a:rect l="l" t="t" r="r" b="b"/>
              <a:pathLst>
                <a:path w="42852" h="21869" extrusionOk="0">
                  <a:moveTo>
                    <a:pt x="42737" y="0"/>
                  </a:moveTo>
                  <a:lnTo>
                    <a:pt x="1" y="10768"/>
                  </a:lnTo>
                  <a:lnTo>
                    <a:pt x="147" y="10945"/>
                  </a:lnTo>
                  <a:lnTo>
                    <a:pt x="126" y="10945"/>
                  </a:lnTo>
                  <a:lnTo>
                    <a:pt x="24874" y="21869"/>
                  </a:lnTo>
                  <a:lnTo>
                    <a:pt x="25636" y="21723"/>
                  </a:lnTo>
                  <a:lnTo>
                    <a:pt x="25646" y="21775"/>
                  </a:lnTo>
                  <a:lnTo>
                    <a:pt x="42852" y="178"/>
                  </a:lnTo>
                  <a:lnTo>
                    <a:pt x="4273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72;p32">
              <a:extLst>
                <a:ext uri="{FF2B5EF4-FFF2-40B4-BE49-F238E27FC236}">
                  <a16:creationId xmlns:a16="http://schemas.microsoft.com/office/drawing/2014/main" id="{F07D70AD-027D-7F90-17F7-66997E726D31}"/>
                </a:ext>
              </a:extLst>
            </p:cNvPr>
            <p:cNvSpPr/>
            <p:nvPr/>
          </p:nvSpPr>
          <p:spPr>
            <a:xfrm>
              <a:off x="1901050" y="3792600"/>
              <a:ext cx="878025" cy="427000"/>
            </a:xfrm>
            <a:custGeom>
              <a:avLst/>
              <a:gdLst/>
              <a:ahLst/>
              <a:cxnLst/>
              <a:rect l="l" t="t" r="r" b="b"/>
              <a:pathLst>
                <a:path w="35121" h="17080" extrusionOk="0">
                  <a:moveTo>
                    <a:pt x="35120" y="0"/>
                  </a:moveTo>
                  <a:lnTo>
                    <a:pt x="1" y="4027"/>
                  </a:lnTo>
                  <a:lnTo>
                    <a:pt x="27723" y="17079"/>
                  </a:lnTo>
                  <a:lnTo>
                    <a:pt x="27838" y="17059"/>
                  </a:lnTo>
                  <a:lnTo>
                    <a:pt x="3512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73;p32">
              <a:extLst>
                <a:ext uri="{FF2B5EF4-FFF2-40B4-BE49-F238E27FC236}">
                  <a16:creationId xmlns:a16="http://schemas.microsoft.com/office/drawing/2014/main" id="{4188BF5F-248C-C4B6-F588-8F4DE8D439F9}"/>
                </a:ext>
              </a:extLst>
            </p:cNvPr>
            <p:cNvSpPr/>
            <p:nvPr/>
          </p:nvSpPr>
          <p:spPr>
            <a:xfrm>
              <a:off x="2596975" y="3791550"/>
              <a:ext cx="810200" cy="427525"/>
            </a:xfrm>
            <a:custGeom>
              <a:avLst/>
              <a:gdLst/>
              <a:ahLst/>
              <a:cxnLst/>
              <a:rect l="l" t="t" r="r" b="b"/>
              <a:pathLst>
                <a:path w="32408" h="17101" extrusionOk="0">
                  <a:moveTo>
                    <a:pt x="7659" y="0"/>
                  </a:moveTo>
                  <a:lnTo>
                    <a:pt x="7378" y="31"/>
                  </a:lnTo>
                  <a:lnTo>
                    <a:pt x="7283" y="42"/>
                  </a:lnTo>
                  <a:lnTo>
                    <a:pt x="1" y="17101"/>
                  </a:lnTo>
                  <a:lnTo>
                    <a:pt x="32407" y="10924"/>
                  </a:lnTo>
                  <a:lnTo>
                    <a:pt x="765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474;p32">
              <a:extLst>
                <a:ext uri="{FF2B5EF4-FFF2-40B4-BE49-F238E27FC236}">
                  <a16:creationId xmlns:a16="http://schemas.microsoft.com/office/drawing/2014/main" id="{5D8AB5DC-A8AA-F19B-1748-6AD588516130}"/>
                </a:ext>
              </a:extLst>
            </p:cNvPr>
            <p:cNvSpPr/>
            <p:nvPr/>
          </p:nvSpPr>
          <p:spPr>
            <a:xfrm>
              <a:off x="4542075" y="2609950"/>
              <a:ext cx="819050" cy="410050"/>
            </a:xfrm>
            <a:custGeom>
              <a:avLst/>
              <a:gdLst/>
              <a:ahLst/>
              <a:cxnLst/>
              <a:rect l="l" t="t" r="r" b="b"/>
              <a:pathLst>
                <a:path w="32762" h="16402" extrusionOk="0">
                  <a:moveTo>
                    <a:pt x="0" y="0"/>
                  </a:moveTo>
                  <a:lnTo>
                    <a:pt x="9850" y="16402"/>
                  </a:lnTo>
                  <a:lnTo>
                    <a:pt x="9912" y="16370"/>
                  </a:lnTo>
                  <a:lnTo>
                    <a:pt x="9975" y="16360"/>
                  </a:lnTo>
                  <a:lnTo>
                    <a:pt x="32762" y="13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475;p32">
              <a:extLst>
                <a:ext uri="{FF2B5EF4-FFF2-40B4-BE49-F238E27FC236}">
                  <a16:creationId xmlns:a16="http://schemas.microsoft.com/office/drawing/2014/main" id="{6776D7C0-7238-059D-084B-96B173C8C1BA}"/>
                </a:ext>
              </a:extLst>
            </p:cNvPr>
            <p:cNvSpPr/>
            <p:nvPr/>
          </p:nvSpPr>
          <p:spPr>
            <a:xfrm>
              <a:off x="3881350" y="2608900"/>
              <a:ext cx="906975" cy="887650"/>
            </a:xfrm>
            <a:custGeom>
              <a:avLst/>
              <a:gdLst/>
              <a:ahLst/>
              <a:cxnLst/>
              <a:rect l="l" t="t" r="r" b="b"/>
              <a:pathLst>
                <a:path w="36279" h="35506" extrusionOk="0">
                  <a:moveTo>
                    <a:pt x="26346" y="0"/>
                  </a:moveTo>
                  <a:lnTo>
                    <a:pt x="1" y="35505"/>
                  </a:lnTo>
                  <a:lnTo>
                    <a:pt x="36279" y="16444"/>
                  </a:lnTo>
                  <a:lnTo>
                    <a:pt x="26429" y="42"/>
                  </a:lnTo>
                  <a:lnTo>
                    <a:pt x="2634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476;p32">
              <a:extLst>
                <a:ext uri="{FF2B5EF4-FFF2-40B4-BE49-F238E27FC236}">
                  <a16:creationId xmlns:a16="http://schemas.microsoft.com/office/drawing/2014/main" id="{76767E2D-4FAB-937F-AA4B-29901EA88815}"/>
                </a:ext>
              </a:extLst>
            </p:cNvPr>
            <p:cNvSpPr/>
            <p:nvPr/>
          </p:nvSpPr>
          <p:spPr>
            <a:xfrm>
              <a:off x="3426450" y="3522350"/>
              <a:ext cx="515450" cy="641700"/>
            </a:xfrm>
            <a:custGeom>
              <a:avLst/>
              <a:gdLst/>
              <a:ahLst/>
              <a:cxnLst/>
              <a:rect l="l" t="t" r="r" b="b"/>
              <a:pathLst>
                <a:path w="20618" h="25668" extrusionOk="0">
                  <a:moveTo>
                    <a:pt x="17206" y="1"/>
                  </a:moveTo>
                  <a:lnTo>
                    <a:pt x="0" y="21598"/>
                  </a:lnTo>
                  <a:lnTo>
                    <a:pt x="95" y="21984"/>
                  </a:lnTo>
                  <a:lnTo>
                    <a:pt x="20617" y="25667"/>
                  </a:lnTo>
                  <a:lnTo>
                    <a:pt x="17508" y="481"/>
                  </a:lnTo>
                  <a:lnTo>
                    <a:pt x="1720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477;p32">
              <a:extLst>
                <a:ext uri="{FF2B5EF4-FFF2-40B4-BE49-F238E27FC236}">
                  <a16:creationId xmlns:a16="http://schemas.microsoft.com/office/drawing/2014/main" id="{1E1FA540-C6A7-6095-2709-3C342C4547E9}"/>
                </a:ext>
              </a:extLst>
            </p:cNvPr>
            <p:cNvSpPr/>
            <p:nvPr/>
          </p:nvSpPr>
          <p:spPr>
            <a:xfrm>
              <a:off x="3428800" y="4071925"/>
              <a:ext cx="513100" cy="392350"/>
            </a:xfrm>
            <a:custGeom>
              <a:avLst/>
              <a:gdLst/>
              <a:ahLst/>
              <a:cxnLst/>
              <a:rect l="l" t="t" r="r" b="b"/>
              <a:pathLst>
                <a:path w="20524" h="15694" extrusionOk="0">
                  <a:moveTo>
                    <a:pt x="1" y="1"/>
                  </a:moveTo>
                  <a:lnTo>
                    <a:pt x="3871" y="15693"/>
                  </a:lnTo>
                  <a:lnTo>
                    <a:pt x="20523" y="368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78;p32">
              <a:extLst>
                <a:ext uri="{FF2B5EF4-FFF2-40B4-BE49-F238E27FC236}">
                  <a16:creationId xmlns:a16="http://schemas.microsoft.com/office/drawing/2014/main" id="{4A938441-23F5-391D-87DE-938AF398035A}"/>
                </a:ext>
              </a:extLst>
            </p:cNvPr>
            <p:cNvSpPr/>
            <p:nvPr/>
          </p:nvSpPr>
          <p:spPr>
            <a:xfrm>
              <a:off x="3525575" y="4164025"/>
              <a:ext cx="513100" cy="406925"/>
            </a:xfrm>
            <a:custGeom>
              <a:avLst/>
              <a:gdLst/>
              <a:ahLst/>
              <a:cxnLst/>
              <a:rect l="l" t="t" r="r" b="b"/>
              <a:pathLst>
                <a:path w="20524" h="16277" extrusionOk="0">
                  <a:moveTo>
                    <a:pt x="16652" y="0"/>
                  </a:moveTo>
                  <a:lnTo>
                    <a:pt x="0" y="12009"/>
                  </a:lnTo>
                  <a:lnTo>
                    <a:pt x="53" y="12208"/>
                  </a:lnTo>
                  <a:lnTo>
                    <a:pt x="53" y="12270"/>
                  </a:lnTo>
                  <a:lnTo>
                    <a:pt x="20273" y="16277"/>
                  </a:lnTo>
                  <a:lnTo>
                    <a:pt x="20419" y="16173"/>
                  </a:lnTo>
                  <a:lnTo>
                    <a:pt x="20523" y="15630"/>
                  </a:lnTo>
                  <a:lnTo>
                    <a:pt x="1665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79;p32">
              <a:extLst>
                <a:ext uri="{FF2B5EF4-FFF2-40B4-BE49-F238E27FC236}">
                  <a16:creationId xmlns:a16="http://schemas.microsoft.com/office/drawing/2014/main" id="{08FB7CD2-E081-4BC0-89D6-FA7F12120CEE}"/>
                </a:ext>
              </a:extLst>
            </p:cNvPr>
            <p:cNvSpPr/>
            <p:nvPr/>
          </p:nvSpPr>
          <p:spPr>
            <a:xfrm>
              <a:off x="3864125" y="3534350"/>
              <a:ext cx="289050" cy="629700"/>
            </a:xfrm>
            <a:custGeom>
              <a:avLst/>
              <a:gdLst/>
              <a:ahLst/>
              <a:cxnLst/>
              <a:rect l="l" t="t" r="r" b="b"/>
              <a:pathLst>
                <a:path w="11562" h="25188" extrusionOk="0">
                  <a:moveTo>
                    <a:pt x="1" y="1"/>
                  </a:moveTo>
                  <a:lnTo>
                    <a:pt x="3110" y="25187"/>
                  </a:lnTo>
                  <a:lnTo>
                    <a:pt x="11510" y="18416"/>
                  </a:lnTo>
                  <a:lnTo>
                    <a:pt x="11561" y="181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80;p32">
              <a:extLst>
                <a:ext uri="{FF2B5EF4-FFF2-40B4-BE49-F238E27FC236}">
                  <a16:creationId xmlns:a16="http://schemas.microsoft.com/office/drawing/2014/main" id="{DF8ECAE6-7BB1-5079-FAD9-5B426518E0D4}"/>
                </a:ext>
              </a:extLst>
            </p:cNvPr>
            <p:cNvSpPr/>
            <p:nvPr/>
          </p:nvSpPr>
          <p:spPr>
            <a:xfrm>
              <a:off x="3941875" y="3994725"/>
              <a:ext cx="210000" cy="560050"/>
            </a:xfrm>
            <a:custGeom>
              <a:avLst/>
              <a:gdLst/>
              <a:ahLst/>
              <a:cxnLst/>
              <a:rect l="l" t="t" r="r" b="b"/>
              <a:pathLst>
                <a:path w="8400" h="22402" extrusionOk="0">
                  <a:moveTo>
                    <a:pt x="8400" y="1"/>
                  </a:moveTo>
                  <a:lnTo>
                    <a:pt x="0" y="6772"/>
                  </a:lnTo>
                  <a:lnTo>
                    <a:pt x="3871" y="22402"/>
                  </a:lnTo>
                  <a:lnTo>
                    <a:pt x="840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81;p32">
              <a:extLst>
                <a:ext uri="{FF2B5EF4-FFF2-40B4-BE49-F238E27FC236}">
                  <a16:creationId xmlns:a16="http://schemas.microsoft.com/office/drawing/2014/main" id="{ACBADA45-48AA-178E-E249-ACB2F15E8852}"/>
                </a:ext>
              </a:extLst>
            </p:cNvPr>
            <p:cNvSpPr/>
            <p:nvPr/>
          </p:nvSpPr>
          <p:spPr>
            <a:xfrm>
              <a:off x="3526875" y="4470775"/>
              <a:ext cx="505525" cy="469250"/>
            </a:xfrm>
            <a:custGeom>
              <a:avLst/>
              <a:gdLst/>
              <a:ahLst/>
              <a:cxnLst/>
              <a:rect l="l" t="t" r="r" b="b"/>
              <a:pathLst>
                <a:path w="20221" h="18770" extrusionOk="0">
                  <a:moveTo>
                    <a:pt x="1" y="0"/>
                  </a:moveTo>
                  <a:lnTo>
                    <a:pt x="1" y="18770"/>
                  </a:lnTo>
                  <a:lnTo>
                    <a:pt x="20221" y="400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82;p32">
              <a:extLst>
                <a:ext uri="{FF2B5EF4-FFF2-40B4-BE49-F238E27FC236}">
                  <a16:creationId xmlns:a16="http://schemas.microsoft.com/office/drawing/2014/main" id="{76A223AD-3433-EB28-B225-1A610D77F773}"/>
                </a:ext>
              </a:extLst>
            </p:cNvPr>
            <p:cNvSpPr/>
            <p:nvPr/>
          </p:nvSpPr>
          <p:spPr>
            <a:xfrm>
              <a:off x="1109425" y="283500"/>
              <a:ext cx="5411650" cy="4688350"/>
            </a:xfrm>
            <a:custGeom>
              <a:avLst/>
              <a:gdLst/>
              <a:ahLst/>
              <a:cxnLst/>
              <a:rect l="l" t="t" r="r" b="b"/>
              <a:pathLst>
                <a:path w="216466" h="187534" extrusionOk="0">
                  <a:moveTo>
                    <a:pt x="100694" y="679"/>
                  </a:moveTo>
                  <a:lnTo>
                    <a:pt x="120905" y="7044"/>
                  </a:lnTo>
                  <a:lnTo>
                    <a:pt x="134489" y="7429"/>
                  </a:lnTo>
                  <a:lnTo>
                    <a:pt x="149451" y="11164"/>
                  </a:lnTo>
                  <a:lnTo>
                    <a:pt x="177204" y="22787"/>
                  </a:lnTo>
                  <a:lnTo>
                    <a:pt x="194482" y="41192"/>
                  </a:lnTo>
                  <a:lnTo>
                    <a:pt x="208703" y="52794"/>
                  </a:lnTo>
                  <a:lnTo>
                    <a:pt x="215767" y="70636"/>
                  </a:lnTo>
                  <a:lnTo>
                    <a:pt x="205333" y="94874"/>
                  </a:lnTo>
                  <a:lnTo>
                    <a:pt x="189317" y="106413"/>
                  </a:lnTo>
                  <a:lnTo>
                    <a:pt x="170965" y="106413"/>
                  </a:lnTo>
                  <a:lnTo>
                    <a:pt x="147281" y="109418"/>
                  </a:lnTo>
                  <a:lnTo>
                    <a:pt x="147218" y="109428"/>
                  </a:lnTo>
                  <a:lnTo>
                    <a:pt x="109949" y="129001"/>
                  </a:lnTo>
                  <a:lnTo>
                    <a:pt x="109636" y="129168"/>
                  </a:lnTo>
                  <a:lnTo>
                    <a:pt x="121749" y="148199"/>
                  </a:lnTo>
                  <a:lnTo>
                    <a:pt x="117065" y="171394"/>
                  </a:lnTo>
                  <a:lnTo>
                    <a:pt x="96699" y="186261"/>
                  </a:lnTo>
                  <a:lnTo>
                    <a:pt x="96699" y="167429"/>
                  </a:lnTo>
                  <a:lnTo>
                    <a:pt x="92671" y="151100"/>
                  </a:lnTo>
                  <a:lnTo>
                    <a:pt x="59388" y="157443"/>
                  </a:lnTo>
                  <a:lnTo>
                    <a:pt x="31030" y="144088"/>
                  </a:lnTo>
                  <a:lnTo>
                    <a:pt x="23882" y="126038"/>
                  </a:lnTo>
                  <a:lnTo>
                    <a:pt x="9954" y="120019"/>
                  </a:lnTo>
                  <a:lnTo>
                    <a:pt x="2139" y="104389"/>
                  </a:lnTo>
                  <a:lnTo>
                    <a:pt x="647" y="84179"/>
                  </a:lnTo>
                  <a:lnTo>
                    <a:pt x="647" y="66984"/>
                  </a:lnTo>
                  <a:lnTo>
                    <a:pt x="13355" y="49790"/>
                  </a:lnTo>
                  <a:lnTo>
                    <a:pt x="25354" y="35162"/>
                  </a:lnTo>
                  <a:lnTo>
                    <a:pt x="39231" y="25041"/>
                  </a:lnTo>
                  <a:lnTo>
                    <a:pt x="47160" y="15996"/>
                  </a:lnTo>
                  <a:lnTo>
                    <a:pt x="56456" y="8922"/>
                  </a:lnTo>
                  <a:lnTo>
                    <a:pt x="78920" y="7054"/>
                  </a:lnTo>
                  <a:lnTo>
                    <a:pt x="100694" y="679"/>
                  </a:lnTo>
                  <a:close/>
                  <a:moveTo>
                    <a:pt x="100705" y="0"/>
                  </a:moveTo>
                  <a:lnTo>
                    <a:pt x="78836" y="6407"/>
                  </a:lnTo>
                  <a:lnTo>
                    <a:pt x="56310" y="8285"/>
                  </a:lnTo>
                  <a:lnTo>
                    <a:pt x="56216" y="8296"/>
                  </a:lnTo>
                  <a:lnTo>
                    <a:pt x="46743" y="15495"/>
                  </a:lnTo>
                  <a:lnTo>
                    <a:pt x="38823" y="24540"/>
                  </a:lnTo>
                  <a:lnTo>
                    <a:pt x="24947" y="34661"/>
                  </a:lnTo>
                  <a:lnTo>
                    <a:pt x="12844" y="49393"/>
                  </a:lnTo>
                  <a:lnTo>
                    <a:pt x="0" y="66775"/>
                  </a:lnTo>
                  <a:lnTo>
                    <a:pt x="0" y="84200"/>
                  </a:lnTo>
                  <a:lnTo>
                    <a:pt x="1503" y="104503"/>
                  </a:lnTo>
                  <a:lnTo>
                    <a:pt x="9484" y="120519"/>
                  </a:lnTo>
                  <a:lnTo>
                    <a:pt x="23382" y="126529"/>
                  </a:lnTo>
                  <a:lnTo>
                    <a:pt x="30518" y="144568"/>
                  </a:lnTo>
                  <a:lnTo>
                    <a:pt x="59305" y="158122"/>
                  </a:lnTo>
                  <a:lnTo>
                    <a:pt x="92191" y="151851"/>
                  </a:lnTo>
                  <a:lnTo>
                    <a:pt x="96052" y="167471"/>
                  </a:lnTo>
                  <a:lnTo>
                    <a:pt x="96052" y="187534"/>
                  </a:lnTo>
                  <a:lnTo>
                    <a:pt x="117545" y="171842"/>
                  </a:lnTo>
                  <a:lnTo>
                    <a:pt x="117649" y="171769"/>
                  </a:lnTo>
                  <a:lnTo>
                    <a:pt x="122438" y="148074"/>
                  </a:lnTo>
                  <a:lnTo>
                    <a:pt x="110565" y="129409"/>
                  </a:lnTo>
                  <a:lnTo>
                    <a:pt x="147416" y="110054"/>
                  </a:lnTo>
                  <a:lnTo>
                    <a:pt x="171007" y="107060"/>
                  </a:lnTo>
                  <a:lnTo>
                    <a:pt x="189526" y="107060"/>
                  </a:lnTo>
                  <a:lnTo>
                    <a:pt x="205781" y="95343"/>
                  </a:lnTo>
                  <a:lnTo>
                    <a:pt x="205855" y="95291"/>
                  </a:lnTo>
                  <a:lnTo>
                    <a:pt x="216414" y="70772"/>
                  </a:lnTo>
                  <a:lnTo>
                    <a:pt x="216465" y="70647"/>
                  </a:lnTo>
                  <a:lnTo>
                    <a:pt x="209245" y="52398"/>
                  </a:lnTo>
                  <a:lnTo>
                    <a:pt x="194920" y="40723"/>
                  </a:lnTo>
                  <a:lnTo>
                    <a:pt x="177632" y="22297"/>
                  </a:lnTo>
                  <a:lnTo>
                    <a:pt x="177580" y="22245"/>
                  </a:lnTo>
                  <a:lnTo>
                    <a:pt x="149649" y="10549"/>
                  </a:lnTo>
                  <a:lnTo>
                    <a:pt x="134614" y="6793"/>
                  </a:lnTo>
                  <a:lnTo>
                    <a:pt x="121051" y="6407"/>
                  </a:lnTo>
                  <a:lnTo>
                    <a:pt x="10070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83;p32">
              <a:extLst>
                <a:ext uri="{FF2B5EF4-FFF2-40B4-BE49-F238E27FC236}">
                  <a16:creationId xmlns:a16="http://schemas.microsoft.com/office/drawing/2014/main" id="{0BB4FDAE-0741-97DF-50FA-5B793DA28F25}"/>
                </a:ext>
              </a:extLst>
            </p:cNvPr>
            <p:cNvSpPr/>
            <p:nvPr/>
          </p:nvSpPr>
          <p:spPr>
            <a:xfrm>
              <a:off x="1429450" y="1148725"/>
              <a:ext cx="483900" cy="473950"/>
            </a:xfrm>
            <a:custGeom>
              <a:avLst/>
              <a:gdLst/>
              <a:ahLst/>
              <a:cxnLst/>
              <a:rect l="l" t="t" r="r" b="b"/>
              <a:pathLst>
                <a:path w="19356" h="18958" extrusionOk="0">
                  <a:moveTo>
                    <a:pt x="12282" y="636"/>
                  </a:moveTo>
                  <a:lnTo>
                    <a:pt x="18844" y="18519"/>
                  </a:lnTo>
                  <a:lnTo>
                    <a:pt x="18844" y="18519"/>
                  </a:lnTo>
                  <a:lnTo>
                    <a:pt x="596" y="14878"/>
                  </a:lnTo>
                  <a:lnTo>
                    <a:pt x="12282" y="636"/>
                  </a:lnTo>
                  <a:close/>
                  <a:moveTo>
                    <a:pt x="12386" y="0"/>
                  </a:moveTo>
                  <a:lnTo>
                    <a:pt x="1" y="15087"/>
                  </a:lnTo>
                  <a:lnTo>
                    <a:pt x="19356" y="18958"/>
                  </a:lnTo>
                  <a:lnTo>
                    <a:pt x="1238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484;p32">
              <a:extLst>
                <a:ext uri="{FF2B5EF4-FFF2-40B4-BE49-F238E27FC236}">
                  <a16:creationId xmlns:a16="http://schemas.microsoft.com/office/drawing/2014/main" id="{933151FF-C3CD-C3C8-DF2C-5CE2BB89A14C}"/>
                </a:ext>
              </a:extLst>
            </p:cNvPr>
            <p:cNvSpPr/>
            <p:nvPr/>
          </p:nvSpPr>
          <p:spPr>
            <a:xfrm>
              <a:off x="1732825" y="899600"/>
              <a:ext cx="355025" cy="718900"/>
            </a:xfrm>
            <a:custGeom>
              <a:avLst/>
              <a:gdLst/>
              <a:ahLst/>
              <a:cxnLst/>
              <a:rect l="l" t="t" r="r" b="b"/>
              <a:pathLst>
                <a:path w="14201" h="28756" extrusionOk="0">
                  <a:moveTo>
                    <a:pt x="14012" y="1"/>
                  </a:moveTo>
                  <a:lnTo>
                    <a:pt x="1" y="10226"/>
                  </a:lnTo>
                  <a:lnTo>
                    <a:pt x="6813" y="28756"/>
                  </a:lnTo>
                  <a:lnTo>
                    <a:pt x="7116" y="28651"/>
                  </a:lnTo>
                  <a:lnTo>
                    <a:pt x="386" y="10341"/>
                  </a:lnTo>
                  <a:lnTo>
                    <a:pt x="14200" y="262"/>
                  </a:lnTo>
                  <a:lnTo>
                    <a:pt x="1401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485;p32">
              <a:extLst>
                <a:ext uri="{FF2B5EF4-FFF2-40B4-BE49-F238E27FC236}">
                  <a16:creationId xmlns:a16="http://schemas.microsoft.com/office/drawing/2014/main" id="{C442C6A9-7A78-C123-6C88-A70E6AE7D60A}"/>
                </a:ext>
              </a:extLst>
            </p:cNvPr>
            <p:cNvSpPr/>
            <p:nvPr/>
          </p:nvSpPr>
          <p:spPr>
            <a:xfrm>
              <a:off x="1432600" y="1518325"/>
              <a:ext cx="481800" cy="616650"/>
            </a:xfrm>
            <a:custGeom>
              <a:avLst/>
              <a:gdLst/>
              <a:ahLst/>
              <a:cxnLst/>
              <a:rect l="l" t="t" r="r" b="b"/>
              <a:pathLst>
                <a:path w="19272" h="24666" extrusionOk="0">
                  <a:moveTo>
                    <a:pt x="355" y="397"/>
                  </a:moveTo>
                  <a:lnTo>
                    <a:pt x="18676" y="4059"/>
                  </a:lnTo>
                  <a:lnTo>
                    <a:pt x="1816" y="23851"/>
                  </a:lnTo>
                  <a:lnTo>
                    <a:pt x="355" y="397"/>
                  </a:lnTo>
                  <a:close/>
                  <a:moveTo>
                    <a:pt x="0" y="0"/>
                  </a:moveTo>
                  <a:lnTo>
                    <a:pt x="1544" y="24665"/>
                  </a:lnTo>
                  <a:lnTo>
                    <a:pt x="19271" y="38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486;p32">
              <a:extLst>
                <a:ext uri="{FF2B5EF4-FFF2-40B4-BE49-F238E27FC236}">
                  <a16:creationId xmlns:a16="http://schemas.microsoft.com/office/drawing/2014/main" id="{BADB4C63-4626-4928-7882-ABAF43AA7E4A}"/>
                </a:ext>
              </a:extLst>
            </p:cNvPr>
            <p:cNvSpPr/>
            <p:nvPr/>
          </p:nvSpPr>
          <p:spPr>
            <a:xfrm>
              <a:off x="1466500" y="1609350"/>
              <a:ext cx="662825" cy="585875"/>
            </a:xfrm>
            <a:custGeom>
              <a:avLst/>
              <a:gdLst/>
              <a:ahLst/>
              <a:cxnLst/>
              <a:rect l="l" t="t" r="r" b="b"/>
              <a:pathLst>
                <a:path w="26513" h="23435" extrusionOk="0">
                  <a:moveTo>
                    <a:pt x="17561" y="627"/>
                  </a:moveTo>
                  <a:lnTo>
                    <a:pt x="26022" y="23059"/>
                  </a:lnTo>
                  <a:lnTo>
                    <a:pt x="647" y="20482"/>
                  </a:lnTo>
                  <a:lnTo>
                    <a:pt x="17561" y="627"/>
                  </a:lnTo>
                  <a:close/>
                  <a:moveTo>
                    <a:pt x="17675" y="1"/>
                  </a:moveTo>
                  <a:lnTo>
                    <a:pt x="0" y="20743"/>
                  </a:lnTo>
                  <a:lnTo>
                    <a:pt x="26513" y="23435"/>
                  </a:lnTo>
                  <a:lnTo>
                    <a:pt x="26513" y="23435"/>
                  </a:lnTo>
                  <a:lnTo>
                    <a:pt x="1767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487;p32">
              <a:extLst>
                <a:ext uri="{FF2B5EF4-FFF2-40B4-BE49-F238E27FC236}">
                  <a16:creationId xmlns:a16="http://schemas.microsoft.com/office/drawing/2014/main" id="{539455AD-1A6C-FB3A-10E6-D3D35D3C56BA}"/>
                </a:ext>
              </a:extLst>
            </p:cNvPr>
            <p:cNvSpPr/>
            <p:nvPr/>
          </p:nvSpPr>
          <p:spPr>
            <a:xfrm>
              <a:off x="1111225" y="1511800"/>
              <a:ext cx="367825" cy="619525"/>
            </a:xfrm>
            <a:custGeom>
              <a:avLst/>
              <a:gdLst/>
              <a:ahLst/>
              <a:cxnLst/>
              <a:rect l="l" t="t" r="r" b="b"/>
              <a:pathLst>
                <a:path w="14713" h="24781" extrusionOk="0">
                  <a:moveTo>
                    <a:pt x="12897" y="908"/>
                  </a:moveTo>
                  <a:lnTo>
                    <a:pt x="14358" y="24258"/>
                  </a:lnTo>
                  <a:lnTo>
                    <a:pt x="492" y="17685"/>
                  </a:lnTo>
                  <a:lnTo>
                    <a:pt x="12897" y="908"/>
                  </a:lnTo>
                  <a:close/>
                  <a:moveTo>
                    <a:pt x="13168" y="1"/>
                  </a:moveTo>
                  <a:lnTo>
                    <a:pt x="1" y="17810"/>
                  </a:lnTo>
                  <a:lnTo>
                    <a:pt x="14712" y="24780"/>
                  </a:lnTo>
                  <a:lnTo>
                    <a:pt x="14712" y="24780"/>
                  </a:lnTo>
                  <a:lnTo>
                    <a:pt x="13168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488;p32">
              <a:extLst>
                <a:ext uri="{FF2B5EF4-FFF2-40B4-BE49-F238E27FC236}">
                  <a16:creationId xmlns:a16="http://schemas.microsoft.com/office/drawing/2014/main" id="{5BE235FE-E179-8E22-99A5-B72E61391CA9}"/>
                </a:ext>
              </a:extLst>
            </p:cNvPr>
            <p:cNvSpPr/>
            <p:nvPr/>
          </p:nvSpPr>
          <p:spPr>
            <a:xfrm>
              <a:off x="2075050" y="672950"/>
              <a:ext cx="776275" cy="235825"/>
            </a:xfrm>
            <a:custGeom>
              <a:avLst/>
              <a:gdLst/>
              <a:ahLst/>
              <a:cxnLst/>
              <a:rect l="l" t="t" r="r" b="b"/>
              <a:pathLst>
                <a:path w="31051" h="9433" extrusionOk="0">
                  <a:moveTo>
                    <a:pt x="8378" y="355"/>
                  </a:moveTo>
                  <a:lnTo>
                    <a:pt x="29194" y="4299"/>
                  </a:lnTo>
                  <a:lnTo>
                    <a:pt x="835" y="8962"/>
                  </a:lnTo>
                  <a:lnTo>
                    <a:pt x="8378" y="355"/>
                  </a:lnTo>
                  <a:close/>
                  <a:moveTo>
                    <a:pt x="8253" y="0"/>
                  </a:moveTo>
                  <a:lnTo>
                    <a:pt x="0" y="9432"/>
                  </a:lnTo>
                  <a:lnTo>
                    <a:pt x="31051" y="4320"/>
                  </a:lnTo>
                  <a:lnTo>
                    <a:pt x="8347" y="21"/>
                  </a:lnTo>
                  <a:lnTo>
                    <a:pt x="825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489;p32">
              <a:extLst>
                <a:ext uri="{FF2B5EF4-FFF2-40B4-BE49-F238E27FC236}">
                  <a16:creationId xmlns:a16="http://schemas.microsoft.com/office/drawing/2014/main" id="{E6B1A68D-5259-8345-FA49-671D19F63F57}"/>
                </a:ext>
              </a:extLst>
            </p:cNvPr>
            <p:cNvSpPr/>
            <p:nvPr/>
          </p:nvSpPr>
          <p:spPr>
            <a:xfrm>
              <a:off x="2263375" y="447825"/>
              <a:ext cx="819575" cy="239225"/>
            </a:xfrm>
            <a:custGeom>
              <a:avLst/>
              <a:gdLst/>
              <a:ahLst/>
              <a:cxnLst/>
              <a:rect l="l" t="t" r="r" b="b"/>
              <a:pathLst>
                <a:path w="32783" h="9569" extrusionOk="0">
                  <a:moveTo>
                    <a:pt x="31072" y="460"/>
                  </a:moveTo>
                  <a:lnTo>
                    <a:pt x="1555" y="8797"/>
                  </a:lnTo>
                  <a:lnTo>
                    <a:pt x="1555" y="8797"/>
                  </a:lnTo>
                  <a:lnTo>
                    <a:pt x="10235" y="2192"/>
                  </a:lnTo>
                  <a:lnTo>
                    <a:pt x="31072" y="460"/>
                  </a:lnTo>
                  <a:close/>
                  <a:moveTo>
                    <a:pt x="32720" y="1"/>
                  </a:moveTo>
                  <a:lnTo>
                    <a:pt x="10163" y="1879"/>
                  </a:lnTo>
                  <a:lnTo>
                    <a:pt x="10121" y="1879"/>
                  </a:lnTo>
                  <a:lnTo>
                    <a:pt x="0" y="9569"/>
                  </a:lnTo>
                  <a:lnTo>
                    <a:pt x="32783" y="314"/>
                  </a:lnTo>
                  <a:lnTo>
                    <a:pt x="3272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490;p32">
              <a:extLst>
                <a:ext uri="{FF2B5EF4-FFF2-40B4-BE49-F238E27FC236}">
                  <a16:creationId xmlns:a16="http://schemas.microsoft.com/office/drawing/2014/main" id="{BD0B4E03-1079-8204-7A9F-ECDB4BE4D5C8}"/>
                </a:ext>
              </a:extLst>
            </p:cNvPr>
            <p:cNvSpPr/>
            <p:nvPr/>
          </p:nvSpPr>
          <p:spPr>
            <a:xfrm>
              <a:off x="2265200" y="444450"/>
              <a:ext cx="827150" cy="340675"/>
            </a:xfrm>
            <a:custGeom>
              <a:avLst/>
              <a:gdLst/>
              <a:ahLst/>
              <a:cxnLst/>
              <a:rect l="l" t="t" r="r" b="b"/>
              <a:pathLst>
                <a:path w="33086" h="13627" extrusionOk="0">
                  <a:moveTo>
                    <a:pt x="32240" y="585"/>
                  </a:moveTo>
                  <a:lnTo>
                    <a:pt x="22443" y="13272"/>
                  </a:lnTo>
                  <a:lnTo>
                    <a:pt x="1409" y="9286"/>
                  </a:lnTo>
                  <a:lnTo>
                    <a:pt x="32240" y="585"/>
                  </a:lnTo>
                  <a:close/>
                  <a:moveTo>
                    <a:pt x="33085" y="0"/>
                  </a:moveTo>
                  <a:lnTo>
                    <a:pt x="0" y="9349"/>
                  </a:lnTo>
                  <a:lnTo>
                    <a:pt x="22485" y="13606"/>
                  </a:lnTo>
                  <a:lnTo>
                    <a:pt x="22578" y="13627"/>
                  </a:lnTo>
                  <a:lnTo>
                    <a:pt x="3308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491;p32">
              <a:extLst>
                <a:ext uri="{FF2B5EF4-FFF2-40B4-BE49-F238E27FC236}">
                  <a16:creationId xmlns:a16="http://schemas.microsoft.com/office/drawing/2014/main" id="{61E7FCE3-5E34-BD52-F6A1-94842648DF3A}"/>
                </a:ext>
              </a:extLst>
            </p:cNvPr>
            <p:cNvSpPr/>
            <p:nvPr/>
          </p:nvSpPr>
          <p:spPr>
            <a:xfrm>
              <a:off x="1904975" y="899350"/>
              <a:ext cx="752825" cy="721500"/>
            </a:xfrm>
            <a:custGeom>
              <a:avLst/>
              <a:gdLst/>
              <a:ahLst/>
              <a:cxnLst/>
              <a:rect l="l" t="t" r="r" b="b"/>
              <a:pathLst>
                <a:path w="30113" h="28860" extrusionOk="0">
                  <a:moveTo>
                    <a:pt x="7304" y="1"/>
                  </a:moveTo>
                  <a:lnTo>
                    <a:pt x="7147" y="282"/>
                  </a:lnTo>
                  <a:lnTo>
                    <a:pt x="29444" y="12552"/>
                  </a:lnTo>
                  <a:lnTo>
                    <a:pt x="1" y="28568"/>
                  </a:lnTo>
                  <a:lnTo>
                    <a:pt x="157" y="28860"/>
                  </a:lnTo>
                  <a:lnTo>
                    <a:pt x="30112" y="12552"/>
                  </a:lnTo>
                  <a:lnTo>
                    <a:pt x="730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492;p32">
              <a:extLst>
                <a:ext uri="{FF2B5EF4-FFF2-40B4-BE49-F238E27FC236}">
                  <a16:creationId xmlns:a16="http://schemas.microsoft.com/office/drawing/2014/main" id="{1AB70C87-7BD5-E719-9B5E-973FA325946B}"/>
                </a:ext>
              </a:extLst>
            </p:cNvPr>
            <p:cNvSpPr/>
            <p:nvPr/>
          </p:nvSpPr>
          <p:spPr>
            <a:xfrm>
              <a:off x="2073200" y="775450"/>
              <a:ext cx="761425" cy="443450"/>
            </a:xfrm>
            <a:custGeom>
              <a:avLst/>
              <a:gdLst/>
              <a:ahLst/>
              <a:cxnLst/>
              <a:rect l="l" t="t" r="r" b="b"/>
              <a:pathLst>
                <a:path w="30457" h="17738" extrusionOk="0">
                  <a:moveTo>
                    <a:pt x="29935" y="418"/>
                  </a:moveTo>
                  <a:lnTo>
                    <a:pt x="22966" y="17278"/>
                  </a:lnTo>
                  <a:lnTo>
                    <a:pt x="982" y="5186"/>
                  </a:lnTo>
                  <a:lnTo>
                    <a:pt x="29935" y="418"/>
                  </a:lnTo>
                  <a:close/>
                  <a:moveTo>
                    <a:pt x="30457" y="0"/>
                  </a:moveTo>
                  <a:lnTo>
                    <a:pt x="1" y="5019"/>
                  </a:lnTo>
                  <a:lnTo>
                    <a:pt x="22976" y="17644"/>
                  </a:lnTo>
                  <a:lnTo>
                    <a:pt x="23133" y="17737"/>
                  </a:lnTo>
                  <a:lnTo>
                    <a:pt x="3045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493;p32">
              <a:extLst>
                <a:ext uri="{FF2B5EF4-FFF2-40B4-BE49-F238E27FC236}">
                  <a16:creationId xmlns:a16="http://schemas.microsoft.com/office/drawing/2014/main" id="{344FB6F9-EB42-38ED-7B2E-D318F306983A}"/>
                </a:ext>
              </a:extLst>
            </p:cNvPr>
            <p:cNvSpPr/>
            <p:nvPr/>
          </p:nvSpPr>
          <p:spPr>
            <a:xfrm>
              <a:off x="1113325" y="1949225"/>
              <a:ext cx="369125" cy="446575"/>
            </a:xfrm>
            <a:custGeom>
              <a:avLst/>
              <a:gdLst/>
              <a:ahLst/>
              <a:cxnLst/>
              <a:rect l="l" t="t" r="r" b="b"/>
              <a:pathLst>
                <a:path w="14765" h="17863" extrusionOk="0">
                  <a:moveTo>
                    <a:pt x="324" y="512"/>
                  </a:moveTo>
                  <a:lnTo>
                    <a:pt x="14138" y="7054"/>
                  </a:lnTo>
                  <a:lnTo>
                    <a:pt x="324" y="17227"/>
                  </a:lnTo>
                  <a:lnTo>
                    <a:pt x="324" y="512"/>
                  </a:lnTo>
                  <a:close/>
                  <a:moveTo>
                    <a:pt x="0" y="0"/>
                  </a:moveTo>
                  <a:lnTo>
                    <a:pt x="0" y="17863"/>
                  </a:lnTo>
                  <a:lnTo>
                    <a:pt x="14764" y="69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494;p32">
              <a:extLst>
                <a:ext uri="{FF2B5EF4-FFF2-40B4-BE49-F238E27FC236}">
                  <a16:creationId xmlns:a16="http://schemas.microsoft.com/office/drawing/2014/main" id="{E545F47D-D2FE-97FC-ED07-559021B32B31}"/>
                </a:ext>
              </a:extLst>
            </p:cNvPr>
            <p:cNvSpPr/>
            <p:nvPr/>
          </p:nvSpPr>
          <p:spPr>
            <a:xfrm>
              <a:off x="1467550" y="2120075"/>
              <a:ext cx="662300" cy="652375"/>
            </a:xfrm>
            <a:custGeom>
              <a:avLst/>
              <a:gdLst/>
              <a:ahLst/>
              <a:cxnLst/>
              <a:rect l="l" t="t" r="r" b="b"/>
              <a:pathLst>
                <a:path w="26492" h="26095" extrusionOk="0">
                  <a:moveTo>
                    <a:pt x="554" y="376"/>
                  </a:moveTo>
                  <a:lnTo>
                    <a:pt x="25959" y="2953"/>
                  </a:lnTo>
                  <a:lnTo>
                    <a:pt x="13074" y="25406"/>
                  </a:lnTo>
                  <a:lnTo>
                    <a:pt x="554" y="376"/>
                  </a:lnTo>
                  <a:close/>
                  <a:moveTo>
                    <a:pt x="0" y="1"/>
                  </a:moveTo>
                  <a:lnTo>
                    <a:pt x="13053" y="26095"/>
                  </a:lnTo>
                  <a:lnTo>
                    <a:pt x="26491" y="26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495;p32">
              <a:extLst>
                <a:ext uri="{FF2B5EF4-FFF2-40B4-BE49-F238E27FC236}">
                  <a16:creationId xmlns:a16="http://schemas.microsoft.com/office/drawing/2014/main" id="{E30D069D-B6E7-61D1-369B-E11D4F40C544}"/>
                </a:ext>
              </a:extLst>
            </p:cNvPr>
            <p:cNvSpPr/>
            <p:nvPr/>
          </p:nvSpPr>
          <p:spPr>
            <a:xfrm>
              <a:off x="1113325" y="2112775"/>
              <a:ext cx="370675" cy="800025"/>
            </a:xfrm>
            <a:custGeom>
              <a:avLst/>
              <a:gdLst/>
              <a:ahLst/>
              <a:cxnLst/>
              <a:rect l="l" t="t" r="r" b="b"/>
              <a:pathLst>
                <a:path w="14827" h="32001" extrusionOk="0">
                  <a:moveTo>
                    <a:pt x="14076" y="950"/>
                  </a:moveTo>
                  <a:lnTo>
                    <a:pt x="1785" y="30613"/>
                  </a:lnTo>
                  <a:lnTo>
                    <a:pt x="334" y="11081"/>
                  </a:lnTo>
                  <a:lnTo>
                    <a:pt x="14076" y="950"/>
                  </a:lnTo>
                  <a:close/>
                  <a:moveTo>
                    <a:pt x="14827" y="1"/>
                  </a:moveTo>
                  <a:lnTo>
                    <a:pt x="74" y="10872"/>
                  </a:lnTo>
                  <a:lnTo>
                    <a:pt x="0" y="10924"/>
                  </a:lnTo>
                  <a:lnTo>
                    <a:pt x="1555" y="32000"/>
                  </a:lnTo>
                  <a:lnTo>
                    <a:pt x="1482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496;p32">
              <a:extLst>
                <a:ext uri="{FF2B5EF4-FFF2-40B4-BE49-F238E27FC236}">
                  <a16:creationId xmlns:a16="http://schemas.microsoft.com/office/drawing/2014/main" id="{DBF47349-0AD3-C9FE-4072-B72C7F7DDA95}"/>
                </a:ext>
              </a:extLst>
            </p:cNvPr>
            <p:cNvSpPr/>
            <p:nvPr/>
          </p:nvSpPr>
          <p:spPr>
            <a:xfrm>
              <a:off x="1148275" y="2115125"/>
              <a:ext cx="651875" cy="785925"/>
            </a:xfrm>
            <a:custGeom>
              <a:avLst/>
              <a:gdLst/>
              <a:ahLst/>
              <a:cxnLst/>
              <a:rect l="l" t="t" r="r" b="b"/>
              <a:pathLst>
                <a:path w="26075" h="31437" extrusionOk="0">
                  <a:moveTo>
                    <a:pt x="13063" y="772"/>
                  </a:moveTo>
                  <a:lnTo>
                    <a:pt x="25594" y="25834"/>
                  </a:lnTo>
                  <a:lnTo>
                    <a:pt x="533" y="30988"/>
                  </a:lnTo>
                  <a:lnTo>
                    <a:pt x="13063" y="772"/>
                  </a:lnTo>
                  <a:close/>
                  <a:moveTo>
                    <a:pt x="13042" y="0"/>
                  </a:moveTo>
                  <a:lnTo>
                    <a:pt x="0" y="31437"/>
                  </a:lnTo>
                  <a:lnTo>
                    <a:pt x="26074" y="26063"/>
                  </a:lnTo>
                  <a:lnTo>
                    <a:pt x="1304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497;p32">
              <a:extLst>
                <a:ext uri="{FF2B5EF4-FFF2-40B4-BE49-F238E27FC236}">
                  <a16:creationId xmlns:a16="http://schemas.microsoft.com/office/drawing/2014/main" id="{BA2CDB5F-37B3-4F03-882A-6CD497F2B0D6}"/>
                </a:ext>
              </a:extLst>
            </p:cNvPr>
            <p:cNvSpPr/>
            <p:nvPr/>
          </p:nvSpPr>
          <p:spPr>
            <a:xfrm>
              <a:off x="1151400" y="2893725"/>
              <a:ext cx="204525" cy="398325"/>
            </a:xfrm>
            <a:custGeom>
              <a:avLst/>
              <a:gdLst/>
              <a:ahLst/>
              <a:cxnLst/>
              <a:rect l="l" t="t" r="r" b="b"/>
              <a:pathLst>
                <a:path w="8181" h="15933" extrusionOk="0">
                  <a:moveTo>
                    <a:pt x="293" y="1"/>
                  </a:moveTo>
                  <a:lnTo>
                    <a:pt x="1" y="136"/>
                  </a:lnTo>
                  <a:lnTo>
                    <a:pt x="7899" y="15933"/>
                  </a:lnTo>
                  <a:lnTo>
                    <a:pt x="8181" y="15786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498;p32">
              <a:extLst>
                <a:ext uri="{FF2B5EF4-FFF2-40B4-BE49-F238E27FC236}">
                  <a16:creationId xmlns:a16="http://schemas.microsoft.com/office/drawing/2014/main" id="{2FEFC4D2-D2C5-671C-CDE8-9D6045B6CCE9}"/>
                </a:ext>
              </a:extLst>
            </p:cNvPr>
            <p:cNvSpPr/>
            <p:nvPr/>
          </p:nvSpPr>
          <p:spPr>
            <a:xfrm>
              <a:off x="1345750" y="2750525"/>
              <a:ext cx="454400" cy="695950"/>
            </a:xfrm>
            <a:custGeom>
              <a:avLst/>
              <a:gdLst/>
              <a:ahLst/>
              <a:cxnLst/>
              <a:rect l="l" t="t" r="r" b="b"/>
              <a:pathLst>
                <a:path w="18176" h="27838" extrusionOk="0">
                  <a:moveTo>
                    <a:pt x="17695" y="1065"/>
                  </a:moveTo>
                  <a:lnTo>
                    <a:pt x="14044" y="27368"/>
                  </a:lnTo>
                  <a:lnTo>
                    <a:pt x="532" y="21525"/>
                  </a:lnTo>
                  <a:lnTo>
                    <a:pt x="17695" y="1065"/>
                  </a:lnTo>
                  <a:close/>
                  <a:moveTo>
                    <a:pt x="18175" y="0"/>
                  </a:moveTo>
                  <a:lnTo>
                    <a:pt x="146" y="21484"/>
                  </a:lnTo>
                  <a:lnTo>
                    <a:pt x="0" y="21651"/>
                  </a:lnTo>
                  <a:lnTo>
                    <a:pt x="14304" y="27837"/>
                  </a:lnTo>
                  <a:lnTo>
                    <a:pt x="1817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499;p32">
              <a:extLst>
                <a:ext uri="{FF2B5EF4-FFF2-40B4-BE49-F238E27FC236}">
                  <a16:creationId xmlns:a16="http://schemas.microsoft.com/office/drawing/2014/main" id="{C79381AC-08B2-C116-BA42-32C221CCD5BB}"/>
                </a:ext>
              </a:extLst>
            </p:cNvPr>
            <p:cNvSpPr/>
            <p:nvPr/>
          </p:nvSpPr>
          <p:spPr>
            <a:xfrm>
              <a:off x="1985325" y="2193900"/>
              <a:ext cx="131200" cy="228500"/>
            </a:xfrm>
            <a:custGeom>
              <a:avLst/>
              <a:gdLst/>
              <a:ahLst/>
              <a:cxnLst/>
              <a:rect l="l" t="t" r="r" b="b"/>
              <a:pathLst>
                <a:path w="5248" h="9140" extrusionOk="0">
                  <a:moveTo>
                    <a:pt x="5248" y="0"/>
                  </a:moveTo>
                  <a:lnTo>
                    <a:pt x="0" y="914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500;p32">
              <a:extLst>
                <a:ext uri="{FF2B5EF4-FFF2-40B4-BE49-F238E27FC236}">
                  <a16:creationId xmlns:a16="http://schemas.microsoft.com/office/drawing/2014/main" id="{12EA02B8-91CF-6B09-05A7-53EA02D7E76C}"/>
                </a:ext>
              </a:extLst>
            </p:cNvPr>
            <p:cNvSpPr/>
            <p:nvPr/>
          </p:nvSpPr>
          <p:spPr>
            <a:xfrm>
              <a:off x="1794375" y="2188675"/>
              <a:ext cx="331300" cy="574400"/>
            </a:xfrm>
            <a:custGeom>
              <a:avLst/>
              <a:gdLst/>
              <a:ahLst/>
              <a:cxnLst/>
              <a:rect l="l" t="t" r="r" b="b"/>
              <a:pathLst>
                <a:path w="13252" h="22976" extrusionOk="0">
                  <a:moveTo>
                    <a:pt x="13001" y="0"/>
                  </a:moveTo>
                  <a:lnTo>
                    <a:pt x="12886" y="209"/>
                  </a:lnTo>
                  <a:lnTo>
                    <a:pt x="7638" y="9349"/>
                  </a:lnTo>
                  <a:lnTo>
                    <a:pt x="1" y="22662"/>
                  </a:lnTo>
                  <a:lnTo>
                    <a:pt x="22" y="22715"/>
                  </a:lnTo>
                  <a:lnTo>
                    <a:pt x="230" y="22474"/>
                  </a:lnTo>
                  <a:lnTo>
                    <a:pt x="168" y="22944"/>
                  </a:lnTo>
                  <a:lnTo>
                    <a:pt x="199" y="22975"/>
                  </a:lnTo>
                  <a:lnTo>
                    <a:pt x="13252" y="220"/>
                  </a:lnTo>
                  <a:lnTo>
                    <a:pt x="12855" y="283"/>
                  </a:lnTo>
                  <a:lnTo>
                    <a:pt x="1300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501;p32">
              <a:extLst>
                <a:ext uri="{FF2B5EF4-FFF2-40B4-BE49-F238E27FC236}">
                  <a16:creationId xmlns:a16="http://schemas.microsoft.com/office/drawing/2014/main" id="{A16C17AC-8B8C-66A0-1B6E-D49B0B1EE786}"/>
                </a:ext>
              </a:extLst>
            </p:cNvPr>
            <p:cNvSpPr/>
            <p:nvPr/>
          </p:nvSpPr>
          <p:spPr>
            <a:xfrm>
              <a:off x="1793075" y="2755225"/>
              <a:ext cx="1850" cy="2625"/>
            </a:xfrm>
            <a:custGeom>
              <a:avLst/>
              <a:gdLst/>
              <a:ahLst/>
              <a:cxnLst/>
              <a:rect l="l" t="t" r="r" b="b"/>
              <a:pathLst>
                <a:path w="74" h="105" extrusionOk="0">
                  <a:moveTo>
                    <a:pt x="53" y="0"/>
                  </a:moveTo>
                  <a:lnTo>
                    <a:pt x="0" y="84"/>
                  </a:lnTo>
                  <a:lnTo>
                    <a:pt x="32" y="105"/>
                  </a:lnTo>
                  <a:lnTo>
                    <a:pt x="74" y="5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502;p32">
              <a:extLst>
                <a:ext uri="{FF2B5EF4-FFF2-40B4-BE49-F238E27FC236}">
                  <a16:creationId xmlns:a16="http://schemas.microsoft.com/office/drawing/2014/main" id="{1CA6CF5A-676A-2F62-20AA-6F9F320E5C3E}"/>
                </a:ext>
              </a:extLst>
            </p:cNvPr>
            <p:cNvSpPr/>
            <p:nvPr/>
          </p:nvSpPr>
          <p:spPr>
            <a:xfrm>
              <a:off x="1793875" y="2750525"/>
              <a:ext cx="6275" cy="11775"/>
            </a:xfrm>
            <a:custGeom>
              <a:avLst/>
              <a:gdLst/>
              <a:ahLst/>
              <a:cxnLst/>
              <a:rect l="l" t="t" r="r" b="b"/>
              <a:pathLst>
                <a:path w="251" h="471" extrusionOk="0">
                  <a:moveTo>
                    <a:pt x="250" y="0"/>
                  </a:moveTo>
                  <a:lnTo>
                    <a:pt x="42" y="241"/>
                  </a:lnTo>
                  <a:lnTo>
                    <a:pt x="0" y="293"/>
                  </a:lnTo>
                  <a:lnTo>
                    <a:pt x="188" y="47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503;p32">
              <a:extLst>
                <a:ext uri="{FF2B5EF4-FFF2-40B4-BE49-F238E27FC236}">
                  <a16:creationId xmlns:a16="http://schemas.microsoft.com/office/drawing/2014/main" id="{0BAD9514-BDC4-18DB-AFFE-A7FA24897FAA}"/>
                </a:ext>
              </a:extLst>
            </p:cNvPr>
            <p:cNvSpPr/>
            <p:nvPr/>
          </p:nvSpPr>
          <p:spPr>
            <a:xfrm>
              <a:off x="1901850" y="1202975"/>
              <a:ext cx="757500" cy="997200"/>
            </a:xfrm>
            <a:custGeom>
              <a:avLst/>
              <a:gdLst/>
              <a:ahLst/>
              <a:cxnLst/>
              <a:rect l="l" t="t" r="r" b="b"/>
              <a:pathLst>
                <a:path w="30300" h="39888" extrusionOk="0">
                  <a:moveTo>
                    <a:pt x="29507" y="803"/>
                  </a:moveTo>
                  <a:lnTo>
                    <a:pt x="8879" y="39115"/>
                  </a:lnTo>
                  <a:lnTo>
                    <a:pt x="407" y="16641"/>
                  </a:lnTo>
                  <a:lnTo>
                    <a:pt x="29507" y="803"/>
                  </a:lnTo>
                  <a:close/>
                  <a:moveTo>
                    <a:pt x="30300" y="0"/>
                  </a:moveTo>
                  <a:lnTo>
                    <a:pt x="1" y="16495"/>
                  </a:lnTo>
                  <a:lnTo>
                    <a:pt x="8827" y="39888"/>
                  </a:lnTo>
                  <a:lnTo>
                    <a:pt x="3030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504;p32">
              <a:extLst>
                <a:ext uri="{FF2B5EF4-FFF2-40B4-BE49-F238E27FC236}">
                  <a16:creationId xmlns:a16="http://schemas.microsoft.com/office/drawing/2014/main" id="{A7FDF9D1-631F-3EC0-CCDE-40C7E24ED958}"/>
                </a:ext>
              </a:extLst>
            </p:cNvPr>
            <p:cNvSpPr/>
            <p:nvPr/>
          </p:nvSpPr>
          <p:spPr>
            <a:xfrm>
              <a:off x="2115750" y="1211050"/>
              <a:ext cx="1135950" cy="984700"/>
            </a:xfrm>
            <a:custGeom>
              <a:avLst/>
              <a:gdLst/>
              <a:ahLst/>
              <a:cxnLst/>
              <a:rect l="l" t="t" r="r" b="b"/>
              <a:pathLst>
                <a:path w="45438" h="39388" extrusionOk="0">
                  <a:moveTo>
                    <a:pt x="21201" y="0"/>
                  </a:moveTo>
                  <a:lnTo>
                    <a:pt x="0" y="39388"/>
                  </a:lnTo>
                  <a:lnTo>
                    <a:pt x="0" y="39388"/>
                  </a:lnTo>
                  <a:lnTo>
                    <a:pt x="45438" y="32198"/>
                  </a:lnTo>
                  <a:lnTo>
                    <a:pt x="45386" y="31875"/>
                  </a:lnTo>
                  <a:lnTo>
                    <a:pt x="594" y="38970"/>
                  </a:lnTo>
                  <a:lnTo>
                    <a:pt x="594" y="38970"/>
                  </a:lnTo>
                  <a:lnTo>
                    <a:pt x="21493" y="157"/>
                  </a:lnTo>
                  <a:lnTo>
                    <a:pt x="2120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505;p32">
              <a:extLst>
                <a:ext uri="{FF2B5EF4-FFF2-40B4-BE49-F238E27FC236}">
                  <a16:creationId xmlns:a16="http://schemas.microsoft.com/office/drawing/2014/main" id="{93161316-F7C2-1DDD-0F23-891C01AC1EA2}"/>
                </a:ext>
              </a:extLst>
            </p:cNvPr>
            <p:cNvSpPr/>
            <p:nvPr/>
          </p:nvSpPr>
          <p:spPr>
            <a:xfrm>
              <a:off x="2640800" y="728250"/>
              <a:ext cx="785950" cy="495100"/>
            </a:xfrm>
            <a:custGeom>
              <a:avLst/>
              <a:gdLst/>
              <a:ahLst/>
              <a:cxnLst/>
              <a:rect l="l" t="t" r="r" b="b"/>
              <a:pathLst>
                <a:path w="31438" h="19804" extrusionOk="0">
                  <a:moveTo>
                    <a:pt x="30153" y="438"/>
                  </a:moveTo>
                  <a:lnTo>
                    <a:pt x="689" y="18989"/>
                  </a:lnTo>
                  <a:lnTo>
                    <a:pt x="7596" y="2254"/>
                  </a:lnTo>
                  <a:lnTo>
                    <a:pt x="30153" y="438"/>
                  </a:lnTo>
                  <a:close/>
                  <a:moveTo>
                    <a:pt x="31437" y="0"/>
                  </a:moveTo>
                  <a:lnTo>
                    <a:pt x="7377" y="1941"/>
                  </a:lnTo>
                  <a:lnTo>
                    <a:pt x="0" y="19803"/>
                  </a:lnTo>
                  <a:lnTo>
                    <a:pt x="3143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506;p32">
              <a:extLst>
                <a:ext uri="{FF2B5EF4-FFF2-40B4-BE49-F238E27FC236}">
                  <a16:creationId xmlns:a16="http://schemas.microsoft.com/office/drawing/2014/main" id="{21755209-2327-2B2C-497B-FD1F53783199}"/>
                </a:ext>
              </a:extLst>
            </p:cNvPr>
            <p:cNvSpPr/>
            <p:nvPr/>
          </p:nvSpPr>
          <p:spPr>
            <a:xfrm>
              <a:off x="2819225" y="446000"/>
              <a:ext cx="601500" cy="339375"/>
            </a:xfrm>
            <a:custGeom>
              <a:avLst/>
              <a:gdLst/>
              <a:ahLst/>
              <a:cxnLst/>
              <a:rect l="l" t="t" r="r" b="b"/>
              <a:pathLst>
                <a:path w="24060" h="13575" extrusionOk="0">
                  <a:moveTo>
                    <a:pt x="10528" y="460"/>
                  </a:moveTo>
                  <a:lnTo>
                    <a:pt x="23257" y="11384"/>
                  </a:lnTo>
                  <a:lnTo>
                    <a:pt x="699" y="13199"/>
                  </a:lnTo>
                  <a:lnTo>
                    <a:pt x="10528" y="460"/>
                  </a:lnTo>
                  <a:close/>
                  <a:moveTo>
                    <a:pt x="10475" y="1"/>
                  </a:moveTo>
                  <a:lnTo>
                    <a:pt x="0" y="13575"/>
                  </a:lnTo>
                  <a:lnTo>
                    <a:pt x="24060" y="11634"/>
                  </a:lnTo>
                  <a:lnTo>
                    <a:pt x="1047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507;p32">
              <a:extLst>
                <a:ext uri="{FF2B5EF4-FFF2-40B4-BE49-F238E27FC236}">
                  <a16:creationId xmlns:a16="http://schemas.microsoft.com/office/drawing/2014/main" id="{C13860EC-127F-1A24-0D6F-2612DE9F0BA0}"/>
                </a:ext>
              </a:extLst>
            </p:cNvPr>
            <p:cNvSpPr/>
            <p:nvPr/>
          </p:nvSpPr>
          <p:spPr>
            <a:xfrm>
              <a:off x="3073550" y="285575"/>
              <a:ext cx="561075" cy="454700"/>
            </a:xfrm>
            <a:custGeom>
              <a:avLst/>
              <a:gdLst/>
              <a:ahLst/>
              <a:cxnLst/>
              <a:rect l="l" t="t" r="r" b="b"/>
              <a:pathLst>
                <a:path w="22443" h="18188" extrusionOk="0">
                  <a:moveTo>
                    <a:pt x="21827" y="513"/>
                  </a:moveTo>
                  <a:lnTo>
                    <a:pt x="13439" y="17665"/>
                  </a:lnTo>
                  <a:lnTo>
                    <a:pt x="657" y="6720"/>
                  </a:lnTo>
                  <a:lnTo>
                    <a:pt x="21827" y="513"/>
                  </a:lnTo>
                  <a:close/>
                  <a:moveTo>
                    <a:pt x="22442" y="1"/>
                  </a:moveTo>
                  <a:lnTo>
                    <a:pt x="0" y="6574"/>
                  </a:lnTo>
                  <a:lnTo>
                    <a:pt x="13543" y="18187"/>
                  </a:lnTo>
                  <a:lnTo>
                    <a:pt x="2244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508;p32">
              <a:extLst>
                <a:ext uri="{FF2B5EF4-FFF2-40B4-BE49-F238E27FC236}">
                  <a16:creationId xmlns:a16="http://schemas.microsoft.com/office/drawing/2014/main" id="{0D6E8330-909C-EA3F-4044-25986BCB33B3}"/>
                </a:ext>
              </a:extLst>
            </p:cNvPr>
            <p:cNvSpPr/>
            <p:nvPr/>
          </p:nvSpPr>
          <p:spPr>
            <a:xfrm>
              <a:off x="3402450" y="287150"/>
              <a:ext cx="744200" cy="454150"/>
            </a:xfrm>
            <a:custGeom>
              <a:avLst/>
              <a:gdLst/>
              <a:ahLst/>
              <a:cxnLst/>
              <a:rect l="l" t="t" r="r" b="b"/>
              <a:pathLst>
                <a:path w="29768" h="18166" extrusionOk="0">
                  <a:moveTo>
                    <a:pt x="9068" y="387"/>
                  </a:moveTo>
                  <a:lnTo>
                    <a:pt x="28797" y="6605"/>
                  </a:lnTo>
                  <a:lnTo>
                    <a:pt x="658" y="17561"/>
                  </a:lnTo>
                  <a:lnTo>
                    <a:pt x="9068" y="387"/>
                  </a:lnTo>
                  <a:close/>
                  <a:moveTo>
                    <a:pt x="8890" y="1"/>
                  </a:moveTo>
                  <a:lnTo>
                    <a:pt x="0" y="18166"/>
                  </a:lnTo>
                  <a:lnTo>
                    <a:pt x="29768" y="6564"/>
                  </a:lnTo>
                  <a:lnTo>
                    <a:pt x="9026" y="42"/>
                  </a:lnTo>
                  <a:lnTo>
                    <a:pt x="889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509;p32">
              <a:extLst>
                <a:ext uri="{FF2B5EF4-FFF2-40B4-BE49-F238E27FC236}">
                  <a16:creationId xmlns:a16="http://schemas.microsoft.com/office/drawing/2014/main" id="{998496CA-8398-2175-05BF-F50B17C035EE}"/>
                </a:ext>
              </a:extLst>
            </p:cNvPr>
            <p:cNvSpPr/>
            <p:nvPr/>
          </p:nvSpPr>
          <p:spPr>
            <a:xfrm>
              <a:off x="4128900" y="447575"/>
              <a:ext cx="349550" cy="543625"/>
            </a:xfrm>
            <a:custGeom>
              <a:avLst/>
              <a:gdLst/>
              <a:ahLst/>
              <a:cxnLst/>
              <a:rect l="l" t="t" r="r" b="b"/>
              <a:pathLst>
                <a:path w="13982" h="21745" extrusionOk="0">
                  <a:moveTo>
                    <a:pt x="439" y="334"/>
                  </a:moveTo>
                  <a:lnTo>
                    <a:pt x="13532" y="699"/>
                  </a:lnTo>
                  <a:lnTo>
                    <a:pt x="6625" y="20701"/>
                  </a:lnTo>
                  <a:lnTo>
                    <a:pt x="439" y="334"/>
                  </a:lnTo>
                  <a:close/>
                  <a:moveTo>
                    <a:pt x="0" y="1"/>
                  </a:moveTo>
                  <a:lnTo>
                    <a:pt x="6604" y="21744"/>
                  </a:lnTo>
                  <a:lnTo>
                    <a:pt x="13981" y="3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510;p32">
              <a:extLst>
                <a:ext uri="{FF2B5EF4-FFF2-40B4-BE49-F238E27FC236}">
                  <a16:creationId xmlns:a16="http://schemas.microsoft.com/office/drawing/2014/main" id="{91DC1199-72D2-B692-3143-88E9A3CD5E7F}"/>
                </a:ext>
              </a:extLst>
            </p:cNvPr>
            <p:cNvSpPr/>
            <p:nvPr/>
          </p:nvSpPr>
          <p:spPr>
            <a:xfrm>
              <a:off x="4285925" y="456450"/>
              <a:ext cx="572025" cy="532900"/>
            </a:xfrm>
            <a:custGeom>
              <a:avLst/>
              <a:gdLst/>
              <a:ahLst/>
              <a:cxnLst/>
              <a:rect l="l" t="t" r="r" b="b"/>
              <a:pathLst>
                <a:path w="22881" h="21316" extrusionOk="0">
                  <a:moveTo>
                    <a:pt x="7575" y="386"/>
                  </a:moveTo>
                  <a:lnTo>
                    <a:pt x="22151" y="4028"/>
                  </a:lnTo>
                  <a:lnTo>
                    <a:pt x="657" y="20408"/>
                  </a:lnTo>
                  <a:lnTo>
                    <a:pt x="7575" y="386"/>
                  </a:lnTo>
                  <a:close/>
                  <a:moveTo>
                    <a:pt x="7367" y="0"/>
                  </a:moveTo>
                  <a:lnTo>
                    <a:pt x="0" y="21316"/>
                  </a:lnTo>
                  <a:lnTo>
                    <a:pt x="22881" y="3871"/>
                  </a:lnTo>
                  <a:lnTo>
                    <a:pt x="736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511;p32">
              <a:extLst>
                <a:ext uri="{FF2B5EF4-FFF2-40B4-BE49-F238E27FC236}">
                  <a16:creationId xmlns:a16="http://schemas.microsoft.com/office/drawing/2014/main" id="{F1DCA2D6-4A3F-A073-0FEF-1537644F3050}"/>
                </a:ext>
              </a:extLst>
            </p:cNvPr>
            <p:cNvSpPr/>
            <p:nvPr/>
          </p:nvSpPr>
          <p:spPr>
            <a:xfrm>
              <a:off x="3398025" y="446275"/>
              <a:ext cx="902250" cy="537625"/>
            </a:xfrm>
            <a:custGeom>
              <a:avLst/>
              <a:gdLst/>
              <a:ahLst/>
              <a:cxnLst/>
              <a:rect l="l" t="t" r="r" b="b"/>
              <a:pathLst>
                <a:path w="36090" h="21505" extrusionOk="0">
                  <a:moveTo>
                    <a:pt x="29350" y="438"/>
                  </a:moveTo>
                  <a:lnTo>
                    <a:pt x="35610" y="21034"/>
                  </a:lnTo>
                  <a:lnTo>
                    <a:pt x="35610" y="21034"/>
                  </a:lnTo>
                  <a:lnTo>
                    <a:pt x="1023" y="11467"/>
                  </a:lnTo>
                  <a:lnTo>
                    <a:pt x="29350" y="438"/>
                  </a:lnTo>
                  <a:close/>
                  <a:moveTo>
                    <a:pt x="29558" y="0"/>
                  </a:moveTo>
                  <a:lnTo>
                    <a:pt x="1" y="11530"/>
                  </a:lnTo>
                  <a:lnTo>
                    <a:pt x="36090" y="21504"/>
                  </a:lnTo>
                  <a:lnTo>
                    <a:pt x="36090" y="21504"/>
                  </a:lnTo>
                  <a:lnTo>
                    <a:pt x="29611" y="167"/>
                  </a:lnTo>
                  <a:lnTo>
                    <a:pt x="29558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512;p32">
              <a:extLst>
                <a:ext uri="{FF2B5EF4-FFF2-40B4-BE49-F238E27FC236}">
                  <a16:creationId xmlns:a16="http://schemas.microsoft.com/office/drawing/2014/main" id="{6B485625-363E-3A31-6160-751BBE405A85}"/>
                </a:ext>
              </a:extLst>
            </p:cNvPr>
            <p:cNvSpPr/>
            <p:nvPr/>
          </p:nvSpPr>
          <p:spPr>
            <a:xfrm>
              <a:off x="4283050" y="549550"/>
              <a:ext cx="1017050" cy="499025"/>
            </a:xfrm>
            <a:custGeom>
              <a:avLst/>
              <a:gdLst/>
              <a:ahLst/>
              <a:cxnLst/>
              <a:rect l="l" t="t" r="r" b="b"/>
              <a:pathLst>
                <a:path w="40682" h="19961" extrusionOk="0">
                  <a:moveTo>
                    <a:pt x="22610" y="439"/>
                  </a:moveTo>
                  <a:lnTo>
                    <a:pt x="39909" y="19585"/>
                  </a:lnTo>
                  <a:lnTo>
                    <a:pt x="888" y="17007"/>
                  </a:lnTo>
                  <a:lnTo>
                    <a:pt x="22610" y="439"/>
                  </a:lnTo>
                  <a:close/>
                  <a:moveTo>
                    <a:pt x="22652" y="1"/>
                  </a:moveTo>
                  <a:lnTo>
                    <a:pt x="0" y="17279"/>
                  </a:lnTo>
                  <a:lnTo>
                    <a:pt x="40681" y="19961"/>
                  </a:lnTo>
                  <a:lnTo>
                    <a:pt x="40681" y="19961"/>
                  </a:lnTo>
                  <a:lnTo>
                    <a:pt x="2265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513;p32">
              <a:extLst>
                <a:ext uri="{FF2B5EF4-FFF2-40B4-BE49-F238E27FC236}">
                  <a16:creationId xmlns:a16="http://schemas.microsoft.com/office/drawing/2014/main" id="{F381B737-C7E8-9CFC-288C-54CBA6855ABD}"/>
                </a:ext>
              </a:extLst>
            </p:cNvPr>
            <p:cNvSpPr/>
            <p:nvPr/>
          </p:nvSpPr>
          <p:spPr>
            <a:xfrm>
              <a:off x="4833675" y="544350"/>
              <a:ext cx="718650" cy="505000"/>
            </a:xfrm>
            <a:custGeom>
              <a:avLst/>
              <a:gdLst/>
              <a:ahLst/>
              <a:cxnLst/>
              <a:rect l="l" t="t" r="r" b="b"/>
              <a:pathLst>
                <a:path w="28746" h="20200" extrusionOk="0">
                  <a:moveTo>
                    <a:pt x="1211" y="866"/>
                  </a:moveTo>
                  <a:lnTo>
                    <a:pt x="28109" y="12124"/>
                  </a:lnTo>
                  <a:lnTo>
                    <a:pt x="18291" y="19761"/>
                  </a:lnTo>
                  <a:lnTo>
                    <a:pt x="1211" y="866"/>
                  </a:lnTo>
                  <a:close/>
                  <a:moveTo>
                    <a:pt x="1" y="0"/>
                  </a:moveTo>
                  <a:lnTo>
                    <a:pt x="18155" y="20085"/>
                  </a:lnTo>
                  <a:lnTo>
                    <a:pt x="18249" y="20199"/>
                  </a:lnTo>
                  <a:lnTo>
                    <a:pt x="28745" y="120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514;p32">
              <a:extLst>
                <a:ext uri="{FF2B5EF4-FFF2-40B4-BE49-F238E27FC236}">
                  <a16:creationId xmlns:a16="http://schemas.microsoft.com/office/drawing/2014/main" id="{B4F11031-E9D1-761B-B080-15CF8A324B17}"/>
                </a:ext>
              </a:extLst>
            </p:cNvPr>
            <p:cNvSpPr/>
            <p:nvPr/>
          </p:nvSpPr>
          <p:spPr>
            <a:xfrm>
              <a:off x="3409750" y="729800"/>
              <a:ext cx="885600" cy="252250"/>
            </a:xfrm>
            <a:custGeom>
              <a:avLst/>
              <a:gdLst/>
              <a:ahLst/>
              <a:cxnLst/>
              <a:rect l="l" t="t" r="r" b="b"/>
              <a:pathLst>
                <a:path w="35424" h="10090" extrusionOk="0">
                  <a:moveTo>
                    <a:pt x="84" y="1"/>
                  </a:moveTo>
                  <a:lnTo>
                    <a:pt x="1" y="314"/>
                  </a:lnTo>
                  <a:lnTo>
                    <a:pt x="35340" y="10090"/>
                  </a:lnTo>
                  <a:lnTo>
                    <a:pt x="35423" y="9777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515;p32">
              <a:extLst>
                <a:ext uri="{FF2B5EF4-FFF2-40B4-BE49-F238E27FC236}">
                  <a16:creationId xmlns:a16="http://schemas.microsoft.com/office/drawing/2014/main" id="{585EA429-B4DD-118E-73B9-5B47BBAEB5A9}"/>
                </a:ext>
              </a:extLst>
            </p:cNvPr>
            <p:cNvSpPr/>
            <p:nvPr/>
          </p:nvSpPr>
          <p:spPr>
            <a:xfrm>
              <a:off x="3999000" y="976800"/>
              <a:ext cx="299200" cy="933075"/>
            </a:xfrm>
            <a:custGeom>
              <a:avLst/>
              <a:gdLst/>
              <a:ahLst/>
              <a:cxnLst/>
              <a:rect l="l" t="t" r="r" b="b"/>
              <a:pathLst>
                <a:path w="11968" h="37323" extrusionOk="0">
                  <a:moveTo>
                    <a:pt x="11654" y="1"/>
                  </a:moveTo>
                  <a:lnTo>
                    <a:pt x="1" y="37218"/>
                  </a:lnTo>
                  <a:lnTo>
                    <a:pt x="314" y="37322"/>
                  </a:lnTo>
                  <a:lnTo>
                    <a:pt x="11967" y="95"/>
                  </a:lnTo>
                  <a:lnTo>
                    <a:pt x="1165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516;p32">
              <a:extLst>
                <a:ext uri="{FF2B5EF4-FFF2-40B4-BE49-F238E27FC236}">
                  <a16:creationId xmlns:a16="http://schemas.microsoft.com/office/drawing/2014/main" id="{F8B0246B-8648-122D-392D-069AEBA1BF42}"/>
                </a:ext>
              </a:extLst>
            </p:cNvPr>
            <p:cNvSpPr/>
            <p:nvPr/>
          </p:nvSpPr>
          <p:spPr>
            <a:xfrm>
              <a:off x="2820000" y="2001900"/>
              <a:ext cx="529775" cy="596850"/>
            </a:xfrm>
            <a:custGeom>
              <a:avLst/>
              <a:gdLst/>
              <a:ahLst/>
              <a:cxnLst/>
              <a:rect l="l" t="t" r="r" b="b"/>
              <a:pathLst>
                <a:path w="21191" h="23874" extrusionOk="0">
                  <a:moveTo>
                    <a:pt x="17143" y="805"/>
                  </a:moveTo>
                  <a:lnTo>
                    <a:pt x="20805" y="23550"/>
                  </a:lnTo>
                  <a:lnTo>
                    <a:pt x="637" y="23184"/>
                  </a:lnTo>
                  <a:lnTo>
                    <a:pt x="17143" y="805"/>
                  </a:lnTo>
                  <a:close/>
                  <a:moveTo>
                    <a:pt x="17341" y="1"/>
                  </a:moveTo>
                  <a:lnTo>
                    <a:pt x="1" y="23487"/>
                  </a:lnTo>
                  <a:lnTo>
                    <a:pt x="20993" y="23873"/>
                  </a:lnTo>
                  <a:lnTo>
                    <a:pt x="21191" y="23873"/>
                  </a:lnTo>
                  <a:lnTo>
                    <a:pt x="1734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" name="Google Shape;517;p32">
              <a:extLst>
                <a:ext uri="{FF2B5EF4-FFF2-40B4-BE49-F238E27FC236}">
                  <a16:creationId xmlns:a16="http://schemas.microsoft.com/office/drawing/2014/main" id="{4B4B10AD-57D2-BC04-5652-27606E7F5942}"/>
                </a:ext>
              </a:extLst>
            </p:cNvPr>
            <p:cNvSpPr/>
            <p:nvPr/>
          </p:nvSpPr>
          <p:spPr>
            <a:xfrm>
              <a:off x="3254300" y="2007125"/>
              <a:ext cx="1325" cy="1350"/>
            </a:xfrm>
            <a:custGeom>
              <a:avLst/>
              <a:gdLst/>
              <a:ahLst/>
              <a:cxnLst/>
              <a:rect l="l" t="t" r="r" b="b"/>
              <a:pathLst>
                <a:path w="53" h="54" extrusionOk="0">
                  <a:moveTo>
                    <a:pt x="53" y="1"/>
                  </a:moveTo>
                  <a:lnTo>
                    <a:pt x="0" y="11"/>
                  </a:lnTo>
                  <a:lnTo>
                    <a:pt x="11" y="53"/>
                  </a:lnTo>
                  <a:lnTo>
                    <a:pt x="5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518;p32">
              <a:extLst>
                <a:ext uri="{FF2B5EF4-FFF2-40B4-BE49-F238E27FC236}">
                  <a16:creationId xmlns:a16="http://schemas.microsoft.com/office/drawing/2014/main" id="{8AC5FFE7-D121-A695-7FA0-68E13ED81052}"/>
                </a:ext>
              </a:extLst>
            </p:cNvPr>
            <p:cNvSpPr/>
            <p:nvPr/>
          </p:nvSpPr>
          <p:spPr>
            <a:xfrm>
              <a:off x="3254575" y="1905400"/>
              <a:ext cx="743650" cy="105925"/>
            </a:xfrm>
            <a:custGeom>
              <a:avLst/>
              <a:gdLst/>
              <a:ahLst/>
              <a:cxnLst/>
              <a:rect l="l" t="t" r="r" b="b"/>
              <a:pathLst>
                <a:path w="29746" h="4237" extrusionOk="0">
                  <a:moveTo>
                    <a:pt x="29631" y="1"/>
                  </a:moveTo>
                  <a:lnTo>
                    <a:pt x="42" y="4070"/>
                  </a:lnTo>
                  <a:lnTo>
                    <a:pt x="0" y="4122"/>
                  </a:lnTo>
                  <a:lnTo>
                    <a:pt x="21" y="4237"/>
                  </a:lnTo>
                  <a:lnTo>
                    <a:pt x="29746" y="157"/>
                  </a:lnTo>
                  <a:lnTo>
                    <a:pt x="2963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519;p32">
              <a:extLst>
                <a:ext uri="{FF2B5EF4-FFF2-40B4-BE49-F238E27FC236}">
                  <a16:creationId xmlns:a16="http://schemas.microsoft.com/office/drawing/2014/main" id="{5A889E4B-C9DF-AFD7-10BC-85DDD81DEEAB}"/>
                </a:ext>
              </a:extLst>
            </p:cNvPr>
            <p:cNvSpPr/>
            <p:nvPr/>
          </p:nvSpPr>
          <p:spPr>
            <a:xfrm>
              <a:off x="3255075" y="1909325"/>
              <a:ext cx="745000" cy="273625"/>
            </a:xfrm>
            <a:custGeom>
              <a:avLst/>
              <a:gdLst/>
              <a:ahLst/>
              <a:cxnLst/>
              <a:rect l="l" t="t" r="r" b="b"/>
              <a:pathLst>
                <a:path w="29800" h="10945" extrusionOk="0">
                  <a:moveTo>
                    <a:pt x="29726" y="0"/>
                  </a:moveTo>
                  <a:lnTo>
                    <a:pt x="1" y="4080"/>
                  </a:lnTo>
                  <a:lnTo>
                    <a:pt x="28" y="4246"/>
                  </a:lnTo>
                  <a:lnTo>
                    <a:pt x="28" y="4246"/>
                  </a:lnTo>
                  <a:lnTo>
                    <a:pt x="29737" y="157"/>
                  </a:lnTo>
                  <a:lnTo>
                    <a:pt x="29799" y="84"/>
                  </a:lnTo>
                  <a:lnTo>
                    <a:pt x="29726" y="0"/>
                  </a:lnTo>
                  <a:close/>
                  <a:moveTo>
                    <a:pt x="28" y="4246"/>
                  </a:moveTo>
                  <a:lnTo>
                    <a:pt x="22" y="4247"/>
                  </a:lnTo>
                  <a:lnTo>
                    <a:pt x="1107" y="10945"/>
                  </a:lnTo>
                  <a:lnTo>
                    <a:pt x="28" y="4246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520;p32">
              <a:extLst>
                <a:ext uri="{FF2B5EF4-FFF2-40B4-BE49-F238E27FC236}">
                  <a16:creationId xmlns:a16="http://schemas.microsoft.com/office/drawing/2014/main" id="{E61150B9-C7EB-1EE5-4F40-3880987CDC73}"/>
                </a:ext>
              </a:extLst>
            </p:cNvPr>
            <p:cNvSpPr/>
            <p:nvPr/>
          </p:nvSpPr>
          <p:spPr>
            <a:xfrm>
              <a:off x="3998475" y="1911400"/>
              <a:ext cx="2625" cy="1850"/>
            </a:xfrm>
            <a:custGeom>
              <a:avLst/>
              <a:gdLst/>
              <a:ahLst/>
              <a:cxnLst/>
              <a:rect l="l" t="t" r="r" b="b"/>
              <a:pathLst>
                <a:path w="105" h="74" extrusionOk="0">
                  <a:moveTo>
                    <a:pt x="63" y="1"/>
                  </a:moveTo>
                  <a:lnTo>
                    <a:pt x="1" y="74"/>
                  </a:lnTo>
                  <a:lnTo>
                    <a:pt x="1" y="74"/>
                  </a:lnTo>
                  <a:lnTo>
                    <a:pt x="105" y="64"/>
                  </a:lnTo>
                  <a:lnTo>
                    <a:pt x="6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521;p32">
              <a:extLst>
                <a:ext uri="{FF2B5EF4-FFF2-40B4-BE49-F238E27FC236}">
                  <a16:creationId xmlns:a16="http://schemas.microsoft.com/office/drawing/2014/main" id="{9E0EF3C9-AAF2-A32E-F4F9-C16DC0636DD1}"/>
                </a:ext>
              </a:extLst>
            </p:cNvPr>
            <p:cNvSpPr/>
            <p:nvPr/>
          </p:nvSpPr>
          <p:spPr>
            <a:xfrm>
              <a:off x="3246225" y="2008175"/>
              <a:ext cx="2100" cy="550"/>
            </a:xfrm>
            <a:custGeom>
              <a:avLst/>
              <a:gdLst/>
              <a:ahLst/>
              <a:cxnLst/>
              <a:rect l="l" t="t" r="r" b="b"/>
              <a:pathLst>
                <a:path w="84" h="22" extrusionOk="0">
                  <a:moveTo>
                    <a:pt x="73" y="0"/>
                  </a:moveTo>
                  <a:lnTo>
                    <a:pt x="0" y="11"/>
                  </a:lnTo>
                  <a:lnTo>
                    <a:pt x="0" y="21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522;p32">
              <a:extLst>
                <a:ext uri="{FF2B5EF4-FFF2-40B4-BE49-F238E27FC236}">
                  <a16:creationId xmlns:a16="http://schemas.microsoft.com/office/drawing/2014/main" id="{21521E44-AD3D-C240-E582-CE3A5355404F}"/>
                </a:ext>
              </a:extLst>
            </p:cNvPr>
            <p:cNvSpPr/>
            <p:nvPr/>
          </p:nvSpPr>
          <p:spPr>
            <a:xfrm>
              <a:off x="3248025" y="2008175"/>
              <a:ext cx="825" cy="25"/>
            </a:xfrm>
            <a:custGeom>
              <a:avLst/>
              <a:gdLst/>
              <a:ahLst/>
              <a:cxnLst/>
              <a:rect l="l" t="t" r="r" b="b"/>
              <a:pathLst>
                <a:path w="33" h="1" extrusionOk="0">
                  <a:moveTo>
                    <a:pt x="33" y="0"/>
                  </a:moveTo>
                  <a:lnTo>
                    <a:pt x="1" y="0"/>
                  </a:lnTo>
                  <a:lnTo>
                    <a:pt x="1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523;p32">
              <a:extLst>
                <a:ext uri="{FF2B5EF4-FFF2-40B4-BE49-F238E27FC236}">
                  <a16:creationId xmlns:a16="http://schemas.microsoft.com/office/drawing/2014/main" id="{660DC1B3-EA9F-7730-F39B-ED99D37DB745}"/>
                </a:ext>
              </a:extLst>
            </p:cNvPr>
            <p:cNvSpPr/>
            <p:nvPr/>
          </p:nvSpPr>
          <p:spPr>
            <a:xfrm>
              <a:off x="3246225" y="2008175"/>
              <a:ext cx="2350" cy="2625"/>
            </a:xfrm>
            <a:custGeom>
              <a:avLst/>
              <a:gdLst/>
              <a:ahLst/>
              <a:cxnLst/>
              <a:rect l="l" t="t" r="r" b="b"/>
              <a:pathLst>
                <a:path w="94" h="105" extrusionOk="0">
                  <a:moveTo>
                    <a:pt x="84" y="0"/>
                  </a:moveTo>
                  <a:lnTo>
                    <a:pt x="0" y="21"/>
                  </a:lnTo>
                  <a:lnTo>
                    <a:pt x="21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524;p32">
              <a:extLst>
                <a:ext uri="{FF2B5EF4-FFF2-40B4-BE49-F238E27FC236}">
                  <a16:creationId xmlns:a16="http://schemas.microsoft.com/office/drawing/2014/main" id="{273191AA-FFE6-E006-A584-55F453A164EF}"/>
                </a:ext>
              </a:extLst>
            </p:cNvPr>
            <p:cNvSpPr/>
            <p:nvPr/>
          </p:nvSpPr>
          <p:spPr>
            <a:xfrm>
              <a:off x="3246750" y="2007400"/>
              <a:ext cx="101750" cy="587950"/>
            </a:xfrm>
            <a:custGeom>
              <a:avLst/>
              <a:gdLst/>
              <a:ahLst/>
              <a:cxnLst/>
              <a:rect l="l" t="t" r="r" b="b"/>
              <a:pathLst>
                <a:path w="4070" h="23518" extrusionOk="0">
                  <a:moveTo>
                    <a:pt x="302" y="0"/>
                  </a:moveTo>
                  <a:lnTo>
                    <a:pt x="146" y="21"/>
                  </a:lnTo>
                  <a:lnTo>
                    <a:pt x="84" y="31"/>
                  </a:lnTo>
                  <a:lnTo>
                    <a:pt x="73" y="31"/>
                  </a:lnTo>
                  <a:lnTo>
                    <a:pt x="0" y="136"/>
                  </a:lnTo>
                  <a:lnTo>
                    <a:pt x="73" y="585"/>
                  </a:lnTo>
                  <a:lnTo>
                    <a:pt x="2567" y="16037"/>
                  </a:lnTo>
                  <a:lnTo>
                    <a:pt x="3766" y="23518"/>
                  </a:lnTo>
                  <a:lnTo>
                    <a:pt x="3923" y="23497"/>
                  </a:lnTo>
                  <a:lnTo>
                    <a:pt x="3933" y="23330"/>
                  </a:lnTo>
                  <a:lnTo>
                    <a:pt x="4069" y="23330"/>
                  </a:lnTo>
                  <a:lnTo>
                    <a:pt x="1440" y="7022"/>
                  </a:lnTo>
                  <a:lnTo>
                    <a:pt x="334" y="157"/>
                  </a:lnTo>
                  <a:lnTo>
                    <a:pt x="313" y="4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525;p32">
              <a:extLst>
                <a:ext uri="{FF2B5EF4-FFF2-40B4-BE49-F238E27FC236}">
                  <a16:creationId xmlns:a16="http://schemas.microsoft.com/office/drawing/2014/main" id="{FB807DBC-4DA1-AD15-609C-4789225813AC}"/>
                </a:ext>
              </a:extLst>
            </p:cNvPr>
            <p:cNvSpPr/>
            <p:nvPr/>
          </p:nvSpPr>
          <p:spPr>
            <a:xfrm>
              <a:off x="1695525" y="2755500"/>
              <a:ext cx="737425" cy="689675"/>
            </a:xfrm>
            <a:custGeom>
              <a:avLst/>
              <a:gdLst/>
              <a:ahLst/>
              <a:cxnLst/>
              <a:rect l="l" t="t" r="r" b="b"/>
              <a:pathLst>
                <a:path w="29497" h="27587" extrusionOk="0">
                  <a:moveTo>
                    <a:pt x="4059" y="668"/>
                  </a:moveTo>
                  <a:lnTo>
                    <a:pt x="28766" y="24269"/>
                  </a:lnTo>
                  <a:lnTo>
                    <a:pt x="376" y="27221"/>
                  </a:lnTo>
                  <a:lnTo>
                    <a:pt x="4059" y="668"/>
                  </a:lnTo>
                  <a:close/>
                  <a:moveTo>
                    <a:pt x="3830" y="0"/>
                  </a:moveTo>
                  <a:lnTo>
                    <a:pt x="0" y="27586"/>
                  </a:lnTo>
                  <a:lnTo>
                    <a:pt x="29152" y="24561"/>
                  </a:lnTo>
                  <a:lnTo>
                    <a:pt x="29496" y="24519"/>
                  </a:lnTo>
                  <a:lnTo>
                    <a:pt x="383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526;p32">
              <a:extLst>
                <a:ext uri="{FF2B5EF4-FFF2-40B4-BE49-F238E27FC236}">
                  <a16:creationId xmlns:a16="http://schemas.microsoft.com/office/drawing/2014/main" id="{182EF70B-1DF2-8A8D-980C-20E4E9027A9F}"/>
                </a:ext>
              </a:extLst>
            </p:cNvPr>
            <p:cNvSpPr/>
            <p:nvPr/>
          </p:nvSpPr>
          <p:spPr>
            <a:xfrm>
              <a:off x="1791250" y="2760950"/>
              <a:ext cx="635425" cy="607275"/>
            </a:xfrm>
            <a:custGeom>
              <a:avLst/>
              <a:gdLst/>
              <a:ahLst/>
              <a:cxnLst/>
              <a:rect l="l" t="t" r="r" b="b"/>
              <a:pathLst>
                <a:path w="25417" h="24291" extrusionOk="0">
                  <a:moveTo>
                    <a:pt x="230" y="1"/>
                  </a:moveTo>
                  <a:lnTo>
                    <a:pt x="1" y="230"/>
                  </a:lnTo>
                  <a:lnTo>
                    <a:pt x="25197" y="24290"/>
                  </a:lnTo>
                  <a:lnTo>
                    <a:pt x="25417" y="24061"/>
                  </a:lnTo>
                  <a:lnTo>
                    <a:pt x="23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527;p32">
              <a:extLst>
                <a:ext uri="{FF2B5EF4-FFF2-40B4-BE49-F238E27FC236}">
                  <a16:creationId xmlns:a16="http://schemas.microsoft.com/office/drawing/2014/main" id="{D9F1EF84-2562-60B6-78F2-D9B70C222468}"/>
                </a:ext>
              </a:extLst>
            </p:cNvPr>
            <p:cNvSpPr/>
            <p:nvPr/>
          </p:nvSpPr>
          <p:spPr>
            <a:xfrm>
              <a:off x="3344825" y="1906200"/>
              <a:ext cx="1201975" cy="701925"/>
            </a:xfrm>
            <a:custGeom>
              <a:avLst/>
              <a:gdLst/>
              <a:ahLst/>
              <a:cxnLst/>
              <a:rect l="l" t="t" r="r" b="b"/>
              <a:pathLst>
                <a:path w="48079" h="28077" extrusionOk="0">
                  <a:moveTo>
                    <a:pt x="26449" y="0"/>
                  </a:moveTo>
                  <a:lnTo>
                    <a:pt x="26188" y="198"/>
                  </a:lnTo>
                  <a:lnTo>
                    <a:pt x="47420" y="27754"/>
                  </a:lnTo>
                  <a:lnTo>
                    <a:pt x="10" y="27378"/>
                  </a:lnTo>
                  <a:lnTo>
                    <a:pt x="0" y="27701"/>
                  </a:lnTo>
                  <a:lnTo>
                    <a:pt x="48078" y="28077"/>
                  </a:lnTo>
                  <a:lnTo>
                    <a:pt x="48078" y="28077"/>
                  </a:lnTo>
                  <a:lnTo>
                    <a:pt x="2644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528;p32">
              <a:extLst>
                <a:ext uri="{FF2B5EF4-FFF2-40B4-BE49-F238E27FC236}">
                  <a16:creationId xmlns:a16="http://schemas.microsoft.com/office/drawing/2014/main" id="{860851BE-96E2-DD7E-57F3-B094E2958481}"/>
                </a:ext>
              </a:extLst>
            </p:cNvPr>
            <p:cNvSpPr/>
            <p:nvPr/>
          </p:nvSpPr>
          <p:spPr>
            <a:xfrm>
              <a:off x="3864650" y="2608100"/>
              <a:ext cx="670900" cy="897075"/>
            </a:xfrm>
            <a:custGeom>
              <a:avLst/>
              <a:gdLst/>
              <a:ahLst/>
              <a:cxnLst/>
              <a:rect l="l" t="t" r="r" b="b"/>
              <a:pathLst>
                <a:path w="26836" h="35883" extrusionOk="0">
                  <a:moveTo>
                    <a:pt x="26638" y="1"/>
                  </a:moveTo>
                  <a:lnTo>
                    <a:pt x="1" y="35882"/>
                  </a:lnTo>
                  <a:lnTo>
                    <a:pt x="335" y="35704"/>
                  </a:lnTo>
                  <a:lnTo>
                    <a:pt x="2683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529;p32">
              <a:extLst>
                <a:ext uri="{FF2B5EF4-FFF2-40B4-BE49-F238E27FC236}">
                  <a16:creationId xmlns:a16="http://schemas.microsoft.com/office/drawing/2014/main" id="{4FB7CA96-6733-DCB5-ACD5-23526A0D1E89}"/>
                </a:ext>
              </a:extLst>
            </p:cNvPr>
            <p:cNvSpPr/>
            <p:nvPr/>
          </p:nvSpPr>
          <p:spPr>
            <a:xfrm>
              <a:off x="3873000" y="2608100"/>
              <a:ext cx="667000" cy="892625"/>
            </a:xfrm>
            <a:custGeom>
              <a:avLst/>
              <a:gdLst/>
              <a:ahLst/>
              <a:cxnLst/>
              <a:rect l="l" t="t" r="r" b="b"/>
              <a:pathLst>
                <a:path w="26680" h="35705" extrusionOk="0">
                  <a:moveTo>
                    <a:pt x="26502" y="1"/>
                  </a:moveTo>
                  <a:lnTo>
                    <a:pt x="1" y="35704"/>
                  </a:lnTo>
                  <a:lnTo>
                    <a:pt x="1" y="35704"/>
                  </a:lnTo>
                  <a:lnTo>
                    <a:pt x="335" y="35537"/>
                  </a:lnTo>
                  <a:lnTo>
                    <a:pt x="26680" y="32"/>
                  </a:lnTo>
                  <a:lnTo>
                    <a:pt x="26669" y="32"/>
                  </a:lnTo>
                  <a:lnTo>
                    <a:pt x="26617" y="95"/>
                  </a:lnTo>
                  <a:lnTo>
                    <a:pt x="2654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530;p32">
              <a:extLst>
                <a:ext uri="{FF2B5EF4-FFF2-40B4-BE49-F238E27FC236}">
                  <a16:creationId xmlns:a16="http://schemas.microsoft.com/office/drawing/2014/main" id="{69E0E36D-7549-2014-58AB-CD235BFF0344}"/>
                </a:ext>
              </a:extLst>
            </p:cNvPr>
            <p:cNvSpPr/>
            <p:nvPr/>
          </p:nvSpPr>
          <p:spPr>
            <a:xfrm>
              <a:off x="3858675" y="3496525"/>
              <a:ext cx="22700" cy="21675"/>
            </a:xfrm>
            <a:custGeom>
              <a:avLst/>
              <a:gdLst/>
              <a:ahLst/>
              <a:cxnLst/>
              <a:rect l="l" t="t" r="r" b="b"/>
              <a:pathLst>
                <a:path w="908" h="867" extrusionOk="0">
                  <a:moveTo>
                    <a:pt x="908" y="0"/>
                  </a:moveTo>
                  <a:lnTo>
                    <a:pt x="574" y="167"/>
                  </a:lnTo>
                  <a:lnTo>
                    <a:pt x="240" y="345"/>
                  </a:lnTo>
                  <a:lnTo>
                    <a:pt x="0" y="668"/>
                  </a:lnTo>
                  <a:lnTo>
                    <a:pt x="261" y="867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531;p32">
              <a:extLst>
                <a:ext uri="{FF2B5EF4-FFF2-40B4-BE49-F238E27FC236}">
                  <a16:creationId xmlns:a16="http://schemas.microsoft.com/office/drawing/2014/main" id="{92DAF6C9-6BB2-A95B-8433-842D563D5B31}"/>
                </a:ext>
              </a:extLst>
            </p:cNvPr>
            <p:cNvSpPr/>
            <p:nvPr/>
          </p:nvSpPr>
          <p:spPr>
            <a:xfrm>
              <a:off x="4530600" y="2605775"/>
              <a:ext cx="6000" cy="2350"/>
            </a:xfrm>
            <a:custGeom>
              <a:avLst/>
              <a:gdLst/>
              <a:ahLst/>
              <a:cxnLst/>
              <a:rect l="l" t="t" r="r" b="b"/>
              <a:pathLst>
                <a:path w="240" h="94" extrusionOk="0">
                  <a:moveTo>
                    <a:pt x="63" y="0"/>
                  </a:moveTo>
                  <a:lnTo>
                    <a:pt x="0" y="94"/>
                  </a:lnTo>
                  <a:lnTo>
                    <a:pt x="240" y="94"/>
                  </a:lnTo>
                  <a:lnTo>
                    <a:pt x="219" y="6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532;p32">
              <a:extLst>
                <a:ext uri="{FF2B5EF4-FFF2-40B4-BE49-F238E27FC236}">
                  <a16:creationId xmlns:a16="http://schemas.microsoft.com/office/drawing/2014/main" id="{A7FD9CAF-AFCA-BD81-918A-DE3E9A30291D}"/>
                </a:ext>
              </a:extLst>
            </p:cNvPr>
            <p:cNvSpPr/>
            <p:nvPr/>
          </p:nvSpPr>
          <p:spPr>
            <a:xfrm>
              <a:off x="5282325" y="840925"/>
              <a:ext cx="709250" cy="476325"/>
            </a:xfrm>
            <a:custGeom>
              <a:avLst/>
              <a:gdLst/>
              <a:ahLst/>
              <a:cxnLst/>
              <a:rect l="l" t="t" r="r" b="b"/>
              <a:pathLst>
                <a:path w="28370" h="19053" extrusionOk="0">
                  <a:moveTo>
                    <a:pt x="10455" y="439"/>
                  </a:moveTo>
                  <a:lnTo>
                    <a:pt x="27170" y="18238"/>
                  </a:lnTo>
                  <a:lnTo>
                    <a:pt x="648" y="8065"/>
                  </a:lnTo>
                  <a:lnTo>
                    <a:pt x="10455" y="439"/>
                  </a:lnTo>
                  <a:close/>
                  <a:moveTo>
                    <a:pt x="10497" y="0"/>
                  </a:moveTo>
                  <a:lnTo>
                    <a:pt x="1" y="8170"/>
                  </a:lnTo>
                  <a:lnTo>
                    <a:pt x="28369" y="19052"/>
                  </a:lnTo>
                  <a:lnTo>
                    <a:pt x="28369" y="19052"/>
                  </a:lnTo>
                  <a:lnTo>
                    <a:pt x="10497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533;p32">
              <a:extLst>
                <a:ext uri="{FF2B5EF4-FFF2-40B4-BE49-F238E27FC236}">
                  <a16:creationId xmlns:a16="http://schemas.microsoft.com/office/drawing/2014/main" id="{9B88B889-0D15-E5DD-31DA-059D4ED8E57F}"/>
                </a:ext>
              </a:extLst>
            </p:cNvPr>
            <p:cNvSpPr/>
            <p:nvPr/>
          </p:nvSpPr>
          <p:spPr>
            <a:xfrm>
              <a:off x="3991950" y="1901225"/>
              <a:ext cx="939325" cy="709250"/>
            </a:xfrm>
            <a:custGeom>
              <a:avLst/>
              <a:gdLst/>
              <a:ahLst/>
              <a:cxnLst/>
              <a:rect l="l" t="t" r="r" b="b"/>
              <a:pathLst>
                <a:path w="37573" h="28370" extrusionOk="0">
                  <a:moveTo>
                    <a:pt x="867" y="596"/>
                  </a:moveTo>
                  <a:lnTo>
                    <a:pt x="36988" y="11280"/>
                  </a:lnTo>
                  <a:lnTo>
                    <a:pt x="21880" y="27858"/>
                  </a:lnTo>
                  <a:lnTo>
                    <a:pt x="867" y="596"/>
                  </a:lnTo>
                  <a:close/>
                  <a:moveTo>
                    <a:pt x="0" y="1"/>
                  </a:moveTo>
                  <a:lnTo>
                    <a:pt x="21734" y="28213"/>
                  </a:lnTo>
                  <a:lnTo>
                    <a:pt x="21859" y="28370"/>
                  </a:lnTo>
                  <a:lnTo>
                    <a:pt x="37572" y="111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534;p32">
              <a:extLst>
                <a:ext uri="{FF2B5EF4-FFF2-40B4-BE49-F238E27FC236}">
                  <a16:creationId xmlns:a16="http://schemas.microsoft.com/office/drawing/2014/main" id="{5197C0B6-DD87-AB99-1810-6A4F3D84F581}"/>
                </a:ext>
              </a:extLst>
            </p:cNvPr>
            <p:cNvSpPr/>
            <p:nvPr/>
          </p:nvSpPr>
          <p:spPr>
            <a:xfrm>
              <a:off x="4920025" y="1042550"/>
              <a:ext cx="374325" cy="1139900"/>
            </a:xfrm>
            <a:custGeom>
              <a:avLst/>
              <a:gdLst/>
              <a:ahLst/>
              <a:cxnLst/>
              <a:rect l="l" t="t" r="r" b="b"/>
              <a:pathLst>
                <a:path w="14973" h="45596" extrusionOk="0">
                  <a:moveTo>
                    <a:pt x="14670" y="0"/>
                  </a:moveTo>
                  <a:lnTo>
                    <a:pt x="0" y="45491"/>
                  </a:lnTo>
                  <a:lnTo>
                    <a:pt x="313" y="45595"/>
                  </a:lnTo>
                  <a:lnTo>
                    <a:pt x="14973" y="105"/>
                  </a:lnTo>
                  <a:lnTo>
                    <a:pt x="1467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535;p32">
              <a:extLst>
                <a:ext uri="{FF2B5EF4-FFF2-40B4-BE49-F238E27FC236}">
                  <a16:creationId xmlns:a16="http://schemas.microsoft.com/office/drawing/2014/main" id="{4700308C-AE76-5015-050B-E566DAF0090C}"/>
                </a:ext>
              </a:extLst>
            </p:cNvPr>
            <p:cNvSpPr/>
            <p:nvPr/>
          </p:nvSpPr>
          <p:spPr>
            <a:xfrm>
              <a:off x="4531625" y="2174350"/>
              <a:ext cx="862625" cy="785900"/>
            </a:xfrm>
            <a:custGeom>
              <a:avLst/>
              <a:gdLst/>
              <a:ahLst/>
              <a:cxnLst/>
              <a:rect l="l" t="t" r="r" b="b"/>
              <a:pathLst>
                <a:path w="34505" h="31436" extrusionOk="0">
                  <a:moveTo>
                    <a:pt x="15661" y="543"/>
                  </a:moveTo>
                  <a:lnTo>
                    <a:pt x="33722" y="30768"/>
                  </a:lnTo>
                  <a:lnTo>
                    <a:pt x="33722" y="30768"/>
                  </a:lnTo>
                  <a:lnTo>
                    <a:pt x="553" y="17132"/>
                  </a:lnTo>
                  <a:lnTo>
                    <a:pt x="15661" y="543"/>
                  </a:lnTo>
                  <a:close/>
                  <a:moveTo>
                    <a:pt x="15724" y="0"/>
                  </a:moveTo>
                  <a:lnTo>
                    <a:pt x="1" y="17246"/>
                  </a:lnTo>
                  <a:lnTo>
                    <a:pt x="34056" y="31248"/>
                  </a:lnTo>
                  <a:lnTo>
                    <a:pt x="34504" y="31436"/>
                  </a:lnTo>
                  <a:lnTo>
                    <a:pt x="15828" y="188"/>
                  </a:lnTo>
                  <a:lnTo>
                    <a:pt x="1572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536;p32">
              <a:extLst>
                <a:ext uri="{FF2B5EF4-FFF2-40B4-BE49-F238E27FC236}">
                  <a16:creationId xmlns:a16="http://schemas.microsoft.com/office/drawing/2014/main" id="{B7E76580-9A56-D42F-7936-73C66CF01850}"/>
                </a:ext>
              </a:extLst>
            </p:cNvPr>
            <p:cNvSpPr/>
            <p:nvPr/>
          </p:nvSpPr>
          <p:spPr>
            <a:xfrm>
              <a:off x="5971200" y="1297400"/>
              <a:ext cx="368075" cy="697225"/>
            </a:xfrm>
            <a:custGeom>
              <a:avLst/>
              <a:gdLst/>
              <a:ahLst/>
              <a:cxnLst/>
              <a:rect l="l" t="t" r="r" b="b"/>
              <a:pathLst>
                <a:path w="14723" h="27889" extrusionOk="0">
                  <a:moveTo>
                    <a:pt x="429" y="772"/>
                  </a:moveTo>
                  <a:lnTo>
                    <a:pt x="14284" y="12072"/>
                  </a:lnTo>
                  <a:lnTo>
                    <a:pt x="4080" y="27012"/>
                  </a:lnTo>
                  <a:lnTo>
                    <a:pt x="429" y="772"/>
                  </a:lnTo>
                  <a:close/>
                  <a:moveTo>
                    <a:pt x="0" y="0"/>
                  </a:moveTo>
                  <a:lnTo>
                    <a:pt x="3819" y="27471"/>
                  </a:lnTo>
                  <a:lnTo>
                    <a:pt x="3872" y="27889"/>
                  </a:lnTo>
                  <a:lnTo>
                    <a:pt x="14723" y="120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537;p32">
              <a:extLst>
                <a:ext uri="{FF2B5EF4-FFF2-40B4-BE49-F238E27FC236}">
                  <a16:creationId xmlns:a16="http://schemas.microsoft.com/office/drawing/2014/main" id="{EA72FBE9-7BDB-504F-2B92-A112FE27C762}"/>
                </a:ext>
              </a:extLst>
            </p:cNvPr>
            <p:cNvSpPr/>
            <p:nvPr/>
          </p:nvSpPr>
          <p:spPr>
            <a:xfrm>
              <a:off x="4928875" y="2181125"/>
              <a:ext cx="718900" cy="762725"/>
            </a:xfrm>
            <a:custGeom>
              <a:avLst/>
              <a:gdLst/>
              <a:ahLst/>
              <a:cxnLst/>
              <a:rect l="l" t="t" r="r" b="b"/>
              <a:pathLst>
                <a:path w="28756" h="30509" extrusionOk="0">
                  <a:moveTo>
                    <a:pt x="22" y="0"/>
                  </a:moveTo>
                  <a:lnTo>
                    <a:pt x="1" y="21"/>
                  </a:lnTo>
                  <a:lnTo>
                    <a:pt x="95" y="167"/>
                  </a:lnTo>
                  <a:lnTo>
                    <a:pt x="28526" y="532"/>
                  </a:lnTo>
                  <a:lnTo>
                    <a:pt x="18187" y="30446"/>
                  </a:lnTo>
                  <a:lnTo>
                    <a:pt x="18218" y="30508"/>
                  </a:lnTo>
                  <a:lnTo>
                    <a:pt x="18333" y="30508"/>
                  </a:lnTo>
                  <a:lnTo>
                    <a:pt x="28756" y="37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538;p32">
              <a:extLst>
                <a:ext uri="{FF2B5EF4-FFF2-40B4-BE49-F238E27FC236}">
                  <a16:creationId xmlns:a16="http://schemas.microsoft.com/office/drawing/2014/main" id="{D0A82CA3-554F-B7CE-1260-0881731833D9}"/>
                </a:ext>
              </a:extLst>
            </p:cNvPr>
            <p:cNvSpPr/>
            <p:nvPr/>
          </p:nvSpPr>
          <p:spPr>
            <a:xfrm>
              <a:off x="5387200" y="2190500"/>
              <a:ext cx="262425" cy="753350"/>
            </a:xfrm>
            <a:custGeom>
              <a:avLst/>
              <a:gdLst/>
              <a:ahLst/>
              <a:cxnLst/>
              <a:rect l="l" t="t" r="r" b="b"/>
              <a:pathLst>
                <a:path w="10497" h="30134" extrusionOk="0">
                  <a:moveTo>
                    <a:pt x="10423" y="1"/>
                  </a:moveTo>
                  <a:lnTo>
                    <a:pt x="0" y="30133"/>
                  </a:lnTo>
                  <a:lnTo>
                    <a:pt x="177" y="30133"/>
                  </a:lnTo>
                  <a:lnTo>
                    <a:pt x="10496" y="282"/>
                  </a:lnTo>
                  <a:lnTo>
                    <a:pt x="1042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539;p32">
              <a:extLst>
                <a:ext uri="{FF2B5EF4-FFF2-40B4-BE49-F238E27FC236}">
                  <a16:creationId xmlns:a16="http://schemas.microsoft.com/office/drawing/2014/main" id="{B1B3C8ED-087B-3657-2CF3-827698C8A06A}"/>
                </a:ext>
              </a:extLst>
            </p:cNvPr>
            <p:cNvSpPr/>
            <p:nvPr/>
          </p:nvSpPr>
          <p:spPr>
            <a:xfrm>
              <a:off x="5647750" y="2190500"/>
              <a:ext cx="3150" cy="7075"/>
            </a:xfrm>
            <a:custGeom>
              <a:avLst/>
              <a:gdLst/>
              <a:ahLst/>
              <a:cxnLst/>
              <a:rect l="l" t="t" r="r" b="b"/>
              <a:pathLst>
                <a:path w="126" h="283" extrusionOk="0">
                  <a:moveTo>
                    <a:pt x="1" y="1"/>
                  </a:moveTo>
                  <a:lnTo>
                    <a:pt x="74" y="282"/>
                  </a:lnTo>
                  <a:lnTo>
                    <a:pt x="126" y="1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540;p32">
              <a:extLst>
                <a:ext uri="{FF2B5EF4-FFF2-40B4-BE49-F238E27FC236}">
                  <a16:creationId xmlns:a16="http://schemas.microsoft.com/office/drawing/2014/main" id="{D9851EFA-E6A3-F68E-4C8C-D97809EFDD49}"/>
                </a:ext>
              </a:extLst>
            </p:cNvPr>
            <p:cNvSpPr/>
            <p:nvPr/>
          </p:nvSpPr>
          <p:spPr>
            <a:xfrm>
              <a:off x="5647750" y="2186575"/>
              <a:ext cx="5525" cy="3950"/>
            </a:xfrm>
            <a:custGeom>
              <a:avLst/>
              <a:gdLst/>
              <a:ahLst/>
              <a:cxnLst/>
              <a:rect l="l" t="t" r="r" b="b"/>
              <a:pathLst>
                <a:path w="221" h="158" extrusionOk="0">
                  <a:moveTo>
                    <a:pt x="53" y="1"/>
                  </a:moveTo>
                  <a:lnTo>
                    <a:pt x="1" y="158"/>
                  </a:lnTo>
                  <a:lnTo>
                    <a:pt x="199" y="54"/>
                  </a:lnTo>
                  <a:lnTo>
                    <a:pt x="22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541;p32">
              <a:extLst>
                <a:ext uri="{FF2B5EF4-FFF2-40B4-BE49-F238E27FC236}">
                  <a16:creationId xmlns:a16="http://schemas.microsoft.com/office/drawing/2014/main" id="{DF82E664-046B-B83D-16DC-B97E21C8698C}"/>
                </a:ext>
              </a:extLst>
            </p:cNvPr>
            <p:cNvSpPr/>
            <p:nvPr/>
          </p:nvSpPr>
          <p:spPr>
            <a:xfrm>
              <a:off x="4929150" y="2177200"/>
              <a:ext cx="719950" cy="13325"/>
            </a:xfrm>
            <a:custGeom>
              <a:avLst/>
              <a:gdLst/>
              <a:ahLst/>
              <a:cxnLst/>
              <a:rect l="l" t="t" r="r" b="b"/>
              <a:pathLst>
                <a:path w="28798" h="533" extrusionOk="0">
                  <a:moveTo>
                    <a:pt x="11" y="0"/>
                  </a:moveTo>
                  <a:lnTo>
                    <a:pt x="1" y="53"/>
                  </a:lnTo>
                  <a:lnTo>
                    <a:pt x="84" y="74"/>
                  </a:lnTo>
                  <a:lnTo>
                    <a:pt x="11" y="157"/>
                  </a:lnTo>
                  <a:lnTo>
                    <a:pt x="28745" y="533"/>
                  </a:lnTo>
                  <a:lnTo>
                    <a:pt x="28797" y="37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542;p32">
              <a:extLst>
                <a:ext uri="{FF2B5EF4-FFF2-40B4-BE49-F238E27FC236}">
                  <a16:creationId xmlns:a16="http://schemas.microsoft.com/office/drawing/2014/main" id="{ECB427DF-3E73-7B4D-E6FD-861E671EF053}"/>
                </a:ext>
              </a:extLst>
            </p:cNvPr>
            <p:cNvSpPr/>
            <p:nvPr/>
          </p:nvSpPr>
          <p:spPr>
            <a:xfrm>
              <a:off x="5647750" y="2187900"/>
              <a:ext cx="5000" cy="5250"/>
            </a:xfrm>
            <a:custGeom>
              <a:avLst/>
              <a:gdLst/>
              <a:ahLst/>
              <a:cxnLst/>
              <a:rect l="l" t="t" r="r" b="b"/>
              <a:pathLst>
                <a:path w="200" h="210" extrusionOk="0">
                  <a:moveTo>
                    <a:pt x="199" y="1"/>
                  </a:moveTo>
                  <a:lnTo>
                    <a:pt x="1" y="105"/>
                  </a:lnTo>
                  <a:lnTo>
                    <a:pt x="126" y="209"/>
                  </a:lnTo>
                  <a:lnTo>
                    <a:pt x="199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543;p32">
              <a:extLst>
                <a:ext uri="{FF2B5EF4-FFF2-40B4-BE49-F238E27FC236}">
                  <a16:creationId xmlns:a16="http://schemas.microsoft.com/office/drawing/2014/main" id="{29524E79-D896-AA26-C5A0-C14B8669AC2A}"/>
                </a:ext>
              </a:extLst>
            </p:cNvPr>
            <p:cNvSpPr/>
            <p:nvPr/>
          </p:nvSpPr>
          <p:spPr>
            <a:xfrm>
              <a:off x="5384300" y="2943825"/>
              <a:ext cx="7325" cy="7575"/>
            </a:xfrm>
            <a:custGeom>
              <a:avLst/>
              <a:gdLst/>
              <a:ahLst/>
              <a:cxnLst/>
              <a:rect l="l" t="t" r="r" b="b"/>
              <a:pathLst>
                <a:path w="293" h="303" extrusionOk="0">
                  <a:moveTo>
                    <a:pt x="1" y="0"/>
                  </a:moveTo>
                  <a:lnTo>
                    <a:pt x="189" y="30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544;p32">
              <a:extLst>
                <a:ext uri="{FF2B5EF4-FFF2-40B4-BE49-F238E27FC236}">
                  <a16:creationId xmlns:a16="http://schemas.microsoft.com/office/drawing/2014/main" id="{7594C858-29B1-FA0C-597E-DA0469F82095}"/>
                </a:ext>
              </a:extLst>
            </p:cNvPr>
            <p:cNvSpPr/>
            <p:nvPr/>
          </p:nvSpPr>
          <p:spPr>
            <a:xfrm>
              <a:off x="4923150" y="2187900"/>
              <a:ext cx="157050" cy="262675"/>
            </a:xfrm>
            <a:custGeom>
              <a:avLst/>
              <a:gdLst/>
              <a:ahLst/>
              <a:cxnLst/>
              <a:rect l="l" t="t" r="r" b="b"/>
              <a:pathLst>
                <a:path w="6282" h="10507" extrusionOk="0">
                  <a:moveTo>
                    <a:pt x="0" y="1"/>
                  </a:moveTo>
                  <a:lnTo>
                    <a:pt x="0" y="1"/>
                  </a:lnTo>
                  <a:lnTo>
                    <a:pt x="6281" y="10507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545;p32">
              <a:extLst>
                <a:ext uri="{FF2B5EF4-FFF2-40B4-BE49-F238E27FC236}">
                  <a16:creationId xmlns:a16="http://schemas.microsoft.com/office/drawing/2014/main" id="{79FF0FB5-462E-D946-1C5E-0C718366D8A1}"/>
                </a:ext>
              </a:extLst>
            </p:cNvPr>
            <p:cNvSpPr/>
            <p:nvPr/>
          </p:nvSpPr>
          <p:spPr>
            <a:xfrm>
              <a:off x="5384575" y="2959975"/>
              <a:ext cx="1325" cy="1325"/>
            </a:xfrm>
            <a:custGeom>
              <a:avLst/>
              <a:gdLst/>
              <a:ahLst/>
              <a:cxnLst/>
              <a:rect l="l" t="t" r="r" b="b"/>
              <a:pathLst>
                <a:path w="53" h="53" extrusionOk="0">
                  <a:moveTo>
                    <a:pt x="1" y="1"/>
                  </a:moveTo>
                  <a:lnTo>
                    <a:pt x="32" y="53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546;p32">
              <a:extLst>
                <a:ext uri="{FF2B5EF4-FFF2-40B4-BE49-F238E27FC236}">
                  <a16:creationId xmlns:a16="http://schemas.microsoft.com/office/drawing/2014/main" id="{184B2648-43AA-A395-31FA-EEB16026C5E9}"/>
                </a:ext>
              </a:extLst>
            </p:cNvPr>
            <p:cNvSpPr/>
            <p:nvPr/>
          </p:nvSpPr>
          <p:spPr>
            <a:xfrm>
              <a:off x="5381700" y="2955025"/>
              <a:ext cx="5250" cy="4975"/>
            </a:xfrm>
            <a:custGeom>
              <a:avLst/>
              <a:gdLst/>
              <a:ahLst/>
              <a:cxnLst/>
              <a:rect l="l" t="t" r="r" b="b"/>
              <a:pathLst>
                <a:path w="210" h="199" extrusionOk="0">
                  <a:moveTo>
                    <a:pt x="1" y="0"/>
                  </a:moveTo>
                  <a:lnTo>
                    <a:pt x="116" y="199"/>
                  </a:lnTo>
                  <a:lnTo>
                    <a:pt x="167" y="199"/>
                  </a:lnTo>
                  <a:lnTo>
                    <a:pt x="209" y="84"/>
                  </a:lnTo>
                  <a:lnTo>
                    <a:pt x="53" y="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547;p32">
              <a:extLst>
                <a:ext uri="{FF2B5EF4-FFF2-40B4-BE49-F238E27FC236}">
                  <a16:creationId xmlns:a16="http://schemas.microsoft.com/office/drawing/2014/main" id="{E8ACA0A9-23AA-432A-0531-DC13A6C464D5}"/>
                </a:ext>
              </a:extLst>
            </p:cNvPr>
            <p:cNvSpPr/>
            <p:nvPr/>
          </p:nvSpPr>
          <p:spPr>
            <a:xfrm>
              <a:off x="4916625" y="2176950"/>
              <a:ext cx="14650" cy="4725"/>
            </a:xfrm>
            <a:custGeom>
              <a:avLst/>
              <a:gdLst/>
              <a:ahLst/>
              <a:cxnLst/>
              <a:rect l="l" t="t" r="r" b="b"/>
              <a:pathLst>
                <a:path w="586" h="189" extrusionOk="0">
                  <a:moveTo>
                    <a:pt x="1" y="0"/>
                  </a:moveTo>
                  <a:lnTo>
                    <a:pt x="94" y="146"/>
                  </a:lnTo>
                  <a:lnTo>
                    <a:pt x="147" y="84"/>
                  </a:lnTo>
                  <a:lnTo>
                    <a:pt x="178" y="0"/>
                  </a:lnTo>
                  <a:close/>
                  <a:moveTo>
                    <a:pt x="502" y="63"/>
                  </a:moveTo>
                  <a:lnTo>
                    <a:pt x="470" y="146"/>
                  </a:lnTo>
                  <a:lnTo>
                    <a:pt x="491" y="188"/>
                  </a:lnTo>
                  <a:lnTo>
                    <a:pt x="512" y="167"/>
                  </a:lnTo>
                  <a:lnTo>
                    <a:pt x="585" y="84"/>
                  </a:lnTo>
                  <a:lnTo>
                    <a:pt x="502" y="63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548;p32">
              <a:extLst>
                <a:ext uri="{FF2B5EF4-FFF2-40B4-BE49-F238E27FC236}">
                  <a16:creationId xmlns:a16="http://schemas.microsoft.com/office/drawing/2014/main" id="{2AE5BAD3-ACDA-7E14-CE44-BC56F48B9C65}"/>
                </a:ext>
              </a:extLst>
            </p:cNvPr>
            <p:cNvSpPr/>
            <p:nvPr/>
          </p:nvSpPr>
          <p:spPr>
            <a:xfrm>
              <a:off x="4920275" y="2176950"/>
              <a:ext cx="9150" cy="3675"/>
            </a:xfrm>
            <a:custGeom>
              <a:avLst/>
              <a:gdLst/>
              <a:ahLst/>
              <a:cxnLst/>
              <a:rect l="l" t="t" r="r" b="b"/>
              <a:pathLst>
                <a:path w="366" h="147" extrusionOk="0">
                  <a:moveTo>
                    <a:pt x="32" y="0"/>
                  </a:moveTo>
                  <a:lnTo>
                    <a:pt x="1" y="84"/>
                  </a:lnTo>
                  <a:lnTo>
                    <a:pt x="74" y="0"/>
                  </a:lnTo>
                  <a:close/>
                  <a:moveTo>
                    <a:pt x="240" y="10"/>
                  </a:moveTo>
                  <a:lnTo>
                    <a:pt x="282" y="84"/>
                  </a:lnTo>
                  <a:lnTo>
                    <a:pt x="324" y="146"/>
                  </a:lnTo>
                  <a:lnTo>
                    <a:pt x="356" y="63"/>
                  </a:lnTo>
                  <a:lnTo>
                    <a:pt x="366" y="1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549;p32">
              <a:extLst>
                <a:ext uri="{FF2B5EF4-FFF2-40B4-BE49-F238E27FC236}">
                  <a16:creationId xmlns:a16="http://schemas.microsoft.com/office/drawing/2014/main" id="{7058AD8A-7C4D-0926-6016-67E5D7F0FDF7}"/>
                </a:ext>
              </a:extLst>
            </p:cNvPr>
            <p:cNvSpPr/>
            <p:nvPr/>
          </p:nvSpPr>
          <p:spPr>
            <a:xfrm>
              <a:off x="4918975" y="2176950"/>
              <a:ext cx="470050" cy="780175"/>
            </a:xfrm>
            <a:custGeom>
              <a:avLst/>
              <a:gdLst/>
              <a:ahLst/>
              <a:cxnLst/>
              <a:rect l="l" t="t" r="r" b="b"/>
              <a:pathLst>
                <a:path w="18802" h="31207" extrusionOk="0">
                  <a:moveTo>
                    <a:pt x="126" y="0"/>
                  </a:moveTo>
                  <a:lnTo>
                    <a:pt x="53" y="84"/>
                  </a:lnTo>
                  <a:lnTo>
                    <a:pt x="0" y="146"/>
                  </a:lnTo>
                  <a:lnTo>
                    <a:pt x="167" y="439"/>
                  </a:lnTo>
                  <a:lnTo>
                    <a:pt x="6448" y="10945"/>
                  </a:lnTo>
                  <a:lnTo>
                    <a:pt x="18510" y="31123"/>
                  </a:lnTo>
                  <a:lnTo>
                    <a:pt x="18562" y="31144"/>
                  </a:lnTo>
                  <a:lnTo>
                    <a:pt x="18718" y="31207"/>
                  </a:lnTo>
                  <a:lnTo>
                    <a:pt x="18802" y="30977"/>
                  </a:lnTo>
                  <a:lnTo>
                    <a:pt x="18614" y="30675"/>
                  </a:lnTo>
                  <a:lnTo>
                    <a:pt x="18583" y="30613"/>
                  </a:lnTo>
                  <a:lnTo>
                    <a:pt x="491" y="334"/>
                  </a:lnTo>
                  <a:lnTo>
                    <a:pt x="397" y="188"/>
                  </a:lnTo>
                  <a:lnTo>
                    <a:pt x="376" y="146"/>
                  </a:lnTo>
                  <a:lnTo>
                    <a:pt x="334" y="84"/>
                  </a:lnTo>
                  <a:lnTo>
                    <a:pt x="292" y="1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550;p32">
              <a:extLst>
                <a:ext uri="{FF2B5EF4-FFF2-40B4-BE49-F238E27FC236}">
                  <a16:creationId xmlns:a16="http://schemas.microsoft.com/office/drawing/2014/main" id="{1B9A7AC2-F791-B758-E844-05EC5DC5F80A}"/>
                </a:ext>
              </a:extLst>
            </p:cNvPr>
            <p:cNvSpPr/>
            <p:nvPr/>
          </p:nvSpPr>
          <p:spPr>
            <a:xfrm>
              <a:off x="6067175" y="1589775"/>
              <a:ext cx="448950" cy="461200"/>
            </a:xfrm>
            <a:custGeom>
              <a:avLst/>
              <a:gdLst/>
              <a:ahLst/>
              <a:cxnLst/>
              <a:rect l="l" t="t" r="r" b="b"/>
              <a:pathLst>
                <a:path w="17958" h="18448" extrusionOk="0">
                  <a:moveTo>
                    <a:pt x="10706" y="1"/>
                  </a:moveTo>
                  <a:lnTo>
                    <a:pt x="1" y="15672"/>
                  </a:lnTo>
                  <a:lnTo>
                    <a:pt x="272" y="15850"/>
                  </a:lnTo>
                  <a:lnTo>
                    <a:pt x="10622" y="690"/>
                  </a:lnTo>
                  <a:lnTo>
                    <a:pt x="17655" y="18447"/>
                  </a:lnTo>
                  <a:lnTo>
                    <a:pt x="17958" y="18333"/>
                  </a:lnTo>
                  <a:lnTo>
                    <a:pt x="1070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551;p32">
              <a:extLst>
                <a:ext uri="{FF2B5EF4-FFF2-40B4-BE49-F238E27FC236}">
                  <a16:creationId xmlns:a16="http://schemas.microsoft.com/office/drawing/2014/main" id="{D7AF7834-76D5-A500-0104-91CE2A830EB3}"/>
                </a:ext>
              </a:extLst>
            </p:cNvPr>
            <p:cNvSpPr/>
            <p:nvPr/>
          </p:nvSpPr>
          <p:spPr>
            <a:xfrm>
              <a:off x="5643850" y="1290600"/>
              <a:ext cx="430675" cy="901225"/>
            </a:xfrm>
            <a:custGeom>
              <a:avLst/>
              <a:gdLst/>
              <a:ahLst/>
              <a:cxnLst/>
              <a:rect l="l" t="t" r="r" b="b"/>
              <a:pathLst>
                <a:path w="17227" h="36049" extrusionOk="0">
                  <a:moveTo>
                    <a:pt x="13387" y="1"/>
                  </a:moveTo>
                  <a:lnTo>
                    <a:pt x="1" y="35944"/>
                  </a:lnTo>
                  <a:lnTo>
                    <a:pt x="303" y="36049"/>
                  </a:lnTo>
                  <a:lnTo>
                    <a:pt x="13240" y="1316"/>
                  </a:lnTo>
                  <a:lnTo>
                    <a:pt x="16913" y="27743"/>
                  </a:lnTo>
                  <a:lnTo>
                    <a:pt x="17226" y="27702"/>
                  </a:lnTo>
                  <a:lnTo>
                    <a:pt x="1338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552;p32">
              <a:extLst>
                <a:ext uri="{FF2B5EF4-FFF2-40B4-BE49-F238E27FC236}">
                  <a16:creationId xmlns:a16="http://schemas.microsoft.com/office/drawing/2014/main" id="{9800377E-525D-CB61-975F-E8FC2A81BDA3}"/>
                </a:ext>
              </a:extLst>
            </p:cNvPr>
            <p:cNvSpPr/>
            <p:nvPr/>
          </p:nvSpPr>
          <p:spPr>
            <a:xfrm>
              <a:off x="4912975" y="1294275"/>
              <a:ext cx="1072600" cy="900425"/>
            </a:xfrm>
            <a:custGeom>
              <a:avLst/>
              <a:gdLst/>
              <a:ahLst/>
              <a:cxnLst/>
              <a:rect l="l" t="t" r="r" b="b"/>
              <a:pathLst>
                <a:path w="42904" h="36017" extrusionOk="0">
                  <a:moveTo>
                    <a:pt x="42183" y="1023"/>
                  </a:moveTo>
                  <a:lnTo>
                    <a:pt x="29277" y="35683"/>
                  </a:lnTo>
                  <a:lnTo>
                    <a:pt x="877" y="35317"/>
                  </a:lnTo>
                  <a:lnTo>
                    <a:pt x="42183" y="1023"/>
                  </a:lnTo>
                  <a:close/>
                  <a:moveTo>
                    <a:pt x="42904" y="0"/>
                  </a:moveTo>
                  <a:lnTo>
                    <a:pt x="335" y="35349"/>
                  </a:lnTo>
                  <a:lnTo>
                    <a:pt x="1" y="35630"/>
                  </a:lnTo>
                  <a:lnTo>
                    <a:pt x="29382" y="36017"/>
                  </a:lnTo>
                  <a:lnTo>
                    <a:pt x="29496" y="36017"/>
                  </a:lnTo>
                  <a:lnTo>
                    <a:pt x="4290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553;p32">
              <a:extLst>
                <a:ext uri="{FF2B5EF4-FFF2-40B4-BE49-F238E27FC236}">
                  <a16:creationId xmlns:a16="http://schemas.microsoft.com/office/drawing/2014/main" id="{61381AAF-7A49-2C2F-3BA5-86645B7B8855}"/>
                </a:ext>
              </a:extLst>
            </p:cNvPr>
            <p:cNvSpPr/>
            <p:nvPr/>
          </p:nvSpPr>
          <p:spPr>
            <a:xfrm>
              <a:off x="2780075" y="3511925"/>
              <a:ext cx="1082800" cy="280425"/>
            </a:xfrm>
            <a:custGeom>
              <a:avLst/>
              <a:gdLst/>
              <a:ahLst/>
              <a:cxnLst/>
              <a:rect l="l" t="t" r="r" b="b"/>
              <a:pathLst>
                <a:path w="43312" h="11217" extrusionOk="0">
                  <a:moveTo>
                    <a:pt x="43228" y="0"/>
                  </a:moveTo>
                  <a:lnTo>
                    <a:pt x="1" y="10903"/>
                  </a:lnTo>
                  <a:lnTo>
                    <a:pt x="74" y="11216"/>
                  </a:lnTo>
                  <a:lnTo>
                    <a:pt x="43311" y="313"/>
                  </a:lnTo>
                  <a:lnTo>
                    <a:pt x="43228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554;p32">
              <a:extLst>
                <a:ext uri="{FF2B5EF4-FFF2-40B4-BE49-F238E27FC236}">
                  <a16:creationId xmlns:a16="http://schemas.microsoft.com/office/drawing/2014/main" id="{ECBE3381-3B91-32EF-C1DB-71462B517503}"/>
                </a:ext>
              </a:extLst>
            </p:cNvPr>
            <p:cNvSpPr/>
            <p:nvPr/>
          </p:nvSpPr>
          <p:spPr>
            <a:xfrm>
              <a:off x="1694475" y="3360125"/>
              <a:ext cx="740550" cy="538650"/>
            </a:xfrm>
            <a:custGeom>
              <a:avLst/>
              <a:gdLst/>
              <a:ahLst/>
              <a:cxnLst/>
              <a:rect l="l" t="t" r="r" b="b"/>
              <a:pathLst>
                <a:path w="29622" h="21546" extrusionOk="0">
                  <a:moveTo>
                    <a:pt x="28724" y="417"/>
                  </a:moveTo>
                  <a:lnTo>
                    <a:pt x="7429" y="20982"/>
                  </a:lnTo>
                  <a:lnTo>
                    <a:pt x="459" y="3360"/>
                  </a:lnTo>
                  <a:lnTo>
                    <a:pt x="28724" y="417"/>
                  </a:lnTo>
                  <a:close/>
                  <a:moveTo>
                    <a:pt x="29622" y="0"/>
                  </a:moveTo>
                  <a:lnTo>
                    <a:pt x="0" y="3078"/>
                  </a:lnTo>
                  <a:lnTo>
                    <a:pt x="7304" y="21545"/>
                  </a:lnTo>
                  <a:lnTo>
                    <a:pt x="2962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555;p32">
              <a:extLst>
                <a:ext uri="{FF2B5EF4-FFF2-40B4-BE49-F238E27FC236}">
                  <a16:creationId xmlns:a16="http://schemas.microsoft.com/office/drawing/2014/main" id="{93F3FCFB-C0F6-C094-4F70-132CBD088D9F}"/>
                </a:ext>
              </a:extLst>
            </p:cNvPr>
            <p:cNvSpPr/>
            <p:nvPr/>
          </p:nvSpPr>
          <p:spPr>
            <a:xfrm>
              <a:off x="1867425" y="3359600"/>
              <a:ext cx="921550" cy="537600"/>
            </a:xfrm>
            <a:custGeom>
              <a:avLst/>
              <a:gdLst/>
              <a:ahLst/>
              <a:cxnLst/>
              <a:rect l="l" t="t" r="r" b="b"/>
              <a:pathLst>
                <a:path w="36862" h="21504" extrusionOk="0">
                  <a:moveTo>
                    <a:pt x="22245" y="469"/>
                  </a:moveTo>
                  <a:lnTo>
                    <a:pt x="36226" y="17028"/>
                  </a:lnTo>
                  <a:lnTo>
                    <a:pt x="908" y="21065"/>
                  </a:lnTo>
                  <a:lnTo>
                    <a:pt x="22245" y="469"/>
                  </a:lnTo>
                  <a:close/>
                  <a:moveTo>
                    <a:pt x="22266" y="0"/>
                  </a:moveTo>
                  <a:lnTo>
                    <a:pt x="0" y="21503"/>
                  </a:lnTo>
                  <a:lnTo>
                    <a:pt x="36560" y="17309"/>
                  </a:lnTo>
                  <a:lnTo>
                    <a:pt x="36862" y="17278"/>
                  </a:lnTo>
                  <a:lnTo>
                    <a:pt x="2226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556;p32">
              <a:extLst>
                <a:ext uri="{FF2B5EF4-FFF2-40B4-BE49-F238E27FC236}">
                  <a16:creationId xmlns:a16="http://schemas.microsoft.com/office/drawing/2014/main" id="{1CBF1F7D-F539-7FE8-7F04-3533523ED61C}"/>
                </a:ext>
              </a:extLst>
            </p:cNvPr>
            <p:cNvSpPr/>
            <p:nvPr/>
          </p:nvSpPr>
          <p:spPr>
            <a:xfrm>
              <a:off x="2768600" y="3508800"/>
              <a:ext cx="1103900" cy="566575"/>
            </a:xfrm>
            <a:custGeom>
              <a:avLst/>
              <a:gdLst/>
              <a:ahLst/>
              <a:cxnLst/>
              <a:rect l="l" t="t" r="r" b="b"/>
              <a:pathLst>
                <a:path w="44156" h="22663" extrusionOk="0">
                  <a:moveTo>
                    <a:pt x="43311" y="553"/>
                  </a:moveTo>
                  <a:lnTo>
                    <a:pt x="26012" y="22266"/>
                  </a:lnTo>
                  <a:lnTo>
                    <a:pt x="993" y="11227"/>
                  </a:lnTo>
                  <a:lnTo>
                    <a:pt x="43311" y="553"/>
                  </a:lnTo>
                  <a:close/>
                  <a:moveTo>
                    <a:pt x="44156" y="0"/>
                  </a:moveTo>
                  <a:lnTo>
                    <a:pt x="1" y="11143"/>
                  </a:lnTo>
                  <a:lnTo>
                    <a:pt x="26106" y="22662"/>
                  </a:lnTo>
                  <a:lnTo>
                    <a:pt x="44156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557;p32">
              <a:extLst>
                <a:ext uri="{FF2B5EF4-FFF2-40B4-BE49-F238E27FC236}">
                  <a16:creationId xmlns:a16="http://schemas.microsoft.com/office/drawing/2014/main" id="{88FBA025-AC17-FB52-B77A-A99831E93EFA}"/>
                </a:ext>
              </a:extLst>
            </p:cNvPr>
            <p:cNvSpPr/>
            <p:nvPr/>
          </p:nvSpPr>
          <p:spPr>
            <a:xfrm>
              <a:off x="1864025" y="3783450"/>
              <a:ext cx="923400" cy="449975"/>
            </a:xfrm>
            <a:custGeom>
              <a:avLst/>
              <a:gdLst/>
              <a:ahLst/>
              <a:cxnLst/>
              <a:rect l="l" t="t" r="r" b="b"/>
              <a:pathLst>
                <a:path w="36936" h="17999" extrusionOk="0">
                  <a:moveTo>
                    <a:pt x="36424" y="387"/>
                  </a:moveTo>
                  <a:lnTo>
                    <a:pt x="29079" y="17571"/>
                  </a:lnTo>
                  <a:lnTo>
                    <a:pt x="1169" y="4424"/>
                  </a:lnTo>
                  <a:lnTo>
                    <a:pt x="36424" y="387"/>
                  </a:lnTo>
                  <a:close/>
                  <a:moveTo>
                    <a:pt x="36935" y="0"/>
                  </a:moveTo>
                  <a:lnTo>
                    <a:pt x="0" y="4236"/>
                  </a:lnTo>
                  <a:lnTo>
                    <a:pt x="29246" y="17999"/>
                  </a:lnTo>
                  <a:lnTo>
                    <a:pt x="36935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558;p32">
              <a:extLst>
                <a:ext uri="{FF2B5EF4-FFF2-40B4-BE49-F238E27FC236}">
                  <a16:creationId xmlns:a16="http://schemas.microsoft.com/office/drawing/2014/main" id="{D26C212C-1E20-4EAE-4992-DB1575C04541}"/>
                </a:ext>
              </a:extLst>
            </p:cNvPr>
            <p:cNvSpPr/>
            <p:nvPr/>
          </p:nvSpPr>
          <p:spPr>
            <a:xfrm>
              <a:off x="2586300" y="3782925"/>
              <a:ext cx="847475" cy="450500"/>
            </a:xfrm>
            <a:custGeom>
              <a:avLst/>
              <a:gdLst/>
              <a:ahLst/>
              <a:cxnLst/>
              <a:rect l="l" t="t" r="r" b="b"/>
              <a:pathLst>
                <a:path w="33899" h="18020" extrusionOk="0">
                  <a:moveTo>
                    <a:pt x="7877" y="429"/>
                  </a:moveTo>
                  <a:lnTo>
                    <a:pt x="32813" y="11436"/>
                  </a:lnTo>
                  <a:lnTo>
                    <a:pt x="543" y="17592"/>
                  </a:lnTo>
                  <a:lnTo>
                    <a:pt x="7877" y="429"/>
                  </a:lnTo>
                  <a:close/>
                  <a:moveTo>
                    <a:pt x="7700" y="1"/>
                  </a:moveTo>
                  <a:lnTo>
                    <a:pt x="0" y="18020"/>
                  </a:lnTo>
                  <a:lnTo>
                    <a:pt x="33899" y="11551"/>
                  </a:lnTo>
                  <a:lnTo>
                    <a:pt x="7856" y="63"/>
                  </a:lnTo>
                  <a:lnTo>
                    <a:pt x="770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559;p32">
              <a:extLst>
                <a:ext uri="{FF2B5EF4-FFF2-40B4-BE49-F238E27FC236}">
                  <a16:creationId xmlns:a16="http://schemas.microsoft.com/office/drawing/2014/main" id="{31962DB7-1B9C-382B-B46D-E70CB4D41DCD}"/>
                </a:ext>
              </a:extLst>
            </p:cNvPr>
            <p:cNvSpPr/>
            <p:nvPr/>
          </p:nvSpPr>
          <p:spPr>
            <a:xfrm>
              <a:off x="4528750" y="2595575"/>
              <a:ext cx="871500" cy="435900"/>
            </a:xfrm>
            <a:custGeom>
              <a:avLst/>
              <a:gdLst/>
              <a:ahLst/>
              <a:cxnLst/>
              <a:rect l="l" t="t" r="r" b="b"/>
              <a:pathLst>
                <a:path w="34860" h="17436" extrusionOk="0">
                  <a:moveTo>
                    <a:pt x="784" y="679"/>
                  </a:moveTo>
                  <a:lnTo>
                    <a:pt x="33597" y="14170"/>
                  </a:lnTo>
                  <a:lnTo>
                    <a:pt x="10633" y="17081"/>
                  </a:lnTo>
                  <a:lnTo>
                    <a:pt x="784" y="679"/>
                  </a:lnTo>
                  <a:close/>
                  <a:moveTo>
                    <a:pt x="1" y="1"/>
                  </a:moveTo>
                  <a:lnTo>
                    <a:pt x="10403" y="17341"/>
                  </a:lnTo>
                  <a:lnTo>
                    <a:pt x="10455" y="17436"/>
                  </a:lnTo>
                  <a:lnTo>
                    <a:pt x="34860" y="14337"/>
                  </a:lnTo>
                  <a:lnTo>
                    <a:pt x="460" y="18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560;p32">
              <a:extLst>
                <a:ext uri="{FF2B5EF4-FFF2-40B4-BE49-F238E27FC236}">
                  <a16:creationId xmlns:a16="http://schemas.microsoft.com/office/drawing/2014/main" id="{C2546D3E-0B2F-EF03-2475-A7BF0D806C7C}"/>
                </a:ext>
              </a:extLst>
            </p:cNvPr>
            <p:cNvSpPr/>
            <p:nvPr/>
          </p:nvSpPr>
          <p:spPr>
            <a:xfrm>
              <a:off x="3847975" y="2596900"/>
              <a:ext cx="950000" cy="930700"/>
            </a:xfrm>
            <a:custGeom>
              <a:avLst/>
              <a:gdLst/>
              <a:ahLst/>
              <a:cxnLst/>
              <a:rect l="l" t="t" r="r" b="b"/>
              <a:pathLst>
                <a:path w="38000" h="37228" extrusionOk="0">
                  <a:moveTo>
                    <a:pt x="27607" y="574"/>
                  </a:moveTo>
                  <a:lnTo>
                    <a:pt x="37551" y="17142"/>
                  </a:lnTo>
                  <a:lnTo>
                    <a:pt x="1106" y="36278"/>
                  </a:lnTo>
                  <a:lnTo>
                    <a:pt x="27607" y="574"/>
                  </a:lnTo>
                  <a:close/>
                  <a:moveTo>
                    <a:pt x="27639" y="0"/>
                  </a:moveTo>
                  <a:lnTo>
                    <a:pt x="428" y="36653"/>
                  </a:lnTo>
                  <a:lnTo>
                    <a:pt x="0" y="37227"/>
                  </a:lnTo>
                  <a:lnTo>
                    <a:pt x="37999" y="17268"/>
                  </a:lnTo>
                  <a:lnTo>
                    <a:pt x="27639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561;p32">
              <a:extLst>
                <a:ext uri="{FF2B5EF4-FFF2-40B4-BE49-F238E27FC236}">
                  <a16:creationId xmlns:a16="http://schemas.microsoft.com/office/drawing/2014/main" id="{C3179B7C-9310-D4C7-D9F6-88BD4FD2D6FE}"/>
                </a:ext>
              </a:extLst>
            </p:cNvPr>
            <p:cNvSpPr/>
            <p:nvPr/>
          </p:nvSpPr>
          <p:spPr>
            <a:xfrm>
              <a:off x="3412625" y="3505675"/>
              <a:ext cx="533950" cy="663325"/>
            </a:xfrm>
            <a:custGeom>
              <a:avLst/>
              <a:gdLst/>
              <a:ahLst/>
              <a:cxnLst/>
              <a:rect l="l" t="t" r="r" b="b"/>
              <a:pathLst>
                <a:path w="21358" h="26533" extrusionOk="0">
                  <a:moveTo>
                    <a:pt x="17852" y="803"/>
                  </a:moveTo>
                  <a:lnTo>
                    <a:pt x="20982" y="26136"/>
                  </a:lnTo>
                  <a:lnTo>
                    <a:pt x="595" y="22474"/>
                  </a:lnTo>
                  <a:lnTo>
                    <a:pt x="17852" y="803"/>
                  </a:lnTo>
                  <a:close/>
                  <a:moveTo>
                    <a:pt x="18082" y="0"/>
                  </a:moveTo>
                  <a:lnTo>
                    <a:pt x="1" y="22693"/>
                  </a:lnTo>
                  <a:lnTo>
                    <a:pt x="21139" y="26491"/>
                  </a:lnTo>
                  <a:lnTo>
                    <a:pt x="21358" y="26532"/>
                  </a:lnTo>
                  <a:lnTo>
                    <a:pt x="18134" y="386"/>
                  </a:lnTo>
                  <a:lnTo>
                    <a:pt x="1808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562;p32">
              <a:extLst>
                <a:ext uri="{FF2B5EF4-FFF2-40B4-BE49-F238E27FC236}">
                  <a16:creationId xmlns:a16="http://schemas.microsoft.com/office/drawing/2014/main" id="{CD23AEC9-2476-1AD3-27C9-6A09AFE3261A}"/>
                </a:ext>
              </a:extLst>
            </p:cNvPr>
            <p:cNvSpPr/>
            <p:nvPr/>
          </p:nvSpPr>
          <p:spPr>
            <a:xfrm>
              <a:off x="3414725" y="4065150"/>
              <a:ext cx="537075" cy="410875"/>
            </a:xfrm>
            <a:custGeom>
              <a:avLst/>
              <a:gdLst/>
              <a:ahLst/>
              <a:cxnLst/>
              <a:rect l="l" t="t" r="r" b="b"/>
              <a:pathLst>
                <a:path w="21483" h="16435" extrusionOk="0">
                  <a:moveTo>
                    <a:pt x="439" y="408"/>
                  </a:moveTo>
                  <a:lnTo>
                    <a:pt x="20680" y="4049"/>
                  </a:lnTo>
                  <a:lnTo>
                    <a:pt x="4267" y="15892"/>
                  </a:lnTo>
                  <a:lnTo>
                    <a:pt x="439" y="408"/>
                  </a:lnTo>
                  <a:close/>
                  <a:moveTo>
                    <a:pt x="0" y="1"/>
                  </a:moveTo>
                  <a:lnTo>
                    <a:pt x="4069" y="16434"/>
                  </a:lnTo>
                  <a:lnTo>
                    <a:pt x="21483" y="386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563;p32">
              <a:extLst>
                <a:ext uri="{FF2B5EF4-FFF2-40B4-BE49-F238E27FC236}">
                  <a16:creationId xmlns:a16="http://schemas.microsoft.com/office/drawing/2014/main" id="{9A621586-3CD2-F2BD-89FD-E872EB2EE868}"/>
                </a:ext>
              </a:extLst>
            </p:cNvPr>
            <p:cNvSpPr/>
            <p:nvPr/>
          </p:nvSpPr>
          <p:spPr>
            <a:xfrm>
              <a:off x="3508875" y="4157250"/>
              <a:ext cx="539950" cy="421025"/>
            </a:xfrm>
            <a:custGeom>
              <a:avLst/>
              <a:gdLst/>
              <a:ahLst/>
              <a:cxnLst/>
              <a:rect l="l" t="t" r="r" b="b"/>
              <a:pathLst>
                <a:path w="21598" h="16841" extrusionOk="0">
                  <a:moveTo>
                    <a:pt x="17216" y="543"/>
                  </a:moveTo>
                  <a:lnTo>
                    <a:pt x="21160" y="16423"/>
                  </a:lnTo>
                  <a:lnTo>
                    <a:pt x="793" y="12395"/>
                  </a:lnTo>
                  <a:lnTo>
                    <a:pt x="17216" y="543"/>
                  </a:lnTo>
                  <a:close/>
                  <a:moveTo>
                    <a:pt x="17414" y="0"/>
                  </a:moveTo>
                  <a:lnTo>
                    <a:pt x="0" y="12562"/>
                  </a:lnTo>
                  <a:lnTo>
                    <a:pt x="21598" y="16840"/>
                  </a:lnTo>
                  <a:lnTo>
                    <a:pt x="1741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564;p32">
              <a:extLst>
                <a:ext uri="{FF2B5EF4-FFF2-40B4-BE49-F238E27FC236}">
                  <a16:creationId xmlns:a16="http://schemas.microsoft.com/office/drawing/2014/main" id="{4A1341CC-B94E-055B-272E-80497F6B4C84}"/>
                </a:ext>
              </a:extLst>
            </p:cNvPr>
            <p:cNvSpPr/>
            <p:nvPr/>
          </p:nvSpPr>
          <p:spPr>
            <a:xfrm>
              <a:off x="3855550" y="3498350"/>
              <a:ext cx="311450" cy="673250"/>
            </a:xfrm>
            <a:custGeom>
              <a:avLst/>
              <a:gdLst/>
              <a:ahLst/>
              <a:cxnLst/>
              <a:rect l="l" t="t" r="r" b="b"/>
              <a:pathLst>
                <a:path w="12458" h="26930" extrusionOk="0">
                  <a:moveTo>
                    <a:pt x="501" y="1388"/>
                  </a:moveTo>
                  <a:lnTo>
                    <a:pt x="12030" y="19512"/>
                  </a:lnTo>
                  <a:lnTo>
                    <a:pt x="3578" y="26314"/>
                  </a:lnTo>
                  <a:lnTo>
                    <a:pt x="501" y="1388"/>
                  </a:lnTo>
                  <a:close/>
                  <a:moveTo>
                    <a:pt x="0" y="1"/>
                  </a:moveTo>
                  <a:lnTo>
                    <a:pt x="3328" y="26930"/>
                  </a:lnTo>
                  <a:lnTo>
                    <a:pt x="12458" y="1957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565;p32">
              <a:extLst>
                <a:ext uri="{FF2B5EF4-FFF2-40B4-BE49-F238E27FC236}">
                  <a16:creationId xmlns:a16="http://schemas.microsoft.com/office/drawing/2014/main" id="{80440D0C-654B-F1EE-FD60-A732C1E94D55}"/>
                </a:ext>
              </a:extLst>
            </p:cNvPr>
            <p:cNvSpPr/>
            <p:nvPr/>
          </p:nvSpPr>
          <p:spPr>
            <a:xfrm>
              <a:off x="3937175" y="3976750"/>
              <a:ext cx="230875" cy="614800"/>
            </a:xfrm>
            <a:custGeom>
              <a:avLst/>
              <a:gdLst/>
              <a:ahLst/>
              <a:cxnLst/>
              <a:rect l="l" t="t" r="r" b="b"/>
              <a:pathLst>
                <a:path w="9235" h="24592" extrusionOk="0">
                  <a:moveTo>
                    <a:pt x="8734" y="814"/>
                  </a:moveTo>
                  <a:lnTo>
                    <a:pt x="4226" y="23110"/>
                  </a:lnTo>
                  <a:lnTo>
                    <a:pt x="366" y="7554"/>
                  </a:lnTo>
                  <a:lnTo>
                    <a:pt x="8734" y="814"/>
                  </a:lnTo>
                  <a:close/>
                  <a:moveTo>
                    <a:pt x="9234" y="0"/>
                  </a:moveTo>
                  <a:lnTo>
                    <a:pt x="0" y="7429"/>
                  </a:lnTo>
                  <a:lnTo>
                    <a:pt x="4257" y="24592"/>
                  </a:lnTo>
                  <a:lnTo>
                    <a:pt x="923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566;p32">
              <a:extLst>
                <a:ext uri="{FF2B5EF4-FFF2-40B4-BE49-F238E27FC236}">
                  <a16:creationId xmlns:a16="http://schemas.microsoft.com/office/drawing/2014/main" id="{09A8E6CA-D0B3-C851-CF4B-B85A00361921}"/>
                </a:ext>
              </a:extLst>
            </p:cNvPr>
            <p:cNvSpPr/>
            <p:nvPr/>
          </p:nvSpPr>
          <p:spPr>
            <a:xfrm>
              <a:off x="3514875" y="4464250"/>
              <a:ext cx="538125" cy="499775"/>
            </a:xfrm>
            <a:custGeom>
              <a:avLst/>
              <a:gdLst/>
              <a:ahLst/>
              <a:cxnLst/>
              <a:rect l="l" t="t" r="r" b="b"/>
              <a:pathLst>
                <a:path w="21525" h="19991" extrusionOk="0">
                  <a:moveTo>
                    <a:pt x="324" y="397"/>
                  </a:moveTo>
                  <a:lnTo>
                    <a:pt x="20743" y="4435"/>
                  </a:lnTo>
                  <a:lnTo>
                    <a:pt x="324" y="19355"/>
                  </a:lnTo>
                  <a:lnTo>
                    <a:pt x="324" y="397"/>
                  </a:lnTo>
                  <a:close/>
                  <a:moveTo>
                    <a:pt x="1" y="0"/>
                  </a:moveTo>
                  <a:lnTo>
                    <a:pt x="1" y="19991"/>
                  </a:lnTo>
                  <a:lnTo>
                    <a:pt x="21525" y="4268"/>
                  </a:lnTo>
                  <a:lnTo>
                    <a:pt x="189" y="4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567;p32">
              <a:extLst>
                <a:ext uri="{FF2B5EF4-FFF2-40B4-BE49-F238E27FC236}">
                  <a16:creationId xmlns:a16="http://schemas.microsoft.com/office/drawing/2014/main" id="{9B552C13-67B4-6D04-2033-D054990F90C2}"/>
                </a:ext>
              </a:extLst>
            </p:cNvPr>
            <p:cNvSpPr/>
            <p:nvPr/>
          </p:nvSpPr>
          <p:spPr>
            <a:xfrm>
              <a:off x="3972400" y="1879850"/>
              <a:ext cx="62625" cy="48525"/>
            </a:xfrm>
            <a:custGeom>
              <a:avLst/>
              <a:gdLst/>
              <a:ahLst/>
              <a:cxnLst/>
              <a:rect l="l" t="t" r="r" b="b"/>
              <a:pathLst>
                <a:path w="2505" h="1941" extrusionOk="0">
                  <a:moveTo>
                    <a:pt x="1252" y="0"/>
                  </a:moveTo>
                  <a:cubicBezTo>
                    <a:pt x="0" y="0"/>
                    <a:pt x="0" y="1941"/>
                    <a:pt x="1252" y="1941"/>
                  </a:cubicBezTo>
                  <a:cubicBezTo>
                    <a:pt x="2493" y="1941"/>
                    <a:pt x="2504" y="0"/>
                    <a:pt x="1252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568;p32">
              <a:extLst>
                <a:ext uri="{FF2B5EF4-FFF2-40B4-BE49-F238E27FC236}">
                  <a16:creationId xmlns:a16="http://schemas.microsoft.com/office/drawing/2014/main" id="{C715210F-1405-BFB4-6B71-F81170997106}"/>
                </a:ext>
              </a:extLst>
            </p:cNvPr>
            <p:cNvSpPr/>
            <p:nvPr/>
          </p:nvSpPr>
          <p:spPr>
            <a:xfrm>
              <a:off x="4899675" y="2160250"/>
              <a:ext cx="62625" cy="48550"/>
            </a:xfrm>
            <a:custGeom>
              <a:avLst/>
              <a:gdLst/>
              <a:ahLst/>
              <a:cxnLst/>
              <a:rect l="l" t="t" r="r" b="b"/>
              <a:pathLst>
                <a:path w="2505" h="1942" extrusionOk="0">
                  <a:moveTo>
                    <a:pt x="1252" y="1"/>
                  </a:moveTo>
                  <a:cubicBezTo>
                    <a:pt x="0" y="1"/>
                    <a:pt x="0" y="1941"/>
                    <a:pt x="1252" y="1941"/>
                  </a:cubicBezTo>
                  <a:cubicBezTo>
                    <a:pt x="2504" y="1941"/>
                    <a:pt x="2504" y="1"/>
                    <a:pt x="1252" y="1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569;p32">
              <a:extLst>
                <a:ext uri="{FF2B5EF4-FFF2-40B4-BE49-F238E27FC236}">
                  <a16:creationId xmlns:a16="http://schemas.microsoft.com/office/drawing/2014/main" id="{931592F0-11AF-CD83-DB63-46A03C14FA2A}"/>
                </a:ext>
              </a:extLst>
            </p:cNvPr>
            <p:cNvSpPr/>
            <p:nvPr/>
          </p:nvSpPr>
          <p:spPr>
            <a:xfrm>
              <a:off x="3175275" y="196357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1"/>
                  </a:moveTo>
                  <a:cubicBezTo>
                    <a:pt x="10" y="1"/>
                    <a:pt x="0" y="3882"/>
                    <a:pt x="2504" y="3882"/>
                  </a:cubicBezTo>
                  <a:cubicBezTo>
                    <a:pt x="5008" y="3882"/>
                    <a:pt x="5008" y="1"/>
                    <a:pt x="250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570;p32">
              <a:extLst>
                <a:ext uri="{FF2B5EF4-FFF2-40B4-BE49-F238E27FC236}">
                  <a16:creationId xmlns:a16="http://schemas.microsoft.com/office/drawing/2014/main" id="{2C5E5C0C-4D35-691E-7CBB-42E1BCD409EF}"/>
                </a:ext>
              </a:extLst>
            </p:cNvPr>
            <p:cNvSpPr/>
            <p:nvPr/>
          </p:nvSpPr>
          <p:spPr>
            <a:xfrm>
              <a:off x="3347950" y="690925"/>
              <a:ext cx="125225" cy="97075"/>
            </a:xfrm>
            <a:custGeom>
              <a:avLst/>
              <a:gdLst/>
              <a:ahLst/>
              <a:cxnLst/>
              <a:rect l="l" t="t" r="r" b="b"/>
              <a:pathLst>
                <a:path w="5009" h="3883" extrusionOk="0">
                  <a:moveTo>
                    <a:pt x="2504" y="1"/>
                  </a:moveTo>
                  <a:cubicBezTo>
                    <a:pt x="0" y="1"/>
                    <a:pt x="0" y="3882"/>
                    <a:pt x="2504" y="3882"/>
                  </a:cubicBezTo>
                  <a:cubicBezTo>
                    <a:pt x="4998" y="3882"/>
                    <a:pt x="5008" y="1"/>
                    <a:pt x="250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571;p32">
              <a:extLst>
                <a:ext uri="{FF2B5EF4-FFF2-40B4-BE49-F238E27FC236}">
                  <a16:creationId xmlns:a16="http://schemas.microsoft.com/office/drawing/2014/main" id="{AB86AA6D-A8FF-E3B3-60C7-3317A4C32E1D}"/>
                </a:ext>
              </a:extLst>
            </p:cNvPr>
            <p:cNvSpPr/>
            <p:nvPr/>
          </p:nvSpPr>
          <p:spPr>
            <a:xfrm>
              <a:off x="3542000" y="23812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5" y="0"/>
                  </a:moveTo>
                  <a:cubicBezTo>
                    <a:pt x="11" y="0"/>
                    <a:pt x="1" y="3881"/>
                    <a:pt x="2505" y="3881"/>
                  </a:cubicBezTo>
                  <a:cubicBezTo>
                    <a:pt x="4998" y="3881"/>
                    <a:pt x="500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572;p32">
              <a:extLst>
                <a:ext uri="{FF2B5EF4-FFF2-40B4-BE49-F238E27FC236}">
                  <a16:creationId xmlns:a16="http://schemas.microsoft.com/office/drawing/2014/main" id="{F5506041-AFBC-8668-F6A1-79E4A2B08EDF}"/>
                </a:ext>
              </a:extLst>
            </p:cNvPr>
            <p:cNvSpPr/>
            <p:nvPr/>
          </p:nvSpPr>
          <p:spPr>
            <a:xfrm>
              <a:off x="2452750" y="442875"/>
              <a:ext cx="125225" cy="97075"/>
            </a:xfrm>
            <a:custGeom>
              <a:avLst/>
              <a:gdLst/>
              <a:ahLst/>
              <a:cxnLst/>
              <a:rect l="l" t="t" r="r" b="b"/>
              <a:pathLst>
                <a:path w="5009" h="3883" extrusionOk="0">
                  <a:moveTo>
                    <a:pt x="2504" y="1"/>
                  </a:moveTo>
                  <a:cubicBezTo>
                    <a:pt x="10" y="1"/>
                    <a:pt x="0" y="3882"/>
                    <a:pt x="2504" y="3882"/>
                  </a:cubicBezTo>
                  <a:cubicBezTo>
                    <a:pt x="5008" y="3882"/>
                    <a:pt x="5008" y="1"/>
                    <a:pt x="250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573;p32">
              <a:extLst>
                <a:ext uri="{FF2B5EF4-FFF2-40B4-BE49-F238E27FC236}">
                  <a16:creationId xmlns:a16="http://schemas.microsoft.com/office/drawing/2014/main" id="{E7123265-B487-72E0-A670-5E4A9F8260CC}"/>
                </a:ext>
              </a:extLst>
            </p:cNvPr>
            <p:cNvSpPr/>
            <p:nvPr/>
          </p:nvSpPr>
          <p:spPr>
            <a:xfrm>
              <a:off x="2226325" y="615550"/>
              <a:ext cx="125250" cy="97075"/>
            </a:xfrm>
            <a:custGeom>
              <a:avLst/>
              <a:gdLst/>
              <a:ahLst/>
              <a:cxnLst/>
              <a:rect l="l" t="t" r="r" b="b"/>
              <a:pathLst>
                <a:path w="5010" h="3883" extrusionOk="0">
                  <a:moveTo>
                    <a:pt x="2505" y="1"/>
                  </a:moveTo>
                  <a:cubicBezTo>
                    <a:pt x="11" y="1"/>
                    <a:pt x="1" y="3882"/>
                    <a:pt x="2505" y="3882"/>
                  </a:cubicBezTo>
                  <a:cubicBezTo>
                    <a:pt x="5009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574;p32">
              <a:extLst>
                <a:ext uri="{FF2B5EF4-FFF2-40B4-BE49-F238E27FC236}">
                  <a16:creationId xmlns:a16="http://schemas.microsoft.com/office/drawing/2014/main" id="{0133DD1B-8821-9B45-6789-AA8A7A34B282}"/>
                </a:ext>
              </a:extLst>
            </p:cNvPr>
            <p:cNvSpPr/>
            <p:nvPr/>
          </p:nvSpPr>
          <p:spPr>
            <a:xfrm>
              <a:off x="5321450" y="2912525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505" y="0"/>
                  </a:moveTo>
                  <a:cubicBezTo>
                    <a:pt x="1" y="0"/>
                    <a:pt x="1" y="3881"/>
                    <a:pt x="2505" y="3881"/>
                  </a:cubicBezTo>
                  <a:cubicBezTo>
                    <a:pt x="4998" y="3881"/>
                    <a:pt x="4998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575;p32">
              <a:extLst>
                <a:ext uri="{FF2B5EF4-FFF2-40B4-BE49-F238E27FC236}">
                  <a16:creationId xmlns:a16="http://schemas.microsoft.com/office/drawing/2014/main" id="{A091BF30-B0C2-1691-A38D-B6022543B3D6}"/>
                </a:ext>
              </a:extLst>
            </p:cNvPr>
            <p:cNvSpPr/>
            <p:nvPr/>
          </p:nvSpPr>
          <p:spPr>
            <a:xfrm>
              <a:off x="4717350" y="299885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5" y="0"/>
                  </a:moveTo>
                  <a:cubicBezTo>
                    <a:pt x="11" y="0"/>
                    <a:pt x="1" y="3881"/>
                    <a:pt x="2505" y="3881"/>
                  </a:cubicBezTo>
                  <a:cubicBezTo>
                    <a:pt x="5009" y="3881"/>
                    <a:pt x="500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576;p32">
              <a:extLst>
                <a:ext uri="{FF2B5EF4-FFF2-40B4-BE49-F238E27FC236}">
                  <a16:creationId xmlns:a16="http://schemas.microsoft.com/office/drawing/2014/main" id="{CEB8DB23-C9DB-E3A6-D97E-081078ED4CAF}"/>
                </a:ext>
              </a:extLst>
            </p:cNvPr>
            <p:cNvSpPr/>
            <p:nvPr/>
          </p:nvSpPr>
          <p:spPr>
            <a:xfrm>
              <a:off x="4102825" y="392615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0" y="0"/>
                    <a:pt x="0" y="3881"/>
                    <a:pt x="2504" y="3881"/>
                  </a:cubicBezTo>
                  <a:cubicBezTo>
                    <a:pt x="4997" y="3881"/>
                    <a:pt x="500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577;p32">
              <a:extLst>
                <a:ext uri="{FF2B5EF4-FFF2-40B4-BE49-F238E27FC236}">
                  <a16:creationId xmlns:a16="http://schemas.microsoft.com/office/drawing/2014/main" id="{43230B18-0AFE-0B9B-72E7-ACE2548D0799}"/>
                </a:ext>
              </a:extLst>
            </p:cNvPr>
            <p:cNvSpPr/>
            <p:nvPr/>
          </p:nvSpPr>
          <p:spPr>
            <a:xfrm>
              <a:off x="3347950" y="4033850"/>
              <a:ext cx="125225" cy="97325"/>
            </a:xfrm>
            <a:custGeom>
              <a:avLst/>
              <a:gdLst/>
              <a:ahLst/>
              <a:cxnLst/>
              <a:rect l="l" t="t" r="r" b="b"/>
              <a:pathLst>
                <a:path w="5009" h="3893" extrusionOk="0">
                  <a:moveTo>
                    <a:pt x="2504" y="1"/>
                  </a:moveTo>
                  <a:cubicBezTo>
                    <a:pt x="0" y="1"/>
                    <a:pt x="0" y="3893"/>
                    <a:pt x="2504" y="3893"/>
                  </a:cubicBezTo>
                  <a:cubicBezTo>
                    <a:pt x="4998" y="3893"/>
                    <a:pt x="5008" y="1"/>
                    <a:pt x="250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578;p32">
              <a:extLst>
                <a:ext uri="{FF2B5EF4-FFF2-40B4-BE49-F238E27FC236}">
                  <a16:creationId xmlns:a16="http://schemas.microsoft.com/office/drawing/2014/main" id="{7E9B415A-6119-3CC8-D58D-6E7B8F13A061}"/>
                </a:ext>
              </a:extLst>
            </p:cNvPr>
            <p:cNvSpPr/>
            <p:nvPr/>
          </p:nvSpPr>
          <p:spPr>
            <a:xfrm>
              <a:off x="2528375" y="4184900"/>
              <a:ext cx="125250" cy="97050"/>
            </a:xfrm>
            <a:custGeom>
              <a:avLst/>
              <a:gdLst/>
              <a:ahLst/>
              <a:cxnLst/>
              <a:rect l="l" t="t" r="r" b="b"/>
              <a:pathLst>
                <a:path w="5010" h="3882" extrusionOk="0">
                  <a:moveTo>
                    <a:pt x="2505" y="0"/>
                  </a:moveTo>
                  <a:cubicBezTo>
                    <a:pt x="1" y="0"/>
                    <a:pt x="1" y="3881"/>
                    <a:pt x="2505" y="3881"/>
                  </a:cubicBezTo>
                  <a:cubicBezTo>
                    <a:pt x="4998" y="3881"/>
                    <a:pt x="500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579;p32">
              <a:extLst>
                <a:ext uri="{FF2B5EF4-FFF2-40B4-BE49-F238E27FC236}">
                  <a16:creationId xmlns:a16="http://schemas.microsoft.com/office/drawing/2014/main" id="{CAFEDEC0-DA1C-E723-5320-029E6CC8E476}"/>
                </a:ext>
              </a:extLst>
            </p:cNvPr>
            <p:cNvSpPr/>
            <p:nvPr/>
          </p:nvSpPr>
          <p:spPr>
            <a:xfrm>
              <a:off x="6453750" y="2006600"/>
              <a:ext cx="124975" cy="97075"/>
            </a:xfrm>
            <a:custGeom>
              <a:avLst/>
              <a:gdLst/>
              <a:ahLst/>
              <a:cxnLst/>
              <a:rect l="l" t="t" r="r" b="b"/>
              <a:pathLst>
                <a:path w="4999" h="3883" extrusionOk="0">
                  <a:moveTo>
                    <a:pt x="2495" y="1"/>
                  </a:moveTo>
                  <a:cubicBezTo>
                    <a:pt x="1" y="1"/>
                    <a:pt x="1" y="3882"/>
                    <a:pt x="2495" y="3882"/>
                  </a:cubicBezTo>
                  <a:cubicBezTo>
                    <a:pt x="4999" y="3882"/>
                    <a:pt x="4999" y="1"/>
                    <a:pt x="249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580;p32">
              <a:extLst>
                <a:ext uri="{FF2B5EF4-FFF2-40B4-BE49-F238E27FC236}">
                  <a16:creationId xmlns:a16="http://schemas.microsoft.com/office/drawing/2014/main" id="{5849016F-DA14-5A8C-F68A-CC5EA061B6DF}"/>
                </a:ext>
              </a:extLst>
            </p:cNvPr>
            <p:cNvSpPr/>
            <p:nvPr/>
          </p:nvSpPr>
          <p:spPr>
            <a:xfrm>
              <a:off x="5892950" y="1262450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504" y="0"/>
                  </a:moveTo>
                  <a:cubicBezTo>
                    <a:pt x="0" y="0"/>
                    <a:pt x="0" y="3881"/>
                    <a:pt x="2504" y="3881"/>
                  </a:cubicBezTo>
                  <a:cubicBezTo>
                    <a:pt x="4998" y="3881"/>
                    <a:pt x="499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581;p32">
              <a:extLst>
                <a:ext uri="{FF2B5EF4-FFF2-40B4-BE49-F238E27FC236}">
                  <a16:creationId xmlns:a16="http://schemas.microsoft.com/office/drawing/2014/main" id="{99C2DC42-8D4D-4555-C3E2-74AEE3002D8F}"/>
                </a:ext>
              </a:extLst>
            </p:cNvPr>
            <p:cNvSpPr/>
            <p:nvPr/>
          </p:nvSpPr>
          <p:spPr>
            <a:xfrm>
              <a:off x="5224425" y="1014375"/>
              <a:ext cx="124950" cy="97325"/>
            </a:xfrm>
            <a:custGeom>
              <a:avLst/>
              <a:gdLst/>
              <a:ahLst/>
              <a:cxnLst/>
              <a:rect l="l" t="t" r="r" b="b"/>
              <a:pathLst>
                <a:path w="4998" h="3893" extrusionOk="0">
                  <a:moveTo>
                    <a:pt x="2494" y="0"/>
                  </a:moveTo>
                  <a:cubicBezTo>
                    <a:pt x="0" y="0"/>
                    <a:pt x="0" y="3893"/>
                    <a:pt x="2494" y="3893"/>
                  </a:cubicBezTo>
                  <a:cubicBezTo>
                    <a:pt x="4998" y="3893"/>
                    <a:pt x="4998" y="0"/>
                    <a:pt x="249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582;p32">
              <a:extLst>
                <a:ext uri="{FF2B5EF4-FFF2-40B4-BE49-F238E27FC236}">
                  <a16:creationId xmlns:a16="http://schemas.microsoft.com/office/drawing/2014/main" id="{F14156FA-55A7-4EA8-6F31-967EC73FA9E5}"/>
                </a:ext>
              </a:extLst>
            </p:cNvPr>
            <p:cNvSpPr/>
            <p:nvPr/>
          </p:nvSpPr>
          <p:spPr>
            <a:xfrm>
              <a:off x="2053900" y="2146700"/>
              <a:ext cx="124975" cy="97300"/>
            </a:xfrm>
            <a:custGeom>
              <a:avLst/>
              <a:gdLst/>
              <a:ahLst/>
              <a:cxnLst/>
              <a:rect l="l" t="t" r="r" b="b"/>
              <a:pathLst>
                <a:path w="4999" h="3892" extrusionOk="0">
                  <a:moveTo>
                    <a:pt x="2505" y="0"/>
                  </a:moveTo>
                  <a:cubicBezTo>
                    <a:pt x="1" y="0"/>
                    <a:pt x="1" y="3891"/>
                    <a:pt x="2505" y="3891"/>
                  </a:cubicBezTo>
                  <a:cubicBezTo>
                    <a:pt x="4999" y="3891"/>
                    <a:pt x="499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583;p32">
              <a:extLst>
                <a:ext uri="{FF2B5EF4-FFF2-40B4-BE49-F238E27FC236}">
                  <a16:creationId xmlns:a16="http://schemas.microsoft.com/office/drawing/2014/main" id="{9EF7DB5A-A0DE-87E5-5F45-5F65BE6E03DC}"/>
                </a:ext>
              </a:extLst>
            </p:cNvPr>
            <p:cNvSpPr/>
            <p:nvPr/>
          </p:nvSpPr>
          <p:spPr>
            <a:xfrm>
              <a:off x="1396075" y="207130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0" y="0"/>
                    <a:pt x="0" y="3882"/>
                    <a:pt x="2504" y="3882"/>
                  </a:cubicBezTo>
                  <a:cubicBezTo>
                    <a:pt x="4998" y="3882"/>
                    <a:pt x="5009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584;p32">
              <a:extLst>
                <a:ext uri="{FF2B5EF4-FFF2-40B4-BE49-F238E27FC236}">
                  <a16:creationId xmlns:a16="http://schemas.microsoft.com/office/drawing/2014/main" id="{EABC8031-1826-A915-3529-A1565E168F62}"/>
                </a:ext>
              </a:extLst>
            </p:cNvPr>
            <p:cNvSpPr/>
            <p:nvPr/>
          </p:nvSpPr>
          <p:spPr>
            <a:xfrm>
              <a:off x="1040275" y="1898900"/>
              <a:ext cx="125000" cy="97050"/>
            </a:xfrm>
            <a:custGeom>
              <a:avLst/>
              <a:gdLst/>
              <a:ahLst/>
              <a:cxnLst/>
              <a:rect l="l" t="t" r="r" b="b"/>
              <a:pathLst>
                <a:path w="5000" h="3882" extrusionOk="0">
                  <a:moveTo>
                    <a:pt x="2495" y="0"/>
                  </a:moveTo>
                  <a:cubicBezTo>
                    <a:pt x="1" y="0"/>
                    <a:pt x="1" y="3881"/>
                    <a:pt x="2495" y="3881"/>
                  </a:cubicBezTo>
                  <a:cubicBezTo>
                    <a:pt x="4999" y="3881"/>
                    <a:pt x="4999" y="0"/>
                    <a:pt x="24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585;p32">
              <a:extLst>
                <a:ext uri="{FF2B5EF4-FFF2-40B4-BE49-F238E27FC236}">
                  <a16:creationId xmlns:a16="http://schemas.microsoft.com/office/drawing/2014/main" id="{7B6B3851-A589-E484-05F4-DE0CE6549AD0}"/>
                </a:ext>
              </a:extLst>
            </p:cNvPr>
            <p:cNvSpPr/>
            <p:nvPr/>
          </p:nvSpPr>
          <p:spPr>
            <a:xfrm>
              <a:off x="1299050" y="3246650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504" y="0"/>
                  </a:moveTo>
                  <a:cubicBezTo>
                    <a:pt x="0" y="0"/>
                    <a:pt x="0" y="3881"/>
                    <a:pt x="2504" y="3881"/>
                  </a:cubicBezTo>
                  <a:cubicBezTo>
                    <a:pt x="4998" y="3881"/>
                    <a:pt x="499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586;p32">
              <a:extLst>
                <a:ext uri="{FF2B5EF4-FFF2-40B4-BE49-F238E27FC236}">
                  <a16:creationId xmlns:a16="http://schemas.microsoft.com/office/drawing/2014/main" id="{AB036C6D-4034-5BB4-B6CB-0C90213E74FD}"/>
                </a:ext>
              </a:extLst>
            </p:cNvPr>
            <p:cNvSpPr/>
            <p:nvPr/>
          </p:nvSpPr>
          <p:spPr>
            <a:xfrm>
              <a:off x="1816550" y="385075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11" y="0"/>
                    <a:pt x="0" y="3882"/>
                    <a:pt x="2504" y="3882"/>
                  </a:cubicBezTo>
                  <a:cubicBezTo>
                    <a:pt x="4998" y="3882"/>
                    <a:pt x="500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587;p32">
              <a:extLst>
                <a:ext uri="{FF2B5EF4-FFF2-40B4-BE49-F238E27FC236}">
                  <a16:creationId xmlns:a16="http://schemas.microsoft.com/office/drawing/2014/main" id="{2E29E15F-3328-63EC-9A85-6CC734F4EA63}"/>
                </a:ext>
              </a:extLst>
            </p:cNvPr>
            <p:cNvSpPr/>
            <p:nvPr/>
          </p:nvSpPr>
          <p:spPr>
            <a:xfrm>
              <a:off x="3455650" y="4443650"/>
              <a:ext cx="125250" cy="97300"/>
            </a:xfrm>
            <a:custGeom>
              <a:avLst/>
              <a:gdLst/>
              <a:ahLst/>
              <a:cxnLst/>
              <a:rect l="l" t="t" r="r" b="b"/>
              <a:pathLst>
                <a:path w="5010" h="3892" extrusionOk="0">
                  <a:moveTo>
                    <a:pt x="2505" y="0"/>
                  </a:moveTo>
                  <a:cubicBezTo>
                    <a:pt x="12" y="0"/>
                    <a:pt x="1" y="3892"/>
                    <a:pt x="2505" y="3892"/>
                  </a:cubicBezTo>
                  <a:cubicBezTo>
                    <a:pt x="5009" y="3892"/>
                    <a:pt x="500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588;p32">
              <a:extLst>
                <a:ext uri="{FF2B5EF4-FFF2-40B4-BE49-F238E27FC236}">
                  <a16:creationId xmlns:a16="http://schemas.microsoft.com/office/drawing/2014/main" id="{AD454236-17DC-9150-0129-9AC6EE3415BA}"/>
                </a:ext>
              </a:extLst>
            </p:cNvPr>
            <p:cNvSpPr/>
            <p:nvPr/>
          </p:nvSpPr>
          <p:spPr>
            <a:xfrm>
              <a:off x="3434275" y="4907425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494" y="0"/>
                  </a:moveTo>
                  <a:cubicBezTo>
                    <a:pt x="0" y="0"/>
                    <a:pt x="0" y="3882"/>
                    <a:pt x="2494" y="3882"/>
                  </a:cubicBezTo>
                  <a:cubicBezTo>
                    <a:pt x="4998" y="3882"/>
                    <a:pt x="4998" y="0"/>
                    <a:pt x="249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589;p32">
              <a:extLst>
                <a:ext uri="{FF2B5EF4-FFF2-40B4-BE49-F238E27FC236}">
                  <a16:creationId xmlns:a16="http://schemas.microsoft.com/office/drawing/2014/main" id="{57509A6F-F324-A249-A9D4-C8B679167E4D}"/>
                </a:ext>
              </a:extLst>
            </p:cNvPr>
            <p:cNvSpPr/>
            <p:nvPr/>
          </p:nvSpPr>
          <p:spPr>
            <a:xfrm>
              <a:off x="3973450" y="4529975"/>
              <a:ext cx="124950" cy="97050"/>
            </a:xfrm>
            <a:custGeom>
              <a:avLst/>
              <a:gdLst/>
              <a:ahLst/>
              <a:cxnLst/>
              <a:rect l="l" t="t" r="r" b="b"/>
              <a:pathLst>
                <a:path w="4998" h="3882" extrusionOk="0">
                  <a:moveTo>
                    <a:pt x="2504" y="0"/>
                  </a:moveTo>
                  <a:cubicBezTo>
                    <a:pt x="0" y="0"/>
                    <a:pt x="0" y="3882"/>
                    <a:pt x="2504" y="3882"/>
                  </a:cubicBezTo>
                  <a:cubicBezTo>
                    <a:pt x="4997" y="3882"/>
                    <a:pt x="4997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590;p32">
              <a:extLst>
                <a:ext uri="{FF2B5EF4-FFF2-40B4-BE49-F238E27FC236}">
                  <a16:creationId xmlns:a16="http://schemas.microsoft.com/office/drawing/2014/main" id="{65212588-9324-C826-715B-9EF2F363AB19}"/>
                </a:ext>
              </a:extLst>
            </p:cNvPr>
            <p:cNvSpPr/>
            <p:nvPr/>
          </p:nvSpPr>
          <p:spPr>
            <a:xfrm>
              <a:off x="4393900" y="432175"/>
              <a:ext cx="125250" cy="97050"/>
            </a:xfrm>
            <a:custGeom>
              <a:avLst/>
              <a:gdLst/>
              <a:ahLst/>
              <a:cxnLst/>
              <a:rect l="l" t="t" r="r" b="b"/>
              <a:pathLst>
                <a:path w="5010" h="3882" extrusionOk="0">
                  <a:moveTo>
                    <a:pt x="2505" y="1"/>
                  </a:moveTo>
                  <a:cubicBezTo>
                    <a:pt x="11" y="1"/>
                    <a:pt x="1" y="3882"/>
                    <a:pt x="2505" y="3882"/>
                  </a:cubicBezTo>
                  <a:cubicBezTo>
                    <a:pt x="4998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591;p32">
              <a:extLst>
                <a:ext uri="{FF2B5EF4-FFF2-40B4-BE49-F238E27FC236}">
                  <a16:creationId xmlns:a16="http://schemas.microsoft.com/office/drawing/2014/main" id="{DA4CFCC1-A775-232C-EDE7-DF0475F97EBD}"/>
                </a:ext>
              </a:extLst>
            </p:cNvPr>
            <p:cNvSpPr/>
            <p:nvPr/>
          </p:nvSpPr>
          <p:spPr>
            <a:xfrm>
              <a:off x="5461525" y="79892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11" y="0"/>
                    <a:pt x="0" y="3882"/>
                    <a:pt x="2504" y="3882"/>
                  </a:cubicBezTo>
                  <a:cubicBezTo>
                    <a:pt x="4998" y="3882"/>
                    <a:pt x="500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592;p32">
              <a:extLst>
                <a:ext uri="{FF2B5EF4-FFF2-40B4-BE49-F238E27FC236}">
                  <a16:creationId xmlns:a16="http://schemas.microsoft.com/office/drawing/2014/main" id="{3D1D1429-EAF4-500D-10E1-2AD711ABA9BF}"/>
                </a:ext>
              </a:extLst>
            </p:cNvPr>
            <p:cNvSpPr/>
            <p:nvPr/>
          </p:nvSpPr>
          <p:spPr>
            <a:xfrm>
              <a:off x="2582375" y="1154700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494" y="1"/>
                  </a:moveTo>
                  <a:cubicBezTo>
                    <a:pt x="0" y="1"/>
                    <a:pt x="0" y="3882"/>
                    <a:pt x="2494" y="3882"/>
                  </a:cubicBezTo>
                  <a:cubicBezTo>
                    <a:pt x="4998" y="3882"/>
                    <a:pt x="4998" y="1"/>
                    <a:pt x="249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593;p32">
              <a:extLst>
                <a:ext uri="{FF2B5EF4-FFF2-40B4-BE49-F238E27FC236}">
                  <a16:creationId xmlns:a16="http://schemas.microsoft.com/office/drawing/2014/main" id="{70FCC5D4-6FBD-ED58-CB8A-DC9F093B9A15}"/>
                </a:ext>
              </a:extLst>
            </p:cNvPr>
            <p:cNvSpPr/>
            <p:nvPr/>
          </p:nvSpPr>
          <p:spPr>
            <a:xfrm>
              <a:off x="1676475" y="1111675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505" y="1"/>
                  </a:moveTo>
                  <a:cubicBezTo>
                    <a:pt x="1" y="1"/>
                    <a:pt x="1" y="3882"/>
                    <a:pt x="2505" y="3882"/>
                  </a:cubicBezTo>
                  <a:cubicBezTo>
                    <a:pt x="4998" y="3882"/>
                    <a:pt x="4998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594;p32">
              <a:extLst>
                <a:ext uri="{FF2B5EF4-FFF2-40B4-BE49-F238E27FC236}">
                  <a16:creationId xmlns:a16="http://schemas.microsoft.com/office/drawing/2014/main" id="{6C11DFFC-08A4-AC6E-3376-54D4DEBAD70A}"/>
                </a:ext>
              </a:extLst>
            </p:cNvPr>
            <p:cNvSpPr/>
            <p:nvPr/>
          </p:nvSpPr>
          <p:spPr>
            <a:xfrm>
              <a:off x="1827500" y="1575175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495" y="1"/>
                  </a:moveTo>
                  <a:cubicBezTo>
                    <a:pt x="1" y="1"/>
                    <a:pt x="1" y="3882"/>
                    <a:pt x="2495" y="3882"/>
                  </a:cubicBezTo>
                  <a:cubicBezTo>
                    <a:pt x="4999" y="3882"/>
                    <a:pt x="4999" y="1"/>
                    <a:pt x="249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595;p32">
              <a:extLst>
                <a:ext uri="{FF2B5EF4-FFF2-40B4-BE49-F238E27FC236}">
                  <a16:creationId xmlns:a16="http://schemas.microsoft.com/office/drawing/2014/main" id="{0CAE9742-E34E-7125-B2BA-52BA365936BD}"/>
                </a:ext>
              </a:extLst>
            </p:cNvPr>
            <p:cNvSpPr/>
            <p:nvPr/>
          </p:nvSpPr>
          <p:spPr>
            <a:xfrm>
              <a:off x="1114625" y="2861125"/>
              <a:ext cx="62650" cy="48525"/>
            </a:xfrm>
            <a:custGeom>
              <a:avLst/>
              <a:gdLst/>
              <a:ahLst/>
              <a:cxnLst/>
              <a:rect l="l" t="t" r="r" b="b"/>
              <a:pathLst>
                <a:path w="2506" h="1941" extrusionOk="0">
                  <a:moveTo>
                    <a:pt x="1253" y="0"/>
                  </a:moveTo>
                  <a:cubicBezTo>
                    <a:pt x="1" y="0"/>
                    <a:pt x="1" y="1941"/>
                    <a:pt x="1253" y="1941"/>
                  </a:cubicBezTo>
                  <a:cubicBezTo>
                    <a:pt x="2494" y="1941"/>
                    <a:pt x="2505" y="0"/>
                    <a:pt x="1253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596;p32">
              <a:extLst>
                <a:ext uri="{FF2B5EF4-FFF2-40B4-BE49-F238E27FC236}">
                  <a16:creationId xmlns:a16="http://schemas.microsoft.com/office/drawing/2014/main" id="{1E282BDB-1384-6887-41B8-21CB79A44F31}"/>
                </a:ext>
              </a:extLst>
            </p:cNvPr>
            <p:cNvSpPr/>
            <p:nvPr/>
          </p:nvSpPr>
          <p:spPr>
            <a:xfrm>
              <a:off x="1082300" y="2365275"/>
              <a:ext cx="62625" cy="48550"/>
            </a:xfrm>
            <a:custGeom>
              <a:avLst/>
              <a:gdLst/>
              <a:ahLst/>
              <a:cxnLst/>
              <a:rect l="l" t="t" r="r" b="b"/>
              <a:pathLst>
                <a:path w="2505" h="1942" extrusionOk="0">
                  <a:moveTo>
                    <a:pt x="1252" y="0"/>
                  </a:moveTo>
                  <a:cubicBezTo>
                    <a:pt x="0" y="0"/>
                    <a:pt x="0" y="1941"/>
                    <a:pt x="1252" y="1941"/>
                  </a:cubicBezTo>
                  <a:cubicBezTo>
                    <a:pt x="2493" y="1941"/>
                    <a:pt x="2504" y="0"/>
                    <a:pt x="1252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597;p32">
              <a:extLst>
                <a:ext uri="{FF2B5EF4-FFF2-40B4-BE49-F238E27FC236}">
                  <a16:creationId xmlns:a16="http://schemas.microsoft.com/office/drawing/2014/main" id="{E87ECF84-746F-8281-CB7B-2555421F7A37}"/>
                </a:ext>
              </a:extLst>
            </p:cNvPr>
            <p:cNvSpPr/>
            <p:nvPr/>
          </p:nvSpPr>
          <p:spPr>
            <a:xfrm>
              <a:off x="1750825" y="2753400"/>
              <a:ext cx="62625" cy="48550"/>
            </a:xfrm>
            <a:custGeom>
              <a:avLst/>
              <a:gdLst/>
              <a:ahLst/>
              <a:cxnLst/>
              <a:rect l="l" t="t" r="r" b="b"/>
              <a:pathLst>
                <a:path w="2505" h="1942" extrusionOk="0">
                  <a:moveTo>
                    <a:pt x="1252" y="1"/>
                  </a:moveTo>
                  <a:cubicBezTo>
                    <a:pt x="0" y="1"/>
                    <a:pt x="0" y="1941"/>
                    <a:pt x="1252" y="1941"/>
                  </a:cubicBezTo>
                  <a:cubicBezTo>
                    <a:pt x="2504" y="1941"/>
                    <a:pt x="2504" y="1"/>
                    <a:pt x="1252" y="1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598;p32">
              <a:extLst>
                <a:ext uri="{FF2B5EF4-FFF2-40B4-BE49-F238E27FC236}">
                  <a16:creationId xmlns:a16="http://schemas.microsoft.com/office/drawing/2014/main" id="{5ACD56DB-6050-965D-F1E9-7198480B15A5}"/>
                </a:ext>
              </a:extLst>
            </p:cNvPr>
            <p:cNvSpPr/>
            <p:nvPr/>
          </p:nvSpPr>
          <p:spPr>
            <a:xfrm>
              <a:off x="2387000" y="3335600"/>
              <a:ext cx="62650" cy="48800"/>
            </a:xfrm>
            <a:custGeom>
              <a:avLst/>
              <a:gdLst/>
              <a:ahLst/>
              <a:cxnLst/>
              <a:rect l="l" t="t" r="r" b="b"/>
              <a:pathLst>
                <a:path w="2506" h="1952" extrusionOk="0">
                  <a:moveTo>
                    <a:pt x="1253" y="0"/>
                  </a:moveTo>
                  <a:cubicBezTo>
                    <a:pt x="11" y="0"/>
                    <a:pt x="1" y="1951"/>
                    <a:pt x="1253" y="1951"/>
                  </a:cubicBezTo>
                  <a:cubicBezTo>
                    <a:pt x="2505" y="1951"/>
                    <a:pt x="2505" y="0"/>
                    <a:pt x="1253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599;p32">
              <a:extLst>
                <a:ext uri="{FF2B5EF4-FFF2-40B4-BE49-F238E27FC236}">
                  <a16:creationId xmlns:a16="http://schemas.microsoft.com/office/drawing/2014/main" id="{CC137CE6-5363-1BD1-70BC-BF3D8655FFF6}"/>
                </a:ext>
              </a:extLst>
            </p:cNvPr>
            <p:cNvSpPr/>
            <p:nvPr/>
          </p:nvSpPr>
          <p:spPr>
            <a:xfrm>
              <a:off x="3325250" y="2570025"/>
              <a:ext cx="62625" cy="48525"/>
            </a:xfrm>
            <a:custGeom>
              <a:avLst/>
              <a:gdLst/>
              <a:ahLst/>
              <a:cxnLst/>
              <a:rect l="l" t="t" r="r" b="b"/>
              <a:pathLst>
                <a:path w="2505" h="1941" extrusionOk="0">
                  <a:moveTo>
                    <a:pt x="1252" y="0"/>
                  </a:moveTo>
                  <a:cubicBezTo>
                    <a:pt x="0" y="0"/>
                    <a:pt x="0" y="1941"/>
                    <a:pt x="1252" y="1941"/>
                  </a:cubicBezTo>
                  <a:cubicBezTo>
                    <a:pt x="2504" y="1941"/>
                    <a:pt x="2504" y="0"/>
                    <a:pt x="1252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600;p32">
              <a:extLst>
                <a:ext uri="{FF2B5EF4-FFF2-40B4-BE49-F238E27FC236}">
                  <a16:creationId xmlns:a16="http://schemas.microsoft.com/office/drawing/2014/main" id="{14E4425F-ACE7-987E-533C-B360A4A6A214}"/>
                </a:ext>
              </a:extLst>
            </p:cNvPr>
            <p:cNvSpPr/>
            <p:nvPr/>
          </p:nvSpPr>
          <p:spPr>
            <a:xfrm>
              <a:off x="2606125" y="2589325"/>
              <a:ext cx="224350" cy="424425"/>
            </a:xfrm>
            <a:custGeom>
              <a:avLst/>
              <a:gdLst/>
              <a:ahLst/>
              <a:cxnLst/>
              <a:rect l="l" t="t" r="r" b="b"/>
              <a:pathLst>
                <a:path w="8974" h="16977" extrusionOk="0">
                  <a:moveTo>
                    <a:pt x="8795" y="0"/>
                  </a:moveTo>
                  <a:lnTo>
                    <a:pt x="0" y="16976"/>
                  </a:lnTo>
                  <a:lnTo>
                    <a:pt x="8973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601;p32">
              <a:extLst>
                <a:ext uri="{FF2B5EF4-FFF2-40B4-BE49-F238E27FC236}">
                  <a16:creationId xmlns:a16="http://schemas.microsoft.com/office/drawing/2014/main" id="{4C26EFA7-9F13-582E-F9F3-33520C274C89}"/>
                </a:ext>
              </a:extLst>
            </p:cNvPr>
            <p:cNvSpPr/>
            <p:nvPr/>
          </p:nvSpPr>
          <p:spPr>
            <a:xfrm>
              <a:off x="2426150" y="2589325"/>
              <a:ext cx="399875" cy="751250"/>
            </a:xfrm>
            <a:custGeom>
              <a:avLst/>
              <a:gdLst/>
              <a:ahLst/>
              <a:cxnLst/>
              <a:rect l="l" t="t" r="r" b="b"/>
              <a:pathLst>
                <a:path w="15995" h="30050" extrusionOk="0">
                  <a:moveTo>
                    <a:pt x="15806" y="0"/>
                  </a:moveTo>
                  <a:lnTo>
                    <a:pt x="0" y="29903"/>
                  </a:lnTo>
                  <a:cubicBezTo>
                    <a:pt x="104" y="29935"/>
                    <a:pt x="198" y="29987"/>
                    <a:pt x="281" y="30049"/>
                  </a:cubicBezTo>
                  <a:lnTo>
                    <a:pt x="7199" y="16976"/>
                  </a:lnTo>
                  <a:lnTo>
                    <a:pt x="1599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602;p32">
              <a:extLst>
                <a:ext uri="{FF2B5EF4-FFF2-40B4-BE49-F238E27FC236}">
                  <a16:creationId xmlns:a16="http://schemas.microsoft.com/office/drawing/2014/main" id="{E601D434-8E11-D0FE-6915-19FB81CAC277}"/>
                </a:ext>
              </a:extLst>
            </p:cNvPr>
            <p:cNvSpPr/>
            <p:nvPr/>
          </p:nvSpPr>
          <p:spPr>
            <a:xfrm>
              <a:off x="2821300" y="2583325"/>
              <a:ext cx="10200" cy="6025"/>
            </a:xfrm>
            <a:custGeom>
              <a:avLst/>
              <a:gdLst/>
              <a:ahLst/>
              <a:cxnLst/>
              <a:rect l="l" t="t" r="r" b="b"/>
              <a:pathLst>
                <a:path w="408" h="241" extrusionOk="0">
                  <a:moveTo>
                    <a:pt x="126" y="1"/>
                  </a:moveTo>
                  <a:lnTo>
                    <a:pt x="0" y="240"/>
                  </a:lnTo>
                  <a:lnTo>
                    <a:pt x="366" y="240"/>
                  </a:lnTo>
                  <a:lnTo>
                    <a:pt x="408" y="157"/>
                  </a:lnTo>
                  <a:lnTo>
                    <a:pt x="126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603;p32">
              <a:extLst>
                <a:ext uri="{FF2B5EF4-FFF2-40B4-BE49-F238E27FC236}">
                  <a16:creationId xmlns:a16="http://schemas.microsoft.com/office/drawing/2014/main" id="{C0376E6C-0428-CB4F-3A95-37C6630DEC7E}"/>
                </a:ext>
              </a:extLst>
            </p:cNvPr>
            <p:cNvSpPr/>
            <p:nvPr/>
          </p:nvSpPr>
          <p:spPr>
            <a:xfrm>
              <a:off x="2414650" y="3336900"/>
              <a:ext cx="18550" cy="25050"/>
            </a:xfrm>
            <a:custGeom>
              <a:avLst/>
              <a:gdLst/>
              <a:ahLst/>
              <a:cxnLst/>
              <a:rect l="l" t="t" r="r" b="b"/>
              <a:pathLst>
                <a:path w="742" h="1002" extrusionOk="0">
                  <a:moveTo>
                    <a:pt x="460" y="0"/>
                  </a:moveTo>
                  <a:lnTo>
                    <a:pt x="1" y="846"/>
                  </a:lnTo>
                  <a:lnTo>
                    <a:pt x="293" y="1002"/>
                  </a:lnTo>
                  <a:lnTo>
                    <a:pt x="741" y="146"/>
                  </a:lnTo>
                  <a:cubicBezTo>
                    <a:pt x="658" y="84"/>
                    <a:pt x="564" y="32"/>
                    <a:pt x="460" y="0"/>
                  </a:cubicBez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604;p32">
              <a:extLst>
                <a:ext uri="{FF2B5EF4-FFF2-40B4-BE49-F238E27FC236}">
                  <a16:creationId xmlns:a16="http://schemas.microsoft.com/office/drawing/2014/main" id="{D6C7A7CA-7B70-58C9-D1FB-171A320288BE}"/>
                </a:ext>
              </a:extLst>
            </p:cNvPr>
            <p:cNvSpPr/>
            <p:nvPr/>
          </p:nvSpPr>
          <p:spPr>
            <a:xfrm>
              <a:off x="4229575" y="933500"/>
              <a:ext cx="124975" cy="97075"/>
            </a:xfrm>
            <a:custGeom>
              <a:avLst/>
              <a:gdLst/>
              <a:ahLst/>
              <a:cxnLst/>
              <a:rect l="l" t="t" r="r" b="b"/>
              <a:pathLst>
                <a:path w="4999" h="3883" extrusionOk="0">
                  <a:moveTo>
                    <a:pt x="2505" y="1"/>
                  </a:moveTo>
                  <a:cubicBezTo>
                    <a:pt x="1" y="1"/>
                    <a:pt x="1" y="3882"/>
                    <a:pt x="2505" y="3882"/>
                  </a:cubicBezTo>
                  <a:cubicBezTo>
                    <a:pt x="4998" y="3882"/>
                    <a:pt x="4998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605;p32">
              <a:extLst>
                <a:ext uri="{FF2B5EF4-FFF2-40B4-BE49-F238E27FC236}">
                  <a16:creationId xmlns:a16="http://schemas.microsoft.com/office/drawing/2014/main" id="{AC1DB61F-7999-598B-4898-E6E702EAF2C4}"/>
                </a:ext>
              </a:extLst>
            </p:cNvPr>
            <p:cNvSpPr/>
            <p:nvPr/>
          </p:nvSpPr>
          <p:spPr>
            <a:xfrm>
              <a:off x="3792675" y="347332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11" y="0"/>
                    <a:pt x="0" y="3882"/>
                    <a:pt x="2504" y="3882"/>
                  </a:cubicBezTo>
                  <a:cubicBezTo>
                    <a:pt x="5008" y="3882"/>
                    <a:pt x="500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606;p32">
              <a:extLst>
                <a:ext uri="{FF2B5EF4-FFF2-40B4-BE49-F238E27FC236}">
                  <a16:creationId xmlns:a16="http://schemas.microsoft.com/office/drawing/2014/main" id="{A11B7C1E-6A8B-4232-BE18-74718B6C7CF0}"/>
                </a:ext>
              </a:extLst>
            </p:cNvPr>
            <p:cNvSpPr/>
            <p:nvPr/>
          </p:nvSpPr>
          <p:spPr>
            <a:xfrm>
              <a:off x="2716975" y="374825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0"/>
                  </a:moveTo>
                  <a:cubicBezTo>
                    <a:pt x="11" y="0"/>
                    <a:pt x="0" y="3882"/>
                    <a:pt x="2504" y="3882"/>
                  </a:cubicBezTo>
                  <a:cubicBezTo>
                    <a:pt x="5008" y="3882"/>
                    <a:pt x="500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607;p32">
              <a:extLst>
                <a:ext uri="{FF2B5EF4-FFF2-40B4-BE49-F238E27FC236}">
                  <a16:creationId xmlns:a16="http://schemas.microsoft.com/office/drawing/2014/main" id="{AC84155E-5210-FFDF-67F4-2E17F9001577}"/>
                </a:ext>
              </a:extLst>
            </p:cNvPr>
            <p:cNvSpPr/>
            <p:nvPr/>
          </p:nvSpPr>
          <p:spPr>
            <a:xfrm>
              <a:off x="2749300" y="254317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5" y="0"/>
                  </a:moveTo>
                  <a:cubicBezTo>
                    <a:pt x="12" y="0"/>
                    <a:pt x="1" y="3881"/>
                    <a:pt x="2505" y="3881"/>
                  </a:cubicBezTo>
                  <a:cubicBezTo>
                    <a:pt x="5009" y="3881"/>
                    <a:pt x="5009" y="0"/>
                    <a:pt x="25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608;p32">
              <a:extLst>
                <a:ext uri="{FF2B5EF4-FFF2-40B4-BE49-F238E27FC236}">
                  <a16:creationId xmlns:a16="http://schemas.microsoft.com/office/drawing/2014/main" id="{174F217D-BE41-AB13-274D-9D07AE62094C}"/>
                </a:ext>
              </a:extLst>
            </p:cNvPr>
            <p:cNvSpPr/>
            <p:nvPr/>
          </p:nvSpPr>
          <p:spPr>
            <a:xfrm>
              <a:off x="1374425" y="1475525"/>
              <a:ext cx="125225" cy="97075"/>
            </a:xfrm>
            <a:custGeom>
              <a:avLst/>
              <a:gdLst/>
              <a:ahLst/>
              <a:cxnLst/>
              <a:rect l="l" t="t" r="r" b="b"/>
              <a:pathLst>
                <a:path w="5009" h="3883" extrusionOk="0">
                  <a:moveTo>
                    <a:pt x="2505" y="1"/>
                  </a:moveTo>
                  <a:cubicBezTo>
                    <a:pt x="11" y="1"/>
                    <a:pt x="1" y="3882"/>
                    <a:pt x="2505" y="3882"/>
                  </a:cubicBezTo>
                  <a:cubicBezTo>
                    <a:pt x="4998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609;p32">
              <a:extLst>
                <a:ext uri="{FF2B5EF4-FFF2-40B4-BE49-F238E27FC236}">
                  <a16:creationId xmlns:a16="http://schemas.microsoft.com/office/drawing/2014/main" id="{EA47F72C-E847-267F-4036-169F8FEE0894}"/>
                </a:ext>
              </a:extLst>
            </p:cNvPr>
            <p:cNvSpPr/>
            <p:nvPr/>
          </p:nvSpPr>
          <p:spPr>
            <a:xfrm>
              <a:off x="3016400" y="407925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495" y="1"/>
                  </a:moveTo>
                  <a:cubicBezTo>
                    <a:pt x="1" y="1"/>
                    <a:pt x="1" y="3882"/>
                    <a:pt x="2495" y="3882"/>
                  </a:cubicBezTo>
                  <a:cubicBezTo>
                    <a:pt x="4999" y="3882"/>
                    <a:pt x="4999" y="1"/>
                    <a:pt x="249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610;p32">
              <a:extLst>
                <a:ext uri="{FF2B5EF4-FFF2-40B4-BE49-F238E27FC236}">
                  <a16:creationId xmlns:a16="http://schemas.microsoft.com/office/drawing/2014/main" id="{FE9BBE0A-DD1D-44EA-0F8C-04A05B86441B}"/>
                </a:ext>
              </a:extLst>
            </p:cNvPr>
            <p:cNvSpPr/>
            <p:nvPr/>
          </p:nvSpPr>
          <p:spPr>
            <a:xfrm>
              <a:off x="5774275" y="290702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5" y="1"/>
                  </a:moveTo>
                  <a:cubicBezTo>
                    <a:pt x="0" y="1"/>
                    <a:pt x="0" y="3882"/>
                    <a:pt x="2505" y="3882"/>
                  </a:cubicBezTo>
                  <a:cubicBezTo>
                    <a:pt x="4998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611;p32">
              <a:extLst>
                <a:ext uri="{FF2B5EF4-FFF2-40B4-BE49-F238E27FC236}">
                  <a16:creationId xmlns:a16="http://schemas.microsoft.com/office/drawing/2014/main" id="{ECCD49A7-1819-E7E2-23C0-C95B9B0F9BD2}"/>
                </a:ext>
              </a:extLst>
            </p:cNvPr>
            <p:cNvSpPr/>
            <p:nvPr/>
          </p:nvSpPr>
          <p:spPr>
            <a:xfrm>
              <a:off x="6186650" y="2607850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5" y="1"/>
                  </a:moveTo>
                  <a:cubicBezTo>
                    <a:pt x="11" y="1"/>
                    <a:pt x="1" y="3882"/>
                    <a:pt x="2505" y="3882"/>
                  </a:cubicBezTo>
                  <a:cubicBezTo>
                    <a:pt x="5009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612;p32">
              <a:extLst>
                <a:ext uri="{FF2B5EF4-FFF2-40B4-BE49-F238E27FC236}">
                  <a16:creationId xmlns:a16="http://schemas.microsoft.com/office/drawing/2014/main" id="{293084AB-EC24-6560-BBEA-DF7DB963F07B}"/>
                </a:ext>
              </a:extLst>
            </p:cNvPr>
            <p:cNvSpPr/>
            <p:nvPr/>
          </p:nvSpPr>
          <p:spPr>
            <a:xfrm>
              <a:off x="6267775" y="1556400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494" y="0"/>
                  </a:moveTo>
                  <a:cubicBezTo>
                    <a:pt x="1" y="0"/>
                    <a:pt x="1" y="3882"/>
                    <a:pt x="2494" y="3882"/>
                  </a:cubicBezTo>
                  <a:cubicBezTo>
                    <a:pt x="4998" y="3882"/>
                    <a:pt x="4998" y="0"/>
                    <a:pt x="249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613;p32">
              <a:extLst>
                <a:ext uri="{FF2B5EF4-FFF2-40B4-BE49-F238E27FC236}">
                  <a16:creationId xmlns:a16="http://schemas.microsoft.com/office/drawing/2014/main" id="{379B594E-B010-4261-5AAF-0206D0AE09D1}"/>
                </a:ext>
              </a:extLst>
            </p:cNvPr>
            <p:cNvSpPr/>
            <p:nvPr/>
          </p:nvSpPr>
          <p:spPr>
            <a:xfrm>
              <a:off x="3881625" y="4136375"/>
              <a:ext cx="125225" cy="97050"/>
            </a:xfrm>
            <a:custGeom>
              <a:avLst/>
              <a:gdLst/>
              <a:ahLst/>
              <a:cxnLst/>
              <a:rect l="l" t="t" r="r" b="b"/>
              <a:pathLst>
                <a:path w="5009" h="3882" extrusionOk="0">
                  <a:moveTo>
                    <a:pt x="2504" y="1"/>
                  </a:moveTo>
                  <a:cubicBezTo>
                    <a:pt x="10" y="1"/>
                    <a:pt x="0" y="3882"/>
                    <a:pt x="2504" y="3882"/>
                  </a:cubicBezTo>
                  <a:cubicBezTo>
                    <a:pt x="5009" y="3882"/>
                    <a:pt x="5009" y="1"/>
                    <a:pt x="250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614;p32">
              <a:extLst>
                <a:ext uri="{FF2B5EF4-FFF2-40B4-BE49-F238E27FC236}">
                  <a16:creationId xmlns:a16="http://schemas.microsoft.com/office/drawing/2014/main" id="{324A37AF-C0FA-54D2-1DC4-30E35408B54B}"/>
                </a:ext>
              </a:extLst>
            </p:cNvPr>
            <p:cNvSpPr/>
            <p:nvPr/>
          </p:nvSpPr>
          <p:spPr>
            <a:xfrm>
              <a:off x="1633175" y="3392450"/>
              <a:ext cx="125250" cy="97075"/>
            </a:xfrm>
            <a:custGeom>
              <a:avLst/>
              <a:gdLst/>
              <a:ahLst/>
              <a:cxnLst/>
              <a:rect l="l" t="t" r="r" b="b"/>
              <a:pathLst>
                <a:path w="5010" h="3883" extrusionOk="0">
                  <a:moveTo>
                    <a:pt x="2505" y="1"/>
                  </a:moveTo>
                  <a:cubicBezTo>
                    <a:pt x="11" y="1"/>
                    <a:pt x="1" y="3882"/>
                    <a:pt x="2505" y="3882"/>
                  </a:cubicBezTo>
                  <a:cubicBezTo>
                    <a:pt x="5009" y="3882"/>
                    <a:pt x="5009" y="1"/>
                    <a:pt x="25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615;p32">
              <a:extLst>
                <a:ext uri="{FF2B5EF4-FFF2-40B4-BE49-F238E27FC236}">
                  <a16:creationId xmlns:a16="http://schemas.microsoft.com/office/drawing/2014/main" id="{492944AA-552C-19D2-678F-5A89DFA898F7}"/>
                </a:ext>
              </a:extLst>
            </p:cNvPr>
            <p:cNvSpPr/>
            <p:nvPr/>
          </p:nvSpPr>
          <p:spPr>
            <a:xfrm>
              <a:off x="2021575" y="860750"/>
              <a:ext cx="124975" cy="97050"/>
            </a:xfrm>
            <a:custGeom>
              <a:avLst/>
              <a:gdLst/>
              <a:ahLst/>
              <a:cxnLst/>
              <a:rect l="l" t="t" r="r" b="b"/>
              <a:pathLst>
                <a:path w="4999" h="3882" extrusionOk="0">
                  <a:moveTo>
                    <a:pt x="2504" y="0"/>
                  </a:moveTo>
                  <a:cubicBezTo>
                    <a:pt x="0" y="0"/>
                    <a:pt x="0" y="3882"/>
                    <a:pt x="2504" y="3882"/>
                  </a:cubicBezTo>
                  <a:cubicBezTo>
                    <a:pt x="4998" y="3882"/>
                    <a:pt x="4998" y="0"/>
                    <a:pt x="250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616;p32">
              <a:extLst>
                <a:ext uri="{FF2B5EF4-FFF2-40B4-BE49-F238E27FC236}">
                  <a16:creationId xmlns:a16="http://schemas.microsoft.com/office/drawing/2014/main" id="{A73975C9-8983-B6E1-B1C7-E24B37DECF5B}"/>
                </a:ext>
              </a:extLst>
            </p:cNvPr>
            <p:cNvSpPr/>
            <p:nvPr/>
          </p:nvSpPr>
          <p:spPr>
            <a:xfrm>
              <a:off x="1801425" y="5462725"/>
              <a:ext cx="5225" cy="1600"/>
            </a:xfrm>
            <a:custGeom>
              <a:avLst/>
              <a:gdLst/>
              <a:ahLst/>
              <a:cxnLst/>
              <a:rect l="l" t="t" r="r" b="b"/>
              <a:pathLst>
                <a:path w="209" h="64" extrusionOk="0">
                  <a:moveTo>
                    <a:pt x="105" y="1"/>
                  </a:moveTo>
                  <a:lnTo>
                    <a:pt x="157" y="22"/>
                  </a:lnTo>
                  <a:lnTo>
                    <a:pt x="209" y="1"/>
                  </a:lnTo>
                  <a:close/>
                  <a:moveTo>
                    <a:pt x="0" y="1"/>
                  </a:moveTo>
                  <a:lnTo>
                    <a:pt x="21" y="64"/>
                  </a:lnTo>
                  <a:lnTo>
                    <a:pt x="84" y="64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617;p32">
              <a:extLst>
                <a:ext uri="{FF2B5EF4-FFF2-40B4-BE49-F238E27FC236}">
                  <a16:creationId xmlns:a16="http://schemas.microsoft.com/office/drawing/2014/main" id="{7B877799-7EA5-1694-1202-7182833291B1}"/>
                </a:ext>
              </a:extLst>
            </p:cNvPr>
            <p:cNvSpPr/>
            <p:nvPr/>
          </p:nvSpPr>
          <p:spPr>
            <a:xfrm>
              <a:off x="1803500" y="5462725"/>
              <a:ext cx="1875" cy="1600"/>
            </a:xfrm>
            <a:custGeom>
              <a:avLst/>
              <a:gdLst/>
              <a:ahLst/>
              <a:cxnLst/>
              <a:rect l="l" t="t" r="r" b="b"/>
              <a:pathLst>
                <a:path w="75" h="64" extrusionOk="0">
                  <a:moveTo>
                    <a:pt x="22" y="1"/>
                  </a:moveTo>
                  <a:lnTo>
                    <a:pt x="1" y="64"/>
                  </a:lnTo>
                  <a:lnTo>
                    <a:pt x="74" y="22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618;p32">
              <a:extLst>
                <a:ext uri="{FF2B5EF4-FFF2-40B4-BE49-F238E27FC236}">
                  <a16:creationId xmlns:a16="http://schemas.microsoft.com/office/drawing/2014/main" id="{0842C012-8E98-B09F-5B3E-E352F2176D10}"/>
                </a:ext>
              </a:extLst>
            </p:cNvPr>
            <p:cNvSpPr/>
            <p:nvPr/>
          </p:nvSpPr>
          <p:spPr>
            <a:xfrm>
              <a:off x="1800375" y="5464050"/>
              <a:ext cx="2100" cy="3925"/>
            </a:xfrm>
            <a:custGeom>
              <a:avLst/>
              <a:gdLst/>
              <a:ahLst/>
              <a:cxnLst/>
              <a:rect l="l" t="t" r="r" b="b"/>
              <a:pathLst>
                <a:path w="84" h="157" extrusionOk="0">
                  <a:moveTo>
                    <a:pt x="0" y="1"/>
                  </a:moveTo>
                  <a:lnTo>
                    <a:pt x="0" y="157"/>
                  </a:lnTo>
                  <a:lnTo>
                    <a:pt x="84" y="63"/>
                  </a:lnTo>
                  <a:lnTo>
                    <a:pt x="63" y="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619;p32">
              <a:extLst>
                <a:ext uri="{FF2B5EF4-FFF2-40B4-BE49-F238E27FC236}">
                  <a16:creationId xmlns:a16="http://schemas.microsoft.com/office/drawing/2014/main" id="{CB2A0ADB-4153-3F56-ABDC-8C7F85212543}"/>
                </a:ext>
              </a:extLst>
            </p:cNvPr>
            <p:cNvSpPr/>
            <p:nvPr/>
          </p:nvSpPr>
          <p:spPr>
            <a:xfrm>
              <a:off x="1801950" y="5464300"/>
              <a:ext cx="1575" cy="1350"/>
            </a:xfrm>
            <a:custGeom>
              <a:avLst/>
              <a:gdLst/>
              <a:ahLst/>
              <a:cxnLst/>
              <a:rect l="l" t="t" r="r" b="b"/>
              <a:pathLst>
                <a:path w="63" h="54" extrusionOk="0">
                  <a:moveTo>
                    <a:pt x="0" y="1"/>
                  </a:moveTo>
                  <a:lnTo>
                    <a:pt x="21" y="53"/>
                  </a:lnTo>
                  <a:lnTo>
                    <a:pt x="6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620;p32">
              <a:extLst>
                <a:ext uri="{FF2B5EF4-FFF2-40B4-BE49-F238E27FC236}">
                  <a16:creationId xmlns:a16="http://schemas.microsoft.com/office/drawing/2014/main" id="{EA135885-6920-E0CB-4A45-4735D9F5B8CD}"/>
                </a:ext>
              </a:extLst>
            </p:cNvPr>
            <p:cNvSpPr/>
            <p:nvPr/>
          </p:nvSpPr>
          <p:spPr>
            <a:xfrm>
              <a:off x="1803500" y="54643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621;p32">
              <a:extLst>
                <a:ext uri="{FF2B5EF4-FFF2-40B4-BE49-F238E27FC236}">
                  <a16:creationId xmlns:a16="http://schemas.microsoft.com/office/drawing/2014/main" id="{14CE07E1-ABA2-CF80-5D51-99639CACD557}"/>
                </a:ext>
              </a:extLst>
            </p:cNvPr>
            <p:cNvSpPr/>
            <p:nvPr/>
          </p:nvSpPr>
          <p:spPr>
            <a:xfrm>
              <a:off x="1807150" y="5464825"/>
              <a:ext cx="4475" cy="1075"/>
            </a:xfrm>
            <a:custGeom>
              <a:avLst/>
              <a:gdLst/>
              <a:ahLst/>
              <a:cxnLst/>
              <a:rect l="l" t="t" r="r" b="b"/>
              <a:pathLst>
                <a:path w="179" h="43" extrusionOk="0">
                  <a:moveTo>
                    <a:pt x="84" y="0"/>
                  </a:moveTo>
                  <a:lnTo>
                    <a:pt x="1" y="42"/>
                  </a:lnTo>
                  <a:lnTo>
                    <a:pt x="179" y="4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622;p32">
              <a:extLst>
                <a:ext uri="{FF2B5EF4-FFF2-40B4-BE49-F238E27FC236}">
                  <a16:creationId xmlns:a16="http://schemas.microsoft.com/office/drawing/2014/main" id="{7D34E800-06E1-7367-3B4A-2B2E7EDD3EE2}"/>
                </a:ext>
              </a:extLst>
            </p:cNvPr>
            <p:cNvSpPr/>
            <p:nvPr/>
          </p:nvSpPr>
          <p:spPr>
            <a:xfrm>
              <a:off x="1806375" y="5465875"/>
              <a:ext cx="800" cy="275"/>
            </a:xfrm>
            <a:custGeom>
              <a:avLst/>
              <a:gdLst/>
              <a:ahLst/>
              <a:cxnLst/>
              <a:rect l="l" t="t" r="r" b="b"/>
              <a:pathLst>
                <a:path w="32" h="11" extrusionOk="0">
                  <a:moveTo>
                    <a:pt x="1" y="0"/>
                  </a:moveTo>
                  <a:lnTo>
                    <a:pt x="1" y="1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623;p32">
              <a:extLst>
                <a:ext uri="{FF2B5EF4-FFF2-40B4-BE49-F238E27FC236}">
                  <a16:creationId xmlns:a16="http://schemas.microsoft.com/office/drawing/2014/main" id="{FED0D724-15D7-13A1-AEED-D0856987AEB3}"/>
                </a:ext>
              </a:extLst>
            </p:cNvPr>
            <p:cNvSpPr/>
            <p:nvPr/>
          </p:nvSpPr>
          <p:spPr>
            <a:xfrm>
              <a:off x="1805350" y="5462725"/>
              <a:ext cx="8100" cy="2125"/>
            </a:xfrm>
            <a:custGeom>
              <a:avLst/>
              <a:gdLst/>
              <a:ahLst/>
              <a:cxnLst/>
              <a:rect l="l" t="t" r="r" b="b"/>
              <a:pathLst>
                <a:path w="324" h="85" extrusionOk="0">
                  <a:moveTo>
                    <a:pt x="52" y="1"/>
                  </a:moveTo>
                  <a:lnTo>
                    <a:pt x="0" y="22"/>
                  </a:lnTo>
                  <a:lnTo>
                    <a:pt x="156" y="84"/>
                  </a:lnTo>
                  <a:lnTo>
                    <a:pt x="32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624;p32">
              <a:extLst>
                <a:ext uri="{FF2B5EF4-FFF2-40B4-BE49-F238E27FC236}">
                  <a16:creationId xmlns:a16="http://schemas.microsoft.com/office/drawing/2014/main" id="{DE05ADB2-A3DB-E3DB-47B0-51FB28FE10BE}"/>
                </a:ext>
              </a:extLst>
            </p:cNvPr>
            <p:cNvSpPr/>
            <p:nvPr/>
          </p:nvSpPr>
          <p:spPr>
            <a:xfrm>
              <a:off x="1803500" y="5463250"/>
              <a:ext cx="5775" cy="2650"/>
            </a:xfrm>
            <a:custGeom>
              <a:avLst/>
              <a:gdLst/>
              <a:ahLst/>
              <a:cxnLst/>
              <a:rect l="l" t="t" r="r" b="b"/>
              <a:pathLst>
                <a:path w="231" h="106" extrusionOk="0">
                  <a:moveTo>
                    <a:pt x="74" y="1"/>
                  </a:moveTo>
                  <a:lnTo>
                    <a:pt x="1" y="43"/>
                  </a:lnTo>
                  <a:lnTo>
                    <a:pt x="126" y="43"/>
                  </a:lnTo>
                  <a:lnTo>
                    <a:pt x="116" y="105"/>
                  </a:lnTo>
                  <a:lnTo>
                    <a:pt x="147" y="105"/>
                  </a:lnTo>
                  <a:lnTo>
                    <a:pt x="230" y="63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625;p32">
              <a:extLst>
                <a:ext uri="{FF2B5EF4-FFF2-40B4-BE49-F238E27FC236}">
                  <a16:creationId xmlns:a16="http://schemas.microsoft.com/office/drawing/2014/main" id="{7204ABE3-EFB2-34B9-EE3B-5C30147D8583}"/>
                </a:ext>
              </a:extLst>
            </p:cNvPr>
            <p:cNvSpPr/>
            <p:nvPr/>
          </p:nvSpPr>
          <p:spPr>
            <a:xfrm>
              <a:off x="1806100" y="5466900"/>
              <a:ext cx="300" cy="1075"/>
            </a:xfrm>
            <a:custGeom>
              <a:avLst/>
              <a:gdLst/>
              <a:ahLst/>
              <a:cxnLst/>
              <a:rect l="l" t="t" r="r" b="b"/>
              <a:pathLst>
                <a:path w="12" h="43" extrusionOk="0">
                  <a:moveTo>
                    <a:pt x="1" y="1"/>
                  </a:moveTo>
                  <a:lnTo>
                    <a:pt x="12" y="43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626;p32">
              <a:extLst>
                <a:ext uri="{FF2B5EF4-FFF2-40B4-BE49-F238E27FC236}">
                  <a16:creationId xmlns:a16="http://schemas.microsoft.com/office/drawing/2014/main" id="{3555C32F-94B8-EDD6-C08F-949776120FC3}"/>
                </a:ext>
              </a:extLst>
            </p:cNvPr>
            <p:cNvSpPr/>
            <p:nvPr/>
          </p:nvSpPr>
          <p:spPr>
            <a:xfrm>
              <a:off x="1805850" y="5466125"/>
              <a:ext cx="550" cy="800"/>
            </a:xfrm>
            <a:custGeom>
              <a:avLst/>
              <a:gdLst/>
              <a:ahLst/>
              <a:cxnLst/>
              <a:rect l="l" t="t" r="r" b="b"/>
              <a:pathLst>
                <a:path w="22" h="32" extrusionOk="0">
                  <a:moveTo>
                    <a:pt x="22" y="1"/>
                  </a:moveTo>
                  <a:lnTo>
                    <a:pt x="1" y="11"/>
                  </a:lnTo>
                  <a:lnTo>
                    <a:pt x="11" y="32"/>
                  </a:lnTo>
                  <a:lnTo>
                    <a:pt x="22" y="32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627;p32">
              <a:extLst>
                <a:ext uri="{FF2B5EF4-FFF2-40B4-BE49-F238E27FC236}">
                  <a16:creationId xmlns:a16="http://schemas.microsoft.com/office/drawing/2014/main" id="{323C38D6-32F0-1538-861D-23170D058B33}"/>
                </a:ext>
              </a:extLst>
            </p:cNvPr>
            <p:cNvSpPr/>
            <p:nvPr/>
          </p:nvSpPr>
          <p:spPr>
            <a:xfrm>
              <a:off x="1803500" y="5466650"/>
              <a:ext cx="2900" cy="9425"/>
            </a:xfrm>
            <a:custGeom>
              <a:avLst/>
              <a:gdLst/>
              <a:ahLst/>
              <a:cxnLst/>
              <a:rect l="l" t="t" r="r" b="b"/>
              <a:pathLst>
                <a:path w="116" h="377" extrusionOk="0">
                  <a:moveTo>
                    <a:pt x="74" y="1"/>
                  </a:moveTo>
                  <a:lnTo>
                    <a:pt x="1" y="84"/>
                  </a:lnTo>
                  <a:lnTo>
                    <a:pt x="105" y="376"/>
                  </a:lnTo>
                  <a:lnTo>
                    <a:pt x="116" y="53"/>
                  </a:lnTo>
                  <a:lnTo>
                    <a:pt x="105" y="11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628;p32">
              <a:extLst>
                <a:ext uri="{FF2B5EF4-FFF2-40B4-BE49-F238E27FC236}">
                  <a16:creationId xmlns:a16="http://schemas.microsoft.com/office/drawing/2014/main" id="{A647B5C6-09D5-4655-A1ED-8848743B8502}"/>
                </a:ext>
              </a:extLst>
            </p:cNvPr>
            <p:cNvSpPr/>
            <p:nvPr/>
          </p:nvSpPr>
          <p:spPr>
            <a:xfrm>
              <a:off x="1805600" y="5466375"/>
              <a:ext cx="525" cy="550"/>
            </a:xfrm>
            <a:custGeom>
              <a:avLst/>
              <a:gdLst/>
              <a:ahLst/>
              <a:cxnLst/>
              <a:rect l="l" t="t" r="r" b="b"/>
              <a:pathLst>
                <a:path w="21" h="22" extrusionOk="0">
                  <a:moveTo>
                    <a:pt x="11" y="1"/>
                  </a:moveTo>
                  <a:lnTo>
                    <a:pt x="0" y="1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629;p32">
              <a:extLst>
                <a:ext uri="{FF2B5EF4-FFF2-40B4-BE49-F238E27FC236}">
                  <a16:creationId xmlns:a16="http://schemas.microsoft.com/office/drawing/2014/main" id="{0323DC59-882E-0E72-A3EA-0A598A1F69B6}"/>
                </a:ext>
              </a:extLst>
            </p:cNvPr>
            <p:cNvSpPr/>
            <p:nvPr/>
          </p:nvSpPr>
          <p:spPr>
            <a:xfrm>
              <a:off x="1800125" y="5465625"/>
              <a:ext cx="3400" cy="7050"/>
            </a:xfrm>
            <a:custGeom>
              <a:avLst/>
              <a:gdLst/>
              <a:ahLst/>
              <a:cxnLst/>
              <a:rect l="l" t="t" r="r" b="b"/>
              <a:pathLst>
                <a:path w="136" h="282" extrusionOk="0">
                  <a:moveTo>
                    <a:pt x="94" y="0"/>
                  </a:moveTo>
                  <a:lnTo>
                    <a:pt x="10" y="94"/>
                  </a:lnTo>
                  <a:lnTo>
                    <a:pt x="0" y="281"/>
                  </a:lnTo>
                  <a:lnTo>
                    <a:pt x="136" y="12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630;p32">
              <a:extLst>
                <a:ext uri="{FF2B5EF4-FFF2-40B4-BE49-F238E27FC236}">
                  <a16:creationId xmlns:a16="http://schemas.microsoft.com/office/drawing/2014/main" id="{0E64F018-35E6-10BB-4595-722D604295C8}"/>
                </a:ext>
              </a:extLst>
            </p:cNvPr>
            <p:cNvSpPr/>
            <p:nvPr/>
          </p:nvSpPr>
          <p:spPr>
            <a:xfrm>
              <a:off x="1805600" y="5465875"/>
              <a:ext cx="800" cy="525"/>
            </a:xfrm>
            <a:custGeom>
              <a:avLst/>
              <a:gdLst/>
              <a:ahLst/>
              <a:cxnLst/>
              <a:rect l="l" t="t" r="r" b="b"/>
              <a:pathLst>
                <a:path w="32" h="21" extrusionOk="0">
                  <a:moveTo>
                    <a:pt x="0" y="0"/>
                  </a:moveTo>
                  <a:lnTo>
                    <a:pt x="11" y="21"/>
                  </a:lnTo>
                  <a:lnTo>
                    <a:pt x="32" y="1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631;p32">
              <a:extLst>
                <a:ext uri="{FF2B5EF4-FFF2-40B4-BE49-F238E27FC236}">
                  <a16:creationId xmlns:a16="http://schemas.microsoft.com/office/drawing/2014/main" id="{A1BBF935-A0E4-6402-CE01-F8131BBEF263}"/>
                </a:ext>
              </a:extLst>
            </p:cNvPr>
            <p:cNvSpPr/>
            <p:nvPr/>
          </p:nvSpPr>
          <p:spPr>
            <a:xfrm>
              <a:off x="1802450" y="5464300"/>
              <a:ext cx="3175" cy="4475"/>
            </a:xfrm>
            <a:custGeom>
              <a:avLst/>
              <a:gdLst/>
              <a:ahLst/>
              <a:cxnLst/>
              <a:rect l="l" t="t" r="r" b="b"/>
              <a:pathLst>
                <a:path w="127" h="179" extrusionOk="0">
                  <a:moveTo>
                    <a:pt x="43" y="1"/>
                  </a:moveTo>
                  <a:lnTo>
                    <a:pt x="1" y="53"/>
                  </a:lnTo>
                  <a:lnTo>
                    <a:pt x="43" y="178"/>
                  </a:lnTo>
                  <a:lnTo>
                    <a:pt x="116" y="95"/>
                  </a:lnTo>
                  <a:lnTo>
                    <a:pt x="126" y="95"/>
                  </a:lnTo>
                  <a:lnTo>
                    <a:pt x="22" y="53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632;p32">
              <a:extLst>
                <a:ext uri="{FF2B5EF4-FFF2-40B4-BE49-F238E27FC236}">
                  <a16:creationId xmlns:a16="http://schemas.microsoft.com/office/drawing/2014/main" id="{8C4E1DF7-4DD5-CEE7-1AD3-2E7EE3308077}"/>
                </a:ext>
              </a:extLst>
            </p:cNvPr>
            <p:cNvSpPr/>
            <p:nvPr/>
          </p:nvSpPr>
          <p:spPr>
            <a:xfrm>
              <a:off x="1802975" y="5464300"/>
              <a:ext cx="3675" cy="2375"/>
            </a:xfrm>
            <a:custGeom>
              <a:avLst/>
              <a:gdLst/>
              <a:ahLst/>
              <a:cxnLst/>
              <a:rect l="l" t="t" r="r" b="b"/>
              <a:pathLst>
                <a:path w="147" h="95" extrusionOk="0">
                  <a:moveTo>
                    <a:pt x="22" y="1"/>
                  </a:moveTo>
                  <a:lnTo>
                    <a:pt x="1" y="53"/>
                  </a:lnTo>
                  <a:lnTo>
                    <a:pt x="105" y="95"/>
                  </a:lnTo>
                  <a:lnTo>
                    <a:pt x="116" y="84"/>
                  </a:lnTo>
                  <a:lnTo>
                    <a:pt x="105" y="63"/>
                  </a:lnTo>
                  <a:lnTo>
                    <a:pt x="137" y="63"/>
                  </a:lnTo>
                  <a:lnTo>
                    <a:pt x="147" y="1"/>
                  </a:lnTo>
                  <a:close/>
                </a:path>
              </a:pathLst>
            </a:custGeom>
            <a:solidFill>
              <a:schemeClr val="lt2">
                <a:alpha val="0"/>
              </a:schemeClr>
            </a:solidFill>
            <a:ln w="9525" cap="flat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4" name="Textfeld 363">
            <a:extLst>
              <a:ext uri="{FF2B5EF4-FFF2-40B4-BE49-F238E27FC236}">
                <a16:creationId xmlns:a16="http://schemas.microsoft.com/office/drawing/2014/main" id="{5651F788-F04C-839F-DD72-5FA3FA50AA08}"/>
              </a:ext>
            </a:extLst>
          </p:cNvPr>
          <p:cNvSpPr txBox="1"/>
          <p:nvPr/>
        </p:nvSpPr>
        <p:spPr>
          <a:xfrm>
            <a:off x="6600363" y="5983043"/>
            <a:ext cx="2454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AI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65" name="Textfeld 364">
            <a:extLst>
              <a:ext uri="{FF2B5EF4-FFF2-40B4-BE49-F238E27FC236}">
                <a16:creationId xmlns:a16="http://schemas.microsoft.com/office/drawing/2014/main" id="{0B29FB66-E98C-224A-2721-79BD33AF70F3}"/>
              </a:ext>
            </a:extLst>
          </p:cNvPr>
          <p:cNvSpPr txBox="1"/>
          <p:nvPr/>
        </p:nvSpPr>
        <p:spPr>
          <a:xfrm rot="655479">
            <a:off x="10291496" y="864493"/>
            <a:ext cx="1635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MEDIA </a:t>
            </a:r>
            <a:r>
              <a:rPr lang="de-DE" sz="1600" dirty="0" err="1">
                <a:solidFill>
                  <a:srgbClr val="0083A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ETHICS</a:t>
            </a:r>
            <a:endParaRPr lang="de-DE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80" name="Grafik 379">
            <a:extLst>
              <a:ext uri="{FF2B5EF4-FFF2-40B4-BE49-F238E27FC236}">
                <a16:creationId xmlns:a16="http://schemas.microsoft.com/office/drawing/2014/main" id="{6AF40D3A-EDCE-5FFA-79D6-345F37C756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9" b="46785"/>
          <a:stretch/>
        </p:blipFill>
        <p:spPr>
          <a:xfrm>
            <a:off x="8716060" y="1388645"/>
            <a:ext cx="3915383" cy="821311"/>
          </a:xfrm>
          <a:prstGeom prst="rect">
            <a:avLst/>
          </a:prstGeom>
        </p:spPr>
      </p:pic>
      <p:sp>
        <p:nvSpPr>
          <p:cNvPr id="383" name="Freihandform: Form 382">
            <a:extLst>
              <a:ext uri="{FF2B5EF4-FFF2-40B4-BE49-F238E27FC236}">
                <a16:creationId xmlns:a16="http://schemas.microsoft.com/office/drawing/2014/main" id="{B83FBD1E-ACC8-0D2C-0FDA-2C62D6514B49}"/>
              </a:ext>
            </a:extLst>
          </p:cNvPr>
          <p:cNvSpPr/>
          <p:nvPr/>
        </p:nvSpPr>
        <p:spPr>
          <a:xfrm>
            <a:off x="-50246" y="-40660"/>
            <a:ext cx="10473916" cy="6338244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980846"/>
              <a:gd name="connsiteY0" fmla="*/ 2443427 h 2443427"/>
              <a:gd name="connsiteX1" fmla="*/ 620221 w 980846"/>
              <a:gd name="connsiteY1" fmla="*/ 1551024 h 2443427"/>
              <a:gd name="connsiteX2" fmla="*/ 872393 w 980846"/>
              <a:gd name="connsiteY2" fmla="*/ 785034 h 2443427"/>
              <a:gd name="connsiteX3" fmla="*/ 980846 w 980846"/>
              <a:gd name="connsiteY3" fmla="*/ 0 h 2443427"/>
              <a:gd name="connsiteX0" fmla="*/ 0 w 980846"/>
              <a:gd name="connsiteY0" fmla="*/ 2443427 h 2443427"/>
              <a:gd name="connsiteX1" fmla="*/ 620221 w 980846"/>
              <a:gd name="connsiteY1" fmla="*/ 1551024 h 2443427"/>
              <a:gd name="connsiteX2" fmla="*/ 872393 w 980846"/>
              <a:gd name="connsiteY2" fmla="*/ 785034 h 2443427"/>
              <a:gd name="connsiteX3" fmla="*/ 980846 w 980846"/>
              <a:gd name="connsiteY3" fmla="*/ 0 h 244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846" h="2443427">
                <a:moveTo>
                  <a:pt x="0" y="2443427"/>
                </a:moveTo>
                <a:cubicBezTo>
                  <a:pt x="215106" y="2279120"/>
                  <a:pt x="500383" y="1923873"/>
                  <a:pt x="620221" y="1551024"/>
                </a:cubicBezTo>
                <a:cubicBezTo>
                  <a:pt x="752735" y="1177523"/>
                  <a:pt x="785954" y="1098092"/>
                  <a:pt x="872393" y="785034"/>
                </a:cubicBezTo>
                <a:cubicBezTo>
                  <a:pt x="958832" y="471976"/>
                  <a:pt x="974012" y="219898"/>
                  <a:pt x="980846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8" name="Foliennummernplatzhalter 10">
            <a:extLst>
              <a:ext uri="{FF2B5EF4-FFF2-40B4-BE49-F238E27FC236}">
                <a16:creationId xmlns:a16="http://schemas.microsoft.com/office/drawing/2014/main" id="{7B371E3F-886A-1FDC-5D42-2B6F5A7BD1F4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4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BE6EFF-D86C-C14A-A07F-59612509F7CD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Basis</a:t>
            </a:r>
            <a:endParaRPr lang="de-DE" dirty="0"/>
          </a:p>
        </p:txBody>
      </p:sp>
      <p:sp>
        <p:nvSpPr>
          <p:cNvPr id="366" name="Textfeld 13">
            <a:extLst>
              <a:ext uri="{FF2B5EF4-FFF2-40B4-BE49-F238E27FC236}">
                <a16:creationId xmlns:a16="http://schemas.microsoft.com/office/drawing/2014/main" id="{62A74090-AD8D-262C-D1A3-E7B222139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21434118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64CDDA6E-1E7A-9D09-32F5-49D92A9CB371}"/>
              </a:ext>
            </a:extLst>
          </p:cNvPr>
          <p:cNvSpPr/>
          <p:nvPr/>
        </p:nvSpPr>
        <p:spPr>
          <a:xfrm>
            <a:off x="9599135" y="1014056"/>
            <a:ext cx="3218405" cy="6524397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789778 w 1190969"/>
              <a:gd name="connsiteY0" fmla="*/ 1711899 h 1711899"/>
              <a:gd name="connsiteX1" fmla="*/ 9036 w 1190969"/>
              <a:gd name="connsiteY1" fmla="*/ 802415 h 1711899"/>
              <a:gd name="connsiteX2" fmla="*/ 901932 w 1190969"/>
              <a:gd name="connsiteY2" fmla="*/ 184772 h 1711899"/>
              <a:gd name="connsiteX3" fmla="*/ 1190969 w 1190969"/>
              <a:gd name="connsiteY3" fmla="*/ 0 h 1711899"/>
              <a:gd name="connsiteX0" fmla="*/ 0 w 401191"/>
              <a:gd name="connsiteY0" fmla="*/ 1711899 h 1711899"/>
              <a:gd name="connsiteX1" fmla="*/ 40421 w 401191"/>
              <a:gd name="connsiteY1" fmla="*/ 756867 h 1711899"/>
              <a:gd name="connsiteX2" fmla="*/ 112154 w 401191"/>
              <a:gd name="connsiteY2" fmla="*/ 184772 h 1711899"/>
              <a:gd name="connsiteX3" fmla="*/ 401191 w 401191"/>
              <a:gd name="connsiteY3" fmla="*/ 0 h 1711899"/>
              <a:gd name="connsiteX0" fmla="*/ 36733 w 386765"/>
              <a:gd name="connsiteY0" fmla="*/ 1703359 h 1703359"/>
              <a:gd name="connsiteX1" fmla="*/ 25995 w 386765"/>
              <a:gd name="connsiteY1" fmla="*/ 756867 h 1703359"/>
              <a:gd name="connsiteX2" fmla="*/ 97728 w 386765"/>
              <a:gd name="connsiteY2" fmla="*/ 184772 h 1703359"/>
              <a:gd name="connsiteX3" fmla="*/ 386765 w 386765"/>
              <a:gd name="connsiteY3" fmla="*/ 0 h 1703359"/>
              <a:gd name="connsiteX0" fmla="*/ 22055 w 387828"/>
              <a:gd name="connsiteY0" fmla="*/ 1706206 h 1706206"/>
              <a:gd name="connsiteX1" fmla="*/ 27058 w 387828"/>
              <a:gd name="connsiteY1" fmla="*/ 756867 h 1706206"/>
              <a:gd name="connsiteX2" fmla="*/ 98791 w 387828"/>
              <a:gd name="connsiteY2" fmla="*/ 184772 h 1706206"/>
              <a:gd name="connsiteX3" fmla="*/ 387828 w 387828"/>
              <a:gd name="connsiteY3" fmla="*/ 0 h 170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828" h="1706206">
                <a:moveTo>
                  <a:pt x="22055" y="1706206"/>
                </a:moveTo>
                <a:cubicBezTo>
                  <a:pt x="237161" y="1541899"/>
                  <a:pt x="-92780" y="1129716"/>
                  <a:pt x="27058" y="756867"/>
                </a:cubicBezTo>
                <a:cubicBezTo>
                  <a:pt x="159572" y="383366"/>
                  <a:pt x="12352" y="497830"/>
                  <a:pt x="98791" y="184772"/>
                </a:cubicBezTo>
                <a:cubicBezTo>
                  <a:pt x="185230" y="-128286"/>
                  <a:pt x="362645" y="211505"/>
                  <a:pt x="387828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8DFEC3A-A767-4FF3-F4C0-07AE77EB5D35}"/>
              </a:ext>
            </a:extLst>
          </p:cNvPr>
          <p:cNvSpPr/>
          <p:nvPr/>
        </p:nvSpPr>
        <p:spPr>
          <a:xfrm>
            <a:off x="822541" y="1551793"/>
            <a:ext cx="10490181" cy="4169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88314B0D-B46B-CD36-75B1-579F7C50C6CC}"/>
              </a:ext>
            </a:extLst>
          </p:cNvPr>
          <p:cNvSpPr/>
          <p:nvPr/>
        </p:nvSpPr>
        <p:spPr>
          <a:xfrm>
            <a:off x="1324540" y="2339963"/>
            <a:ext cx="1849579" cy="113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Systematic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Literature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analysis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FE530BBB-88D4-6934-AECE-17993FDA2A44}"/>
              </a:ext>
            </a:extLst>
          </p:cNvPr>
          <p:cNvSpPr/>
          <p:nvPr/>
        </p:nvSpPr>
        <p:spPr>
          <a:xfrm>
            <a:off x="3652353" y="2339964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Concept Matrix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ethical topics &amp; fields of action from different publications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3E5C790-16F1-FCFD-0A0C-0E852F01915B}"/>
              </a:ext>
            </a:extLst>
          </p:cNvPr>
          <p:cNvSpPr/>
          <p:nvPr/>
        </p:nvSpPr>
        <p:spPr>
          <a:xfrm>
            <a:off x="6216800" y="2339963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C8761F02-27D8-575C-75B2-93C1E316132B}"/>
              </a:ext>
            </a:extLst>
          </p:cNvPr>
          <p:cNvSpPr/>
          <p:nvPr/>
        </p:nvSpPr>
        <p:spPr>
          <a:xfrm>
            <a:off x="6211694" y="3956928"/>
            <a:ext cx="2091319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cxnSp>
        <p:nvCxnSpPr>
          <p:cNvPr id="372" name="Gerade Verbindung mit Pfeil 371">
            <a:extLst>
              <a:ext uri="{FF2B5EF4-FFF2-40B4-BE49-F238E27FC236}">
                <a16:creationId xmlns:a16="http://schemas.microsoft.com/office/drawing/2014/main" id="{204E05C7-6B35-763D-5FA2-BA40F578E20D}"/>
              </a:ext>
            </a:extLst>
          </p:cNvPr>
          <p:cNvCxnSpPr>
            <a:stCxn id="368" idx="3"/>
          </p:cNvCxnSpPr>
          <p:nvPr/>
        </p:nvCxnSpPr>
        <p:spPr>
          <a:xfrm flipV="1">
            <a:off x="3174119" y="2906026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Gerade Verbindung mit Pfeil 372">
            <a:extLst>
              <a:ext uri="{FF2B5EF4-FFF2-40B4-BE49-F238E27FC236}">
                <a16:creationId xmlns:a16="http://schemas.microsoft.com/office/drawing/2014/main" id="{3E2B3488-22CC-A8D0-EE08-A380A3E1E65B}"/>
              </a:ext>
            </a:extLst>
          </p:cNvPr>
          <p:cNvCxnSpPr/>
          <p:nvPr/>
        </p:nvCxnSpPr>
        <p:spPr>
          <a:xfrm flipV="1">
            <a:off x="5738566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Gerade Verbindung mit Pfeil 373">
            <a:extLst>
              <a:ext uri="{FF2B5EF4-FFF2-40B4-BE49-F238E27FC236}">
                <a16:creationId xmlns:a16="http://schemas.microsoft.com/office/drawing/2014/main" id="{908AAB54-4DBB-6CE9-BC0E-4FD3F8DE8330}"/>
              </a:ext>
            </a:extLst>
          </p:cNvPr>
          <p:cNvCxnSpPr>
            <a:cxnSpLocks/>
          </p:cNvCxnSpPr>
          <p:nvPr/>
        </p:nvCxnSpPr>
        <p:spPr>
          <a:xfrm>
            <a:off x="7259906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Gerade Verbindung mit Pfeil 378">
            <a:extLst>
              <a:ext uri="{FF2B5EF4-FFF2-40B4-BE49-F238E27FC236}">
                <a16:creationId xmlns:a16="http://schemas.microsoft.com/office/drawing/2014/main" id="{10E95CE4-BB98-8AC8-8AF9-00F0E2EDEBBD}"/>
              </a:ext>
            </a:extLst>
          </p:cNvPr>
          <p:cNvCxnSpPr/>
          <p:nvPr/>
        </p:nvCxnSpPr>
        <p:spPr>
          <a:xfrm flipV="1">
            <a:off x="8287647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Method</a:t>
            </a:r>
            <a:endParaRPr lang="de-DE" dirty="0"/>
          </a:p>
        </p:txBody>
      </p: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1A2A8892-F1F8-2225-0D97-D44E3C45187E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465BEB9-8313-BFEF-D2A6-024CB2CB3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34" y="1426923"/>
            <a:ext cx="2091319" cy="2958204"/>
          </a:xfrm>
          <a:prstGeom prst="rect">
            <a:avLst/>
          </a:prstGeom>
        </p:spPr>
      </p:pic>
      <p:sp>
        <p:nvSpPr>
          <p:cNvPr id="5" name="Textfeld 13">
            <a:extLst>
              <a:ext uri="{FF2B5EF4-FFF2-40B4-BE49-F238E27FC236}">
                <a16:creationId xmlns:a16="http://schemas.microsoft.com/office/drawing/2014/main" id="{5BF648CF-2785-417E-B404-B7A151CBB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91C7B59-B0BE-58CD-D88B-0B3048FC350F}"/>
              </a:ext>
            </a:extLst>
          </p:cNvPr>
          <p:cNvSpPr txBox="1"/>
          <p:nvPr/>
        </p:nvSpPr>
        <p:spPr>
          <a:xfrm>
            <a:off x="7751264" y="4258213"/>
            <a:ext cx="4193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1" dirty="0"/>
              <a:t>The </a:t>
            </a:r>
            <a:r>
              <a:rPr lang="de-DE" b="1" dirty="0" err="1"/>
              <a:t>ethics</a:t>
            </a:r>
            <a:r>
              <a:rPr lang="de-DE" b="1" dirty="0"/>
              <a:t> </a:t>
            </a:r>
            <a:r>
              <a:rPr lang="de-DE" b="1" dirty="0" err="1"/>
              <a:t>mill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</a:p>
          <a:p>
            <a:pPr algn="ctr"/>
            <a:r>
              <a:rPr lang="de-DE" sz="1800" b="1" dirty="0">
                <a:solidFill>
                  <a:schemeClr val="tx1"/>
                </a:solidFill>
              </a:rPr>
              <a:t>Internet </a:t>
            </a:r>
            <a:r>
              <a:rPr lang="de-DE" sz="1800" b="1" dirty="0" err="1">
                <a:solidFill>
                  <a:schemeClr val="tx1"/>
                </a:solidFill>
              </a:rPr>
              <a:t>search</a:t>
            </a:r>
            <a:endParaRPr lang="de-DE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84287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3">
            <a:extLst>
              <a:ext uri="{FF2B5EF4-FFF2-40B4-BE49-F238E27FC236}">
                <a16:creationId xmlns:a16="http://schemas.microsoft.com/office/drawing/2014/main" id="{DCB47CEC-D178-D506-098F-E6F8A80C9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7AF382A-0D56-F8CA-3FD3-4C6A849C16F3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de-DE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64CDDA6E-1E7A-9D09-32F5-49D92A9CB371}"/>
              </a:ext>
            </a:extLst>
          </p:cNvPr>
          <p:cNvSpPr/>
          <p:nvPr/>
        </p:nvSpPr>
        <p:spPr>
          <a:xfrm>
            <a:off x="9599135" y="1014056"/>
            <a:ext cx="3218405" cy="6524397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789778 w 1190969"/>
              <a:gd name="connsiteY0" fmla="*/ 1711899 h 1711899"/>
              <a:gd name="connsiteX1" fmla="*/ 9036 w 1190969"/>
              <a:gd name="connsiteY1" fmla="*/ 802415 h 1711899"/>
              <a:gd name="connsiteX2" fmla="*/ 901932 w 1190969"/>
              <a:gd name="connsiteY2" fmla="*/ 184772 h 1711899"/>
              <a:gd name="connsiteX3" fmla="*/ 1190969 w 1190969"/>
              <a:gd name="connsiteY3" fmla="*/ 0 h 1711899"/>
              <a:gd name="connsiteX0" fmla="*/ 0 w 401191"/>
              <a:gd name="connsiteY0" fmla="*/ 1711899 h 1711899"/>
              <a:gd name="connsiteX1" fmla="*/ 40421 w 401191"/>
              <a:gd name="connsiteY1" fmla="*/ 756867 h 1711899"/>
              <a:gd name="connsiteX2" fmla="*/ 112154 w 401191"/>
              <a:gd name="connsiteY2" fmla="*/ 184772 h 1711899"/>
              <a:gd name="connsiteX3" fmla="*/ 401191 w 401191"/>
              <a:gd name="connsiteY3" fmla="*/ 0 h 1711899"/>
              <a:gd name="connsiteX0" fmla="*/ 36733 w 386765"/>
              <a:gd name="connsiteY0" fmla="*/ 1703359 h 1703359"/>
              <a:gd name="connsiteX1" fmla="*/ 25995 w 386765"/>
              <a:gd name="connsiteY1" fmla="*/ 756867 h 1703359"/>
              <a:gd name="connsiteX2" fmla="*/ 97728 w 386765"/>
              <a:gd name="connsiteY2" fmla="*/ 184772 h 1703359"/>
              <a:gd name="connsiteX3" fmla="*/ 386765 w 386765"/>
              <a:gd name="connsiteY3" fmla="*/ 0 h 1703359"/>
              <a:gd name="connsiteX0" fmla="*/ 22055 w 387828"/>
              <a:gd name="connsiteY0" fmla="*/ 1706206 h 1706206"/>
              <a:gd name="connsiteX1" fmla="*/ 27058 w 387828"/>
              <a:gd name="connsiteY1" fmla="*/ 756867 h 1706206"/>
              <a:gd name="connsiteX2" fmla="*/ 98791 w 387828"/>
              <a:gd name="connsiteY2" fmla="*/ 184772 h 1706206"/>
              <a:gd name="connsiteX3" fmla="*/ 387828 w 387828"/>
              <a:gd name="connsiteY3" fmla="*/ 0 h 170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828" h="1706206">
                <a:moveTo>
                  <a:pt x="22055" y="1706206"/>
                </a:moveTo>
                <a:cubicBezTo>
                  <a:pt x="237161" y="1541899"/>
                  <a:pt x="-92780" y="1129716"/>
                  <a:pt x="27058" y="756867"/>
                </a:cubicBezTo>
                <a:cubicBezTo>
                  <a:pt x="159572" y="383366"/>
                  <a:pt x="12352" y="497830"/>
                  <a:pt x="98791" y="184772"/>
                </a:cubicBezTo>
                <a:cubicBezTo>
                  <a:pt x="185230" y="-128286"/>
                  <a:pt x="362645" y="211505"/>
                  <a:pt x="387828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8DFEC3A-A767-4FF3-F4C0-07AE77EB5D35}"/>
              </a:ext>
            </a:extLst>
          </p:cNvPr>
          <p:cNvSpPr/>
          <p:nvPr/>
        </p:nvSpPr>
        <p:spPr>
          <a:xfrm>
            <a:off x="822541" y="1551793"/>
            <a:ext cx="10490181" cy="4169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88314B0D-B46B-CD36-75B1-579F7C50C6CC}"/>
              </a:ext>
            </a:extLst>
          </p:cNvPr>
          <p:cNvSpPr/>
          <p:nvPr/>
        </p:nvSpPr>
        <p:spPr>
          <a:xfrm>
            <a:off x="1324540" y="2339963"/>
            <a:ext cx="1849579" cy="113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Systematic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Literature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analysis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FE530BBB-88D4-6934-AECE-17993FDA2A44}"/>
              </a:ext>
            </a:extLst>
          </p:cNvPr>
          <p:cNvSpPr/>
          <p:nvPr/>
        </p:nvSpPr>
        <p:spPr>
          <a:xfrm>
            <a:off x="3652353" y="2339964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Topic Matrix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ethical topics &amp; fields of action from different publications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3E5C790-16F1-FCFD-0A0C-0E852F01915B}"/>
              </a:ext>
            </a:extLst>
          </p:cNvPr>
          <p:cNvSpPr/>
          <p:nvPr/>
        </p:nvSpPr>
        <p:spPr>
          <a:xfrm>
            <a:off x="6216800" y="2339963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C8761F02-27D8-575C-75B2-93C1E316132B}"/>
              </a:ext>
            </a:extLst>
          </p:cNvPr>
          <p:cNvSpPr/>
          <p:nvPr/>
        </p:nvSpPr>
        <p:spPr>
          <a:xfrm>
            <a:off x="6211694" y="3956928"/>
            <a:ext cx="2091319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cxnSp>
        <p:nvCxnSpPr>
          <p:cNvPr id="372" name="Gerade Verbindung mit Pfeil 371">
            <a:extLst>
              <a:ext uri="{FF2B5EF4-FFF2-40B4-BE49-F238E27FC236}">
                <a16:creationId xmlns:a16="http://schemas.microsoft.com/office/drawing/2014/main" id="{204E05C7-6B35-763D-5FA2-BA40F578E20D}"/>
              </a:ext>
            </a:extLst>
          </p:cNvPr>
          <p:cNvCxnSpPr>
            <a:stCxn id="368" idx="3"/>
          </p:cNvCxnSpPr>
          <p:nvPr/>
        </p:nvCxnSpPr>
        <p:spPr>
          <a:xfrm flipV="1">
            <a:off x="3174119" y="2906026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Gerade Verbindung mit Pfeil 372">
            <a:extLst>
              <a:ext uri="{FF2B5EF4-FFF2-40B4-BE49-F238E27FC236}">
                <a16:creationId xmlns:a16="http://schemas.microsoft.com/office/drawing/2014/main" id="{3E2B3488-22CC-A8D0-EE08-A380A3E1E65B}"/>
              </a:ext>
            </a:extLst>
          </p:cNvPr>
          <p:cNvCxnSpPr/>
          <p:nvPr/>
        </p:nvCxnSpPr>
        <p:spPr>
          <a:xfrm flipV="1">
            <a:off x="5738566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Gerade Verbindung mit Pfeil 373">
            <a:extLst>
              <a:ext uri="{FF2B5EF4-FFF2-40B4-BE49-F238E27FC236}">
                <a16:creationId xmlns:a16="http://schemas.microsoft.com/office/drawing/2014/main" id="{908AAB54-4DBB-6CE9-BC0E-4FD3F8DE8330}"/>
              </a:ext>
            </a:extLst>
          </p:cNvPr>
          <p:cNvCxnSpPr>
            <a:cxnSpLocks/>
          </p:cNvCxnSpPr>
          <p:nvPr/>
        </p:nvCxnSpPr>
        <p:spPr>
          <a:xfrm>
            <a:off x="7259906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Gerade Verbindung mit Pfeil 378">
            <a:extLst>
              <a:ext uri="{FF2B5EF4-FFF2-40B4-BE49-F238E27FC236}">
                <a16:creationId xmlns:a16="http://schemas.microsoft.com/office/drawing/2014/main" id="{10E95CE4-BB98-8AC8-8AF9-00F0E2EDEBBD}"/>
              </a:ext>
            </a:extLst>
          </p:cNvPr>
          <p:cNvCxnSpPr/>
          <p:nvPr/>
        </p:nvCxnSpPr>
        <p:spPr>
          <a:xfrm flipV="1">
            <a:off x="8287647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1A2A8892-F1F8-2225-0D97-D44E3C45187E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465BEB9-8313-BFEF-D2A6-024CB2CB3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34" y="1426923"/>
            <a:ext cx="2091319" cy="295820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69013F4-B47B-380C-F275-69D5A292EC08}"/>
              </a:ext>
            </a:extLst>
          </p:cNvPr>
          <p:cNvSpPr txBox="1"/>
          <p:nvPr/>
        </p:nvSpPr>
        <p:spPr>
          <a:xfrm>
            <a:off x="7751264" y="4258213"/>
            <a:ext cx="4193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1" dirty="0"/>
              <a:t>The </a:t>
            </a:r>
            <a:r>
              <a:rPr lang="de-DE" b="1" dirty="0" err="1"/>
              <a:t>ethics</a:t>
            </a:r>
            <a:r>
              <a:rPr lang="de-DE" b="1" dirty="0"/>
              <a:t> </a:t>
            </a:r>
            <a:r>
              <a:rPr lang="de-DE" b="1" dirty="0" err="1"/>
              <a:t>mill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</a:p>
          <a:p>
            <a:pPr algn="ctr"/>
            <a:r>
              <a:rPr lang="de-DE" sz="1800" b="1" dirty="0">
                <a:solidFill>
                  <a:schemeClr val="tx1"/>
                </a:solidFill>
              </a:rPr>
              <a:t>Internet </a:t>
            </a:r>
            <a:r>
              <a:rPr lang="de-DE" sz="1800" b="1" dirty="0" err="1">
                <a:solidFill>
                  <a:schemeClr val="tx1"/>
                </a:solidFill>
              </a:rPr>
              <a:t>search</a:t>
            </a:r>
            <a:endParaRPr lang="de-DE" sz="1800" b="1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B82A708-9501-7D25-BE52-235AA3356644}"/>
              </a:ext>
            </a:extLst>
          </p:cNvPr>
          <p:cNvSpPr/>
          <p:nvPr/>
        </p:nvSpPr>
        <p:spPr>
          <a:xfrm>
            <a:off x="0" y="-2640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6C00FD3-5D8E-975C-D123-3A6C6301DFE1}"/>
              </a:ext>
            </a:extLst>
          </p:cNvPr>
          <p:cNvSpPr/>
          <p:nvPr/>
        </p:nvSpPr>
        <p:spPr>
          <a:xfrm>
            <a:off x="6216800" y="2342573"/>
            <a:ext cx="2086213" cy="1132129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  <a:p>
            <a:pPr algn="ctr"/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DFE1C86-C8F6-EEFD-58E5-04BEE4122564}"/>
              </a:ext>
            </a:extLst>
          </p:cNvPr>
          <p:cNvSpPr/>
          <p:nvPr/>
        </p:nvSpPr>
        <p:spPr>
          <a:xfrm>
            <a:off x="1324540" y="2339963"/>
            <a:ext cx="4495235" cy="2972698"/>
          </a:xfrm>
          <a:prstGeom prst="rect">
            <a:avLst/>
          </a:prstGeom>
          <a:ln w="38100">
            <a:solidFill>
              <a:srgbClr val="0083A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EC95F8D-ABD9-CF71-E1B0-0DC6AE4B971A}"/>
              </a:ext>
            </a:extLst>
          </p:cNvPr>
          <p:cNvSpPr txBox="1"/>
          <p:nvPr/>
        </p:nvSpPr>
        <p:spPr>
          <a:xfrm>
            <a:off x="1543050" y="2476500"/>
            <a:ext cx="408086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Universal </a:t>
            </a:r>
            <a:r>
              <a:rPr lang="de-DE" dirty="0" err="1"/>
              <a:t>reasoning</a:t>
            </a:r>
            <a:endParaRPr lang="de-DE" dirty="0"/>
          </a:p>
          <a:p>
            <a:r>
              <a:rPr lang="de-DE" sz="1400" dirty="0"/>
              <a:t>General </a:t>
            </a:r>
            <a:r>
              <a:rPr lang="de-DE" sz="1400" dirty="0" err="1"/>
              <a:t>validity</a:t>
            </a:r>
            <a:endParaRPr lang="de-DE" sz="1400" dirty="0"/>
          </a:p>
          <a:p>
            <a:r>
              <a:rPr lang="de-DE" dirty="0"/>
              <a:t>2.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reference</a:t>
            </a:r>
            <a:endParaRPr lang="de-DE" dirty="0"/>
          </a:p>
          <a:p>
            <a:r>
              <a:rPr lang="de-DE" sz="1400" dirty="0" err="1"/>
              <a:t>Direct</a:t>
            </a:r>
            <a:r>
              <a:rPr lang="de-DE" sz="1400" dirty="0"/>
              <a:t> </a:t>
            </a:r>
            <a:r>
              <a:rPr lang="de-DE" sz="1400" dirty="0" err="1"/>
              <a:t>reference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internetsearch</a:t>
            </a:r>
            <a:endParaRPr lang="de-DE" sz="1400" dirty="0"/>
          </a:p>
          <a:p>
            <a:r>
              <a:rPr lang="de-DE" dirty="0"/>
              <a:t>3. </a:t>
            </a:r>
            <a:r>
              <a:rPr lang="de-DE" dirty="0" err="1"/>
              <a:t>Indirect</a:t>
            </a:r>
            <a:r>
              <a:rPr lang="de-DE" dirty="0"/>
              <a:t> </a:t>
            </a:r>
            <a:r>
              <a:rPr lang="de-DE" dirty="0" err="1"/>
              <a:t>reference</a:t>
            </a:r>
            <a:endParaRPr lang="de-DE" dirty="0"/>
          </a:p>
          <a:p>
            <a:r>
              <a:rPr lang="en-US" sz="1400" dirty="0"/>
              <a:t>Indirect connection with the Internet search</a:t>
            </a:r>
          </a:p>
          <a:p>
            <a:r>
              <a:rPr lang="de-DE" dirty="0"/>
              <a:t>4. </a:t>
            </a:r>
            <a:r>
              <a:rPr lang="de-DE" dirty="0" err="1"/>
              <a:t>Comparison</a:t>
            </a:r>
            <a:endParaRPr lang="de-DE" dirty="0"/>
          </a:p>
          <a:p>
            <a:r>
              <a:rPr lang="de-DE" sz="1400" dirty="0" err="1"/>
              <a:t>Similar</a:t>
            </a:r>
            <a:r>
              <a:rPr lang="de-DE" sz="1400" dirty="0"/>
              <a:t> </a:t>
            </a:r>
            <a:r>
              <a:rPr lang="de-DE" sz="1400" dirty="0" err="1"/>
              <a:t>contexts</a:t>
            </a:r>
            <a:r>
              <a:rPr lang="de-DE" sz="1400" dirty="0"/>
              <a:t> </a:t>
            </a:r>
          </a:p>
          <a:p>
            <a:endParaRPr lang="de-DE" sz="1400" dirty="0"/>
          </a:p>
          <a:p>
            <a:r>
              <a:rPr lang="en-US" sz="1400" dirty="0"/>
              <a:t>(quantity and quality of the fields of action were also taken into account)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30191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3">
            <a:extLst>
              <a:ext uri="{FF2B5EF4-FFF2-40B4-BE49-F238E27FC236}">
                <a16:creationId xmlns:a16="http://schemas.microsoft.com/office/drawing/2014/main" id="{061A12E2-843C-60FC-0871-4F0703AAE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EC7AECC-EEEB-2288-E299-D37989A52667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de-DE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64CDDA6E-1E7A-9D09-32F5-49D92A9CB371}"/>
              </a:ext>
            </a:extLst>
          </p:cNvPr>
          <p:cNvSpPr/>
          <p:nvPr/>
        </p:nvSpPr>
        <p:spPr>
          <a:xfrm>
            <a:off x="9599135" y="1014056"/>
            <a:ext cx="3218405" cy="6524397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789778 w 1190969"/>
              <a:gd name="connsiteY0" fmla="*/ 1711899 h 1711899"/>
              <a:gd name="connsiteX1" fmla="*/ 9036 w 1190969"/>
              <a:gd name="connsiteY1" fmla="*/ 802415 h 1711899"/>
              <a:gd name="connsiteX2" fmla="*/ 901932 w 1190969"/>
              <a:gd name="connsiteY2" fmla="*/ 184772 h 1711899"/>
              <a:gd name="connsiteX3" fmla="*/ 1190969 w 1190969"/>
              <a:gd name="connsiteY3" fmla="*/ 0 h 1711899"/>
              <a:gd name="connsiteX0" fmla="*/ 0 w 401191"/>
              <a:gd name="connsiteY0" fmla="*/ 1711899 h 1711899"/>
              <a:gd name="connsiteX1" fmla="*/ 40421 w 401191"/>
              <a:gd name="connsiteY1" fmla="*/ 756867 h 1711899"/>
              <a:gd name="connsiteX2" fmla="*/ 112154 w 401191"/>
              <a:gd name="connsiteY2" fmla="*/ 184772 h 1711899"/>
              <a:gd name="connsiteX3" fmla="*/ 401191 w 401191"/>
              <a:gd name="connsiteY3" fmla="*/ 0 h 1711899"/>
              <a:gd name="connsiteX0" fmla="*/ 36733 w 386765"/>
              <a:gd name="connsiteY0" fmla="*/ 1703359 h 1703359"/>
              <a:gd name="connsiteX1" fmla="*/ 25995 w 386765"/>
              <a:gd name="connsiteY1" fmla="*/ 756867 h 1703359"/>
              <a:gd name="connsiteX2" fmla="*/ 97728 w 386765"/>
              <a:gd name="connsiteY2" fmla="*/ 184772 h 1703359"/>
              <a:gd name="connsiteX3" fmla="*/ 386765 w 386765"/>
              <a:gd name="connsiteY3" fmla="*/ 0 h 1703359"/>
              <a:gd name="connsiteX0" fmla="*/ 22055 w 387828"/>
              <a:gd name="connsiteY0" fmla="*/ 1706206 h 1706206"/>
              <a:gd name="connsiteX1" fmla="*/ 27058 w 387828"/>
              <a:gd name="connsiteY1" fmla="*/ 756867 h 1706206"/>
              <a:gd name="connsiteX2" fmla="*/ 98791 w 387828"/>
              <a:gd name="connsiteY2" fmla="*/ 184772 h 1706206"/>
              <a:gd name="connsiteX3" fmla="*/ 387828 w 387828"/>
              <a:gd name="connsiteY3" fmla="*/ 0 h 170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828" h="1706206">
                <a:moveTo>
                  <a:pt x="22055" y="1706206"/>
                </a:moveTo>
                <a:cubicBezTo>
                  <a:pt x="237161" y="1541899"/>
                  <a:pt x="-92780" y="1129716"/>
                  <a:pt x="27058" y="756867"/>
                </a:cubicBezTo>
                <a:cubicBezTo>
                  <a:pt x="159572" y="383366"/>
                  <a:pt x="12352" y="497830"/>
                  <a:pt x="98791" y="184772"/>
                </a:cubicBezTo>
                <a:cubicBezTo>
                  <a:pt x="185230" y="-128286"/>
                  <a:pt x="362645" y="211505"/>
                  <a:pt x="387828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8DFEC3A-A767-4FF3-F4C0-07AE77EB5D35}"/>
              </a:ext>
            </a:extLst>
          </p:cNvPr>
          <p:cNvSpPr/>
          <p:nvPr/>
        </p:nvSpPr>
        <p:spPr>
          <a:xfrm>
            <a:off x="822541" y="1551793"/>
            <a:ext cx="10490181" cy="4169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88314B0D-B46B-CD36-75B1-579F7C50C6CC}"/>
              </a:ext>
            </a:extLst>
          </p:cNvPr>
          <p:cNvSpPr/>
          <p:nvPr/>
        </p:nvSpPr>
        <p:spPr>
          <a:xfrm>
            <a:off x="1324540" y="2339963"/>
            <a:ext cx="1849579" cy="113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Systematic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Literature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analysis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FE530BBB-88D4-6934-AECE-17993FDA2A44}"/>
              </a:ext>
            </a:extLst>
          </p:cNvPr>
          <p:cNvSpPr/>
          <p:nvPr/>
        </p:nvSpPr>
        <p:spPr>
          <a:xfrm>
            <a:off x="3652353" y="2339964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Topic Matrix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ethical topics &amp; fields of action from different publications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3E5C790-16F1-FCFD-0A0C-0E852F01915B}"/>
              </a:ext>
            </a:extLst>
          </p:cNvPr>
          <p:cNvSpPr/>
          <p:nvPr/>
        </p:nvSpPr>
        <p:spPr>
          <a:xfrm>
            <a:off x="6216800" y="2339963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C8761F02-27D8-575C-75B2-93C1E316132B}"/>
              </a:ext>
            </a:extLst>
          </p:cNvPr>
          <p:cNvSpPr/>
          <p:nvPr/>
        </p:nvSpPr>
        <p:spPr>
          <a:xfrm>
            <a:off x="6211694" y="3956928"/>
            <a:ext cx="2091319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cxnSp>
        <p:nvCxnSpPr>
          <p:cNvPr id="372" name="Gerade Verbindung mit Pfeil 371">
            <a:extLst>
              <a:ext uri="{FF2B5EF4-FFF2-40B4-BE49-F238E27FC236}">
                <a16:creationId xmlns:a16="http://schemas.microsoft.com/office/drawing/2014/main" id="{204E05C7-6B35-763D-5FA2-BA40F578E20D}"/>
              </a:ext>
            </a:extLst>
          </p:cNvPr>
          <p:cNvCxnSpPr>
            <a:stCxn id="368" idx="3"/>
          </p:cNvCxnSpPr>
          <p:nvPr/>
        </p:nvCxnSpPr>
        <p:spPr>
          <a:xfrm flipV="1">
            <a:off x="3174119" y="2906026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Gerade Verbindung mit Pfeil 372">
            <a:extLst>
              <a:ext uri="{FF2B5EF4-FFF2-40B4-BE49-F238E27FC236}">
                <a16:creationId xmlns:a16="http://schemas.microsoft.com/office/drawing/2014/main" id="{3E2B3488-22CC-A8D0-EE08-A380A3E1E65B}"/>
              </a:ext>
            </a:extLst>
          </p:cNvPr>
          <p:cNvCxnSpPr/>
          <p:nvPr/>
        </p:nvCxnSpPr>
        <p:spPr>
          <a:xfrm flipV="1">
            <a:off x="5738566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Gerade Verbindung mit Pfeil 373">
            <a:extLst>
              <a:ext uri="{FF2B5EF4-FFF2-40B4-BE49-F238E27FC236}">
                <a16:creationId xmlns:a16="http://schemas.microsoft.com/office/drawing/2014/main" id="{908AAB54-4DBB-6CE9-BC0E-4FD3F8DE8330}"/>
              </a:ext>
            </a:extLst>
          </p:cNvPr>
          <p:cNvCxnSpPr>
            <a:cxnSpLocks/>
          </p:cNvCxnSpPr>
          <p:nvPr/>
        </p:nvCxnSpPr>
        <p:spPr>
          <a:xfrm>
            <a:off x="7259906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Gerade Verbindung mit Pfeil 378">
            <a:extLst>
              <a:ext uri="{FF2B5EF4-FFF2-40B4-BE49-F238E27FC236}">
                <a16:creationId xmlns:a16="http://schemas.microsoft.com/office/drawing/2014/main" id="{10E95CE4-BB98-8AC8-8AF9-00F0E2EDEBBD}"/>
              </a:ext>
            </a:extLst>
          </p:cNvPr>
          <p:cNvCxnSpPr/>
          <p:nvPr/>
        </p:nvCxnSpPr>
        <p:spPr>
          <a:xfrm flipV="1">
            <a:off x="8287647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1A2A8892-F1F8-2225-0D97-D44E3C45187E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465BEB9-8313-BFEF-D2A6-024CB2CB3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34" y="1426923"/>
            <a:ext cx="2091319" cy="295820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18C365D-4572-A007-63D5-8EFCEF0010DC}"/>
              </a:ext>
            </a:extLst>
          </p:cNvPr>
          <p:cNvSpPr txBox="1"/>
          <p:nvPr/>
        </p:nvSpPr>
        <p:spPr>
          <a:xfrm>
            <a:off x="7751264" y="4258213"/>
            <a:ext cx="4193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1" dirty="0"/>
              <a:t>The </a:t>
            </a:r>
            <a:r>
              <a:rPr lang="de-DE" b="1" dirty="0" err="1"/>
              <a:t>ethics</a:t>
            </a:r>
            <a:r>
              <a:rPr lang="de-DE" b="1" dirty="0"/>
              <a:t> </a:t>
            </a:r>
            <a:r>
              <a:rPr lang="de-DE" b="1" dirty="0" err="1"/>
              <a:t>mill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</a:p>
          <a:p>
            <a:pPr algn="ctr"/>
            <a:r>
              <a:rPr lang="de-DE" sz="1800" b="1" dirty="0">
                <a:solidFill>
                  <a:schemeClr val="tx1"/>
                </a:solidFill>
              </a:rPr>
              <a:t>Internet </a:t>
            </a:r>
            <a:r>
              <a:rPr lang="de-DE" sz="1800" b="1" dirty="0" err="1">
                <a:solidFill>
                  <a:schemeClr val="tx1"/>
                </a:solidFill>
              </a:rPr>
              <a:t>search</a:t>
            </a:r>
            <a:endParaRPr lang="de-DE" sz="1800" b="1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890D2EC-0C29-E310-6217-10C09B1167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8A44145-B8C8-2C47-CF6E-4D1F013CFEA8}"/>
              </a:ext>
            </a:extLst>
          </p:cNvPr>
          <p:cNvSpPr/>
          <p:nvPr/>
        </p:nvSpPr>
        <p:spPr>
          <a:xfrm>
            <a:off x="6215965" y="3956927"/>
            <a:ext cx="2086213" cy="1132129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7BE7759-E215-DA77-14A4-29005A4789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89"/>
          <a:stretch/>
        </p:blipFill>
        <p:spPr>
          <a:xfrm>
            <a:off x="5609781" y="1956919"/>
            <a:ext cx="3218405" cy="1679706"/>
          </a:xfrm>
          <a:prstGeom prst="rect">
            <a:avLst/>
          </a:prstGeom>
          <a:ln w="28575">
            <a:solidFill>
              <a:srgbClr val="0083A1"/>
            </a:solidFill>
          </a:ln>
        </p:spPr>
      </p:pic>
    </p:spTree>
    <p:extLst>
      <p:ext uri="{BB962C8B-B14F-4D97-AF65-F5344CB8AC3E}">
        <p14:creationId xmlns:p14="http://schemas.microsoft.com/office/powerpoint/2010/main" val="305938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64CDDA6E-1E7A-9D09-32F5-49D92A9CB371}"/>
              </a:ext>
            </a:extLst>
          </p:cNvPr>
          <p:cNvSpPr/>
          <p:nvPr/>
        </p:nvSpPr>
        <p:spPr>
          <a:xfrm>
            <a:off x="9599135" y="1014056"/>
            <a:ext cx="3218405" cy="6524397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789778 w 1190969"/>
              <a:gd name="connsiteY0" fmla="*/ 1711899 h 1711899"/>
              <a:gd name="connsiteX1" fmla="*/ 9036 w 1190969"/>
              <a:gd name="connsiteY1" fmla="*/ 802415 h 1711899"/>
              <a:gd name="connsiteX2" fmla="*/ 901932 w 1190969"/>
              <a:gd name="connsiteY2" fmla="*/ 184772 h 1711899"/>
              <a:gd name="connsiteX3" fmla="*/ 1190969 w 1190969"/>
              <a:gd name="connsiteY3" fmla="*/ 0 h 1711899"/>
              <a:gd name="connsiteX0" fmla="*/ 0 w 401191"/>
              <a:gd name="connsiteY0" fmla="*/ 1711899 h 1711899"/>
              <a:gd name="connsiteX1" fmla="*/ 40421 w 401191"/>
              <a:gd name="connsiteY1" fmla="*/ 756867 h 1711899"/>
              <a:gd name="connsiteX2" fmla="*/ 112154 w 401191"/>
              <a:gd name="connsiteY2" fmla="*/ 184772 h 1711899"/>
              <a:gd name="connsiteX3" fmla="*/ 401191 w 401191"/>
              <a:gd name="connsiteY3" fmla="*/ 0 h 1711899"/>
              <a:gd name="connsiteX0" fmla="*/ 36733 w 386765"/>
              <a:gd name="connsiteY0" fmla="*/ 1703359 h 1703359"/>
              <a:gd name="connsiteX1" fmla="*/ 25995 w 386765"/>
              <a:gd name="connsiteY1" fmla="*/ 756867 h 1703359"/>
              <a:gd name="connsiteX2" fmla="*/ 97728 w 386765"/>
              <a:gd name="connsiteY2" fmla="*/ 184772 h 1703359"/>
              <a:gd name="connsiteX3" fmla="*/ 386765 w 386765"/>
              <a:gd name="connsiteY3" fmla="*/ 0 h 1703359"/>
              <a:gd name="connsiteX0" fmla="*/ 22055 w 387828"/>
              <a:gd name="connsiteY0" fmla="*/ 1706206 h 1706206"/>
              <a:gd name="connsiteX1" fmla="*/ 27058 w 387828"/>
              <a:gd name="connsiteY1" fmla="*/ 756867 h 1706206"/>
              <a:gd name="connsiteX2" fmla="*/ 98791 w 387828"/>
              <a:gd name="connsiteY2" fmla="*/ 184772 h 1706206"/>
              <a:gd name="connsiteX3" fmla="*/ 387828 w 387828"/>
              <a:gd name="connsiteY3" fmla="*/ 0 h 170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828" h="1706206">
                <a:moveTo>
                  <a:pt x="22055" y="1706206"/>
                </a:moveTo>
                <a:cubicBezTo>
                  <a:pt x="237161" y="1541899"/>
                  <a:pt x="-92780" y="1129716"/>
                  <a:pt x="27058" y="756867"/>
                </a:cubicBezTo>
                <a:cubicBezTo>
                  <a:pt x="159572" y="383366"/>
                  <a:pt x="12352" y="497830"/>
                  <a:pt x="98791" y="184772"/>
                </a:cubicBezTo>
                <a:cubicBezTo>
                  <a:pt x="185230" y="-128286"/>
                  <a:pt x="362645" y="211505"/>
                  <a:pt x="387828" y="0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8DFEC3A-A767-4FF3-F4C0-07AE77EB5D35}"/>
              </a:ext>
            </a:extLst>
          </p:cNvPr>
          <p:cNvSpPr/>
          <p:nvPr/>
        </p:nvSpPr>
        <p:spPr>
          <a:xfrm>
            <a:off x="822541" y="1551793"/>
            <a:ext cx="10490181" cy="4169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8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88314B0D-B46B-CD36-75B1-579F7C50C6CC}"/>
              </a:ext>
            </a:extLst>
          </p:cNvPr>
          <p:cNvSpPr/>
          <p:nvPr/>
        </p:nvSpPr>
        <p:spPr>
          <a:xfrm>
            <a:off x="1324540" y="2339963"/>
            <a:ext cx="1849579" cy="113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Systematic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600" b="1" dirty="0" err="1">
                <a:solidFill>
                  <a:schemeClr val="tx1"/>
                </a:solidFill>
              </a:rPr>
              <a:t>Literature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analysis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FE530BBB-88D4-6934-AECE-17993FDA2A44}"/>
              </a:ext>
            </a:extLst>
          </p:cNvPr>
          <p:cNvSpPr/>
          <p:nvPr/>
        </p:nvSpPr>
        <p:spPr>
          <a:xfrm>
            <a:off x="3652353" y="2339964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Concept Matrix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ethical topics &amp; fields of action from different publications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03E5C790-16F1-FCFD-0A0C-0E852F01915B}"/>
              </a:ext>
            </a:extLst>
          </p:cNvPr>
          <p:cNvSpPr/>
          <p:nvPr/>
        </p:nvSpPr>
        <p:spPr>
          <a:xfrm>
            <a:off x="6216800" y="2339963"/>
            <a:ext cx="2086213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Transfer </a:t>
            </a:r>
            <a:r>
              <a:rPr lang="de-DE" sz="1600" b="1" dirty="0" err="1">
                <a:solidFill>
                  <a:schemeClr val="tx1"/>
                </a:solidFill>
              </a:rPr>
              <a:t>process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with prioritization and thesis development for internet search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C8761F02-27D8-575C-75B2-93C1E316132B}"/>
              </a:ext>
            </a:extLst>
          </p:cNvPr>
          <p:cNvSpPr/>
          <p:nvPr/>
        </p:nvSpPr>
        <p:spPr>
          <a:xfrm>
            <a:off x="6211694" y="3956928"/>
            <a:ext cx="2091319" cy="1132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Value Matrix</a:t>
            </a:r>
          </a:p>
        </p:txBody>
      </p:sp>
      <p:cxnSp>
        <p:nvCxnSpPr>
          <p:cNvPr id="372" name="Gerade Verbindung mit Pfeil 371">
            <a:extLst>
              <a:ext uri="{FF2B5EF4-FFF2-40B4-BE49-F238E27FC236}">
                <a16:creationId xmlns:a16="http://schemas.microsoft.com/office/drawing/2014/main" id="{204E05C7-6B35-763D-5FA2-BA40F578E20D}"/>
              </a:ext>
            </a:extLst>
          </p:cNvPr>
          <p:cNvCxnSpPr>
            <a:stCxn id="368" idx="3"/>
          </p:cNvCxnSpPr>
          <p:nvPr/>
        </p:nvCxnSpPr>
        <p:spPr>
          <a:xfrm flipV="1">
            <a:off x="3174119" y="2906026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Gerade Verbindung mit Pfeil 372">
            <a:extLst>
              <a:ext uri="{FF2B5EF4-FFF2-40B4-BE49-F238E27FC236}">
                <a16:creationId xmlns:a16="http://schemas.microsoft.com/office/drawing/2014/main" id="{3E2B3488-22CC-A8D0-EE08-A380A3E1E65B}"/>
              </a:ext>
            </a:extLst>
          </p:cNvPr>
          <p:cNvCxnSpPr/>
          <p:nvPr/>
        </p:nvCxnSpPr>
        <p:spPr>
          <a:xfrm flipV="1">
            <a:off x="5738566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Gerade Verbindung mit Pfeil 373">
            <a:extLst>
              <a:ext uri="{FF2B5EF4-FFF2-40B4-BE49-F238E27FC236}">
                <a16:creationId xmlns:a16="http://schemas.microsoft.com/office/drawing/2014/main" id="{908AAB54-4DBB-6CE9-BC0E-4FD3F8DE8330}"/>
              </a:ext>
            </a:extLst>
          </p:cNvPr>
          <p:cNvCxnSpPr>
            <a:cxnSpLocks/>
          </p:cNvCxnSpPr>
          <p:nvPr/>
        </p:nvCxnSpPr>
        <p:spPr>
          <a:xfrm>
            <a:off x="7259906" y="3472091"/>
            <a:ext cx="0" cy="32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Gerade Verbindung mit Pfeil 378">
            <a:extLst>
              <a:ext uri="{FF2B5EF4-FFF2-40B4-BE49-F238E27FC236}">
                <a16:creationId xmlns:a16="http://schemas.microsoft.com/office/drawing/2014/main" id="{10E95CE4-BB98-8AC8-8AF9-00F0E2EDEBBD}"/>
              </a:ext>
            </a:extLst>
          </p:cNvPr>
          <p:cNvCxnSpPr/>
          <p:nvPr/>
        </p:nvCxnSpPr>
        <p:spPr>
          <a:xfrm flipV="1">
            <a:off x="8287647" y="2906025"/>
            <a:ext cx="32906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76188" y="325148"/>
            <a:ext cx="373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de-DE" dirty="0"/>
          </a:p>
        </p:txBody>
      </p: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1A2A8892-F1F8-2225-0D97-D44E3C45187E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5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465BEB9-8313-BFEF-D2A6-024CB2CB3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34" y="1426923"/>
            <a:ext cx="2091319" cy="2958204"/>
          </a:xfrm>
          <a:prstGeom prst="rect">
            <a:avLst/>
          </a:prstGeom>
        </p:spPr>
      </p:pic>
      <p:sp>
        <p:nvSpPr>
          <p:cNvPr id="6" name="Textfeld 13">
            <a:extLst>
              <a:ext uri="{FF2B5EF4-FFF2-40B4-BE49-F238E27FC236}">
                <a16:creationId xmlns:a16="http://schemas.microsoft.com/office/drawing/2014/main" id="{391A4218-E3A2-603C-A519-48BFA861C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0772F6-3328-0E54-059B-6C2470579715}"/>
              </a:ext>
            </a:extLst>
          </p:cNvPr>
          <p:cNvSpPr txBox="1"/>
          <p:nvPr/>
        </p:nvSpPr>
        <p:spPr>
          <a:xfrm>
            <a:off x="7751264" y="4258213"/>
            <a:ext cx="4193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1" dirty="0"/>
              <a:t>The </a:t>
            </a:r>
            <a:r>
              <a:rPr lang="de-DE" b="1" dirty="0" err="1"/>
              <a:t>ethics</a:t>
            </a:r>
            <a:r>
              <a:rPr lang="de-DE" b="1" dirty="0"/>
              <a:t> </a:t>
            </a:r>
            <a:r>
              <a:rPr lang="de-DE" b="1" dirty="0" err="1"/>
              <a:t>mill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</a:p>
          <a:p>
            <a:pPr algn="ctr"/>
            <a:r>
              <a:rPr lang="de-DE" sz="1800" b="1" dirty="0">
                <a:solidFill>
                  <a:schemeClr val="tx1"/>
                </a:solidFill>
              </a:rPr>
              <a:t>Internet </a:t>
            </a:r>
            <a:r>
              <a:rPr lang="de-DE" sz="1800" b="1" dirty="0" err="1">
                <a:solidFill>
                  <a:schemeClr val="tx1"/>
                </a:solidFill>
              </a:rPr>
              <a:t>search</a:t>
            </a:r>
            <a:endParaRPr lang="de-DE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24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 descr="Ein Bild, das Text enthält.&#10;&#10;Automatisch generierte Beschreibung">
            <a:extLst>
              <a:ext uri="{FF2B5EF4-FFF2-40B4-BE49-F238E27FC236}">
                <a16:creationId xmlns:a16="http://schemas.microsoft.com/office/drawing/2014/main" id="{4C9F4DCB-0302-FEF7-F615-0ADA8658A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06962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3C5F62B8-F7B3-46A6-8089-5FFD7ADFA962}"/>
              </a:ext>
            </a:extLst>
          </p:cNvPr>
          <p:cNvSpPr txBox="1"/>
          <p:nvPr/>
        </p:nvSpPr>
        <p:spPr>
          <a:xfrm>
            <a:off x="914564" y="3303481"/>
            <a:ext cx="2977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Search</a:t>
            </a:r>
            <a:endParaRPr lang="de-DE" sz="2000" dirty="0">
              <a:solidFill>
                <a:schemeClr val="bg1"/>
              </a:solidFill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52283AA-D899-27AC-18CB-68F4E7A32138}"/>
              </a:ext>
            </a:extLst>
          </p:cNvPr>
          <p:cNvCxnSpPr>
            <a:cxnSpLocks/>
          </p:cNvCxnSpPr>
          <p:nvPr/>
        </p:nvCxnSpPr>
        <p:spPr>
          <a:xfrm>
            <a:off x="-3687573" y="7580937"/>
            <a:ext cx="5511800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fik 30" descr="Ein Bild, das Text enthält.&#10;&#10;Automatisch generierte Beschreibung">
            <a:extLst>
              <a:ext uri="{FF2B5EF4-FFF2-40B4-BE49-F238E27FC236}">
                <a16:creationId xmlns:a16="http://schemas.microsoft.com/office/drawing/2014/main" id="{765B0659-5C3C-5AA6-777E-C34545DEFA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3" r="31039" b="53235"/>
          <a:stretch/>
        </p:blipFill>
        <p:spPr>
          <a:xfrm>
            <a:off x="10269638" y="1593"/>
            <a:ext cx="2230942" cy="1022508"/>
          </a:xfrm>
          <a:prstGeom prst="rect">
            <a:avLst/>
          </a:prstGeom>
        </p:spPr>
      </p:pic>
      <p:sp>
        <p:nvSpPr>
          <p:cNvPr id="32" name="Google Shape;171;p23">
            <a:extLst>
              <a:ext uri="{FF2B5EF4-FFF2-40B4-BE49-F238E27FC236}">
                <a16:creationId xmlns:a16="http://schemas.microsoft.com/office/drawing/2014/main" id="{26775D06-7516-C747-34F1-8B3F34DF72DD}"/>
              </a:ext>
            </a:extLst>
          </p:cNvPr>
          <p:cNvSpPr/>
          <p:nvPr/>
        </p:nvSpPr>
        <p:spPr>
          <a:xfrm flipV="1">
            <a:off x="-3467100" y="2917527"/>
            <a:ext cx="9779000" cy="1814525"/>
          </a:xfrm>
          <a:custGeom>
            <a:avLst/>
            <a:gdLst>
              <a:gd name="connsiteX0" fmla="*/ 0 w 152400"/>
              <a:gd name="connsiteY0" fmla="*/ 2958 h 53223"/>
              <a:gd name="connsiteX1" fmla="*/ 73378 w 152400"/>
              <a:gd name="connsiteY1" fmla="*/ 6344 h 53223"/>
              <a:gd name="connsiteX2" fmla="*/ 90311 w 152400"/>
              <a:gd name="connsiteY2" fmla="*/ 34567 h 53223"/>
              <a:gd name="connsiteX3" fmla="*/ 69120 w 152400"/>
              <a:gd name="connsiteY3" fmla="*/ 26441 h 53223"/>
              <a:gd name="connsiteX4" fmla="*/ 49671 w 152400"/>
              <a:gd name="connsiteY4" fmla="*/ 39082 h 53223"/>
              <a:gd name="connsiteX5" fmla="*/ 49671 w 152400"/>
              <a:gd name="connsiteY5" fmla="*/ 20455 h 53223"/>
              <a:gd name="connsiteX6" fmla="*/ 81845 w 152400"/>
              <a:gd name="connsiteY6" fmla="*/ 8038 h 53223"/>
              <a:gd name="connsiteX7" fmla="*/ 152400 w 152400"/>
              <a:gd name="connsiteY7" fmla="*/ 51500 h 53223"/>
              <a:gd name="connsiteX0" fmla="*/ 0 w 152400"/>
              <a:gd name="connsiteY0" fmla="*/ 2958 h 53223"/>
              <a:gd name="connsiteX1" fmla="*/ 73378 w 152400"/>
              <a:gd name="connsiteY1" fmla="*/ 6344 h 53223"/>
              <a:gd name="connsiteX2" fmla="*/ 90311 w 152400"/>
              <a:gd name="connsiteY2" fmla="*/ 34567 h 53223"/>
              <a:gd name="connsiteX3" fmla="*/ 69120 w 152400"/>
              <a:gd name="connsiteY3" fmla="*/ 26441 h 53223"/>
              <a:gd name="connsiteX4" fmla="*/ 33956 w 152400"/>
              <a:gd name="connsiteY4" fmla="*/ 16470 h 53223"/>
              <a:gd name="connsiteX5" fmla="*/ 49671 w 152400"/>
              <a:gd name="connsiteY5" fmla="*/ 20455 h 53223"/>
              <a:gd name="connsiteX6" fmla="*/ 81845 w 152400"/>
              <a:gd name="connsiteY6" fmla="*/ 8038 h 53223"/>
              <a:gd name="connsiteX7" fmla="*/ 152400 w 152400"/>
              <a:gd name="connsiteY7" fmla="*/ 51500 h 53223"/>
              <a:gd name="connsiteX0" fmla="*/ 0 w 152400"/>
              <a:gd name="connsiteY0" fmla="*/ 1579 h 51844"/>
              <a:gd name="connsiteX1" fmla="*/ 73378 w 152400"/>
              <a:gd name="connsiteY1" fmla="*/ 4965 h 51844"/>
              <a:gd name="connsiteX2" fmla="*/ 32549 w 152400"/>
              <a:gd name="connsiteY2" fmla="*/ 4923 h 51844"/>
              <a:gd name="connsiteX3" fmla="*/ 69120 w 152400"/>
              <a:gd name="connsiteY3" fmla="*/ 25062 h 51844"/>
              <a:gd name="connsiteX4" fmla="*/ 33956 w 152400"/>
              <a:gd name="connsiteY4" fmla="*/ 15091 h 51844"/>
              <a:gd name="connsiteX5" fmla="*/ 49671 w 152400"/>
              <a:gd name="connsiteY5" fmla="*/ 19076 h 51844"/>
              <a:gd name="connsiteX6" fmla="*/ 81845 w 152400"/>
              <a:gd name="connsiteY6" fmla="*/ 6659 h 51844"/>
              <a:gd name="connsiteX7" fmla="*/ 152400 w 152400"/>
              <a:gd name="connsiteY7" fmla="*/ 50121 h 51844"/>
              <a:gd name="connsiteX0" fmla="*/ 0 w 152400"/>
              <a:gd name="connsiteY0" fmla="*/ 1579 h 51844"/>
              <a:gd name="connsiteX1" fmla="*/ 73378 w 152400"/>
              <a:gd name="connsiteY1" fmla="*/ 4965 h 51844"/>
              <a:gd name="connsiteX2" fmla="*/ 32549 w 152400"/>
              <a:gd name="connsiteY2" fmla="*/ 4923 h 51844"/>
              <a:gd name="connsiteX3" fmla="*/ 26567 w 152400"/>
              <a:gd name="connsiteY3" fmla="*/ 16017 h 51844"/>
              <a:gd name="connsiteX4" fmla="*/ 33956 w 152400"/>
              <a:gd name="connsiteY4" fmla="*/ 15091 h 51844"/>
              <a:gd name="connsiteX5" fmla="*/ 49671 w 152400"/>
              <a:gd name="connsiteY5" fmla="*/ 19076 h 51844"/>
              <a:gd name="connsiteX6" fmla="*/ 81845 w 152400"/>
              <a:gd name="connsiteY6" fmla="*/ 6659 h 51844"/>
              <a:gd name="connsiteX7" fmla="*/ 152400 w 152400"/>
              <a:gd name="connsiteY7" fmla="*/ 50121 h 51844"/>
              <a:gd name="connsiteX0" fmla="*/ 0 w 152400"/>
              <a:gd name="connsiteY0" fmla="*/ 3581 h 53846"/>
              <a:gd name="connsiteX1" fmla="*/ 17564 w 152400"/>
              <a:gd name="connsiteY1" fmla="*/ 560 h 53846"/>
              <a:gd name="connsiteX2" fmla="*/ 32549 w 152400"/>
              <a:gd name="connsiteY2" fmla="*/ 6925 h 53846"/>
              <a:gd name="connsiteX3" fmla="*/ 26567 w 152400"/>
              <a:gd name="connsiteY3" fmla="*/ 18019 h 53846"/>
              <a:gd name="connsiteX4" fmla="*/ 33956 w 152400"/>
              <a:gd name="connsiteY4" fmla="*/ 17093 h 53846"/>
              <a:gd name="connsiteX5" fmla="*/ 49671 w 152400"/>
              <a:gd name="connsiteY5" fmla="*/ 21078 h 53846"/>
              <a:gd name="connsiteX6" fmla="*/ 81845 w 152400"/>
              <a:gd name="connsiteY6" fmla="*/ 8661 h 53846"/>
              <a:gd name="connsiteX7" fmla="*/ 152400 w 152400"/>
              <a:gd name="connsiteY7" fmla="*/ 52123 h 5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400" h="53846" extrusionOk="0">
                <a:moveTo>
                  <a:pt x="0" y="3581"/>
                </a:moveTo>
                <a:cubicBezTo>
                  <a:pt x="24010" y="-1221"/>
                  <a:pt x="12139" y="3"/>
                  <a:pt x="17564" y="560"/>
                </a:cubicBezTo>
                <a:cubicBezTo>
                  <a:pt x="22989" y="1117"/>
                  <a:pt x="31049" y="4015"/>
                  <a:pt x="32549" y="6925"/>
                </a:cubicBezTo>
                <a:cubicBezTo>
                  <a:pt x="34049" y="9835"/>
                  <a:pt x="26333" y="16324"/>
                  <a:pt x="26567" y="18019"/>
                </a:cubicBezTo>
                <a:cubicBezTo>
                  <a:pt x="26801" y="19714"/>
                  <a:pt x="30105" y="16583"/>
                  <a:pt x="33956" y="17093"/>
                </a:cubicBezTo>
                <a:cubicBezTo>
                  <a:pt x="37807" y="17603"/>
                  <a:pt x="41690" y="22483"/>
                  <a:pt x="49671" y="21078"/>
                </a:cubicBezTo>
                <a:cubicBezTo>
                  <a:pt x="57652" y="19673"/>
                  <a:pt x="70389" y="9615"/>
                  <a:pt x="81845" y="8661"/>
                </a:cubicBezTo>
                <a:cubicBezTo>
                  <a:pt x="109372" y="6369"/>
                  <a:pt x="127689" y="64467"/>
                  <a:pt x="152400" y="52123"/>
                </a:cubicBezTo>
              </a:path>
            </a:pathLst>
          </a:custGeom>
          <a:noFill/>
          <a:ln w="38100" cap="flat" cmpd="sng">
            <a:solidFill>
              <a:schemeClr val="bg1"/>
            </a:solidFill>
            <a:prstDash val="dash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de-DE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B181A4D5-43FB-1E9F-535D-003396A03D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660" t="49334" r="12042" b="28085"/>
          <a:stretch/>
        </p:blipFill>
        <p:spPr>
          <a:xfrm>
            <a:off x="6222411" y="2917527"/>
            <a:ext cx="343028" cy="185844"/>
          </a:xfrm>
          <a:prstGeom prst="rect">
            <a:avLst/>
          </a:prstGeom>
        </p:spPr>
      </p:pic>
      <p:sp>
        <p:nvSpPr>
          <p:cNvPr id="34" name="Halber Rahmen 9">
            <a:extLst>
              <a:ext uri="{FF2B5EF4-FFF2-40B4-BE49-F238E27FC236}">
                <a16:creationId xmlns:a16="http://schemas.microsoft.com/office/drawing/2014/main" id="{479A99DB-E2E9-DE31-1131-7EEB6F3F8274}"/>
              </a:ext>
            </a:extLst>
          </p:cNvPr>
          <p:cNvSpPr/>
          <p:nvPr/>
        </p:nvSpPr>
        <p:spPr>
          <a:xfrm rot="9114105">
            <a:off x="6041831" y="2792317"/>
            <a:ext cx="317500" cy="317500"/>
          </a:xfrm>
          <a:custGeom>
            <a:avLst/>
            <a:gdLst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11668 w 317500"/>
              <a:gd name="connsiteY2" fmla="*/ 105832 h 317500"/>
              <a:gd name="connsiteX3" fmla="*/ 105832 w 317500"/>
              <a:gd name="connsiteY3" fmla="*/ 105832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105832 w 317500"/>
              <a:gd name="connsiteY3" fmla="*/ 105832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39442 w 317500"/>
              <a:gd name="connsiteY3" fmla="*/ 38974 h 317500"/>
              <a:gd name="connsiteX4" fmla="*/ 105832 w 317500"/>
              <a:gd name="connsiteY4" fmla="*/ 211668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57734 w 317500"/>
              <a:gd name="connsiteY2" fmla="*/ 63678 h 317500"/>
              <a:gd name="connsiteX3" fmla="*/ 39442 w 317500"/>
              <a:gd name="connsiteY3" fmla="*/ 38974 h 317500"/>
              <a:gd name="connsiteX4" fmla="*/ 51818 w 317500"/>
              <a:gd name="connsiteY4" fmla="*/ 261357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84845 w 317500"/>
              <a:gd name="connsiteY2" fmla="*/ 34964 h 317500"/>
              <a:gd name="connsiteX3" fmla="*/ 39442 w 317500"/>
              <a:gd name="connsiteY3" fmla="*/ 38974 h 317500"/>
              <a:gd name="connsiteX4" fmla="*/ 51818 w 317500"/>
              <a:gd name="connsiteY4" fmla="*/ 261357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84845 w 317500"/>
              <a:gd name="connsiteY2" fmla="*/ 34964 h 317500"/>
              <a:gd name="connsiteX3" fmla="*/ 39442 w 317500"/>
              <a:gd name="connsiteY3" fmla="*/ 38974 h 317500"/>
              <a:gd name="connsiteX4" fmla="*/ 37665 w 317500"/>
              <a:gd name="connsiteY4" fmla="*/ 272696 h 317500"/>
              <a:gd name="connsiteX5" fmla="*/ 0 w 317500"/>
              <a:gd name="connsiteY5" fmla="*/ 317500 h 317500"/>
              <a:gd name="connsiteX6" fmla="*/ 0 w 317500"/>
              <a:gd name="connsiteY6" fmla="*/ 0 h 317500"/>
              <a:gd name="connsiteX0" fmla="*/ 0 w 317500"/>
              <a:gd name="connsiteY0" fmla="*/ 0 h 317500"/>
              <a:gd name="connsiteX1" fmla="*/ 317500 w 317500"/>
              <a:gd name="connsiteY1" fmla="*/ 0 h 317500"/>
              <a:gd name="connsiteX2" fmla="*/ 292268 w 317500"/>
              <a:gd name="connsiteY2" fmla="*/ 36226 h 317500"/>
              <a:gd name="connsiteX3" fmla="*/ 39442 w 317500"/>
              <a:gd name="connsiteY3" fmla="*/ 38974 h 317500"/>
              <a:gd name="connsiteX4" fmla="*/ 37665 w 317500"/>
              <a:gd name="connsiteY4" fmla="*/ 272696 h 317500"/>
              <a:gd name="connsiteX5" fmla="*/ 0 w 317500"/>
              <a:gd name="connsiteY5" fmla="*/ 317500 h 317500"/>
              <a:gd name="connsiteX6" fmla="*/ 0 w 317500"/>
              <a:gd name="connsiteY6" fmla="*/ 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00" h="317500">
                <a:moveTo>
                  <a:pt x="0" y="0"/>
                </a:moveTo>
                <a:lnTo>
                  <a:pt x="317500" y="0"/>
                </a:lnTo>
                <a:lnTo>
                  <a:pt x="292268" y="36226"/>
                </a:lnTo>
                <a:lnTo>
                  <a:pt x="39442" y="38974"/>
                </a:lnTo>
                <a:cubicBezTo>
                  <a:pt x="38850" y="116881"/>
                  <a:pt x="38257" y="194789"/>
                  <a:pt x="37665" y="272696"/>
                </a:cubicBez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AF7564F-9608-B704-3D81-C277DC120531}"/>
              </a:ext>
            </a:extLst>
          </p:cNvPr>
          <p:cNvGrpSpPr/>
          <p:nvPr/>
        </p:nvGrpSpPr>
        <p:grpSpPr>
          <a:xfrm>
            <a:off x="10634009" y="4298788"/>
            <a:ext cx="1710390" cy="2395694"/>
            <a:chOff x="4427781" y="3754630"/>
            <a:chExt cx="2076860" cy="2908998"/>
          </a:xfrm>
        </p:grpSpPr>
        <p:sp>
          <p:nvSpPr>
            <p:cNvPr id="11" name="Google Shape;1148;p38">
              <a:extLst>
                <a:ext uri="{FF2B5EF4-FFF2-40B4-BE49-F238E27FC236}">
                  <a16:creationId xmlns:a16="http://schemas.microsoft.com/office/drawing/2014/main" id="{0180D4C3-A2C1-EDBC-41C5-43A01A0D4C6E}"/>
                </a:ext>
              </a:extLst>
            </p:cNvPr>
            <p:cNvSpPr/>
            <p:nvPr/>
          </p:nvSpPr>
          <p:spPr>
            <a:xfrm>
              <a:off x="4427781" y="5744122"/>
              <a:ext cx="847293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600" dirty="0" err="1">
                  <a:solidFill>
                    <a:srgbClr val="00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Roboto"/>
                </a:rPr>
                <a:t>Provide</a:t>
              </a:r>
              <a:r>
                <a:rPr lang="de-DE" sz="600" dirty="0">
                  <a:solidFill>
                    <a:srgbClr val="00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Roboto"/>
                </a:rPr>
                <a:t>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600" dirty="0" err="1">
                  <a:solidFill>
                    <a:srgbClr val="00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Roboto"/>
                </a:rPr>
                <a:t>competencies</a:t>
              </a:r>
              <a:endParaRPr sz="600" dirty="0">
                <a:solidFill>
                  <a:srgbClr val="43434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endParaRPr>
            </a:p>
          </p:txBody>
        </p:sp>
        <p:sp>
          <p:nvSpPr>
            <p:cNvPr id="12" name="Google Shape;1148;p38">
              <a:extLst>
                <a:ext uri="{FF2B5EF4-FFF2-40B4-BE49-F238E27FC236}">
                  <a16:creationId xmlns:a16="http://schemas.microsoft.com/office/drawing/2014/main" id="{D2E2119F-AA0B-5F5C-BFB4-BB15626F7B38}"/>
                </a:ext>
              </a:extLst>
            </p:cNvPr>
            <p:cNvSpPr/>
            <p:nvPr/>
          </p:nvSpPr>
          <p:spPr>
            <a:xfrm>
              <a:off x="4427782" y="4750208"/>
              <a:ext cx="847292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r-FR" sz="6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Enable international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r-FR" sz="600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dialoque</a:t>
              </a:r>
              <a:endParaRPr lang="de-DE" sz="6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" name="Google Shape;1148;p38">
              <a:extLst>
                <a:ext uri="{FF2B5EF4-FFF2-40B4-BE49-F238E27FC236}">
                  <a16:creationId xmlns:a16="http://schemas.microsoft.com/office/drawing/2014/main" id="{D4328C0A-3E99-64B1-430B-47725B368F5A}"/>
                </a:ext>
              </a:extLst>
            </p:cNvPr>
            <p:cNvSpPr/>
            <p:nvPr/>
          </p:nvSpPr>
          <p:spPr>
            <a:xfrm>
              <a:off x="4427782" y="3754630"/>
              <a:ext cx="847292" cy="919506"/>
            </a:xfrm>
            <a:custGeom>
              <a:avLst/>
              <a:gdLst/>
              <a:ahLst/>
              <a:cxnLst/>
              <a:rect l="l" t="t" r="r" b="b"/>
              <a:pathLst>
                <a:path w="70164" h="76144" extrusionOk="0">
                  <a:moveTo>
                    <a:pt x="34940" y="0"/>
                  </a:moveTo>
                  <a:cubicBezTo>
                    <a:pt x="32816" y="0"/>
                    <a:pt x="30525" y="647"/>
                    <a:pt x="27766" y="2131"/>
                  </a:cubicBezTo>
                  <a:cubicBezTo>
                    <a:pt x="26134" y="3012"/>
                    <a:pt x="23872" y="4274"/>
                    <a:pt x="21420" y="5679"/>
                  </a:cubicBezTo>
                  <a:cubicBezTo>
                    <a:pt x="16812" y="8299"/>
                    <a:pt x="11490" y="11418"/>
                    <a:pt x="8132" y="13418"/>
                  </a:cubicBezTo>
                  <a:cubicBezTo>
                    <a:pt x="6882" y="14180"/>
                    <a:pt x="5906" y="14776"/>
                    <a:pt x="5358" y="15133"/>
                  </a:cubicBezTo>
                  <a:cubicBezTo>
                    <a:pt x="2810" y="16776"/>
                    <a:pt x="274" y="20812"/>
                    <a:pt x="274" y="25444"/>
                  </a:cubicBezTo>
                  <a:cubicBezTo>
                    <a:pt x="274" y="26099"/>
                    <a:pt x="262" y="26908"/>
                    <a:pt x="262" y="27849"/>
                  </a:cubicBezTo>
                  <a:cubicBezTo>
                    <a:pt x="203" y="33611"/>
                    <a:pt x="0" y="43910"/>
                    <a:pt x="119" y="48149"/>
                  </a:cubicBezTo>
                  <a:cubicBezTo>
                    <a:pt x="274" y="53078"/>
                    <a:pt x="572" y="58007"/>
                    <a:pt x="6251" y="61591"/>
                  </a:cubicBezTo>
                  <a:cubicBezTo>
                    <a:pt x="6906" y="62008"/>
                    <a:pt x="7596" y="62436"/>
                    <a:pt x="8311" y="62889"/>
                  </a:cubicBezTo>
                  <a:cubicBezTo>
                    <a:pt x="12204" y="65306"/>
                    <a:pt x="13538" y="66270"/>
                    <a:pt x="17752" y="68770"/>
                  </a:cubicBezTo>
                  <a:cubicBezTo>
                    <a:pt x="19538" y="69818"/>
                    <a:pt x="24622" y="72676"/>
                    <a:pt x="26123" y="73545"/>
                  </a:cubicBezTo>
                  <a:cubicBezTo>
                    <a:pt x="29051" y="75243"/>
                    <a:pt x="31666" y="76143"/>
                    <a:pt x="34435" y="76143"/>
                  </a:cubicBezTo>
                  <a:cubicBezTo>
                    <a:pt x="37024" y="76143"/>
                    <a:pt x="39749" y="75357"/>
                    <a:pt x="42994" y="73700"/>
                  </a:cubicBezTo>
                  <a:cubicBezTo>
                    <a:pt x="49721" y="70259"/>
                    <a:pt x="55400" y="66818"/>
                    <a:pt x="62115" y="62794"/>
                  </a:cubicBezTo>
                  <a:cubicBezTo>
                    <a:pt x="68842" y="58757"/>
                    <a:pt x="69592" y="55019"/>
                    <a:pt x="69890" y="48304"/>
                  </a:cubicBezTo>
                  <a:cubicBezTo>
                    <a:pt x="70164" y="42041"/>
                    <a:pt x="69795" y="35778"/>
                    <a:pt x="69866" y="28920"/>
                  </a:cubicBezTo>
                  <a:cubicBezTo>
                    <a:pt x="69866" y="28420"/>
                    <a:pt x="69878" y="27896"/>
                    <a:pt x="69890" y="27384"/>
                  </a:cubicBezTo>
                  <a:cubicBezTo>
                    <a:pt x="70033" y="19919"/>
                    <a:pt x="66449" y="16324"/>
                    <a:pt x="62568" y="13942"/>
                  </a:cubicBezTo>
                  <a:cubicBezTo>
                    <a:pt x="58686" y="11549"/>
                    <a:pt x="46280" y="4679"/>
                    <a:pt x="41803" y="2131"/>
                  </a:cubicBezTo>
                  <a:cubicBezTo>
                    <a:pt x="39448" y="797"/>
                    <a:pt x="37297" y="0"/>
                    <a:pt x="34940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600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Worry</a:t>
              </a:r>
              <a:r>
                <a:rPr lang="de-DE" sz="6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de-DE" sz="600" dirty="0" err="1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about</a:t>
              </a:r>
              <a:r>
                <a:rPr lang="de-DE" sz="6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-DE" sz="6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People</a:t>
              </a:r>
              <a:endParaRPr sz="6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3043BBD-E93B-8231-8B90-3F2F20B3781D}"/>
                </a:ext>
              </a:extLst>
            </p:cNvPr>
            <p:cNvSpPr txBox="1"/>
            <p:nvPr/>
          </p:nvSpPr>
          <p:spPr>
            <a:xfrm>
              <a:off x="5304848" y="4054308"/>
              <a:ext cx="1014741" cy="411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Value </a:t>
              </a:r>
            </a:p>
            <a:p>
              <a:r>
                <a:rPr lang="de-DE" sz="8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orientation</a:t>
              </a:r>
              <a:endParaRPr lang="de-DE" sz="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37A898D6-5015-D454-62DC-CA83E0C72F8D}"/>
                </a:ext>
              </a:extLst>
            </p:cNvPr>
            <p:cNvSpPr txBox="1"/>
            <p:nvPr/>
          </p:nvSpPr>
          <p:spPr>
            <a:xfrm>
              <a:off x="5304848" y="5017113"/>
              <a:ext cx="1014741" cy="411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Cultural </a:t>
              </a:r>
              <a:r>
                <a:rPr lang="de-DE" sz="8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differences</a:t>
              </a:r>
              <a:endParaRPr lang="de-DE" sz="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062FFAB-ED1F-6B20-EA7F-AFD13E0C775F}"/>
                </a:ext>
              </a:extLst>
            </p:cNvPr>
            <p:cNvSpPr txBox="1"/>
            <p:nvPr/>
          </p:nvSpPr>
          <p:spPr>
            <a:xfrm>
              <a:off x="5304845" y="6096153"/>
              <a:ext cx="1199796" cy="261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Comprehension</a:t>
              </a:r>
              <a:endParaRPr lang="de-DE" sz="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D935E30D-A4D9-FC19-F861-60562D67A703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6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2053215-4CD5-5853-B04D-51AB6E836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A64F557-9FBA-5A34-C59F-7DA6D5A48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2B7AECD-4EF9-5BF8-CECB-D7E71BF38B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5816601" y="19483"/>
            <a:ext cx="5833872" cy="7275882"/>
          </a:xfrm>
          <a:prstGeom prst="rect">
            <a:avLst/>
          </a:prstGeom>
        </p:spPr>
      </p:pic>
      <p:sp>
        <p:nvSpPr>
          <p:cNvPr id="7" name="Textfeld 13">
            <a:extLst>
              <a:ext uri="{FF2B5EF4-FFF2-40B4-BE49-F238E27FC236}">
                <a16:creationId xmlns:a16="http://schemas.microsoft.com/office/drawing/2014/main" id="{BB79D9D0-5AF6-723A-1E1D-32DBE7980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071275404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3">
            <a:extLst>
              <a:ext uri="{FF2B5EF4-FFF2-40B4-BE49-F238E27FC236}">
                <a16:creationId xmlns:a16="http://schemas.microsoft.com/office/drawing/2014/main" id="{0FA8B7B2-88FA-42A7-D001-EC60A0E4D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6627813"/>
            <a:ext cx="82248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800" dirty="0">
                <a:solidFill>
                  <a:srgbClr val="0083A1"/>
                </a:solidFill>
              </a:rPr>
              <a:t>Benedikt Hoffmann, </a:t>
            </a:r>
            <a:r>
              <a:rPr lang="de-DE" sz="800" b="0" i="0" u="none" strike="noStrike" baseline="0" dirty="0">
                <a:solidFill>
                  <a:srgbClr val="0083A1"/>
                </a:solidFill>
                <a:latin typeface="Arial" panose="020B0604020202020204" pitchFamily="34" charset="0"/>
              </a:rPr>
              <a:t>Alexander Decker, Christine Plote  </a:t>
            </a:r>
            <a:r>
              <a:rPr lang="de-DE" sz="800" dirty="0">
                <a:solidFill>
                  <a:srgbClr val="0083A1"/>
                </a:solidFill>
              </a:rPr>
              <a:t>|   </a:t>
            </a:r>
            <a:r>
              <a:rPr lang="de-DE" sz="800" dirty="0" err="1">
                <a:solidFill>
                  <a:srgbClr val="0083A1"/>
                </a:solidFill>
              </a:rPr>
              <a:t>OSSYM</a:t>
            </a:r>
            <a:r>
              <a:rPr lang="de-DE" sz="800" dirty="0">
                <a:solidFill>
                  <a:srgbClr val="0083A1"/>
                </a:solidFill>
              </a:rPr>
              <a:t> 2022  </a:t>
            </a:r>
          </a:p>
          <a:p>
            <a:endParaRPr lang="de-DE" sz="8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0785C4A-788C-0794-701D-7CEDDAB6FE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287"/>
          <a:stretch/>
        </p:blipFill>
        <p:spPr>
          <a:xfrm>
            <a:off x="330753" y="2311930"/>
            <a:ext cx="2442385" cy="3046091"/>
          </a:xfrm>
          <a:prstGeom prst="rect">
            <a:avLst/>
          </a:prstGeom>
        </p:spPr>
      </p:pic>
      <p:pic>
        <p:nvPicPr>
          <p:cNvPr id="381" name="Bild 6">
            <a:extLst>
              <a:ext uri="{FF2B5EF4-FFF2-40B4-BE49-F238E27FC236}">
                <a16:creationId xmlns:a16="http://schemas.microsoft.com/office/drawing/2014/main" id="{7EBC50E3-38D3-8D2C-A656-D44516E9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8" t="3003" b="83303"/>
          <a:stretch/>
        </p:blipFill>
        <p:spPr>
          <a:xfrm>
            <a:off x="10963703" y="101149"/>
            <a:ext cx="1062681" cy="939113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67E0A8D-772B-E253-6DB3-6E331F857BBC}"/>
              </a:ext>
            </a:extLst>
          </p:cNvPr>
          <p:cNvSpPr txBox="1"/>
          <p:nvPr/>
        </p:nvSpPr>
        <p:spPr>
          <a:xfrm>
            <a:off x="331863" y="248045"/>
            <a:ext cx="7188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Mill </a:t>
            </a:r>
          </a:p>
          <a:p>
            <a:r>
              <a:rPr lang="de-DE" sz="3600" dirty="0" err="1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Search</a:t>
            </a:r>
            <a:r>
              <a:rPr lang="de-DE" dirty="0"/>
              <a:t> </a:t>
            </a:r>
          </a:p>
        </p:txBody>
      </p:sp>
      <p:sp>
        <p:nvSpPr>
          <p:cNvPr id="16" name="Google Shape;1143;p38">
            <a:extLst>
              <a:ext uri="{FF2B5EF4-FFF2-40B4-BE49-F238E27FC236}">
                <a16:creationId xmlns:a16="http://schemas.microsoft.com/office/drawing/2014/main" id="{CB627C59-5B92-0041-D0D4-B5DE6FB58B93}"/>
              </a:ext>
            </a:extLst>
          </p:cNvPr>
          <p:cNvSpPr/>
          <p:nvPr/>
        </p:nvSpPr>
        <p:spPr>
          <a:xfrm>
            <a:off x="3064193" y="1772882"/>
            <a:ext cx="3694712" cy="4008929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5C8E2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Sicherung der </a:t>
            </a:r>
            <a:endParaRPr sz="8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AD543A4-9E30-D429-3029-533AD9817530}"/>
              </a:ext>
            </a:extLst>
          </p:cNvPr>
          <p:cNvSpPr txBox="1"/>
          <p:nvPr/>
        </p:nvSpPr>
        <p:spPr>
          <a:xfrm rot="18187911">
            <a:off x="5482842" y="4229342"/>
            <a:ext cx="141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</a:t>
            </a:r>
          </a:p>
          <a:p>
            <a:pPr algn="ctr"/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Literacy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Google Shape;1143;p38">
            <a:extLst>
              <a:ext uri="{FF2B5EF4-FFF2-40B4-BE49-F238E27FC236}">
                <a16:creationId xmlns:a16="http://schemas.microsoft.com/office/drawing/2014/main" id="{CC1F101B-EDE7-98DB-6358-BAAC20BE2EB0}"/>
              </a:ext>
            </a:extLst>
          </p:cNvPr>
          <p:cNvSpPr/>
          <p:nvPr/>
        </p:nvSpPr>
        <p:spPr>
          <a:xfrm>
            <a:off x="3910490" y="2580492"/>
            <a:ext cx="2054706" cy="2229446"/>
          </a:xfrm>
          <a:custGeom>
            <a:avLst/>
            <a:gdLst/>
            <a:ahLst/>
            <a:cxnLst/>
            <a:rect l="l" t="t" r="r" b="b"/>
            <a:pathLst>
              <a:path w="70176" h="76144" extrusionOk="0">
                <a:moveTo>
                  <a:pt x="34946" y="0"/>
                </a:moveTo>
                <a:cubicBezTo>
                  <a:pt x="32823" y="0"/>
                  <a:pt x="30531" y="647"/>
                  <a:pt x="27766" y="2131"/>
                </a:cubicBezTo>
                <a:cubicBezTo>
                  <a:pt x="26135" y="3012"/>
                  <a:pt x="23884" y="4274"/>
                  <a:pt x="21420" y="5679"/>
                </a:cubicBezTo>
                <a:cubicBezTo>
                  <a:pt x="16824" y="8299"/>
                  <a:pt x="11490" y="11418"/>
                  <a:pt x="8144" y="13418"/>
                </a:cubicBezTo>
                <a:cubicBezTo>
                  <a:pt x="6894" y="14180"/>
                  <a:pt x="5918" y="14776"/>
                  <a:pt x="5358" y="15133"/>
                </a:cubicBezTo>
                <a:cubicBezTo>
                  <a:pt x="2822" y="16776"/>
                  <a:pt x="286" y="20812"/>
                  <a:pt x="286" y="25444"/>
                </a:cubicBezTo>
                <a:cubicBezTo>
                  <a:pt x="286" y="26087"/>
                  <a:pt x="274" y="26908"/>
                  <a:pt x="262" y="27849"/>
                </a:cubicBezTo>
                <a:cubicBezTo>
                  <a:pt x="203" y="33611"/>
                  <a:pt x="0" y="43910"/>
                  <a:pt x="131" y="48149"/>
                </a:cubicBezTo>
                <a:cubicBezTo>
                  <a:pt x="286" y="53078"/>
                  <a:pt x="584" y="58007"/>
                  <a:pt x="6263" y="61591"/>
                </a:cubicBezTo>
                <a:cubicBezTo>
                  <a:pt x="6918" y="62008"/>
                  <a:pt x="7608" y="62436"/>
                  <a:pt x="8323" y="62889"/>
                </a:cubicBezTo>
                <a:cubicBezTo>
                  <a:pt x="12216" y="65306"/>
                  <a:pt x="13550" y="66270"/>
                  <a:pt x="17765" y="68770"/>
                </a:cubicBezTo>
                <a:cubicBezTo>
                  <a:pt x="19539" y="69818"/>
                  <a:pt x="24634" y="72676"/>
                  <a:pt x="26123" y="73545"/>
                </a:cubicBezTo>
                <a:cubicBezTo>
                  <a:pt x="29058" y="75243"/>
                  <a:pt x="31675" y="76143"/>
                  <a:pt x="34446" y="76143"/>
                </a:cubicBezTo>
                <a:cubicBezTo>
                  <a:pt x="37036" y="76143"/>
                  <a:pt x="39761" y="75357"/>
                  <a:pt x="43006" y="73700"/>
                </a:cubicBezTo>
                <a:cubicBezTo>
                  <a:pt x="49733" y="70259"/>
                  <a:pt x="55412" y="66818"/>
                  <a:pt x="62127" y="62794"/>
                </a:cubicBezTo>
                <a:cubicBezTo>
                  <a:pt x="68854" y="58757"/>
                  <a:pt x="69604" y="55019"/>
                  <a:pt x="69902" y="48304"/>
                </a:cubicBezTo>
                <a:cubicBezTo>
                  <a:pt x="70176" y="42041"/>
                  <a:pt x="69807" y="35778"/>
                  <a:pt x="69878" y="28920"/>
                </a:cubicBezTo>
                <a:cubicBezTo>
                  <a:pt x="69878" y="28420"/>
                  <a:pt x="69890" y="27896"/>
                  <a:pt x="69902" y="27384"/>
                </a:cubicBezTo>
                <a:cubicBezTo>
                  <a:pt x="70045" y="19919"/>
                  <a:pt x="66461" y="16324"/>
                  <a:pt x="62580" y="13942"/>
                </a:cubicBezTo>
                <a:cubicBezTo>
                  <a:pt x="58698" y="11549"/>
                  <a:pt x="46292" y="4679"/>
                  <a:pt x="41815" y="2131"/>
                </a:cubicBezTo>
                <a:cubicBezTo>
                  <a:pt x="39454" y="797"/>
                  <a:pt x="37304" y="0"/>
                  <a:pt x="34946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/>
                <a:ea typeface="Roboto"/>
                <a:sym typeface="Roboto"/>
              </a:rPr>
              <a:t>orientation</a:t>
            </a:r>
            <a:endParaRPr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DD43BE4-F969-8A3B-6428-E83021E3EB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83"/>
          <a:stretch/>
        </p:blipFill>
        <p:spPr>
          <a:xfrm>
            <a:off x="3901528" y="4100405"/>
            <a:ext cx="2063668" cy="74712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38C758F5-95D4-F5A4-DBA2-8D953D884333}"/>
              </a:ext>
            </a:extLst>
          </p:cNvPr>
          <p:cNvSpPr txBox="1"/>
          <p:nvPr/>
        </p:nvSpPr>
        <p:spPr>
          <a:xfrm rot="3178595">
            <a:off x="2126721" y="4206434"/>
            <a:ext cx="2977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</a:t>
            </a:r>
            <a:r>
              <a:rPr lang="de-DE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algn="ctr"/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Literacy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CAD758-AD9B-1C3F-27E0-77515E6A5B1D}"/>
              </a:ext>
            </a:extLst>
          </p:cNvPr>
          <p:cNvSpPr txBox="1"/>
          <p:nvPr/>
        </p:nvSpPr>
        <p:spPr>
          <a:xfrm>
            <a:off x="3487162" y="1873054"/>
            <a:ext cx="2977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Ethical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Literacy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D6CB4C-0A94-C2C9-3583-367DF56EF726}"/>
              </a:ext>
            </a:extLst>
          </p:cNvPr>
          <p:cNvSpPr txBox="1"/>
          <p:nvPr/>
        </p:nvSpPr>
        <p:spPr>
          <a:xfrm>
            <a:off x="4118263" y="4100405"/>
            <a:ext cx="1659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Cultural </a:t>
            </a:r>
          </a:p>
          <a:p>
            <a:pPr algn="ctr"/>
            <a:r>
              <a:rPr lang="de-DE" sz="1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differences</a:t>
            </a:r>
            <a:endParaRPr lang="de-DE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BF819D2-7221-613A-A85C-B812B5334D4B}"/>
              </a:ext>
            </a:extLst>
          </p:cNvPr>
          <p:cNvSpPr txBox="1"/>
          <p:nvPr/>
        </p:nvSpPr>
        <p:spPr>
          <a:xfrm>
            <a:off x="330753" y="1453686"/>
            <a:ext cx="440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08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Core</a:t>
            </a:r>
            <a:endParaRPr lang="de-DE" sz="2000"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EDA0582D-AE28-A93F-C9A0-F2331C569B2B}"/>
              </a:ext>
            </a:extLst>
          </p:cNvPr>
          <p:cNvSpPr/>
          <p:nvPr/>
        </p:nvSpPr>
        <p:spPr>
          <a:xfrm>
            <a:off x="6824935" y="1211618"/>
            <a:ext cx="2865838" cy="44523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92D050"/>
              </a:solidFill>
            </a:endParaRP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393A2D2-8E5F-2503-3804-6E19E6947839}"/>
              </a:ext>
            </a:extLst>
          </p:cNvPr>
          <p:cNvCxnSpPr>
            <a:cxnSpLocks/>
          </p:cNvCxnSpPr>
          <p:nvPr/>
        </p:nvCxnSpPr>
        <p:spPr>
          <a:xfrm flipV="1">
            <a:off x="5473298" y="1367023"/>
            <a:ext cx="1318622" cy="1417004"/>
          </a:xfrm>
          <a:prstGeom prst="line">
            <a:avLst/>
          </a:pr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4C4BE268-95F4-CBDE-9B32-4EC4F784EF0A}"/>
              </a:ext>
            </a:extLst>
          </p:cNvPr>
          <p:cNvSpPr txBox="1"/>
          <p:nvPr/>
        </p:nvSpPr>
        <p:spPr>
          <a:xfrm>
            <a:off x="6737274" y="1282297"/>
            <a:ext cx="2977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Concern</a:t>
            </a: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</a:t>
            </a: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people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31F0F3D-0A8E-2D44-A79E-4C3E5AF3AFDD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6192312" y="3359285"/>
            <a:ext cx="1328377" cy="253675"/>
          </a:xfrm>
          <a:prstGeom prst="line">
            <a:avLst/>
          </a:pr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E3C6BB64-2AC7-2E2F-E2F9-284192214B14}"/>
              </a:ext>
            </a:extLst>
          </p:cNvPr>
          <p:cNvSpPr/>
          <p:nvPr/>
        </p:nvSpPr>
        <p:spPr>
          <a:xfrm>
            <a:off x="7520689" y="3136667"/>
            <a:ext cx="1800601" cy="44523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Comprehension</a:t>
            </a:r>
            <a:endParaRPr 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41A9C212-823C-5EE9-A973-F947ED13CF83}"/>
              </a:ext>
            </a:extLst>
          </p:cNvPr>
          <p:cNvCxnSpPr>
            <a:cxnSpLocks/>
            <a:stCxn id="19" idx="2"/>
            <a:endCxn id="43" idx="1"/>
          </p:cNvCxnSpPr>
          <p:nvPr/>
        </p:nvCxnSpPr>
        <p:spPr>
          <a:xfrm>
            <a:off x="4933362" y="4847532"/>
            <a:ext cx="1923138" cy="570016"/>
          </a:xfrm>
          <a:prstGeom prst="line">
            <a:avLst/>
          </a:pr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5B741C49-8BC2-902C-1038-3D1138F2A9AC}"/>
              </a:ext>
            </a:extLst>
          </p:cNvPr>
          <p:cNvSpPr/>
          <p:nvPr/>
        </p:nvSpPr>
        <p:spPr>
          <a:xfrm>
            <a:off x="6856500" y="5194930"/>
            <a:ext cx="3046710" cy="44523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There is not only one value system</a:t>
            </a:r>
            <a:endParaRPr lang="de-DE" sz="14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07A8FCAE-F11E-E1D9-8C80-2A4138739000}"/>
              </a:ext>
            </a:extLst>
          </p:cNvPr>
          <p:cNvGrpSpPr/>
          <p:nvPr/>
        </p:nvGrpSpPr>
        <p:grpSpPr>
          <a:xfrm>
            <a:off x="1269277" y="3017233"/>
            <a:ext cx="579226" cy="628486"/>
            <a:chOff x="641689" y="1185999"/>
            <a:chExt cx="3694712" cy="4008928"/>
          </a:xfrm>
        </p:grpSpPr>
        <p:sp>
          <p:nvSpPr>
            <p:cNvPr id="62" name="Google Shape;1143;p38">
              <a:extLst>
                <a:ext uri="{FF2B5EF4-FFF2-40B4-BE49-F238E27FC236}">
                  <a16:creationId xmlns:a16="http://schemas.microsoft.com/office/drawing/2014/main" id="{BDE6E3AF-B644-EBA9-802C-5F052D063303}"/>
                </a:ext>
              </a:extLst>
            </p:cNvPr>
            <p:cNvSpPr/>
            <p:nvPr/>
          </p:nvSpPr>
          <p:spPr>
            <a:xfrm>
              <a:off x="641689" y="1185999"/>
              <a:ext cx="3694712" cy="4008928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dirty="0"/>
            </a:p>
          </p:txBody>
        </p:sp>
        <p:sp>
          <p:nvSpPr>
            <p:cNvPr id="63" name="Google Shape;1143;p38">
              <a:extLst>
                <a:ext uri="{FF2B5EF4-FFF2-40B4-BE49-F238E27FC236}">
                  <a16:creationId xmlns:a16="http://schemas.microsoft.com/office/drawing/2014/main" id="{65021A01-F31D-4289-8176-821DF722D10F}"/>
                </a:ext>
              </a:extLst>
            </p:cNvPr>
            <p:cNvSpPr/>
            <p:nvPr/>
          </p:nvSpPr>
          <p:spPr>
            <a:xfrm>
              <a:off x="1487986" y="1993611"/>
              <a:ext cx="2054706" cy="2229446"/>
            </a:xfrm>
            <a:custGeom>
              <a:avLst/>
              <a:gdLst/>
              <a:ahLst/>
              <a:cxnLst/>
              <a:rect l="l" t="t" r="r" b="b"/>
              <a:pathLst>
                <a:path w="70176" h="76144" extrusionOk="0">
                  <a:moveTo>
                    <a:pt x="34946" y="0"/>
                  </a:moveTo>
                  <a:cubicBezTo>
                    <a:pt x="32823" y="0"/>
                    <a:pt x="30531" y="647"/>
                    <a:pt x="27766" y="2131"/>
                  </a:cubicBezTo>
                  <a:cubicBezTo>
                    <a:pt x="26135" y="3012"/>
                    <a:pt x="23884" y="4274"/>
                    <a:pt x="21420" y="5679"/>
                  </a:cubicBezTo>
                  <a:cubicBezTo>
                    <a:pt x="16824" y="8299"/>
                    <a:pt x="11490" y="11418"/>
                    <a:pt x="8144" y="13418"/>
                  </a:cubicBezTo>
                  <a:cubicBezTo>
                    <a:pt x="6894" y="14180"/>
                    <a:pt x="5918" y="14776"/>
                    <a:pt x="5358" y="15133"/>
                  </a:cubicBezTo>
                  <a:cubicBezTo>
                    <a:pt x="2822" y="16776"/>
                    <a:pt x="286" y="20812"/>
                    <a:pt x="286" y="25444"/>
                  </a:cubicBezTo>
                  <a:cubicBezTo>
                    <a:pt x="286" y="26087"/>
                    <a:pt x="274" y="26908"/>
                    <a:pt x="262" y="27849"/>
                  </a:cubicBezTo>
                  <a:cubicBezTo>
                    <a:pt x="203" y="33611"/>
                    <a:pt x="0" y="43910"/>
                    <a:pt x="131" y="48149"/>
                  </a:cubicBezTo>
                  <a:cubicBezTo>
                    <a:pt x="286" y="53078"/>
                    <a:pt x="584" y="58007"/>
                    <a:pt x="6263" y="61591"/>
                  </a:cubicBezTo>
                  <a:cubicBezTo>
                    <a:pt x="6918" y="62008"/>
                    <a:pt x="7608" y="62436"/>
                    <a:pt x="8323" y="62889"/>
                  </a:cubicBezTo>
                  <a:cubicBezTo>
                    <a:pt x="12216" y="65306"/>
                    <a:pt x="13550" y="66270"/>
                    <a:pt x="17765" y="68770"/>
                  </a:cubicBezTo>
                  <a:cubicBezTo>
                    <a:pt x="19539" y="69818"/>
                    <a:pt x="24634" y="72676"/>
                    <a:pt x="26123" y="73545"/>
                  </a:cubicBezTo>
                  <a:cubicBezTo>
                    <a:pt x="29058" y="75243"/>
                    <a:pt x="31675" y="76143"/>
                    <a:pt x="34446" y="76143"/>
                  </a:cubicBezTo>
                  <a:cubicBezTo>
                    <a:pt x="37036" y="76143"/>
                    <a:pt x="39761" y="75357"/>
                    <a:pt x="43006" y="73700"/>
                  </a:cubicBezTo>
                  <a:cubicBezTo>
                    <a:pt x="49733" y="70259"/>
                    <a:pt x="55412" y="66818"/>
                    <a:pt x="62127" y="62794"/>
                  </a:cubicBezTo>
                  <a:cubicBezTo>
                    <a:pt x="68854" y="58757"/>
                    <a:pt x="69604" y="55019"/>
                    <a:pt x="69902" y="48304"/>
                  </a:cubicBezTo>
                  <a:cubicBezTo>
                    <a:pt x="70176" y="42041"/>
                    <a:pt x="69807" y="35778"/>
                    <a:pt x="69878" y="28920"/>
                  </a:cubicBezTo>
                  <a:cubicBezTo>
                    <a:pt x="69878" y="28420"/>
                    <a:pt x="69890" y="27896"/>
                    <a:pt x="69902" y="27384"/>
                  </a:cubicBezTo>
                  <a:cubicBezTo>
                    <a:pt x="70045" y="19919"/>
                    <a:pt x="66461" y="16324"/>
                    <a:pt x="62580" y="13942"/>
                  </a:cubicBezTo>
                  <a:cubicBezTo>
                    <a:pt x="58698" y="11549"/>
                    <a:pt x="46292" y="4679"/>
                    <a:pt x="41815" y="2131"/>
                  </a:cubicBezTo>
                  <a:cubicBezTo>
                    <a:pt x="39454" y="797"/>
                    <a:pt x="37304" y="0"/>
                    <a:pt x="34946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2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6C788F24-BDEA-DC3E-77D1-08C57C8DF0E7}"/>
              </a:ext>
            </a:extLst>
          </p:cNvPr>
          <p:cNvSpPr txBox="1"/>
          <p:nvPr/>
        </p:nvSpPr>
        <p:spPr>
          <a:xfrm>
            <a:off x="8257854" y="3981708"/>
            <a:ext cx="35188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level of detail is required for different actors to receive further training in the three areas of competence so that they are able to make ethical decisions independently? 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C7D5D23-D30D-1742-D9F4-6E8BD65BC03D}"/>
              </a:ext>
            </a:extLst>
          </p:cNvPr>
          <p:cNvSpPr txBox="1"/>
          <p:nvPr/>
        </p:nvSpPr>
        <p:spPr>
          <a:xfrm>
            <a:off x="8728478" y="2090531"/>
            <a:ext cx="2543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every person/organization cares about other people or acts ethically....</a:t>
            </a:r>
            <a:endParaRPr 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A5424B8F-1EDC-6C73-E7E8-0C26A0D923C1}"/>
              </a:ext>
            </a:extLst>
          </p:cNvPr>
          <p:cNvSpPr txBox="1"/>
          <p:nvPr/>
        </p:nvSpPr>
        <p:spPr>
          <a:xfrm>
            <a:off x="9144796" y="6011250"/>
            <a:ext cx="21485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Enabling</a:t>
            </a: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international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dialogue</a:t>
            </a: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on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values</a:t>
            </a:r>
            <a:endParaRPr 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56B83F0A-6DD2-2911-C126-740B0800D106}"/>
              </a:ext>
            </a:extLst>
          </p:cNvPr>
          <p:cNvSpPr/>
          <p:nvPr/>
        </p:nvSpPr>
        <p:spPr>
          <a:xfrm rot="21406850">
            <a:off x="8570960" y="3647833"/>
            <a:ext cx="421520" cy="300353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785021"/>
              <a:gd name="connsiteY0" fmla="*/ 260247 h 260247"/>
              <a:gd name="connsiteX1" fmla="*/ 785021 w 785021"/>
              <a:gd name="connsiteY1" fmla="*/ 0 h 260247"/>
              <a:gd name="connsiteX0" fmla="*/ 0 w 785021"/>
              <a:gd name="connsiteY0" fmla="*/ 260247 h 261401"/>
              <a:gd name="connsiteX1" fmla="*/ 785021 w 785021"/>
              <a:gd name="connsiteY1" fmla="*/ 0 h 261401"/>
              <a:gd name="connsiteX0" fmla="*/ 0 w 830749"/>
              <a:gd name="connsiteY0" fmla="*/ 345354 h 346024"/>
              <a:gd name="connsiteX1" fmla="*/ 830749 w 830749"/>
              <a:gd name="connsiteY1" fmla="*/ 0 h 346024"/>
              <a:gd name="connsiteX0" fmla="*/ 0 w 1674801"/>
              <a:gd name="connsiteY0" fmla="*/ 460849 h 461274"/>
              <a:gd name="connsiteX1" fmla="*/ 1674801 w 1674801"/>
              <a:gd name="connsiteY1" fmla="*/ 0 h 461274"/>
              <a:gd name="connsiteX0" fmla="*/ 0 w 1772511"/>
              <a:gd name="connsiteY0" fmla="*/ 596178 h 596475"/>
              <a:gd name="connsiteX1" fmla="*/ 1772511 w 1772511"/>
              <a:gd name="connsiteY1" fmla="*/ 0 h 596475"/>
              <a:gd name="connsiteX0" fmla="*/ 0 w 734791"/>
              <a:gd name="connsiteY0" fmla="*/ 1 h 1012272"/>
              <a:gd name="connsiteX1" fmla="*/ 734791 w 734791"/>
              <a:gd name="connsiteY1" fmla="*/ 995078 h 1012272"/>
              <a:gd name="connsiteX0" fmla="*/ 0 w 734791"/>
              <a:gd name="connsiteY0" fmla="*/ 1 h 1045039"/>
              <a:gd name="connsiteX1" fmla="*/ 734791 w 734791"/>
              <a:gd name="connsiteY1" fmla="*/ 995078 h 1045039"/>
              <a:gd name="connsiteX0" fmla="*/ 0 w 234567"/>
              <a:gd name="connsiteY0" fmla="*/ 1 h 899268"/>
              <a:gd name="connsiteX1" fmla="*/ 234567 w 234567"/>
              <a:gd name="connsiteY1" fmla="*/ 827816 h 899268"/>
              <a:gd name="connsiteX0" fmla="*/ 0 w 390028"/>
              <a:gd name="connsiteY0" fmla="*/ 1 h 1149353"/>
              <a:gd name="connsiteX1" fmla="*/ 390028 w 390028"/>
              <a:gd name="connsiteY1" fmla="*/ 1108611 h 1149353"/>
              <a:gd name="connsiteX0" fmla="*/ 0 w 210208"/>
              <a:gd name="connsiteY0" fmla="*/ -1 h 910632"/>
              <a:gd name="connsiteX1" fmla="*/ 210208 w 210208"/>
              <a:gd name="connsiteY1" fmla="*/ 841402 h 910632"/>
              <a:gd name="connsiteX0" fmla="*/ 347492 w 358537"/>
              <a:gd name="connsiteY0" fmla="*/ -1 h 908562"/>
              <a:gd name="connsiteX1" fmla="*/ 30949 w 358537"/>
              <a:gd name="connsiteY1" fmla="*/ 838936 h 908562"/>
              <a:gd name="connsiteX0" fmla="*/ 336624 w 348374"/>
              <a:gd name="connsiteY0" fmla="*/ -1 h 838935"/>
              <a:gd name="connsiteX1" fmla="*/ 20081 w 348374"/>
              <a:gd name="connsiteY1" fmla="*/ 838936 h 838935"/>
              <a:gd name="connsiteX0" fmla="*/ 266791 w 280153"/>
              <a:gd name="connsiteY0" fmla="*/ -1 h 1177261"/>
              <a:gd name="connsiteX1" fmla="*/ 22724 w 280153"/>
              <a:gd name="connsiteY1" fmla="*/ 1177261 h 1177261"/>
              <a:gd name="connsiteX0" fmla="*/ 316062 w 316062"/>
              <a:gd name="connsiteY0" fmla="*/ -1 h 1177261"/>
              <a:gd name="connsiteX1" fmla="*/ 71995 w 316062"/>
              <a:gd name="connsiteY1" fmla="*/ 1177261 h 1177261"/>
              <a:gd name="connsiteX0" fmla="*/ 118336 w 419405"/>
              <a:gd name="connsiteY0" fmla="*/ 0 h 1213884"/>
              <a:gd name="connsiteX1" fmla="*/ 419406 w 419405"/>
              <a:gd name="connsiteY1" fmla="*/ 1213884 h 1213884"/>
              <a:gd name="connsiteX0" fmla="*/ 78388 w 779090"/>
              <a:gd name="connsiteY0" fmla="*/ 0 h 1263231"/>
              <a:gd name="connsiteX1" fmla="*/ 779090 w 779090"/>
              <a:gd name="connsiteY1" fmla="*/ 1263231 h 1263231"/>
              <a:gd name="connsiteX0" fmla="*/ 138759 w 839461"/>
              <a:gd name="connsiteY0" fmla="*/ 0 h 1263231"/>
              <a:gd name="connsiteX1" fmla="*/ 839461 w 839461"/>
              <a:gd name="connsiteY1" fmla="*/ 1263231 h 1263231"/>
              <a:gd name="connsiteX0" fmla="*/ 0 w 700702"/>
              <a:gd name="connsiteY0" fmla="*/ 0 h 1263231"/>
              <a:gd name="connsiteX1" fmla="*/ 700702 w 700702"/>
              <a:gd name="connsiteY1" fmla="*/ 1263231 h 1263231"/>
              <a:gd name="connsiteX0" fmla="*/ 37893 w 378519"/>
              <a:gd name="connsiteY0" fmla="*/ 0 h 570670"/>
              <a:gd name="connsiteX1" fmla="*/ 378519 w 378519"/>
              <a:gd name="connsiteY1" fmla="*/ 570670 h 570670"/>
              <a:gd name="connsiteX0" fmla="*/ 0 w 340626"/>
              <a:gd name="connsiteY0" fmla="*/ 0 h 570670"/>
              <a:gd name="connsiteX1" fmla="*/ 340626 w 340626"/>
              <a:gd name="connsiteY1" fmla="*/ 570670 h 570670"/>
              <a:gd name="connsiteX0" fmla="*/ 0 w 323775"/>
              <a:gd name="connsiteY0" fmla="*/ 0 h 497735"/>
              <a:gd name="connsiteX1" fmla="*/ 323776 w 323775"/>
              <a:gd name="connsiteY1" fmla="*/ 497736 h 497735"/>
              <a:gd name="connsiteX0" fmla="*/ 662257 w 682189"/>
              <a:gd name="connsiteY0" fmla="*/ 0 h 334654"/>
              <a:gd name="connsiteX1" fmla="*/ 36547 w 682189"/>
              <a:gd name="connsiteY1" fmla="*/ 334653 h 334654"/>
              <a:gd name="connsiteX0" fmla="*/ 0 w 1169204"/>
              <a:gd name="connsiteY0" fmla="*/ 0 h 512520"/>
              <a:gd name="connsiteX1" fmla="*/ 1169203 w 1169204"/>
              <a:gd name="connsiteY1" fmla="*/ 512519 h 5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9204" h="512520">
                <a:moveTo>
                  <a:pt x="0" y="0"/>
                </a:moveTo>
                <a:cubicBezTo>
                  <a:pt x="175076" y="588540"/>
                  <a:pt x="927547" y="67339"/>
                  <a:pt x="1169203" y="512519"/>
                </a:cubicBezTo>
              </a:path>
            </a:pathLst>
          </a:cu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82FE7339-3F90-3F2F-0B51-95FBD7638722}"/>
              </a:ext>
            </a:extLst>
          </p:cNvPr>
          <p:cNvSpPr/>
          <p:nvPr/>
        </p:nvSpPr>
        <p:spPr>
          <a:xfrm rot="21406850">
            <a:off x="8705798" y="1746639"/>
            <a:ext cx="421520" cy="300353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785021"/>
              <a:gd name="connsiteY0" fmla="*/ 260247 h 260247"/>
              <a:gd name="connsiteX1" fmla="*/ 785021 w 785021"/>
              <a:gd name="connsiteY1" fmla="*/ 0 h 260247"/>
              <a:gd name="connsiteX0" fmla="*/ 0 w 785021"/>
              <a:gd name="connsiteY0" fmla="*/ 260247 h 261401"/>
              <a:gd name="connsiteX1" fmla="*/ 785021 w 785021"/>
              <a:gd name="connsiteY1" fmla="*/ 0 h 261401"/>
              <a:gd name="connsiteX0" fmla="*/ 0 w 830749"/>
              <a:gd name="connsiteY0" fmla="*/ 345354 h 346024"/>
              <a:gd name="connsiteX1" fmla="*/ 830749 w 830749"/>
              <a:gd name="connsiteY1" fmla="*/ 0 h 346024"/>
              <a:gd name="connsiteX0" fmla="*/ 0 w 1674801"/>
              <a:gd name="connsiteY0" fmla="*/ 460849 h 461274"/>
              <a:gd name="connsiteX1" fmla="*/ 1674801 w 1674801"/>
              <a:gd name="connsiteY1" fmla="*/ 0 h 461274"/>
              <a:gd name="connsiteX0" fmla="*/ 0 w 1772511"/>
              <a:gd name="connsiteY0" fmla="*/ 596178 h 596475"/>
              <a:gd name="connsiteX1" fmla="*/ 1772511 w 1772511"/>
              <a:gd name="connsiteY1" fmla="*/ 0 h 596475"/>
              <a:gd name="connsiteX0" fmla="*/ 0 w 734791"/>
              <a:gd name="connsiteY0" fmla="*/ 1 h 1012272"/>
              <a:gd name="connsiteX1" fmla="*/ 734791 w 734791"/>
              <a:gd name="connsiteY1" fmla="*/ 995078 h 1012272"/>
              <a:gd name="connsiteX0" fmla="*/ 0 w 734791"/>
              <a:gd name="connsiteY0" fmla="*/ 1 h 1045039"/>
              <a:gd name="connsiteX1" fmla="*/ 734791 w 734791"/>
              <a:gd name="connsiteY1" fmla="*/ 995078 h 1045039"/>
              <a:gd name="connsiteX0" fmla="*/ 0 w 234567"/>
              <a:gd name="connsiteY0" fmla="*/ 1 h 899268"/>
              <a:gd name="connsiteX1" fmla="*/ 234567 w 234567"/>
              <a:gd name="connsiteY1" fmla="*/ 827816 h 899268"/>
              <a:gd name="connsiteX0" fmla="*/ 0 w 390028"/>
              <a:gd name="connsiteY0" fmla="*/ 1 h 1149353"/>
              <a:gd name="connsiteX1" fmla="*/ 390028 w 390028"/>
              <a:gd name="connsiteY1" fmla="*/ 1108611 h 1149353"/>
              <a:gd name="connsiteX0" fmla="*/ 0 w 210208"/>
              <a:gd name="connsiteY0" fmla="*/ -1 h 910632"/>
              <a:gd name="connsiteX1" fmla="*/ 210208 w 210208"/>
              <a:gd name="connsiteY1" fmla="*/ 841402 h 910632"/>
              <a:gd name="connsiteX0" fmla="*/ 347492 w 358537"/>
              <a:gd name="connsiteY0" fmla="*/ -1 h 908562"/>
              <a:gd name="connsiteX1" fmla="*/ 30949 w 358537"/>
              <a:gd name="connsiteY1" fmla="*/ 838936 h 908562"/>
              <a:gd name="connsiteX0" fmla="*/ 336624 w 348374"/>
              <a:gd name="connsiteY0" fmla="*/ -1 h 838935"/>
              <a:gd name="connsiteX1" fmla="*/ 20081 w 348374"/>
              <a:gd name="connsiteY1" fmla="*/ 838936 h 838935"/>
              <a:gd name="connsiteX0" fmla="*/ 266791 w 280153"/>
              <a:gd name="connsiteY0" fmla="*/ -1 h 1177261"/>
              <a:gd name="connsiteX1" fmla="*/ 22724 w 280153"/>
              <a:gd name="connsiteY1" fmla="*/ 1177261 h 1177261"/>
              <a:gd name="connsiteX0" fmla="*/ 316062 w 316062"/>
              <a:gd name="connsiteY0" fmla="*/ -1 h 1177261"/>
              <a:gd name="connsiteX1" fmla="*/ 71995 w 316062"/>
              <a:gd name="connsiteY1" fmla="*/ 1177261 h 1177261"/>
              <a:gd name="connsiteX0" fmla="*/ 118336 w 419405"/>
              <a:gd name="connsiteY0" fmla="*/ 0 h 1213884"/>
              <a:gd name="connsiteX1" fmla="*/ 419406 w 419405"/>
              <a:gd name="connsiteY1" fmla="*/ 1213884 h 1213884"/>
              <a:gd name="connsiteX0" fmla="*/ 78388 w 779090"/>
              <a:gd name="connsiteY0" fmla="*/ 0 h 1263231"/>
              <a:gd name="connsiteX1" fmla="*/ 779090 w 779090"/>
              <a:gd name="connsiteY1" fmla="*/ 1263231 h 1263231"/>
              <a:gd name="connsiteX0" fmla="*/ 138759 w 839461"/>
              <a:gd name="connsiteY0" fmla="*/ 0 h 1263231"/>
              <a:gd name="connsiteX1" fmla="*/ 839461 w 839461"/>
              <a:gd name="connsiteY1" fmla="*/ 1263231 h 1263231"/>
              <a:gd name="connsiteX0" fmla="*/ 0 w 700702"/>
              <a:gd name="connsiteY0" fmla="*/ 0 h 1263231"/>
              <a:gd name="connsiteX1" fmla="*/ 700702 w 700702"/>
              <a:gd name="connsiteY1" fmla="*/ 1263231 h 1263231"/>
              <a:gd name="connsiteX0" fmla="*/ 37893 w 378519"/>
              <a:gd name="connsiteY0" fmla="*/ 0 h 570670"/>
              <a:gd name="connsiteX1" fmla="*/ 378519 w 378519"/>
              <a:gd name="connsiteY1" fmla="*/ 570670 h 570670"/>
              <a:gd name="connsiteX0" fmla="*/ 0 w 340626"/>
              <a:gd name="connsiteY0" fmla="*/ 0 h 570670"/>
              <a:gd name="connsiteX1" fmla="*/ 340626 w 340626"/>
              <a:gd name="connsiteY1" fmla="*/ 570670 h 570670"/>
              <a:gd name="connsiteX0" fmla="*/ 0 w 323775"/>
              <a:gd name="connsiteY0" fmla="*/ 0 h 497735"/>
              <a:gd name="connsiteX1" fmla="*/ 323776 w 323775"/>
              <a:gd name="connsiteY1" fmla="*/ 497736 h 497735"/>
              <a:gd name="connsiteX0" fmla="*/ 662257 w 682189"/>
              <a:gd name="connsiteY0" fmla="*/ 0 h 334654"/>
              <a:gd name="connsiteX1" fmla="*/ 36547 w 682189"/>
              <a:gd name="connsiteY1" fmla="*/ 334653 h 334654"/>
              <a:gd name="connsiteX0" fmla="*/ 0 w 1169204"/>
              <a:gd name="connsiteY0" fmla="*/ 0 h 512520"/>
              <a:gd name="connsiteX1" fmla="*/ 1169203 w 1169204"/>
              <a:gd name="connsiteY1" fmla="*/ 512519 h 5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9204" h="512520">
                <a:moveTo>
                  <a:pt x="0" y="0"/>
                </a:moveTo>
                <a:cubicBezTo>
                  <a:pt x="175076" y="588540"/>
                  <a:pt x="927547" y="67339"/>
                  <a:pt x="1169203" y="512519"/>
                </a:cubicBezTo>
              </a:path>
            </a:pathLst>
          </a:cu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Freihandform: Form 39">
            <a:extLst>
              <a:ext uri="{FF2B5EF4-FFF2-40B4-BE49-F238E27FC236}">
                <a16:creationId xmlns:a16="http://schemas.microsoft.com/office/drawing/2014/main" id="{6E57A799-CEB6-5757-3473-50C8926C2AE2}"/>
              </a:ext>
            </a:extLst>
          </p:cNvPr>
          <p:cNvSpPr/>
          <p:nvPr/>
        </p:nvSpPr>
        <p:spPr>
          <a:xfrm rot="21406850">
            <a:off x="9067036" y="5705507"/>
            <a:ext cx="421520" cy="300353"/>
          </a:xfrm>
          <a:custGeom>
            <a:avLst/>
            <a:gdLst>
              <a:gd name="connsiteX0" fmla="*/ 0 w 507077"/>
              <a:gd name="connsiteY0" fmla="*/ 511233 h 511233"/>
              <a:gd name="connsiteX1" fmla="*/ 507077 w 507077"/>
              <a:gd name="connsiteY1" fmla="*/ 0 h 511233"/>
              <a:gd name="connsiteX0" fmla="*/ 0 w 785553"/>
              <a:gd name="connsiteY0" fmla="*/ 266008 h 266008"/>
              <a:gd name="connsiteX1" fmla="*/ 785553 w 785553"/>
              <a:gd name="connsiteY1" fmla="*/ 0 h 266008"/>
              <a:gd name="connsiteX0" fmla="*/ 0 w 785021"/>
              <a:gd name="connsiteY0" fmla="*/ 260247 h 260247"/>
              <a:gd name="connsiteX1" fmla="*/ 785021 w 785021"/>
              <a:gd name="connsiteY1" fmla="*/ 0 h 260247"/>
              <a:gd name="connsiteX0" fmla="*/ 0 w 785021"/>
              <a:gd name="connsiteY0" fmla="*/ 260247 h 261401"/>
              <a:gd name="connsiteX1" fmla="*/ 785021 w 785021"/>
              <a:gd name="connsiteY1" fmla="*/ 0 h 261401"/>
              <a:gd name="connsiteX0" fmla="*/ 0 w 830749"/>
              <a:gd name="connsiteY0" fmla="*/ 345354 h 346024"/>
              <a:gd name="connsiteX1" fmla="*/ 830749 w 830749"/>
              <a:gd name="connsiteY1" fmla="*/ 0 h 346024"/>
              <a:gd name="connsiteX0" fmla="*/ 0 w 1674801"/>
              <a:gd name="connsiteY0" fmla="*/ 460849 h 461274"/>
              <a:gd name="connsiteX1" fmla="*/ 1674801 w 1674801"/>
              <a:gd name="connsiteY1" fmla="*/ 0 h 461274"/>
              <a:gd name="connsiteX0" fmla="*/ 0 w 1772511"/>
              <a:gd name="connsiteY0" fmla="*/ 596178 h 596475"/>
              <a:gd name="connsiteX1" fmla="*/ 1772511 w 1772511"/>
              <a:gd name="connsiteY1" fmla="*/ 0 h 596475"/>
              <a:gd name="connsiteX0" fmla="*/ 0 w 734791"/>
              <a:gd name="connsiteY0" fmla="*/ 1 h 1012272"/>
              <a:gd name="connsiteX1" fmla="*/ 734791 w 734791"/>
              <a:gd name="connsiteY1" fmla="*/ 995078 h 1012272"/>
              <a:gd name="connsiteX0" fmla="*/ 0 w 734791"/>
              <a:gd name="connsiteY0" fmla="*/ 1 h 1045039"/>
              <a:gd name="connsiteX1" fmla="*/ 734791 w 734791"/>
              <a:gd name="connsiteY1" fmla="*/ 995078 h 1045039"/>
              <a:gd name="connsiteX0" fmla="*/ 0 w 234567"/>
              <a:gd name="connsiteY0" fmla="*/ 1 h 899268"/>
              <a:gd name="connsiteX1" fmla="*/ 234567 w 234567"/>
              <a:gd name="connsiteY1" fmla="*/ 827816 h 899268"/>
              <a:gd name="connsiteX0" fmla="*/ 0 w 390028"/>
              <a:gd name="connsiteY0" fmla="*/ 1 h 1149353"/>
              <a:gd name="connsiteX1" fmla="*/ 390028 w 390028"/>
              <a:gd name="connsiteY1" fmla="*/ 1108611 h 1149353"/>
              <a:gd name="connsiteX0" fmla="*/ 0 w 210208"/>
              <a:gd name="connsiteY0" fmla="*/ -1 h 910632"/>
              <a:gd name="connsiteX1" fmla="*/ 210208 w 210208"/>
              <a:gd name="connsiteY1" fmla="*/ 841402 h 910632"/>
              <a:gd name="connsiteX0" fmla="*/ 347492 w 358537"/>
              <a:gd name="connsiteY0" fmla="*/ -1 h 908562"/>
              <a:gd name="connsiteX1" fmla="*/ 30949 w 358537"/>
              <a:gd name="connsiteY1" fmla="*/ 838936 h 908562"/>
              <a:gd name="connsiteX0" fmla="*/ 336624 w 348374"/>
              <a:gd name="connsiteY0" fmla="*/ -1 h 838935"/>
              <a:gd name="connsiteX1" fmla="*/ 20081 w 348374"/>
              <a:gd name="connsiteY1" fmla="*/ 838936 h 838935"/>
              <a:gd name="connsiteX0" fmla="*/ 266791 w 280153"/>
              <a:gd name="connsiteY0" fmla="*/ -1 h 1177261"/>
              <a:gd name="connsiteX1" fmla="*/ 22724 w 280153"/>
              <a:gd name="connsiteY1" fmla="*/ 1177261 h 1177261"/>
              <a:gd name="connsiteX0" fmla="*/ 316062 w 316062"/>
              <a:gd name="connsiteY0" fmla="*/ -1 h 1177261"/>
              <a:gd name="connsiteX1" fmla="*/ 71995 w 316062"/>
              <a:gd name="connsiteY1" fmla="*/ 1177261 h 1177261"/>
              <a:gd name="connsiteX0" fmla="*/ 118336 w 419405"/>
              <a:gd name="connsiteY0" fmla="*/ 0 h 1213884"/>
              <a:gd name="connsiteX1" fmla="*/ 419406 w 419405"/>
              <a:gd name="connsiteY1" fmla="*/ 1213884 h 1213884"/>
              <a:gd name="connsiteX0" fmla="*/ 78388 w 779090"/>
              <a:gd name="connsiteY0" fmla="*/ 0 h 1263231"/>
              <a:gd name="connsiteX1" fmla="*/ 779090 w 779090"/>
              <a:gd name="connsiteY1" fmla="*/ 1263231 h 1263231"/>
              <a:gd name="connsiteX0" fmla="*/ 138759 w 839461"/>
              <a:gd name="connsiteY0" fmla="*/ 0 h 1263231"/>
              <a:gd name="connsiteX1" fmla="*/ 839461 w 839461"/>
              <a:gd name="connsiteY1" fmla="*/ 1263231 h 1263231"/>
              <a:gd name="connsiteX0" fmla="*/ 0 w 700702"/>
              <a:gd name="connsiteY0" fmla="*/ 0 h 1263231"/>
              <a:gd name="connsiteX1" fmla="*/ 700702 w 700702"/>
              <a:gd name="connsiteY1" fmla="*/ 1263231 h 1263231"/>
              <a:gd name="connsiteX0" fmla="*/ 37893 w 378519"/>
              <a:gd name="connsiteY0" fmla="*/ 0 h 570670"/>
              <a:gd name="connsiteX1" fmla="*/ 378519 w 378519"/>
              <a:gd name="connsiteY1" fmla="*/ 570670 h 570670"/>
              <a:gd name="connsiteX0" fmla="*/ 0 w 340626"/>
              <a:gd name="connsiteY0" fmla="*/ 0 h 570670"/>
              <a:gd name="connsiteX1" fmla="*/ 340626 w 340626"/>
              <a:gd name="connsiteY1" fmla="*/ 570670 h 570670"/>
              <a:gd name="connsiteX0" fmla="*/ 0 w 323775"/>
              <a:gd name="connsiteY0" fmla="*/ 0 h 497735"/>
              <a:gd name="connsiteX1" fmla="*/ 323776 w 323775"/>
              <a:gd name="connsiteY1" fmla="*/ 497736 h 497735"/>
              <a:gd name="connsiteX0" fmla="*/ 662257 w 682189"/>
              <a:gd name="connsiteY0" fmla="*/ 0 h 334654"/>
              <a:gd name="connsiteX1" fmla="*/ 36547 w 682189"/>
              <a:gd name="connsiteY1" fmla="*/ 334653 h 334654"/>
              <a:gd name="connsiteX0" fmla="*/ 0 w 1169204"/>
              <a:gd name="connsiteY0" fmla="*/ 0 h 512520"/>
              <a:gd name="connsiteX1" fmla="*/ 1169203 w 1169204"/>
              <a:gd name="connsiteY1" fmla="*/ 512519 h 5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9204" h="512520">
                <a:moveTo>
                  <a:pt x="0" y="0"/>
                </a:moveTo>
                <a:cubicBezTo>
                  <a:pt x="175076" y="588540"/>
                  <a:pt x="927547" y="67339"/>
                  <a:pt x="1169203" y="512519"/>
                </a:cubicBezTo>
              </a:path>
            </a:pathLst>
          </a:custGeom>
          <a:ln w="1905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Foliennummernplatzhalter 10">
            <a:extLst>
              <a:ext uri="{FF2B5EF4-FFF2-40B4-BE49-F238E27FC236}">
                <a16:creationId xmlns:a16="http://schemas.microsoft.com/office/drawing/2014/main" id="{D91CCBD3-FC0E-4829-DE37-35AE92075067}"/>
              </a:ext>
            </a:extLst>
          </p:cNvPr>
          <p:cNvSpPr txBox="1">
            <a:spLocks/>
          </p:cNvSpPr>
          <p:nvPr/>
        </p:nvSpPr>
        <p:spPr>
          <a:xfrm>
            <a:off x="393700" y="6627813"/>
            <a:ext cx="255588" cy="2079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800" kern="1200" baseline="0" smtClean="0">
                <a:solidFill>
                  <a:srgbClr val="005A9B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>
                <a:solidFill>
                  <a:srgbClr val="0083A1"/>
                </a:solidFill>
              </a:rPr>
              <a:t>7</a:t>
            </a:r>
          </a:p>
        </p:txBody>
      </p:sp>
      <p:sp>
        <p:nvSpPr>
          <p:cNvPr id="47" name="Freihandform: Form 46">
            <a:extLst>
              <a:ext uri="{FF2B5EF4-FFF2-40B4-BE49-F238E27FC236}">
                <a16:creationId xmlns:a16="http://schemas.microsoft.com/office/drawing/2014/main" id="{327AE899-02C7-3AE6-D2D4-603F88EBA035}"/>
              </a:ext>
            </a:extLst>
          </p:cNvPr>
          <p:cNvSpPr/>
          <p:nvPr/>
        </p:nvSpPr>
        <p:spPr>
          <a:xfrm>
            <a:off x="-2215716" y="5147873"/>
            <a:ext cx="6865887" cy="3086356"/>
          </a:xfrm>
          <a:custGeom>
            <a:avLst/>
            <a:gdLst>
              <a:gd name="connsiteX0" fmla="*/ 0 w 624002"/>
              <a:gd name="connsiteY0" fmla="*/ 885825 h 885825"/>
              <a:gd name="connsiteX1" fmla="*/ 533400 w 624002"/>
              <a:gd name="connsiteY1" fmla="*/ 409575 h 885825"/>
              <a:gd name="connsiteX2" fmla="*/ 619125 w 624002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19946"/>
              <a:gd name="connsiteY0" fmla="*/ 885825 h 885825"/>
              <a:gd name="connsiteX1" fmla="*/ 463231 w 619946"/>
              <a:gd name="connsiteY1" fmla="*/ 341032 h 885825"/>
              <a:gd name="connsiteX2" fmla="*/ 619125 w 619946"/>
              <a:gd name="connsiteY2" fmla="*/ 0 h 885825"/>
              <a:gd name="connsiteX0" fmla="*/ 0 w 621089"/>
              <a:gd name="connsiteY0" fmla="*/ 885825 h 885825"/>
              <a:gd name="connsiteX1" fmla="*/ 463231 w 621089"/>
              <a:gd name="connsiteY1" fmla="*/ 341032 h 885825"/>
              <a:gd name="connsiteX2" fmla="*/ 619125 w 621089"/>
              <a:gd name="connsiteY2" fmla="*/ 0 h 885825"/>
              <a:gd name="connsiteX0" fmla="*/ 0 w 982013"/>
              <a:gd name="connsiteY0" fmla="*/ 2423143 h 2423143"/>
              <a:gd name="connsiteX1" fmla="*/ 463231 w 982013"/>
              <a:gd name="connsiteY1" fmla="*/ 1878350 h 2423143"/>
              <a:gd name="connsiteX2" fmla="*/ 981865 w 982013"/>
              <a:gd name="connsiteY2" fmla="*/ 0 h 2423143"/>
              <a:gd name="connsiteX0" fmla="*/ 0 w 981865"/>
              <a:gd name="connsiteY0" fmla="*/ 2423143 h 2423143"/>
              <a:gd name="connsiteX1" fmla="*/ 463231 w 981865"/>
              <a:gd name="connsiteY1" fmla="*/ 187835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15463 w 981865"/>
              <a:gd name="connsiteY1" fmla="*/ 1540532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4978 w 981865"/>
              <a:gd name="connsiteY1" fmla="*/ 155522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81865"/>
              <a:gd name="connsiteY0" fmla="*/ 2423143 h 2423143"/>
              <a:gd name="connsiteX1" fmla="*/ 620221 w 981865"/>
              <a:gd name="connsiteY1" fmla="*/ 1530740 h 2423143"/>
              <a:gd name="connsiteX2" fmla="*/ 872393 w 981865"/>
              <a:gd name="connsiteY2" fmla="*/ 764750 h 2423143"/>
              <a:gd name="connsiteX3" fmla="*/ 981865 w 981865"/>
              <a:gd name="connsiteY3" fmla="*/ 0 h 242314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90190"/>
              <a:gd name="connsiteY0" fmla="*/ 2447623 h 2447623"/>
              <a:gd name="connsiteX1" fmla="*/ 620221 w 990190"/>
              <a:gd name="connsiteY1" fmla="*/ 1555220 h 2447623"/>
              <a:gd name="connsiteX2" fmla="*/ 872393 w 990190"/>
              <a:gd name="connsiteY2" fmla="*/ 789230 h 2447623"/>
              <a:gd name="connsiteX3" fmla="*/ 990190 w 990190"/>
              <a:gd name="connsiteY3" fmla="*/ 0 h 2447623"/>
              <a:gd name="connsiteX0" fmla="*/ 0 w 981865"/>
              <a:gd name="connsiteY0" fmla="*/ 2447623 h 2447623"/>
              <a:gd name="connsiteX1" fmla="*/ 620221 w 981865"/>
              <a:gd name="connsiteY1" fmla="*/ 1555220 h 2447623"/>
              <a:gd name="connsiteX2" fmla="*/ 872393 w 981865"/>
              <a:gd name="connsiteY2" fmla="*/ 789230 h 2447623"/>
              <a:gd name="connsiteX3" fmla="*/ 981865 w 981865"/>
              <a:gd name="connsiteY3" fmla="*/ 0 h 2447623"/>
              <a:gd name="connsiteX0" fmla="*/ 0 w 1764404"/>
              <a:gd name="connsiteY0" fmla="*/ 1749673 h 1749673"/>
              <a:gd name="connsiteX1" fmla="*/ 620221 w 1764404"/>
              <a:gd name="connsiteY1" fmla="*/ 857270 h 1749673"/>
              <a:gd name="connsiteX2" fmla="*/ 872393 w 1764404"/>
              <a:gd name="connsiteY2" fmla="*/ 91280 h 1749673"/>
              <a:gd name="connsiteX3" fmla="*/ 1764404 w 1764404"/>
              <a:gd name="connsiteY3" fmla="*/ 176632 h 1749673"/>
              <a:gd name="connsiteX0" fmla="*/ 0 w 1764404"/>
              <a:gd name="connsiteY0" fmla="*/ 1573041 h 1573041"/>
              <a:gd name="connsiteX1" fmla="*/ 620221 w 1764404"/>
              <a:gd name="connsiteY1" fmla="*/ 680638 h 1573041"/>
              <a:gd name="connsiteX2" fmla="*/ 1209079 w 1764404"/>
              <a:gd name="connsiteY2" fmla="*/ 262267 h 1573041"/>
              <a:gd name="connsiteX3" fmla="*/ 1764404 w 1764404"/>
              <a:gd name="connsiteY3" fmla="*/ 0 h 1573041"/>
              <a:gd name="connsiteX0" fmla="*/ 0 w 1764404"/>
              <a:gd name="connsiteY0" fmla="*/ 1622707 h 1622707"/>
              <a:gd name="connsiteX1" fmla="*/ 620221 w 1764404"/>
              <a:gd name="connsiteY1" fmla="*/ 730304 h 1622707"/>
              <a:gd name="connsiteX2" fmla="*/ 1513117 w 1764404"/>
              <a:gd name="connsiteY2" fmla="*/ 112661 h 1622707"/>
              <a:gd name="connsiteX3" fmla="*/ 1764404 w 1764404"/>
              <a:gd name="connsiteY3" fmla="*/ 49666 h 1622707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802154 w 1802154"/>
              <a:gd name="connsiteY3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513117 w 1802154"/>
              <a:gd name="connsiteY2" fmla="*/ 184772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2154"/>
              <a:gd name="connsiteY0" fmla="*/ 1694818 h 1694818"/>
              <a:gd name="connsiteX1" fmla="*/ 620221 w 1802154"/>
              <a:gd name="connsiteY1" fmla="*/ 802415 h 1694818"/>
              <a:gd name="connsiteX2" fmla="*/ 1486882 w 1802154"/>
              <a:gd name="connsiteY2" fmla="*/ 754120 h 1694818"/>
              <a:gd name="connsiteX3" fmla="*/ 1749075 w 1802154"/>
              <a:gd name="connsiteY3" fmla="*/ 304160 h 1694818"/>
              <a:gd name="connsiteX4" fmla="*/ 1802154 w 1802154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486882 w 1807556"/>
              <a:gd name="connsiteY2" fmla="*/ 754120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07556"/>
              <a:gd name="connsiteY0" fmla="*/ 1694818 h 1694818"/>
              <a:gd name="connsiteX1" fmla="*/ 620221 w 1807556"/>
              <a:gd name="connsiteY1" fmla="*/ 802415 h 1694818"/>
              <a:gd name="connsiteX2" fmla="*/ 1523611 w 1807556"/>
              <a:gd name="connsiteY2" fmla="*/ 1101423 h 1694818"/>
              <a:gd name="connsiteX3" fmla="*/ 1783181 w 1807556"/>
              <a:gd name="connsiteY3" fmla="*/ 640075 h 1694818"/>
              <a:gd name="connsiteX4" fmla="*/ 1802154 w 1807556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23611 w 1826113"/>
              <a:gd name="connsiteY2" fmla="*/ 1101423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26113"/>
              <a:gd name="connsiteY0" fmla="*/ 1694818 h 1694818"/>
              <a:gd name="connsiteX1" fmla="*/ 620221 w 1826113"/>
              <a:gd name="connsiteY1" fmla="*/ 802415 h 1694818"/>
              <a:gd name="connsiteX2" fmla="*/ 1517052 w 1826113"/>
              <a:gd name="connsiteY2" fmla="*/ 739887 h 1694818"/>
              <a:gd name="connsiteX3" fmla="*/ 1808104 w 1826113"/>
              <a:gd name="connsiteY3" fmla="*/ 839347 h 1694818"/>
              <a:gd name="connsiteX4" fmla="*/ 1802154 w 1826113"/>
              <a:gd name="connsiteY4" fmla="*/ 0 h 1694818"/>
              <a:gd name="connsiteX0" fmla="*/ 0 w 1830427"/>
              <a:gd name="connsiteY0" fmla="*/ 1694818 h 1694818"/>
              <a:gd name="connsiteX1" fmla="*/ 620221 w 1830427"/>
              <a:gd name="connsiteY1" fmla="*/ 802415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1517052 w 1830427"/>
              <a:gd name="connsiteY2" fmla="*/ 739887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30427"/>
              <a:gd name="connsiteY0" fmla="*/ 1694818 h 1694818"/>
              <a:gd name="connsiteX1" fmla="*/ 228004 w 1830427"/>
              <a:gd name="connsiteY1" fmla="*/ 1286361 h 1694818"/>
              <a:gd name="connsiteX2" fmla="*/ 765412 w 1830427"/>
              <a:gd name="connsiteY2" fmla="*/ 1460113 h 1694818"/>
              <a:gd name="connsiteX3" fmla="*/ 1813351 w 1830427"/>
              <a:gd name="connsiteY3" fmla="*/ 790953 h 1694818"/>
              <a:gd name="connsiteX4" fmla="*/ 1802154 w 1830427"/>
              <a:gd name="connsiteY4" fmla="*/ 0 h 1694818"/>
              <a:gd name="connsiteX0" fmla="*/ 0 w 1813351"/>
              <a:gd name="connsiteY0" fmla="*/ 903865 h 903865"/>
              <a:gd name="connsiteX1" fmla="*/ 228004 w 1813351"/>
              <a:gd name="connsiteY1" fmla="*/ 495408 h 903865"/>
              <a:gd name="connsiteX2" fmla="*/ 765412 w 1813351"/>
              <a:gd name="connsiteY2" fmla="*/ 669160 h 903865"/>
              <a:gd name="connsiteX3" fmla="*/ 1813351 w 1813351"/>
              <a:gd name="connsiteY3" fmla="*/ 0 h 903865"/>
              <a:gd name="connsiteX0" fmla="*/ 0 w 765412"/>
              <a:gd name="connsiteY0" fmla="*/ 504311 h 504311"/>
              <a:gd name="connsiteX1" fmla="*/ 228004 w 765412"/>
              <a:gd name="connsiteY1" fmla="*/ 95854 h 504311"/>
              <a:gd name="connsiteX2" fmla="*/ 765412 w 765412"/>
              <a:gd name="connsiteY2" fmla="*/ 269606 h 504311"/>
              <a:gd name="connsiteX0" fmla="*/ 0 w 765412"/>
              <a:gd name="connsiteY0" fmla="*/ 648671 h 648671"/>
              <a:gd name="connsiteX1" fmla="*/ 179469 w 765412"/>
              <a:gd name="connsiteY1" fmla="*/ 83643 h 648671"/>
              <a:gd name="connsiteX2" fmla="*/ 765412 w 765412"/>
              <a:gd name="connsiteY2" fmla="*/ 413966 h 648671"/>
              <a:gd name="connsiteX0" fmla="*/ 0 w 765412"/>
              <a:gd name="connsiteY0" fmla="*/ 565028 h 565028"/>
              <a:gd name="connsiteX1" fmla="*/ 179469 w 765412"/>
              <a:gd name="connsiteY1" fmla="*/ 0 h 565028"/>
              <a:gd name="connsiteX2" fmla="*/ 765412 w 765412"/>
              <a:gd name="connsiteY2" fmla="*/ 330323 h 565028"/>
              <a:gd name="connsiteX0" fmla="*/ 0 w 765412"/>
              <a:gd name="connsiteY0" fmla="*/ 804154 h 804154"/>
              <a:gd name="connsiteX1" fmla="*/ 151922 w 765412"/>
              <a:gd name="connsiteY1" fmla="*/ 0 h 804154"/>
              <a:gd name="connsiteX2" fmla="*/ 765412 w 765412"/>
              <a:gd name="connsiteY2" fmla="*/ 569449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04154 h 804154"/>
              <a:gd name="connsiteX1" fmla="*/ 151922 w 781153"/>
              <a:gd name="connsiteY1" fmla="*/ 0 h 804154"/>
              <a:gd name="connsiteX2" fmla="*/ 781153 w 781153"/>
              <a:gd name="connsiteY2" fmla="*/ 643464 h 804154"/>
              <a:gd name="connsiteX0" fmla="*/ 0 w 781153"/>
              <a:gd name="connsiteY0" fmla="*/ 810868 h 810868"/>
              <a:gd name="connsiteX1" fmla="*/ 151922 w 781153"/>
              <a:gd name="connsiteY1" fmla="*/ 6714 h 810868"/>
              <a:gd name="connsiteX2" fmla="*/ 683923 w 781153"/>
              <a:gd name="connsiteY2" fmla="*/ 453577 h 810868"/>
              <a:gd name="connsiteX3" fmla="*/ 781153 w 781153"/>
              <a:gd name="connsiteY3" fmla="*/ 650178 h 810868"/>
              <a:gd name="connsiteX0" fmla="*/ 0 w 781153"/>
              <a:gd name="connsiteY0" fmla="*/ 805123 h 805123"/>
              <a:gd name="connsiteX1" fmla="*/ 151922 w 781153"/>
              <a:gd name="connsiteY1" fmla="*/ 969 h 805123"/>
              <a:gd name="connsiteX2" fmla="*/ 781153 w 781153"/>
              <a:gd name="connsiteY2" fmla="*/ 644433 h 805123"/>
              <a:gd name="connsiteX0" fmla="*/ 0 w 781153"/>
              <a:gd name="connsiteY0" fmla="*/ 806542 h 806542"/>
              <a:gd name="connsiteX1" fmla="*/ 151922 w 781153"/>
              <a:gd name="connsiteY1" fmla="*/ 2388 h 806542"/>
              <a:gd name="connsiteX2" fmla="*/ 781153 w 781153"/>
              <a:gd name="connsiteY2" fmla="*/ 645852 h 806542"/>
              <a:gd name="connsiteX0" fmla="*/ 0 w 827361"/>
              <a:gd name="connsiteY0" fmla="*/ 807118 h 807118"/>
              <a:gd name="connsiteX1" fmla="*/ 151922 w 827361"/>
              <a:gd name="connsiteY1" fmla="*/ 2964 h 807118"/>
              <a:gd name="connsiteX2" fmla="*/ 827361 w 827361"/>
              <a:gd name="connsiteY2" fmla="*/ 600145 h 807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61" h="807118">
                <a:moveTo>
                  <a:pt x="0" y="807118"/>
                </a:moveTo>
                <a:cubicBezTo>
                  <a:pt x="215106" y="642811"/>
                  <a:pt x="32084" y="375813"/>
                  <a:pt x="151922" y="2964"/>
                </a:cubicBezTo>
                <a:cubicBezTo>
                  <a:pt x="282114" y="-23818"/>
                  <a:pt x="772353" y="127328"/>
                  <a:pt x="827361" y="600145"/>
                </a:cubicBezTo>
              </a:path>
            </a:pathLst>
          </a:custGeom>
          <a:noFill/>
          <a:ln w="38100" cap="flat" cmpd="sng" algn="ctr">
            <a:solidFill>
              <a:srgbClr val="0083A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872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  <p:bldP spid="39" grpId="0" animBg="1"/>
      <p:bldP spid="43" grpId="0" animBg="1"/>
      <p:bldP spid="27" grpId="0"/>
      <p:bldP spid="57" grpId="0"/>
      <p:bldP spid="58" grpId="0"/>
      <p:bldP spid="60" grpId="0" animBg="1"/>
      <p:bldP spid="33" grpId="0" animBg="1"/>
      <p:bldP spid="40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905</Words>
  <Application>Microsoft Office PowerPoint</Application>
  <PresentationFormat>Breitbild</PresentationFormat>
  <Paragraphs>235</Paragraphs>
  <Slides>18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Roboto</vt:lpstr>
      <vt:lpstr>Benutzerdefiniertes Design</vt:lpstr>
      <vt:lpstr>1_Benutzerdefiniertes Design</vt:lpstr>
      <vt:lpstr>Ethics in Search Engines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Ethik in der Internetsuche</dc:title>
  <dc:creator>Benedikt Hoffmann</dc:creator>
  <cp:lastModifiedBy>Benedikt Hoffmann</cp:lastModifiedBy>
  <cp:revision>113</cp:revision>
  <dcterms:created xsi:type="dcterms:W3CDTF">2022-04-20T07:51:31Z</dcterms:created>
  <dcterms:modified xsi:type="dcterms:W3CDTF">2022-10-10T18:38:25Z</dcterms:modified>
</cp:coreProperties>
</file>