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2.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3.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4.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5.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6.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7.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4" r:id="rId1"/>
  </p:sldMasterIdLst>
  <p:notesMasterIdLst>
    <p:notesMasterId r:id="rId30"/>
  </p:notesMasterIdLst>
  <p:handoutMasterIdLst>
    <p:handoutMasterId r:id="rId31"/>
  </p:handoutMasterIdLst>
  <p:sldIdLst>
    <p:sldId id="257" r:id="rId2"/>
    <p:sldId id="2678" r:id="rId3"/>
    <p:sldId id="2525" r:id="rId4"/>
    <p:sldId id="2707" r:id="rId5"/>
    <p:sldId id="2710" r:id="rId6"/>
    <p:sldId id="2476" r:id="rId7"/>
    <p:sldId id="2536" r:id="rId8"/>
    <p:sldId id="2537" r:id="rId9"/>
    <p:sldId id="2708" r:id="rId10"/>
    <p:sldId id="2573" r:id="rId11"/>
    <p:sldId id="325" r:id="rId12"/>
    <p:sldId id="2532" r:id="rId13"/>
    <p:sldId id="2713" r:id="rId14"/>
    <p:sldId id="2712" r:id="rId15"/>
    <p:sldId id="2723" r:id="rId16"/>
    <p:sldId id="2724" r:id="rId17"/>
    <p:sldId id="2725" r:id="rId18"/>
    <p:sldId id="2715" r:id="rId19"/>
    <p:sldId id="2716" r:id="rId20"/>
    <p:sldId id="2717" r:id="rId21"/>
    <p:sldId id="2718" r:id="rId22"/>
    <p:sldId id="272" r:id="rId23"/>
    <p:sldId id="2722" r:id="rId24"/>
    <p:sldId id="2719" r:id="rId25"/>
    <p:sldId id="2720" r:id="rId26"/>
    <p:sldId id="2451" r:id="rId27"/>
    <p:sldId id="1556" r:id="rId28"/>
    <p:sldId id="2721" r:id="rId29"/>
  </p:sldIdLst>
  <p:sldSz cx="13004800" cy="9753600"/>
  <p:notesSz cx="7104063" cy="10234613"/>
  <p:defaultTextStyle>
    <a:defPPr>
      <a:defRPr lang="en-US"/>
    </a:defPPr>
    <a:lvl1pPr algn="ctr" rtl="0" fontAlgn="base">
      <a:spcBef>
        <a:spcPct val="0"/>
      </a:spcBef>
      <a:spcAft>
        <a:spcPct val="0"/>
      </a:spcAft>
      <a:defRPr sz="4200" kern="1200">
        <a:solidFill>
          <a:srgbClr val="000000"/>
        </a:solidFill>
        <a:latin typeface="Gill Sans" charset="0"/>
        <a:ea typeface="ヒラギノ角ゴ ProN W3" charset="-128"/>
        <a:cs typeface="+mn-cs"/>
        <a:sym typeface="Gill Sans" charset="0"/>
      </a:defRPr>
    </a:lvl1pPr>
    <a:lvl2pPr marL="457200" algn="ctr" rtl="0" fontAlgn="base">
      <a:spcBef>
        <a:spcPct val="0"/>
      </a:spcBef>
      <a:spcAft>
        <a:spcPct val="0"/>
      </a:spcAft>
      <a:defRPr sz="4200" kern="1200">
        <a:solidFill>
          <a:srgbClr val="000000"/>
        </a:solidFill>
        <a:latin typeface="Gill Sans" charset="0"/>
        <a:ea typeface="ヒラギノ角ゴ ProN W3" charset="-128"/>
        <a:cs typeface="+mn-cs"/>
        <a:sym typeface="Gill Sans" charset="0"/>
      </a:defRPr>
    </a:lvl2pPr>
    <a:lvl3pPr marL="914400" algn="ctr" rtl="0" fontAlgn="base">
      <a:spcBef>
        <a:spcPct val="0"/>
      </a:spcBef>
      <a:spcAft>
        <a:spcPct val="0"/>
      </a:spcAft>
      <a:defRPr sz="4200" kern="1200">
        <a:solidFill>
          <a:srgbClr val="000000"/>
        </a:solidFill>
        <a:latin typeface="Gill Sans" charset="0"/>
        <a:ea typeface="ヒラギノ角ゴ ProN W3" charset="-128"/>
        <a:cs typeface="+mn-cs"/>
        <a:sym typeface="Gill Sans" charset="0"/>
      </a:defRPr>
    </a:lvl3pPr>
    <a:lvl4pPr marL="1371600" algn="ctr" rtl="0" fontAlgn="base">
      <a:spcBef>
        <a:spcPct val="0"/>
      </a:spcBef>
      <a:spcAft>
        <a:spcPct val="0"/>
      </a:spcAft>
      <a:defRPr sz="4200" kern="1200">
        <a:solidFill>
          <a:srgbClr val="000000"/>
        </a:solidFill>
        <a:latin typeface="Gill Sans" charset="0"/>
        <a:ea typeface="ヒラギノ角ゴ ProN W3" charset="-128"/>
        <a:cs typeface="+mn-cs"/>
        <a:sym typeface="Gill Sans" charset="0"/>
      </a:defRPr>
    </a:lvl4pPr>
    <a:lvl5pPr marL="1828800" algn="ctr" rtl="0" fontAlgn="base">
      <a:spcBef>
        <a:spcPct val="0"/>
      </a:spcBef>
      <a:spcAft>
        <a:spcPct val="0"/>
      </a:spcAft>
      <a:defRPr sz="4200" kern="1200">
        <a:solidFill>
          <a:srgbClr val="000000"/>
        </a:solidFill>
        <a:latin typeface="Gill Sans" charset="0"/>
        <a:ea typeface="ヒラギノ角ゴ ProN W3" charset="-128"/>
        <a:cs typeface="+mn-cs"/>
        <a:sym typeface="Gill Sans" charset="0"/>
      </a:defRPr>
    </a:lvl5pPr>
    <a:lvl6pPr marL="2286000" algn="l" defTabSz="914400" rtl="0" eaLnBrk="1" latinLnBrk="0" hangingPunct="1">
      <a:defRPr sz="4200" kern="1200">
        <a:solidFill>
          <a:srgbClr val="000000"/>
        </a:solidFill>
        <a:latin typeface="Gill Sans" charset="0"/>
        <a:ea typeface="ヒラギノ角ゴ ProN W3" charset="-128"/>
        <a:cs typeface="+mn-cs"/>
        <a:sym typeface="Gill Sans" charset="0"/>
      </a:defRPr>
    </a:lvl6pPr>
    <a:lvl7pPr marL="2743200" algn="l" defTabSz="914400" rtl="0" eaLnBrk="1" latinLnBrk="0" hangingPunct="1">
      <a:defRPr sz="4200" kern="1200">
        <a:solidFill>
          <a:srgbClr val="000000"/>
        </a:solidFill>
        <a:latin typeface="Gill Sans" charset="0"/>
        <a:ea typeface="ヒラギノ角ゴ ProN W3" charset="-128"/>
        <a:cs typeface="+mn-cs"/>
        <a:sym typeface="Gill Sans" charset="0"/>
      </a:defRPr>
    </a:lvl7pPr>
    <a:lvl8pPr marL="3200400" algn="l" defTabSz="914400" rtl="0" eaLnBrk="1" latinLnBrk="0" hangingPunct="1">
      <a:defRPr sz="4200" kern="1200">
        <a:solidFill>
          <a:srgbClr val="000000"/>
        </a:solidFill>
        <a:latin typeface="Gill Sans" charset="0"/>
        <a:ea typeface="ヒラギノ角ゴ ProN W3" charset="-128"/>
        <a:cs typeface="+mn-cs"/>
        <a:sym typeface="Gill Sans" charset="0"/>
      </a:defRPr>
    </a:lvl8pPr>
    <a:lvl9pPr marL="3657600" algn="l" defTabSz="914400" rtl="0" eaLnBrk="1" latinLnBrk="0" hangingPunct="1">
      <a:defRPr sz="4200" kern="1200">
        <a:solidFill>
          <a:srgbClr val="000000"/>
        </a:solidFill>
        <a:latin typeface="Gill Sans" charset="0"/>
        <a:ea typeface="ヒラギノ角ゴ ProN W3" charset="-128"/>
        <a:cs typeface="+mn-cs"/>
        <a:sym typeface="Gill Sans" charset="0"/>
      </a:defRPr>
    </a:lvl9pPr>
  </p:defaultTextStyle>
  <p:extLst>
    <p:ext uri="{EFAFB233-063F-42B5-8137-9DF3F51BA10A}">
      <p15:sldGuideLst xmlns:p15="http://schemas.microsoft.com/office/powerpoint/2012/main">
        <p15:guide id="1" orient="horz" pos="3208" userDrawn="1">
          <p15:clr>
            <a:srgbClr val="A4A3A4"/>
          </p15:clr>
        </p15:guide>
        <p15:guide id="2" pos="4096">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77A4B"/>
    <a:srgbClr val="16842B"/>
    <a:srgbClr val="450FB1"/>
    <a:srgbClr val="FFCC00"/>
    <a:srgbClr val="611543"/>
    <a:srgbClr val="CD7D79"/>
    <a:srgbClr val="C7776F"/>
    <a:srgbClr val="E1C3B7"/>
    <a:srgbClr val="00FF99"/>
    <a:srgbClr val="FF99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27102A9-8310-4765-A935-A1911B00CA55}" styleName="Helle Formatvorlage 1 - Akz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BDBED569-4797-4DF1-A0F4-6AAB3CD982D8}" styleName="Helle Formatvorlage 3 - Akz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ED083AE6-46FA-4A59-8FB0-9F97EB10719F}" styleName="Helle Formatvorlage 3 - Akz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00A15C55-8517-42AA-B614-E9B94910E393}" styleName="Mittlere Formatvorlage 2 - Akz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ittlere Formatvorlage 2 - Akz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868" autoAdjust="0"/>
    <p:restoredTop sz="74922" autoAdjust="0"/>
  </p:normalViewPr>
  <p:slideViewPr>
    <p:cSldViewPr>
      <p:cViewPr>
        <p:scale>
          <a:sx n="70" d="100"/>
          <a:sy n="70" d="100"/>
        </p:scale>
        <p:origin x="896" y="-224"/>
      </p:cViewPr>
      <p:guideLst>
        <p:guide orient="horz" pos="3208"/>
        <p:guide pos="409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74" d="100"/>
          <a:sy n="74" d="100"/>
        </p:scale>
        <p:origin x="3640" y="20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207BCB6-C877-9749-A8C2-C813E011C851}" type="doc">
      <dgm:prSet loTypeId="urn:microsoft.com/office/officeart/2005/8/layout/arrow2" loCatId="" qsTypeId="urn:microsoft.com/office/officeart/2005/8/quickstyle/simple2" qsCatId="simple" csTypeId="urn:microsoft.com/office/officeart/2005/8/colors/accent3_2" csCatId="accent3" phldr="1"/>
      <dgm:spPr/>
    </dgm:pt>
    <dgm:pt modelId="{DFF2C567-4174-FB4A-81EF-A8E8AC7977E1}">
      <dgm:prSet phldrT="[Text]" custT="1"/>
      <dgm:spPr/>
      <dgm:t>
        <a:bodyPr/>
        <a:lstStyle/>
        <a:p>
          <a:pPr>
            <a:buFont typeface="Arial" panose="020B0604020202020204" pitchFamily="34" charset="0"/>
            <a:buChar char="•"/>
          </a:pPr>
          <a:r>
            <a:rPr lang="de-DE" sz="2400" b="1" dirty="0" err="1">
              <a:latin typeface="Segoe UI" panose="020B0502040204020203" pitchFamily="34" charset="0"/>
              <a:cs typeface="Segoe UI" panose="020B0502040204020203" pitchFamily="34" charset="0"/>
            </a:rPr>
            <a:t>What</a:t>
          </a:r>
          <a:r>
            <a:rPr lang="de-DE" sz="2400" b="1" dirty="0">
              <a:latin typeface="Segoe UI" panose="020B0502040204020203" pitchFamily="34" charset="0"/>
              <a:cs typeface="Segoe UI" panose="020B0502040204020203" pitchFamily="34" charset="0"/>
            </a:rPr>
            <a:t> </a:t>
          </a:r>
          <a:r>
            <a:rPr lang="de-DE" sz="2400" b="1" dirty="0" err="1">
              <a:latin typeface="Segoe UI" panose="020B0502040204020203" pitchFamily="34" charset="0"/>
              <a:cs typeface="Segoe UI" panose="020B0502040204020203" pitchFamily="34" charset="0"/>
            </a:rPr>
            <a:t>is</a:t>
          </a:r>
          <a:r>
            <a:rPr lang="de-DE" sz="2400" b="1" dirty="0">
              <a:latin typeface="Segoe UI" panose="020B0502040204020203" pitchFamily="34" charset="0"/>
              <a:cs typeface="Segoe UI" panose="020B0502040204020203" pitchFamily="34" charset="0"/>
            </a:rPr>
            <a:t> Search Engine </a:t>
          </a:r>
          <a:r>
            <a:rPr lang="de-DE" sz="2400" b="1" dirty="0" err="1">
              <a:latin typeface="Segoe UI" panose="020B0502040204020203" pitchFamily="34" charset="0"/>
              <a:cs typeface="Segoe UI" panose="020B0502040204020203" pitchFamily="34" charset="0"/>
            </a:rPr>
            <a:t>Literacy</a:t>
          </a:r>
          <a:r>
            <a:rPr lang="de-DE" sz="2400" b="1" dirty="0">
              <a:latin typeface="Segoe UI" panose="020B0502040204020203" pitchFamily="34" charset="0"/>
              <a:cs typeface="Segoe UI" panose="020B0502040204020203" pitchFamily="34" charset="0"/>
            </a:rPr>
            <a:t> (SEL)?</a:t>
          </a:r>
        </a:p>
      </dgm:t>
    </dgm:pt>
    <dgm:pt modelId="{EC318045-47D4-A640-B272-AF37F6FBB665}" type="parTrans" cxnId="{0C94700B-1C8D-E34C-B94C-392AD3ED271C}">
      <dgm:prSet/>
      <dgm:spPr/>
      <dgm:t>
        <a:bodyPr/>
        <a:lstStyle/>
        <a:p>
          <a:endParaRPr lang="de-DE" sz="1600">
            <a:solidFill>
              <a:schemeClr val="tx1"/>
            </a:solidFill>
            <a:latin typeface="Segoe UI" panose="020B0502040204020203" pitchFamily="34" charset="0"/>
            <a:cs typeface="Segoe UI" panose="020B0502040204020203" pitchFamily="34" charset="0"/>
          </a:endParaRPr>
        </a:p>
      </dgm:t>
    </dgm:pt>
    <dgm:pt modelId="{B4321CF1-0ED8-C14E-84D8-F46E62BFCD1A}" type="sibTrans" cxnId="{0C94700B-1C8D-E34C-B94C-392AD3ED271C}">
      <dgm:prSet/>
      <dgm:spPr/>
      <dgm:t>
        <a:bodyPr/>
        <a:lstStyle/>
        <a:p>
          <a:endParaRPr lang="de-DE" sz="1600">
            <a:solidFill>
              <a:schemeClr val="tx1"/>
            </a:solidFill>
            <a:latin typeface="Segoe UI" panose="020B0502040204020203" pitchFamily="34" charset="0"/>
            <a:cs typeface="Segoe UI" panose="020B0502040204020203" pitchFamily="34" charset="0"/>
          </a:endParaRPr>
        </a:p>
      </dgm:t>
    </dgm:pt>
    <dgm:pt modelId="{6A35AEF0-68E6-C440-8DE9-EA8AA937307E}">
      <dgm:prSet phldrT="[Text]" custT="1"/>
      <dgm:spPr/>
      <dgm:t>
        <a:bodyPr/>
        <a:lstStyle/>
        <a:p>
          <a:pPr>
            <a:buFont typeface="Arial" panose="020B0604020202020204" pitchFamily="34" charset="0"/>
            <a:buChar char="•"/>
          </a:pPr>
          <a:r>
            <a:rPr lang="de-DE" sz="2400" b="1" dirty="0" err="1">
              <a:latin typeface="Segoe UI" panose="020B0502040204020203" pitchFamily="34" charset="0"/>
              <a:cs typeface="Segoe UI" panose="020B0502040204020203" pitchFamily="34" charset="0"/>
            </a:rPr>
            <a:t>Why</a:t>
          </a:r>
          <a:r>
            <a:rPr lang="de-DE" sz="2400" b="1" dirty="0">
              <a:latin typeface="Segoe UI" panose="020B0502040204020203" pitchFamily="34" charset="0"/>
              <a:cs typeface="Segoe UI" panose="020B0502040204020203" pitchFamily="34" charset="0"/>
            </a:rPr>
            <a:t> SEL in Primary School?</a:t>
          </a:r>
        </a:p>
      </dgm:t>
    </dgm:pt>
    <dgm:pt modelId="{595A12A4-EF84-1B43-93CB-529BB6D12E52}" type="parTrans" cxnId="{4EE89145-9B8F-CF4B-BAB0-1BC4E173ABDC}">
      <dgm:prSet/>
      <dgm:spPr/>
      <dgm:t>
        <a:bodyPr/>
        <a:lstStyle/>
        <a:p>
          <a:endParaRPr lang="de-DE" sz="1600">
            <a:solidFill>
              <a:schemeClr val="tx1"/>
            </a:solidFill>
            <a:latin typeface="Segoe UI" panose="020B0502040204020203" pitchFamily="34" charset="0"/>
            <a:cs typeface="Segoe UI" panose="020B0502040204020203" pitchFamily="34" charset="0"/>
          </a:endParaRPr>
        </a:p>
      </dgm:t>
    </dgm:pt>
    <dgm:pt modelId="{C8C9D177-0B19-C641-AEBA-24F0964F6F1E}" type="sibTrans" cxnId="{4EE89145-9B8F-CF4B-BAB0-1BC4E173ABDC}">
      <dgm:prSet/>
      <dgm:spPr/>
      <dgm:t>
        <a:bodyPr/>
        <a:lstStyle/>
        <a:p>
          <a:endParaRPr lang="de-DE" sz="1600">
            <a:solidFill>
              <a:schemeClr val="tx1"/>
            </a:solidFill>
            <a:latin typeface="Segoe UI" panose="020B0502040204020203" pitchFamily="34" charset="0"/>
            <a:cs typeface="Segoe UI" panose="020B0502040204020203" pitchFamily="34" charset="0"/>
          </a:endParaRPr>
        </a:p>
      </dgm:t>
    </dgm:pt>
    <dgm:pt modelId="{E74783F1-C08D-774D-942E-0C6272DA7559}">
      <dgm:prSet phldrT="[Text]" custT="1"/>
      <dgm:spPr/>
      <dgm:t>
        <a:bodyPr/>
        <a:lstStyle/>
        <a:p>
          <a:pPr algn="ctr">
            <a:buFont typeface="Arial" panose="020B0604020202020204" pitchFamily="34" charset="0"/>
            <a:buChar char="•"/>
          </a:pPr>
          <a:r>
            <a:rPr lang="de-DE" sz="2400" b="1" dirty="0" err="1">
              <a:latin typeface="Segoe UI" panose="020B0502040204020203" pitchFamily="34" charset="0"/>
              <a:cs typeface="Segoe UI" panose="020B0502040204020203" pitchFamily="34" charset="0"/>
            </a:rPr>
            <a:t>How</a:t>
          </a:r>
          <a:r>
            <a:rPr lang="de-DE" sz="2400" b="1" dirty="0">
              <a:latin typeface="Segoe UI" panose="020B0502040204020203" pitchFamily="34" charset="0"/>
              <a:cs typeface="Segoe UI" panose="020B0502040204020203" pitchFamily="34" charset="0"/>
            </a:rPr>
            <a:t> </a:t>
          </a:r>
          <a:r>
            <a:rPr lang="de-DE" sz="2400" b="1" dirty="0" err="1">
              <a:latin typeface="Segoe UI" panose="020B0502040204020203" pitchFamily="34" charset="0"/>
              <a:cs typeface="Segoe UI" panose="020B0502040204020203" pitchFamily="34" charset="0"/>
            </a:rPr>
            <a:t>to</a:t>
          </a:r>
          <a:r>
            <a:rPr lang="de-DE" sz="2400" b="1" dirty="0">
              <a:latin typeface="Segoe UI" panose="020B0502040204020203" pitchFamily="34" charset="0"/>
              <a:cs typeface="Segoe UI" panose="020B0502040204020203" pitchFamily="34" charset="0"/>
            </a:rPr>
            <a:t> </a:t>
          </a:r>
          <a:r>
            <a:rPr lang="de-DE" sz="2400" b="1" dirty="0" err="1">
              <a:latin typeface="Segoe UI" panose="020B0502040204020203" pitchFamily="34" charset="0"/>
              <a:cs typeface="Segoe UI" panose="020B0502040204020203" pitchFamily="34" charset="0"/>
            </a:rPr>
            <a:t>teach</a:t>
          </a:r>
          <a:r>
            <a:rPr lang="de-DE" sz="2400" b="1" dirty="0">
              <a:latin typeface="Segoe UI" panose="020B0502040204020203" pitchFamily="34" charset="0"/>
              <a:cs typeface="Segoe UI" panose="020B0502040204020203" pitchFamily="34" charset="0"/>
            </a:rPr>
            <a:t> SEL?</a:t>
          </a:r>
          <a:endParaRPr lang="de-DE" sz="2400" dirty="0">
            <a:latin typeface="Segoe UI" panose="020B0502040204020203" pitchFamily="34" charset="0"/>
            <a:cs typeface="Segoe UI" panose="020B0502040204020203" pitchFamily="34" charset="0"/>
          </a:endParaRPr>
        </a:p>
      </dgm:t>
    </dgm:pt>
    <dgm:pt modelId="{352379D3-32BB-2846-8281-77F7E18FB63A}" type="parTrans" cxnId="{076FD573-DAE1-3D44-AF2C-713FAA9196BA}">
      <dgm:prSet/>
      <dgm:spPr/>
      <dgm:t>
        <a:bodyPr/>
        <a:lstStyle/>
        <a:p>
          <a:endParaRPr lang="de-DE" sz="1600">
            <a:solidFill>
              <a:schemeClr val="tx1"/>
            </a:solidFill>
            <a:latin typeface="Segoe UI" panose="020B0502040204020203" pitchFamily="34" charset="0"/>
            <a:cs typeface="Segoe UI" panose="020B0502040204020203" pitchFamily="34" charset="0"/>
          </a:endParaRPr>
        </a:p>
      </dgm:t>
    </dgm:pt>
    <dgm:pt modelId="{A4A43727-753E-1E4D-B38C-D634253945C7}" type="sibTrans" cxnId="{076FD573-DAE1-3D44-AF2C-713FAA9196BA}">
      <dgm:prSet/>
      <dgm:spPr/>
      <dgm:t>
        <a:bodyPr/>
        <a:lstStyle/>
        <a:p>
          <a:endParaRPr lang="de-DE" sz="1600">
            <a:solidFill>
              <a:schemeClr val="tx1"/>
            </a:solidFill>
            <a:latin typeface="Segoe UI" panose="020B0502040204020203" pitchFamily="34" charset="0"/>
            <a:cs typeface="Segoe UI" panose="020B0502040204020203" pitchFamily="34" charset="0"/>
          </a:endParaRPr>
        </a:p>
      </dgm:t>
    </dgm:pt>
    <dgm:pt modelId="{B80A770A-2ED7-5E46-A374-F0840DC0DC36}">
      <dgm:prSet custT="1"/>
      <dgm:spPr/>
      <dgm:t>
        <a:bodyPr/>
        <a:lstStyle/>
        <a:p>
          <a:r>
            <a:rPr lang="de-DE" sz="2400" b="1" dirty="0" err="1">
              <a:latin typeface="Segoe UI" panose="020B0502040204020203" pitchFamily="34" charset="0"/>
              <a:cs typeface="Segoe UI" panose="020B0502040204020203" pitchFamily="34" charset="0"/>
            </a:rPr>
            <a:t>Where</a:t>
          </a:r>
          <a:r>
            <a:rPr lang="de-DE" sz="2400" b="1" dirty="0">
              <a:latin typeface="Segoe UI" panose="020B0502040204020203" pitchFamily="34" charset="0"/>
              <a:cs typeface="Segoe UI" panose="020B0502040204020203" pitchFamily="34" charset="0"/>
            </a:rPr>
            <a:t> </a:t>
          </a:r>
          <a:r>
            <a:rPr lang="de-DE" sz="2400" b="1" dirty="0" err="1">
              <a:latin typeface="Segoe UI" panose="020B0502040204020203" pitchFamily="34" charset="0"/>
              <a:cs typeface="Segoe UI" panose="020B0502040204020203" pitchFamily="34" charset="0"/>
            </a:rPr>
            <a:t>are</a:t>
          </a:r>
          <a:r>
            <a:rPr lang="de-DE" sz="2400" b="1" dirty="0">
              <a:latin typeface="Segoe UI" panose="020B0502040204020203" pitchFamily="34" charset="0"/>
              <a:cs typeface="Segoe UI" panose="020B0502040204020203" pitchFamily="34" charset="0"/>
            </a:rPr>
            <a:t> </a:t>
          </a:r>
          <a:r>
            <a:rPr lang="de-DE" sz="2400" b="1" dirty="0" err="1">
              <a:latin typeface="Segoe UI" panose="020B0502040204020203" pitchFamily="34" charset="0"/>
              <a:cs typeface="Segoe UI" panose="020B0502040204020203" pitchFamily="34" charset="0"/>
            </a:rPr>
            <a:t>we</a:t>
          </a:r>
          <a:r>
            <a:rPr lang="de-DE" sz="2400" b="1" dirty="0">
              <a:latin typeface="Segoe UI" panose="020B0502040204020203" pitchFamily="34" charset="0"/>
              <a:cs typeface="Segoe UI" panose="020B0502040204020203" pitchFamily="34" charset="0"/>
            </a:rPr>
            <a:t> </a:t>
          </a:r>
          <a:r>
            <a:rPr lang="de-DE" sz="2400" b="1" dirty="0" err="1">
              <a:latin typeface="Segoe UI" panose="020B0502040204020203" pitchFamily="34" charset="0"/>
              <a:cs typeface="Segoe UI" panose="020B0502040204020203" pitchFamily="34" charset="0"/>
            </a:rPr>
            <a:t>now</a:t>
          </a:r>
          <a:r>
            <a:rPr lang="de-DE" sz="2400" b="1" dirty="0">
              <a:latin typeface="Segoe UI" panose="020B0502040204020203" pitchFamily="34" charset="0"/>
              <a:cs typeface="Segoe UI" panose="020B0502040204020203" pitchFamily="34" charset="0"/>
            </a:rPr>
            <a:t> and </a:t>
          </a:r>
          <a:r>
            <a:rPr lang="de-DE" sz="2400" b="1" dirty="0" err="1">
              <a:latin typeface="Segoe UI" panose="020B0502040204020203" pitchFamily="34" charset="0"/>
              <a:cs typeface="Segoe UI" panose="020B0502040204020203" pitchFamily="34" charset="0"/>
            </a:rPr>
            <a:t>what</a:t>
          </a:r>
          <a:r>
            <a:rPr lang="de-DE" sz="2400" b="1" dirty="0">
              <a:latin typeface="Segoe UI" panose="020B0502040204020203" pitchFamily="34" charset="0"/>
              <a:cs typeface="Segoe UI" panose="020B0502040204020203" pitchFamily="34" charset="0"/>
            </a:rPr>
            <a:t> </a:t>
          </a:r>
          <a:r>
            <a:rPr lang="de-DE" sz="2400" b="1" dirty="0" err="1">
              <a:latin typeface="Segoe UI" panose="020B0502040204020203" pitchFamily="34" charset="0"/>
              <a:cs typeface="Segoe UI" panose="020B0502040204020203" pitchFamily="34" charset="0"/>
            </a:rPr>
            <a:t>happens</a:t>
          </a:r>
          <a:r>
            <a:rPr lang="de-DE" sz="2400" b="1" dirty="0">
              <a:latin typeface="Segoe UI" panose="020B0502040204020203" pitchFamily="34" charset="0"/>
              <a:cs typeface="Segoe UI" panose="020B0502040204020203" pitchFamily="34" charset="0"/>
            </a:rPr>
            <a:t> </a:t>
          </a:r>
          <a:r>
            <a:rPr lang="de-DE" sz="2400" b="1" dirty="0" err="1">
              <a:latin typeface="Segoe UI" panose="020B0502040204020203" pitchFamily="34" charset="0"/>
              <a:cs typeface="Segoe UI" panose="020B0502040204020203" pitchFamily="34" charset="0"/>
            </a:rPr>
            <a:t>next</a:t>
          </a:r>
          <a:r>
            <a:rPr lang="de-DE" sz="2400" b="1" dirty="0">
              <a:latin typeface="Segoe UI" panose="020B0502040204020203" pitchFamily="34" charset="0"/>
              <a:cs typeface="Segoe UI" panose="020B0502040204020203" pitchFamily="34" charset="0"/>
            </a:rPr>
            <a:t>?</a:t>
          </a:r>
        </a:p>
      </dgm:t>
    </dgm:pt>
    <dgm:pt modelId="{16E60FA2-DF88-9242-AF97-7407430848FE}" type="parTrans" cxnId="{806B962A-90A1-A247-8CDB-0EFD055A5834}">
      <dgm:prSet/>
      <dgm:spPr/>
      <dgm:t>
        <a:bodyPr/>
        <a:lstStyle/>
        <a:p>
          <a:endParaRPr lang="de-DE"/>
        </a:p>
      </dgm:t>
    </dgm:pt>
    <dgm:pt modelId="{70C14FBD-9521-0E40-9840-75DCA18C28A2}" type="sibTrans" cxnId="{806B962A-90A1-A247-8CDB-0EFD055A5834}">
      <dgm:prSet/>
      <dgm:spPr/>
      <dgm:t>
        <a:bodyPr/>
        <a:lstStyle/>
        <a:p>
          <a:endParaRPr lang="de-DE"/>
        </a:p>
      </dgm:t>
    </dgm:pt>
    <dgm:pt modelId="{B744D7F5-AB69-0248-A77A-9C4D25A25D7A}" type="pres">
      <dgm:prSet presAssocID="{4207BCB6-C877-9749-A8C2-C813E011C851}" presName="arrowDiagram" presStyleCnt="0">
        <dgm:presLayoutVars>
          <dgm:chMax val="5"/>
          <dgm:dir/>
          <dgm:resizeHandles val="exact"/>
        </dgm:presLayoutVars>
      </dgm:prSet>
      <dgm:spPr/>
    </dgm:pt>
    <dgm:pt modelId="{EAFBD98E-E8BA-534E-941A-DFA42F31DB69}" type="pres">
      <dgm:prSet presAssocID="{4207BCB6-C877-9749-A8C2-C813E011C851}" presName="arrow" presStyleLbl="bgShp" presStyleIdx="0" presStyleCnt="1" custLinFactNeighborX="-30897" custLinFactNeighborY="-24596"/>
      <dgm:spPr/>
    </dgm:pt>
    <dgm:pt modelId="{801BCFEF-AEB2-B04F-BBB1-D7074287BC61}" type="pres">
      <dgm:prSet presAssocID="{4207BCB6-C877-9749-A8C2-C813E011C851}" presName="arrowDiagram4" presStyleCnt="0"/>
      <dgm:spPr/>
    </dgm:pt>
    <dgm:pt modelId="{8183D62A-8430-1A44-8FD9-A75D8B681EE9}" type="pres">
      <dgm:prSet presAssocID="{DFF2C567-4174-FB4A-81EF-A8E8AC7977E1}" presName="bullet4a" presStyleLbl="node1" presStyleIdx="0" presStyleCnt="4"/>
      <dgm:spPr/>
    </dgm:pt>
    <dgm:pt modelId="{BF8FD0D6-B227-D84B-ACE3-15351DA2BF57}" type="pres">
      <dgm:prSet presAssocID="{DFF2C567-4174-FB4A-81EF-A8E8AC7977E1}" presName="textBox4a" presStyleLbl="revTx" presStyleIdx="0" presStyleCnt="4" custScaleX="139141" custLinFactNeighborX="13278" custLinFactNeighborY="10380">
        <dgm:presLayoutVars>
          <dgm:bulletEnabled val="1"/>
        </dgm:presLayoutVars>
      </dgm:prSet>
      <dgm:spPr/>
    </dgm:pt>
    <dgm:pt modelId="{D5A67E18-5C6C-FD42-A264-B5DE5F94499D}" type="pres">
      <dgm:prSet presAssocID="{6A35AEF0-68E6-C440-8DE9-EA8AA937307E}" presName="bullet4b" presStyleLbl="node1" presStyleIdx="1" presStyleCnt="4"/>
      <dgm:spPr/>
    </dgm:pt>
    <dgm:pt modelId="{24AD1698-B317-9344-8B4E-DA4D04CCEF2D}" type="pres">
      <dgm:prSet presAssocID="{6A35AEF0-68E6-C440-8DE9-EA8AA937307E}" presName="textBox4b" presStyleLbl="revTx" presStyleIdx="1" presStyleCnt="4" custScaleX="110057" custLinFactNeighborX="20964" custLinFactNeighborY="4884">
        <dgm:presLayoutVars>
          <dgm:bulletEnabled val="1"/>
        </dgm:presLayoutVars>
      </dgm:prSet>
      <dgm:spPr/>
    </dgm:pt>
    <dgm:pt modelId="{77547B0F-F2E5-9D40-8F78-7CDA952FC06C}" type="pres">
      <dgm:prSet presAssocID="{E74783F1-C08D-774D-942E-0C6272DA7559}" presName="bullet4c" presStyleLbl="node1" presStyleIdx="2" presStyleCnt="4"/>
      <dgm:spPr/>
    </dgm:pt>
    <dgm:pt modelId="{BC7AB06F-8106-7A46-BC7C-B087E9994259}" type="pres">
      <dgm:prSet presAssocID="{E74783F1-C08D-774D-942E-0C6272DA7559}" presName="textBox4c" presStyleLbl="revTx" presStyleIdx="2" presStyleCnt="4" custLinFactNeighborX="884" custLinFactNeighborY="5239">
        <dgm:presLayoutVars>
          <dgm:bulletEnabled val="1"/>
        </dgm:presLayoutVars>
      </dgm:prSet>
      <dgm:spPr/>
    </dgm:pt>
    <dgm:pt modelId="{CC2F4B42-F748-6C4E-8136-9C6A0C4EC75D}" type="pres">
      <dgm:prSet presAssocID="{B80A770A-2ED7-5E46-A374-F0840DC0DC36}" presName="bullet4d" presStyleLbl="node1" presStyleIdx="3" presStyleCnt="4"/>
      <dgm:spPr/>
    </dgm:pt>
    <dgm:pt modelId="{77A705B4-00CE-9A43-BB44-FA125D449D04}" type="pres">
      <dgm:prSet presAssocID="{B80A770A-2ED7-5E46-A374-F0840DC0DC36}" presName="textBox4d" presStyleLbl="revTx" presStyleIdx="3" presStyleCnt="4" custScaleX="145163" custScaleY="46668" custLinFactNeighborX="5990" custLinFactNeighborY="-17117">
        <dgm:presLayoutVars>
          <dgm:bulletEnabled val="1"/>
        </dgm:presLayoutVars>
      </dgm:prSet>
      <dgm:spPr/>
    </dgm:pt>
  </dgm:ptLst>
  <dgm:cxnLst>
    <dgm:cxn modelId="{0C94700B-1C8D-E34C-B94C-392AD3ED271C}" srcId="{4207BCB6-C877-9749-A8C2-C813E011C851}" destId="{DFF2C567-4174-FB4A-81EF-A8E8AC7977E1}" srcOrd="0" destOrd="0" parTransId="{EC318045-47D4-A640-B272-AF37F6FBB665}" sibTransId="{B4321CF1-0ED8-C14E-84D8-F46E62BFCD1A}"/>
    <dgm:cxn modelId="{7662152A-C649-A841-AC1E-E033DCD65E3D}" type="presOf" srcId="{DFF2C567-4174-FB4A-81EF-A8E8AC7977E1}" destId="{BF8FD0D6-B227-D84B-ACE3-15351DA2BF57}" srcOrd="0" destOrd="0" presId="urn:microsoft.com/office/officeart/2005/8/layout/arrow2"/>
    <dgm:cxn modelId="{806B962A-90A1-A247-8CDB-0EFD055A5834}" srcId="{4207BCB6-C877-9749-A8C2-C813E011C851}" destId="{B80A770A-2ED7-5E46-A374-F0840DC0DC36}" srcOrd="3" destOrd="0" parTransId="{16E60FA2-DF88-9242-AF97-7407430848FE}" sibTransId="{70C14FBD-9521-0E40-9840-75DCA18C28A2}"/>
    <dgm:cxn modelId="{4EE89145-9B8F-CF4B-BAB0-1BC4E173ABDC}" srcId="{4207BCB6-C877-9749-A8C2-C813E011C851}" destId="{6A35AEF0-68E6-C440-8DE9-EA8AA937307E}" srcOrd="1" destOrd="0" parTransId="{595A12A4-EF84-1B43-93CB-529BB6D12E52}" sibTransId="{C8C9D177-0B19-C641-AEBA-24F0964F6F1E}"/>
    <dgm:cxn modelId="{076FD573-DAE1-3D44-AF2C-713FAA9196BA}" srcId="{4207BCB6-C877-9749-A8C2-C813E011C851}" destId="{E74783F1-C08D-774D-942E-0C6272DA7559}" srcOrd="2" destOrd="0" parTransId="{352379D3-32BB-2846-8281-77F7E18FB63A}" sibTransId="{A4A43727-753E-1E4D-B38C-D634253945C7}"/>
    <dgm:cxn modelId="{C2FBBD89-7B03-4947-9EA5-89D2040A90AA}" type="presOf" srcId="{4207BCB6-C877-9749-A8C2-C813E011C851}" destId="{B744D7F5-AB69-0248-A77A-9C4D25A25D7A}" srcOrd="0" destOrd="0" presId="urn:microsoft.com/office/officeart/2005/8/layout/arrow2"/>
    <dgm:cxn modelId="{AB56438D-C9EC-0D45-B3BB-1E5582D52BC1}" type="presOf" srcId="{B80A770A-2ED7-5E46-A374-F0840DC0DC36}" destId="{77A705B4-00CE-9A43-BB44-FA125D449D04}" srcOrd="0" destOrd="0" presId="urn:microsoft.com/office/officeart/2005/8/layout/arrow2"/>
    <dgm:cxn modelId="{8F56A1A1-1607-A942-983C-554A91010789}" type="presOf" srcId="{6A35AEF0-68E6-C440-8DE9-EA8AA937307E}" destId="{24AD1698-B317-9344-8B4E-DA4D04CCEF2D}" srcOrd="0" destOrd="0" presId="urn:microsoft.com/office/officeart/2005/8/layout/arrow2"/>
    <dgm:cxn modelId="{48D79CCA-6DDB-0B4A-AD23-74AA26802AA6}" type="presOf" srcId="{E74783F1-C08D-774D-942E-0C6272DA7559}" destId="{BC7AB06F-8106-7A46-BC7C-B087E9994259}" srcOrd="0" destOrd="0" presId="urn:microsoft.com/office/officeart/2005/8/layout/arrow2"/>
    <dgm:cxn modelId="{9305CCF1-1BE4-F749-9C83-F87DBDEF8C88}" type="presParOf" srcId="{B744D7F5-AB69-0248-A77A-9C4D25A25D7A}" destId="{EAFBD98E-E8BA-534E-941A-DFA42F31DB69}" srcOrd="0" destOrd="0" presId="urn:microsoft.com/office/officeart/2005/8/layout/arrow2"/>
    <dgm:cxn modelId="{BE20EF77-DECA-6C46-AF98-8EFFF519A033}" type="presParOf" srcId="{B744D7F5-AB69-0248-A77A-9C4D25A25D7A}" destId="{801BCFEF-AEB2-B04F-BBB1-D7074287BC61}" srcOrd="1" destOrd="0" presId="urn:microsoft.com/office/officeart/2005/8/layout/arrow2"/>
    <dgm:cxn modelId="{7C6CCCD2-43D2-6E4F-9DEE-8D4F9436CCF4}" type="presParOf" srcId="{801BCFEF-AEB2-B04F-BBB1-D7074287BC61}" destId="{8183D62A-8430-1A44-8FD9-A75D8B681EE9}" srcOrd="0" destOrd="0" presId="urn:microsoft.com/office/officeart/2005/8/layout/arrow2"/>
    <dgm:cxn modelId="{0459B13C-AA0D-044C-9D17-3A165C1157AB}" type="presParOf" srcId="{801BCFEF-AEB2-B04F-BBB1-D7074287BC61}" destId="{BF8FD0D6-B227-D84B-ACE3-15351DA2BF57}" srcOrd="1" destOrd="0" presId="urn:microsoft.com/office/officeart/2005/8/layout/arrow2"/>
    <dgm:cxn modelId="{BE0372B4-A7EC-D946-9DF1-2AE81C62927A}" type="presParOf" srcId="{801BCFEF-AEB2-B04F-BBB1-D7074287BC61}" destId="{D5A67E18-5C6C-FD42-A264-B5DE5F94499D}" srcOrd="2" destOrd="0" presId="urn:microsoft.com/office/officeart/2005/8/layout/arrow2"/>
    <dgm:cxn modelId="{54C97C2E-E2FF-E740-B282-EF401D35034B}" type="presParOf" srcId="{801BCFEF-AEB2-B04F-BBB1-D7074287BC61}" destId="{24AD1698-B317-9344-8B4E-DA4D04CCEF2D}" srcOrd="3" destOrd="0" presId="urn:microsoft.com/office/officeart/2005/8/layout/arrow2"/>
    <dgm:cxn modelId="{4826AC77-EF47-0641-99EE-08EE0FE35EFD}" type="presParOf" srcId="{801BCFEF-AEB2-B04F-BBB1-D7074287BC61}" destId="{77547B0F-F2E5-9D40-8F78-7CDA952FC06C}" srcOrd="4" destOrd="0" presId="urn:microsoft.com/office/officeart/2005/8/layout/arrow2"/>
    <dgm:cxn modelId="{57057444-1223-624B-9CE9-534C1BC04178}" type="presParOf" srcId="{801BCFEF-AEB2-B04F-BBB1-D7074287BC61}" destId="{BC7AB06F-8106-7A46-BC7C-B087E9994259}" srcOrd="5" destOrd="0" presId="urn:microsoft.com/office/officeart/2005/8/layout/arrow2"/>
    <dgm:cxn modelId="{D5FFB37E-3F75-0B41-99BC-55CE8D3EC50E}" type="presParOf" srcId="{801BCFEF-AEB2-B04F-BBB1-D7074287BC61}" destId="{CC2F4B42-F748-6C4E-8136-9C6A0C4EC75D}" srcOrd="6" destOrd="0" presId="urn:microsoft.com/office/officeart/2005/8/layout/arrow2"/>
    <dgm:cxn modelId="{5B417D68-E2EF-ED43-B8D0-7DD760E78046}" type="presParOf" srcId="{801BCFEF-AEB2-B04F-BBB1-D7074287BC61}" destId="{77A705B4-00CE-9A43-BB44-FA125D449D04}" srcOrd="7" destOrd="0" presId="urn:microsoft.com/office/officeart/2005/8/layout/arrow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DE856F96-B4ED-304F-97DA-02FB1ED83DD6}" type="doc">
      <dgm:prSet loTypeId="urn:microsoft.com/office/officeart/2005/8/layout/chevron2" loCatId="process" qsTypeId="urn:microsoft.com/office/officeart/2005/8/quickstyle/simple2" qsCatId="simple" csTypeId="urn:microsoft.com/office/officeart/2005/8/colors/colorful2" csCatId="colorful" phldr="1"/>
      <dgm:spPr/>
      <dgm:t>
        <a:bodyPr/>
        <a:lstStyle/>
        <a:p>
          <a:endParaRPr lang="de-DE"/>
        </a:p>
      </dgm:t>
    </dgm:pt>
    <dgm:pt modelId="{7B4D82F7-E6A4-B04B-9E28-8A110206439E}">
      <dgm:prSet/>
      <dgm:spPr>
        <a:solidFill>
          <a:srgbClr val="002060"/>
        </a:solidFill>
        <a:ln>
          <a:solidFill>
            <a:srgbClr val="002060"/>
          </a:solidFill>
        </a:ln>
      </dgm:spPr>
      <dgm:t>
        <a:bodyPr/>
        <a:lstStyle/>
        <a:p>
          <a:r>
            <a:rPr lang="de-DE" b="1" dirty="0" err="1"/>
            <a:t>Reflection</a:t>
          </a:r>
          <a:endParaRPr lang="de-DE" b="1" dirty="0"/>
        </a:p>
      </dgm:t>
    </dgm:pt>
    <dgm:pt modelId="{45A5F23D-C1A3-8B40-A096-E5F20AF22FAD}" type="parTrans" cxnId="{07A6A048-0165-7C4D-9E23-79ABA3C8E8DC}">
      <dgm:prSet/>
      <dgm:spPr/>
      <dgm:t>
        <a:bodyPr/>
        <a:lstStyle/>
        <a:p>
          <a:endParaRPr lang="de-DE"/>
        </a:p>
      </dgm:t>
    </dgm:pt>
    <dgm:pt modelId="{B4447C76-AB56-B648-A6D5-0B8F8A034ED5}" type="sibTrans" cxnId="{07A6A048-0165-7C4D-9E23-79ABA3C8E8DC}">
      <dgm:prSet/>
      <dgm:spPr/>
      <dgm:t>
        <a:bodyPr/>
        <a:lstStyle/>
        <a:p>
          <a:endParaRPr lang="de-DE"/>
        </a:p>
      </dgm:t>
    </dgm:pt>
    <dgm:pt modelId="{EA732E3F-FACE-5B42-A249-9AC1567403E4}">
      <dgm:prSet/>
      <dgm:spPr>
        <a:ln>
          <a:solidFill>
            <a:srgbClr val="002060"/>
          </a:solidFill>
        </a:ln>
      </dgm:spPr>
      <dgm:t>
        <a:bodyPr/>
        <a:lstStyle/>
        <a:p>
          <a:pPr>
            <a:buNone/>
          </a:pPr>
          <a:r>
            <a:rPr lang="de-DE" dirty="0" err="1"/>
            <a:t>Consequences</a:t>
          </a:r>
          <a:r>
            <a:rPr lang="de-DE" dirty="0"/>
            <a:t> </a:t>
          </a:r>
          <a:r>
            <a:rPr lang="de-DE" dirty="0" err="1"/>
            <a:t>for</a:t>
          </a:r>
          <a:r>
            <a:rPr lang="de-DE" dirty="0"/>
            <a:t> </a:t>
          </a:r>
          <a:r>
            <a:rPr lang="de-DE" dirty="0" err="1"/>
            <a:t>dealing</a:t>
          </a:r>
          <a:r>
            <a:rPr lang="de-DE" dirty="0"/>
            <a:t> </a:t>
          </a:r>
          <a:r>
            <a:rPr lang="de-DE" dirty="0" err="1"/>
            <a:t>with</a:t>
          </a:r>
          <a:r>
            <a:rPr lang="de-DE" dirty="0"/>
            <a:t> </a:t>
          </a:r>
          <a:r>
            <a:rPr lang="de-DE" dirty="0" err="1"/>
            <a:t>search</a:t>
          </a:r>
          <a:r>
            <a:rPr lang="de-DE" dirty="0"/>
            <a:t> </a:t>
          </a:r>
          <a:r>
            <a:rPr lang="de-DE" dirty="0" err="1"/>
            <a:t>engines</a:t>
          </a:r>
          <a:r>
            <a:rPr lang="de-DE" dirty="0"/>
            <a:t> </a:t>
          </a:r>
          <a:r>
            <a:rPr lang="de-DE" dirty="0" err="1"/>
            <a:t>are</a:t>
          </a:r>
          <a:r>
            <a:rPr lang="de-DE" dirty="0"/>
            <a:t> </a:t>
          </a:r>
          <a:r>
            <a:rPr lang="de-DE" dirty="0" err="1"/>
            <a:t>drawn</a:t>
          </a:r>
          <a:r>
            <a:rPr lang="de-DE" dirty="0"/>
            <a:t> and "</a:t>
          </a:r>
          <a:r>
            <a:rPr lang="de-DE" dirty="0" err="1"/>
            <a:t>guidelines</a:t>
          </a:r>
          <a:r>
            <a:rPr lang="de-DE" dirty="0"/>
            <a:t>" </a:t>
          </a:r>
          <a:r>
            <a:rPr lang="de-DE" dirty="0" err="1"/>
            <a:t>for</a:t>
          </a:r>
          <a:r>
            <a:rPr lang="de-DE" dirty="0"/>
            <a:t> </a:t>
          </a:r>
          <a:r>
            <a:rPr lang="de-DE" dirty="0" err="1"/>
            <a:t>optimized</a:t>
          </a:r>
          <a:r>
            <a:rPr lang="de-DE" dirty="0"/>
            <a:t> </a:t>
          </a:r>
          <a:r>
            <a:rPr lang="de-DE" dirty="0" err="1"/>
            <a:t>search</a:t>
          </a:r>
          <a:r>
            <a:rPr lang="de-DE" dirty="0"/>
            <a:t> </a:t>
          </a:r>
          <a:r>
            <a:rPr lang="de-DE" dirty="0" err="1"/>
            <a:t>are</a:t>
          </a:r>
          <a:r>
            <a:rPr lang="de-DE" dirty="0"/>
            <a:t> </a:t>
          </a:r>
          <a:r>
            <a:rPr lang="de-DE" dirty="0" err="1"/>
            <a:t>formulated</a:t>
          </a:r>
          <a:r>
            <a:rPr lang="de-DE" dirty="0"/>
            <a:t>.</a:t>
          </a:r>
        </a:p>
      </dgm:t>
    </dgm:pt>
    <dgm:pt modelId="{137FAEFE-319E-314D-BB1F-E2A91A86F302}" type="parTrans" cxnId="{7730DE36-31F9-7542-A208-AD0473059E22}">
      <dgm:prSet/>
      <dgm:spPr/>
      <dgm:t>
        <a:bodyPr/>
        <a:lstStyle/>
        <a:p>
          <a:endParaRPr lang="de-DE"/>
        </a:p>
      </dgm:t>
    </dgm:pt>
    <dgm:pt modelId="{0BA3A578-245C-9C4F-8522-7895DB969D5A}" type="sibTrans" cxnId="{7730DE36-31F9-7542-A208-AD0473059E22}">
      <dgm:prSet/>
      <dgm:spPr/>
      <dgm:t>
        <a:bodyPr/>
        <a:lstStyle/>
        <a:p>
          <a:endParaRPr lang="de-DE"/>
        </a:p>
      </dgm:t>
    </dgm:pt>
    <dgm:pt modelId="{E5EBFABD-3344-8749-B7E4-2F21A2FC19A2}" type="pres">
      <dgm:prSet presAssocID="{DE856F96-B4ED-304F-97DA-02FB1ED83DD6}" presName="linearFlow" presStyleCnt="0">
        <dgm:presLayoutVars>
          <dgm:dir/>
          <dgm:animLvl val="lvl"/>
          <dgm:resizeHandles val="exact"/>
        </dgm:presLayoutVars>
      </dgm:prSet>
      <dgm:spPr/>
    </dgm:pt>
    <dgm:pt modelId="{35FF9B14-BDE1-D841-BE6D-CA27181DBD4D}" type="pres">
      <dgm:prSet presAssocID="{7B4D82F7-E6A4-B04B-9E28-8A110206439E}" presName="composite" presStyleCnt="0"/>
      <dgm:spPr/>
    </dgm:pt>
    <dgm:pt modelId="{FE578296-AAD6-CB4D-A294-6E73CC6CB5BD}" type="pres">
      <dgm:prSet presAssocID="{7B4D82F7-E6A4-B04B-9E28-8A110206439E}" presName="parentText" presStyleLbl="alignNode1" presStyleIdx="0" presStyleCnt="1">
        <dgm:presLayoutVars>
          <dgm:chMax val="1"/>
          <dgm:bulletEnabled val="1"/>
        </dgm:presLayoutVars>
      </dgm:prSet>
      <dgm:spPr/>
    </dgm:pt>
    <dgm:pt modelId="{74E5B6BE-9E61-6A42-B627-01FEC34542DB}" type="pres">
      <dgm:prSet presAssocID="{7B4D82F7-E6A4-B04B-9E28-8A110206439E}" presName="descendantText" presStyleLbl="alignAcc1" presStyleIdx="0" presStyleCnt="1">
        <dgm:presLayoutVars>
          <dgm:bulletEnabled val="1"/>
        </dgm:presLayoutVars>
      </dgm:prSet>
      <dgm:spPr/>
    </dgm:pt>
  </dgm:ptLst>
  <dgm:cxnLst>
    <dgm:cxn modelId="{7730DE36-31F9-7542-A208-AD0473059E22}" srcId="{7B4D82F7-E6A4-B04B-9E28-8A110206439E}" destId="{EA732E3F-FACE-5B42-A249-9AC1567403E4}" srcOrd="0" destOrd="0" parTransId="{137FAEFE-319E-314D-BB1F-E2A91A86F302}" sibTransId="{0BA3A578-245C-9C4F-8522-7895DB969D5A}"/>
    <dgm:cxn modelId="{A5261D40-3605-D945-BE5D-4A330B5E8FC8}" type="presOf" srcId="{7B4D82F7-E6A4-B04B-9E28-8A110206439E}" destId="{FE578296-AAD6-CB4D-A294-6E73CC6CB5BD}" srcOrd="0" destOrd="0" presId="urn:microsoft.com/office/officeart/2005/8/layout/chevron2"/>
    <dgm:cxn modelId="{07A6A048-0165-7C4D-9E23-79ABA3C8E8DC}" srcId="{DE856F96-B4ED-304F-97DA-02FB1ED83DD6}" destId="{7B4D82F7-E6A4-B04B-9E28-8A110206439E}" srcOrd="0" destOrd="0" parTransId="{45A5F23D-C1A3-8B40-A096-E5F20AF22FAD}" sibTransId="{B4447C76-AB56-B648-A6D5-0B8F8A034ED5}"/>
    <dgm:cxn modelId="{514951C0-A9DC-8145-BFD9-DEFA460C17B4}" type="presOf" srcId="{DE856F96-B4ED-304F-97DA-02FB1ED83DD6}" destId="{E5EBFABD-3344-8749-B7E4-2F21A2FC19A2}" srcOrd="0" destOrd="0" presId="urn:microsoft.com/office/officeart/2005/8/layout/chevron2"/>
    <dgm:cxn modelId="{CD0DFFC1-8BF1-F04C-BF96-90FED6BD789C}" type="presOf" srcId="{EA732E3F-FACE-5B42-A249-9AC1567403E4}" destId="{74E5B6BE-9E61-6A42-B627-01FEC34542DB}" srcOrd="0" destOrd="0" presId="urn:microsoft.com/office/officeart/2005/8/layout/chevron2"/>
    <dgm:cxn modelId="{705AD5CF-0389-A54B-9BE5-83FCB5DC5BA9}" type="presParOf" srcId="{E5EBFABD-3344-8749-B7E4-2F21A2FC19A2}" destId="{35FF9B14-BDE1-D841-BE6D-CA27181DBD4D}" srcOrd="0" destOrd="0" presId="urn:microsoft.com/office/officeart/2005/8/layout/chevron2"/>
    <dgm:cxn modelId="{9E61DACF-7EC0-4348-9BA9-6714F17E2185}" type="presParOf" srcId="{35FF9B14-BDE1-D841-BE6D-CA27181DBD4D}" destId="{FE578296-AAD6-CB4D-A294-6E73CC6CB5BD}" srcOrd="0" destOrd="0" presId="urn:microsoft.com/office/officeart/2005/8/layout/chevron2"/>
    <dgm:cxn modelId="{4FF002E6-C8FD-9548-B012-83A50373910C}" type="presParOf" srcId="{35FF9B14-BDE1-D841-BE6D-CA27181DBD4D}" destId="{74E5B6BE-9E61-6A42-B627-01FEC34542DB}" srcOrd="1" destOrd="0" presId="urn:microsoft.com/office/officeart/2005/8/layout/chevron2"/>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D41AC46-C788-4D4A-8C74-2906EDF32530}" type="doc">
      <dgm:prSet loTypeId="urn:microsoft.com/office/officeart/2005/8/layout/target2" loCatId="" qsTypeId="urn:microsoft.com/office/officeart/2005/8/quickstyle/simple2" qsCatId="simple" csTypeId="urn:microsoft.com/office/officeart/2005/8/colors/colorful2" csCatId="colorful" phldr="1"/>
      <dgm:spPr/>
      <dgm:t>
        <a:bodyPr/>
        <a:lstStyle/>
        <a:p>
          <a:endParaRPr lang="de-DE"/>
        </a:p>
      </dgm:t>
    </dgm:pt>
    <dgm:pt modelId="{B42F78E9-24E9-5A49-8C14-8498A9209CD8}">
      <dgm:prSet phldrT="[Text]" custT="1"/>
      <dgm:spPr/>
      <dgm:t>
        <a:bodyPr/>
        <a:lstStyle/>
        <a:p>
          <a:r>
            <a:rPr lang="de-DE" sz="3200" dirty="0">
              <a:latin typeface="Segoe UI" panose="020B0502040204020203" pitchFamily="34" charset="0"/>
              <a:cs typeface="Segoe UI" panose="020B0502040204020203" pitchFamily="34" charset="0"/>
            </a:rPr>
            <a:t>Information </a:t>
          </a:r>
          <a:r>
            <a:rPr lang="de-DE" sz="3200" dirty="0" err="1">
              <a:latin typeface="Segoe UI" panose="020B0502040204020203" pitchFamily="34" charset="0"/>
              <a:cs typeface="Segoe UI" panose="020B0502040204020203" pitchFamily="34" charset="0"/>
            </a:rPr>
            <a:t>Literacy</a:t>
          </a:r>
          <a:r>
            <a:rPr lang="de-DE" sz="3200" dirty="0">
              <a:latin typeface="Segoe UI" panose="020B0502040204020203" pitchFamily="34" charset="0"/>
              <a:cs typeface="Segoe UI" panose="020B0502040204020203" pitchFamily="34" charset="0"/>
            </a:rPr>
            <a:t> </a:t>
          </a:r>
        </a:p>
      </dgm:t>
    </dgm:pt>
    <dgm:pt modelId="{3E663453-D9CA-0041-A92B-5169E14A7535}" type="parTrans" cxnId="{7D5F76BD-A643-FE4B-8D11-620EA6911497}">
      <dgm:prSet/>
      <dgm:spPr/>
      <dgm:t>
        <a:bodyPr/>
        <a:lstStyle/>
        <a:p>
          <a:endParaRPr lang="de-DE">
            <a:latin typeface="Segoe UI" panose="020B0502040204020203" pitchFamily="34" charset="0"/>
            <a:cs typeface="Segoe UI" panose="020B0502040204020203" pitchFamily="34" charset="0"/>
          </a:endParaRPr>
        </a:p>
      </dgm:t>
    </dgm:pt>
    <dgm:pt modelId="{80C7A167-17E8-2741-BEBA-B26F993BA712}" type="sibTrans" cxnId="{7D5F76BD-A643-FE4B-8D11-620EA6911497}">
      <dgm:prSet/>
      <dgm:spPr/>
      <dgm:t>
        <a:bodyPr/>
        <a:lstStyle/>
        <a:p>
          <a:endParaRPr lang="de-DE">
            <a:latin typeface="Segoe UI" panose="020B0502040204020203" pitchFamily="34" charset="0"/>
            <a:cs typeface="Segoe UI" panose="020B0502040204020203" pitchFamily="34" charset="0"/>
          </a:endParaRPr>
        </a:p>
      </dgm:t>
    </dgm:pt>
    <dgm:pt modelId="{62291947-DBA0-D147-8379-044F6A8AF4DE}">
      <dgm:prSet phldrT="[Text]" custT="1"/>
      <dgm:spPr/>
      <dgm:t>
        <a:bodyPr/>
        <a:lstStyle/>
        <a:p>
          <a:pPr algn="ctr"/>
          <a:r>
            <a:rPr lang="en-GB" sz="1800" b="1" dirty="0">
              <a:latin typeface="Segoe UI" panose="020B0502040204020203" pitchFamily="34" charset="0"/>
              <a:cs typeface="Segoe UI" panose="020B0502040204020203" pitchFamily="34" charset="0"/>
            </a:rPr>
            <a:t>Information literacy</a:t>
          </a:r>
          <a:r>
            <a:rPr lang="en-GB" sz="1800" dirty="0">
              <a:latin typeface="Segoe UI" panose="020B0502040204020203" pitchFamily="34" charset="0"/>
              <a:cs typeface="Segoe UI" panose="020B0502040204020203" pitchFamily="34" charset="0"/>
            </a:rPr>
            <a:t> is the ability to understand when information is needed, to seek information efficiently, and evaluate and use information appropriately. It also includes integrating new information with prior knowledge and using it legally, economically, socially, and ethically correct to achieve goals. </a:t>
          </a:r>
          <a:endParaRPr lang="de-DE" sz="1800" dirty="0">
            <a:latin typeface="Segoe UI" panose="020B0502040204020203" pitchFamily="34" charset="0"/>
            <a:cs typeface="Segoe UI" panose="020B0502040204020203" pitchFamily="34" charset="0"/>
          </a:endParaRPr>
        </a:p>
      </dgm:t>
    </dgm:pt>
    <dgm:pt modelId="{5306F046-E347-C34F-AAAA-3B5BED710D15}" type="parTrans" cxnId="{AB7733C9-CC30-6A49-8724-046119AB0647}">
      <dgm:prSet/>
      <dgm:spPr/>
      <dgm:t>
        <a:bodyPr/>
        <a:lstStyle/>
        <a:p>
          <a:endParaRPr lang="de-DE">
            <a:latin typeface="Segoe UI" panose="020B0502040204020203" pitchFamily="34" charset="0"/>
            <a:cs typeface="Segoe UI" panose="020B0502040204020203" pitchFamily="34" charset="0"/>
          </a:endParaRPr>
        </a:p>
      </dgm:t>
    </dgm:pt>
    <dgm:pt modelId="{0AF980DE-F1CB-F244-9843-6A35FC6C6B70}" type="sibTrans" cxnId="{AB7733C9-CC30-6A49-8724-046119AB0647}">
      <dgm:prSet/>
      <dgm:spPr/>
      <dgm:t>
        <a:bodyPr/>
        <a:lstStyle/>
        <a:p>
          <a:endParaRPr lang="de-DE">
            <a:latin typeface="Segoe UI" panose="020B0502040204020203" pitchFamily="34" charset="0"/>
            <a:cs typeface="Segoe UI" panose="020B0502040204020203" pitchFamily="34" charset="0"/>
          </a:endParaRPr>
        </a:p>
      </dgm:t>
    </dgm:pt>
    <dgm:pt modelId="{92AB2BA9-3FB1-6241-B08C-534A497C8A9A}">
      <dgm:prSet phldrT="[Text]" custT="1"/>
      <dgm:spPr/>
      <dgm:t>
        <a:bodyPr/>
        <a:lstStyle/>
        <a:p>
          <a:r>
            <a:rPr lang="de-DE" sz="3200" dirty="0">
              <a:latin typeface="Segoe UI" panose="020B0502040204020203" pitchFamily="34" charset="0"/>
              <a:cs typeface="Segoe UI" panose="020B0502040204020203" pitchFamily="34" charset="0"/>
            </a:rPr>
            <a:t>Search </a:t>
          </a:r>
          <a:r>
            <a:rPr lang="de-DE" sz="3200" dirty="0" err="1">
              <a:latin typeface="Segoe UI" panose="020B0502040204020203" pitchFamily="34" charset="0"/>
              <a:cs typeface="Segoe UI" panose="020B0502040204020203" pitchFamily="34" charset="0"/>
            </a:rPr>
            <a:t>Literacy</a:t>
          </a:r>
          <a:endParaRPr lang="de-DE" sz="3200" dirty="0">
            <a:latin typeface="Segoe UI" panose="020B0502040204020203" pitchFamily="34" charset="0"/>
            <a:cs typeface="Segoe UI" panose="020B0502040204020203" pitchFamily="34" charset="0"/>
          </a:endParaRPr>
        </a:p>
      </dgm:t>
    </dgm:pt>
    <dgm:pt modelId="{8D8E31E2-B8C8-7A46-A3D2-D21746571F96}" type="parTrans" cxnId="{71987A9E-CA93-A64C-A286-C9A0F2F98217}">
      <dgm:prSet/>
      <dgm:spPr/>
      <dgm:t>
        <a:bodyPr/>
        <a:lstStyle/>
        <a:p>
          <a:endParaRPr lang="de-DE">
            <a:latin typeface="Segoe UI" panose="020B0502040204020203" pitchFamily="34" charset="0"/>
            <a:cs typeface="Segoe UI" panose="020B0502040204020203" pitchFamily="34" charset="0"/>
          </a:endParaRPr>
        </a:p>
      </dgm:t>
    </dgm:pt>
    <dgm:pt modelId="{AEEA2352-251A-964B-8383-66C0CB751770}" type="sibTrans" cxnId="{71987A9E-CA93-A64C-A286-C9A0F2F98217}">
      <dgm:prSet/>
      <dgm:spPr/>
      <dgm:t>
        <a:bodyPr/>
        <a:lstStyle/>
        <a:p>
          <a:endParaRPr lang="de-DE">
            <a:latin typeface="Segoe UI" panose="020B0502040204020203" pitchFamily="34" charset="0"/>
            <a:cs typeface="Segoe UI" panose="020B0502040204020203" pitchFamily="34" charset="0"/>
          </a:endParaRPr>
        </a:p>
      </dgm:t>
    </dgm:pt>
    <dgm:pt modelId="{1D54E15F-041C-194D-BC97-F67DB22D6FA5}">
      <dgm:prSet phldrT="[Text]" custT="1"/>
      <dgm:spPr/>
      <dgm:t>
        <a:bodyPr/>
        <a:lstStyle/>
        <a:p>
          <a:r>
            <a:rPr lang="en-GB" sz="1800" b="1" dirty="0">
              <a:latin typeface="Segoe UI" panose="020B0502040204020203" pitchFamily="34" charset="0"/>
              <a:cs typeface="Segoe UI" panose="020B0502040204020203" pitchFamily="34" charset="0"/>
            </a:rPr>
            <a:t>Search literacy</a:t>
          </a:r>
          <a:r>
            <a:rPr lang="en-GB" sz="1800" dirty="0">
              <a:latin typeface="Segoe UI" panose="020B0502040204020203" pitchFamily="34" charset="0"/>
              <a:cs typeface="Segoe UI" panose="020B0502040204020203" pitchFamily="34" charset="0"/>
            </a:rPr>
            <a:t> is a specific aspect of information literacy. It relates directly to the process of obtaining information and refers to the ability to find and access the desired information to satisfy information needs efficiently and effectively.</a:t>
          </a:r>
          <a:endParaRPr lang="de-DE" sz="1800" dirty="0">
            <a:latin typeface="Segoe UI" panose="020B0502040204020203" pitchFamily="34" charset="0"/>
            <a:cs typeface="Segoe UI" panose="020B0502040204020203" pitchFamily="34" charset="0"/>
          </a:endParaRPr>
        </a:p>
      </dgm:t>
    </dgm:pt>
    <dgm:pt modelId="{366CB04E-0050-F54B-8897-71EE723BDEE9}" type="parTrans" cxnId="{A8CF7B31-89C3-3441-83D0-26F6A4D883F6}">
      <dgm:prSet/>
      <dgm:spPr/>
      <dgm:t>
        <a:bodyPr/>
        <a:lstStyle/>
        <a:p>
          <a:endParaRPr lang="de-DE">
            <a:latin typeface="Segoe UI" panose="020B0502040204020203" pitchFamily="34" charset="0"/>
            <a:cs typeface="Segoe UI" panose="020B0502040204020203" pitchFamily="34" charset="0"/>
          </a:endParaRPr>
        </a:p>
      </dgm:t>
    </dgm:pt>
    <dgm:pt modelId="{D986D1B4-5472-B848-8E3D-F3EC1B93B479}" type="sibTrans" cxnId="{A8CF7B31-89C3-3441-83D0-26F6A4D883F6}">
      <dgm:prSet/>
      <dgm:spPr/>
      <dgm:t>
        <a:bodyPr/>
        <a:lstStyle/>
        <a:p>
          <a:endParaRPr lang="de-DE">
            <a:latin typeface="Segoe UI" panose="020B0502040204020203" pitchFamily="34" charset="0"/>
            <a:cs typeface="Segoe UI" panose="020B0502040204020203" pitchFamily="34" charset="0"/>
          </a:endParaRPr>
        </a:p>
      </dgm:t>
    </dgm:pt>
    <dgm:pt modelId="{6272F67C-6953-7949-9E55-1486342B392D}">
      <dgm:prSet phldrT="[Text]" custT="1"/>
      <dgm:spPr/>
      <dgm:t>
        <a:bodyPr/>
        <a:lstStyle/>
        <a:p>
          <a:r>
            <a:rPr lang="de-DE" sz="3200" dirty="0">
              <a:latin typeface="Segoe UI" panose="020B0502040204020203" pitchFamily="34" charset="0"/>
              <a:cs typeface="Segoe UI" panose="020B0502040204020203" pitchFamily="34" charset="0"/>
            </a:rPr>
            <a:t>Search Engine </a:t>
          </a:r>
          <a:r>
            <a:rPr lang="de-DE" sz="3200" dirty="0" err="1">
              <a:latin typeface="Segoe UI" panose="020B0502040204020203" pitchFamily="34" charset="0"/>
              <a:cs typeface="Segoe UI" panose="020B0502040204020203" pitchFamily="34" charset="0"/>
            </a:rPr>
            <a:t>Literacy</a:t>
          </a:r>
          <a:endParaRPr lang="de-DE" sz="3200" dirty="0">
            <a:latin typeface="Segoe UI" panose="020B0502040204020203" pitchFamily="34" charset="0"/>
            <a:cs typeface="Segoe UI" panose="020B0502040204020203" pitchFamily="34" charset="0"/>
          </a:endParaRPr>
        </a:p>
      </dgm:t>
    </dgm:pt>
    <dgm:pt modelId="{69DCAB51-988D-E34F-BB16-B51ACC2979D4}" type="parTrans" cxnId="{BC4602E7-E9C9-C646-BDCF-EF83E2B716A6}">
      <dgm:prSet/>
      <dgm:spPr/>
      <dgm:t>
        <a:bodyPr/>
        <a:lstStyle/>
        <a:p>
          <a:endParaRPr lang="de-DE">
            <a:latin typeface="Segoe UI" panose="020B0502040204020203" pitchFamily="34" charset="0"/>
            <a:cs typeface="Segoe UI" panose="020B0502040204020203" pitchFamily="34" charset="0"/>
          </a:endParaRPr>
        </a:p>
      </dgm:t>
    </dgm:pt>
    <dgm:pt modelId="{E5C1BEB5-2322-7C4E-9C99-DF69E59AE790}" type="sibTrans" cxnId="{BC4602E7-E9C9-C646-BDCF-EF83E2B716A6}">
      <dgm:prSet/>
      <dgm:spPr/>
      <dgm:t>
        <a:bodyPr/>
        <a:lstStyle/>
        <a:p>
          <a:endParaRPr lang="de-DE">
            <a:latin typeface="Segoe UI" panose="020B0502040204020203" pitchFamily="34" charset="0"/>
            <a:cs typeface="Segoe UI" panose="020B0502040204020203" pitchFamily="34" charset="0"/>
          </a:endParaRPr>
        </a:p>
      </dgm:t>
    </dgm:pt>
    <dgm:pt modelId="{7BB08A79-46D4-124A-B6AF-69D6388CA985}">
      <dgm:prSet phldrT="[Text]" custT="1"/>
      <dgm:spPr/>
      <dgm:t>
        <a:bodyPr/>
        <a:lstStyle/>
        <a:p>
          <a:r>
            <a:rPr lang="en-GB" sz="1800" dirty="0">
              <a:latin typeface="Segoe UI" panose="020B0502040204020203" pitchFamily="34" charset="0"/>
              <a:cs typeface="Segoe UI" panose="020B0502040204020203" pitchFamily="34" charset="0"/>
            </a:rPr>
            <a:t>Achieving accurate search results requires </a:t>
          </a:r>
          <a:r>
            <a:rPr lang="en-GB" sz="1800" b="1" dirty="0">
              <a:latin typeface="Segoe UI" panose="020B0502040204020203" pitchFamily="34" charset="0"/>
              <a:cs typeface="Segoe UI" panose="020B0502040204020203" pitchFamily="34" charset="0"/>
            </a:rPr>
            <a:t>search engine literacy</a:t>
          </a:r>
          <a:r>
            <a:rPr lang="en-GB" sz="1800" dirty="0">
              <a:latin typeface="Segoe UI" panose="020B0502040204020203" pitchFamily="34" charset="0"/>
              <a:cs typeface="Segoe UI" panose="020B0502040204020203" pitchFamily="34" charset="0"/>
            </a:rPr>
            <a:t>, which is the knowledge of how search engines work and the following: findability, linguistic functions, query language, and ranking. </a:t>
          </a:r>
          <a:endParaRPr lang="de-DE" sz="1800" dirty="0">
            <a:latin typeface="Segoe UI" panose="020B0502040204020203" pitchFamily="34" charset="0"/>
            <a:cs typeface="Segoe UI" panose="020B0502040204020203" pitchFamily="34" charset="0"/>
          </a:endParaRPr>
        </a:p>
      </dgm:t>
    </dgm:pt>
    <dgm:pt modelId="{ABBD57AF-012D-4B48-9E01-89AE75E681ED}" type="parTrans" cxnId="{C6DDD0CD-ACE1-6F4D-AE41-60189727ADEE}">
      <dgm:prSet/>
      <dgm:spPr/>
      <dgm:t>
        <a:bodyPr/>
        <a:lstStyle/>
        <a:p>
          <a:endParaRPr lang="de-DE">
            <a:latin typeface="Segoe UI" panose="020B0502040204020203" pitchFamily="34" charset="0"/>
            <a:cs typeface="Segoe UI" panose="020B0502040204020203" pitchFamily="34" charset="0"/>
          </a:endParaRPr>
        </a:p>
      </dgm:t>
    </dgm:pt>
    <dgm:pt modelId="{D6E91F14-461E-8B46-AA62-327CAE517278}" type="sibTrans" cxnId="{C6DDD0CD-ACE1-6F4D-AE41-60189727ADEE}">
      <dgm:prSet/>
      <dgm:spPr/>
      <dgm:t>
        <a:bodyPr/>
        <a:lstStyle/>
        <a:p>
          <a:endParaRPr lang="de-DE">
            <a:latin typeface="Segoe UI" panose="020B0502040204020203" pitchFamily="34" charset="0"/>
            <a:cs typeface="Segoe UI" panose="020B0502040204020203" pitchFamily="34" charset="0"/>
          </a:endParaRPr>
        </a:p>
      </dgm:t>
    </dgm:pt>
    <dgm:pt modelId="{ED2B7132-5FE3-4345-931B-94893FB9A12B}" type="pres">
      <dgm:prSet presAssocID="{CD41AC46-C788-4D4A-8C74-2906EDF32530}" presName="Name0" presStyleCnt="0">
        <dgm:presLayoutVars>
          <dgm:chMax val="3"/>
          <dgm:chPref val="1"/>
          <dgm:dir/>
          <dgm:animLvl val="lvl"/>
          <dgm:resizeHandles/>
        </dgm:presLayoutVars>
      </dgm:prSet>
      <dgm:spPr/>
    </dgm:pt>
    <dgm:pt modelId="{27DD9C36-4BBF-E041-8EA8-2E953C2A18F2}" type="pres">
      <dgm:prSet presAssocID="{CD41AC46-C788-4D4A-8C74-2906EDF32530}" presName="outerBox" presStyleCnt="0"/>
      <dgm:spPr/>
    </dgm:pt>
    <dgm:pt modelId="{D0A79857-F3F5-B74B-A9A8-6065EA81D405}" type="pres">
      <dgm:prSet presAssocID="{CD41AC46-C788-4D4A-8C74-2906EDF32530}" presName="outerBoxParent" presStyleLbl="node1" presStyleIdx="0" presStyleCnt="3"/>
      <dgm:spPr/>
    </dgm:pt>
    <dgm:pt modelId="{49DAC84F-7058-7D4B-A470-DE77A35B282B}" type="pres">
      <dgm:prSet presAssocID="{CD41AC46-C788-4D4A-8C74-2906EDF32530}" presName="outerBoxChildren" presStyleCnt="0"/>
      <dgm:spPr/>
    </dgm:pt>
    <dgm:pt modelId="{00090450-9840-D84E-B4C4-D2337B0E6B3F}" type="pres">
      <dgm:prSet presAssocID="{62291947-DBA0-D147-8379-044F6A8AF4DE}" presName="oChild" presStyleLbl="fgAcc1" presStyleIdx="0" presStyleCnt="3" custScaleX="157382" custScaleY="103899" custLinFactNeighborX="21067" custLinFactNeighborY="-780">
        <dgm:presLayoutVars>
          <dgm:bulletEnabled val="1"/>
        </dgm:presLayoutVars>
      </dgm:prSet>
      <dgm:spPr/>
    </dgm:pt>
    <dgm:pt modelId="{C1657549-841F-D94A-B946-F32885C6FC94}" type="pres">
      <dgm:prSet presAssocID="{CD41AC46-C788-4D4A-8C74-2906EDF32530}" presName="middleBox" presStyleCnt="0"/>
      <dgm:spPr/>
    </dgm:pt>
    <dgm:pt modelId="{C0BE978C-89B6-6344-B2A7-4C791F8D784A}" type="pres">
      <dgm:prSet presAssocID="{CD41AC46-C788-4D4A-8C74-2906EDF32530}" presName="middleBoxParent" presStyleLbl="node1" presStyleIdx="1" presStyleCnt="3" custScaleX="95091" custScaleY="117734" custLinFactNeighborX="5708" custLinFactNeighborY="-4901"/>
      <dgm:spPr/>
    </dgm:pt>
    <dgm:pt modelId="{CD4CD7CD-5A2F-EC45-B596-06D2B1804DE1}" type="pres">
      <dgm:prSet presAssocID="{CD41AC46-C788-4D4A-8C74-2906EDF32530}" presName="middleBoxChildren" presStyleCnt="0"/>
      <dgm:spPr/>
    </dgm:pt>
    <dgm:pt modelId="{1F5234F2-5CE1-3B45-A335-53CE0D6C7699}" type="pres">
      <dgm:prSet presAssocID="{1D54E15F-041C-194D-BC97-F67DB22D6FA5}" presName="mChild" presStyleLbl="fgAcc1" presStyleIdx="1" presStyleCnt="3" custScaleX="199299" custScaleY="1498735" custLinFactY="48648" custLinFactNeighborX="84605" custLinFactNeighborY="100000">
        <dgm:presLayoutVars>
          <dgm:bulletEnabled val="1"/>
        </dgm:presLayoutVars>
      </dgm:prSet>
      <dgm:spPr/>
    </dgm:pt>
    <dgm:pt modelId="{A67F9B44-D506-5B4D-B38E-F2AA71BCD18F}" type="pres">
      <dgm:prSet presAssocID="{CD41AC46-C788-4D4A-8C74-2906EDF32530}" presName="centerBox" presStyleCnt="0"/>
      <dgm:spPr/>
    </dgm:pt>
    <dgm:pt modelId="{ADC61603-AA02-7045-B8EB-556A19E602F8}" type="pres">
      <dgm:prSet presAssocID="{CD41AC46-C788-4D4A-8C74-2906EDF32530}" presName="centerBoxParent" presStyleLbl="node1" presStyleIdx="2" presStyleCnt="3" custScaleX="74008" custScaleY="136961" custLinFactNeighborX="23629" custLinFactNeighborY="-4376"/>
      <dgm:spPr/>
    </dgm:pt>
    <dgm:pt modelId="{78E1994D-5C26-F242-9AD9-A5CFF312A9AB}" type="pres">
      <dgm:prSet presAssocID="{CD41AC46-C788-4D4A-8C74-2906EDF32530}" presName="centerBoxChildren" presStyleCnt="0"/>
      <dgm:spPr/>
    </dgm:pt>
    <dgm:pt modelId="{AF58DEAE-5EDD-7543-BC3F-C56B68446C12}" type="pres">
      <dgm:prSet presAssocID="{7BB08A79-46D4-124A-B6AF-69D6388CA985}" presName="cChild" presStyleLbl="fgAcc1" presStyleIdx="2" presStyleCnt="3" custScaleX="68365" custScaleY="180833" custLinFactNeighborX="39254" custLinFactNeighborY="-8694">
        <dgm:presLayoutVars>
          <dgm:bulletEnabled val="1"/>
        </dgm:presLayoutVars>
      </dgm:prSet>
      <dgm:spPr/>
    </dgm:pt>
  </dgm:ptLst>
  <dgm:cxnLst>
    <dgm:cxn modelId="{32166713-17D1-8445-9CA8-FAF6FDD88BAA}" type="presOf" srcId="{92AB2BA9-3FB1-6241-B08C-534A497C8A9A}" destId="{C0BE978C-89B6-6344-B2A7-4C791F8D784A}" srcOrd="0" destOrd="0" presId="urn:microsoft.com/office/officeart/2005/8/layout/target2"/>
    <dgm:cxn modelId="{A8CF7B31-89C3-3441-83D0-26F6A4D883F6}" srcId="{92AB2BA9-3FB1-6241-B08C-534A497C8A9A}" destId="{1D54E15F-041C-194D-BC97-F67DB22D6FA5}" srcOrd="0" destOrd="0" parTransId="{366CB04E-0050-F54B-8897-71EE723BDEE9}" sibTransId="{D986D1B4-5472-B848-8E3D-F3EC1B93B479}"/>
    <dgm:cxn modelId="{82A2F839-FEBA-A342-B7DF-9E11B156A55D}" type="presOf" srcId="{7BB08A79-46D4-124A-B6AF-69D6388CA985}" destId="{AF58DEAE-5EDD-7543-BC3F-C56B68446C12}" srcOrd="0" destOrd="0" presId="urn:microsoft.com/office/officeart/2005/8/layout/target2"/>
    <dgm:cxn modelId="{77F84959-952B-5E4E-A93C-7A73B386B6E7}" type="presOf" srcId="{1D54E15F-041C-194D-BC97-F67DB22D6FA5}" destId="{1F5234F2-5CE1-3B45-A335-53CE0D6C7699}" srcOrd="0" destOrd="0" presId="urn:microsoft.com/office/officeart/2005/8/layout/target2"/>
    <dgm:cxn modelId="{8EA4BC68-1F74-D246-9E73-F1BC57591AC0}" type="presOf" srcId="{62291947-DBA0-D147-8379-044F6A8AF4DE}" destId="{00090450-9840-D84E-B4C4-D2337B0E6B3F}" srcOrd="0" destOrd="0" presId="urn:microsoft.com/office/officeart/2005/8/layout/target2"/>
    <dgm:cxn modelId="{8951F484-0664-FE4D-ADC6-2D85D2304B97}" type="presOf" srcId="{CD41AC46-C788-4D4A-8C74-2906EDF32530}" destId="{ED2B7132-5FE3-4345-931B-94893FB9A12B}" srcOrd="0" destOrd="0" presId="urn:microsoft.com/office/officeart/2005/8/layout/target2"/>
    <dgm:cxn modelId="{71987A9E-CA93-A64C-A286-C9A0F2F98217}" srcId="{CD41AC46-C788-4D4A-8C74-2906EDF32530}" destId="{92AB2BA9-3FB1-6241-B08C-534A497C8A9A}" srcOrd="1" destOrd="0" parTransId="{8D8E31E2-B8C8-7A46-A3D2-D21746571F96}" sibTransId="{AEEA2352-251A-964B-8383-66C0CB751770}"/>
    <dgm:cxn modelId="{E5904DB4-79C9-4645-92E3-77368CD6DFB0}" type="presOf" srcId="{B42F78E9-24E9-5A49-8C14-8498A9209CD8}" destId="{D0A79857-F3F5-B74B-A9A8-6065EA81D405}" srcOrd="0" destOrd="0" presId="urn:microsoft.com/office/officeart/2005/8/layout/target2"/>
    <dgm:cxn modelId="{7D5F76BD-A643-FE4B-8D11-620EA6911497}" srcId="{CD41AC46-C788-4D4A-8C74-2906EDF32530}" destId="{B42F78E9-24E9-5A49-8C14-8498A9209CD8}" srcOrd="0" destOrd="0" parTransId="{3E663453-D9CA-0041-A92B-5169E14A7535}" sibTransId="{80C7A167-17E8-2741-BEBA-B26F993BA712}"/>
    <dgm:cxn modelId="{AB7733C9-CC30-6A49-8724-046119AB0647}" srcId="{B42F78E9-24E9-5A49-8C14-8498A9209CD8}" destId="{62291947-DBA0-D147-8379-044F6A8AF4DE}" srcOrd="0" destOrd="0" parTransId="{5306F046-E347-C34F-AAAA-3B5BED710D15}" sibTransId="{0AF980DE-F1CB-F244-9843-6A35FC6C6B70}"/>
    <dgm:cxn modelId="{4741A1CC-D35D-224A-8140-E83EFB3FD5B7}" type="presOf" srcId="{6272F67C-6953-7949-9E55-1486342B392D}" destId="{ADC61603-AA02-7045-B8EB-556A19E602F8}" srcOrd="0" destOrd="0" presId="urn:microsoft.com/office/officeart/2005/8/layout/target2"/>
    <dgm:cxn modelId="{C6DDD0CD-ACE1-6F4D-AE41-60189727ADEE}" srcId="{6272F67C-6953-7949-9E55-1486342B392D}" destId="{7BB08A79-46D4-124A-B6AF-69D6388CA985}" srcOrd="0" destOrd="0" parTransId="{ABBD57AF-012D-4B48-9E01-89AE75E681ED}" sibTransId="{D6E91F14-461E-8B46-AA62-327CAE517278}"/>
    <dgm:cxn modelId="{BC4602E7-E9C9-C646-BDCF-EF83E2B716A6}" srcId="{CD41AC46-C788-4D4A-8C74-2906EDF32530}" destId="{6272F67C-6953-7949-9E55-1486342B392D}" srcOrd="2" destOrd="0" parTransId="{69DCAB51-988D-E34F-BB16-B51ACC2979D4}" sibTransId="{E5C1BEB5-2322-7C4E-9C99-DF69E59AE790}"/>
    <dgm:cxn modelId="{B2016ED4-3E62-4845-A569-E65EC5AAEF04}" type="presParOf" srcId="{ED2B7132-5FE3-4345-931B-94893FB9A12B}" destId="{27DD9C36-4BBF-E041-8EA8-2E953C2A18F2}" srcOrd="0" destOrd="0" presId="urn:microsoft.com/office/officeart/2005/8/layout/target2"/>
    <dgm:cxn modelId="{8959730B-172E-A248-A1E6-D525E7D2483E}" type="presParOf" srcId="{27DD9C36-4BBF-E041-8EA8-2E953C2A18F2}" destId="{D0A79857-F3F5-B74B-A9A8-6065EA81D405}" srcOrd="0" destOrd="0" presId="urn:microsoft.com/office/officeart/2005/8/layout/target2"/>
    <dgm:cxn modelId="{CBBBD2B5-5174-914D-A778-FA6D2A092669}" type="presParOf" srcId="{27DD9C36-4BBF-E041-8EA8-2E953C2A18F2}" destId="{49DAC84F-7058-7D4B-A470-DE77A35B282B}" srcOrd="1" destOrd="0" presId="urn:microsoft.com/office/officeart/2005/8/layout/target2"/>
    <dgm:cxn modelId="{03E46EF0-7B0F-0F41-B42B-7D1BADC08A77}" type="presParOf" srcId="{49DAC84F-7058-7D4B-A470-DE77A35B282B}" destId="{00090450-9840-D84E-B4C4-D2337B0E6B3F}" srcOrd="0" destOrd="0" presId="urn:microsoft.com/office/officeart/2005/8/layout/target2"/>
    <dgm:cxn modelId="{74C810E5-B678-B646-924A-10C6E6D454D7}" type="presParOf" srcId="{ED2B7132-5FE3-4345-931B-94893FB9A12B}" destId="{C1657549-841F-D94A-B946-F32885C6FC94}" srcOrd="1" destOrd="0" presId="urn:microsoft.com/office/officeart/2005/8/layout/target2"/>
    <dgm:cxn modelId="{01B4C955-82E2-6848-BA45-2048BCF6D550}" type="presParOf" srcId="{C1657549-841F-D94A-B946-F32885C6FC94}" destId="{C0BE978C-89B6-6344-B2A7-4C791F8D784A}" srcOrd="0" destOrd="0" presId="urn:microsoft.com/office/officeart/2005/8/layout/target2"/>
    <dgm:cxn modelId="{892D2A15-611E-654E-B339-FC5DFF08D954}" type="presParOf" srcId="{C1657549-841F-D94A-B946-F32885C6FC94}" destId="{CD4CD7CD-5A2F-EC45-B596-06D2B1804DE1}" srcOrd="1" destOrd="0" presId="urn:microsoft.com/office/officeart/2005/8/layout/target2"/>
    <dgm:cxn modelId="{8C75F118-6DC0-7A4A-A9EA-934E19892081}" type="presParOf" srcId="{CD4CD7CD-5A2F-EC45-B596-06D2B1804DE1}" destId="{1F5234F2-5CE1-3B45-A335-53CE0D6C7699}" srcOrd="0" destOrd="0" presId="urn:microsoft.com/office/officeart/2005/8/layout/target2"/>
    <dgm:cxn modelId="{DA62537B-2F72-3440-9ADC-6A895261E936}" type="presParOf" srcId="{ED2B7132-5FE3-4345-931B-94893FB9A12B}" destId="{A67F9B44-D506-5B4D-B38E-F2AA71BCD18F}" srcOrd="2" destOrd="0" presId="urn:microsoft.com/office/officeart/2005/8/layout/target2"/>
    <dgm:cxn modelId="{EE2FE7F0-5285-EA49-A4A6-01E990B096E6}" type="presParOf" srcId="{A67F9B44-D506-5B4D-B38E-F2AA71BCD18F}" destId="{ADC61603-AA02-7045-B8EB-556A19E602F8}" srcOrd="0" destOrd="0" presId="urn:microsoft.com/office/officeart/2005/8/layout/target2"/>
    <dgm:cxn modelId="{93A7B8A7-DC11-A44A-B823-808BB3AFA1B9}" type="presParOf" srcId="{A67F9B44-D506-5B4D-B38E-F2AA71BCD18F}" destId="{78E1994D-5C26-F242-9AD9-A5CFF312A9AB}" srcOrd="1" destOrd="0" presId="urn:microsoft.com/office/officeart/2005/8/layout/target2"/>
    <dgm:cxn modelId="{16193FE9-904E-AB41-A0B1-6E855575141B}" type="presParOf" srcId="{78E1994D-5C26-F242-9AD9-A5CFF312A9AB}" destId="{AF58DEAE-5EDD-7543-BC3F-C56B68446C12}" srcOrd="0" destOrd="0" presId="urn:microsoft.com/office/officeart/2005/8/layout/targe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E856F96-B4ED-304F-97DA-02FB1ED83DD6}" type="doc">
      <dgm:prSet loTypeId="urn:microsoft.com/office/officeart/2005/8/layout/chevron2" loCatId="process" qsTypeId="urn:microsoft.com/office/officeart/2005/8/quickstyle/simple2" qsCatId="simple" csTypeId="urn:microsoft.com/office/officeart/2005/8/colors/colorful2" csCatId="colorful" phldr="1"/>
      <dgm:spPr/>
      <dgm:t>
        <a:bodyPr/>
        <a:lstStyle/>
        <a:p>
          <a:endParaRPr lang="de-DE"/>
        </a:p>
      </dgm:t>
    </dgm:pt>
    <dgm:pt modelId="{03620BFA-29F5-FA42-90D1-67F353BCBA3F}">
      <dgm:prSet phldrT="[Text]" custT="1"/>
      <dgm:spPr/>
      <dgm:t>
        <a:bodyPr/>
        <a:lstStyle/>
        <a:p>
          <a:r>
            <a:rPr lang="de-DE" sz="1400" b="1" dirty="0"/>
            <a:t>Initial</a:t>
          </a:r>
        </a:p>
        <a:p>
          <a:r>
            <a:rPr lang="de-DE" sz="1400" b="1" dirty="0" err="1"/>
            <a:t>example</a:t>
          </a:r>
          <a:endParaRPr lang="de-DE" sz="1400" b="1" dirty="0"/>
        </a:p>
      </dgm:t>
    </dgm:pt>
    <dgm:pt modelId="{14C4B13F-F72C-794F-BB67-3BCFB85C81F3}" type="parTrans" cxnId="{D4FB2B6B-FACE-9548-989A-97CBBE053B4B}">
      <dgm:prSet/>
      <dgm:spPr/>
      <dgm:t>
        <a:bodyPr/>
        <a:lstStyle/>
        <a:p>
          <a:endParaRPr lang="de-DE"/>
        </a:p>
      </dgm:t>
    </dgm:pt>
    <dgm:pt modelId="{C39A028E-FD6B-3240-9582-9254A9414518}" type="sibTrans" cxnId="{D4FB2B6B-FACE-9548-989A-97CBBE053B4B}">
      <dgm:prSet/>
      <dgm:spPr/>
      <dgm:t>
        <a:bodyPr/>
        <a:lstStyle/>
        <a:p>
          <a:endParaRPr lang="de-DE"/>
        </a:p>
      </dgm:t>
    </dgm:pt>
    <dgm:pt modelId="{EB5D6709-AFA4-6B4C-A058-005CB1F6FE76}">
      <dgm:prSet phldrT="[Text]"/>
      <dgm:spPr/>
      <dgm:t>
        <a:bodyPr/>
        <a:lstStyle/>
        <a:p>
          <a:pPr>
            <a:buNone/>
          </a:pPr>
          <a:r>
            <a:rPr lang="de-DE" dirty="0"/>
            <a:t>﻿First, an initial </a:t>
          </a:r>
          <a:r>
            <a:rPr lang="de-DE" dirty="0" err="1"/>
            <a:t>example</a:t>
          </a:r>
          <a:r>
            <a:rPr lang="de-DE" dirty="0"/>
            <a:t> </a:t>
          </a:r>
          <a:r>
            <a:rPr lang="de-DE" dirty="0" err="1"/>
            <a:t>is</a:t>
          </a:r>
          <a:r>
            <a:rPr lang="de-DE" dirty="0"/>
            <a:t> </a:t>
          </a:r>
          <a:r>
            <a:rPr lang="de-DE" dirty="0" err="1"/>
            <a:t>discussed</a:t>
          </a:r>
          <a:r>
            <a:rPr lang="de-DE" dirty="0"/>
            <a:t> </a:t>
          </a:r>
          <a:r>
            <a:rPr lang="de-DE" dirty="0" err="1"/>
            <a:t>intensively</a:t>
          </a:r>
          <a:r>
            <a:rPr lang="de-DE" dirty="0"/>
            <a:t>. This </a:t>
          </a:r>
          <a:r>
            <a:rPr lang="de-DE" dirty="0" err="1"/>
            <a:t>must</a:t>
          </a:r>
          <a:r>
            <a:rPr lang="de-DE" dirty="0"/>
            <a:t> </a:t>
          </a:r>
          <a:r>
            <a:rPr lang="de-DE" dirty="0" err="1"/>
            <a:t>be</a:t>
          </a:r>
          <a:r>
            <a:rPr lang="de-DE" dirty="0"/>
            <a:t> </a:t>
          </a:r>
          <a:r>
            <a:rPr lang="de-DE" dirty="0" err="1"/>
            <a:t>characteristic</a:t>
          </a:r>
          <a:r>
            <a:rPr lang="de-DE" dirty="0"/>
            <a:t> </a:t>
          </a:r>
          <a:r>
            <a:rPr lang="de-DE" dirty="0" err="1"/>
            <a:t>for</a:t>
          </a:r>
          <a:r>
            <a:rPr lang="de-DE" dirty="0"/>
            <a:t> </a:t>
          </a:r>
          <a:r>
            <a:rPr lang="de-DE" dirty="0" err="1"/>
            <a:t>the</a:t>
          </a:r>
          <a:r>
            <a:rPr lang="de-DE" dirty="0"/>
            <a:t> </a:t>
          </a:r>
          <a:r>
            <a:rPr lang="de-DE" dirty="0" err="1"/>
            <a:t>concept</a:t>
          </a:r>
          <a:r>
            <a:rPr lang="de-DE" dirty="0"/>
            <a:t> </a:t>
          </a:r>
          <a:r>
            <a:rPr lang="de-DE" dirty="0" err="1"/>
            <a:t>to</a:t>
          </a:r>
          <a:r>
            <a:rPr lang="de-DE" dirty="0"/>
            <a:t> </a:t>
          </a:r>
          <a:r>
            <a:rPr lang="de-DE" dirty="0" err="1"/>
            <a:t>be</a:t>
          </a:r>
          <a:r>
            <a:rPr lang="de-DE" dirty="0"/>
            <a:t> </a:t>
          </a:r>
          <a:r>
            <a:rPr lang="de-DE" dirty="0" err="1"/>
            <a:t>formed</a:t>
          </a:r>
          <a:r>
            <a:rPr lang="de-DE" dirty="0"/>
            <a:t>, i.e. </a:t>
          </a:r>
          <a:r>
            <a:rPr lang="de-DE" dirty="0" err="1"/>
            <a:t>the</a:t>
          </a:r>
          <a:r>
            <a:rPr lang="de-DE" dirty="0"/>
            <a:t> </a:t>
          </a:r>
          <a:r>
            <a:rPr lang="de-DE" dirty="0" err="1"/>
            <a:t>essence</a:t>
          </a:r>
          <a:r>
            <a:rPr lang="de-DE" dirty="0"/>
            <a:t> </a:t>
          </a:r>
          <a:r>
            <a:rPr lang="de-DE" dirty="0" err="1"/>
            <a:t>of</a:t>
          </a:r>
          <a:r>
            <a:rPr lang="de-DE" dirty="0"/>
            <a:t> </a:t>
          </a:r>
          <a:r>
            <a:rPr lang="de-DE" dirty="0" err="1"/>
            <a:t>the</a:t>
          </a:r>
          <a:r>
            <a:rPr lang="de-DE" dirty="0"/>
            <a:t> </a:t>
          </a:r>
          <a:r>
            <a:rPr lang="de-DE" dirty="0" err="1"/>
            <a:t>concept</a:t>
          </a:r>
          <a:r>
            <a:rPr lang="de-DE" dirty="0"/>
            <a:t> </a:t>
          </a:r>
          <a:r>
            <a:rPr lang="de-DE" dirty="0" err="1"/>
            <a:t>must</a:t>
          </a:r>
          <a:r>
            <a:rPr lang="de-DE" dirty="0"/>
            <a:t> </a:t>
          </a:r>
          <a:r>
            <a:rPr lang="de-DE" dirty="0" err="1"/>
            <a:t>be</a:t>
          </a:r>
          <a:r>
            <a:rPr lang="de-DE" dirty="0"/>
            <a:t> </a:t>
          </a:r>
          <a:r>
            <a:rPr lang="de-DE" dirty="0" err="1"/>
            <a:t>particularly</a:t>
          </a:r>
          <a:r>
            <a:rPr lang="de-DE" dirty="0"/>
            <a:t> </a:t>
          </a:r>
          <a:r>
            <a:rPr lang="de-DE" dirty="0" err="1"/>
            <a:t>well</a:t>
          </a:r>
          <a:r>
            <a:rPr lang="de-DE" dirty="0"/>
            <a:t> </a:t>
          </a:r>
          <a:r>
            <a:rPr lang="de-DE" dirty="0" err="1"/>
            <a:t>recognizable</a:t>
          </a:r>
          <a:r>
            <a:rPr lang="de-DE" dirty="0"/>
            <a:t> and tangible in it. </a:t>
          </a:r>
          <a:r>
            <a:rPr lang="de-DE" dirty="0" err="1"/>
            <a:t>It</a:t>
          </a:r>
          <a:r>
            <a:rPr lang="de-DE" dirty="0"/>
            <a:t> </a:t>
          </a:r>
          <a:r>
            <a:rPr lang="de-DE" dirty="0" err="1"/>
            <a:t>should</a:t>
          </a:r>
          <a:r>
            <a:rPr lang="de-DE" dirty="0"/>
            <a:t> not </a:t>
          </a:r>
          <a:r>
            <a:rPr lang="de-DE" dirty="0" err="1"/>
            <a:t>be</a:t>
          </a:r>
          <a:r>
            <a:rPr lang="de-DE" dirty="0"/>
            <a:t> a </a:t>
          </a:r>
          <a:r>
            <a:rPr lang="de-DE" dirty="0" err="1"/>
            <a:t>special</a:t>
          </a:r>
          <a:r>
            <a:rPr lang="de-DE" dirty="0"/>
            <a:t> </a:t>
          </a:r>
          <a:r>
            <a:rPr lang="de-DE" dirty="0" err="1"/>
            <a:t>case</a:t>
          </a:r>
          <a:r>
            <a:rPr lang="de-DE" dirty="0"/>
            <a:t>, but also not </a:t>
          </a:r>
          <a:r>
            <a:rPr lang="de-DE" dirty="0" err="1"/>
            <a:t>contain</a:t>
          </a:r>
          <a:r>
            <a:rPr lang="de-DE" dirty="0"/>
            <a:t> </a:t>
          </a:r>
          <a:r>
            <a:rPr lang="de-DE" dirty="0" err="1"/>
            <a:t>too</a:t>
          </a:r>
          <a:r>
            <a:rPr lang="de-DE" dirty="0"/>
            <a:t> </a:t>
          </a:r>
          <a:r>
            <a:rPr lang="de-DE" dirty="0" err="1"/>
            <a:t>many</a:t>
          </a:r>
          <a:r>
            <a:rPr lang="de-DE" dirty="0"/>
            <a:t> additional </a:t>
          </a:r>
          <a:r>
            <a:rPr lang="de-DE" dirty="0" err="1"/>
            <a:t>components</a:t>
          </a:r>
          <a:r>
            <a:rPr lang="de-DE" dirty="0"/>
            <a:t> </a:t>
          </a:r>
          <a:r>
            <a:rPr lang="de-DE" dirty="0" err="1"/>
            <a:t>that</a:t>
          </a:r>
          <a:r>
            <a:rPr lang="de-DE" dirty="0"/>
            <a:t> </a:t>
          </a:r>
          <a:r>
            <a:rPr lang="de-DE" dirty="0" err="1"/>
            <a:t>distract</a:t>
          </a:r>
          <a:r>
            <a:rPr lang="de-DE" dirty="0"/>
            <a:t> </a:t>
          </a:r>
          <a:r>
            <a:rPr lang="de-DE" dirty="0" err="1"/>
            <a:t>from</a:t>
          </a:r>
          <a:r>
            <a:rPr lang="de-DE" dirty="0"/>
            <a:t> </a:t>
          </a:r>
          <a:r>
            <a:rPr lang="de-DE" dirty="0" err="1"/>
            <a:t>the</a:t>
          </a:r>
          <a:r>
            <a:rPr lang="de-DE" dirty="0"/>
            <a:t> </a:t>
          </a:r>
          <a:r>
            <a:rPr lang="de-DE" dirty="0" err="1"/>
            <a:t>actual</a:t>
          </a:r>
          <a:r>
            <a:rPr lang="de-DE" dirty="0"/>
            <a:t> </a:t>
          </a:r>
          <a:r>
            <a:rPr lang="de-DE" dirty="0" err="1"/>
            <a:t>concept</a:t>
          </a:r>
          <a:r>
            <a:rPr lang="de-DE" dirty="0"/>
            <a:t>.</a:t>
          </a:r>
        </a:p>
      </dgm:t>
    </dgm:pt>
    <dgm:pt modelId="{44F1E942-AEFD-6E4D-900C-3F7D4FC6B7AC}" type="parTrans" cxnId="{6A60417F-FB9F-F24C-A743-24E68336CE4E}">
      <dgm:prSet/>
      <dgm:spPr/>
      <dgm:t>
        <a:bodyPr/>
        <a:lstStyle/>
        <a:p>
          <a:endParaRPr lang="de-DE"/>
        </a:p>
      </dgm:t>
    </dgm:pt>
    <dgm:pt modelId="{4D6EB4A4-13BF-D047-84C5-0863FB81BA0C}" type="sibTrans" cxnId="{6A60417F-FB9F-F24C-A743-24E68336CE4E}">
      <dgm:prSet/>
      <dgm:spPr/>
      <dgm:t>
        <a:bodyPr/>
        <a:lstStyle/>
        <a:p>
          <a:endParaRPr lang="de-DE"/>
        </a:p>
      </dgm:t>
    </dgm:pt>
    <dgm:pt modelId="{B18E5BC3-44D2-7F41-9EB9-56894B21FF50}">
      <dgm:prSet phldrT="[Text]"/>
      <dgm:spPr/>
      <dgm:t>
        <a:bodyPr/>
        <a:lstStyle/>
        <a:p>
          <a:r>
            <a:rPr lang="de-DE" b="1" dirty="0"/>
            <a:t>Initial </a:t>
          </a:r>
          <a:r>
            <a:rPr lang="de-DE" b="1" dirty="0" err="1"/>
            <a:t>abstraction</a:t>
          </a:r>
          <a:endParaRPr lang="de-DE" b="1" dirty="0"/>
        </a:p>
      </dgm:t>
    </dgm:pt>
    <dgm:pt modelId="{DD6788EC-4E86-4D46-833C-FE1D412B4DCC}" type="parTrans" cxnId="{2F82FD05-636C-E64F-A2CF-D81E1472F547}">
      <dgm:prSet/>
      <dgm:spPr/>
      <dgm:t>
        <a:bodyPr/>
        <a:lstStyle/>
        <a:p>
          <a:endParaRPr lang="de-DE"/>
        </a:p>
      </dgm:t>
    </dgm:pt>
    <dgm:pt modelId="{81BD7DC2-15C8-4B46-A173-D346781991C3}" type="sibTrans" cxnId="{2F82FD05-636C-E64F-A2CF-D81E1472F547}">
      <dgm:prSet/>
      <dgm:spPr/>
      <dgm:t>
        <a:bodyPr/>
        <a:lstStyle/>
        <a:p>
          <a:endParaRPr lang="de-DE"/>
        </a:p>
      </dgm:t>
    </dgm:pt>
    <dgm:pt modelId="{6B3CA650-2E98-7043-8D41-6F44B786EC40}">
      <dgm:prSet phldrT="[Text]"/>
      <dgm:spPr/>
      <dgm:t>
        <a:bodyPr/>
        <a:lstStyle/>
        <a:p>
          <a:pPr>
            <a:buNone/>
          </a:pPr>
          <a:r>
            <a:rPr lang="de-DE" dirty="0"/>
            <a:t>﻿After </a:t>
          </a:r>
          <a:r>
            <a:rPr lang="de-DE" dirty="0" err="1"/>
            <a:t>the</a:t>
          </a:r>
          <a:r>
            <a:rPr lang="de-DE" dirty="0"/>
            <a:t> initial </a:t>
          </a:r>
          <a:r>
            <a:rPr lang="de-DE" dirty="0" err="1"/>
            <a:t>example</a:t>
          </a:r>
          <a:r>
            <a:rPr lang="de-DE" dirty="0"/>
            <a:t> </a:t>
          </a:r>
          <a:r>
            <a:rPr lang="de-DE" dirty="0" err="1"/>
            <a:t>has</a:t>
          </a:r>
          <a:r>
            <a:rPr lang="de-DE" dirty="0"/>
            <a:t> </a:t>
          </a:r>
          <a:r>
            <a:rPr lang="de-DE" dirty="0" err="1"/>
            <a:t>been</a:t>
          </a:r>
          <a:r>
            <a:rPr lang="de-DE" dirty="0"/>
            <a:t> </a:t>
          </a:r>
          <a:r>
            <a:rPr lang="de-DE" dirty="0" err="1"/>
            <a:t>discussed</a:t>
          </a:r>
          <a:r>
            <a:rPr lang="de-DE" dirty="0"/>
            <a:t>, </a:t>
          </a:r>
          <a:r>
            <a:rPr lang="de-DE" dirty="0" err="1"/>
            <a:t>the</a:t>
          </a:r>
          <a:r>
            <a:rPr lang="de-DE" dirty="0"/>
            <a:t> </a:t>
          </a:r>
          <a:r>
            <a:rPr lang="de-DE" dirty="0" err="1"/>
            <a:t>essence</a:t>
          </a:r>
          <a:r>
            <a:rPr lang="de-DE" dirty="0"/>
            <a:t> </a:t>
          </a:r>
          <a:r>
            <a:rPr lang="de-DE" dirty="0" err="1"/>
            <a:t>of</a:t>
          </a:r>
          <a:r>
            <a:rPr lang="de-DE" dirty="0"/>
            <a:t> </a:t>
          </a:r>
          <a:r>
            <a:rPr lang="de-DE" dirty="0" err="1"/>
            <a:t>the</a:t>
          </a:r>
          <a:r>
            <a:rPr lang="de-DE" dirty="0"/>
            <a:t> </a:t>
          </a:r>
          <a:r>
            <a:rPr lang="de-DE" dirty="0" err="1"/>
            <a:t>term</a:t>
          </a:r>
          <a:r>
            <a:rPr lang="de-DE" dirty="0"/>
            <a:t> </a:t>
          </a:r>
          <a:r>
            <a:rPr lang="de-DE" dirty="0" err="1"/>
            <a:t>is</a:t>
          </a:r>
          <a:r>
            <a:rPr lang="de-DE" dirty="0"/>
            <a:t> </a:t>
          </a:r>
          <a:r>
            <a:rPr lang="de-DE" dirty="0" err="1"/>
            <a:t>worked</a:t>
          </a:r>
          <a:r>
            <a:rPr lang="de-DE" dirty="0"/>
            <a:t> out and </a:t>
          </a:r>
          <a:r>
            <a:rPr lang="de-DE" dirty="0" err="1"/>
            <a:t>formulated</a:t>
          </a:r>
          <a:r>
            <a:rPr lang="de-DE" dirty="0"/>
            <a:t> </a:t>
          </a:r>
          <a:r>
            <a:rPr lang="de-DE" dirty="0" err="1"/>
            <a:t>as</a:t>
          </a:r>
          <a:r>
            <a:rPr lang="de-DE" dirty="0"/>
            <a:t> an initial </a:t>
          </a:r>
          <a:r>
            <a:rPr lang="de-DE" dirty="0" err="1"/>
            <a:t>abstraction</a:t>
          </a:r>
          <a:r>
            <a:rPr lang="de-DE" dirty="0"/>
            <a:t>. This </a:t>
          </a:r>
          <a:r>
            <a:rPr lang="de-DE" dirty="0" err="1"/>
            <a:t>can</a:t>
          </a:r>
          <a:r>
            <a:rPr lang="de-DE" dirty="0"/>
            <a:t> </a:t>
          </a:r>
          <a:r>
            <a:rPr lang="de-DE" dirty="0" err="1"/>
            <a:t>be</a:t>
          </a:r>
          <a:r>
            <a:rPr lang="de-DE" dirty="0"/>
            <a:t>, </a:t>
          </a:r>
          <a:r>
            <a:rPr lang="de-DE" dirty="0" err="1"/>
            <a:t>for</a:t>
          </a:r>
          <a:r>
            <a:rPr lang="de-DE" dirty="0"/>
            <a:t> </a:t>
          </a:r>
          <a:r>
            <a:rPr lang="de-DE" dirty="0" err="1"/>
            <a:t>example</a:t>
          </a:r>
          <a:r>
            <a:rPr lang="de-DE" dirty="0"/>
            <a:t>, a </a:t>
          </a:r>
          <a:r>
            <a:rPr lang="de-DE" dirty="0" err="1"/>
            <a:t>definition</a:t>
          </a:r>
          <a:r>
            <a:rPr lang="de-DE" dirty="0"/>
            <a:t> </a:t>
          </a:r>
          <a:r>
            <a:rPr lang="de-DE" dirty="0" err="1"/>
            <a:t>suitable</a:t>
          </a:r>
          <a:r>
            <a:rPr lang="de-DE" dirty="0"/>
            <a:t> </a:t>
          </a:r>
          <a:r>
            <a:rPr lang="de-DE" dirty="0" err="1"/>
            <a:t>for</a:t>
          </a:r>
          <a:r>
            <a:rPr lang="de-DE" dirty="0"/>
            <a:t> </a:t>
          </a:r>
          <a:r>
            <a:rPr lang="de-DE" dirty="0" err="1"/>
            <a:t>children</a:t>
          </a:r>
          <a:r>
            <a:rPr lang="de-DE" dirty="0"/>
            <a:t>. </a:t>
          </a:r>
          <a:r>
            <a:rPr lang="de-DE" dirty="0" err="1"/>
            <a:t>It</a:t>
          </a:r>
          <a:r>
            <a:rPr lang="de-DE" dirty="0"/>
            <a:t> </a:t>
          </a:r>
          <a:r>
            <a:rPr lang="de-DE" dirty="0" err="1"/>
            <a:t>is</a:t>
          </a:r>
          <a:r>
            <a:rPr lang="de-DE" dirty="0"/>
            <a:t> </a:t>
          </a:r>
          <a:r>
            <a:rPr lang="de-DE" dirty="0" err="1"/>
            <a:t>important</a:t>
          </a:r>
          <a:r>
            <a:rPr lang="de-DE" dirty="0"/>
            <a:t> </a:t>
          </a:r>
          <a:r>
            <a:rPr lang="de-DE" dirty="0" err="1"/>
            <a:t>that</a:t>
          </a:r>
          <a:r>
            <a:rPr lang="de-DE" dirty="0"/>
            <a:t> </a:t>
          </a:r>
          <a:r>
            <a:rPr lang="de-DE" dirty="0" err="1"/>
            <a:t>it</a:t>
          </a:r>
          <a:r>
            <a:rPr lang="de-DE" dirty="0"/>
            <a:t> </a:t>
          </a:r>
          <a:r>
            <a:rPr lang="de-DE" dirty="0" err="1"/>
            <a:t>is</a:t>
          </a:r>
          <a:r>
            <a:rPr lang="de-DE" dirty="0"/>
            <a:t> </a:t>
          </a:r>
          <a:r>
            <a:rPr lang="de-DE" dirty="0" err="1"/>
            <a:t>actually</a:t>
          </a:r>
          <a:r>
            <a:rPr lang="de-DE" dirty="0"/>
            <a:t> a </a:t>
          </a:r>
          <a:r>
            <a:rPr lang="de-DE" dirty="0" err="1"/>
            <a:t>general</a:t>
          </a:r>
          <a:r>
            <a:rPr lang="de-DE" dirty="0"/>
            <a:t> </a:t>
          </a:r>
          <a:r>
            <a:rPr lang="de-DE" dirty="0" err="1"/>
            <a:t>formulation</a:t>
          </a:r>
          <a:r>
            <a:rPr lang="de-DE" dirty="0"/>
            <a:t>. This </a:t>
          </a:r>
          <a:r>
            <a:rPr lang="de-DE" dirty="0" err="1"/>
            <a:t>means</a:t>
          </a:r>
          <a:r>
            <a:rPr lang="de-DE" dirty="0"/>
            <a:t> </a:t>
          </a:r>
          <a:r>
            <a:rPr lang="de-DE" dirty="0" err="1"/>
            <a:t>that</a:t>
          </a:r>
          <a:r>
            <a:rPr lang="de-DE" dirty="0"/>
            <a:t> </a:t>
          </a:r>
          <a:r>
            <a:rPr lang="de-DE" dirty="0" err="1"/>
            <a:t>references</a:t>
          </a:r>
          <a:r>
            <a:rPr lang="de-DE" dirty="0"/>
            <a:t> </a:t>
          </a:r>
          <a:r>
            <a:rPr lang="de-DE" dirty="0" err="1"/>
            <a:t>to</a:t>
          </a:r>
          <a:r>
            <a:rPr lang="de-DE" dirty="0"/>
            <a:t> </a:t>
          </a:r>
          <a:r>
            <a:rPr lang="de-DE" dirty="0" err="1"/>
            <a:t>the</a:t>
          </a:r>
          <a:r>
            <a:rPr lang="de-DE" dirty="0"/>
            <a:t> initial </a:t>
          </a:r>
          <a:r>
            <a:rPr lang="de-DE" dirty="0" err="1"/>
            <a:t>example</a:t>
          </a:r>
          <a:r>
            <a:rPr lang="de-DE" dirty="0"/>
            <a:t> </a:t>
          </a:r>
          <a:r>
            <a:rPr lang="de-DE" dirty="0" err="1"/>
            <a:t>can</a:t>
          </a:r>
          <a:r>
            <a:rPr lang="de-DE" dirty="0"/>
            <a:t> and </a:t>
          </a:r>
          <a:r>
            <a:rPr lang="de-DE" dirty="0" err="1"/>
            <a:t>should</a:t>
          </a:r>
          <a:r>
            <a:rPr lang="de-DE" dirty="0"/>
            <a:t> </a:t>
          </a:r>
          <a:r>
            <a:rPr lang="de-DE" dirty="0" err="1"/>
            <a:t>be</a:t>
          </a:r>
          <a:r>
            <a:rPr lang="de-DE" dirty="0"/>
            <a:t> </a:t>
          </a:r>
          <a:r>
            <a:rPr lang="de-DE" dirty="0" err="1"/>
            <a:t>made</a:t>
          </a:r>
          <a:r>
            <a:rPr lang="de-DE" dirty="0"/>
            <a:t>, but </a:t>
          </a:r>
          <a:r>
            <a:rPr lang="de-DE" dirty="0" err="1"/>
            <a:t>they</a:t>
          </a:r>
          <a:r>
            <a:rPr lang="de-DE" dirty="0"/>
            <a:t> do not </a:t>
          </a:r>
          <a:r>
            <a:rPr lang="de-DE" dirty="0" err="1"/>
            <a:t>play</a:t>
          </a:r>
          <a:r>
            <a:rPr lang="de-DE" dirty="0"/>
            <a:t> a </a:t>
          </a:r>
          <a:r>
            <a:rPr lang="de-DE" dirty="0" err="1"/>
            <a:t>role</a:t>
          </a:r>
          <a:r>
            <a:rPr lang="de-DE" dirty="0"/>
            <a:t> in </a:t>
          </a:r>
          <a:r>
            <a:rPr lang="de-DE" dirty="0" err="1"/>
            <a:t>the</a:t>
          </a:r>
          <a:r>
            <a:rPr lang="de-DE" dirty="0"/>
            <a:t> </a:t>
          </a:r>
          <a:r>
            <a:rPr lang="de-DE" dirty="0" err="1"/>
            <a:t>formulation</a:t>
          </a:r>
          <a:r>
            <a:rPr lang="de-DE" dirty="0"/>
            <a:t> </a:t>
          </a:r>
          <a:r>
            <a:rPr lang="de-DE" dirty="0" err="1"/>
            <a:t>of</a:t>
          </a:r>
          <a:r>
            <a:rPr lang="de-DE" dirty="0"/>
            <a:t> </a:t>
          </a:r>
          <a:r>
            <a:rPr lang="de-DE" dirty="0" err="1"/>
            <a:t>the</a:t>
          </a:r>
          <a:r>
            <a:rPr lang="de-DE" dirty="0"/>
            <a:t> </a:t>
          </a:r>
          <a:r>
            <a:rPr lang="de-DE" dirty="0" err="1"/>
            <a:t>abstraction</a:t>
          </a:r>
          <a:r>
            <a:rPr lang="de-DE" dirty="0"/>
            <a:t> </a:t>
          </a:r>
          <a:r>
            <a:rPr lang="de-DE" dirty="0" err="1"/>
            <a:t>itself</a:t>
          </a:r>
          <a:r>
            <a:rPr lang="de-DE" dirty="0"/>
            <a:t>.</a:t>
          </a:r>
        </a:p>
      </dgm:t>
    </dgm:pt>
    <dgm:pt modelId="{823D09DC-2649-7E4D-923C-BFD1876E2E0A}" type="parTrans" cxnId="{1BBDC5F2-0E12-F445-9F5A-678B7759E86D}">
      <dgm:prSet/>
      <dgm:spPr/>
      <dgm:t>
        <a:bodyPr/>
        <a:lstStyle/>
        <a:p>
          <a:endParaRPr lang="de-DE"/>
        </a:p>
      </dgm:t>
    </dgm:pt>
    <dgm:pt modelId="{66B4948A-4483-754E-B6DB-1CC490675FD9}" type="sibTrans" cxnId="{1BBDC5F2-0E12-F445-9F5A-678B7759E86D}">
      <dgm:prSet/>
      <dgm:spPr/>
      <dgm:t>
        <a:bodyPr/>
        <a:lstStyle/>
        <a:p>
          <a:endParaRPr lang="de-DE"/>
        </a:p>
      </dgm:t>
    </dgm:pt>
    <dgm:pt modelId="{BC0FDA78-518F-9E4C-9130-E55E8940DFC6}">
      <dgm:prSet phldrT="[Text]"/>
      <dgm:spPr/>
      <dgm:t>
        <a:bodyPr/>
        <a:lstStyle/>
        <a:p>
          <a:r>
            <a:rPr lang="de-DE" b="1" dirty="0" err="1"/>
            <a:t>Concreti-zations</a:t>
          </a:r>
          <a:endParaRPr lang="de-DE" b="1" dirty="0"/>
        </a:p>
      </dgm:t>
    </dgm:pt>
    <dgm:pt modelId="{E40182B5-1B31-9446-9961-9A3E5FD5B786}" type="parTrans" cxnId="{9CD5F5D2-4D1B-8246-871D-9799AB8AA724}">
      <dgm:prSet/>
      <dgm:spPr/>
      <dgm:t>
        <a:bodyPr/>
        <a:lstStyle/>
        <a:p>
          <a:endParaRPr lang="de-DE"/>
        </a:p>
      </dgm:t>
    </dgm:pt>
    <dgm:pt modelId="{5F255C00-EBF7-BE4D-A848-07743F2363E5}" type="sibTrans" cxnId="{9CD5F5D2-4D1B-8246-871D-9799AB8AA724}">
      <dgm:prSet/>
      <dgm:spPr/>
      <dgm:t>
        <a:bodyPr/>
        <a:lstStyle/>
        <a:p>
          <a:endParaRPr lang="de-DE"/>
        </a:p>
      </dgm:t>
    </dgm:pt>
    <dgm:pt modelId="{F78F1860-FBE6-B04E-ADD8-C30F317F62E2}">
      <dgm:prSet phldrT="[Text]"/>
      <dgm:spPr/>
      <dgm:t>
        <a:bodyPr/>
        <a:lstStyle/>
        <a:p>
          <a:pPr>
            <a:buNone/>
          </a:pPr>
          <a:r>
            <a:rPr lang="de-DE" dirty="0" err="1"/>
            <a:t>Now</a:t>
          </a:r>
          <a:r>
            <a:rPr lang="de-DE" dirty="0"/>
            <a:t> </a:t>
          </a:r>
          <a:r>
            <a:rPr lang="de-DE" dirty="0" err="1"/>
            <a:t>the</a:t>
          </a:r>
          <a:r>
            <a:rPr lang="de-DE" dirty="0"/>
            <a:t> initial </a:t>
          </a:r>
          <a:r>
            <a:rPr lang="de-DE" dirty="0" err="1"/>
            <a:t>abstraction</a:t>
          </a:r>
          <a:r>
            <a:rPr lang="de-DE" dirty="0"/>
            <a:t> </a:t>
          </a:r>
          <a:r>
            <a:rPr lang="de-DE" dirty="0" err="1"/>
            <a:t>is</a:t>
          </a:r>
          <a:r>
            <a:rPr lang="de-DE" dirty="0"/>
            <a:t> </a:t>
          </a:r>
          <a:r>
            <a:rPr lang="de-DE" dirty="0" err="1"/>
            <a:t>applied</a:t>
          </a:r>
          <a:r>
            <a:rPr lang="de-DE" dirty="0"/>
            <a:t> </a:t>
          </a:r>
          <a:r>
            <a:rPr lang="de-DE" dirty="0" err="1"/>
            <a:t>to</a:t>
          </a:r>
          <a:r>
            <a:rPr lang="de-DE" dirty="0"/>
            <a:t> </a:t>
          </a:r>
          <a:r>
            <a:rPr lang="de-DE" dirty="0" err="1"/>
            <a:t>further</a:t>
          </a:r>
          <a:r>
            <a:rPr lang="de-DE" dirty="0"/>
            <a:t> </a:t>
          </a:r>
          <a:r>
            <a:rPr lang="de-DE" dirty="0" err="1"/>
            <a:t>examples</a:t>
          </a:r>
          <a:r>
            <a:rPr lang="de-DE" dirty="0"/>
            <a:t>, </a:t>
          </a:r>
          <a:r>
            <a:rPr lang="de-DE" dirty="0" err="1"/>
            <a:t>the</a:t>
          </a:r>
          <a:r>
            <a:rPr lang="de-DE" dirty="0"/>
            <a:t> </a:t>
          </a:r>
          <a:r>
            <a:rPr lang="de-DE" dirty="0" err="1"/>
            <a:t>concretizations</a:t>
          </a:r>
          <a:r>
            <a:rPr lang="de-DE" dirty="0"/>
            <a:t>. In </a:t>
          </a:r>
          <a:r>
            <a:rPr lang="de-DE" dirty="0" err="1"/>
            <a:t>doing</a:t>
          </a:r>
          <a:r>
            <a:rPr lang="de-DE" dirty="0"/>
            <a:t> so, </a:t>
          </a:r>
          <a:r>
            <a:rPr lang="de-DE" dirty="0" err="1"/>
            <a:t>the</a:t>
          </a:r>
          <a:r>
            <a:rPr lang="de-DE" dirty="0"/>
            <a:t> initial </a:t>
          </a:r>
          <a:r>
            <a:rPr lang="de-DE" dirty="0" err="1"/>
            <a:t>abstraction</a:t>
          </a:r>
          <a:r>
            <a:rPr lang="de-DE" dirty="0"/>
            <a:t> </a:t>
          </a:r>
          <a:r>
            <a:rPr lang="de-DE" dirty="0" err="1"/>
            <a:t>is</a:t>
          </a:r>
          <a:r>
            <a:rPr lang="de-DE" dirty="0"/>
            <a:t> </a:t>
          </a:r>
          <a:r>
            <a:rPr lang="de-DE" dirty="0" err="1"/>
            <a:t>worked</a:t>
          </a:r>
          <a:r>
            <a:rPr lang="de-DE" dirty="0"/>
            <a:t> </a:t>
          </a:r>
          <a:r>
            <a:rPr lang="de-DE" dirty="0" err="1"/>
            <a:t>with</a:t>
          </a:r>
          <a:r>
            <a:rPr lang="de-DE" dirty="0"/>
            <a:t>, </a:t>
          </a:r>
          <a:r>
            <a:rPr lang="de-DE" dirty="0" err="1"/>
            <a:t>reasons</a:t>
          </a:r>
          <a:r>
            <a:rPr lang="de-DE" dirty="0"/>
            <a:t> </a:t>
          </a:r>
          <a:r>
            <a:rPr lang="de-DE" dirty="0" err="1"/>
            <a:t>are</a:t>
          </a:r>
          <a:r>
            <a:rPr lang="de-DE" dirty="0"/>
            <a:t> </a:t>
          </a:r>
          <a:r>
            <a:rPr lang="de-DE" dirty="0" err="1"/>
            <a:t>given</a:t>
          </a:r>
          <a:r>
            <a:rPr lang="de-DE" dirty="0"/>
            <a:t> </a:t>
          </a:r>
          <a:r>
            <a:rPr lang="de-DE" dirty="0" err="1"/>
            <a:t>why</a:t>
          </a:r>
          <a:r>
            <a:rPr lang="de-DE" dirty="0"/>
            <a:t> </a:t>
          </a:r>
          <a:r>
            <a:rPr lang="de-DE" dirty="0" err="1"/>
            <a:t>it</a:t>
          </a:r>
          <a:r>
            <a:rPr lang="de-DE" dirty="0"/>
            <a:t> </a:t>
          </a:r>
          <a:r>
            <a:rPr lang="de-DE" dirty="0" err="1"/>
            <a:t>is</a:t>
          </a:r>
          <a:r>
            <a:rPr lang="de-DE" dirty="0"/>
            <a:t> </a:t>
          </a:r>
          <a:r>
            <a:rPr lang="de-DE" dirty="0" err="1"/>
            <a:t>applicable</a:t>
          </a:r>
          <a:r>
            <a:rPr lang="de-DE" dirty="0"/>
            <a:t> </a:t>
          </a:r>
          <a:r>
            <a:rPr lang="de-DE" dirty="0" err="1"/>
            <a:t>or</a:t>
          </a:r>
          <a:r>
            <a:rPr lang="de-DE" dirty="0"/>
            <a:t> </a:t>
          </a:r>
          <a:r>
            <a:rPr lang="de-DE" dirty="0" err="1"/>
            <a:t>why</a:t>
          </a:r>
          <a:r>
            <a:rPr lang="de-DE" dirty="0"/>
            <a:t> </a:t>
          </a:r>
          <a:r>
            <a:rPr lang="de-DE" dirty="0" err="1"/>
            <a:t>the</a:t>
          </a:r>
          <a:r>
            <a:rPr lang="de-DE" dirty="0"/>
            <a:t> </a:t>
          </a:r>
          <a:r>
            <a:rPr lang="de-DE" dirty="0" err="1"/>
            <a:t>examples</a:t>
          </a:r>
          <a:r>
            <a:rPr lang="de-DE" dirty="0"/>
            <a:t> </a:t>
          </a:r>
          <a:r>
            <a:rPr lang="de-DE" dirty="0" err="1"/>
            <a:t>contain</a:t>
          </a:r>
          <a:r>
            <a:rPr lang="de-DE" dirty="0"/>
            <a:t> </a:t>
          </a:r>
          <a:r>
            <a:rPr lang="de-DE" dirty="0" err="1"/>
            <a:t>certain</a:t>
          </a:r>
          <a:r>
            <a:rPr lang="de-DE" dirty="0"/>
            <a:t> </a:t>
          </a:r>
          <a:r>
            <a:rPr lang="de-DE" dirty="0" err="1"/>
            <a:t>properties</a:t>
          </a:r>
          <a:r>
            <a:rPr lang="de-DE" dirty="0"/>
            <a:t>, etc. Through </a:t>
          </a:r>
          <a:r>
            <a:rPr lang="de-DE" dirty="0" err="1"/>
            <a:t>this</a:t>
          </a:r>
          <a:r>
            <a:rPr lang="de-DE" dirty="0"/>
            <a:t> </a:t>
          </a:r>
          <a:r>
            <a:rPr lang="de-DE" dirty="0" err="1"/>
            <a:t>occupation</a:t>
          </a:r>
          <a:r>
            <a:rPr lang="de-DE" dirty="0"/>
            <a:t>, </a:t>
          </a:r>
          <a:r>
            <a:rPr lang="de-DE" dirty="0" err="1"/>
            <a:t>the</a:t>
          </a:r>
          <a:r>
            <a:rPr lang="de-DE" dirty="0"/>
            <a:t> </a:t>
          </a:r>
          <a:r>
            <a:rPr lang="de-DE" dirty="0" err="1"/>
            <a:t>essence</a:t>
          </a:r>
          <a:r>
            <a:rPr lang="de-DE" dirty="0"/>
            <a:t> </a:t>
          </a:r>
          <a:r>
            <a:rPr lang="de-DE" dirty="0" err="1"/>
            <a:t>of</a:t>
          </a:r>
          <a:r>
            <a:rPr lang="de-DE" dirty="0"/>
            <a:t> </a:t>
          </a:r>
          <a:r>
            <a:rPr lang="de-DE" dirty="0" err="1"/>
            <a:t>the</a:t>
          </a:r>
          <a:r>
            <a:rPr lang="de-DE" dirty="0"/>
            <a:t> </a:t>
          </a:r>
          <a:r>
            <a:rPr lang="de-DE" dirty="0" err="1"/>
            <a:t>concept</a:t>
          </a:r>
          <a:r>
            <a:rPr lang="de-DE" dirty="0"/>
            <a:t> </a:t>
          </a:r>
          <a:r>
            <a:rPr lang="de-DE" dirty="0" err="1"/>
            <a:t>is</a:t>
          </a:r>
          <a:r>
            <a:rPr lang="de-DE" dirty="0"/>
            <a:t> </a:t>
          </a:r>
          <a:r>
            <a:rPr lang="de-DE" dirty="0" err="1"/>
            <a:t>once</a:t>
          </a:r>
          <a:r>
            <a:rPr lang="de-DE" dirty="0"/>
            <a:t> </a:t>
          </a:r>
          <a:r>
            <a:rPr lang="de-DE" dirty="0" err="1"/>
            <a:t>again</a:t>
          </a:r>
          <a:r>
            <a:rPr lang="de-DE" dirty="0"/>
            <a:t> </a:t>
          </a:r>
          <a:r>
            <a:rPr lang="de-DE" dirty="0" err="1"/>
            <a:t>penetrated</a:t>
          </a:r>
          <a:r>
            <a:rPr lang="de-DE" dirty="0"/>
            <a:t> and </a:t>
          </a:r>
          <a:r>
            <a:rPr lang="de-DE" dirty="0" err="1"/>
            <a:t>better</a:t>
          </a:r>
          <a:r>
            <a:rPr lang="de-DE" dirty="0"/>
            <a:t> </a:t>
          </a:r>
          <a:r>
            <a:rPr lang="de-DE" dirty="0" err="1"/>
            <a:t>internalized</a:t>
          </a:r>
          <a:r>
            <a:rPr lang="de-DE" dirty="0"/>
            <a:t>.</a:t>
          </a:r>
        </a:p>
      </dgm:t>
    </dgm:pt>
    <dgm:pt modelId="{B74077FD-2147-6D40-BC64-B47AD90C4623}" type="parTrans" cxnId="{1AC1BDB6-08DA-6A4E-8A1F-F8450667BEAB}">
      <dgm:prSet/>
      <dgm:spPr/>
      <dgm:t>
        <a:bodyPr/>
        <a:lstStyle/>
        <a:p>
          <a:endParaRPr lang="de-DE"/>
        </a:p>
      </dgm:t>
    </dgm:pt>
    <dgm:pt modelId="{2A3D113F-D650-9B43-88A1-378B09C88EA9}" type="sibTrans" cxnId="{1AC1BDB6-08DA-6A4E-8A1F-F8450667BEAB}">
      <dgm:prSet/>
      <dgm:spPr/>
      <dgm:t>
        <a:bodyPr/>
        <a:lstStyle/>
        <a:p>
          <a:endParaRPr lang="de-DE"/>
        </a:p>
      </dgm:t>
    </dgm:pt>
    <dgm:pt modelId="{7B4D82F7-E6A4-B04B-9E28-8A110206439E}">
      <dgm:prSet/>
      <dgm:spPr/>
      <dgm:t>
        <a:bodyPr/>
        <a:lstStyle/>
        <a:p>
          <a:r>
            <a:rPr lang="de-DE" b="1" dirty="0" err="1"/>
            <a:t>Reflection</a:t>
          </a:r>
          <a:endParaRPr lang="de-DE" b="1" dirty="0"/>
        </a:p>
      </dgm:t>
    </dgm:pt>
    <dgm:pt modelId="{45A5F23D-C1A3-8B40-A096-E5F20AF22FAD}" type="parTrans" cxnId="{07A6A048-0165-7C4D-9E23-79ABA3C8E8DC}">
      <dgm:prSet/>
      <dgm:spPr/>
      <dgm:t>
        <a:bodyPr/>
        <a:lstStyle/>
        <a:p>
          <a:endParaRPr lang="de-DE"/>
        </a:p>
      </dgm:t>
    </dgm:pt>
    <dgm:pt modelId="{B4447C76-AB56-B648-A6D5-0B8F8A034ED5}" type="sibTrans" cxnId="{07A6A048-0165-7C4D-9E23-79ABA3C8E8DC}">
      <dgm:prSet/>
      <dgm:spPr/>
      <dgm:t>
        <a:bodyPr/>
        <a:lstStyle/>
        <a:p>
          <a:endParaRPr lang="de-DE"/>
        </a:p>
      </dgm:t>
    </dgm:pt>
    <dgm:pt modelId="{EA732E3F-FACE-5B42-A249-9AC1567403E4}">
      <dgm:prSet/>
      <dgm:spPr/>
      <dgm:t>
        <a:bodyPr/>
        <a:lstStyle/>
        <a:p>
          <a:pPr>
            <a:buNone/>
          </a:pPr>
          <a:r>
            <a:rPr lang="de-DE" dirty="0" err="1"/>
            <a:t>Consequences</a:t>
          </a:r>
          <a:r>
            <a:rPr lang="de-DE" dirty="0"/>
            <a:t> </a:t>
          </a:r>
          <a:r>
            <a:rPr lang="de-DE" dirty="0" err="1"/>
            <a:t>for</a:t>
          </a:r>
          <a:r>
            <a:rPr lang="de-DE" dirty="0"/>
            <a:t> </a:t>
          </a:r>
          <a:r>
            <a:rPr lang="de-DE" dirty="0" err="1"/>
            <a:t>dealing</a:t>
          </a:r>
          <a:r>
            <a:rPr lang="de-DE" dirty="0"/>
            <a:t> </a:t>
          </a:r>
          <a:r>
            <a:rPr lang="de-DE" dirty="0" err="1"/>
            <a:t>with</a:t>
          </a:r>
          <a:r>
            <a:rPr lang="de-DE" dirty="0"/>
            <a:t> </a:t>
          </a:r>
          <a:r>
            <a:rPr lang="de-DE" dirty="0" err="1"/>
            <a:t>search</a:t>
          </a:r>
          <a:r>
            <a:rPr lang="de-DE" dirty="0"/>
            <a:t> </a:t>
          </a:r>
          <a:r>
            <a:rPr lang="de-DE" dirty="0" err="1"/>
            <a:t>engines</a:t>
          </a:r>
          <a:r>
            <a:rPr lang="de-DE" dirty="0"/>
            <a:t> </a:t>
          </a:r>
          <a:r>
            <a:rPr lang="de-DE" dirty="0" err="1"/>
            <a:t>are</a:t>
          </a:r>
          <a:r>
            <a:rPr lang="de-DE" dirty="0"/>
            <a:t> </a:t>
          </a:r>
          <a:r>
            <a:rPr lang="de-DE" dirty="0" err="1"/>
            <a:t>drawn</a:t>
          </a:r>
          <a:r>
            <a:rPr lang="de-DE" dirty="0"/>
            <a:t> and "</a:t>
          </a:r>
          <a:r>
            <a:rPr lang="de-DE" dirty="0" err="1"/>
            <a:t>guidelines</a:t>
          </a:r>
          <a:r>
            <a:rPr lang="de-DE" dirty="0"/>
            <a:t>" </a:t>
          </a:r>
          <a:r>
            <a:rPr lang="de-DE" dirty="0" err="1"/>
            <a:t>for</a:t>
          </a:r>
          <a:r>
            <a:rPr lang="de-DE" dirty="0"/>
            <a:t> </a:t>
          </a:r>
          <a:r>
            <a:rPr lang="de-DE" dirty="0" err="1"/>
            <a:t>optimized</a:t>
          </a:r>
          <a:r>
            <a:rPr lang="de-DE" dirty="0"/>
            <a:t> </a:t>
          </a:r>
          <a:r>
            <a:rPr lang="de-DE" dirty="0" err="1"/>
            <a:t>search</a:t>
          </a:r>
          <a:r>
            <a:rPr lang="de-DE" dirty="0"/>
            <a:t> </a:t>
          </a:r>
          <a:r>
            <a:rPr lang="de-DE" dirty="0" err="1"/>
            <a:t>are</a:t>
          </a:r>
          <a:r>
            <a:rPr lang="de-DE" dirty="0"/>
            <a:t> </a:t>
          </a:r>
          <a:r>
            <a:rPr lang="de-DE" dirty="0" err="1"/>
            <a:t>formulated</a:t>
          </a:r>
          <a:r>
            <a:rPr lang="de-DE" dirty="0"/>
            <a:t>.</a:t>
          </a:r>
        </a:p>
      </dgm:t>
    </dgm:pt>
    <dgm:pt modelId="{137FAEFE-319E-314D-BB1F-E2A91A86F302}" type="parTrans" cxnId="{7730DE36-31F9-7542-A208-AD0473059E22}">
      <dgm:prSet/>
      <dgm:spPr/>
      <dgm:t>
        <a:bodyPr/>
        <a:lstStyle/>
        <a:p>
          <a:endParaRPr lang="de-DE"/>
        </a:p>
      </dgm:t>
    </dgm:pt>
    <dgm:pt modelId="{0BA3A578-245C-9C4F-8522-7895DB969D5A}" type="sibTrans" cxnId="{7730DE36-31F9-7542-A208-AD0473059E22}">
      <dgm:prSet/>
      <dgm:spPr/>
      <dgm:t>
        <a:bodyPr/>
        <a:lstStyle/>
        <a:p>
          <a:endParaRPr lang="de-DE"/>
        </a:p>
      </dgm:t>
    </dgm:pt>
    <dgm:pt modelId="{E5EBFABD-3344-8749-B7E4-2F21A2FC19A2}" type="pres">
      <dgm:prSet presAssocID="{DE856F96-B4ED-304F-97DA-02FB1ED83DD6}" presName="linearFlow" presStyleCnt="0">
        <dgm:presLayoutVars>
          <dgm:dir/>
          <dgm:animLvl val="lvl"/>
          <dgm:resizeHandles val="exact"/>
        </dgm:presLayoutVars>
      </dgm:prSet>
      <dgm:spPr/>
    </dgm:pt>
    <dgm:pt modelId="{CBA2872D-1D38-8D4D-AF30-6C437EA7E72E}" type="pres">
      <dgm:prSet presAssocID="{03620BFA-29F5-FA42-90D1-67F353BCBA3F}" presName="composite" presStyleCnt="0"/>
      <dgm:spPr/>
    </dgm:pt>
    <dgm:pt modelId="{E46DDAA9-226A-8A42-913D-D5CE4504F79D}" type="pres">
      <dgm:prSet presAssocID="{03620BFA-29F5-FA42-90D1-67F353BCBA3F}" presName="parentText" presStyleLbl="alignNode1" presStyleIdx="0" presStyleCnt="4">
        <dgm:presLayoutVars>
          <dgm:chMax val="1"/>
          <dgm:bulletEnabled val="1"/>
        </dgm:presLayoutVars>
      </dgm:prSet>
      <dgm:spPr/>
    </dgm:pt>
    <dgm:pt modelId="{EECE0128-BAB1-5741-AAD8-79158CACC4EB}" type="pres">
      <dgm:prSet presAssocID="{03620BFA-29F5-FA42-90D1-67F353BCBA3F}" presName="descendantText" presStyleLbl="alignAcc1" presStyleIdx="0" presStyleCnt="4">
        <dgm:presLayoutVars>
          <dgm:bulletEnabled val="1"/>
        </dgm:presLayoutVars>
      </dgm:prSet>
      <dgm:spPr/>
    </dgm:pt>
    <dgm:pt modelId="{06FC4622-3FC2-2A4C-BA9F-FFAA081A31B1}" type="pres">
      <dgm:prSet presAssocID="{C39A028E-FD6B-3240-9582-9254A9414518}" presName="sp" presStyleCnt="0"/>
      <dgm:spPr/>
    </dgm:pt>
    <dgm:pt modelId="{75D59B99-F113-F74A-AE9C-2107B26A6F0A}" type="pres">
      <dgm:prSet presAssocID="{B18E5BC3-44D2-7F41-9EB9-56894B21FF50}" presName="composite" presStyleCnt="0"/>
      <dgm:spPr/>
    </dgm:pt>
    <dgm:pt modelId="{E31BA56B-8BF9-E24C-BDCD-C8086B253C23}" type="pres">
      <dgm:prSet presAssocID="{B18E5BC3-44D2-7F41-9EB9-56894B21FF50}" presName="parentText" presStyleLbl="alignNode1" presStyleIdx="1" presStyleCnt="4">
        <dgm:presLayoutVars>
          <dgm:chMax val="1"/>
          <dgm:bulletEnabled val="1"/>
        </dgm:presLayoutVars>
      </dgm:prSet>
      <dgm:spPr/>
    </dgm:pt>
    <dgm:pt modelId="{4369DC4A-7AAC-984C-9380-0D5E05507036}" type="pres">
      <dgm:prSet presAssocID="{B18E5BC3-44D2-7F41-9EB9-56894B21FF50}" presName="descendantText" presStyleLbl="alignAcc1" presStyleIdx="1" presStyleCnt="4">
        <dgm:presLayoutVars>
          <dgm:bulletEnabled val="1"/>
        </dgm:presLayoutVars>
      </dgm:prSet>
      <dgm:spPr/>
    </dgm:pt>
    <dgm:pt modelId="{BDF93AB5-C8C4-044F-B0D2-7B0F754B78E3}" type="pres">
      <dgm:prSet presAssocID="{81BD7DC2-15C8-4B46-A173-D346781991C3}" presName="sp" presStyleCnt="0"/>
      <dgm:spPr/>
    </dgm:pt>
    <dgm:pt modelId="{5021BE54-AD10-C542-A71B-BDCC62BEC81C}" type="pres">
      <dgm:prSet presAssocID="{BC0FDA78-518F-9E4C-9130-E55E8940DFC6}" presName="composite" presStyleCnt="0"/>
      <dgm:spPr/>
    </dgm:pt>
    <dgm:pt modelId="{3AF4AEC7-520D-B945-9D3D-588820B87AEE}" type="pres">
      <dgm:prSet presAssocID="{BC0FDA78-518F-9E4C-9130-E55E8940DFC6}" presName="parentText" presStyleLbl="alignNode1" presStyleIdx="2" presStyleCnt="4">
        <dgm:presLayoutVars>
          <dgm:chMax val="1"/>
          <dgm:bulletEnabled val="1"/>
        </dgm:presLayoutVars>
      </dgm:prSet>
      <dgm:spPr/>
    </dgm:pt>
    <dgm:pt modelId="{5D7028E9-9862-6045-936B-281D4E0A25F8}" type="pres">
      <dgm:prSet presAssocID="{BC0FDA78-518F-9E4C-9130-E55E8940DFC6}" presName="descendantText" presStyleLbl="alignAcc1" presStyleIdx="2" presStyleCnt="4">
        <dgm:presLayoutVars>
          <dgm:bulletEnabled val="1"/>
        </dgm:presLayoutVars>
      </dgm:prSet>
      <dgm:spPr/>
    </dgm:pt>
    <dgm:pt modelId="{05DC2557-9754-DA41-83CB-5A17F1D807E4}" type="pres">
      <dgm:prSet presAssocID="{5F255C00-EBF7-BE4D-A848-07743F2363E5}" presName="sp" presStyleCnt="0"/>
      <dgm:spPr/>
    </dgm:pt>
    <dgm:pt modelId="{35FF9B14-BDE1-D841-BE6D-CA27181DBD4D}" type="pres">
      <dgm:prSet presAssocID="{7B4D82F7-E6A4-B04B-9E28-8A110206439E}" presName="composite" presStyleCnt="0"/>
      <dgm:spPr/>
    </dgm:pt>
    <dgm:pt modelId="{FE578296-AAD6-CB4D-A294-6E73CC6CB5BD}" type="pres">
      <dgm:prSet presAssocID="{7B4D82F7-E6A4-B04B-9E28-8A110206439E}" presName="parentText" presStyleLbl="alignNode1" presStyleIdx="3" presStyleCnt="4">
        <dgm:presLayoutVars>
          <dgm:chMax val="1"/>
          <dgm:bulletEnabled val="1"/>
        </dgm:presLayoutVars>
      </dgm:prSet>
      <dgm:spPr/>
    </dgm:pt>
    <dgm:pt modelId="{74E5B6BE-9E61-6A42-B627-01FEC34542DB}" type="pres">
      <dgm:prSet presAssocID="{7B4D82F7-E6A4-B04B-9E28-8A110206439E}" presName="descendantText" presStyleLbl="alignAcc1" presStyleIdx="3" presStyleCnt="4">
        <dgm:presLayoutVars>
          <dgm:bulletEnabled val="1"/>
        </dgm:presLayoutVars>
      </dgm:prSet>
      <dgm:spPr/>
    </dgm:pt>
  </dgm:ptLst>
  <dgm:cxnLst>
    <dgm:cxn modelId="{2F82FD05-636C-E64F-A2CF-D81E1472F547}" srcId="{DE856F96-B4ED-304F-97DA-02FB1ED83DD6}" destId="{B18E5BC3-44D2-7F41-9EB9-56894B21FF50}" srcOrd="1" destOrd="0" parTransId="{DD6788EC-4E86-4D46-833C-FE1D412B4DCC}" sibTransId="{81BD7DC2-15C8-4B46-A173-D346781991C3}"/>
    <dgm:cxn modelId="{5B81B715-DE1B-A647-9B5A-A32C8EB31FCC}" type="presOf" srcId="{6B3CA650-2E98-7043-8D41-6F44B786EC40}" destId="{4369DC4A-7AAC-984C-9380-0D5E05507036}" srcOrd="0" destOrd="0" presId="urn:microsoft.com/office/officeart/2005/8/layout/chevron2"/>
    <dgm:cxn modelId="{7730DE36-31F9-7542-A208-AD0473059E22}" srcId="{7B4D82F7-E6A4-B04B-9E28-8A110206439E}" destId="{EA732E3F-FACE-5B42-A249-9AC1567403E4}" srcOrd="0" destOrd="0" parTransId="{137FAEFE-319E-314D-BB1F-E2A91A86F302}" sibTransId="{0BA3A578-245C-9C4F-8522-7895DB969D5A}"/>
    <dgm:cxn modelId="{C2EBB837-216D-384F-A144-98D65EDBF81E}" type="presOf" srcId="{BC0FDA78-518F-9E4C-9130-E55E8940DFC6}" destId="{3AF4AEC7-520D-B945-9D3D-588820B87AEE}" srcOrd="0" destOrd="0" presId="urn:microsoft.com/office/officeart/2005/8/layout/chevron2"/>
    <dgm:cxn modelId="{2CF35E3D-7649-A746-A4A2-088C6439D672}" type="presOf" srcId="{EB5D6709-AFA4-6B4C-A058-005CB1F6FE76}" destId="{EECE0128-BAB1-5741-AAD8-79158CACC4EB}" srcOrd="0" destOrd="0" presId="urn:microsoft.com/office/officeart/2005/8/layout/chevron2"/>
    <dgm:cxn modelId="{A5261D40-3605-D945-BE5D-4A330B5E8FC8}" type="presOf" srcId="{7B4D82F7-E6A4-B04B-9E28-8A110206439E}" destId="{FE578296-AAD6-CB4D-A294-6E73CC6CB5BD}" srcOrd="0" destOrd="0" presId="urn:microsoft.com/office/officeart/2005/8/layout/chevron2"/>
    <dgm:cxn modelId="{07A6A048-0165-7C4D-9E23-79ABA3C8E8DC}" srcId="{DE856F96-B4ED-304F-97DA-02FB1ED83DD6}" destId="{7B4D82F7-E6A4-B04B-9E28-8A110206439E}" srcOrd="3" destOrd="0" parTransId="{45A5F23D-C1A3-8B40-A096-E5F20AF22FAD}" sibTransId="{B4447C76-AB56-B648-A6D5-0B8F8A034ED5}"/>
    <dgm:cxn modelId="{6EA9B04C-021E-6243-A21D-FC66B9F40A66}" type="presOf" srcId="{F78F1860-FBE6-B04E-ADD8-C30F317F62E2}" destId="{5D7028E9-9862-6045-936B-281D4E0A25F8}" srcOrd="0" destOrd="0" presId="urn:microsoft.com/office/officeart/2005/8/layout/chevron2"/>
    <dgm:cxn modelId="{D4FB2B6B-FACE-9548-989A-97CBBE053B4B}" srcId="{DE856F96-B4ED-304F-97DA-02FB1ED83DD6}" destId="{03620BFA-29F5-FA42-90D1-67F353BCBA3F}" srcOrd="0" destOrd="0" parTransId="{14C4B13F-F72C-794F-BB67-3BCFB85C81F3}" sibTransId="{C39A028E-FD6B-3240-9582-9254A9414518}"/>
    <dgm:cxn modelId="{86C5E97A-245E-F841-B07F-8A003DD670E0}" type="presOf" srcId="{B18E5BC3-44D2-7F41-9EB9-56894B21FF50}" destId="{E31BA56B-8BF9-E24C-BDCD-C8086B253C23}" srcOrd="0" destOrd="0" presId="urn:microsoft.com/office/officeart/2005/8/layout/chevron2"/>
    <dgm:cxn modelId="{6A60417F-FB9F-F24C-A743-24E68336CE4E}" srcId="{03620BFA-29F5-FA42-90D1-67F353BCBA3F}" destId="{EB5D6709-AFA4-6B4C-A058-005CB1F6FE76}" srcOrd="0" destOrd="0" parTransId="{44F1E942-AEFD-6E4D-900C-3F7D4FC6B7AC}" sibTransId="{4D6EB4A4-13BF-D047-84C5-0863FB81BA0C}"/>
    <dgm:cxn modelId="{99EE8B7F-955C-1140-BD75-A1244C8450F6}" type="presOf" srcId="{03620BFA-29F5-FA42-90D1-67F353BCBA3F}" destId="{E46DDAA9-226A-8A42-913D-D5CE4504F79D}" srcOrd="0" destOrd="0" presId="urn:microsoft.com/office/officeart/2005/8/layout/chevron2"/>
    <dgm:cxn modelId="{1AC1BDB6-08DA-6A4E-8A1F-F8450667BEAB}" srcId="{BC0FDA78-518F-9E4C-9130-E55E8940DFC6}" destId="{F78F1860-FBE6-B04E-ADD8-C30F317F62E2}" srcOrd="0" destOrd="0" parTransId="{B74077FD-2147-6D40-BC64-B47AD90C4623}" sibTransId="{2A3D113F-D650-9B43-88A1-378B09C88EA9}"/>
    <dgm:cxn modelId="{514951C0-A9DC-8145-BFD9-DEFA460C17B4}" type="presOf" srcId="{DE856F96-B4ED-304F-97DA-02FB1ED83DD6}" destId="{E5EBFABD-3344-8749-B7E4-2F21A2FC19A2}" srcOrd="0" destOrd="0" presId="urn:microsoft.com/office/officeart/2005/8/layout/chevron2"/>
    <dgm:cxn modelId="{CD0DFFC1-8BF1-F04C-BF96-90FED6BD789C}" type="presOf" srcId="{EA732E3F-FACE-5B42-A249-9AC1567403E4}" destId="{74E5B6BE-9E61-6A42-B627-01FEC34542DB}" srcOrd="0" destOrd="0" presId="urn:microsoft.com/office/officeart/2005/8/layout/chevron2"/>
    <dgm:cxn modelId="{9CD5F5D2-4D1B-8246-871D-9799AB8AA724}" srcId="{DE856F96-B4ED-304F-97DA-02FB1ED83DD6}" destId="{BC0FDA78-518F-9E4C-9130-E55E8940DFC6}" srcOrd="2" destOrd="0" parTransId="{E40182B5-1B31-9446-9961-9A3E5FD5B786}" sibTransId="{5F255C00-EBF7-BE4D-A848-07743F2363E5}"/>
    <dgm:cxn modelId="{1BBDC5F2-0E12-F445-9F5A-678B7759E86D}" srcId="{B18E5BC3-44D2-7F41-9EB9-56894B21FF50}" destId="{6B3CA650-2E98-7043-8D41-6F44B786EC40}" srcOrd="0" destOrd="0" parTransId="{823D09DC-2649-7E4D-923C-BFD1876E2E0A}" sibTransId="{66B4948A-4483-754E-B6DB-1CC490675FD9}"/>
    <dgm:cxn modelId="{0B12D496-EE39-D349-A7B8-71FF037E9DE7}" type="presParOf" srcId="{E5EBFABD-3344-8749-B7E4-2F21A2FC19A2}" destId="{CBA2872D-1D38-8D4D-AF30-6C437EA7E72E}" srcOrd="0" destOrd="0" presId="urn:microsoft.com/office/officeart/2005/8/layout/chevron2"/>
    <dgm:cxn modelId="{D030F89C-9E9C-5142-8091-6FCA8F4F218D}" type="presParOf" srcId="{CBA2872D-1D38-8D4D-AF30-6C437EA7E72E}" destId="{E46DDAA9-226A-8A42-913D-D5CE4504F79D}" srcOrd="0" destOrd="0" presId="urn:microsoft.com/office/officeart/2005/8/layout/chevron2"/>
    <dgm:cxn modelId="{1C5EF1D3-4190-A04D-B80E-F00332C9518B}" type="presParOf" srcId="{CBA2872D-1D38-8D4D-AF30-6C437EA7E72E}" destId="{EECE0128-BAB1-5741-AAD8-79158CACC4EB}" srcOrd="1" destOrd="0" presId="urn:microsoft.com/office/officeart/2005/8/layout/chevron2"/>
    <dgm:cxn modelId="{5425D397-B622-C544-801B-995AC985FBAF}" type="presParOf" srcId="{E5EBFABD-3344-8749-B7E4-2F21A2FC19A2}" destId="{06FC4622-3FC2-2A4C-BA9F-FFAA081A31B1}" srcOrd="1" destOrd="0" presId="urn:microsoft.com/office/officeart/2005/8/layout/chevron2"/>
    <dgm:cxn modelId="{1B3650ED-34D0-344F-8C56-2603433010FA}" type="presParOf" srcId="{E5EBFABD-3344-8749-B7E4-2F21A2FC19A2}" destId="{75D59B99-F113-F74A-AE9C-2107B26A6F0A}" srcOrd="2" destOrd="0" presId="urn:microsoft.com/office/officeart/2005/8/layout/chevron2"/>
    <dgm:cxn modelId="{67E5C26C-D7EA-304E-8734-DB89CBBE9B4B}" type="presParOf" srcId="{75D59B99-F113-F74A-AE9C-2107B26A6F0A}" destId="{E31BA56B-8BF9-E24C-BDCD-C8086B253C23}" srcOrd="0" destOrd="0" presId="urn:microsoft.com/office/officeart/2005/8/layout/chevron2"/>
    <dgm:cxn modelId="{2E3260C3-75F3-6C49-A3B0-55F117961C96}" type="presParOf" srcId="{75D59B99-F113-F74A-AE9C-2107B26A6F0A}" destId="{4369DC4A-7AAC-984C-9380-0D5E05507036}" srcOrd="1" destOrd="0" presId="urn:microsoft.com/office/officeart/2005/8/layout/chevron2"/>
    <dgm:cxn modelId="{37A9CFE5-B8E0-754D-8EBA-98674FE81A97}" type="presParOf" srcId="{E5EBFABD-3344-8749-B7E4-2F21A2FC19A2}" destId="{BDF93AB5-C8C4-044F-B0D2-7B0F754B78E3}" srcOrd="3" destOrd="0" presId="urn:microsoft.com/office/officeart/2005/8/layout/chevron2"/>
    <dgm:cxn modelId="{183EC50B-2EC7-BC47-B5E4-ACF84BC92082}" type="presParOf" srcId="{E5EBFABD-3344-8749-B7E4-2F21A2FC19A2}" destId="{5021BE54-AD10-C542-A71B-BDCC62BEC81C}" srcOrd="4" destOrd="0" presId="urn:microsoft.com/office/officeart/2005/8/layout/chevron2"/>
    <dgm:cxn modelId="{2733B2C1-54DA-1843-93A2-9717F522DAB6}" type="presParOf" srcId="{5021BE54-AD10-C542-A71B-BDCC62BEC81C}" destId="{3AF4AEC7-520D-B945-9D3D-588820B87AEE}" srcOrd="0" destOrd="0" presId="urn:microsoft.com/office/officeart/2005/8/layout/chevron2"/>
    <dgm:cxn modelId="{FAEC058B-7430-1B42-9BEF-5D8612B962BC}" type="presParOf" srcId="{5021BE54-AD10-C542-A71B-BDCC62BEC81C}" destId="{5D7028E9-9862-6045-936B-281D4E0A25F8}" srcOrd="1" destOrd="0" presId="urn:microsoft.com/office/officeart/2005/8/layout/chevron2"/>
    <dgm:cxn modelId="{C6FDE611-BDC2-124B-A5D0-D78959511949}" type="presParOf" srcId="{E5EBFABD-3344-8749-B7E4-2F21A2FC19A2}" destId="{05DC2557-9754-DA41-83CB-5A17F1D807E4}" srcOrd="5" destOrd="0" presId="urn:microsoft.com/office/officeart/2005/8/layout/chevron2"/>
    <dgm:cxn modelId="{705AD5CF-0389-A54B-9BE5-83FCB5DC5BA9}" type="presParOf" srcId="{E5EBFABD-3344-8749-B7E4-2F21A2FC19A2}" destId="{35FF9B14-BDE1-D841-BE6D-CA27181DBD4D}" srcOrd="6" destOrd="0" presId="urn:microsoft.com/office/officeart/2005/8/layout/chevron2"/>
    <dgm:cxn modelId="{9E61DACF-7EC0-4348-9BA9-6714F17E2185}" type="presParOf" srcId="{35FF9B14-BDE1-D841-BE6D-CA27181DBD4D}" destId="{FE578296-AAD6-CB4D-A294-6E73CC6CB5BD}" srcOrd="0" destOrd="0" presId="urn:microsoft.com/office/officeart/2005/8/layout/chevron2"/>
    <dgm:cxn modelId="{4FF002E6-C8FD-9548-B012-83A50373910C}" type="presParOf" srcId="{35FF9B14-BDE1-D841-BE6D-CA27181DBD4D}" destId="{74E5B6BE-9E61-6A42-B627-01FEC34542DB}"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E856F96-B4ED-304F-97DA-02FB1ED83DD6}" type="doc">
      <dgm:prSet loTypeId="urn:microsoft.com/office/officeart/2005/8/layout/chevron2" loCatId="process" qsTypeId="urn:microsoft.com/office/officeart/2005/8/quickstyle/simple2" qsCatId="simple" csTypeId="urn:microsoft.com/office/officeart/2005/8/colors/colorful2" csCatId="colorful" phldr="1"/>
      <dgm:spPr/>
      <dgm:t>
        <a:bodyPr/>
        <a:lstStyle/>
        <a:p>
          <a:endParaRPr lang="de-DE"/>
        </a:p>
      </dgm:t>
    </dgm:pt>
    <dgm:pt modelId="{03620BFA-29F5-FA42-90D1-67F353BCBA3F}">
      <dgm:prSet phldrT="[Text]" custT="1"/>
      <dgm:spPr/>
      <dgm:t>
        <a:bodyPr/>
        <a:lstStyle/>
        <a:p>
          <a:r>
            <a:rPr lang="de-DE" sz="1100" b="1" dirty="0"/>
            <a:t>Initial</a:t>
          </a:r>
        </a:p>
        <a:p>
          <a:r>
            <a:rPr lang="de-DE" sz="1100" b="1" dirty="0" err="1"/>
            <a:t>example</a:t>
          </a:r>
          <a:endParaRPr lang="de-DE" sz="1100" b="1" dirty="0"/>
        </a:p>
      </dgm:t>
    </dgm:pt>
    <dgm:pt modelId="{14C4B13F-F72C-794F-BB67-3BCFB85C81F3}" type="parTrans" cxnId="{D4FB2B6B-FACE-9548-989A-97CBBE053B4B}">
      <dgm:prSet/>
      <dgm:spPr/>
      <dgm:t>
        <a:bodyPr/>
        <a:lstStyle/>
        <a:p>
          <a:endParaRPr lang="de-DE" sz="3200"/>
        </a:p>
      </dgm:t>
    </dgm:pt>
    <dgm:pt modelId="{C39A028E-FD6B-3240-9582-9254A9414518}" type="sibTrans" cxnId="{D4FB2B6B-FACE-9548-989A-97CBBE053B4B}">
      <dgm:prSet/>
      <dgm:spPr/>
      <dgm:t>
        <a:bodyPr/>
        <a:lstStyle/>
        <a:p>
          <a:endParaRPr lang="de-DE" sz="3200"/>
        </a:p>
      </dgm:t>
    </dgm:pt>
    <dgm:pt modelId="{EB5D6709-AFA4-6B4C-A058-005CB1F6FE76}">
      <dgm:prSet phldrT="[Text]" custT="1"/>
      <dgm:spPr/>
      <dgm:t>
        <a:bodyPr/>
        <a:lstStyle/>
        <a:p>
          <a:pPr>
            <a:buNone/>
          </a:pPr>
          <a:r>
            <a:rPr lang="de-DE" sz="1200" dirty="0"/>
            <a:t>﻿First, an initial </a:t>
          </a:r>
          <a:r>
            <a:rPr lang="de-DE" sz="1200" dirty="0" err="1"/>
            <a:t>example</a:t>
          </a:r>
          <a:r>
            <a:rPr lang="de-DE" sz="1200" dirty="0"/>
            <a:t> </a:t>
          </a:r>
          <a:r>
            <a:rPr lang="de-DE" sz="1200" dirty="0" err="1"/>
            <a:t>is</a:t>
          </a:r>
          <a:r>
            <a:rPr lang="de-DE" sz="1200" dirty="0"/>
            <a:t> </a:t>
          </a:r>
          <a:r>
            <a:rPr lang="de-DE" sz="1200" dirty="0" err="1"/>
            <a:t>discussed</a:t>
          </a:r>
          <a:r>
            <a:rPr lang="de-DE" sz="1200" dirty="0"/>
            <a:t> </a:t>
          </a:r>
          <a:r>
            <a:rPr lang="de-DE" sz="1200" dirty="0" err="1"/>
            <a:t>intensively</a:t>
          </a:r>
          <a:r>
            <a:rPr lang="de-DE" sz="1200" dirty="0"/>
            <a:t>. This </a:t>
          </a:r>
          <a:r>
            <a:rPr lang="de-DE" sz="1200" dirty="0" err="1"/>
            <a:t>must</a:t>
          </a:r>
          <a:r>
            <a:rPr lang="de-DE" sz="1200" dirty="0"/>
            <a:t> </a:t>
          </a:r>
          <a:r>
            <a:rPr lang="de-DE" sz="1200" dirty="0" err="1"/>
            <a:t>be</a:t>
          </a:r>
          <a:r>
            <a:rPr lang="de-DE" sz="1200" dirty="0"/>
            <a:t> </a:t>
          </a:r>
          <a:r>
            <a:rPr lang="de-DE" sz="1200" dirty="0" err="1"/>
            <a:t>characteristic</a:t>
          </a:r>
          <a:r>
            <a:rPr lang="de-DE" sz="1200" dirty="0"/>
            <a:t> </a:t>
          </a:r>
          <a:r>
            <a:rPr lang="de-DE" sz="1200" dirty="0" err="1"/>
            <a:t>for</a:t>
          </a:r>
          <a:r>
            <a:rPr lang="de-DE" sz="1200" dirty="0"/>
            <a:t> </a:t>
          </a:r>
          <a:r>
            <a:rPr lang="de-DE" sz="1200" dirty="0" err="1"/>
            <a:t>the</a:t>
          </a:r>
          <a:r>
            <a:rPr lang="de-DE" sz="1200" dirty="0"/>
            <a:t> </a:t>
          </a:r>
          <a:r>
            <a:rPr lang="de-DE" sz="1200" dirty="0" err="1"/>
            <a:t>concept</a:t>
          </a:r>
          <a:r>
            <a:rPr lang="de-DE" sz="1200" dirty="0"/>
            <a:t> </a:t>
          </a:r>
          <a:r>
            <a:rPr lang="de-DE" sz="1200" dirty="0" err="1"/>
            <a:t>to</a:t>
          </a:r>
          <a:r>
            <a:rPr lang="de-DE" sz="1200" dirty="0"/>
            <a:t> </a:t>
          </a:r>
          <a:r>
            <a:rPr lang="de-DE" sz="1200" dirty="0" err="1"/>
            <a:t>be</a:t>
          </a:r>
          <a:r>
            <a:rPr lang="de-DE" sz="1200" dirty="0"/>
            <a:t> </a:t>
          </a:r>
          <a:r>
            <a:rPr lang="de-DE" sz="1200" dirty="0" err="1"/>
            <a:t>formed</a:t>
          </a:r>
          <a:r>
            <a:rPr lang="de-DE" sz="1200" dirty="0"/>
            <a:t>, i.e. </a:t>
          </a:r>
          <a:r>
            <a:rPr lang="de-DE" sz="1200" dirty="0" err="1"/>
            <a:t>the</a:t>
          </a:r>
          <a:r>
            <a:rPr lang="de-DE" sz="1200" dirty="0"/>
            <a:t> </a:t>
          </a:r>
          <a:r>
            <a:rPr lang="de-DE" sz="1200" dirty="0" err="1"/>
            <a:t>essence</a:t>
          </a:r>
          <a:r>
            <a:rPr lang="de-DE" sz="1200" dirty="0"/>
            <a:t> </a:t>
          </a:r>
          <a:r>
            <a:rPr lang="de-DE" sz="1200" dirty="0" err="1"/>
            <a:t>of</a:t>
          </a:r>
          <a:r>
            <a:rPr lang="de-DE" sz="1200" dirty="0"/>
            <a:t> </a:t>
          </a:r>
          <a:r>
            <a:rPr lang="de-DE" sz="1200" dirty="0" err="1"/>
            <a:t>the</a:t>
          </a:r>
          <a:r>
            <a:rPr lang="de-DE" sz="1200" dirty="0"/>
            <a:t> </a:t>
          </a:r>
          <a:r>
            <a:rPr lang="de-DE" sz="1200" dirty="0" err="1"/>
            <a:t>concept</a:t>
          </a:r>
          <a:r>
            <a:rPr lang="de-DE" sz="1200" dirty="0"/>
            <a:t> </a:t>
          </a:r>
          <a:r>
            <a:rPr lang="de-DE" sz="1200" dirty="0" err="1"/>
            <a:t>must</a:t>
          </a:r>
          <a:r>
            <a:rPr lang="de-DE" sz="1200" dirty="0"/>
            <a:t> </a:t>
          </a:r>
          <a:r>
            <a:rPr lang="de-DE" sz="1200" dirty="0" err="1"/>
            <a:t>be</a:t>
          </a:r>
          <a:r>
            <a:rPr lang="de-DE" sz="1200" dirty="0"/>
            <a:t> </a:t>
          </a:r>
          <a:r>
            <a:rPr lang="de-DE" sz="1200" dirty="0" err="1"/>
            <a:t>particularly</a:t>
          </a:r>
          <a:r>
            <a:rPr lang="de-DE" sz="1200" dirty="0"/>
            <a:t> </a:t>
          </a:r>
          <a:r>
            <a:rPr lang="de-DE" sz="1200" dirty="0" err="1"/>
            <a:t>well</a:t>
          </a:r>
          <a:r>
            <a:rPr lang="de-DE" sz="1200" dirty="0"/>
            <a:t> </a:t>
          </a:r>
          <a:r>
            <a:rPr lang="de-DE" sz="1200" dirty="0" err="1"/>
            <a:t>recognizable</a:t>
          </a:r>
          <a:r>
            <a:rPr lang="de-DE" sz="1200" dirty="0"/>
            <a:t> and tangible in it. </a:t>
          </a:r>
          <a:r>
            <a:rPr lang="de-DE" sz="1200" dirty="0" err="1"/>
            <a:t>It</a:t>
          </a:r>
          <a:r>
            <a:rPr lang="de-DE" sz="1200" dirty="0"/>
            <a:t> </a:t>
          </a:r>
          <a:r>
            <a:rPr lang="de-DE" sz="1200" dirty="0" err="1"/>
            <a:t>should</a:t>
          </a:r>
          <a:r>
            <a:rPr lang="de-DE" sz="1200" dirty="0"/>
            <a:t> not </a:t>
          </a:r>
          <a:r>
            <a:rPr lang="de-DE" sz="1200" dirty="0" err="1"/>
            <a:t>be</a:t>
          </a:r>
          <a:r>
            <a:rPr lang="de-DE" sz="1200" dirty="0"/>
            <a:t> a </a:t>
          </a:r>
          <a:r>
            <a:rPr lang="de-DE" sz="1200" dirty="0" err="1"/>
            <a:t>special</a:t>
          </a:r>
          <a:r>
            <a:rPr lang="de-DE" sz="1200" dirty="0"/>
            <a:t> </a:t>
          </a:r>
          <a:r>
            <a:rPr lang="de-DE" sz="1200" dirty="0" err="1"/>
            <a:t>case</a:t>
          </a:r>
          <a:r>
            <a:rPr lang="de-DE" sz="1200" dirty="0"/>
            <a:t>, but also not </a:t>
          </a:r>
          <a:r>
            <a:rPr lang="de-DE" sz="1200" dirty="0" err="1"/>
            <a:t>contain</a:t>
          </a:r>
          <a:r>
            <a:rPr lang="de-DE" sz="1200" dirty="0"/>
            <a:t> </a:t>
          </a:r>
          <a:r>
            <a:rPr lang="de-DE" sz="1200" dirty="0" err="1"/>
            <a:t>too</a:t>
          </a:r>
          <a:r>
            <a:rPr lang="de-DE" sz="1200" dirty="0"/>
            <a:t> </a:t>
          </a:r>
          <a:r>
            <a:rPr lang="de-DE" sz="1200" dirty="0" err="1"/>
            <a:t>many</a:t>
          </a:r>
          <a:r>
            <a:rPr lang="de-DE" sz="1200" dirty="0"/>
            <a:t> additional </a:t>
          </a:r>
          <a:r>
            <a:rPr lang="de-DE" sz="1200" dirty="0" err="1"/>
            <a:t>components</a:t>
          </a:r>
          <a:r>
            <a:rPr lang="de-DE" sz="1200" dirty="0"/>
            <a:t> </a:t>
          </a:r>
          <a:r>
            <a:rPr lang="de-DE" sz="1200" dirty="0" err="1"/>
            <a:t>that</a:t>
          </a:r>
          <a:r>
            <a:rPr lang="de-DE" sz="1200" dirty="0"/>
            <a:t> </a:t>
          </a:r>
          <a:r>
            <a:rPr lang="de-DE" sz="1200" dirty="0" err="1"/>
            <a:t>distract</a:t>
          </a:r>
          <a:r>
            <a:rPr lang="de-DE" sz="1200" dirty="0"/>
            <a:t> </a:t>
          </a:r>
          <a:r>
            <a:rPr lang="de-DE" sz="1200" dirty="0" err="1"/>
            <a:t>from</a:t>
          </a:r>
          <a:r>
            <a:rPr lang="de-DE" sz="1200" dirty="0"/>
            <a:t> </a:t>
          </a:r>
          <a:r>
            <a:rPr lang="de-DE" sz="1200" dirty="0" err="1"/>
            <a:t>the</a:t>
          </a:r>
          <a:r>
            <a:rPr lang="de-DE" sz="1200" dirty="0"/>
            <a:t> </a:t>
          </a:r>
          <a:r>
            <a:rPr lang="de-DE" sz="1200" dirty="0" err="1"/>
            <a:t>actual</a:t>
          </a:r>
          <a:r>
            <a:rPr lang="de-DE" sz="1200" dirty="0"/>
            <a:t> </a:t>
          </a:r>
          <a:r>
            <a:rPr lang="de-DE" sz="1200" dirty="0" err="1"/>
            <a:t>concept</a:t>
          </a:r>
          <a:r>
            <a:rPr lang="de-DE" sz="1200" dirty="0"/>
            <a:t>.</a:t>
          </a:r>
        </a:p>
      </dgm:t>
    </dgm:pt>
    <dgm:pt modelId="{44F1E942-AEFD-6E4D-900C-3F7D4FC6B7AC}" type="parTrans" cxnId="{6A60417F-FB9F-F24C-A743-24E68336CE4E}">
      <dgm:prSet/>
      <dgm:spPr/>
      <dgm:t>
        <a:bodyPr/>
        <a:lstStyle/>
        <a:p>
          <a:endParaRPr lang="de-DE" sz="3200"/>
        </a:p>
      </dgm:t>
    </dgm:pt>
    <dgm:pt modelId="{4D6EB4A4-13BF-D047-84C5-0863FB81BA0C}" type="sibTrans" cxnId="{6A60417F-FB9F-F24C-A743-24E68336CE4E}">
      <dgm:prSet/>
      <dgm:spPr/>
      <dgm:t>
        <a:bodyPr/>
        <a:lstStyle/>
        <a:p>
          <a:endParaRPr lang="de-DE" sz="3200"/>
        </a:p>
      </dgm:t>
    </dgm:pt>
    <dgm:pt modelId="{E5EBFABD-3344-8749-B7E4-2F21A2FC19A2}" type="pres">
      <dgm:prSet presAssocID="{DE856F96-B4ED-304F-97DA-02FB1ED83DD6}" presName="linearFlow" presStyleCnt="0">
        <dgm:presLayoutVars>
          <dgm:dir/>
          <dgm:animLvl val="lvl"/>
          <dgm:resizeHandles val="exact"/>
        </dgm:presLayoutVars>
      </dgm:prSet>
      <dgm:spPr/>
    </dgm:pt>
    <dgm:pt modelId="{CBA2872D-1D38-8D4D-AF30-6C437EA7E72E}" type="pres">
      <dgm:prSet presAssocID="{03620BFA-29F5-FA42-90D1-67F353BCBA3F}" presName="composite" presStyleCnt="0"/>
      <dgm:spPr/>
    </dgm:pt>
    <dgm:pt modelId="{E46DDAA9-226A-8A42-913D-D5CE4504F79D}" type="pres">
      <dgm:prSet presAssocID="{03620BFA-29F5-FA42-90D1-67F353BCBA3F}" presName="parentText" presStyleLbl="alignNode1" presStyleIdx="0" presStyleCnt="1">
        <dgm:presLayoutVars>
          <dgm:chMax val="1"/>
          <dgm:bulletEnabled val="1"/>
        </dgm:presLayoutVars>
      </dgm:prSet>
      <dgm:spPr/>
    </dgm:pt>
    <dgm:pt modelId="{EECE0128-BAB1-5741-AAD8-79158CACC4EB}" type="pres">
      <dgm:prSet presAssocID="{03620BFA-29F5-FA42-90D1-67F353BCBA3F}" presName="descendantText" presStyleLbl="alignAcc1" presStyleIdx="0" presStyleCnt="1">
        <dgm:presLayoutVars>
          <dgm:bulletEnabled val="1"/>
        </dgm:presLayoutVars>
      </dgm:prSet>
      <dgm:spPr/>
    </dgm:pt>
  </dgm:ptLst>
  <dgm:cxnLst>
    <dgm:cxn modelId="{2CF35E3D-7649-A746-A4A2-088C6439D672}" type="presOf" srcId="{EB5D6709-AFA4-6B4C-A058-005CB1F6FE76}" destId="{EECE0128-BAB1-5741-AAD8-79158CACC4EB}" srcOrd="0" destOrd="0" presId="urn:microsoft.com/office/officeart/2005/8/layout/chevron2"/>
    <dgm:cxn modelId="{D4FB2B6B-FACE-9548-989A-97CBBE053B4B}" srcId="{DE856F96-B4ED-304F-97DA-02FB1ED83DD6}" destId="{03620BFA-29F5-FA42-90D1-67F353BCBA3F}" srcOrd="0" destOrd="0" parTransId="{14C4B13F-F72C-794F-BB67-3BCFB85C81F3}" sibTransId="{C39A028E-FD6B-3240-9582-9254A9414518}"/>
    <dgm:cxn modelId="{6A60417F-FB9F-F24C-A743-24E68336CE4E}" srcId="{03620BFA-29F5-FA42-90D1-67F353BCBA3F}" destId="{EB5D6709-AFA4-6B4C-A058-005CB1F6FE76}" srcOrd="0" destOrd="0" parTransId="{44F1E942-AEFD-6E4D-900C-3F7D4FC6B7AC}" sibTransId="{4D6EB4A4-13BF-D047-84C5-0863FB81BA0C}"/>
    <dgm:cxn modelId="{99EE8B7F-955C-1140-BD75-A1244C8450F6}" type="presOf" srcId="{03620BFA-29F5-FA42-90D1-67F353BCBA3F}" destId="{E46DDAA9-226A-8A42-913D-D5CE4504F79D}" srcOrd="0" destOrd="0" presId="urn:microsoft.com/office/officeart/2005/8/layout/chevron2"/>
    <dgm:cxn modelId="{514951C0-A9DC-8145-BFD9-DEFA460C17B4}" type="presOf" srcId="{DE856F96-B4ED-304F-97DA-02FB1ED83DD6}" destId="{E5EBFABD-3344-8749-B7E4-2F21A2FC19A2}" srcOrd="0" destOrd="0" presId="urn:microsoft.com/office/officeart/2005/8/layout/chevron2"/>
    <dgm:cxn modelId="{0B12D496-EE39-D349-A7B8-71FF037E9DE7}" type="presParOf" srcId="{E5EBFABD-3344-8749-B7E4-2F21A2FC19A2}" destId="{CBA2872D-1D38-8D4D-AF30-6C437EA7E72E}" srcOrd="0" destOrd="0" presId="urn:microsoft.com/office/officeart/2005/8/layout/chevron2"/>
    <dgm:cxn modelId="{D030F89C-9E9C-5142-8091-6FCA8F4F218D}" type="presParOf" srcId="{CBA2872D-1D38-8D4D-AF30-6C437EA7E72E}" destId="{E46DDAA9-226A-8A42-913D-D5CE4504F79D}" srcOrd="0" destOrd="0" presId="urn:microsoft.com/office/officeart/2005/8/layout/chevron2"/>
    <dgm:cxn modelId="{1C5EF1D3-4190-A04D-B80E-F00332C9518B}" type="presParOf" srcId="{CBA2872D-1D38-8D4D-AF30-6C437EA7E72E}" destId="{EECE0128-BAB1-5741-AAD8-79158CACC4EB}"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E856F96-B4ED-304F-97DA-02FB1ED83DD6}" type="doc">
      <dgm:prSet loTypeId="urn:microsoft.com/office/officeart/2005/8/layout/chevron2" loCatId="process" qsTypeId="urn:microsoft.com/office/officeart/2005/8/quickstyle/simple2" qsCatId="simple" csTypeId="urn:microsoft.com/office/officeart/2005/8/colors/colorful2" csCatId="colorful" phldr="1"/>
      <dgm:spPr/>
      <dgm:t>
        <a:bodyPr/>
        <a:lstStyle/>
        <a:p>
          <a:endParaRPr lang="de-DE"/>
        </a:p>
      </dgm:t>
    </dgm:pt>
    <dgm:pt modelId="{03620BFA-29F5-FA42-90D1-67F353BCBA3F}">
      <dgm:prSet phldrT="[Text]" custT="1"/>
      <dgm:spPr/>
      <dgm:t>
        <a:bodyPr/>
        <a:lstStyle/>
        <a:p>
          <a:r>
            <a:rPr lang="de-DE" sz="1100" b="1" dirty="0"/>
            <a:t>Initial</a:t>
          </a:r>
        </a:p>
        <a:p>
          <a:r>
            <a:rPr lang="de-DE" sz="1100" b="1" dirty="0" err="1"/>
            <a:t>example</a:t>
          </a:r>
          <a:endParaRPr lang="de-DE" sz="1100" b="1" dirty="0"/>
        </a:p>
      </dgm:t>
    </dgm:pt>
    <dgm:pt modelId="{14C4B13F-F72C-794F-BB67-3BCFB85C81F3}" type="parTrans" cxnId="{D4FB2B6B-FACE-9548-989A-97CBBE053B4B}">
      <dgm:prSet/>
      <dgm:spPr/>
      <dgm:t>
        <a:bodyPr/>
        <a:lstStyle/>
        <a:p>
          <a:endParaRPr lang="de-DE" sz="3200"/>
        </a:p>
      </dgm:t>
    </dgm:pt>
    <dgm:pt modelId="{C39A028E-FD6B-3240-9582-9254A9414518}" type="sibTrans" cxnId="{D4FB2B6B-FACE-9548-989A-97CBBE053B4B}">
      <dgm:prSet/>
      <dgm:spPr/>
      <dgm:t>
        <a:bodyPr/>
        <a:lstStyle/>
        <a:p>
          <a:endParaRPr lang="de-DE" sz="3200"/>
        </a:p>
      </dgm:t>
    </dgm:pt>
    <dgm:pt modelId="{EB5D6709-AFA4-6B4C-A058-005CB1F6FE76}">
      <dgm:prSet phldrT="[Text]" custT="1"/>
      <dgm:spPr/>
      <dgm:t>
        <a:bodyPr/>
        <a:lstStyle/>
        <a:p>
          <a:pPr>
            <a:buNone/>
          </a:pPr>
          <a:r>
            <a:rPr lang="de-DE" sz="1200" dirty="0"/>
            <a:t>﻿First, an initial </a:t>
          </a:r>
          <a:r>
            <a:rPr lang="de-DE" sz="1200" dirty="0" err="1"/>
            <a:t>example</a:t>
          </a:r>
          <a:r>
            <a:rPr lang="de-DE" sz="1200" dirty="0"/>
            <a:t> </a:t>
          </a:r>
          <a:r>
            <a:rPr lang="de-DE" sz="1200" dirty="0" err="1"/>
            <a:t>is</a:t>
          </a:r>
          <a:r>
            <a:rPr lang="de-DE" sz="1200" dirty="0"/>
            <a:t> </a:t>
          </a:r>
          <a:r>
            <a:rPr lang="de-DE" sz="1200" dirty="0" err="1"/>
            <a:t>discussed</a:t>
          </a:r>
          <a:r>
            <a:rPr lang="de-DE" sz="1200" dirty="0"/>
            <a:t> </a:t>
          </a:r>
          <a:r>
            <a:rPr lang="de-DE" sz="1200" dirty="0" err="1"/>
            <a:t>intensively</a:t>
          </a:r>
          <a:r>
            <a:rPr lang="de-DE" sz="1200" dirty="0"/>
            <a:t>. This </a:t>
          </a:r>
          <a:r>
            <a:rPr lang="de-DE" sz="1200" dirty="0" err="1"/>
            <a:t>must</a:t>
          </a:r>
          <a:r>
            <a:rPr lang="de-DE" sz="1200" dirty="0"/>
            <a:t> </a:t>
          </a:r>
          <a:r>
            <a:rPr lang="de-DE" sz="1200" dirty="0" err="1"/>
            <a:t>be</a:t>
          </a:r>
          <a:r>
            <a:rPr lang="de-DE" sz="1200" dirty="0"/>
            <a:t> </a:t>
          </a:r>
          <a:r>
            <a:rPr lang="de-DE" sz="1200" dirty="0" err="1"/>
            <a:t>characteristic</a:t>
          </a:r>
          <a:r>
            <a:rPr lang="de-DE" sz="1200" dirty="0"/>
            <a:t> </a:t>
          </a:r>
          <a:r>
            <a:rPr lang="de-DE" sz="1200" dirty="0" err="1"/>
            <a:t>for</a:t>
          </a:r>
          <a:r>
            <a:rPr lang="de-DE" sz="1200" dirty="0"/>
            <a:t> </a:t>
          </a:r>
          <a:r>
            <a:rPr lang="de-DE" sz="1200" dirty="0" err="1"/>
            <a:t>the</a:t>
          </a:r>
          <a:r>
            <a:rPr lang="de-DE" sz="1200" dirty="0"/>
            <a:t> </a:t>
          </a:r>
          <a:r>
            <a:rPr lang="de-DE" sz="1200" dirty="0" err="1"/>
            <a:t>concept</a:t>
          </a:r>
          <a:r>
            <a:rPr lang="de-DE" sz="1200" dirty="0"/>
            <a:t> </a:t>
          </a:r>
          <a:r>
            <a:rPr lang="de-DE" sz="1200" dirty="0" err="1"/>
            <a:t>to</a:t>
          </a:r>
          <a:r>
            <a:rPr lang="de-DE" sz="1200" dirty="0"/>
            <a:t> </a:t>
          </a:r>
          <a:r>
            <a:rPr lang="de-DE" sz="1200" dirty="0" err="1"/>
            <a:t>be</a:t>
          </a:r>
          <a:r>
            <a:rPr lang="de-DE" sz="1200" dirty="0"/>
            <a:t> </a:t>
          </a:r>
          <a:r>
            <a:rPr lang="de-DE" sz="1200" dirty="0" err="1"/>
            <a:t>formed</a:t>
          </a:r>
          <a:r>
            <a:rPr lang="de-DE" sz="1200" dirty="0"/>
            <a:t>, i.e. </a:t>
          </a:r>
          <a:r>
            <a:rPr lang="de-DE" sz="1200" dirty="0" err="1"/>
            <a:t>the</a:t>
          </a:r>
          <a:r>
            <a:rPr lang="de-DE" sz="1200" dirty="0"/>
            <a:t> </a:t>
          </a:r>
          <a:r>
            <a:rPr lang="de-DE" sz="1200" dirty="0" err="1"/>
            <a:t>essence</a:t>
          </a:r>
          <a:r>
            <a:rPr lang="de-DE" sz="1200" dirty="0"/>
            <a:t> </a:t>
          </a:r>
          <a:r>
            <a:rPr lang="de-DE" sz="1200" dirty="0" err="1"/>
            <a:t>of</a:t>
          </a:r>
          <a:r>
            <a:rPr lang="de-DE" sz="1200" dirty="0"/>
            <a:t> </a:t>
          </a:r>
          <a:r>
            <a:rPr lang="de-DE" sz="1200" dirty="0" err="1"/>
            <a:t>the</a:t>
          </a:r>
          <a:r>
            <a:rPr lang="de-DE" sz="1200" dirty="0"/>
            <a:t> </a:t>
          </a:r>
          <a:r>
            <a:rPr lang="de-DE" sz="1200" dirty="0" err="1"/>
            <a:t>concept</a:t>
          </a:r>
          <a:r>
            <a:rPr lang="de-DE" sz="1200" dirty="0"/>
            <a:t> </a:t>
          </a:r>
          <a:r>
            <a:rPr lang="de-DE" sz="1200" dirty="0" err="1"/>
            <a:t>must</a:t>
          </a:r>
          <a:r>
            <a:rPr lang="de-DE" sz="1200" dirty="0"/>
            <a:t> </a:t>
          </a:r>
          <a:r>
            <a:rPr lang="de-DE" sz="1200" dirty="0" err="1"/>
            <a:t>be</a:t>
          </a:r>
          <a:r>
            <a:rPr lang="de-DE" sz="1200" dirty="0"/>
            <a:t> </a:t>
          </a:r>
          <a:r>
            <a:rPr lang="de-DE" sz="1200" dirty="0" err="1"/>
            <a:t>particularly</a:t>
          </a:r>
          <a:r>
            <a:rPr lang="de-DE" sz="1200" dirty="0"/>
            <a:t> </a:t>
          </a:r>
          <a:r>
            <a:rPr lang="de-DE" sz="1200" dirty="0" err="1"/>
            <a:t>well</a:t>
          </a:r>
          <a:r>
            <a:rPr lang="de-DE" sz="1200" dirty="0"/>
            <a:t> </a:t>
          </a:r>
          <a:r>
            <a:rPr lang="de-DE" sz="1200" dirty="0" err="1"/>
            <a:t>recognizable</a:t>
          </a:r>
          <a:r>
            <a:rPr lang="de-DE" sz="1200" dirty="0"/>
            <a:t> and tangible in it. </a:t>
          </a:r>
          <a:r>
            <a:rPr lang="de-DE" sz="1200" dirty="0" err="1"/>
            <a:t>It</a:t>
          </a:r>
          <a:r>
            <a:rPr lang="de-DE" sz="1200" dirty="0"/>
            <a:t> </a:t>
          </a:r>
          <a:r>
            <a:rPr lang="de-DE" sz="1200" dirty="0" err="1"/>
            <a:t>should</a:t>
          </a:r>
          <a:r>
            <a:rPr lang="de-DE" sz="1200" dirty="0"/>
            <a:t> not </a:t>
          </a:r>
          <a:r>
            <a:rPr lang="de-DE" sz="1200" dirty="0" err="1"/>
            <a:t>be</a:t>
          </a:r>
          <a:r>
            <a:rPr lang="de-DE" sz="1200" dirty="0"/>
            <a:t> a </a:t>
          </a:r>
          <a:r>
            <a:rPr lang="de-DE" sz="1200" dirty="0" err="1"/>
            <a:t>special</a:t>
          </a:r>
          <a:r>
            <a:rPr lang="de-DE" sz="1200" dirty="0"/>
            <a:t> </a:t>
          </a:r>
          <a:r>
            <a:rPr lang="de-DE" sz="1200" dirty="0" err="1"/>
            <a:t>case</a:t>
          </a:r>
          <a:r>
            <a:rPr lang="de-DE" sz="1200" dirty="0"/>
            <a:t>, but also not </a:t>
          </a:r>
          <a:r>
            <a:rPr lang="de-DE" sz="1200" dirty="0" err="1"/>
            <a:t>contain</a:t>
          </a:r>
          <a:r>
            <a:rPr lang="de-DE" sz="1200" dirty="0"/>
            <a:t> </a:t>
          </a:r>
          <a:r>
            <a:rPr lang="de-DE" sz="1200" dirty="0" err="1"/>
            <a:t>too</a:t>
          </a:r>
          <a:r>
            <a:rPr lang="de-DE" sz="1200" dirty="0"/>
            <a:t> </a:t>
          </a:r>
          <a:r>
            <a:rPr lang="de-DE" sz="1200" dirty="0" err="1"/>
            <a:t>many</a:t>
          </a:r>
          <a:r>
            <a:rPr lang="de-DE" sz="1200" dirty="0"/>
            <a:t> additional </a:t>
          </a:r>
          <a:r>
            <a:rPr lang="de-DE" sz="1200" dirty="0" err="1"/>
            <a:t>components</a:t>
          </a:r>
          <a:r>
            <a:rPr lang="de-DE" sz="1200" dirty="0"/>
            <a:t> </a:t>
          </a:r>
          <a:r>
            <a:rPr lang="de-DE" sz="1200" dirty="0" err="1"/>
            <a:t>that</a:t>
          </a:r>
          <a:r>
            <a:rPr lang="de-DE" sz="1200" dirty="0"/>
            <a:t> </a:t>
          </a:r>
          <a:r>
            <a:rPr lang="de-DE" sz="1200" dirty="0" err="1"/>
            <a:t>distract</a:t>
          </a:r>
          <a:r>
            <a:rPr lang="de-DE" sz="1200" dirty="0"/>
            <a:t> </a:t>
          </a:r>
          <a:r>
            <a:rPr lang="de-DE" sz="1200" dirty="0" err="1"/>
            <a:t>from</a:t>
          </a:r>
          <a:r>
            <a:rPr lang="de-DE" sz="1200" dirty="0"/>
            <a:t> </a:t>
          </a:r>
          <a:r>
            <a:rPr lang="de-DE" sz="1200" dirty="0" err="1"/>
            <a:t>the</a:t>
          </a:r>
          <a:r>
            <a:rPr lang="de-DE" sz="1200" dirty="0"/>
            <a:t> </a:t>
          </a:r>
          <a:r>
            <a:rPr lang="de-DE" sz="1200" dirty="0" err="1"/>
            <a:t>actual</a:t>
          </a:r>
          <a:r>
            <a:rPr lang="de-DE" sz="1200" dirty="0"/>
            <a:t> </a:t>
          </a:r>
          <a:r>
            <a:rPr lang="de-DE" sz="1200" dirty="0" err="1"/>
            <a:t>concept</a:t>
          </a:r>
          <a:r>
            <a:rPr lang="de-DE" sz="1200" dirty="0"/>
            <a:t>.</a:t>
          </a:r>
        </a:p>
      </dgm:t>
    </dgm:pt>
    <dgm:pt modelId="{44F1E942-AEFD-6E4D-900C-3F7D4FC6B7AC}" type="parTrans" cxnId="{6A60417F-FB9F-F24C-A743-24E68336CE4E}">
      <dgm:prSet/>
      <dgm:spPr/>
      <dgm:t>
        <a:bodyPr/>
        <a:lstStyle/>
        <a:p>
          <a:endParaRPr lang="de-DE" sz="3200"/>
        </a:p>
      </dgm:t>
    </dgm:pt>
    <dgm:pt modelId="{4D6EB4A4-13BF-D047-84C5-0863FB81BA0C}" type="sibTrans" cxnId="{6A60417F-FB9F-F24C-A743-24E68336CE4E}">
      <dgm:prSet/>
      <dgm:spPr/>
      <dgm:t>
        <a:bodyPr/>
        <a:lstStyle/>
        <a:p>
          <a:endParaRPr lang="de-DE" sz="3200"/>
        </a:p>
      </dgm:t>
    </dgm:pt>
    <dgm:pt modelId="{E5EBFABD-3344-8749-B7E4-2F21A2FC19A2}" type="pres">
      <dgm:prSet presAssocID="{DE856F96-B4ED-304F-97DA-02FB1ED83DD6}" presName="linearFlow" presStyleCnt="0">
        <dgm:presLayoutVars>
          <dgm:dir/>
          <dgm:animLvl val="lvl"/>
          <dgm:resizeHandles val="exact"/>
        </dgm:presLayoutVars>
      </dgm:prSet>
      <dgm:spPr/>
    </dgm:pt>
    <dgm:pt modelId="{CBA2872D-1D38-8D4D-AF30-6C437EA7E72E}" type="pres">
      <dgm:prSet presAssocID="{03620BFA-29F5-FA42-90D1-67F353BCBA3F}" presName="composite" presStyleCnt="0"/>
      <dgm:spPr/>
    </dgm:pt>
    <dgm:pt modelId="{E46DDAA9-226A-8A42-913D-D5CE4504F79D}" type="pres">
      <dgm:prSet presAssocID="{03620BFA-29F5-FA42-90D1-67F353BCBA3F}" presName="parentText" presStyleLbl="alignNode1" presStyleIdx="0" presStyleCnt="1">
        <dgm:presLayoutVars>
          <dgm:chMax val="1"/>
          <dgm:bulletEnabled val="1"/>
        </dgm:presLayoutVars>
      </dgm:prSet>
      <dgm:spPr/>
    </dgm:pt>
    <dgm:pt modelId="{EECE0128-BAB1-5741-AAD8-79158CACC4EB}" type="pres">
      <dgm:prSet presAssocID="{03620BFA-29F5-FA42-90D1-67F353BCBA3F}" presName="descendantText" presStyleLbl="alignAcc1" presStyleIdx="0" presStyleCnt="1">
        <dgm:presLayoutVars>
          <dgm:bulletEnabled val="1"/>
        </dgm:presLayoutVars>
      </dgm:prSet>
      <dgm:spPr/>
    </dgm:pt>
  </dgm:ptLst>
  <dgm:cxnLst>
    <dgm:cxn modelId="{2CF35E3D-7649-A746-A4A2-088C6439D672}" type="presOf" srcId="{EB5D6709-AFA4-6B4C-A058-005CB1F6FE76}" destId="{EECE0128-BAB1-5741-AAD8-79158CACC4EB}" srcOrd="0" destOrd="0" presId="urn:microsoft.com/office/officeart/2005/8/layout/chevron2"/>
    <dgm:cxn modelId="{D4FB2B6B-FACE-9548-989A-97CBBE053B4B}" srcId="{DE856F96-B4ED-304F-97DA-02FB1ED83DD6}" destId="{03620BFA-29F5-FA42-90D1-67F353BCBA3F}" srcOrd="0" destOrd="0" parTransId="{14C4B13F-F72C-794F-BB67-3BCFB85C81F3}" sibTransId="{C39A028E-FD6B-3240-9582-9254A9414518}"/>
    <dgm:cxn modelId="{6A60417F-FB9F-F24C-A743-24E68336CE4E}" srcId="{03620BFA-29F5-FA42-90D1-67F353BCBA3F}" destId="{EB5D6709-AFA4-6B4C-A058-005CB1F6FE76}" srcOrd="0" destOrd="0" parTransId="{44F1E942-AEFD-6E4D-900C-3F7D4FC6B7AC}" sibTransId="{4D6EB4A4-13BF-D047-84C5-0863FB81BA0C}"/>
    <dgm:cxn modelId="{99EE8B7F-955C-1140-BD75-A1244C8450F6}" type="presOf" srcId="{03620BFA-29F5-FA42-90D1-67F353BCBA3F}" destId="{E46DDAA9-226A-8A42-913D-D5CE4504F79D}" srcOrd="0" destOrd="0" presId="urn:microsoft.com/office/officeart/2005/8/layout/chevron2"/>
    <dgm:cxn modelId="{514951C0-A9DC-8145-BFD9-DEFA460C17B4}" type="presOf" srcId="{DE856F96-B4ED-304F-97DA-02FB1ED83DD6}" destId="{E5EBFABD-3344-8749-B7E4-2F21A2FC19A2}" srcOrd="0" destOrd="0" presId="urn:microsoft.com/office/officeart/2005/8/layout/chevron2"/>
    <dgm:cxn modelId="{0B12D496-EE39-D349-A7B8-71FF037E9DE7}" type="presParOf" srcId="{E5EBFABD-3344-8749-B7E4-2F21A2FC19A2}" destId="{CBA2872D-1D38-8D4D-AF30-6C437EA7E72E}" srcOrd="0" destOrd="0" presId="urn:microsoft.com/office/officeart/2005/8/layout/chevron2"/>
    <dgm:cxn modelId="{D030F89C-9E9C-5142-8091-6FCA8F4F218D}" type="presParOf" srcId="{CBA2872D-1D38-8D4D-AF30-6C437EA7E72E}" destId="{E46DDAA9-226A-8A42-913D-D5CE4504F79D}" srcOrd="0" destOrd="0" presId="urn:microsoft.com/office/officeart/2005/8/layout/chevron2"/>
    <dgm:cxn modelId="{1C5EF1D3-4190-A04D-B80E-F00332C9518B}" type="presParOf" srcId="{CBA2872D-1D38-8D4D-AF30-6C437EA7E72E}" destId="{EECE0128-BAB1-5741-AAD8-79158CACC4EB}"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DE856F96-B4ED-304F-97DA-02FB1ED83DD6}" type="doc">
      <dgm:prSet loTypeId="urn:microsoft.com/office/officeart/2005/8/layout/chevron2" loCatId="process" qsTypeId="urn:microsoft.com/office/officeart/2005/8/quickstyle/simple2" qsCatId="simple" csTypeId="urn:microsoft.com/office/officeart/2005/8/colors/colorful2" csCatId="colorful" phldr="1"/>
      <dgm:spPr/>
      <dgm:t>
        <a:bodyPr/>
        <a:lstStyle/>
        <a:p>
          <a:endParaRPr lang="de-DE"/>
        </a:p>
      </dgm:t>
    </dgm:pt>
    <dgm:pt modelId="{03620BFA-29F5-FA42-90D1-67F353BCBA3F}">
      <dgm:prSet phldrT="[Text]" custT="1"/>
      <dgm:spPr/>
      <dgm:t>
        <a:bodyPr/>
        <a:lstStyle/>
        <a:p>
          <a:r>
            <a:rPr lang="de-DE" sz="1100" b="1" dirty="0"/>
            <a:t>Initial</a:t>
          </a:r>
        </a:p>
        <a:p>
          <a:r>
            <a:rPr lang="de-DE" sz="1100" b="1" dirty="0" err="1"/>
            <a:t>example</a:t>
          </a:r>
          <a:endParaRPr lang="de-DE" sz="1100" b="1" dirty="0"/>
        </a:p>
      </dgm:t>
    </dgm:pt>
    <dgm:pt modelId="{14C4B13F-F72C-794F-BB67-3BCFB85C81F3}" type="parTrans" cxnId="{D4FB2B6B-FACE-9548-989A-97CBBE053B4B}">
      <dgm:prSet/>
      <dgm:spPr/>
      <dgm:t>
        <a:bodyPr/>
        <a:lstStyle/>
        <a:p>
          <a:endParaRPr lang="de-DE" sz="3200"/>
        </a:p>
      </dgm:t>
    </dgm:pt>
    <dgm:pt modelId="{C39A028E-FD6B-3240-9582-9254A9414518}" type="sibTrans" cxnId="{D4FB2B6B-FACE-9548-989A-97CBBE053B4B}">
      <dgm:prSet/>
      <dgm:spPr/>
      <dgm:t>
        <a:bodyPr/>
        <a:lstStyle/>
        <a:p>
          <a:endParaRPr lang="de-DE" sz="3200"/>
        </a:p>
      </dgm:t>
    </dgm:pt>
    <dgm:pt modelId="{EB5D6709-AFA4-6B4C-A058-005CB1F6FE76}">
      <dgm:prSet phldrT="[Text]" custT="1"/>
      <dgm:spPr/>
      <dgm:t>
        <a:bodyPr/>
        <a:lstStyle/>
        <a:p>
          <a:pPr>
            <a:buNone/>
          </a:pPr>
          <a:r>
            <a:rPr lang="de-DE" sz="1200" dirty="0"/>
            <a:t>﻿First, an initial </a:t>
          </a:r>
          <a:r>
            <a:rPr lang="de-DE" sz="1200" dirty="0" err="1"/>
            <a:t>example</a:t>
          </a:r>
          <a:r>
            <a:rPr lang="de-DE" sz="1200" dirty="0"/>
            <a:t> </a:t>
          </a:r>
          <a:r>
            <a:rPr lang="de-DE" sz="1200" dirty="0" err="1"/>
            <a:t>is</a:t>
          </a:r>
          <a:r>
            <a:rPr lang="de-DE" sz="1200" dirty="0"/>
            <a:t> </a:t>
          </a:r>
          <a:r>
            <a:rPr lang="de-DE" sz="1200" dirty="0" err="1"/>
            <a:t>discussed</a:t>
          </a:r>
          <a:r>
            <a:rPr lang="de-DE" sz="1200" dirty="0"/>
            <a:t> </a:t>
          </a:r>
          <a:r>
            <a:rPr lang="de-DE" sz="1200" dirty="0" err="1"/>
            <a:t>intensively</a:t>
          </a:r>
          <a:r>
            <a:rPr lang="de-DE" sz="1200" dirty="0"/>
            <a:t>. This </a:t>
          </a:r>
          <a:r>
            <a:rPr lang="de-DE" sz="1200" dirty="0" err="1"/>
            <a:t>must</a:t>
          </a:r>
          <a:r>
            <a:rPr lang="de-DE" sz="1200" dirty="0"/>
            <a:t> </a:t>
          </a:r>
          <a:r>
            <a:rPr lang="de-DE" sz="1200" dirty="0" err="1"/>
            <a:t>be</a:t>
          </a:r>
          <a:r>
            <a:rPr lang="de-DE" sz="1200" dirty="0"/>
            <a:t> </a:t>
          </a:r>
          <a:r>
            <a:rPr lang="de-DE" sz="1200" dirty="0" err="1"/>
            <a:t>characteristic</a:t>
          </a:r>
          <a:r>
            <a:rPr lang="de-DE" sz="1200" dirty="0"/>
            <a:t> </a:t>
          </a:r>
          <a:r>
            <a:rPr lang="de-DE" sz="1200" dirty="0" err="1"/>
            <a:t>for</a:t>
          </a:r>
          <a:r>
            <a:rPr lang="de-DE" sz="1200" dirty="0"/>
            <a:t> </a:t>
          </a:r>
          <a:r>
            <a:rPr lang="de-DE" sz="1200" dirty="0" err="1"/>
            <a:t>the</a:t>
          </a:r>
          <a:r>
            <a:rPr lang="de-DE" sz="1200" dirty="0"/>
            <a:t> </a:t>
          </a:r>
          <a:r>
            <a:rPr lang="de-DE" sz="1200" dirty="0" err="1"/>
            <a:t>concept</a:t>
          </a:r>
          <a:r>
            <a:rPr lang="de-DE" sz="1200" dirty="0"/>
            <a:t> </a:t>
          </a:r>
          <a:r>
            <a:rPr lang="de-DE" sz="1200" dirty="0" err="1"/>
            <a:t>to</a:t>
          </a:r>
          <a:r>
            <a:rPr lang="de-DE" sz="1200" dirty="0"/>
            <a:t> </a:t>
          </a:r>
          <a:r>
            <a:rPr lang="de-DE" sz="1200" dirty="0" err="1"/>
            <a:t>be</a:t>
          </a:r>
          <a:r>
            <a:rPr lang="de-DE" sz="1200" dirty="0"/>
            <a:t> </a:t>
          </a:r>
          <a:r>
            <a:rPr lang="de-DE" sz="1200" dirty="0" err="1"/>
            <a:t>formed</a:t>
          </a:r>
          <a:r>
            <a:rPr lang="de-DE" sz="1200" dirty="0"/>
            <a:t>, i.e. </a:t>
          </a:r>
          <a:r>
            <a:rPr lang="de-DE" sz="1200" dirty="0" err="1"/>
            <a:t>the</a:t>
          </a:r>
          <a:r>
            <a:rPr lang="de-DE" sz="1200" dirty="0"/>
            <a:t> </a:t>
          </a:r>
          <a:r>
            <a:rPr lang="de-DE" sz="1200" dirty="0" err="1"/>
            <a:t>essence</a:t>
          </a:r>
          <a:r>
            <a:rPr lang="de-DE" sz="1200" dirty="0"/>
            <a:t> </a:t>
          </a:r>
          <a:r>
            <a:rPr lang="de-DE" sz="1200" dirty="0" err="1"/>
            <a:t>of</a:t>
          </a:r>
          <a:r>
            <a:rPr lang="de-DE" sz="1200" dirty="0"/>
            <a:t> </a:t>
          </a:r>
          <a:r>
            <a:rPr lang="de-DE" sz="1200" dirty="0" err="1"/>
            <a:t>the</a:t>
          </a:r>
          <a:r>
            <a:rPr lang="de-DE" sz="1200" dirty="0"/>
            <a:t> </a:t>
          </a:r>
          <a:r>
            <a:rPr lang="de-DE" sz="1200" dirty="0" err="1"/>
            <a:t>concept</a:t>
          </a:r>
          <a:r>
            <a:rPr lang="de-DE" sz="1200" dirty="0"/>
            <a:t> </a:t>
          </a:r>
          <a:r>
            <a:rPr lang="de-DE" sz="1200" dirty="0" err="1"/>
            <a:t>must</a:t>
          </a:r>
          <a:r>
            <a:rPr lang="de-DE" sz="1200" dirty="0"/>
            <a:t> </a:t>
          </a:r>
          <a:r>
            <a:rPr lang="de-DE" sz="1200" dirty="0" err="1"/>
            <a:t>be</a:t>
          </a:r>
          <a:r>
            <a:rPr lang="de-DE" sz="1200" dirty="0"/>
            <a:t> </a:t>
          </a:r>
          <a:r>
            <a:rPr lang="de-DE" sz="1200" dirty="0" err="1"/>
            <a:t>particularly</a:t>
          </a:r>
          <a:r>
            <a:rPr lang="de-DE" sz="1200" dirty="0"/>
            <a:t> </a:t>
          </a:r>
          <a:r>
            <a:rPr lang="de-DE" sz="1200" dirty="0" err="1"/>
            <a:t>well</a:t>
          </a:r>
          <a:r>
            <a:rPr lang="de-DE" sz="1200" dirty="0"/>
            <a:t> </a:t>
          </a:r>
          <a:r>
            <a:rPr lang="de-DE" sz="1200" dirty="0" err="1"/>
            <a:t>recognizable</a:t>
          </a:r>
          <a:r>
            <a:rPr lang="de-DE" sz="1200" dirty="0"/>
            <a:t> and tangible in it. </a:t>
          </a:r>
          <a:r>
            <a:rPr lang="de-DE" sz="1200" dirty="0" err="1"/>
            <a:t>It</a:t>
          </a:r>
          <a:r>
            <a:rPr lang="de-DE" sz="1200" dirty="0"/>
            <a:t> </a:t>
          </a:r>
          <a:r>
            <a:rPr lang="de-DE" sz="1200" dirty="0" err="1"/>
            <a:t>should</a:t>
          </a:r>
          <a:r>
            <a:rPr lang="de-DE" sz="1200" dirty="0"/>
            <a:t> not </a:t>
          </a:r>
          <a:r>
            <a:rPr lang="de-DE" sz="1200" dirty="0" err="1"/>
            <a:t>be</a:t>
          </a:r>
          <a:r>
            <a:rPr lang="de-DE" sz="1200" dirty="0"/>
            <a:t> a </a:t>
          </a:r>
          <a:r>
            <a:rPr lang="de-DE" sz="1200" dirty="0" err="1"/>
            <a:t>special</a:t>
          </a:r>
          <a:r>
            <a:rPr lang="de-DE" sz="1200" dirty="0"/>
            <a:t> </a:t>
          </a:r>
          <a:r>
            <a:rPr lang="de-DE" sz="1200" dirty="0" err="1"/>
            <a:t>case</a:t>
          </a:r>
          <a:r>
            <a:rPr lang="de-DE" sz="1200" dirty="0"/>
            <a:t>, but also not </a:t>
          </a:r>
          <a:r>
            <a:rPr lang="de-DE" sz="1200" dirty="0" err="1"/>
            <a:t>contain</a:t>
          </a:r>
          <a:r>
            <a:rPr lang="de-DE" sz="1200" dirty="0"/>
            <a:t> </a:t>
          </a:r>
          <a:r>
            <a:rPr lang="de-DE" sz="1200" dirty="0" err="1"/>
            <a:t>too</a:t>
          </a:r>
          <a:r>
            <a:rPr lang="de-DE" sz="1200" dirty="0"/>
            <a:t> </a:t>
          </a:r>
          <a:r>
            <a:rPr lang="de-DE" sz="1200" dirty="0" err="1"/>
            <a:t>many</a:t>
          </a:r>
          <a:r>
            <a:rPr lang="de-DE" sz="1200" dirty="0"/>
            <a:t> additional </a:t>
          </a:r>
          <a:r>
            <a:rPr lang="de-DE" sz="1200" dirty="0" err="1"/>
            <a:t>components</a:t>
          </a:r>
          <a:r>
            <a:rPr lang="de-DE" sz="1200" dirty="0"/>
            <a:t> </a:t>
          </a:r>
          <a:r>
            <a:rPr lang="de-DE" sz="1200" dirty="0" err="1"/>
            <a:t>that</a:t>
          </a:r>
          <a:r>
            <a:rPr lang="de-DE" sz="1200" dirty="0"/>
            <a:t> </a:t>
          </a:r>
          <a:r>
            <a:rPr lang="de-DE" sz="1200" dirty="0" err="1"/>
            <a:t>distract</a:t>
          </a:r>
          <a:r>
            <a:rPr lang="de-DE" sz="1200" dirty="0"/>
            <a:t> </a:t>
          </a:r>
          <a:r>
            <a:rPr lang="de-DE" sz="1200" dirty="0" err="1"/>
            <a:t>from</a:t>
          </a:r>
          <a:r>
            <a:rPr lang="de-DE" sz="1200" dirty="0"/>
            <a:t> </a:t>
          </a:r>
          <a:r>
            <a:rPr lang="de-DE" sz="1200" dirty="0" err="1"/>
            <a:t>the</a:t>
          </a:r>
          <a:r>
            <a:rPr lang="de-DE" sz="1200" dirty="0"/>
            <a:t> </a:t>
          </a:r>
          <a:r>
            <a:rPr lang="de-DE" sz="1200" dirty="0" err="1"/>
            <a:t>actual</a:t>
          </a:r>
          <a:r>
            <a:rPr lang="de-DE" sz="1200" dirty="0"/>
            <a:t> </a:t>
          </a:r>
          <a:r>
            <a:rPr lang="de-DE" sz="1200" dirty="0" err="1"/>
            <a:t>concept</a:t>
          </a:r>
          <a:r>
            <a:rPr lang="de-DE" sz="1200" dirty="0"/>
            <a:t>.</a:t>
          </a:r>
        </a:p>
      </dgm:t>
    </dgm:pt>
    <dgm:pt modelId="{44F1E942-AEFD-6E4D-900C-3F7D4FC6B7AC}" type="parTrans" cxnId="{6A60417F-FB9F-F24C-A743-24E68336CE4E}">
      <dgm:prSet/>
      <dgm:spPr/>
      <dgm:t>
        <a:bodyPr/>
        <a:lstStyle/>
        <a:p>
          <a:endParaRPr lang="de-DE" sz="3200"/>
        </a:p>
      </dgm:t>
    </dgm:pt>
    <dgm:pt modelId="{4D6EB4A4-13BF-D047-84C5-0863FB81BA0C}" type="sibTrans" cxnId="{6A60417F-FB9F-F24C-A743-24E68336CE4E}">
      <dgm:prSet/>
      <dgm:spPr/>
      <dgm:t>
        <a:bodyPr/>
        <a:lstStyle/>
        <a:p>
          <a:endParaRPr lang="de-DE" sz="3200"/>
        </a:p>
      </dgm:t>
    </dgm:pt>
    <dgm:pt modelId="{E5EBFABD-3344-8749-B7E4-2F21A2FC19A2}" type="pres">
      <dgm:prSet presAssocID="{DE856F96-B4ED-304F-97DA-02FB1ED83DD6}" presName="linearFlow" presStyleCnt="0">
        <dgm:presLayoutVars>
          <dgm:dir/>
          <dgm:animLvl val="lvl"/>
          <dgm:resizeHandles val="exact"/>
        </dgm:presLayoutVars>
      </dgm:prSet>
      <dgm:spPr/>
    </dgm:pt>
    <dgm:pt modelId="{CBA2872D-1D38-8D4D-AF30-6C437EA7E72E}" type="pres">
      <dgm:prSet presAssocID="{03620BFA-29F5-FA42-90D1-67F353BCBA3F}" presName="composite" presStyleCnt="0"/>
      <dgm:spPr/>
    </dgm:pt>
    <dgm:pt modelId="{E46DDAA9-226A-8A42-913D-D5CE4504F79D}" type="pres">
      <dgm:prSet presAssocID="{03620BFA-29F5-FA42-90D1-67F353BCBA3F}" presName="parentText" presStyleLbl="alignNode1" presStyleIdx="0" presStyleCnt="1">
        <dgm:presLayoutVars>
          <dgm:chMax val="1"/>
          <dgm:bulletEnabled val="1"/>
        </dgm:presLayoutVars>
      </dgm:prSet>
      <dgm:spPr/>
    </dgm:pt>
    <dgm:pt modelId="{EECE0128-BAB1-5741-AAD8-79158CACC4EB}" type="pres">
      <dgm:prSet presAssocID="{03620BFA-29F5-FA42-90D1-67F353BCBA3F}" presName="descendantText" presStyleLbl="alignAcc1" presStyleIdx="0" presStyleCnt="1">
        <dgm:presLayoutVars>
          <dgm:bulletEnabled val="1"/>
        </dgm:presLayoutVars>
      </dgm:prSet>
      <dgm:spPr/>
    </dgm:pt>
  </dgm:ptLst>
  <dgm:cxnLst>
    <dgm:cxn modelId="{2CF35E3D-7649-A746-A4A2-088C6439D672}" type="presOf" srcId="{EB5D6709-AFA4-6B4C-A058-005CB1F6FE76}" destId="{EECE0128-BAB1-5741-AAD8-79158CACC4EB}" srcOrd="0" destOrd="0" presId="urn:microsoft.com/office/officeart/2005/8/layout/chevron2"/>
    <dgm:cxn modelId="{D4FB2B6B-FACE-9548-989A-97CBBE053B4B}" srcId="{DE856F96-B4ED-304F-97DA-02FB1ED83DD6}" destId="{03620BFA-29F5-FA42-90D1-67F353BCBA3F}" srcOrd="0" destOrd="0" parTransId="{14C4B13F-F72C-794F-BB67-3BCFB85C81F3}" sibTransId="{C39A028E-FD6B-3240-9582-9254A9414518}"/>
    <dgm:cxn modelId="{6A60417F-FB9F-F24C-A743-24E68336CE4E}" srcId="{03620BFA-29F5-FA42-90D1-67F353BCBA3F}" destId="{EB5D6709-AFA4-6B4C-A058-005CB1F6FE76}" srcOrd="0" destOrd="0" parTransId="{44F1E942-AEFD-6E4D-900C-3F7D4FC6B7AC}" sibTransId="{4D6EB4A4-13BF-D047-84C5-0863FB81BA0C}"/>
    <dgm:cxn modelId="{99EE8B7F-955C-1140-BD75-A1244C8450F6}" type="presOf" srcId="{03620BFA-29F5-FA42-90D1-67F353BCBA3F}" destId="{E46DDAA9-226A-8A42-913D-D5CE4504F79D}" srcOrd="0" destOrd="0" presId="urn:microsoft.com/office/officeart/2005/8/layout/chevron2"/>
    <dgm:cxn modelId="{514951C0-A9DC-8145-BFD9-DEFA460C17B4}" type="presOf" srcId="{DE856F96-B4ED-304F-97DA-02FB1ED83DD6}" destId="{E5EBFABD-3344-8749-B7E4-2F21A2FC19A2}" srcOrd="0" destOrd="0" presId="urn:microsoft.com/office/officeart/2005/8/layout/chevron2"/>
    <dgm:cxn modelId="{0B12D496-EE39-D349-A7B8-71FF037E9DE7}" type="presParOf" srcId="{E5EBFABD-3344-8749-B7E4-2F21A2FC19A2}" destId="{CBA2872D-1D38-8D4D-AF30-6C437EA7E72E}" srcOrd="0" destOrd="0" presId="urn:microsoft.com/office/officeart/2005/8/layout/chevron2"/>
    <dgm:cxn modelId="{D030F89C-9E9C-5142-8091-6FCA8F4F218D}" type="presParOf" srcId="{CBA2872D-1D38-8D4D-AF30-6C437EA7E72E}" destId="{E46DDAA9-226A-8A42-913D-D5CE4504F79D}" srcOrd="0" destOrd="0" presId="urn:microsoft.com/office/officeart/2005/8/layout/chevron2"/>
    <dgm:cxn modelId="{1C5EF1D3-4190-A04D-B80E-F00332C9518B}" type="presParOf" srcId="{CBA2872D-1D38-8D4D-AF30-6C437EA7E72E}" destId="{EECE0128-BAB1-5741-AAD8-79158CACC4EB}"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DE856F96-B4ED-304F-97DA-02FB1ED83DD6}" type="doc">
      <dgm:prSet loTypeId="urn:microsoft.com/office/officeart/2005/8/layout/chevron2" loCatId="process" qsTypeId="urn:microsoft.com/office/officeart/2005/8/quickstyle/simple2" qsCatId="simple" csTypeId="urn:microsoft.com/office/officeart/2005/8/colors/colorful2" csCatId="colorful" phldr="1"/>
      <dgm:spPr/>
      <dgm:t>
        <a:bodyPr/>
        <a:lstStyle/>
        <a:p>
          <a:endParaRPr lang="de-DE"/>
        </a:p>
      </dgm:t>
    </dgm:pt>
    <dgm:pt modelId="{03620BFA-29F5-FA42-90D1-67F353BCBA3F}">
      <dgm:prSet phldrT="[Text]" custT="1"/>
      <dgm:spPr/>
      <dgm:t>
        <a:bodyPr/>
        <a:lstStyle/>
        <a:p>
          <a:r>
            <a:rPr lang="de-DE" sz="1100" b="1" dirty="0"/>
            <a:t>Initial</a:t>
          </a:r>
        </a:p>
        <a:p>
          <a:r>
            <a:rPr lang="de-DE" sz="1100" b="1" dirty="0" err="1"/>
            <a:t>example</a:t>
          </a:r>
          <a:endParaRPr lang="de-DE" sz="1100" b="1" dirty="0"/>
        </a:p>
      </dgm:t>
    </dgm:pt>
    <dgm:pt modelId="{14C4B13F-F72C-794F-BB67-3BCFB85C81F3}" type="parTrans" cxnId="{D4FB2B6B-FACE-9548-989A-97CBBE053B4B}">
      <dgm:prSet/>
      <dgm:spPr/>
      <dgm:t>
        <a:bodyPr/>
        <a:lstStyle/>
        <a:p>
          <a:endParaRPr lang="de-DE" sz="3200"/>
        </a:p>
      </dgm:t>
    </dgm:pt>
    <dgm:pt modelId="{C39A028E-FD6B-3240-9582-9254A9414518}" type="sibTrans" cxnId="{D4FB2B6B-FACE-9548-989A-97CBBE053B4B}">
      <dgm:prSet/>
      <dgm:spPr/>
      <dgm:t>
        <a:bodyPr/>
        <a:lstStyle/>
        <a:p>
          <a:endParaRPr lang="de-DE" sz="3200"/>
        </a:p>
      </dgm:t>
    </dgm:pt>
    <dgm:pt modelId="{EB5D6709-AFA4-6B4C-A058-005CB1F6FE76}">
      <dgm:prSet phldrT="[Text]" custT="1"/>
      <dgm:spPr/>
      <dgm:t>
        <a:bodyPr/>
        <a:lstStyle/>
        <a:p>
          <a:pPr>
            <a:buNone/>
          </a:pPr>
          <a:r>
            <a:rPr lang="de-DE" sz="1200" dirty="0"/>
            <a:t>﻿First, an initial </a:t>
          </a:r>
          <a:r>
            <a:rPr lang="de-DE" sz="1200" dirty="0" err="1"/>
            <a:t>example</a:t>
          </a:r>
          <a:r>
            <a:rPr lang="de-DE" sz="1200" dirty="0"/>
            <a:t> </a:t>
          </a:r>
          <a:r>
            <a:rPr lang="de-DE" sz="1200" dirty="0" err="1"/>
            <a:t>is</a:t>
          </a:r>
          <a:r>
            <a:rPr lang="de-DE" sz="1200" dirty="0"/>
            <a:t> </a:t>
          </a:r>
          <a:r>
            <a:rPr lang="de-DE" sz="1200" dirty="0" err="1"/>
            <a:t>discussed</a:t>
          </a:r>
          <a:r>
            <a:rPr lang="de-DE" sz="1200" dirty="0"/>
            <a:t> </a:t>
          </a:r>
          <a:r>
            <a:rPr lang="de-DE" sz="1200" dirty="0" err="1"/>
            <a:t>intensively</a:t>
          </a:r>
          <a:r>
            <a:rPr lang="de-DE" sz="1200" dirty="0"/>
            <a:t>. This </a:t>
          </a:r>
          <a:r>
            <a:rPr lang="de-DE" sz="1200" dirty="0" err="1"/>
            <a:t>must</a:t>
          </a:r>
          <a:r>
            <a:rPr lang="de-DE" sz="1200" dirty="0"/>
            <a:t> </a:t>
          </a:r>
          <a:r>
            <a:rPr lang="de-DE" sz="1200" dirty="0" err="1"/>
            <a:t>be</a:t>
          </a:r>
          <a:r>
            <a:rPr lang="de-DE" sz="1200" dirty="0"/>
            <a:t> </a:t>
          </a:r>
          <a:r>
            <a:rPr lang="de-DE" sz="1200" dirty="0" err="1"/>
            <a:t>characteristic</a:t>
          </a:r>
          <a:r>
            <a:rPr lang="de-DE" sz="1200" dirty="0"/>
            <a:t> </a:t>
          </a:r>
          <a:r>
            <a:rPr lang="de-DE" sz="1200" dirty="0" err="1"/>
            <a:t>for</a:t>
          </a:r>
          <a:r>
            <a:rPr lang="de-DE" sz="1200" dirty="0"/>
            <a:t> </a:t>
          </a:r>
          <a:r>
            <a:rPr lang="de-DE" sz="1200" dirty="0" err="1"/>
            <a:t>the</a:t>
          </a:r>
          <a:r>
            <a:rPr lang="de-DE" sz="1200" dirty="0"/>
            <a:t> </a:t>
          </a:r>
          <a:r>
            <a:rPr lang="de-DE" sz="1200" dirty="0" err="1"/>
            <a:t>concept</a:t>
          </a:r>
          <a:r>
            <a:rPr lang="de-DE" sz="1200" dirty="0"/>
            <a:t> </a:t>
          </a:r>
          <a:r>
            <a:rPr lang="de-DE" sz="1200" dirty="0" err="1"/>
            <a:t>to</a:t>
          </a:r>
          <a:r>
            <a:rPr lang="de-DE" sz="1200" dirty="0"/>
            <a:t> </a:t>
          </a:r>
          <a:r>
            <a:rPr lang="de-DE" sz="1200" dirty="0" err="1"/>
            <a:t>be</a:t>
          </a:r>
          <a:r>
            <a:rPr lang="de-DE" sz="1200" dirty="0"/>
            <a:t> </a:t>
          </a:r>
          <a:r>
            <a:rPr lang="de-DE" sz="1200" dirty="0" err="1"/>
            <a:t>formed</a:t>
          </a:r>
          <a:r>
            <a:rPr lang="de-DE" sz="1200" dirty="0"/>
            <a:t>, i.e. </a:t>
          </a:r>
          <a:r>
            <a:rPr lang="de-DE" sz="1200" dirty="0" err="1"/>
            <a:t>the</a:t>
          </a:r>
          <a:r>
            <a:rPr lang="de-DE" sz="1200" dirty="0"/>
            <a:t> </a:t>
          </a:r>
          <a:r>
            <a:rPr lang="de-DE" sz="1200" dirty="0" err="1"/>
            <a:t>essence</a:t>
          </a:r>
          <a:r>
            <a:rPr lang="de-DE" sz="1200" dirty="0"/>
            <a:t> </a:t>
          </a:r>
          <a:r>
            <a:rPr lang="de-DE" sz="1200" dirty="0" err="1"/>
            <a:t>of</a:t>
          </a:r>
          <a:r>
            <a:rPr lang="de-DE" sz="1200" dirty="0"/>
            <a:t> </a:t>
          </a:r>
          <a:r>
            <a:rPr lang="de-DE" sz="1200" dirty="0" err="1"/>
            <a:t>the</a:t>
          </a:r>
          <a:r>
            <a:rPr lang="de-DE" sz="1200" dirty="0"/>
            <a:t> </a:t>
          </a:r>
          <a:r>
            <a:rPr lang="de-DE" sz="1200" dirty="0" err="1"/>
            <a:t>concept</a:t>
          </a:r>
          <a:r>
            <a:rPr lang="de-DE" sz="1200" dirty="0"/>
            <a:t> </a:t>
          </a:r>
          <a:r>
            <a:rPr lang="de-DE" sz="1200" dirty="0" err="1"/>
            <a:t>must</a:t>
          </a:r>
          <a:r>
            <a:rPr lang="de-DE" sz="1200" dirty="0"/>
            <a:t> </a:t>
          </a:r>
          <a:r>
            <a:rPr lang="de-DE" sz="1200" dirty="0" err="1"/>
            <a:t>be</a:t>
          </a:r>
          <a:r>
            <a:rPr lang="de-DE" sz="1200" dirty="0"/>
            <a:t> </a:t>
          </a:r>
          <a:r>
            <a:rPr lang="de-DE" sz="1200" dirty="0" err="1"/>
            <a:t>particularly</a:t>
          </a:r>
          <a:r>
            <a:rPr lang="de-DE" sz="1200" dirty="0"/>
            <a:t> </a:t>
          </a:r>
          <a:r>
            <a:rPr lang="de-DE" sz="1200" dirty="0" err="1"/>
            <a:t>well</a:t>
          </a:r>
          <a:r>
            <a:rPr lang="de-DE" sz="1200" dirty="0"/>
            <a:t> </a:t>
          </a:r>
          <a:r>
            <a:rPr lang="de-DE" sz="1200" dirty="0" err="1"/>
            <a:t>recognizable</a:t>
          </a:r>
          <a:r>
            <a:rPr lang="de-DE" sz="1200" dirty="0"/>
            <a:t> and tangible in it. </a:t>
          </a:r>
          <a:r>
            <a:rPr lang="de-DE" sz="1200" dirty="0" err="1"/>
            <a:t>It</a:t>
          </a:r>
          <a:r>
            <a:rPr lang="de-DE" sz="1200" dirty="0"/>
            <a:t> </a:t>
          </a:r>
          <a:r>
            <a:rPr lang="de-DE" sz="1200" dirty="0" err="1"/>
            <a:t>should</a:t>
          </a:r>
          <a:r>
            <a:rPr lang="de-DE" sz="1200" dirty="0"/>
            <a:t> not </a:t>
          </a:r>
          <a:r>
            <a:rPr lang="de-DE" sz="1200" dirty="0" err="1"/>
            <a:t>be</a:t>
          </a:r>
          <a:r>
            <a:rPr lang="de-DE" sz="1200" dirty="0"/>
            <a:t> a </a:t>
          </a:r>
          <a:r>
            <a:rPr lang="de-DE" sz="1200" dirty="0" err="1"/>
            <a:t>special</a:t>
          </a:r>
          <a:r>
            <a:rPr lang="de-DE" sz="1200" dirty="0"/>
            <a:t> </a:t>
          </a:r>
          <a:r>
            <a:rPr lang="de-DE" sz="1200" dirty="0" err="1"/>
            <a:t>case</a:t>
          </a:r>
          <a:r>
            <a:rPr lang="de-DE" sz="1200" dirty="0"/>
            <a:t>, but also not </a:t>
          </a:r>
          <a:r>
            <a:rPr lang="de-DE" sz="1200" dirty="0" err="1"/>
            <a:t>contain</a:t>
          </a:r>
          <a:r>
            <a:rPr lang="de-DE" sz="1200" dirty="0"/>
            <a:t> </a:t>
          </a:r>
          <a:r>
            <a:rPr lang="de-DE" sz="1200" dirty="0" err="1"/>
            <a:t>too</a:t>
          </a:r>
          <a:r>
            <a:rPr lang="de-DE" sz="1200" dirty="0"/>
            <a:t> </a:t>
          </a:r>
          <a:r>
            <a:rPr lang="de-DE" sz="1200" dirty="0" err="1"/>
            <a:t>many</a:t>
          </a:r>
          <a:r>
            <a:rPr lang="de-DE" sz="1200" dirty="0"/>
            <a:t> additional </a:t>
          </a:r>
          <a:r>
            <a:rPr lang="de-DE" sz="1200" dirty="0" err="1"/>
            <a:t>components</a:t>
          </a:r>
          <a:r>
            <a:rPr lang="de-DE" sz="1200" dirty="0"/>
            <a:t> </a:t>
          </a:r>
          <a:r>
            <a:rPr lang="de-DE" sz="1200" dirty="0" err="1"/>
            <a:t>that</a:t>
          </a:r>
          <a:r>
            <a:rPr lang="de-DE" sz="1200" dirty="0"/>
            <a:t> </a:t>
          </a:r>
          <a:r>
            <a:rPr lang="de-DE" sz="1200" dirty="0" err="1"/>
            <a:t>distract</a:t>
          </a:r>
          <a:r>
            <a:rPr lang="de-DE" sz="1200" dirty="0"/>
            <a:t> </a:t>
          </a:r>
          <a:r>
            <a:rPr lang="de-DE" sz="1200" dirty="0" err="1"/>
            <a:t>from</a:t>
          </a:r>
          <a:r>
            <a:rPr lang="de-DE" sz="1200" dirty="0"/>
            <a:t> </a:t>
          </a:r>
          <a:r>
            <a:rPr lang="de-DE" sz="1200" dirty="0" err="1"/>
            <a:t>the</a:t>
          </a:r>
          <a:r>
            <a:rPr lang="de-DE" sz="1200" dirty="0"/>
            <a:t> </a:t>
          </a:r>
          <a:r>
            <a:rPr lang="de-DE" sz="1200" dirty="0" err="1"/>
            <a:t>actual</a:t>
          </a:r>
          <a:r>
            <a:rPr lang="de-DE" sz="1200" dirty="0"/>
            <a:t> </a:t>
          </a:r>
          <a:r>
            <a:rPr lang="de-DE" sz="1200" dirty="0" err="1"/>
            <a:t>concept</a:t>
          </a:r>
          <a:r>
            <a:rPr lang="de-DE" sz="1200" dirty="0"/>
            <a:t>.</a:t>
          </a:r>
        </a:p>
      </dgm:t>
    </dgm:pt>
    <dgm:pt modelId="{44F1E942-AEFD-6E4D-900C-3F7D4FC6B7AC}" type="parTrans" cxnId="{6A60417F-FB9F-F24C-A743-24E68336CE4E}">
      <dgm:prSet/>
      <dgm:spPr/>
      <dgm:t>
        <a:bodyPr/>
        <a:lstStyle/>
        <a:p>
          <a:endParaRPr lang="de-DE" sz="3200"/>
        </a:p>
      </dgm:t>
    </dgm:pt>
    <dgm:pt modelId="{4D6EB4A4-13BF-D047-84C5-0863FB81BA0C}" type="sibTrans" cxnId="{6A60417F-FB9F-F24C-A743-24E68336CE4E}">
      <dgm:prSet/>
      <dgm:spPr/>
      <dgm:t>
        <a:bodyPr/>
        <a:lstStyle/>
        <a:p>
          <a:endParaRPr lang="de-DE" sz="3200"/>
        </a:p>
      </dgm:t>
    </dgm:pt>
    <dgm:pt modelId="{E5EBFABD-3344-8749-B7E4-2F21A2FC19A2}" type="pres">
      <dgm:prSet presAssocID="{DE856F96-B4ED-304F-97DA-02FB1ED83DD6}" presName="linearFlow" presStyleCnt="0">
        <dgm:presLayoutVars>
          <dgm:dir/>
          <dgm:animLvl val="lvl"/>
          <dgm:resizeHandles val="exact"/>
        </dgm:presLayoutVars>
      </dgm:prSet>
      <dgm:spPr/>
    </dgm:pt>
    <dgm:pt modelId="{CBA2872D-1D38-8D4D-AF30-6C437EA7E72E}" type="pres">
      <dgm:prSet presAssocID="{03620BFA-29F5-FA42-90D1-67F353BCBA3F}" presName="composite" presStyleCnt="0"/>
      <dgm:spPr/>
    </dgm:pt>
    <dgm:pt modelId="{E46DDAA9-226A-8A42-913D-D5CE4504F79D}" type="pres">
      <dgm:prSet presAssocID="{03620BFA-29F5-FA42-90D1-67F353BCBA3F}" presName="parentText" presStyleLbl="alignNode1" presStyleIdx="0" presStyleCnt="1">
        <dgm:presLayoutVars>
          <dgm:chMax val="1"/>
          <dgm:bulletEnabled val="1"/>
        </dgm:presLayoutVars>
      </dgm:prSet>
      <dgm:spPr/>
    </dgm:pt>
    <dgm:pt modelId="{EECE0128-BAB1-5741-AAD8-79158CACC4EB}" type="pres">
      <dgm:prSet presAssocID="{03620BFA-29F5-FA42-90D1-67F353BCBA3F}" presName="descendantText" presStyleLbl="alignAcc1" presStyleIdx="0" presStyleCnt="1">
        <dgm:presLayoutVars>
          <dgm:bulletEnabled val="1"/>
        </dgm:presLayoutVars>
      </dgm:prSet>
      <dgm:spPr/>
    </dgm:pt>
  </dgm:ptLst>
  <dgm:cxnLst>
    <dgm:cxn modelId="{2CF35E3D-7649-A746-A4A2-088C6439D672}" type="presOf" srcId="{EB5D6709-AFA4-6B4C-A058-005CB1F6FE76}" destId="{EECE0128-BAB1-5741-AAD8-79158CACC4EB}" srcOrd="0" destOrd="0" presId="urn:microsoft.com/office/officeart/2005/8/layout/chevron2"/>
    <dgm:cxn modelId="{D4FB2B6B-FACE-9548-989A-97CBBE053B4B}" srcId="{DE856F96-B4ED-304F-97DA-02FB1ED83DD6}" destId="{03620BFA-29F5-FA42-90D1-67F353BCBA3F}" srcOrd="0" destOrd="0" parTransId="{14C4B13F-F72C-794F-BB67-3BCFB85C81F3}" sibTransId="{C39A028E-FD6B-3240-9582-9254A9414518}"/>
    <dgm:cxn modelId="{6A60417F-FB9F-F24C-A743-24E68336CE4E}" srcId="{03620BFA-29F5-FA42-90D1-67F353BCBA3F}" destId="{EB5D6709-AFA4-6B4C-A058-005CB1F6FE76}" srcOrd="0" destOrd="0" parTransId="{44F1E942-AEFD-6E4D-900C-3F7D4FC6B7AC}" sibTransId="{4D6EB4A4-13BF-D047-84C5-0863FB81BA0C}"/>
    <dgm:cxn modelId="{99EE8B7F-955C-1140-BD75-A1244C8450F6}" type="presOf" srcId="{03620BFA-29F5-FA42-90D1-67F353BCBA3F}" destId="{E46DDAA9-226A-8A42-913D-D5CE4504F79D}" srcOrd="0" destOrd="0" presId="urn:microsoft.com/office/officeart/2005/8/layout/chevron2"/>
    <dgm:cxn modelId="{514951C0-A9DC-8145-BFD9-DEFA460C17B4}" type="presOf" srcId="{DE856F96-B4ED-304F-97DA-02FB1ED83DD6}" destId="{E5EBFABD-3344-8749-B7E4-2F21A2FC19A2}" srcOrd="0" destOrd="0" presId="urn:microsoft.com/office/officeart/2005/8/layout/chevron2"/>
    <dgm:cxn modelId="{0B12D496-EE39-D349-A7B8-71FF037E9DE7}" type="presParOf" srcId="{E5EBFABD-3344-8749-B7E4-2F21A2FC19A2}" destId="{CBA2872D-1D38-8D4D-AF30-6C437EA7E72E}" srcOrd="0" destOrd="0" presId="urn:microsoft.com/office/officeart/2005/8/layout/chevron2"/>
    <dgm:cxn modelId="{D030F89C-9E9C-5142-8091-6FCA8F4F218D}" type="presParOf" srcId="{CBA2872D-1D38-8D4D-AF30-6C437EA7E72E}" destId="{E46DDAA9-226A-8A42-913D-D5CE4504F79D}" srcOrd="0" destOrd="0" presId="urn:microsoft.com/office/officeart/2005/8/layout/chevron2"/>
    <dgm:cxn modelId="{1C5EF1D3-4190-A04D-B80E-F00332C9518B}" type="presParOf" srcId="{CBA2872D-1D38-8D4D-AF30-6C437EA7E72E}" destId="{EECE0128-BAB1-5741-AAD8-79158CACC4EB}" srcOrd="1" destOrd="0" presId="urn:microsoft.com/office/officeart/2005/8/layout/chevron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DE856F96-B4ED-304F-97DA-02FB1ED83DD6}" type="doc">
      <dgm:prSet loTypeId="urn:microsoft.com/office/officeart/2005/8/layout/chevron2" loCatId="process" qsTypeId="urn:microsoft.com/office/officeart/2005/8/quickstyle/simple2" qsCatId="simple" csTypeId="urn:microsoft.com/office/officeart/2005/8/colors/colorful2" csCatId="colorful" phldr="1"/>
      <dgm:spPr/>
      <dgm:t>
        <a:bodyPr/>
        <a:lstStyle/>
        <a:p>
          <a:endParaRPr lang="de-DE"/>
        </a:p>
      </dgm:t>
    </dgm:pt>
    <dgm:pt modelId="{B18E5BC3-44D2-7F41-9EB9-56894B21FF50}">
      <dgm:prSet phldrT="[Text]"/>
      <dgm:spPr>
        <a:solidFill>
          <a:srgbClr val="00B050"/>
        </a:solidFill>
        <a:ln>
          <a:solidFill>
            <a:srgbClr val="00B050"/>
          </a:solidFill>
        </a:ln>
      </dgm:spPr>
      <dgm:t>
        <a:bodyPr/>
        <a:lstStyle/>
        <a:p>
          <a:r>
            <a:rPr lang="de-DE" b="1" dirty="0"/>
            <a:t>Initial </a:t>
          </a:r>
          <a:r>
            <a:rPr lang="de-DE" b="1" dirty="0" err="1"/>
            <a:t>abstraction</a:t>
          </a:r>
          <a:endParaRPr lang="de-DE" b="1" dirty="0"/>
        </a:p>
      </dgm:t>
    </dgm:pt>
    <dgm:pt modelId="{DD6788EC-4E86-4D46-833C-FE1D412B4DCC}" type="parTrans" cxnId="{2F82FD05-636C-E64F-A2CF-D81E1472F547}">
      <dgm:prSet/>
      <dgm:spPr/>
      <dgm:t>
        <a:bodyPr/>
        <a:lstStyle/>
        <a:p>
          <a:endParaRPr lang="de-DE"/>
        </a:p>
      </dgm:t>
    </dgm:pt>
    <dgm:pt modelId="{81BD7DC2-15C8-4B46-A173-D346781991C3}" type="sibTrans" cxnId="{2F82FD05-636C-E64F-A2CF-D81E1472F547}">
      <dgm:prSet/>
      <dgm:spPr/>
      <dgm:t>
        <a:bodyPr/>
        <a:lstStyle/>
        <a:p>
          <a:endParaRPr lang="de-DE"/>
        </a:p>
      </dgm:t>
    </dgm:pt>
    <dgm:pt modelId="{6B3CA650-2E98-7043-8D41-6F44B786EC40}">
      <dgm:prSet phldrT="[Text]"/>
      <dgm:spPr>
        <a:ln>
          <a:solidFill>
            <a:srgbClr val="00B050"/>
          </a:solidFill>
        </a:ln>
      </dgm:spPr>
      <dgm:t>
        <a:bodyPr/>
        <a:lstStyle/>
        <a:p>
          <a:pPr>
            <a:buNone/>
          </a:pPr>
          <a:r>
            <a:rPr lang="de-DE" dirty="0"/>
            <a:t>After </a:t>
          </a:r>
          <a:r>
            <a:rPr lang="de-DE" dirty="0" err="1"/>
            <a:t>the</a:t>
          </a:r>
          <a:r>
            <a:rPr lang="de-DE" dirty="0"/>
            <a:t> initial </a:t>
          </a:r>
          <a:r>
            <a:rPr lang="de-DE" dirty="0" err="1"/>
            <a:t>example</a:t>
          </a:r>
          <a:r>
            <a:rPr lang="de-DE" dirty="0"/>
            <a:t> </a:t>
          </a:r>
          <a:r>
            <a:rPr lang="de-DE" dirty="0" err="1"/>
            <a:t>has</a:t>
          </a:r>
          <a:r>
            <a:rPr lang="de-DE" dirty="0"/>
            <a:t> </a:t>
          </a:r>
          <a:r>
            <a:rPr lang="de-DE" dirty="0" err="1"/>
            <a:t>been</a:t>
          </a:r>
          <a:r>
            <a:rPr lang="de-DE" dirty="0"/>
            <a:t> </a:t>
          </a:r>
          <a:r>
            <a:rPr lang="de-DE" dirty="0" err="1"/>
            <a:t>discussed</a:t>
          </a:r>
          <a:r>
            <a:rPr lang="de-DE" dirty="0"/>
            <a:t>, </a:t>
          </a:r>
          <a:r>
            <a:rPr lang="de-DE" dirty="0" err="1"/>
            <a:t>the</a:t>
          </a:r>
          <a:r>
            <a:rPr lang="de-DE" dirty="0"/>
            <a:t> </a:t>
          </a:r>
          <a:r>
            <a:rPr lang="de-DE" dirty="0" err="1"/>
            <a:t>essence</a:t>
          </a:r>
          <a:r>
            <a:rPr lang="de-DE" dirty="0"/>
            <a:t> </a:t>
          </a:r>
          <a:r>
            <a:rPr lang="de-DE" dirty="0" err="1"/>
            <a:t>of</a:t>
          </a:r>
          <a:r>
            <a:rPr lang="de-DE" dirty="0"/>
            <a:t> </a:t>
          </a:r>
          <a:r>
            <a:rPr lang="de-DE" dirty="0" err="1"/>
            <a:t>the</a:t>
          </a:r>
          <a:r>
            <a:rPr lang="de-DE" dirty="0"/>
            <a:t> </a:t>
          </a:r>
          <a:r>
            <a:rPr lang="de-DE" dirty="0" err="1"/>
            <a:t>term</a:t>
          </a:r>
          <a:r>
            <a:rPr lang="de-DE" dirty="0"/>
            <a:t> </a:t>
          </a:r>
          <a:r>
            <a:rPr lang="de-DE" dirty="0" err="1"/>
            <a:t>is</a:t>
          </a:r>
          <a:r>
            <a:rPr lang="de-DE" dirty="0"/>
            <a:t> </a:t>
          </a:r>
          <a:r>
            <a:rPr lang="de-DE" dirty="0" err="1"/>
            <a:t>worked</a:t>
          </a:r>
          <a:r>
            <a:rPr lang="de-DE" dirty="0"/>
            <a:t> out and </a:t>
          </a:r>
          <a:r>
            <a:rPr lang="de-DE" dirty="0" err="1"/>
            <a:t>formulated</a:t>
          </a:r>
          <a:r>
            <a:rPr lang="de-DE" dirty="0"/>
            <a:t> </a:t>
          </a:r>
          <a:r>
            <a:rPr lang="de-DE" dirty="0" err="1"/>
            <a:t>as</a:t>
          </a:r>
          <a:r>
            <a:rPr lang="de-DE" dirty="0"/>
            <a:t> an initial </a:t>
          </a:r>
          <a:r>
            <a:rPr lang="de-DE" dirty="0" err="1"/>
            <a:t>abstraction</a:t>
          </a:r>
          <a:r>
            <a:rPr lang="de-DE" dirty="0"/>
            <a:t>. This </a:t>
          </a:r>
          <a:r>
            <a:rPr lang="de-DE" dirty="0" err="1"/>
            <a:t>can</a:t>
          </a:r>
          <a:r>
            <a:rPr lang="de-DE" dirty="0"/>
            <a:t> </a:t>
          </a:r>
          <a:r>
            <a:rPr lang="de-DE" dirty="0" err="1"/>
            <a:t>be</a:t>
          </a:r>
          <a:r>
            <a:rPr lang="de-DE" dirty="0"/>
            <a:t>, </a:t>
          </a:r>
          <a:r>
            <a:rPr lang="de-DE" dirty="0" err="1"/>
            <a:t>for</a:t>
          </a:r>
          <a:r>
            <a:rPr lang="de-DE" dirty="0"/>
            <a:t> </a:t>
          </a:r>
          <a:r>
            <a:rPr lang="de-DE" dirty="0" err="1"/>
            <a:t>example</a:t>
          </a:r>
          <a:r>
            <a:rPr lang="de-DE" dirty="0"/>
            <a:t>, a </a:t>
          </a:r>
          <a:r>
            <a:rPr lang="de-DE" dirty="0" err="1"/>
            <a:t>definition</a:t>
          </a:r>
          <a:r>
            <a:rPr lang="de-DE" dirty="0"/>
            <a:t> </a:t>
          </a:r>
          <a:r>
            <a:rPr lang="de-DE" dirty="0" err="1"/>
            <a:t>suitable</a:t>
          </a:r>
          <a:r>
            <a:rPr lang="de-DE" dirty="0"/>
            <a:t> </a:t>
          </a:r>
          <a:r>
            <a:rPr lang="de-DE" dirty="0" err="1"/>
            <a:t>for</a:t>
          </a:r>
          <a:r>
            <a:rPr lang="de-DE" dirty="0"/>
            <a:t> </a:t>
          </a:r>
          <a:r>
            <a:rPr lang="de-DE" dirty="0" err="1"/>
            <a:t>children</a:t>
          </a:r>
          <a:r>
            <a:rPr lang="de-DE" dirty="0"/>
            <a:t>. </a:t>
          </a:r>
          <a:r>
            <a:rPr lang="de-DE" dirty="0" err="1"/>
            <a:t>It</a:t>
          </a:r>
          <a:r>
            <a:rPr lang="de-DE" dirty="0"/>
            <a:t> </a:t>
          </a:r>
          <a:r>
            <a:rPr lang="de-DE" dirty="0" err="1"/>
            <a:t>is</a:t>
          </a:r>
          <a:r>
            <a:rPr lang="de-DE" dirty="0"/>
            <a:t> </a:t>
          </a:r>
          <a:r>
            <a:rPr lang="de-DE" dirty="0" err="1"/>
            <a:t>important</a:t>
          </a:r>
          <a:r>
            <a:rPr lang="de-DE" dirty="0"/>
            <a:t> </a:t>
          </a:r>
          <a:r>
            <a:rPr lang="de-DE" dirty="0" err="1"/>
            <a:t>that</a:t>
          </a:r>
          <a:r>
            <a:rPr lang="de-DE" dirty="0"/>
            <a:t> </a:t>
          </a:r>
          <a:r>
            <a:rPr lang="de-DE" dirty="0" err="1"/>
            <a:t>it</a:t>
          </a:r>
          <a:r>
            <a:rPr lang="de-DE" dirty="0"/>
            <a:t> </a:t>
          </a:r>
          <a:r>
            <a:rPr lang="de-DE" dirty="0" err="1"/>
            <a:t>is</a:t>
          </a:r>
          <a:r>
            <a:rPr lang="de-DE" dirty="0"/>
            <a:t> </a:t>
          </a:r>
          <a:r>
            <a:rPr lang="de-DE" dirty="0" err="1"/>
            <a:t>actually</a:t>
          </a:r>
          <a:r>
            <a:rPr lang="de-DE" dirty="0"/>
            <a:t> a </a:t>
          </a:r>
          <a:r>
            <a:rPr lang="de-DE" dirty="0" err="1"/>
            <a:t>general</a:t>
          </a:r>
          <a:r>
            <a:rPr lang="de-DE" dirty="0"/>
            <a:t> </a:t>
          </a:r>
          <a:r>
            <a:rPr lang="de-DE" dirty="0" err="1"/>
            <a:t>formulation</a:t>
          </a:r>
          <a:r>
            <a:rPr lang="de-DE" dirty="0"/>
            <a:t>. This </a:t>
          </a:r>
          <a:r>
            <a:rPr lang="de-DE" dirty="0" err="1"/>
            <a:t>means</a:t>
          </a:r>
          <a:r>
            <a:rPr lang="de-DE" dirty="0"/>
            <a:t> </a:t>
          </a:r>
          <a:r>
            <a:rPr lang="de-DE" dirty="0" err="1"/>
            <a:t>that</a:t>
          </a:r>
          <a:r>
            <a:rPr lang="de-DE" dirty="0"/>
            <a:t> </a:t>
          </a:r>
          <a:r>
            <a:rPr lang="de-DE" dirty="0" err="1"/>
            <a:t>references</a:t>
          </a:r>
          <a:r>
            <a:rPr lang="de-DE" dirty="0"/>
            <a:t> </a:t>
          </a:r>
          <a:r>
            <a:rPr lang="de-DE" dirty="0" err="1"/>
            <a:t>to</a:t>
          </a:r>
          <a:r>
            <a:rPr lang="de-DE" dirty="0"/>
            <a:t> </a:t>
          </a:r>
          <a:r>
            <a:rPr lang="de-DE" dirty="0" err="1"/>
            <a:t>the</a:t>
          </a:r>
          <a:r>
            <a:rPr lang="de-DE" dirty="0"/>
            <a:t> initial </a:t>
          </a:r>
          <a:r>
            <a:rPr lang="de-DE" dirty="0" err="1"/>
            <a:t>example</a:t>
          </a:r>
          <a:r>
            <a:rPr lang="de-DE" dirty="0"/>
            <a:t> </a:t>
          </a:r>
          <a:r>
            <a:rPr lang="de-DE" dirty="0" err="1"/>
            <a:t>can</a:t>
          </a:r>
          <a:r>
            <a:rPr lang="de-DE" dirty="0"/>
            <a:t> and </a:t>
          </a:r>
          <a:r>
            <a:rPr lang="de-DE" dirty="0" err="1"/>
            <a:t>should</a:t>
          </a:r>
          <a:r>
            <a:rPr lang="de-DE" dirty="0"/>
            <a:t> </a:t>
          </a:r>
          <a:r>
            <a:rPr lang="de-DE" dirty="0" err="1"/>
            <a:t>be</a:t>
          </a:r>
          <a:r>
            <a:rPr lang="de-DE" dirty="0"/>
            <a:t> </a:t>
          </a:r>
          <a:r>
            <a:rPr lang="de-DE" dirty="0" err="1"/>
            <a:t>made</a:t>
          </a:r>
          <a:r>
            <a:rPr lang="de-DE" dirty="0"/>
            <a:t>, but </a:t>
          </a:r>
          <a:r>
            <a:rPr lang="de-DE" dirty="0" err="1"/>
            <a:t>they</a:t>
          </a:r>
          <a:r>
            <a:rPr lang="de-DE" dirty="0"/>
            <a:t> do not </a:t>
          </a:r>
          <a:r>
            <a:rPr lang="de-DE" dirty="0" err="1"/>
            <a:t>play</a:t>
          </a:r>
          <a:r>
            <a:rPr lang="de-DE" dirty="0"/>
            <a:t> a </a:t>
          </a:r>
          <a:r>
            <a:rPr lang="de-DE" dirty="0" err="1"/>
            <a:t>role</a:t>
          </a:r>
          <a:r>
            <a:rPr lang="de-DE" dirty="0"/>
            <a:t> in </a:t>
          </a:r>
          <a:r>
            <a:rPr lang="de-DE" dirty="0" err="1"/>
            <a:t>the</a:t>
          </a:r>
          <a:r>
            <a:rPr lang="de-DE" dirty="0"/>
            <a:t> </a:t>
          </a:r>
          <a:r>
            <a:rPr lang="de-DE" dirty="0" err="1"/>
            <a:t>formulation</a:t>
          </a:r>
          <a:r>
            <a:rPr lang="de-DE" dirty="0"/>
            <a:t> </a:t>
          </a:r>
          <a:r>
            <a:rPr lang="de-DE" dirty="0" err="1"/>
            <a:t>of</a:t>
          </a:r>
          <a:r>
            <a:rPr lang="de-DE" dirty="0"/>
            <a:t> </a:t>
          </a:r>
          <a:r>
            <a:rPr lang="de-DE" dirty="0" err="1"/>
            <a:t>the</a:t>
          </a:r>
          <a:r>
            <a:rPr lang="de-DE" dirty="0"/>
            <a:t> </a:t>
          </a:r>
          <a:r>
            <a:rPr lang="de-DE" dirty="0" err="1"/>
            <a:t>abstraction</a:t>
          </a:r>
          <a:r>
            <a:rPr lang="de-DE" dirty="0"/>
            <a:t> </a:t>
          </a:r>
          <a:r>
            <a:rPr lang="de-DE" dirty="0" err="1"/>
            <a:t>itself</a:t>
          </a:r>
          <a:r>
            <a:rPr lang="de-DE" dirty="0"/>
            <a:t>.</a:t>
          </a:r>
        </a:p>
      </dgm:t>
    </dgm:pt>
    <dgm:pt modelId="{823D09DC-2649-7E4D-923C-BFD1876E2E0A}" type="parTrans" cxnId="{1BBDC5F2-0E12-F445-9F5A-678B7759E86D}">
      <dgm:prSet/>
      <dgm:spPr/>
      <dgm:t>
        <a:bodyPr/>
        <a:lstStyle/>
        <a:p>
          <a:endParaRPr lang="de-DE"/>
        </a:p>
      </dgm:t>
    </dgm:pt>
    <dgm:pt modelId="{66B4948A-4483-754E-B6DB-1CC490675FD9}" type="sibTrans" cxnId="{1BBDC5F2-0E12-F445-9F5A-678B7759E86D}">
      <dgm:prSet/>
      <dgm:spPr/>
      <dgm:t>
        <a:bodyPr/>
        <a:lstStyle/>
        <a:p>
          <a:endParaRPr lang="de-DE"/>
        </a:p>
      </dgm:t>
    </dgm:pt>
    <dgm:pt modelId="{E5EBFABD-3344-8749-B7E4-2F21A2FC19A2}" type="pres">
      <dgm:prSet presAssocID="{DE856F96-B4ED-304F-97DA-02FB1ED83DD6}" presName="linearFlow" presStyleCnt="0">
        <dgm:presLayoutVars>
          <dgm:dir/>
          <dgm:animLvl val="lvl"/>
          <dgm:resizeHandles val="exact"/>
        </dgm:presLayoutVars>
      </dgm:prSet>
      <dgm:spPr/>
    </dgm:pt>
    <dgm:pt modelId="{75D59B99-F113-F74A-AE9C-2107B26A6F0A}" type="pres">
      <dgm:prSet presAssocID="{B18E5BC3-44D2-7F41-9EB9-56894B21FF50}" presName="composite" presStyleCnt="0"/>
      <dgm:spPr/>
    </dgm:pt>
    <dgm:pt modelId="{E31BA56B-8BF9-E24C-BDCD-C8086B253C23}" type="pres">
      <dgm:prSet presAssocID="{B18E5BC3-44D2-7F41-9EB9-56894B21FF50}" presName="parentText" presStyleLbl="alignNode1" presStyleIdx="0" presStyleCnt="1">
        <dgm:presLayoutVars>
          <dgm:chMax val="1"/>
          <dgm:bulletEnabled val="1"/>
        </dgm:presLayoutVars>
      </dgm:prSet>
      <dgm:spPr/>
    </dgm:pt>
    <dgm:pt modelId="{4369DC4A-7AAC-984C-9380-0D5E05507036}" type="pres">
      <dgm:prSet presAssocID="{B18E5BC3-44D2-7F41-9EB9-56894B21FF50}" presName="descendantText" presStyleLbl="alignAcc1" presStyleIdx="0" presStyleCnt="1">
        <dgm:presLayoutVars>
          <dgm:bulletEnabled val="1"/>
        </dgm:presLayoutVars>
      </dgm:prSet>
      <dgm:spPr/>
    </dgm:pt>
  </dgm:ptLst>
  <dgm:cxnLst>
    <dgm:cxn modelId="{2F82FD05-636C-E64F-A2CF-D81E1472F547}" srcId="{DE856F96-B4ED-304F-97DA-02FB1ED83DD6}" destId="{B18E5BC3-44D2-7F41-9EB9-56894B21FF50}" srcOrd="0" destOrd="0" parTransId="{DD6788EC-4E86-4D46-833C-FE1D412B4DCC}" sibTransId="{81BD7DC2-15C8-4B46-A173-D346781991C3}"/>
    <dgm:cxn modelId="{5B81B715-DE1B-A647-9B5A-A32C8EB31FCC}" type="presOf" srcId="{6B3CA650-2E98-7043-8D41-6F44B786EC40}" destId="{4369DC4A-7AAC-984C-9380-0D5E05507036}" srcOrd="0" destOrd="0" presId="urn:microsoft.com/office/officeart/2005/8/layout/chevron2"/>
    <dgm:cxn modelId="{86C5E97A-245E-F841-B07F-8A003DD670E0}" type="presOf" srcId="{B18E5BC3-44D2-7F41-9EB9-56894B21FF50}" destId="{E31BA56B-8BF9-E24C-BDCD-C8086B253C23}" srcOrd="0" destOrd="0" presId="urn:microsoft.com/office/officeart/2005/8/layout/chevron2"/>
    <dgm:cxn modelId="{514951C0-A9DC-8145-BFD9-DEFA460C17B4}" type="presOf" srcId="{DE856F96-B4ED-304F-97DA-02FB1ED83DD6}" destId="{E5EBFABD-3344-8749-B7E4-2F21A2FC19A2}" srcOrd="0" destOrd="0" presId="urn:microsoft.com/office/officeart/2005/8/layout/chevron2"/>
    <dgm:cxn modelId="{1BBDC5F2-0E12-F445-9F5A-678B7759E86D}" srcId="{B18E5BC3-44D2-7F41-9EB9-56894B21FF50}" destId="{6B3CA650-2E98-7043-8D41-6F44B786EC40}" srcOrd="0" destOrd="0" parTransId="{823D09DC-2649-7E4D-923C-BFD1876E2E0A}" sibTransId="{66B4948A-4483-754E-B6DB-1CC490675FD9}"/>
    <dgm:cxn modelId="{1B3650ED-34D0-344F-8C56-2603433010FA}" type="presParOf" srcId="{E5EBFABD-3344-8749-B7E4-2F21A2FC19A2}" destId="{75D59B99-F113-F74A-AE9C-2107B26A6F0A}" srcOrd="0" destOrd="0" presId="urn:microsoft.com/office/officeart/2005/8/layout/chevron2"/>
    <dgm:cxn modelId="{67E5C26C-D7EA-304E-8734-DB89CBBE9B4B}" type="presParOf" srcId="{75D59B99-F113-F74A-AE9C-2107B26A6F0A}" destId="{E31BA56B-8BF9-E24C-BDCD-C8086B253C23}" srcOrd="0" destOrd="0" presId="urn:microsoft.com/office/officeart/2005/8/layout/chevron2"/>
    <dgm:cxn modelId="{2E3260C3-75F3-6C49-A3B0-55F117961C96}" type="presParOf" srcId="{75D59B99-F113-F74A-AE9C-2107B26A6F0A}" destId="{4369DC4A-7AAC-984C-9380-0D5E05507036}"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DE856F96-B4ED-304F-97DA-02FB1ED83DD6}" type="doc">
      <dgm:prSet loTypeId="urn:microsoft.com/office/officeart/2005/8/layout/chevron2" loCatId="process" qsTypeId="urn:microsoft.com/office/officeart/2005/8/quickstyle/simple2" qsCatId="simple" csTypeId="urn:microsoft.com/office/officeart/2005/8/colors/colorful2" csCatId="colorful" phldr="1"/>
      <dgm:spPr/>
      <dgm:t>
        <a:bodyPr/>
        <a:lstStyle/>
        <a:p>
          <a:endParaRPr lang="de-DE"/>
        </a:p>
      </dgm:t>
    </dgm:pt>
    <dgm:pt modelId="{BC0FDA78-518F-9E4C-9130-E55E8940DFC6}">
      <dgm:prSet phldrT="[Text]"/>
      <dgm:spPr>
        <a:solidFill>
          <a:srgbClr val="077A4B"/>
        </a:solidFill>
        <a:ln>
          <a:solidFill>
            <a:srgbClr val="077A4B"/>
          </a:solidFill>
        </a:ln>
      </dgm:spPr>
      <dgm:t>
        <a:bodyPr/>
        <a:lstStyle/>
        <a:p>
          <a:r>
            <a:rPr lang="de-DE" b="1" dirty="0" err="1"/>
            <a:t>Concreti-zations</a:t>
          </a:r>
          <a:endParaRPr lang="de-DE" b="1" dirty="0"/>
        </a:p>
      </dgm:t>
    </dgm:pt>
    <dgm:pt modelId="{E40182B5-1B31-9446-9961-9A3E5FD5B786}" type="parTrans" cxnId="{9CD5F5D2-4D1B-8246-871D-9799AB8AA724}">
      <dgm:prSet/>
      <dgm:spPr/>
      <dgm:t>
        <a:bodyPr/>
        <a:lstStyle/>
        <a:p>
          <a:endParaRPr lang="de-DE"/>
        </a:p>
      </dgm:t>
    </dgm:pt>
    <dgm:pt modelId="{5F255C00-EBF7-BE4D-A848-07743F2363E5}" type="sibTrans" cxnId="{9CD5F5D2-4D1B-8246-871D-9799AB8AA724}">
      <dgm:prSet/>
      <dgm:spPr/>
      <dgm:t>
        <a:bodyPr/>
        <a:lstStyle/>
        <a:p>
          <a:endParaRPr lang="de-DE"/>
        </a:p>
      </dgm:t>
    </dgm:pt>
    <dgm:pt modelId="{F78F1860-FBE6-B04E-ADD8-C30F317F62E2}">
      <dgm:prSet phldrT="[Text]"/>
      <dgm:spPr>
        <a:ln>
          <a:solidFill>
            <a:srgbClr val="077A4B"/>
          </a:solidFill>
        </a:ln>
      </dgm:spPr>
      <dgm:t>
        <a:bodyPr/>
        <a:lstStyle/>
        <a:p>
          <a:pPr>
            <a:buNone/>
          </a:pPr>
          <a:r>
            <a:rPr lang="de-DE" dirty="0" err="1"/>
            <a:t>Now</a:t>
          </a:r>
          <a:r>
            <a:rPr lang="de-DE" dirty="0"/>
            <a:t> </a:t>
          </a:r>
          <a:r>
            <a:rPr lang="de-DE" dirty="0" err="1"/>
            <a:t>the</a:t>
          </a:r>
          <a:r>
            <a:rPr lang="de-DE" dirty="0"/>
            <a:t> initial </a:t>
          </a:r>
          <a:r>
            <a:rPr lang="de-DE" dirty="0" err="1"/>
            <a:t>abstraction</a:t>
          </a:r>
          <a:r>
            <a:rPr lang="de-DE" dirty="0"/>
            <a:t> </a:t>
          </a:r>
          <a:r>
            <a:rPr lang="de-DE" dirty="0" err="1"/>
            <a:t>is</a:t>
          </a:r>
          <a:r>
            <a:rPr lang="de-DE" dirty="0"/>
            <a:t> </a:t>
          </a:r>
          <a:r>
            <a:rPr lang="de-DE" dirty="0" err="1"/>
            <a:t>applied</a:t>
          </a:r>
          <a:r>
            <a:rPr lang="de-DE" dirty="0"/>
            <a:t> </a:t>
          </a:r>
          <a:r>
            <a:rPr lang="de-DE" dirty="0" err="1"/>
            <a:t>to</a:t>
          </a:r>
          <a:r>
            <a:rPr lang="de-DE" dirty="0"/>
            <a:t> </a:t>
          </a:r>
          <a:r>
            <a:rPr lang="de-DE" dirty="0" err="1"/>
            <a:t>further</a:t>
          </a:r>
          <a:r>
            <a:rPr lang="de-DE" dirty="0"/>
            <a:t> </a:t>
          </a:r>
          <a:r>
            <a:rPr lang="de-DE" dirty="0" err="1"/>
            <a:t>examples</a:t>
          </a:r>
          <a:r>
            <a:rPr lang="de-DE" dirty="0"/>
            <a:t>, </a:t>
          </a:r>
          <a:r>
            <a:rPr lang="de-DE" dirty="0" err="1"/>
            <a:t>the</a:t>
          </a:r>
          <a:r>
            <a:rPr lang="de-DE" dirty="0"/>
            <a:t> </a:t>
          </a:r>
          <a:r>
            <a:rPr lang="de-DE" dirty="0" err="1"/>
            <a:t>concretizations</a:t>
          </a:r>
          <a:r>
            <a:rPr lang="de-DE" dirty="0"/>
            <a:t>. In </a:t>
          </a:r>
          <a:r>
            <a:rPr lang="de-DE" dirty="0" err="1"/>
            <a:t>doing</a:t>
          </a:r>
          <a:r>
            <a:rPr lang="de-DE" dirty="0"/>
            <a:t> so, </a:t>
          </a:r>
          <a:r>
            <a:rPr lang="de-DE" dirty="0" err="1"/>
            <a:t>the</a:t>
          </a:r>
          <a:r>
            <a:rPr lang="de-DE" dirty="0"/>
            <a:t> initial </a:t>
          </a:r>
          <a:r>
            <a:rPr lang="de-DE" dirty="0" err="1"/>
            <a:t>abstraction</a:t>
          </a:r>
          <a:r>
            <a:rPr lang="de-DE" dirty="0"/>
            <a:t> </a:t>
          </a:r>
          <a:r>
            <a:rPr lang="de-DE" dirty="0" err="1"/>
            <a:t>is</a:t>
          </a:r>
          <a:r>
            <a:rPr lang="de-DE" dirty="0"/>
            <a:t> </a:t>
          </a:r>
          <a:r>
            <a:rPr lang="de-DE" dirty="0" err="1"/>
            <a:t>worked</a:t>
          </a:r>
          <a:r>
            <a:rPr lang="de-DE" dirty="0"/>
            <a:t> </a:t>
          </a:r>
          <a:r>
            <a:rPr lang="de-DE" dirty="0" err="1"/>
            <a:t>with</a:t>
          </a:r>
          <a:r>
            <a:rPr lang="de-DE" dirty="0"/>
            <a:t>, </a:t>
          </a:r>
          <a:r>
            <a:rPr lang="de-DE" dirty="0" err="1"/>
            <a:t>reasons</a:t>
          </a:r>
          <a:r>
            <a:rPr lang="de-DE" dirty="0"/>
            <a:t> </a:t>
          </a:r>
          <a:r>
            <a:rPr lang="de-DE" dirty="0" err="1"/>
            <a:t>are</a:t>
          </a:r>
          <a:r>
            <a:rPr lang="de-DE" dirty="0"/>
            <a:t> </a:t>
          </a:r>
          <a:r>
            <a:rPr lang="de-DE" dirty="0" err="1"/>
            <a:t>given</a:t>
          </a:r>
          <a:r>
            <a:rPr lang="de-DE" dirty="0"/>
            <a:t> </a:t>
          </a:r>
          <a:r>
            <a:rPr lang="de-DE" dirty="0" err="1"/>
            <a:t>why</a:t>
          </a:r>
          <a:r>
            <a:rPr lang="de-DE" dirty="0"/>
            <a:t> </a:t>
          </a:r>
          <a:r>
            <a:rPr lang="de-DE" dirty="0" err="1"/>
            <a:t>it</a:t>
          </a:r>
          <a:r>
            <a:rPr lang="de-DE" dirty="0"/>
            <a:t> </a:t>
          </a:r>
          <a:r>
            <a:rPr lang="de-DE" dirty="0" err="1"/>
            <a:t>is</a:t>
          </a:r>
          <a:r>
            <a:rPr lang="de-DE" dirty="0"/>
            <a:t> </a:t>
          </a:r>
          <a:r>
            <a:rPr lang="de-DE" dirty="0" err="1"/>
            <a:t>applicable</a:t>
          </a:r>
          <a:r>
            <a:rPr lang="de-DE" dirty="0"/>
            <a:t> </a:t>
          </a:r>
          <a:r>
            <a:rPr lang="de-DE" dirty="0" err="1"/>
            <a:t>or</a:t>
          </a:r>
          <a:r>
            <a:rPr lang="de-DE" dirty="0"/>
            <a:t> </a:t>
          </a:r>
          <a:r>
            <a:rPr lang="de-DE" dirty="0" err="1"/>
            <a:t>why</a:t>
          </a:r>
          <a:r>
            <a:rPr lang="de-DE" dirty="0"/>
            <a:t> </a:t>
          </a:r>
          <a:r>
            <a:rPr lang="de-DE" dirty="0" err="1"/>
            <a:t>the</a:t>
          </a:r>
          <a:r>
            <a:rPr lang="de-DE" dirty="0"/>
            <a:t> </a:t>
          </a:r>
          <a:r>
            <a:rPr lang="de-DE" dirty="0" err="1"/>
            <a:t>examples</a:t>
          </a:r>
          <a:r>
            <a:rPr lang="de-DE" dirty="0"/>
            <a:t> </a:t>
          </a:r>
          <a:r>
            <a:rPr lang="de-DE" dirty="0" err="1"/>
            <a:t>contain</a:t>
          </a:r>
          <a:r>
            <a:rPr lang="de-DE" dirty="0"/>
            <a:t> </a:t>
          </a:r>
          <a:r>
            <a:rPr lang="de-DE" dirty="0" err="1"/>
            <a:t>certain</a:t>
          </a:r>
          <a:r>
            <a:rPr lang="de-DE" dirty="0"/>
            <a:t> </a:t>
          </a:r>
          <a:r>
            <a:rPr lang="de-DE" dirty="0" err="1"/>
            <a:t>properties</a:t>
          </a:r>
          <a:r>
            <a:rPr lang="de-DE" dirty="0"/>
            <a:t>, etc. Through </a:t>
          </a:r>
          <a:r>
            <a:rPr lang="de-DE" dirty="0" err="1"/>
            <a:t>this</a:t>
          </a:r>
          <a:r>
            <a:rPr lang="de-DE" dirty="0"/>
            <a:t> </a:t>
          </a:r>
          <a:r>
            <a:rPr lang="de-DE" dirty="0" err="1"/>
            <a:t>occupation</a:t>
          </a:r>
          <a:r>
            <a:rPr lang="de-DE" dirty="0"/>
            <a:t>, </a:t>
          </a:r>
          <a:r>
            <a:rPr lang="de-DE" dirty="0" err="1"/>
            <a:t>the</a:t>
          </a:r>
          <a:r>
            <a:rPr lang="de-DE" dirty="0"/>
            <a:t> </a:t>
          </a:r>
          <a:r>
            <a:rPr lang="de-DE" dirty="0" err="1"/>
            <a:t>essence</a:t>
          </a:r>
          <a:r>
            <a:rPr lang="de-DE" dirty="0"/>
            <a:t> </a:t>
          </a:r>
          <a:r>
            <a:rPr lang="de-DE" dirty="0" err="1"/>
            <a:t>of</a:t>
          </a:r>
          <a:r>
            <a:rPr lang="de-DE" dirty="0"/>
            <a:t> </a:t>
          </a:r>
          <a:r>
            <a:rPr lang="de-DE" dirty="0" err="1"/>
            <a:t>the</a:t>
          </a:r>
          <a:r>
            <a:rPr lang="de-DE" dirty="0"/>
            <a:t> </a:t>
          </a:r>
          <a:r>
            <a:rPr lang="de-DE" dirty="0" err="1"/>
            <a:t>concept</a:t>
          </a:r>
          <a:r>
            <a:rPr lang="de-DE" dirty="0"/>
            <a:t> </a:t>
          </a:r>
          <a:r>
            <a:rPr lang="de-DE" dirty="0" err="1"/>
            <a:t>is</a:t>
          </a:r>
          <a:r>
            <a:rPr lang="de-DE" dirty="0"/>
            <a:t> </a:t>
          </a:r>
          <a:r>
            <a:rPr lang="de-DE" dirty="0" err="1"/>
            <a:t>once</a:t>
          </a:r>
          <a:r>
            <a:rPr lang="de-DE" dirty="0"/>
            <a:t> </a:t>
          </a:r>
          <a:r>
            <a:rPr lang="de-DE" dirty="0" err="1"/>
            <a:t>again</a:t>
          </a:r>
          <a:r>
            <a:rPr lang="de-DE" dirty="0"/>
            <a:t> </a:t>
          </a:r>
          <a:r>
            <a:rPr lang="de-DE" dirty="0" err="1"/>
            <a:t>penetrated</a:t>
          </a:r>
          <a:r>
            <a:rPr lang="de-DE" dirty="0"/>
            <a:t> and </a:t>
          </a:r>
          <a:r>
            <a:rPr lang="de-DE" dirty="0" err="1"/>
            <a:t>better</a:t>
          </a:r>
          <a:r>
            <a:rPr lang="de-DE" dirty="0"/>
            <a:t> </a:t>
          </a:r>
          <a:r>
            <a:rPr lang="de-DE" dirty="0" err="1"/>
            <a:t>internalized</a:t>
          </a:r>
          <a:r>
            <a:rPr lang="de-DE" dirty="0"/>
            <a:t>.</a:t>
          </a:r>
        </a:p>
      </dgm:t>
    </dgm:pt>
    <dgm:pt modelId="{B74077FD-2147-6D40-BC64-B47AD90C4623}" type="parTrans" cxnId="{1AC1BDB6-08DA-6A4E-8A1F-F8450667BEAB}">
      <dgm:prSet/>
      <dgm:spPr/>
      <dgm:t>
        <a:bodyPr/>
        <a:lstStyle/>
        <a:p>
          <a:endParaRPr lang="de-DE"/>
        </a:p>
      </dgm:t>
    </dgm:pt>
    <dgm:pt modelId="{2A3D113F-D650-9B43-88A1-378B09C88EA9}" type="sibTrans" cxnId="{1AC1BDB6-08DA-6A4E-8A1F-F8450667BEAB}">
      <dgm:prSet/>
      <dgm:spPr/>
      <dgm:t>
        <a:bodyPr/>
        <a:lstStyle/>
        <a:p>
          <a:endParaRPr lang="de-DE"/>
        </a:p>
      </dgm:t>
    </dgm:pt>
    <dgm:pt modelId="{E5EBFABD-3344-8749-B7E4-2F21A2FC19A2}" type="pres">
      <dgm:prSet presAssocID="{DE856F96-B4ED-304F-97DA-02FB1ED83DD6}" presName="linearFlow" presStyleCnt="0">
        <dgm:presLayoutVars>
          <dgm:dir/>
          <dgm:animLvl val="lvl"/>
          <dgm:resizeHandles val="exact"/>
        </dgm:presLayoutVars>
      </dgm:prSet>
      <dgm:spPr/>
    </dgm:pt>
    <dgm:pt modelId="{5021BE54-AD10-C542-A71B-BDCC62BEC81C}" type="pres">
      <dgm:prSet presAssocID="{BC0FDA78-518F-9E4C-9130-E55E8940DFC6}" presName="composite" presStyleCnt="0"/>
      <dgm:spPr/>
    </dgm:pt>
    <dgm:pt modelId="{3AF4AEC7-520D-B945-9D3D-588820B87AEE}" type="pres">
      <dgm:prSet presAssocID="{BC0FDA78-518F-9E4C-9130-E55E8940DFC6}" presName="parentText" presStyleLbl="alignNode1" presStyleIdx="0" presStyleCnt="1">
        <dgm:presLayoutVars>
          <dgm:chMax val="1"/>
          <dgm:bulletEnabled val="1"/>
        </dgm:presLayoutVars>
      </dgm:prSet>
      <dgm:spPr/>
    </dgm:pt>
    <dgm:pt modelId="{5D7028E9-9862-6045-936B-281D4E0A25F8}" type="pres">
      <dgm:prSet presAssocID="{BC0FDA78-518F-9E4C-9130-E55E8940DFC6}" presName="descendantText" presStyleLbl="alignAcc1" presStyleIdx="0" presStyleCnt="1">
        <dgm:presLayoutVars>
          <dgm:bulletEnabled val="1"/>
        </dgm:presLayoutVars>
      </dgm:prSet>
      <dgm:spPr/>
    </dgm:pt>
  </dgm:ptLst>
  <dgm:cxnLst>
    <dgm:cxn modelId="{C2EBB837-216D-384F-A144-98D65EDBF81E}" type="presOf" srcId="{BC0FDA78-518F-9E4C-9130-E55E8940DFC6}" destId="{3AF4AEC7-520D-B945-9D3D-588820B87AEE}" srcOrd="0" destOrd="0" presId="urn:microsoft.com/office/officeart/2005/8/layout/chevron2"/>
    <dgm:cxn modelId="{6EA9B04C-021E-6243-A21D-FC66B9F40A66}" type="presOf" srcId="{F78F1860-FBE6-B04E-ADD8-C30F317F62E2}" destId="{5D7028E9-9862-6045-936B-281D4E0A25F8}" srcOrd="0" destOrd="0" presId="urn:microsoft.com/office/officeart/2005/8/layout/chevron2"/>
    <dgm:cxn modelId="{1AC1BDB6-08DA-6A4E-8A1F-F8450667BEAB}" srcId="{BC0FDA78-518F-9E4C-9130-E55E8940DFC6}" destId="{F78F1860-FBE6-B04E-ADD8-C30F317F62E2}" srcOrd="0" destOrd="0" parTransId="{B74077FD-2147-6D40-BC64-B47AD90C4623}" sibTransId="{2A3D113F-D650-9B43-88A1-378B09C88EA9}"/>
    <dgm:cxn modelId="{514951C0-A9DC-8145-BFD9-DEFA460C17B4}" type="presOf" srcId="{DE856F96-B4ED-304F-97DA-02FB1ED83DD6}" destId="{E5EBFABD-3344-8749-B7E4-2F21A2FC19A2}" srcOrd="0" destOrd="0" presId="urn:microsoft.com/office/officeart/2005/8/layout/chevron2"/>
    <dgm:cxn modelId="{9CD5F5D2-4D1B-8246-871D-9799AB8AA724}" srcId="{DE856F96-B4ED-304F-97DA-02FB1ED83DD6}" destId="{BC0FDA78-518F-9E4C-9130-E55E8940DFC6}" srcOrd="0" destOrd="0" parTransId="{E40182B5-1B31-9446-9961-9A3E5FD5B786}" sibTransId="{5F255C00-EBF7-BE4D-A848-07743F2363E5}"/>
    <dgm:cxn modelId="{183EC50B-2EC7-BC47-B5E4-ACF84BC92082}" type="presParOf" srcId="{E5EBFABD-3344-8749-B7E4-2F21A2FC19A2}" destId="{5021BE54-AD10-C542-A71B-BDCC62BEC81C}" srcOrd="0" destOrd="0" presId="urn:microsoft.com/office/officeart/2005/8/layout/chevron2"/>
    <dgm:cxn modelId="{2733B2C1-54DA-1843-93A2-9717F522DAB6}" type="presParOf" srcId="{5021BE54-AD10-C542-A71B-BDCC62BEC81C}" destId="{3AF4AEC7-520D-B945-9D3D-588820B87AEE}" srcOrd="0" destOrd="0" presId="urn:microsoft.com/office/officeart/2005/8/layout/chevron2"/>
    <dgm:cxn modelId="{FAEC058B-7430-1B42-9BEF-5D8612B962BC}" type="presParOf" srcId="{5021BE54-AD10-C542-A71B-BDCC62BEC81C}" destId="{5D7028E9-9862-6045-936B-281D4E0A25F8}"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FBD98E-E8BA-534E-941A-DFA42F31DB69}">
      <dsp:nvSpPr>
        <dsp:cNvPr id="0" name=""/>
        <dsp:cNvSpPr/>
      </dsp:nvSpPr>
      <dsp:spPr>
        <a:xfrm>
          <a:off x="0" y="0"/>
          <a:ext cx="11449271" cy="7155795"/>
        </a:xfrm>
        <a:prstGeom prst="swooshArrow">
          <a:avLst>
            <a:gd name="adj1" fmla="val 25000"/>
            <a:gd name="adj2" fmla="val 25000"/>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183D62A-8430-1A44-8FD9-A75D8B681EE9}">
      <dsp:nvSpPr>
        <dsp:cNvPr id="0" name=""/>
        <dsp:cNvSpPr/>
      </dsp:nvSpPr>
      <dsp:spPr>
        <a:xfrm>
          <a:off x="1127753" y="5450932"/>
          <a:ext cx="263333" cy="263333"/>
        </a:xfrm>
        <a:prstGeom prst="ellipse">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BF8FD0D6-B227-D84B-ACE3-15351DA2BF57}">
      <dsp:nvSpPr>
        <dsp:cNvPr id="0" name=""/>
        <dsp:cNvSpPr/>
      </dsp:nvSpPr>
      <dsp:spPr>
        <a:xfrm>
          <a:off x="1136223" y="5712482"/>
          <a:ext cx="2724137" cy="17030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9535" tIns="0" rIns="0" bIns="0" numCol="1" spcCol="1270" anchor="t" anchorCtr="0">
          <a:noAutofit/>
        </a:bodyPr>
        <a:lstStyle/>
        <a:p>
          <a:pPr marL="0" lvl="0" indent="0" algn="l" defTabSz="1066800">
            <a:lnSpc>
              <a:spcPct val="90000"/>
            </a:lnSpc>
            <a:spcBef>
              <a:spcPct val="0"/>
            </a:spcBef>
            <a:spcAft>
              <a:spcPct val="35000"/>
            </a:spcAft>
            <a:buFont typeface="Arial" panose="020B0604020202020204" pitchFamily="34" charset="0"/>
            <a:buNone/>
          </a:pPr>
          <a:r>
            <a:rPr lang="de-DE" sz="2400" b="1" kern="1200" dirty="0" err="1">
              <a:latin typeface="Segoe UI" panose="020B0502040204020203" pitchFamily="34" charset="0"/>
              <a:cs typeface="Segoe UI" panose="020B0502040204020203" pitchFamily="34" charset="0"/>
            </a:rPr>
            <a:t>What</a:t>
          </a:r>
          <a:r>
            <a:rPr lang="de-DE" sz="2400" b="1" kern="1200" dirty="0">
              <a:latin typeface="Segoe UI" panose="020B0502040204020203" pitchFamily="34" charset="0"/>
              <a:cs typeface="Segoe UI" panose="020B0502040204020203" pitchFamily="34" charset="0"/>
            </a:rPr>
            <a:t> </a:t>
          </a:r>
          <a:r>
            <a:rPr lang="de-DE" sz="2400" b="1" kern="1200" dirty="0" err="1">
              <a:latin typeface="Segoe UI" panose="020B0502040204020203" pitchFamily="34" charset="0"/>
              <a:cs typeface="Segoe UI" panose="020B0502040204020203" pitchFamily="34" charset="0"/>
            </a:rPr>
            <a:t>is</a:t>
          </a:r>
          <a:r>
            <a:rPr lang="de-DE" sz="2400" b="1" kern="1200" dirty="0">
              <a:latin typeface="Segoe UI" panose="020B0502040204020203" pitchFamily="34" charset="0"/>
              <a:cs typeface="Segoe UI" panose="020B0502040204020203" pitchFamily="34" charset="0"/>
            </a:rPr>
            <a:t> Search Engine </a:t>
          </a:r>
          <a:r>
            <a:rPr lang="de-DE" sz="2400" b="1" kern="1200" dirty="0" err="1">
              <a:latin typeface="Segoe UI" panose="020B0502040204020203" pitchFamily="34" charset="0"/>
              <a:cs typeface="Segoe UI" panose="020B0502040204020203" pitchFamily="34" charset="0"/>
            </a:rPr>
            <a:t>Literacy</a:t>
          </a:r>
          <a:r>
            <a:rPr lang="de-DE" sz="2400" b="1" kern="1200" dirty="0">
              <a:latin typeface="Segoe UI" panose="020B0502040204020203" pitchFamily="34" charset="0"/>
              <a:cs typeface="Segoe UI" panose="020B0502040204020203" pitchFamily="34" charset="0"/>
            </a:rPr>
            <a:t> (SEL)?</a:t>
          </a:r>
        </a:p>
      </dsp:txBody>
      <dsp:txXfrm>
        <a:off x="1136223" y="5712482"/>
        <a:ext cx="2724137" cy="1703079"/>
      </dsp:txXfrm>
    </dsp:sp>
    <dsp:sp modelId="{D5A67E18-5C6C-FD42-A264-B5DE5F94499D}">
      <dsp:nvSpPr>
        <dsp:cNvPr id="0" name=""/>
        <dsp:cNvSpPr/>
      </dsp:nvSpPr>
      <dsp:spPr>
        <a:xfrm>
          <a:off x="2988259" y="3786494"/>
          <a:ext cx="457970" cy="457970"/>
        </a:xfrm>
        <a:prstGeom prst="ellipse">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24AD1698-B317-9344-8B4E-DA4D04CCEF2D}">
      <dsp:nvSpPr>
        <dsp:cNvPr id="0" name=""/>
        <dsp:cNvSpPr/>
      </dsp:nvSpPr>
      <dsp:spPr>
        <a:xfrm>
          <a:off x="3600390" y="4145363"/>
          <a:ext cx="2646152" cy="327019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2669" tIns="0" rIns="0" bIns="0" numCol="1" spcCol="1270" anchor="t" anchorCtr="0">
          <a:noAutofit/>
        </a:bodyPr>
        <a:lstStyle/>
        <a:p>
          <a:pPr marL="0" lvl="0" indent="0" algn="l" defTabSz="1066800">
            <a:lnSpc>
              <a:spcPct val="90000"/>
            </a:lnSpc>
            <a:spcBef>
              <a:spcPct val="0"/>
            </a:spcBef>
            <a:spcAft>
              <a:spcPct val="35000"/>
            </a:spcAft>
            <a:buFont typeface="Arial" panose="020B0604020202020204" pitchFamily="34" charset="0"/>
            <a:buNone/>
          </a:pPr>
          <a:r>
            <a:rPr lang="de-DE" sz="2400" b="1" kern="1200" dirty="0" err="1">
              <a:latin typeface="Segoe UI" panose="020B0502040204020203" pitchFamily="34" charset="0"/>
              <a:cs typeface="Segoe UI" panose="020B0502040204020203" pitchFamily="34" charset="0"/>
            </a:rPr>
            <a:t>Why</a:t>
          </a:r>
          <a:r>
            <a:rPr lang="de-DE" sz="2400" b="1" kern="1200" dirty="0">
              <a:latin typeface="Segoe UI" panose="020B0502040204020203" pitchFamily="34" charset="0"/>
              <a:cs typeface="Segoe UI" panose="020B0502040204020203" pitchFamily="34" charset="0"/>
            </a:rPr>
            <a:t> SEL in Primary School?</a:t>
          </a:r>
        </a:p>
      </dsp:txBody>
      <dsp:txXfrm>
        <a:off x="3600390" y="4145363"/>
        <a:ext cx="2646152" cy="3270198"/>
      </dsp:txXfrm>
    </dsp:sp>
    <dsp:sp modelId="{77547B0F-F2E5-9D40-8F78-7CDA952FC06C}">
      <dsp:nvSpPr>
        <dsp:cNvPr id="0" name=""/>
        <dsp:cNvSpPr/>
      </dsp:nvSpPr>
      <dsp:spPr>
        <a:xfrm>
          <a:off x="5363983" y="2559991"/>
          <a:ext cx="606811" cy="606811"/>
        </a:xfrm>
        <a:prstGeom prst="ellipse">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BC7AB06F-8106-7A46-BC7C-B087E9994259}">
      <dsp:nvSpPr>
        <dsp:cNvPr id="0" name=""/>
        <dsp:cNvSpPr/>
      </dsp:nvSpPr>
      <dsp:spPr>
        <a:xfrm>
          <a:off x="5688644" y="2993280"/>
          <a:ext cx="2404347" cy="44222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1537" tIns="0" rIns="0" bIns="0" numCol="1" spcCol="1270" anchor="t" anchorCtr="0">
          <a:noAutofit/>
        </a:bodyPr>
        <a:lstStyle/>
        <a:p>
          <a:pPr marL="0" lvl="0" indent="0" algn="ctr" defTabSz="1066800">
            <a:lnSpc>
              <a:spcPct val="90000"/>
            </a:lnSpc>
            <a:spcBef>
              <a:spcPct val="0"/>
            </a:spcBef>
            <a:spcAft>
              <a:spcPct val="35000"/>
            </a:spcAft>
            <a:buFont typeface="Arial" panose="020B0604020202020204" pitchFamily="34" charset="0"/>
            <a:buNone/>
          </a:pPr>
          <a:r>
            <a:rPr lang="de-DE" sz="2400" b="1" kern="1200" dirty="0" err="1">
              <a:latin typeface="Segoe UI" panose="020B0502040204020203" pitchFamily="34" charset="0"/>
              <a:cs typeface="Segoe UI" panose="020B0502040204020203" pitchFamily="34" charset="0"/>
            </a:rPr>
            <a:t>How</a:t>
          </a:r>
          <a:r>
            <a:rPr lang="de-DE" sz="2400" b="1" kern="1200" dirty="0">
              <a:latin typeface="Segoe UI" panose="020B0502040204020203" pitchFamily="34" charset="0"/>
              <a:cs typeface="Segoe UI" panose="020B0502040204020203" pitchFamily="34" charset="0"/>
            </a:rPr>
            <a:t> </a:t>
          </a:r>
          <a:r>
            <a:rPr lang="de-DE" sz="2400" b="1" kern="1200" dirty="0" err="1">
              <a:latin typeface="Segoe UI" panose="020B0502040204020203" pitchFamily="34" charset="0"/>
              <a:cs typeface="Segoe UI" panose="020B0502040204020203" pitchFamily="34" charset="0"/>
            </a:rPr>
            <a:t>to</a:t>
          </a:r>
          <a:r>
            <a:rPr lang="de-DE" sz="2400" b="1" kern="1200" dirty="0">
              <a:latin typeface="Segoe UI" panose="020B0502040204020203" pitchFamily="34" charset="0"/>
              <a:cs typeface="Segoe UI" panose="020B0502040204020203" pitchFamily="34" charset="0"/>
            </a:rPr>
            <a:t> </a:t>
          </a:r>
          <a:r>
            <a:rPr lang="de-DE" sz="2400" b="1" kern="1200" dirty="0" err="1">
              <a:latin typeface="Segoe UI" panose="020B0502040204020203" pitchFamily="34" charset="0"/>
              <a:cs typeface="Segoe UI" panose="020B0502040204020203" pitchFamily="34" charset="0"/>
            </a:rPr>
            <a:t>teach</a:t>
          </a:r>
          <a:r>
            <a:rPr lang="de-DE" sz="2400" b="1" kern="1200" dirty="0">
              <a:latin typeface="Segoe UI" panose="020B0502040204020203" pitchFamily="34" charset="0"/>
              <a:cs typeface="Segoe UI" panose="020B0502040204020203" pitchFamily="34" charset="0"/>
            </a:rPr>
            <a:t> SEL?</a:t>
          </a:r>
          <a:endParaRPr lang="de-DE" sz="2400" kern="1200" dirty="0">
            <a:latin typeface="Segoe UI" panose="020B0502040204020203" pitchFamily="34" charset="0"/>
            <a:cs typeface="Segoe UI" panose="020B0502040204020203" pitchFamily="34" charset="0"/>
          </a:endParaRPr>
        </a:p>
      </dsp:txBody>
      <dsp:txXfrm>
        <a:off x="5688644" y="2993280"/>
        <a:ext cx="2404347" cy="4422281"/>
      </dsp:txXfrm>
    </dsp:sp>
    <dsp:sp modelId="{CC2F4B42-F748-6C4E-8136-9C6A0C4EC75D}">
      <dsp:nvSpPr>
        <dsp:cNvPr id="0" name=""/>
        <dsp:cNvSpPr/>
      </dsp:nvSpPr>
      <dsp:spPr>
        <a:xfrm>
          <a:off x="7951519" y="1748524"/>
          <a:ext cx="812898" cy="812898"/>
        </a:xfrm>
        <a:prstGeom prst="ellipse">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77A705B4-00CE-9A43-BB44-FA125D449D04}">
      <dsp:nvSpPr>
        <dsp:cNvPr id="0" name=""/>
        <dsp:cNvSpPr/>
      </dsp:nvSpPr>
      <dsp:spPr>
        <a:xfrm>
          <a:off x="7959049" y="2644904"/>
          <a:ext cx="3490222" cy="239439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30738" tIns="0" rIns="0" bIns="0" numCol="1" spcCol="1270" anchor="t" anchorCtr="0">
          <a:noAutofit/>
        </a:bodyPr>
        <a:lstStyle/>
        <a:p>
          <a:pPr marL="0" lvl="0" indent="0" algn="l" defTabSz="1066800">
            <a:lnSpc>
              <a:spcPct val="90000"/>
            </a:lnSpc>
            <a:spcBef>
              <a:spcPct val="0"/>
            </a:spcBef>
            <a:spcAft>
              <a:spcPct val="35000"/>
            </a:spcAft>
            <a:buNone/>
          </a:pPr>
          <a:r>
            <a:rPr lang="de-DE" sz="2400" b="1" kern="1200" dirty="0" err="1">
              <a:latin typeface="Segoe UI" panose="020B0502040204020203" pitchFamily="34" charset="0"/>
              <a:cs typeface="Segoe UI" panose="020B0502040204020203" pitchFamily="34" charset="0"/>
            </a:rPr>
            <a:t>Where</a:t>
          </a:r>
          <a:r>
            <a:rPr lang="de-DE" sz="2400" b="1" kern="1200" dirty="0">
              <a:latin typeface="Segoe UI" panose="020B0502040204020203" pitchFamily="34" charset="0"/>
              <a:cs typeface="Segoe UI" panose="020B0502040204020203" pitchFamily="34" charset="0"/>
            </a:rPr>
            <a:t> </a:t>
          </a:r>
          <a:r>
            <a:rPr lang="de-DE" sz="2400" b="1" kern="1200" dirty="0" err="1">
              <a:latin typeface="Segoe UI" panose="020B0502040204020203" pitchFamily="34" charset="0"/>
              <a:cs typeface="Segoe UI" panose="020B0502040204020203" pitchFamily="34" charset="0"/>
            </a:rPr>
            <a:t>are</a:t>
          </a:r>
          <a:r>
            <a:rPr lang="de-DE" sz="2400" b="1" kern="1200" dirty="0">
              <a:latin typeface="Segoe UI" panose="020B0502040204020203" pitchFamily="34" charset="0"/>
              <a:cs typeface="Segoe UI" panose="020B0502040204020203" pitchFamily="34" charset="0"/>
            </a:rPr>
            <a:t> </a:t>
          </a:r>
          <a:r>
            <a:rPr lang="de-DE" sz="2400" b="1" kern="1200" dirty="0" err="1">
              <a:latin typeface="Segoe UI" panose="020B0502040204020203" pitchFamily="34" charset="0"/>
              <a:cs typeface="Segoe UI" panose="020B0502040204020203" pitchFamily="34" charset="0"/>
            </a:rPr>
            <a:t>we</a:t>
          </a:r>
          <a:r>
            <a:rPr lang="de-DE" sz="2400" b="1" kern="1200" dirty="0">
              <a:latin typeface="Segoe UI" panose="020B0502040204020203" pitchFamily="34" charset="0"/>
              <a:cs typeface="Segoe UI" panose="020B0502040204020203" pitchFamily="34" charset="0"/>
            </a:rPr>
            <a:t> </a:t>
          </a:r>
          <a:r>
            <a:rPr lang="de-DE" sz="2400" b="1" kern="1200" dirty="0" err="1">
              <a:latin typeface="Segoe UI" panose="020B0502040204020203" pitchFamily="34" charset="0"/>
              <a:cs typeface="Segoe UI" panose="020B0502040204020203" pitchFamily="34" charset="0"/>
            </a:rPr>
            <a:t>now</a:t>
          </a:r>
          <a:r>
            <a:rPr lang="de-DE" sz="2400" b="1" kern="1200" dirty="0">
              <a:latin typeface="Segoe UI" panose="020B0502040204020203" pitchFamily="34" charset="0"/>
              <a:cs typeface="Segoe UI" panose="020B0502040204020203" pitchFamily="34" charset="0"/>
            </a:rPr>
            <a:t> and </a:t>
          </a:r>
          <a:r>
            <a:rPr lang="de-DE" sz="2400" b="1" kern="1200" dirty="0" err="1">
              <a:latin typeface="Segoe UI" panose="020B0502040204020203" pitchFamily="34" charset="0"/>
              <a:cs typeface="Segoe UI" panose="020B0502040204020203" pitchFamily="34" charset="0"/>
            </a:rPr>
            <a:t>what</a:t>
          </a:r>
          <a:r>
            <a:rPr lang="de-DE" sz="2400" b="1" kern="1200" dirty="0">
              <a:latin typeface="Segoe UI" panose="020B0502040204020203" pitchFamily="34" charset="0"/>
              <a:cs typeface="Segoe UI" panose="020B0502040204020203" pitchFamily="34" charset="0"/>
            </a:rPr>
            <a:t> </a:t>
          </a:r>
          <a:r>
            <a:rPr lang="de-DE" sz="2400" b="1" kern="1200" dirty="0" err="1">
              <a:latin typeface="Segoe UI" panose="020B0502040204020203" pitchFamily="34" charset="0"/>
              <a:cs typeface="Segoe UI" panose="020B0502040204020203" pitchFamily="34" charset="0"/>
            </a:rPr>
            <a:t>happens</a:t>
          </a:r>
          <a:r>
            <a:rPr lang="de-DE" sz="2400" b="1" kern="1200" dirty="0">
              <a:latin typeface="Segoe UI" panose="020B0502040204020203" pitchFamily="34" charset="0"/>
              <a:cs typeface="Segoe UI" panose="020B0502040204020203" pitchFamily="34" charset="0"/>
            </a:rPr>
            <a:t> </a:t>
          </a:r>
          <a:r>
            <a:rPr lang="de-DE" sz="2400" b="1" kern="1200" dirty="0" err="1">
              <a:latin typeface="Segoe UI" panose="020B0502040204020203" pitchFamily="34" charset="0"/>
              <a:cs typeface="Segoe UI" panose="020B0502040204020203" pitchFamily="34" charset="0"/>
            </a:rPr>
            <a:t>next</a:t>
          </a:r>
          <a:r>
            <a:rPr lang="de-DE" sz="2400" b="1" kern="1200" dirty="0">
              <a:latin typeface="Segoe UI" panose="020B0502040204020203" pitchFamily="34" charset="0"/>
              <a:cs typeface="Segoe UI" panose="020B0502040204020203" pitchFamily="34" charset="0"/>
            </a:rPr>
            <a:t>?</a:t>
          </a:r>
        </a:p>
      </dsp:txBody>
      <dsp:txXfrm>
        <a:off x="7959049" y="2644904"/>
        <a:ext cx="3490222" cy="2394397"/>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E578296-AAD6-CB4D-A294-6E73CC6CB5BD}">
      <dsp:nvSpPr>
        <dsp:cNvPr id="0" name=""/>
        <dsp:cNvSpPr/>
      </dsp:nvSpPr>
      <dsp:spPr>
        <a:xfrm rot="5400000">
          <a:off x="-245568" y="245568"/>
          <a:ext cx="1637122" cy="1145985"/>
        </a:xfrm>
        <a:prstGeom prst="chevron">
          <a:avLst/>
        </a:prstGeom>
        <a:solidFill>
          <a:srgbClr val="002060"/>
        </a:solidFill>
        <a:ln w="25400" cap="flat" cmpd="sng" algn="ctr">
          <a:solidFill>
            <a:srgbClr val="002060"/>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de-DE" sz="1800" b="1" kern="1200" dirty="0" err="1"/>
            <a:t>Reflection</a:t>
          </a:r>
          <a:endParaRPr lang="de-DE" sz="1800" b="1" kern="1200" dirty="0"/>
        </a:p>
      </dsp:txBody>
      <dsp:txXfrm rot="-5400000">
        <a:off x="1" y="572993"/>
        <a:ext cx="1145985" cy="491137"/>
      </dsp:txXfrm>
    </dsp:sp>
    <dsp:sp modelId="{74E5B6BE-9E61-6A42-B627-01FEC34542DB}">
      <dsp:nvSpPr>
        <dsp:cNvPr id="0" name=""/>
        <dsp:cNvSpPr/>
      </dsp:nvSpPr>
      <dsp:spPr>
        <a:xfrm rot="5400000">
          <a:off x="3803970" y="-2657985"/>
          <a:ext cx="1064129" cy="6380099"/>
        </a:xfrm>
        <a:prstGeom prst="round2SameRect">
          <a:avLst/>
        </a:prstGeom>
        <a:solidFill>
          <a:schemeClr val="lt1">
            <a:alpha val="90000"/>
            <a:hueOff val="0"/>
            <a:satOff val="0"/>
            <a:lumOff val="0"/>
            <a:alphaOff val="0"/>
          </a:schemeClr>
        </a:solidFill>
        <a:ln w="25400" cap="flat" cmpd="sng" algn="ctr">
          <a:solidFill>
            <a:srgbClr val="002060"/>
          </a:solidFill>
          <a:prstDash val="solid"/>
        </a:ln>
        <a:effectLst/>
      </dsp:spPr>
      <dsp:style>
        <a:lnRef idx="2">
          <a:scrgbClr r="0" g="0" b="0"/>
        </a:lnRef>
        <a:fillRef idx="1">
          <a:scrgbClr r="0" g="0" b="0"/>
        </a:fillRef>
        <a:effectRef idx="0">
          <a:scrgbClr r="0" g="0" b="0"/>
        </a:effectRef>
        <a:fontRef idx="minor"/>
      </dsp:style>
      <dsp:txBody>
        <a:bodyPr spcFirstLastPara="0" vert="horz" wrap="square" lIns="163576" tIns="14605" rIns="14605" bIns="14605" numCol="1" spcCol="1270" anchor="ctr" anchorCtr="0">
          <a:noAutofit/>
        </a:bodyPr>
        <a:lstStyle/>
        <a:p>
          <a:pPr marL="228600" lvl="1" indent="-228600" algn="l" defTabSz="1022350">
            <a:lnSpc>
              <a:spcPct val="90000"/>
            </a:lnSpc>
            <a:spcBef>
              <a:spcPct val="0"/>
            </a:spcBef>
            <a:spcAft>
              <a:spcPct val="15000"/>
            </a:spcAft>
            <a:buNone/>
          </a:pPr>
          <a:r>
            <a:rPr lang="de-DE" sz="2300" kern="1200" dirty="0" err="1"/>
            <a:t>Consequences</a:t>
          </a:r>
          <a:r>
            <a:rPr lang="de-DE" sz="2300" kern="1200" dirty="0"/>
            <a:t> </a:t>
          </a:r>
          <a:r>
            <a:rPr lang="de-DE" sz="2300" kern="1200" dirty="0" err="1"/>
            <a:t>for</a:t>
          </a:r>
          <a:r>
            <a:rPr lang="de-DE" sz="2300" kern="1200" dirty="0"/>
            <a:t> </a:t>
          </a:r>
          <a:r>
            <a:rPr lang="de-DE" sz="2300" kern="1200" dirty="0" err="1"/>
            <a:t>dealing</a:t>
          </a:r>
          <a:r>
            <a:rPr lang="de-DE" sz="2300" kern="1200" dirty="0"/>
            <a:t> </a:t>
          </a:r>
          <a:r>
            <a:rPr lang="de-DE" sz="2300" kern="1200" dirty="0" err="1"/>
            <a:t>with</a:t>
          </a:r>
          <a:r>
            <a:rPr lang="de-DE" sz="2300" kern="1200" dirty="0"/>
            <a:t> </a:t>
          </a:r>
          <a:r>
            <a:rPr lang="de-DE" sz="2300" kern="1200" dirty="0" err="1"/>
            <a:t>search</a:t>
          </a:r>
          <a:r>
            <a:rPr lang="de-DE" sz="2300" kern="1200" dirty="0"/>
            <a:t> </a:t>
          </a:r>
          <a:r>
            <a:rPr lang="de-DE" sz="2300" kern="1200" dirty="0" err="1"/>
            <a:t>engines</a:t>
          </a:r>
          <a:r>
            <a:rPr lang="de-DE" sz="2300" kern="1200" dirty="0"/>
            <a:t> </a:t>
          </a:r>
          <a:r>
            <a:rPr lang="de-DE" sz="2300" kern="1200" dirty="0" err="1"/>
            <a:t>are</a:t>
          </a:r>
          <a:r>
            <a:rPr lang="de-DE" sz="2300" kern="1200" dirty="0"/>
            <a:t> </a:t>
          </a:r>
          <a:r>
            <a:rPr lang="de-DE" sz="2300" kern="1200" dirty="0" err="1"/>
            <a:t>drawn</a:t>
          </a:r>
          <a:r>
            <a:rPr lang="de-DE" sz="2300" kern="1200" dirty="0"/>
            <a:t> and "</a:t>
          </a:r>
          <a:r>
            <a:rPr lang="de-DE" sz="2300" kern="1200" dirty="0" err="1"/>
            <a:t>guidelines</a:t>
          </a:r>
          <a:r>
            <a:rPr lang="de-DE" sz="2300" kern="1200" dirty="0"/>
            <a:t>" </a:t>
          </a:r>
          <a:r>
            <a:rPr lang="de-DE" sz="2300" kern="1200" dirty="0" err="1"/>
            <a:t>for</a:t>
          </a:r>
          <a:r>
            <a:rPr lang="de-DE" sz="2300" kern="1200" dirty="0"/>
            <a:t> </a:t>
          </a:r>
          <a:r>
            <a:rPr lang="de-DE" sz="2300" kern="1200" dirty="0" err="1"/>
            <a:t>optimized</a:t>
          </a:r>
          <a:r>
            <a:rPr lang="de-DE" sz="2300" kern="1200" dirty="0"/>
            <a:t> </a:t>
          </a:r>
          <a:r>
            <a:rPr lang="de-DE" sz="2300" kern="1200" dirty="0" err="1"/>
            <a:t>search</a:t>
          </a:r>
          <a:r>
            <a:rPr lang="de-DE" sz="2300" kern="1200" dirty="0"/>
            <a:t> </a:t>
          </a:r>
          <a:r>
            <a:rPr lang="de-DE" sz="2300" kern="1200" dirty="0" err="1"/>
            <a:t>are</a:t>
          </a:r>
          <a:r>
            <a:rPr lang="de-DE" sz="2300" kern="1200" dirty="0"/>
            <a:t> </a:t>
          </a:r>
          <a:r>
            <a:rPr lang="de-DE" sz="2300" kern="1200" dirty="0" err="1"/>
            <a:t>formulated</a:t>
          </a:r>
          <a:r>
            <a:rPr lang="de-DE" sz="2300" kern="1200" dirty="0"/>
            <a:t>.</a:t>
          </a:r>
        </a:p>
      </dsp:txBody>
      <dsp:txXfrm rot="-5400000">
        <a:off x="1145985" y="51946"/>
        <a:ext cx="6328153" cy="96023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A79857-F3F5-B74B-A9A8-6065EA81D405}">
      <dsp:nvSpPr>
        <dsp:cNvPr id="0" name=""/>
        <dsp:cNvSpPr/>
      </dsp:nvSpPr>
      <dsp:spPr>
        <a:xfrm>
          <a:off x="0" y="0"/>
          <a:ext cx="11747881" cy="6605647"/>
        </a:xfrm>
        <a:prstGeom prst="roundRect">
          <a:avLst>
            <a:gd name="adj" fmla="val 8500"/>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21920" tIns="121920" rIns="121920" bIns="5126716" numCol="1" spcCol="1270" anchor="t" anchorCtr="0">
          <a:noAutofit/>
        </a:bodyPr>
        <a:lstStyle/>
        <a:p>
          <a:pPr marL="0" lvl="0" indent="0" algn="l" defTabSz="1422400">
            <a:lnSpc>
              <a:spcPct val="90000"/>
            </a:lnSpc>
            <a:spcBef>
              <a:spcPct val="0"/>
            </a:spcBef>
            <a:spcAft>
              <a:spcPct val="35000"/>
            </a:spcAft>
            <a:buNone/>
          </a:pPr>
          <a:r>
            <a:rPr lang="de-DE" sz="3200" kern="1200" dirty="0">
              <a:latin typeface="Segoe UI" panose="020B0502040204020203" pitchFamily="34" charset="0"/>
              <a:cs typeface="Segoe UI" panose="020B0502040204020203" pitchFamily="34" charset="0"/>
            </a:rPr>
            <a:t>Information </a:t>
          </a:r>
          <a:r>
            <a:rPr lang="de-DE" sz="3200" kern="1200" dirty="0" err="1">
              <a:latin typeface="Segoe UI" panose="020B0502040204020203" pitchFamily="34" charset="0"/>
              <a:cs typeface="Segoe UI" panose="020B0502040204020203" pitchFamily="34" charset="0"/>
            </a:rPr>
            <a:t>Literacy</a:t>
          </a:r>
          <a:r>
            <a:rPr lang="de-DE" sz="3200" kern="1200" dirty="0">
              <a:latin typeface="Segoe UI" panose="020B0502040204020203" pitchFamily="34" charset="0"/>
              <a:cs typeface="Segoe UI" panose="020B0502040204020203" pitchFamily="34" charset="0"/>
            </a:rPr>
            <a:t> </a:t>
          </a:r>
        </a:p>
      </dsp:txBody>
      <dsp:txXfrm>
        <a:off x="164452" y="164452"/>
        <a:ext cx="11418977" cy="6276743"/>
      </dsp:txXfrm>
    </dsp:sp>
    <dsp:sp modelId="{00090450-9840-D84E-B4C4-D2337B0E6B3F}">
      <dsp:nvSpPr>
        <dsp:cNvPr id="0" name=""/>
        <dsp:cNvSpPr/>
      </dsp:nvSpPr>
      <dsp:spPr>
        <a:xfrm>
          <a:off x="159348" y="1616718"/>
          <a:ext cx="2773357" cy="4621266"/>
        </a:xfrm>
        <a:prstGeom prst="roundRect">
          <a:avLst>
            <a:gd name="adj" fmla="val 10500"/>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b="1" kern="1200" dirty="0">
              <a:latin typeface="Segoe UI" panose="020B0502040204020203" pitchFamily="34" charset="0"/>
              <a:cs typeface="Segoe UI" panose="020B0502040204020203" pitchFamily="34" charset="0"/>
            </a:rPr>
            <a:t>Information literacy</a:t>
          </a:r>
          <a:r>
            <a:rPr lang="en-GB" sz="1800" kern="1200" dirty="0">
              <a:latin typeface="Segoe UI" panose="020B0502040204020203" pitchFamily="34" charset="0"/>
              <a:cs typeface="Segoe UI" panose="020B0502040204020203" pitchFamily="34" charset="0"/>
            </a:rPr>
            <a:t> is the ability to understand when information is needed, to seek information efficiently, and evaluate and use information appropriately. It also includes integrating new information with prior knowledge and using it legally, economically, socially, and ethically correct to achieve goals. </a:t>
          </a:r>
          <a:endParaRPr lang="de-DE" sz="1800" kern="1200" dirty="0">
            <a:latin typeface="Segoe UI" panose="020B0502040204020203" pitchFamily="34" charset="0"/>
            <a:cs typeface="Segoe UI" panose="020B0502040204020203" pitchFamily="34" charset="0"/>
          </a:endParaRPr>
        </a:p>
      </dsp:txBody>
      <dsp:txXfrm>
        <a:off x="244638" y="1702008"/>
        <a:ext cx="2602777" cy="4450686"/>
      </dsp:txXfrm>
    </dsp:sp>
    <dsp:sp modelId="{C0BE978C-89B6-6344-B2A7-4C791F8D784A}">
      <dsp:nvSpPr>
        <dsp:cNvPr id="0" name=""/>
        <dsp:cNvSpPr/>
      </dsp:nvSpPr>
      <dsp:spPr>
        <a:xfrm>
          <a:off x="3090218" y="1014785"/>
          <a:ext cx="8657663" cy="5443964"/>
        </a:xfrm>
        <a:prstGeom prst="roundRect">
          <a:avLst>
            <a:gd name="adj" fmla="val 10500"/>
          </a:avLst>
        </a:prstGeom>
        <a:solidFill>
          <a:schemeClr val="accent2">
            <a:hueOff val="4191027"/>
            <a:satOff val="11154"/>
            <a:lumOff val="-19021"/>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21920" tIns="121920" rIns="121920" bIns="2936210" numCol="1" spcCol="1270" anchor="t" anchorCtr="0">
          <a:noAutofit/>
        </a:bodyPr>
        <a:lstStyle/>
        <a:p>
          <a:pPr marL="0" lvl="0" indent="0" algn="l" defTabSz="1422400">
            <a:lnSpc>
              <a:spcPct val="90000"/>
            </a:lnSpc>
            <a:spcBef>
              <a:spcPct val="0"/>
            </a:spcBef>
            <a:spcAft>
              <a:spcPct val="35000"/>
            </a:spcAft>
            <a:buNone/>
          </a:pPr>
          <a:r>
            <a:rPr lang="de-DE" sz="3200" kern="1200" dirty="0">
              <a:latin typeface="Segoe UI" panose="020B0502040204020203" pitchFamily="34" charset="0"/>
              <a:cs typeface="Segoe UI" panose="020B0502040204020203" pitchFamily="34" charset="0"/>
            </a:rPr>
            <a:t>Search </a:t>
          </a:r>
          <a:r>
            <a:rPr lang="de-DE" sz="3200" kern="1200" dirty="0" err="1">
              <a:latin typeface="Segoe UI" panose="020B0502040204020203" pitchFamily="34" charset="0"/>
              <a:cs typeface="Segoe UI" panose="020B0502040204020203" pitchFamily="34" charset="0"/>
            </a:rPr>
            <a:t>Literacy</a:t>
          </a:r>
          <a:endParaRPr lang="de-DE" sz="3200" kern="1200" dirty="0">
            <a:latin typeface="Segoe UI" panose="020B0502040204020203" pitchFamily="34" charset="0"/>
            <a:cs typeface="Segoe UI" panose="020B0502040204020203" pitchFamily="34" charset="0"/>
          </a:endParaRPr>
        </a:p>
      </dsp:txBody>
      <dsp:txXfrm>
        <a:off x="3257639" y="1182206"/>
        <a:ext cx="8322821" cy="5109122"/>
      </dsp:txXfrm>
    </dsp:sp>
    <dsp:sp modelId="{1F5234F2-5CE1-3B45-A335-53CE0D6C7699}">
      <dsp:nvSpPr>
        <dsp:cNvPr id="0" name=""/>
        <dsp:cNvSpPr/>
      </dsp:nvSpPr>
      <dsp:spPr>
        <a:xfrm>
          <a:off x="3213703" y="3533211"/>
          <a:ext cx="3629078" cy="2655882"/>
        </a:xfrm>
        <a:prstGeom prst="roundRect">
          <a:avLst>
            <a:gd name="adj" fmla="val 10500"/>
          </a:avLst>
        </a:prstGeom>
        <a:solidFill>
          <a:schemeClr val="lt1">
            <a:alpha val="90000"/>
            <a:hueOff val="0"/>
            <a:satOff val="0"/>
            <a:lumOff val="0"/>
            <a:alphaOff val="0"/>
          </a:schemeClr>
        </a:solidFill>
        <a:ln w="25400" cap="flat" cmpd="sng" algn="ctr">
          <a:solidFill>
            <a:schemeClr val="accent2">
              <a:hueOff val="4191027"/>
              <a:satOff val="11154"/>
              <a:lumOff val="-19021"/>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b="1" kern="1200" dirty="0">
              <a:latin typeface="Segoe UI" panose="020B0502040204020203" pitchFamily="34" charset="0"/>
              <a:cs typeface="Segoe UI" panose="020B0502040204020203" pitchFamily="34" charset="0"/>
            </a:rPr>
            <a:t>Search literacy</a:t>
          </a:r>
          <a:r>
            <a:rPr lang="en-GB" sz="1800" kern="1200" dirty="0">
              <a:latin typeface="Segoe UI" panose="020B0502040204020203" pitchFamily="34" charset="0"/>
              <a:cs typeface="Segoe UI" panose="020B0502040204020203" pitchFamily="34" charset="0"/>
            </a:rPr>
            <a:t> is a specific aspect of information literacy. It relates directly to the process of obtaining information and refers to the ability to find and access the desired information to satisfy information needs efficiently and effectively.</a:t>
          </a:r>
          <a:endParaRPr lang="de-DE" sz="1800" kern="1200" dirty="0">
            <a:latin typeface="Segoe UI" panose="020B0502040204020203" pitchFamily="34" charset="0"/>
            <a:cs typeface="Segoe UI" panose="020B0502040204020203" pitchFamily="34" charset="0"/>
          </a:endParaRPr>
        </a:p>
      </dsp:txBody>
      <dsp:txXfrm>
        <a:off x="3295381" y="3614889"/>
        <a:ext cx="3465722" cy="2492526"/>
      </dsp:txXfrm>
    </dsp:sp>
    <dsp:sp modelId="{ADC61603-AA02-7045-B8EB-556A19E602F8}">
      <dsp:nvSpPr>
        <dsp:cNvPr id="0" name=""/>
        <dsp:cNvSpPr/>
      </dsp:nvSpPr>
      <dsp:spPr>
        <a:xfrm>
          <a:off x="6922505" y="2698895"/>
          <a:ext cx="4825376" cy="3618864"/>
        </a:xfrm>
        <a:prstGeom prst="roundRect">
          <a:avLst>
            <a:gd name="adj" fmla="val 10500"/>
          </a:avLst>
        </a:prstGeom>
        <a:solidFill>
          <a:schemeClr val="accent2">
            <a:hueOff val="8382054"/>
            <a:satOff val="22308"/>
            <a:lumOff val="-38042"/>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21920" tIns="121920" rIns="121920" bIns="1491408" numCol="1" spcCol="1270" anchor="t" anchorCtr="0">
          <a:noAutofit/>
        </a:bodyPr>
        <a:lstStyle/>
        <a:p>
          <a:pPr marL="0" lvl="0" indent="0" algn="l" defTabSz="1422400">
            <a:lnSpc>
              <a:spcPct val="90000"/>
            </a:lnSpc>
            <a:spcBef>
              <a:spcPct val="0"/>
            </a:spcBef>
            <a:spcAft>
              <a:spcPct val="35000"/>
            </a:spcAft>
            <a:buNone/>
          </a:pPr>
          <a:r>
            <a:rPr lang="de-DE" sz="3200" kern="1200" dirty="0">
              <a:latin typeface="Segoe UI" panose="020B0502040204020203" pitchFamily="34" charset="0"/>
              <a:cs typeface="Segoe UI" panose="020B0502040204020203" pitchFamily="34" charset="0"/>
            </a:rPr>
            <a:t>Search Engine </a:t>
          </a:r>
          <a:r>
            <a:rPr lang="de-DE" sz="3200" kern="1200" dirty="0" err="1">
              <a:latin typeface="Segoe UI" panose="020B0502040204020203" pitchFamily="34" charset="0"/>
              <a:cs typeface="Segoe UI" panose="020B0502040204020203" pitchFamily="34" charset="0"/>
            </a:rPr>
            <a:t>Literacy</a:t>
          </a:r>
          <a:endParaRPr lang="de-DE" sz="3200" kern="1200" dirty="0">
            <a:latin typeface="Segoe UI" panose="020B0502040204020203" pitchFamily="34" charset="0"/>
            <a:cs typeface="Segoe UI" panose="020B0502040204020203" pitchFamily="34" charset="0"/>
          </a:endParaRPr>
        </a:p>
      </dsp:txBody>
      <dsp:txXfrm>
        <a:off x="7033798" y="2810188"/>
        <a:ext cx="4602790" cy="3396278"/>
      </dsp:txXfrm>
    </dsp:sp>
    <dsp:sp modelId="{AF58DEAE-5EDD-7543-BC3F-C56B68446C12}">
      <dsp:nvSpPr>
        <dsp:cNvPr id="0" name=""/>
        <dsp:cNvSpPr/>
      </dsp:nvSpPr>
      <dsp:spPr>
        <a:xfrm>
          <a:off x="7234835" y="3907908"/>
          <a:ext cx="4234576" cy="2150134"/>
        </a:xfrm>
        <a:prstGeom prst="roundRect">
          <a:avLst>
            <a:gd name="adj" fmla="val 10500"/>
          </a:avLst>
        </a:prstGeom>
        <a:solidFill>
          <a:schemeClr val="lt1">
            <a:alpha val="90000"/>
            <a:hueOff val="0"/>
            <a:satOff val="0"/>
            <a:lumOff val="0"/>
            <a:alphaOff val="0"/>
          </a:schemeClr>
        </a:solidFill>
        <a:ln w="25400" cap="flat" cmpd="sng" algn="ctr">
          <a:solidFill>
            <a:schemeClr val="accent2">
              <a:hueOff val="8382054"/>
              <a:satOff val="22308"/>
              <a:lumOff val="-38042"/>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latin typeface="Segoe UI" panose="020B0502040204020203" pitchFamily="34" charset="0"/>
              <a:cs typeface="Segoe UI" panose="020B0502040204020203" pitchFamily="34" charset="0"/>
            </a:rPr>
            <a:t>Achieving accurate search results requires </a:t>
          </a:r>
          <a:r>
            <a:rPr lang="en-GB" sz="1800" b="1" kern="1200" dirty="0">
              <a:latin typeface="Segoe UI" panose="020B0502040204020203" pitchFamily="34" charset="0"/>
              <a:cs typeface="Segoe UI" panose="020B0502040204020203" pitchFamily="34" charset="0"/>
            </a:rPr>
            <a:t>search engine literacy</a:t>
          </a:r>
          <a:r>
            <a:rPr lang="en-GB" sz="1800" kern="1200" dirty="0">
              <a:latin typeface="Segoe UI" panose="020B0502040204020203" pitchFamily="34" charset="0"/>
              <a:cs typeface="Segoe UI" panose="020B0502040204020203" pitchFamily="34" charset="0"/>
            </a:rPr>
            <a:t>, which is the knowledge of how search engines work and the following: findability, linguistic functions, query language, and ranking. </a:t>
          </a:r>
          <a:endParaRPr lang="de-DE" sz="1800" kern="1200" dirty="0">
            <a:latin typeface="Segoe UI" panose="020B0502040204020203" pitchFamily="34" charset="0"/>
            <a:cs typeface="Segoe UI" panose="020B0502040204020203" pitchFamily="34" charset="0"/>
          </a:endParaRPr>
        </a:p>
      </dsp:txBody>
      <dsp:txXfrm>
        <a:off x="7300959" y="3974032"/>
        <a:ext cx="4102328" cy="201788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6DDAA9-226A-8A42-913D-D5CE4504F79D}">
      <dsp:nvSpPr>
        <dsp:cNvPr id="0" name=""/>
        <dsp:cNvSpPr/>
      </dsp:nvSpPr>
      <dsp:spPr>
        <a:xfrm rot="5400000">
          <a:off x="-229156" y="233843"/>
          <a:ext cx="1527708" cy="1069396"/>
        </a:xfrm>
        <a:prstGeom prst="chevron">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de-DE" sz="1400" b="1" kern="1200" dirty="0"/>
            <a:t>Initial</a:t>
          </a:r>
        </a:p>
        <a:p>
          <a:pPr marL="0" lvl="0" indent="0" algn="ctr" defTabSz="622300">
            <a:lnSpc>
              <a:spcPct val="90000"/>
            </a:lnSpc>
            <a:spcBef>
              <a:spcPct val="0"/>
            </a:spcBef>
            <a:spcAft>
              <a:spcPct val="35000"/>
            </a:spcAft>
            <a:buNone/>
          </a:pPr>
          <a:r>
            <a:rPr lang="de-DE" sz="1400" b="1" kern="1200" dirty="0" err="1"/>
            <a:t>example</a:t>
          </a:r>
          <a:endParaRPr lang="de-DE" sz="1400" b="1" kern="1200" dirty="0"/>
        </a:p>
      </dsp:txBody>
      <dsp:txXfrm rot="-5400000">
        <a:off x="0" y="539385"/>
        <a:ext cx="1069396" cy="458312"/>
      </dsp:txXfrm>
    </dsp:sp>
    <dsp:sp modelId="{EECE0128-BAB1-5741-AAD8-79158CACC4EB}">
      <dsp:nvSpPr>
        <dsp:cNvPr id="0" name=""/>
        <dsp:cNvSpPr/>
      </dsp:nvSpPr>
      <dsp:spPr>
        <a:xfrm rot="5400000">
          <a:off x="6173505" y="-5099421"/>
          <a:ext cx="993010" cy="11201228"/>
        </a:xfrm>
        <a:prstGeom prst="round2Same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None/>
          </a:pPr>
          <a:r>
            <a:rPr lang="de-DE" sz="1600" kern="1200" dirty="0"/>
            <a:t>﻿First, an initial </a:t>
          </a:r>
          <a:r>
            <a:rPr lang="de-DE" sz="1600" kern="1200" dirty="0" err="1"/>
            <a:t>example</a:t>
          </a:r>
          <a:r>
            <a:rPr lang="de-DE" sz="1600" kern="1200" dirty="0"/>
            <a:t> </a:t>
          </a:r>
          <a:r>
            <a:rPr lang="de-DE" sz="1600" kern="1200" dirty="0" err="1"/>
            <a:t>is</a:t>
          </a:r>
          <a:r>
            <a:rPr lang="de-DE" sz="1600" kern="1200" dirty="0"/>
            <a:t> </a:t>
          </a:r>
          <a:r>
            <a:rPr lang="de-DE" sz="1600" kern="1200" dirty="0" err="1"/>
            <a:t>discussed</a:t>
          </a:r>
          <a:r>
            <a:rPr lang="de-DE" sz="1600" kern="1200" dirty="0"/>
            <a:t> </a:t>
          </a:r>
          <a:r>
            <a:rPr lang="de-DE" sz="1600" kern="1200" dirty="0" err="1"/>
            <a:t>intensively</a:t>
          </a:r>
          <a:r>
            <a:rPr lang="de-DE" sz="1600" kern="1200" dirty="0"/>
            <a:t>. This </a:t>
          </a:r>
          <a:r>
            <a:rPr lang="de-DE" sz="1600" kern="1200" dirty="0" err="1"/>
            <a:t>must</a:t>
          </a:r>
          <a:r>
            <a:rPr lang="de-DE" sz="1600" kern="1200" dirty="0"/>
            <a:t> </a:t>
          </a:r>
          <a:r>
            <a:rPr lang="de-DE" sz="1600" kern="1200" dirty="0" err="1"/>
            <a:t>be</a:t>
          </a:r>
          <a:r>
            <a:rPr lang="de-DE" sz="1600" kern="1200" dirty="0"/>
            <a:t> </a:t>
          </a:r>
          <a:r>
            <a:rPr lang="de-DE" sz="1600" kern="1200" dirty="0" err="1"/>
            <a:t>characteristic</a:t>
          </a:r>
          <a:r>
            <a:rPr lang="de-DE" sz="1600" kern="1200" dirty="0"/>
            <a:t> </a:t>
          </a:r>
          <a:r>
            <a:rPr lang="de-DE" sz="1600" kern="1200" dirty="0" err="1"/>
            <a:t>for</a:t>
          </a:r>
          <a:r>
            <a:rPr lang="de-DE" sz="1600" kern="1200" dirty="0"/>
            <a:t> </a:t>
          </a:r>
          <a:r>
            <a:rPr lang="de-DE" sz="1600" kern="1200" dirty="0" err="1"/>
            <a:t>the</a:t>
          </a:r>
          <a:r>
            <a:rPr lang="de-DE" sz="1600" kern="1200" dirty="0"/>
            <a:t> </a:t>
          </a:r>
          <a:r>
            <a:rPr lang="de-DE" sz="1600" kern="1200" dirty="0" err="1"/>
            <a:t>concept</a:t>
          </a:r>
          <a:r>
            <a:rPr lang="de-DE" sz="1600" kern="1200" dirty="0"/>
            <a:t> </a:t>
          </a:r>
          <a:r>
            <a:rPr lang="de-DE" sz="1600" kern="1200" dirty="0" err="1"/>
            <a:t>to</a:t>
          </a:r>
          <a:r>
            <a:rPr lang="de-DE" sz="1600" kern="1200" dirty="0"/>
            <a:t> </a:t>
          </a:r>
          <a:r>
            <a:rPr lang="de-DE" sz="1600" kern="1200" dirty="0" err="1"/>
            <a:t>be</a:t>
          </a:r>
          <a:r>
            <a:rPr lang="de-DE" sz="1600" kern="1200" dirty="0"/>
            <a:t> </a:t>
          </a:r>
          <a:r>
            <a:rPr lang="de-DE" sz="1600" kern="1200" dirty="0" err="1"/>
            <a:t>formed</a:t>
          </a:r>
          <a:r>
            <a:rPr lang="de-DE" sz="1600" kern="1200" dirty="0"/>
            <a:t>, i.e. </a:t>
          </a:r>
          <a:r>
            <a:rPr lang="de-DE" sz="1600" kern="1200" dirty="0" err="1"/>
            <a:t>the</a:t>
          </a:r>
          <a:r>
            <a:rPr lang="de-DE" sz="1600" kern="1200" dirty="0"/>
            <a:t> </a:t>
          </a:r>
          <a:r>
            <a:rPr lang="de-DE" sz="1600" kern="1200" dirty="0" err="1"/>
            <a:t>essence</a:t>
          </a:r>
          <a:r>
            <a:rPr lang="de-DE" sz="1600" kern="1200" dirty="0"/>
            <a:t> </a:t>
          </a:r>
          <a:r>
            <a:rPr lang="de-DE" sz="1600" kern="1200" dirty="0" err="1"/>
            <a:t>of</a:t>
          </a:r>
          <a:r>
            <a:rPr lang="de-DE" sz="1600" kern="1200" dirty="0"/>
            <a:t> </a:t>
          </a:r>
          <a:r>
            <a:rPr lang="de-DE" sz="1600" kern="1200" dirty="0" err="1"/>
            <a:t>the</a:t>
          </a:r>
          <a:r>
            <a:rPr lang="de-DE" sz="1600" kern="1200" dirty="0"/>
            <a:t> </a:t>
          </a:r>
          <a:r>
            <a:rPr lang="de-DE" sz="1600" kern="1200" dirty="0" err="1"/>
            <a:t>concept</a:t>
          </a:r>
          <a:r>
            <a:rPr lang="de-DE" sz="1600" kern="1200" dirty="0"/>
            <a:t> </a:t>
          </a:r>
          <a:r>
            <a:rPr lang="de-DE" sz="1600" kern="1200" dirty="0" err="1"/>
            <a:t>must</a:t>
          </a:r>
          <a:r>
            <a:rPr lang="de-DE" sz="1600" kern="1200" dirty="0"/>
            <a:t> </a:t>
          </a:r>
          <a:r>
            <a:rPr lang="de-DE" sz="1600" kern="1200" dirty="0" err="1"/>
            <a:t>be</a:t>
          </a:r>
          <a:r>
            <a:rPr lang="de-DE" sz="1600" kern="1200" dirty="0"/>
            <a:t> </a:t>
          </a:r>
          <a:r>
            <a:rPr lang="de-DE" sz="1600" kern="1200" dirty="0" err="1"/>
            <a:t>particularly</a:t>
          </a:r>
          <a:r>
            <a:rPr lang="de-DE" sz="1600" kern="1200" dirty="0"/>
            <a:t> </a:t>
          </a:r>
          <a:r>
            <a:rPr lang="de-DE" sz="1600" kern="1200" dirty="0" err="1"/>
            <a:t>well</a:t>
          </a:r>
          <a:r>
            <a:rPr lang="de-DE" sz="1600" kern="1200" dirty="0"/>
            <a:t> </a:t>
          </a:r>
          <a:r>
            <a:rPr lang="de-DE" sz="1600" kern="1200" dirty="0" err="1"/>
            <a:t>recognizable</a:t>
          </a:r>
          <a:r>
            <a:rPr lang="de-DE" sz="1600" kern="1200" dirty="0"/>
            <a:t> and tangible in it. </a:t>
          </a:r>
          <a:r>
            <a:rPr lang="de-DE" sz="1600" kern="1200" dirty="0" err="1"/>
            <a:t>It</a:t>
          </a:r>
          <a:r>
            <a:rPr lang="de-DE" sz="1600" kern="1200" dirty="0"/>
            <a:t> </a:t>
          </a:r>
          <a:r>
            <a:rPr lang="de-DE" sz="1600" kern="1200" dirty="0" err="1"/>
            <a:t>should</a:t>
          </a:r>
          <a:r>
            <a:rPr lang="de-DE" sz="1600" kern="1200" dirty="0"/>
            <a:t> not </a:t>
          </a:r>
          <a:r>
            <a:rPr lang="de-DE" sz="1600" kern="1200" dirty="0" err="1"/>
            <a:t>be</a:t>
          </a:r>
          <a:r>
            <a:rPr lang="de-DE" sz="1600" kern="1200" dirty="0"/>
            <a:t> a </a:t>
          </a:r>
          <a:r>
            <a:rPr lang="de-DE" sz="1600" kern="1200" dirty="0" err="1"/>
            <a:t>special</a:t>
          </a:r>
          <a:r>
            <a:rPr lang="de-DE" sz="1600" kern="1200" dirty="0"/>
            <a:t> </a:t>
          </a:r>
          <a:r>
            <a:rPr lang="de-DE" sz="1600" kern="1200" dirty="0" err="1"/>
            <a:t>case</a:t>
          </a:r>
          <a:r>
            <a:rPr lang="de-DE" sz="1600" kern="1200" dirty="0"/>
            <a:t>, but also not </a:t>
          </a:r>
          <a:r>
            <a:rPr lang="de-DE" sz="1600" kern="1200" dirty="0" err="1"/>
            <a:t>contain</a:t>
          </a:r>
          <a:r>
            <a:rPr lang="de-DE" sz="1600" kern="1200" dirty="0"/>
            <a:t> </a:t>
          </a:r>
          <a:r>
            <a:rPr lang="de-DE" sz="1600" kern="1200" dirty="0" err="1"/>
            <a:t>too</a:t>
          </a:r>
          <a:r>
            <a:rPr lang="de-DE" sz="1600" kern="1200" dirty="0"/>
            <a:t> </a:t>
          </a:r>
          <a:r>
            <a:rPr lang="de-DE" sz="1600" kern="1200" dirty="0" err="1"/>
            <a:t>many</a:t>
          </a:r>
          <a:r>
            <a:rPr lang="de-DE" sz="1600" kern="1200" dirty="0"/>
            <a:t> additional </a:t>
          </a:r>
          <a:r>
            <a:rPr lang="de-DE" sz="1600" kern="1200" dirty="0" err="1"/>
            <a:t>components</a:t>
          </a:r>
          <a:r>
            <a:rPr lang="de-DE" sz="1600" kern="1200" dirty="0"/>
            <a:t> </a:t>
          </a:r>
          <a:r>
            <a:rPr lang="de-DE" sz="1600" kern="1200" dirty="0" err="1"/>
            <a:t>that</a:t>
          </a:r>
          <a:r>
            <a:rPr lang="de-DE" sz="1600" kern="1200" dirty="0"/>
            <a:t> </a:t>
          </a:r>
          <a:r>
            <a:rPr lang="de-DE" sz="1600" kern="1200" dirty="0" err="1"/>
            <a:t>distract</a:t>
          </a:r>
          <a:r>
            <a:rPr lang="de-DE" sz="1600" kern="1200" dirty="0"/>
            <a:t> </a:t>
          </a:r>
          <a:r>
            <a:rPr lang="de-DE" sz="1600" kern="1200" dirty="0" err="1"/>
            <a:t>from</a:t>
          </a:r>
          <a:r>
            <a:rPr lang="de-DE" sz="1600" kern="1200" dirty="0"/>
            <a:t> </a:t>
          </a:r>
          <a:r>
            <a:rPr lang="de-DE" sz="1600" kern="1200" dirty="0" err="1"/>
            <a:t>the</a:t>
          </a:r>
          <a:r>
            <a:rPr lang="de-DE" sz="1600" kern="1200" dirty="0"/>
            <a:t> </a:t>
          </a:r>
          <a:r>
            <a:rPr lang="de-DE" sz="1600" kern="1200" dirty="0" err="1"/>
            <a:t>actual</a:t>
          </a:r>
          <a:r>
            <a:rPr lang="de-DE" sz="1600" kern="1200" dirty="0"/>
            <a:t> </a:t>
          </a:r>
          <a:r>
            <a:rPr lang="de-DE" sz="1600" kern="1200" dirty="0" err="1"/>
            <a:t>concept</a:t>
          </a:r>
          <a:r>
            <a:rPr lang="de-DE" sz="1600" kern="1200" dirty="0"/>
            <a:t>.</a:t>
          </a:r>
        </a:p>
      </dsp:txBody>
      <dsp:txXfrm rot="-5400000">
        <a:off x="1069397" y="53162"/>
        <a:ext cx="11152753" cy="896060"/>
      </dsp:txXfrm>
    </dsp:sp>
    <dsp:sp modelId="{E31BA56B-8BF9-E24C-BDCD-C8086B253C23}">
      <dsp:nvSpPr>
        <dsp:cNvPr id="0" name=""/>
        <dsp:cNvSpPr/>
      </dsp:nvSpPr>
      <dsp:spPr>
        <a:xfrm rot="5400000">
          <a:off x="-229156" y="1617693"/>
          <a:ext cx="1527708" cy="1069396"/>
        </a:xfrm>
        <a:prstGeom prst="chevron">
          <a:avLst/>
        </a:prstGeom>
        <a:solidFill>
          <a:schemeClr val="accent2">
            <a:hueOff val="2794018"/>
            <a:satOff val="7436"/>
            <a:lumOff val="-12681"/>
            <a:alphaOff val="0"/>
          </a:schemeClr>
        </a:solidFill>
        <a:ln w="25400" cap="flat" cmpd="sng" algn="ctr">
          <a:solidFill>
            <a:schemeClr val="accent2">
              <a:hueOff val="2794018"/>
              <a:satOff val="7436"/>
              <a:lumOff val="-12681"/>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de-DE" sz="1500" b="1" kern="1200" dirty="0"/>
            <a:t>Initial </a:t>
          </a:r>
          <a:r>
            <a:rPr lang="de-DE" sz="1500" b="1" kern="1200" dirty="0" err="1"/>
            <a:t>abstraction</a:t>
          </a:r>
          <a:endParaRPr lang="de-DE" sz="1500" b="1" kern="1200" dirty="0"/>
        </a:p>
      </dsp:txBody>
      <dsp:txXfrm rot="-5400000">
        <a:off x="0" y="1923235"/>
        <a:ext cx="1069396" cy="458312"/>
      </dsp:txXfrm>
    </dsp:sp>
    <dsp:sp modelId="{4369DC4A-7AAC-984C-9380-0D5E05507036}">
      <dsp:nvSpPr>
        <dsp:cNvPr id="0" name=""/>
        <dsp:cNvSpPr/>
      </dsp:nvSpPr>
      <dsp:spPr>
        <a:xfrm rot="5400000">
          <a:off x="6173505" y="-3715572"/>
          <a:ext cx="993010" cy="11201228"/>
        </a:xfrm>
        <a:prstGeom prst="round2SameRect">
          <a:avLst/>
        </a:prstGeom>
        <a:solidFill>
          <a:schemeClr val="lt1">
            <a:alpha val="90000"/>
            <a:hueOff val="0"/>
            <a:satOff val="0"/>
            <a:lumOff val="0"/>
            <a:alphaOff val="0"/>
          </a:schemeClr>
        </a:solidFill>
        <a:ln w="25400" cap="flat" cmpd="sng" algn="ctr">
          <a:solidFill>
            <a:schemeClr val="accent2">
              <a:hueOff val="2794018"/>
              <a:satOff val="7436"/>
              <a:lumOff val="-12681"/>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None/>
          </a:pPr>
          <a:r>
            <a:rPr lang="de-DE" sz="1600" kern="1200" dirty="0"/>
            <a:t>﻿After </a:t>
          </a:r>
          <a:r>
            <a:rPr lang="de-DE" sz="1600" kern="1200" dirty="0" err="1"/>
            <a:t>the</a:t>
          </a:r>
          <a:r>
            <a:rPr lang="de-DE" sz="1600" kern="1200" dirty="0"/>
            <a:t> initial </a:t>
          </a:r>
          <a:r>
            <a:rPr lang="de-DE" sz="1600" kern="1200" dirty="0" err="1"/>
            <a:t>example</a:t>
          </a:r>
          <a:r>
            <a:rPr lang="de-DE" sz="1600" kern="1200" dirty="0"/>
            <a:t> </a:t>
          </a:r>
          <a:r>
            <a:rPr lang="de-DE" sz="1600" kern="1200" dirty="0" err="1"/>
            <a:t>has</a:t>
          </a:r>
          <a:r>
            <a:rPr lang="de-DE" sz="1600" kern="1200" dirty="0"/>
            <a:t> </a:t>
          </a:r>
          <a:r>
            <a:rPr lang="de-DE" sz="1600" kern="1200" dirty="0" err="1"/>
            <a:t>been</a:t>
          </a:r>
          <a:r>
            <a:rPr lang="de-DE" sz="1600" kern="1200" dirty="0"/>
            <a:t> </a:t>
          </a:r>
          <a:r>
            <a:rPr lang="de-DE" sz="1600" kern="1200" dirty="0" err="1"/>
            <a:t>discussed</a:t>
          </a:r>
          <a:r>
            <a:rPr lang="de-DE" sz="1600" kern="1200" dirty="0"/>
            <a:t>, </a:t>
          </a:r>
          <a:r>
            <a:rPr lang="de-DE" sz="1600" kern="1200" dirty="0" err="1"/>
            <a:t>the</a:t>
          </a:r>
          <a:r>
            <a:rPr lang="de-DE" sz="1600" kern="1200" dirty="0"/>
            <a:t> </a:t>
          </a:r>
          <a:r>
            <a:rPr lang="de-DE" sz="1600" kern="1200" dirty="0" err="1"/>
            <a:t>essence</a:t>
          </a:r>
          <a:r>
            <a:rPr lang="de-DE" sz="1600" kern="1200" dirty="0"/>
            <a:t> </a:t>
          </a:r>
          <a:r>
            <a:rPr lang="de-DE" sz="1600" kern="1200" dirty="0" err="1"/>
            <a:t>of</a:t>
          </a:r>
          <a:r>
            <a:rPr lang="de-DE" sz="1600" kern="1200" dirty="0"/>
            <a:t> </a:t>
          </a:r>
          <a:r>
            <a:rPr lang="de-DE" sz="1600" kern="1200" dirty="0" err="1"/>
            <a:t>the</a:t>
          </a:r>
          <a:r>
            <a:rPr lang="de-DE" sz="1600" kern="1200" dirty="0"/>
            <a:t> </a:t>
          </a:r>
          <a:r>
            <a:rPr lang="de-DE" sz="1600" kern="1200" dirty="0" err="1"/>
            <a:t>term</a:t>
          </a:r>
          <a:r>
            <a:rPr lang="de-DE" sz="1600" kern="1200" dirty="0"/>
            <a:t> </a:t>
          </a:r>
          <a:r>
            <a:rPr lang="de-DE" sz="1600" kern="1200" dirty="0" err="1"/>
            <a:t>is</a:t>
          </a:r>
          <a:r>
            <a:rPr lang="de-DE" sz="1600" kern="1200" dirty="0"/>
            <a:t> </a:t>
          </a:r>
          <a:r>
            <a:rPr lang="de-DE" sz="1600" kern="1200" dirty="0" err="1"/>
            <a:t>worked</a:t>
          </a:r>
          <a:r>
            <a:rPr lang="de-DE" sz="1600" kern="1200" dirty="0"/>
            <a:t> out and </a:t>
          </a:r>
          <a:r>
            <a:rPr lang="de-DE" sz="1600" kern="1200" dirty="0" err="1"/>
            <a:t>formulated</a:t>
          </a:r>
          <a:r>
            <a:rPr lang="de-DE" sz="1600" kern="1200" dirty="0"/>
            <a:t> </a:t>
          </a:r>
          <a:r>
            <a:rPr lang="de-DE" sz="1600" kern="1200" dirty="0" err="1"/>
            <a:t>as</a:t>
          </a:r>
          <a:r>
            <a:rPr lang="de-DE" sz="1600" kern="1200" dirty="0"/>
            <a:t> an initial </a:t>
          </a:r>
          <a:r>
            <a:rPr lang="de-DE" sz="1600" kern="1200" dirty="0" err="1"/>
            <a:t>abstraction</a:t>
          </a:r>
          <a:r>
            <a:rPr lang="de-DE" sz="1600" kern="1200" dirty="0"/>
            <a:t>. This </a:t>
          </a:r>
          <a:r>
            <a:rPr lang="de-DE" sz="1600" kern="1200" dirty="0" err="1"/>
            <a:t>can</a:t>
          </a:r>
          <a:r>
            <a:rPr lang="de-DE" sz="1600" kern="1200" dirty="0"/>
            <a:t> </a:t>
          </a:r>
          <a:r>
            <a:rPr lang="de-DE" sz="1600" kern="1200" dirty="0" err="1"/>
            <a:t>be</a:t>
          </a:r>
          <a:r>
            <a:rPr lang="de-DE" sz="1600" kern="1200" dirty="0"/>
            <a:t>, </a:t>
          </a:r>
          <a:r>
            <a:rPr lang="de-DE" sz="1600" kern="1200" dirty="0" err="1"/>
            <a:t>for</a:t>
          </a:r>
          <a:r>
            <a:rPr lang="de-DE" sz="1600" kern="1200" dirty="0"/>
            <a:t> </a:t>
          </a:r>
          <a:r>
            <a:rPr lang="de-DE" sz="1600" kern="1200" dirty="0" err="1"/>
            <a:t>example</a:t>
          </a:r>
          <a:r>
            <a:rPr lang="de-DE" sz="1600" kern="1200" dirty="0"/>
            <a:t>, a </a:t>
          </a:r>
          <a:r>
            <a:rPr lang="de-DE" sz="1600" kern="1200" dirty="0" err="1"/>
            <a:t>definition</a:t>
          </a:r>
          <a:r>
            <a:rPr lang="de-DE" sz="1600" kern="1200" dirty="0"/>
            <a:t> </a:t>
          </a:r>
          <a:r>
            <a:rPr lang="de-DE" sz="1600" kern="1200" dirty="0" err="1"/>
            <a:t>suitable</a:t>
          </a:r>
          <a:r>
            <a:rPr lang="de-DE" sz="1600" kern="1200" dirty="0"/>
            <a:t> </a:t>
          </a:r>
          <a:r>
            <a:rPr lang="de-DE" sz="1600" kern="1200" dirty="0" err="1"/>
            <a:t>for</a:t>
          </a:r>
          <a:r>
            <a:rPr lang="de-DE" sz="1600" kern="1200" dirty="0"/>
            <a:t> </a:t>
          </a:r>
          <a:r>
            <a:rPr lang="de-DE" sz="1600" kern="1200" dirty="0" err="1"/>
            <a:t>children</a:t>
          </a:r>
          <a:r>
            <a:rPr lang="de-DE" sz="1600" kern="1200" dirty="0"/>
            <a:t>. </a:t>
          </a:r>
          <a:r>
            <a:rPr lang="de-DE" sz="1600" kern="1200" dirty="0" err="1"/>
            <a:t>It</a:t>
          </a:r>
          <a:r>
            <a:rPr lang="de-DE" sz="1600" kern="1200" dirty="0"/>
            <a:t> </a:t>
          </a:r>
          <a:r>
            <a:rPr lang="de-DE" sz="1600" kern="1200" dirty="0" err="1"/>
            <a:t>is</a:t>
          </a:r>
          <a:r>
            <a:rPr lang="de-DE" sz="1600" kern="1200" dirty="0"/>
            <a:t> </a:t>
          </a:r>
          <a:r>
            <a:rPr lang="de-DE" sz="1600" kern="1200" dirty="0" err="1"/>
            <a:t>important</a:t>
          </a:r>
          <a:r>
            <a:rPr lang="de-DE" sz="1600" kern="1200" dirty="0"/>
            <a:t> </a:t>
          </a:r>
          <a:r>
            <a:rPr lang="de-DE" sz="1600" kern="1200" dirty="0" err="1"/>
            <a:t>that</a:t>
          </a:r>
          <a:r>
            <a:rPr lang="de-DE" sz="1600" kern="1200" dirty="0"/>
            <a:t> </a:t>
          </a:r>
          <a:r>
            <a:rPr lang="de-DE" sz="1600" kern="1200" dirty="0" err="1"/>
            <a:t>it</a:t>
          </a:r>
          <a:r>
            <a:rPr lang="de-DE" sz="1600" kern="1200" dirty="0"/>
            <a:t> </a:t>
          </a:r>
          <a:r>
            <a:rPr lang="de-DE" sz="1600" kern="1200" dirty="0" err="1"/>
            <a:t>is</a:t>
          </a:r>
          <a:r>
            <a:rPr lang="de-DE" sz="1600" kern="1200" dirty="0"/>
            <a:t> </a:t>
          </a:r>
          <a:r>
            <a:rPr lang="de-DE" sz="1600" kern="1200" dirty="0" err="1"/>
            <a:t>actually</a:t>
          </a:r>
          <a:r>
            <a:rPr lang="de-DE" sz="1600" kern="1200" dirty="0"/>
            <a:t> a </a:t>
          </a:r>
          <a:r>
            <a:rPr lang="de-DE" sz="1600" kern="1200" dirty="0" err="1"/>
            <a:t>general</a:t>
          </a:r>
          <a:r>
            <a:rPr lang="de-DE" sz="1600" kern="1200" dirty="0"/>
            <a:t> </a:t>
          </a:r>
          <a:r>
            <a:rPr lang="de-DE" sz="1600" kern="1200" dirty="0" err="1"/>
            <a:t>formulation</a:t>
          </a:r>
          <a:r>
            <a:rPr lang="de-DE" sz="1600" kern="1200" dirty="0"/>
            <a:t>. This </a:t>
          </a:r>
          <a:r>
            <a:rPr lang="de-DE" sz="1600" kern="1200" dirty="0" err="1"/>
            <a:t>means</a:t>
          </a:r>
          <a:r>
            <a:rPr lang="de-DE" sz="1600" kern="1200" dirty="0"/>
            <a:t> </a:t>
          </a:r>
          <a:r>
            <a:rPr lang="de-DE" sz="1600" kern="1200" dirty="0" err="1"/>
            <a:t>that</a:t>
          </a:r>
          <a:r>
            <a:rPr lang="de-DE" sz="1600" kern="1200" dirty="0"/>
            <a:t> </a:t>
          </a:r>
          <a:r>
            <a:rPr lang="de-DE" sz="1600" kern="1200" dirty="0" err="1"/>
            <a:t>references</a:t>
          </a:r>
          <a:r>
            <a:rPr lang="de-DE" sz="1600" kern="1200" dirty="0"/>
            <a:t> </a:t>
          </a:r>
          <a:r>
            <a:rPr lang="de-DE" sz="1600" kern="1200" dirty="0" err="1"/>
            <a:t>to</a:t>
          </a:r>
          <a:r>
            <a:rPr lang="de-DE" sz="1600" kern="1200" dirty="0"/>
            <a:t> </a:t>
          </a:r>
          <a:r>
            <a:rPr lang="de-DE" sz="1600" kern="1200" dirty="0" err="1"/>
            <a:t>the</a:t>
          </a:r>
          <a:r>
            <a:rPr lang="de-DE" sz="1600" kern="1200" dirty="0"/>
            <a:t> initial </a:t>
          </a:r>
          <a:r>
            <a:rPr lang="de-DE" sz="1600" kern="1200" dirty="0" err="1"/>
            <a:t>example</a:t>
          </a:r>
          <a:r>
            <a:rPr lang="de-DE" sz="1600" kern="1200" dirty="0"/>
            <a:t> </a:t>
          </a:r>
          <a:r>
            <a:rPr lang="de-DE" sz="1600" kern="1200" dirty="0" err="1"/>
            <a:t>can</a:t>
          </a:r>
          <a:r>
            <a:rPr lang="de-DE" sz="1600" kern="1200" dirty="0"/>
            <a:t> and </a:t>
          </a:r>
          <a:r>
            <a:rPr lang="de-DE" sz="1600" kern="1200" dirty="0" err="1"/>
            <a:t>should</a:t>
          </a:r>
          <a:r>
            <a:rPr lang="de-DE" sz="1600" kern="1200" dirty="0"/>
            <a:t> </a:t>
          </a:r>
          <a:r>
            <a:rPr lang="de-DE" sz="1600" kern="1200" dirty="0" err="1"/>
            <a:t>be</a:t>
          </a:r>
          <a:r>
            <a:rPr lang="de-DE" sz="1600" kern="1200" dirty="0"/>
            <a:t> </a:t>
          </a:r>
          <a:r>
            <a:rPr lang="de-DE" sz="1600" kern="1200" dirty="0" err="1"/>
            <a:t>made</a:t>
          </a:r>
          <a:r>
            <a:rPr lang="de-DE" sz="1600" kern="1200" dirty="0"/>
            <a:t>, but </a:t>
          </a:r>
          <a:r>
            <a:rPr lang="de-DE" sz="1600" kern="1200" dirty="0" err="1"/>
            <a:t>they</a:t>
          </a:r>
          <a:r>
            <a:rPr lang="de-DE" sz="1600" kern="1200" dirty="0"/>
            <a:t> do not </a:t>
          </a:r>
          <a:r>
            <a:rPr lang="de-DE" sz="1600" kern="1200" dirty="0" err="1"/>
            <a:t>play</a:t>
          </a:r>
          <a:r>
            <a:rPr lang="de-DE" sz="1600" kern="1200" dirty="0"/>
            <a:t> a </a:t>
          </a:r>
          <a:r>
            <a:rPr lang="de-DE" sz="1600" kern="1200" dirty="0" err="1"/>
            <a:t>role</a:t>
          </a:r>
          <a:r>
            <a:rPr lang="de-DE" sz="1600" kern="1200" dirty="0"/>
            <a:t> in </a:t>
          </a:r>
          <a:r>
            <a:rPr lang="de-DE" sz="1600" kern="1200" dirty="0" err="1"/>
            <a:t>the</a:t>
          </a:r>
          <a:r>
            <a:rPr lang="de-DE" sz="1600" kern="1200" dirty="0"/>
            <a:t> </a:t>
          </a:r>
          <a:r>
            <a:rPr lang="de-DE" sz="1600" kern="1200" dirty="0" err="1"/>
            <a:t>formulation</a:t>
          </a:r>
          <a:r>
            <a:rPr lang="de-DE" sz="1600" kern="1200" dirty="0"/>
            <a:t> </a:t>
          </a:r>
          <a:r>
            <a:rPr lang="de-DE" sz="1600" kern="1200" dirty="0" err="1"/>
            <a:t>of</a:t>
          </a:r>
          <a:r>
            <a:rPr lang="de-DE" sz="1600" kern="1200" dirty="0"/>
            <a:t> </a:t>
          </a:r>
          <a:r>
            <a:rPr lang="de-DE" sz="1600" kern="1200" dirty="0" err="1"/>
            <a:t>the</a:t>
          </a:r>
          <a:r>
            <a:rPr lang="de-DE" sz="1600" kern="1200" dirty="0"/>
            <a:t> </a:t>
          </a:r>
          <a:r>
            <a:rPr lang="de-DE" sz="1600" kern="1200" dirty="0" err="1"/>
            <a:t>abstraction</a:t>
          </a:r>
          <a:r>
            <a:rPr lang="de-DE" sz="1600" kern="1200" dirty="0"/>
            <a:t> </a:t>
          </a:r>
          <a:r>
            <a:rPr lang="de-DE" sz="1600" kern="1200" dirty="0" err="1"/>
            <a:t>itself</a:t>
          </a:r>
          <a:r>
            <a:rPr lang="de-DE" sz="1600" kern="1200" dirty="0"/>
            <a:t>.</a:t>
          </a:r>
        </a:p>
      </dsp:txBody>
      <dsp:txXfrm rot="-5400000">
        <a:off x="1069397" y="1437011"/>
        <a:ext cx="11152753" cy="896060"/>
      </dsp:txXfrm>
    </dsp:sp>
    <dsp:sp modelId="{3AF4AEC7-520D-B945-9D3D-588820B87AEE}">
      <dsp:nvSpPr>
        <dsp:cNvPr id="0" name=""/>
        <dsp:cNvSpPr/>
      </dsp:nvSpPr>
      <dsp:spPr>
        <a:xfrm rot="5400000">
          <a:off x="-229156" y="3001542"/>
          <a:ext cx="1527708" cy="1069396"/>
        </a:xfrm>
        <a:prstGeom prst="chevron">
          <a:avLst/>
        </a:prstGeom>
        <a:solidFill>
          <a:schemeClr val="accent2">
            <a:hueOff val="5588036"/>
            <a:satOff val="14872"/>
            <a:lumOff val="-25361"/>
            <a:alphaOff val="0"/>
          </a:schemeClr>
        </a:solidFill>
        <a:ln w="25400" cap="flat" cmpd="sng" algn="ctr">
          <a:solidFill>
            <a:schemeClr val="accent2">
              <a:hueOff val="5588036"/>
              <a:satOff val="14872"/>
              <a:lumOff val="-25361"/>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de-DE" sz="1500" b="1" kern="1200" dirty="0" err="1"/>
            <a:t>Concreti-zations</a:t>
          </a:r>
          <a:endParaRPr lang="de-DE" sz="1500" b="1" kern="1200" dirty="0"/>
        </a:p>
      </dsp:txBody>
      <dsp:txXfrm rot="-5400000">
        <a:off x="0" y="3307084"/>
        <a:ext cx="1069396" cy="458312"/>
      </dsp:txXfrm>
    </dsp:sp>
    <dsp:sp modelId="{5D7028E9-9862-6045-936B-281D4E0A25F8}">
      <dsp:nvSpPr>
        <dsp:cNvPr id="0" name=""/>
        <dsp:cNvSpPr/>
      </dsp:nvSpPr>
      <dsp:spPr>
        <a:xfrm rot="5400000">
          <a:off x="6173505" y="-2331722"/>
          <a:ext cx="993010" cy="11201228"/>
        </a:xfrm>
        <a:prstGeom prst="round2SameRect">
          <a:avLst/>
        </a:prstGeom>
        <a:solidFill>
          <a:schemeClr val="lt1">
            <a:alpha val="90000"/>
            <a:hueOff val="0"/>
            <a:satOff val="0"/>
            <a:lumOff val="0"/>
            <a:alphaOff val="0"/>
          </a:schemeClr>
        </a:solidFill>
        <a:ln w="25400" cap="flat" cmpd="sng" algn="ctr">
          <a:solidFill>
            <a:schemeClr val="accent2">
              <a:hueOff val="5588036"/>
              <a:satOff val="14872"/>
              <a:lumOff val="-25361"/>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None/>
          </a:pPr>
          <a:r>
            <a:rPr lang="de-DE" sz="1600" kern="1200" dirty="0" err="1"/>
            <a:t>Now</a:t>
          </a:r>
          <a:r>
            <a:rPr lang="de-DE" sz="1600" kern="1200" dirty="0"/>
            <a:t> </a:t>
          </a:r>
          <a:r>
            <a:rPr lang="de-DE" sz="1600" kern="1200" dirty="0" err="1"/>
            <a:t>the</a:t>
          </a:r>
          <a:r>
            <a:rPr lang="de-DE" sz="1600" kern="1200" dirty="0"/>
            <a:t> initial </a:t>
          </a:r>
          <a:r>
            <a:rPr lang="de-DE" sz="1600" kern="1200" dirty="0" err="1"/>
            <a:t>abstraction</a:t>
          </a:r>
          <a:r>
            <a:rPr lang="de-DE" sz="1600" kern="1200" dirty="0"/>
            <a:t> </a:t>
          </a:r>
          <a:r>
            <a:rPr lang="de-DE" sz="1600" kern="1200" dirty="0" err="1"/>
            <a:t>is</a:t>
          </a:r>
          <a:r>
            <a:rPr lang="de-DE" sz="1600" kern="1200" dirty="0"/>
            <a:t> </a:t>
          </a:r>
          <a:r>
            <a:rPr lang="de-DE" sz="1600" kern="1200" dirty="0" err="1"/>
            <a:t>applied</a:t>
          </a:r>
          <a:r>
            <a:rPr lang="de-DE" sz="1600" kern="1200" dirty="0"/>
            <a:t> </a:t>
          </a:r>
          <a:r>
            <a:rPr lang="de-DE" sz="1600" kern="1200" dirty="0" err="1"/>
            <a:t>to</a:t>
          </a:r>
          <a:r>
            <a:rPr lang="de-DE" sz="1600" kern="1200" dirty="0"/>
            <a:t> </a:t>
          </a:r>
          <a:r>
            <a:rPr lang="de-DE" sz="1600" kern="1200" dirty="0" err="1"/>
            <a:t>further</a:t>
          </a:r>
          <a:r>
            <a:rPr lang="de-DE" sz="1600" kern="1200" dirty="0"/>
            <a:t> </a:t>
          </a:r>
          <a:r>
            <a:rPr lang="de-DE" sz="1600" kern="1200" dirty="0" err="1"/>
            <a:t>examples</a:t>
          </a:r>
          <a:r>
            <a:rPr lang="de-DE" sz="1600" kern="1200" dirty="0"/>
            <a:t>, </a:t>
          </a:r>
          <a:r>
            <a:rPr lang="de-DE" sz="1600" kern="1200" dirty="0" err="1"/>
            <a:t>the</a:t>
          </a:r>
          <a:r>
            <a:rPr lang="de-DE" sz="1600" kern="1200" dirty="0"/>
            <a:t> </a:t>
          </a:r>
          <a:r>
            <a:rPr lang="de-DE" sz="1600" kern="1200" dirty="0" err="1"/>
            <a:t>concretizations</a:t>
          </a:r>
          <a:r>
            <a:rPr lang="de-DE" sz="1600" kern="1200" dirty="0"/>
            <a:t>. In </a:t>
          </a:r>
          <a:r>
            <a:rPr lang="de-DE" sz="1600" kern="1200" dirty="0" err="1"/>
            <a:t>doing</a:t>
          </a:r>
          <a:r>
            <a:rPr lang="de-DE" sz="1600" kern="1200" dirty="0"/>
            <a:t> so, </a:t>
          </a:r>
          <a:r>
            <a:rPr lang="de-DE" sz="1600" kern="1200" dirty="0" err="1"/>
            <a:t>the</a:t>
          </a:r>
          <a:r>
            <a:rPr lang="de-DE" sz="1600" kern="1200" dirty="0"/>
            <a:t> initial </a:t>
          </a:r>
          <a:r>
            <a:rPr lang="de-DE" sz="1600" kern="1200" dirty="0" err="1"/>
            <a:t>abstraction</a:t>
          </a:r>
          <a:r>
            <a:rPr lang="de-DE" sz="1600" kern="1200" dirty="0"/>
            <a:t> </a:t>
          </a:r>
          <a:r>
            <a:rPr lang="de-DE" sz="1600" kern="1200" dirty="0" err="1"/>
            <a:t>is</a:t>
          </a:r>
          <a:r>
            <a:rPr lang="de-DE" sz="1600" kern="1200" dirty="0"/>
            <a:t> </a:t>
          </a:r>
          <a:r>
            <a:rPr lang="de-DE" sz="1600" kern="1200" dirty="0" err="1"/>
            <a:t>worked</a:t>
          </a:r>
          <a:r>
            <a:rPr lang="de-DE" sz="1600" kern="1200" dirty="0"/>
            <a:t> </a:t>
          </a:r>
          <a:r>
            <a:rPr lang="de-DE" sz="1600" kern="1200" dirty="0" err="1"/>
            <a:t>with</a:t>
          </a:r>
          <a:r>
            <a:rPr lang="de-DE" sz="1600" kern="1200" dirty="0"/>
            <a:t>, </a:t>
          </a:r>
          <a:r>
            <a:rPr lang="de-DE" sz="1600" kern="1200" dirty="0" err="1"/>
            <a:t>reasons</a:t>
          </a:r>
          <a:r>
            <a:rPr lang="de-DE" sz="1600" kern="1200" dirty="0"/>
            <a:t> </a:t>
          </a:r>
          <a:r>
            <a:rPr lang="de-DE" sz="1600" kern="1200" dirty="0" err="1"/>
            <a:t>are</a:t>
          </a:r>
          <a:r>
            <a:rPr lang="de-DE" sz="1600" kern="1200" dirty="0"/>
            <a:t> </a:t>
          </a:r>
          <a:r>
            <a:rPr lang="de-DE" sz="1600" kern="1200" dirty="0" err="1"/>
            <a:t>given</a:t>
          </a:r>
          <a:r>
            <a:rPr lang="de-DE" sz="1600" kern="1200" dirty="0"/>
            <a:t> </a:t>
          </a:r>
          <a:r>
            <a:rPr lang="de-DE" sz="1600" kern="1200" dirty="0" err="1"/>
            <a:t>why</a:t>
          </a:r>
          <a:r>
            <a:rPr lang="de-DE" sz="1600" kern="1200" dirty="0"/>
            <a:t> </a:t>
          </a:r>
          <a:r>
            <a:rPr lang="de-DE" sz="1600" kern="1200" dirty="0" err="1"/>
            <a:t>it</a:t>
          </a:r>
          <a:r>
            <a:rPr lang="de-DE" sz="1600" kern="1200" dirty="0"/>
            <a:t> </a:t>
          </a:r>
          <a:r>
            <a:rPr lang="de-DE" sz="1600" kern="1200" dirty="0" err="1"/>
            <a:t>is</a:t>
          </a:r>
          <a:r>
            <a:rPr lang="de-DE" sz="1600" kern="1200" dirty="0"/>
            <a:t> </a:t>
          </a:r>
          <a:r>
            <a:rPr lang="de-DE" sz="1600" kern="1200" dirty="0" err="1"/>
            <a:t>applicable</a:t>
          </a:r>
          <a:r>
            <a:rPr lang="de-DE" sz="1600" kern="1200" dirty="0"/>
            <a:t> </a:t>
          </a:r>
          <a:r>
            <a:rPr lang="de-DE" sz="1600" kern="1200" dirty="0" err="1"/>
            <a:t>or</a:t>
          </a:r>
          <a:r>
            <a:rPr lang="de-DE" sz="1600" kern="1200" dirty="0"/>
            <a:t> </a:t>
          </a:r>
          <a:r>
            <a:rPr lang="de-DE" sz="1600" kern="1200" dirty="0" err="1"/>
            <a:t>why</a:t>
          </a:r>
          <a:r>
            <a:rPr lang="de-DE" sz="1600" kern="1200" dirty="0"/>
            <a:t> </a:t>
          </a:r>
          <a:r>
            <a:rPr lang="de-DE" sz="1600" kern="1200" dirty="0" err="1"/>
            <a:t>the</a:t>
          </a:r>
          <a:r>
            <a:rPr lang="de-DE" sz="1600" kern="1200" dirty="0"/>
            <a:t> </a:t>
          </a:r>
          <a:r>
            <a:rPr lang="de-DE" sz="1600" kern="1200" dirty="0" err="1"/>
            <a:t>examples</a:t>
          </a:r>
          <a:r>
            <a:rPr lang="de-DE" sz="1600" kern="1200" dirty="0"/>
            <a:t> </a:t>
          </a:r>
          <a:r>
            <a:rPr lang="de-DE" sz="1600" kern="1200" dirty="0" err="1"/>
            <a:t>contain</a:t>
          </a:r>
          <a:r>
            <a:rPr lang="de-DE" sz="1600" kern="1200" dirty="0"/>
            <a:t> </a:t>
          </a:r>
          <a:r>
            <a:rPr lang="de-DE" sz="1600" kern="1200" dirty="0" err="1"/>
            <a:t>certain</a:t>
          </a:r>
          <a:r>
            <a:rPr lang="de-DE" sz="1600" kern="1200" dirty="0"/>
            <a:t> </a:t>
          </a:r>
          <a:r>
            <a:rPr lang="de-DE" sz="1600" kern="1200" dirty="0" err="1"/>
            <a:t>properties</a:t>
          </a:r>
          <a:r>
            <a:rPr lang="de-DE" sz="1600" kern="1200" dirty="0"/>
            <a:t>, etc. Through </a:t>
          </a:r>
          <a:r>
            <a:rPr lang="de-DE" sz="1600" kern="1200" dirty="0" err="1"/>
            <a:t>this</a:t>
          </a:r>
          <a:r>
            <a:rPr lang="de-DE" sz="1600" kern="1200" dirty="0"/>
            <a:t> </a:t>
          </a:r>
          <a:r>
            <a:rPr lang="de-DE" sz="1600" kern="1200" dirty="0" err="1"/>
            <a:t>occupation</a:t>
          </a:r>
          <a:r>
            <a:rPr lang="de-DE" sz="1600" kern="1200" dirty="0"/>
            <a:t>, </a:t>
          </a:r>
          <a:r>
            <a:rPr lang="de-DE" sz="1600" kern="1200" dirty="0" err="1"/>
            <a:t>the</a:t>
          </a:r>
          <a:r>
            <a:rPr lang="de-DE" sz="1600" kern="1200" dirty="0"/>
            <a:t> </a:t>
          </a:r>
          <a:r>
            <a:rPr lang="de-DE" sz="1600" kern="1200" dirty="0" err="1"/>
            <a:t>essence</a:t>
          </a:r>
          <a:r>
            <a:rPr lang="de-DE" sz="1600" kern="1200" dirty="0"/>
            <a:t> </a:t>
          </a:r>
          <a:r>
            <a:rPr lang="de-DE" sz="1600" kern="1200" dirty="0" err="1"/>
            <a:t>of</a:t>
          </a:r>
          <a:r>
            <a:rPr lang="de-DE" sz="1600" kern="1200" dirty="0"/>
            <a:t> </a:t>
          </a:r>
          <a:r>
            <a:rPr lang="de-DE" sz="1600" kern="1200" dirty="0" err="1"/>
            <a:t>the</a:t>
          </a:r>
          <a:r>
            <a:rPr lang="de-DE" sz="1600" kern="1200" dirty="0"/>
            <a:t> </a:t>
          </a:r>
          <a:r>
            <a:rPr lang="de-DE" sz="1600" kern="1200" dirty="0" err="1"/>
            <a:t>concept</a:t>
          </a:r>
          <a:r>
            <a:rPr lang="de-DE" sz="1600" kern="1200" dirty="0"/>
            <a:t> </a:t>
          </a:r>
          <a:r>
            <a:rPr lang="de-DE" sz="1600" kern="1200" dirty="0" err="1"/>
            <a:t>is</a:t>
          </a:r>
          <a:r>
            <a:rPr lang="de-DE" sz="1600" kern="1200" dirty="0"/>
            <a:t> </a:t>
          </a:r>
          <a:r>
            <a:rPr lang="de-DE" sz="1600" kern="1200" dirty="0" err="1"/>
            <a:t>once</a:t>
          </a:r>
          <a:r>
            <a:rPr lang="de-DE" sz="1600" kern="1200" dirty="0"/>
            <a:t> </a:t>
          </a:r>
          <a:r>
            <a:rPr lang="de-DE" sz="1600" kern="1200" dirty="0" err="1"/>
            <a:t>again</a:t>
          </a:r>
          <a:r>
            <a:rPr lang="de-DE" sz="1600" kern="1200" dirty="0"/>
            <a:t> </a:t>
          </a:r>
          <a:r>
            <a:rPr lang="de-DE" sz="1600" kern="1200" dirty="0" err="1"/>
            <a:t>penetrated</a:t>
          </a:r>
          <a:r>
            <a:rPr lang="de-DE" sz="1600" kern="1200" dirty="0"/>
            <a:t> and </a:t>
          </a:r>
          <a:r>
            <a:rPr lang="de-DE" sz="1600" kern="1200" dirty="0" err="1"/>
            <a:t>better</a:t>
          </a:r>
          <a:r>
            <a:rPr lang="de-DE" sz="1600" kern="1200" dirty="0"/>
            <a:t> </a:t>
          </a:r>
          <a:r>
            <a:rPr lang="de-DE" sz="1600" kern="1200" dirty="0" err="1"/>
            <a:t>internalized</a:t>
          </a:r>
          <a:r>
            <a:rPr lang="de-DE" sz="1600" kern="1200" dirty="0"/>
            <a:t>.</a:t>
          </a:r>
        </a:p>
      </dsp:txBody>
      <dsp:txXfrm rot="-5400000">
        <a:off x="1069397" y="2820861"/>
        <a:ext cx="11152753" cy="896060"/>
      </dsp:txXfrm>
    </dsp:sp>
    <dsp:sp modelId="{FE578296-AAD6-CB4D-A294-6E73CC6CB5BD}">
      <dsp:nvSpPr>
        <dsp:cNvPr id="0" name=""/>
        <dsp:cNvSpPr/>
      </dsp:nvSpPr>
      <dsp:spPr>
        <a:xfrm rot="5400000">
          <a:off x="-229156" y="4385392"/>
          <a:ext cx="1527708" cy="1069396"/>
        </a:xfrm>
        <a:prstGeom prst="chevron">
          <a:avLst/>
        </a:prstGeom>
        <a:solidFill>
          <a:schemeClr val="accent2">
            <a:hueOff val="8382054"/>
            <a:satOff val="22308"/>
            <a:lumOff val="-38042"/>
            <a:alphaOff val="0"/>
          </a:schemeClr>
        </a:solidFill>
        <a:ln w="25400" cap="flat" cmpd="sng" algn="ctr">
          <a:solidFill>
            <a:schemeClr val="accent2">
              <a:hueOff val="8382054"/>
              <a:satOff val="22308"/>
              <a:lumOff val="-38042"/>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de-DE" sz="1500" b="1" kern="1200" dirty="0" err="1"/>
            <a:t>Reflection</a:t>
          </a:r>
          <a:endParaRPr lang="de-DE" sz="1500" b="1" kern="1200" dirty="0"/>
        </a:p>
      </dsp:txBody>
      <dsp:txXfrm rot="-5400000">
        <a:off x="0" y="4690934"/>
        <a:ext cx="1069396" cy="458312"/>
      </dsp:txXfrm>
    </dsp:sp>
    <dsp:sp modelId="{74E5B6BE-9E61-6A42-B627-01FEC34542DB}">
      <dsp:nvSpPr>
        <dsp:cNvPr id="0" name=""/>
        <dsp:cNvSpPr/>
      </dsp:nvSpPr>
      <dsp:spPr>
        <a:xfrm rot="5400000">
          <a:off x="6173505" y="-947873"/>
          <a:ext cx="993010" cy="11201228"/>
        </a:xfrm>
        <a:prstGeom prst="round2SameRect">
          <a:avLst/>
        </a:prstGeom>
        <a:solidFill>
          <a:schemeClr val="lt1">
            <a:alpha val="90000"/>
            <a:hueOff val="0"/>
            <a:satOff val="0"/>
            <a:lumOff val="0"/>
            <a:alphaOff val="0"/>
          </a:schemeClr>
        </a:solidFill>
        <a:ln w="25400" cap="flat" cmpd="sng" algn="ctr">
          <a:solidFill>
            <a:schemeClr val="accent2">
              <a:hueOff val="8382054"/>
              <a:satOff val="22308"/>
              <a:lumOff val="-38042"/>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None/>
          </a:pPr>
          <a:r>
            <a:rPr lang="de-DE" sz="1600" kern="1200" dirty="0" err="1"/>
            <a:t>Consequences</a:t>
          </a:r>
          <a:r>
            <a:rPr lang="de-DE" sz="1600" kern="1200" dirty="0"/>
            <a:t> </a:t>
          </a:r>
          <a:r>
            <a:rPr lang="de-DE" sz="1600" kern="1200" dirty="0" err="1"/>
            <a:t>for</a:t>
          </a:r>
          <a:r>
            <a:rPr lang="de-DE" sz="1600" kern="1200" dirty="0"/>
            <a:t> </a:t>
          </a:r>
          <a:r>
            <a:rPr lang="de-DE" sz="1600" kern="1200" dirty="0" err="1"/>
            <a:t>dealing</a:t>
          </a:r>
          <a:r>
            <a:rPr lang="de-DE" sz="1600" kern="1200" dirty="0"/>
            <a:t> </a:t>
          </a:r>
          <a:r>
            <a:rPr lang="de-DE" sz="1600" kern="1200" dirty="0" err="1"/>
            <a:t>with</a:t>
          </a:r>
          <a:r>
            <a:rPr lang="de-DE" sz="1600" kern="1200" dirty="0"/>
            <a:t> </a:t>
          </a:r>
          <a:r>
            <a:rPr lang="de-DE" sz="1600" kern="1200" dirty="0" err="1"/>
            <a:t>search</a:t>
          </a:r>
          <a:r>
            <a:rPr lang="de-DE" sz="1600" kern="1200" dirty="0"/>
            <a:t> </a:t>
          </a:r>
          <a:r>
            <a:rPr lang="de-DE" sz="1600" kern="1200" dirty="0" err="1"/>
            <a:t>engines</a:t>
          </a:r>
          <a:r>
            <a:rPr lang="de-DE" sz="1600" kern="1200" dirty="0"/>
            <a:t> </a:t>
          </a:r>
          <a:r>
            <a:rPr lang="de-DE" sz="1600" kern="1200" dirty="0" err="1"/>
            <a:t>are</a:t>
          </a:r>
          <a:r>
            <a:rPr lang="de-DE" sz="1600" kern="1200" dirty="0"/>
            <a:t> </a:t>
          </a:r>
          <a:r>
            <a:rPr lang="de-DE" sz="1600" kern="1200" dirty="0" err="1"/>
            <a:t>drawn</a:t>
          </a:r>
          <a:r>
            <a:rPr lang="de-DE" sz="1600" kern="1200" dirty="0"/>
            <a:t> and "</a:t>
          </a:r>
          <a:r>
            <a:rPr lang="de-DE" sz="1600" kern="1200" dirty="0" err="1"/>
            <a:t>guidelines</a:t>
          </a:r>
          <a:r>
            <a:rPr lang="de-DE" sz="1600" kern="1200" dirty="0"/>
            <a:t>" </a:t>
          </a:r>
          <a:r>
            <a:rPr lang="de-DE" sz="1600" kern="1200" dirty="0" err="1"/>
            <a:t>for</a:t>
          </a:r>
          <a:r>
            <a:rPr lang="de-DE" sz="1600" kern="1200" dirty="0"/>
            <a:t> </a:t>
          </a:r>
          <a:r>
            <a:rPr lang="de-DE" sz="1600" kern="1200" dirty="0" err="1"/>
            <a:t>optimized</a:t>
          </a:r>
          <a:r>
            <a:rPr lang="de-DE" sz="1600" kern="1200" dirty="0"/>
            <a:t> </a:t>
          </a:r>
          <a:r>
            <a:rPr lang="de-DE" sz="1600" kern="1200" dirty="0" err="1"/>
            <a:t>search</a:t>
          </a:r>
          <a:r>
            <a:rPr lang="de-DE" sz="1600" kern="1200" dirty="0"/>
            <a:t> </a:t>
          </a:r>
          <a:r>
            <a:rPr lang="de-DE" sz="1600" kern="1200" dirty="0" err="1"/>
            <a:t>are</a:t>
          </a:r>
          <a:r>
            <a:rPr lang="de-DE" sz="1600" kern="1200" dirty="0"/>
            <a:t> </a:t>
          </a:r>
          <a:r>
            <a:rPr lang="de-DE" sz="1600" kern="1200" dirty="0" err="1"/>
            <a:t>formulated</a:t>
          </a:r>
          <a:r>
            <a:rPr lang="de-DE" sz="1600" kern="1200" dirty="0"/>
            <a:t>.</a:t>
          </a:r>
        </a:p>
      </dsp:txBody>
      <dsp:txXfrm rot="-5400000">
        <a:off x="1069397" y="4204710"/>
        <a:ext cx="11152753" cy="89606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6DDAA9-226A-8A42-913D-D5CE4504F79D}">
      <dsp:nvSpPr>
        <dsp:cNvPr id="0" name=""/>
        <dsp:cNvSpPr/>
      </dsp:nvSpPr>
      <dsp:spPr>
        <a:xfrm rot="5400000">
          <a:off x="-249088" y="249088"/>
          <a:ext cx="1660588" cy="1162411"/>
        </a:xfrm>
        <a:prstGeom prst="chevron">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de-DE" sz="1100" b="1" kern="1200" dirty="0"/>
            <a:t>Initial</a:t>
          </a:r>
        </a:p>
        <a:p>
          <a:pPr marL="0" lvl="0" indent="0" algn="ctr" defTabSz="488950">
            <a:lnSpc>
              <a:spcPct val="90000"/>
            </a:lnSpc>
            <a:spcBef>
              <a:spcPct val="0"/>
            </a:spcBef>
            <a:spcAft>
              <a:spcPct val="35000"/>
            </a:spcAft>
            <a:buNone/>
          </a:pPr>
          <a:r>
            <a:rPr lang="de-DE" sz="1100" b="1" kern="1200" dirty="0" err="1"/>
            <a:t>example</a:t>
          </a:r>
          <a:endParaRPr lang="de-DE" sz="1100" b="1" kern="1200" dirty="0"/>
        </a:p>
      </dsp:txBody>
      <dsp:txXfrm rot="-5400000">
        <a:off x="1" y="581206"/>
        <a:ext cx="1162411" cy="498177"/>
      </dsp:txXfrm>
    </dsp:sp>
    <dsp:sp modelId="{EECE0128-BAB1-5741-AAD8-79158CACC4EB}">
      <dsp:nvSpPr>
        <dsp:cNvPr id="0" name=""/>
        <dsp:cNvSpPr/>
      </dsp:nvSpPr>
      <dsp:spPr>
        <a:xfrm rot="5400000">
          <a:off x="3292714" y="-2130303"/>
          <a:ext cx="1079382" cy="5339988"/>
        </a:xfrm>
        <a:prstGeom prst="round2Same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None/>
          </a:pPr>
          <a:r>
            <a:rPr lang="de-DE" sz="1200" kern="1200" dirty="0"/>
            <a:t>﻿First, an initial </a:t>
          </a:r>
          <a:r>
            <a:rPr lang="de-DE" sz="1200" kern="1200" dirty="0" err="1"/>
            <a:t>example</a:t>
          </a:r>
          <a:r>
            <a:rPr lang="de-DE" sz="1200" kern="1200" dirty="0"/>
            <a:t> </a:t>
          </a:r>
          <a:r>
            <a:rPr lang="de-DE" sz="1200" kern="1200" dirty="0" err="1"/>
            <a:t>is</a:t>
          </a:r>
          <a:r>
            <a:rPr lang="de-DE" sz="1200" kern="1200" dirty="0"/>
            <a:t> </a:t>
          </a:r>
          <a:r>
            <a:rPr lang="de-DE" sz="1200" kern="1200" dirty="0" err="1"/>
            <a:t>discussed</a:t>
          </a:r>
          <a:r>
            <a:rPr lang="de-DE" sz="1200" kern="1200" dirty="0"/>
            <a:t> </a:t>
          </a:r>
          <a:r>
            <a:rPr lang="de-DE" sz="1200" kern="1200" dirty="0" err="1"/>
            <a:t>intensively</a:t>
          </a:r>
          <a:r>
            <a:rPr lang="de-DE" sz="1200" kern="1200" dirty="0"/>
            <a:t>. This </a:t>
          </a:r>
          <a:r>
            <a:rPr lang="de-DE" sz="1200" kern="1200" dirty="0" err="1"/>
            <a:t>must</a:t>
          </a:r>
          <a:r>
            <a:rPr lang="de-DE" sz="1200" kern="1200" dirty="0"/>
            <a:t> </a:t>
          </a:r>
          <a:r>
            <a:rPr lang="de-DE" sz="1200" kern="1200" dirty="0" err="1"/>
            <a:t>be</a:t>
          </a:r>
          <a:r>
            <a:rPr lang="de-DE" sz="1200" kern="1200" dirty="0"/>
            <a:t> </a:t>
          </a:r>
          <a:r>
            <a:rPr lang="de-DE" sz="1200" kern="1200" dirty="0" err="1"/>
            <a:t>characteristic</a:t>
          </a:r>
          <a:r>
            <a:rPr lang="de-DE" sz="1200" kern="1200" dirty="0"/>
            <a:t> </a:t>
          </a:r>
          <a:r>
            <a:rPr lang="de-DE" sz="1200" kern="1200" dirty="0" err="1"/>
            <a:t>for</a:t>
          </a:r>
          <a:r>
            <a:rPr lang="de-DE" sz="1200" kern="1200" dirty="0"/>
            <a:t> </a:t>
          </a:r>
          <a:r>
            <a:rPr lang="de-DE" sz="1200" kern="1200" dirty="0" err="1"/>
            <a:t>the</a:t>
          </a:r>
          <a:r>
            <a:rPr lang="de-DE" sz="1200" kern="1200" dirty="0"/>
            <a:t> </a:t>
          </a:r>
          <a:r>
            <a:rPr lang="de-DE" sz="1200" kern="1200" dirty="0" err="1"/>
            <a:t>concept</a:t>
          </a:r>
          <a:r>
            <a:rPr lang="de-DE" sz="1200" kern="1200" dirty="0"/>
            <a:t> </a:t>
          </a:r>
          <a:r>
            <a:rPr lang="de-DE" sz="1200" kern="1200" dirty="0" err="1"/>
            <a:t>to</a:t>
          </a:r>
          <a:r>
            <a:rPr lang="de-DE" sz="1200" kern="1200" dirty="0"/>
            <a:t> </a:t>
          </a:r>
          <a:r>
            <a:rPr lang="de-DE" sz="1200" kern="1200" dirty="0" err="1"/>
            <a:t>be</a:t>
          </a:r>
          <a:r>
            <a:rPr lang="de-DE" sz="1200" kern="1200" dirty="0"/>
            <a:t> </a:t>
          </a:r>
          <a:r>
            <a:rPr lang="de-DE" sz="1200" kern="1200" dirty="0" err="1"/>
            <a:t>formed</a:t>
          </a:r>
          <a:r>
            <a:rPr lang="de-DE" sz="1200" kern="1200" dirty="0"/>
            <a:t>, i.e. </a:t>
          </a:r>
          <a:r>
            <a:rPr lang="de-DE" sz="1200" kern="1200" dirty="0" err="1"/>
            <a:t>the</a:t>
          </a:r>
          <a:r>
            <a:rPr lang="de-DE" sz="1200" kern="1200" dirty="0"/>
            <a:t> </a:t>
          </a:r>
          <a:r>
            <a:rPr lang="de-DE" sz="1200" kern="1200" dirty="0" err="1"/>
            <a:t>essence</a:t>
          </a:r>
          <a:r>
            <a:rPr lang="de-DE" sz="1200" kern="1200" dirty="0"/>
            <a:t> </a:t>
          </a:r>
          <a:r>
            <a:rPr lang="de-DE" sz="1200" kern="1200" dirty="0" err="1"/>
            <a:t>of</a:t>
          </a:r>
          <a:r>
            <a:rPr lang="de-DE" sz="1200" kern="1200" dirty="0"/>
            <a:t> </a:t>
          </a:r>
          <a:r>
            <a:rPr lang="de-DE" sz="1200" kern="1200" dirty="0" err="1"/>
            <a:t>the</a:t>
          </a:r>
          <a:r>
            <a:rPr lang="de-DE" sz="1200" kern="1200" dirty="0"/>
            <a:t> </a:t>
          </a:r>
          <a:r>
            <a:rPr lang="de-DE" sz="1200" kern="1200" dirty="0" err="1"/>
            <a:t>concept</a:t>
          </a:r>
          <a:r>
            <a:rPr lang="de-DE" sz="1200" kern="1200" dirty="0"/>
            <a:t> </a:t>
          </a:r>
          <a:r>
            <a:rPr lang="de-DE" sz="1200" kern="1200" dirty="0" err="1"/>
            <a:t>must</a:t>
          </a:r>
          <a:r>
            <a:rPr lang="de-DE" sz="1200" kern="1200" dirty="0"/>
            <a:t> </a:t>
          </a:r>
          <a:r>
            <a:rPr lang="de-DE" sz="1200" kern="1200" dirty="0" err="1"/>
            <a:t>be</a:t>
          </a:r>
          <a:r>
            <a:rPr lang="de-DE" sz="1200" kern="1200" dirty="0"/>
            <a:t> </a:t>
          </a:r>
          <a:r>
            <a:rPr lang="de-DE" sz="1200" kern="1200" dirty="0" err="1"/>
            <a:t>particularly</a:t>
          </a:r>
          <a:r>
            <a:rPr lang="de-DE" sz="1200" kern="1200" dirty="0"/>
            <a:t> </a:t>
          </a:r>
          <a:r>
            <a:rPr lang="de-DE" sz="1200" kern="1200" dirty="0" err="1"/>
            <a:t>well</a:t>
          </a:r>
          <a:r>
            <a:rPr lang="de-DE" sz="1200" kern="1200" dirty="0"/>
            <a:t> </a:t>
          </a:r>
          <a:r>
            <a:rPr lang="de-DE" sz="1200" kern="1200" dirty="0" err="1"/>
            <a:t>recognizable</a:t>
          </a:r>
          <a:r>
            <a:rPr lang="de-DE" sz="1200" kern="1200" dirty="0"/>
            <a:t> and tangible in it. </a:t>
          </a:r>
          <a:r>
            <a:rPr lang="de-DE" sz="1200" kern="1200" dirty="0" err="1"/>
            <a:t>It</a:t>
          </a:r>
          <a:r>
            <a:rPr lang="de-DE" sz="1200" kern="1200" dirty="0"/>
            <a:t> </a:t>
          </a:r>
          <a:r>
            <a:rPr lang="de-DE" sz="1200" kern="1200" dirty="0" err="1"/>
            <a:t>should</a:t>
          </a:r>
          <a:r>
            <a:rPr lang="de-DE" sz="1200" kern="1200" dirty="0"/>
            <a:t> not </a:t>
          </a:r>
          <a:r>
            <a:rPr lang="de-DE" sz="1200" kern="1200" dirty="0" err="1"/>
            <a:t>be</a:t>
          </a:r>
          <a:r>
            <a:rPr lang="de-DE" sz="1200" kern="1200" dirty="0"/>
            <a:t> a </a:t>
          </a:r>
          <a:r>
            <a:rPr lang="de-DE" sz="1200" kern="1200" dirty="0" err="1"/>
            <a:t>special</a:t>
          </a:r>
          <a:r>
            <a:rPr lang="de-DE" sz="1200" kern="1200" dirty="0"/>
            <a:t> </a:t>
          </a:r>
          <a:r>
            <a:rPr lang="de-DE" sz="1200" kern="1200" dirty="0" err="1"/>
            <a:t>case</a:t>
          </a:r>
          <a:r>
            <a:rPr lang="de-DE" sz="1200" kern="1200" dirty="0"/>
            <a:t>, but also not </a:t>
          </a:r>
          <a:r>
            <a:rPr lang="de-DE" sz="1200" kern="1200" dirty="0" err="1"/>
            <a:t>contain</a:t>
          </a:r>
          <a:r>
            <a:rPr lang="de-DE" sz="1200" kern="1200" dirty="0"/>
            <a:t> </a:t>
          </a:r>
          <a:r>
            <a:rPr lang="de-DE" sz="1200" kern="1200" dirty="0" err="1"/>
            <a:t>too</a:t>
          </a:r>
          <a:r>
            <a:rPr lang="de-DE" sz="1200" kern="1200" dirty="0"/>
            <a:t> </a:t>
          </a:r>
          <a:r>
            <a:rPr lang="de-DE" sz="1200" kern="1200" dirty="0" err="1"/>
            <a:t>many</a:t>
          </a:r>
          <a:r>
            <a:rPr lang="de-DE" sz="1200" kern="1200" dirty="0"/>
            <a:t> additional </a:t>
          </a:r>
          <a:r>
            <a:rPr lang="de-DE" sz="1200" kern="1200" dirty="0" err="1"/>
            <a:t>components</a:t>
          </a:r>
          <a:r>
            <a:rPr lang="de-DE" sz="1200" kern="1200" dirty="0"/>
            <a:t> </a:t>
          </a:r>
          <a:r>
            <a:rPr lang="de-DE" sz="1200" kern="1200" dirty="0" err="1"/>
            <a:t>that</a:t>
          </a:r>
          <a:r>
            <a:rPr lang="de-DE" sz="1200" kern="1200" dirty="0"/>
            <a:t> </a:t>
          </a:r>
          <a:r>
            <a:rPr lang="de-DE" sz="1200" kern="1200" dirty="0" err="1"/>
            <a:t>distract</a:t>
          </a:r>
          <a:r>
            <a:rPr lang="de-DE" sz="1200" kern="1200" dirty="0"/>
            <a:t> </a:t>
          </a:r>
          <a:r>
            <a:rPr lang="de-DE" sz="1200" kern="1200" dirty="0" err="1"/>
            <a:t>from</a:t>
          </a:r>
          <a:r>
            <a:rPr lang="de-DE" sz="1200" kern="1200" dirty="0"/>
            <a:t> </a:t>
          </a:r>
          <a:r>
            <a:rPr lang="de-DE" sz="1200" kern="1200" dirty="0" err="1"/>
            <a:t>the</a:t>
          </a:r>
          <a:r>
            <a:rPr lang="de-DE" sz="1200" kern="1200" dirty="0"/>
            <a:t> </a:t>
          </a:r>
          <a:r>
            <a:rPr lang="de-DE" sz="1200" kern="1200" dirty="0" err="1"/>
            <a:t>actual</a:t>
          </a:r>
          <a:r>
            <a:rPr lang="de-DE" sz="1200" kern="1200" dirty="0"/>
            <a:t> </a:t>
          </a:r>
          <a:r>
            <a:rPr lang="de-DE" sz="1200" kern="1200" dirty="0" err="1"/>
            <a:t>concept</a:t>
          </a:r>
          <a:r>
            <a:rPr lang="de-DE" sz="1200" kern="1200" dirty="0"/>
            <a:t>.</a:t>
          </a:r>
        </a:p>
      </dsp:txBody>
      <dsp:txXfrm rot="-5400000">
        <a:off x="1162412" y="52690"/>
        <a:ext cx="5287297" cy="97400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6DDAA9-226A-8A42-913D-D5CE4504F79D}">
      <dsp:nvSpPr>
        <dsp:cNvPr id="0" name=""/>
        <dsp:cNvSpPr/>
      </dsp:nvSpPr>
      <dsp:spPr>
        <a:xfrm rot="5400000">
          <a:off x="-249088" y="249088"/>
          <a:ext cx="1660588" cy="1162411"/>
        </a:xfrm>
        <a:prstGeom prst="chevron">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de-DE" sz="1100" b="1" kern="1200" dirty="0"/>
            <a:t>Initial</a:t>
          </a:r>
        </a:p>
        <a:p>
          <a:pPr marL="0" lvl="0" indent="0" algn="ctr" defTabSz="488950">
            <a:lnSpc>
              <a:spcPct val="90000"/>
            </a:lnSpc>
            <a:spcBef>
              <a:spcPct val="0"/>
            </a:spcBef>
            <a:spcAft>
              <a:spcPct val="35000"/>
            </a:spcAft>
            <a:buNone/>
          </a:pPr>
          <a:r>
            <a:rPr lang="de-DE" sz="1100" b="1" kern="1200" dirty="0" err="1"/>
            <a:t>example</a:t>
          </a:r>
          <a:endParaRPr lang="de-DE" sz="1100" b="1" kern="1200" dirty="0"/>
        </a:p>
      </dsp:txBody>
      <dsp:txXfrm rot="-5400000">
        <a:off x="1" y="581206"/>
        <a:ext cx="1162411" cy="498177"/>
      </dsp:txXfrm>
    </dsp:sp>
    <dsp:sp modelId="{EECE0128-BAB1-5741-AAD8-79158CACC4EB}">
      <dsp:nvSpPr>
        <dsp:cNvPr id="0" name=""/>
        <dsp:cNvSpPr/>
      </dsp:nvSpPr>
      <dsp:spPr>
        <a:xfrm rot="5400000">
          <a:off x="3292714" y="-2130303"/>
          <a:ext cx="1079382" cy="5339988"/>
        </a:xfrm>
        <a:prstGeom prst="round2Same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None/>
          </a:pPr>
          <a:r>
            <a:rPr lang="de-DE" sz="1200" kern="1200" dirty="0"/>
            <a:t>﻿First, an initial </a:t>
          </a:r>
          <a:r>
            <a:rPr lang="de-DE" sz="1200" kern="1200" dirty="0" err="1"/>
            <a:t>example</a:t>
          </a:r>
          <a:r>
            <a:rPr lang="de-DE" sz="1200" kern="1200" dirty="0"/>
            <a:t> </a:t>
          </a:r>
          <a:r>
            <a:rPr lang="de-DE" sz="1200" kern="1200" dirty="0" err="1"/>
            <a:t>is</a:t>
          </a:r>
          <a:r>
            <a:rPr lang="de-DE" sz="1200" kern="1200" dirty="0"/>
            <a:t> </a:t>
          </a:r>
          <a:r>
            <a:rPr lang="de-DE" sz="1200" kern="1200" dirty="0" err="1"/>
            <a:t>discussed</a:t>
          </a:r>
          <a:r>
            <a:rPr lang="de-DE" sz="1200" kern="1200" dirty="0"/>
            <a:t> </a:t>
          </a:r>
          <a:r>
            <a:rPr lang="de-DE" sz="1200" kern="1200" dirty="0" err="1"/>
            <a:t>intensively</a:t>
          </a:r>
          <a:r>
            <a:rPr lang="de-DE" sz="1200" kern="1200" dirty="0"/>
            <a:t>. This </a:t>
          </a:r>
          <a:r>
            <a:rPr lang="de-DE" sz="1200" kern="1200" dirty="0" err="1"/>
            <a:t>must</a:t>
          </a:r>
          <a:r>
            <a:rPr lang="de-DE" sz="1200" kern="1200" dirty="0"/>
            <a:t> </a:t>
          </a:r>
          <a:r>
            <a:rPr lang="de-DE" sz="1200" kern="1200" dirty="0" err="1"/>
            <a:t>be</a:t>
          </a:r>
          <a:r>
            <a:rPr lang="de-DE" sz="1200" kern="1200" dirty="0"/>
            <a:t> </a:t>
          </a:r>
          <a:r>
            <a:rPr lang="de-DE" sz="1200" kern="1200" dirty="0" err="1"/>
            <a:t>characteristic</a:t>
          </a:r>
          <a:r>
            <a:rPr lang="de-DE" sz="1200" kern="1200" dirty="0"/>
            <a:t> </a:t>
          </a:r>
          <a:r>
            <a:rPr lang="de-DE" sz="1200" kern="1200" dirty="0" err="1"/>
            <a:t>for</a:t>
          </a:r>
          <a:r>
            <a:rPr lang="de-DE" sz="1200" kern="1200" dirty="0"/>
            <a:t> </a:t>
          </a:r>
          <a:r>
            <a:rPr lang="de-DE" sz="1200" kern="1200" dirty="0" err="1"/>
            <a:t>the</a:t>
          </a:r>
          <a:r>
            <a:rPr lang="de-DE" sz="1200" kern="1200" dirty="0"/>
            <a:t> </a:t>
          </a:r>
          <a:r>
            <a:rPr lang="de-DE" sz="1200" kern="1200" dirty="0" err="1"/>
            <a:t>concept</a:t>
          </a:r>
          <a:r>
            <a:rPr lang="de-DE" sz="1200" kern="1200" dirty="0"/>
            <a:t> </a:t>
          </a:r>
          <a:r>
            <a:rPr lang="de-DE" sz="1200" kern="1200" dirty="0" err="1"/>
            <a:t>to</a:t>
          </a:r>
          <a:r>
            <a:rPr lang="de-DE" sz="1200" kern="1200" dirty="0"/>
            <a:t> </a:t>
          </a:r>
          <a:r>
            <a:rPr lang="de-DE" sz="1200" kern="1200" dirty="0" err="1"/>
            <a:t>be</a:t>
          </a:r>
          <a:r>
            <a:rPr lang="de-DE" sz="1200" kern="1200" dirty="0"/>
            <a:t> </a:t>
          </a:r>
          <a:r>
            <a:rPr lang="de-DE" sz="1200" kern="1200" dirty="0" err="1"/>
            <a:t>formed</a:t>
          </a:r>
          <a:r>
            <a:rPr lang="de-DE" sz="1200" kern="1200" dirty="0"/>
            <a:t>, i.e. </a:t>
          </a:r>
          <a:r>
            <a:rPr lang="de-DE" sz="1200" kern="1200" dirty="0" err="1"/>
            <a:t>the</a:t>
          </a:r>
          <a:r>
            <a:rPr lang="de-DE" sz="1200" kern="1200" dirty="0"/>
            <a:t> </a:t>
          </a:r>
          <a:r>
            <a:rPr lang="de-DE" sz="1200" kern="1200" dirty="0" err="1"/>
            <a:t>essence</a:t>
          </a:r>
          <a:r>
            <a:rPr lang="de-DE" sz="1200" kern="1200" dirty="0"/>
            <a:t> </a:t>
          </a:r>
          <a:r>
            <a:rPr lang="de-DE" sz="1200" kern="1200" dirty="0" err="1"/>
            <a:t>of</a:t>
          </a:r>
          <a:r>
            <a:rPr lang="de-DE" sz="1200" kern="1200" dirty="0"/>
            <a:t> </a:t>
          </a:r>
          <a:r>
            <a:rPr lang="de-DE" sz="1200" kern="1200" dirty="0" err="1"/>
            <a:t>the</a:t>
          </a:r>
          <a:r>
            <a:rPr lang="de-DE" sz="1200" kern="1200" dirty="0"/>
            <a:t> </a:t>
          </a:r>
          <a:r>
            <a:rPr lang="de-DE" sz="1200" kern="1200" dirty="0" err="1"/>
            <a:t>concept</a:t>
          </a:r>
          <a:r>
            <a:rPr lang="de-DE" sz="1200" kern="1200" dirty="0"/>
            <a:t> </a:t>
          </a:r>
          <a:r>
            <a:rPr lang="de-DE" sz="1200" kern="1200" dirty="0" err="1"/>
            <a:t>must</a:t>
          </a:r>
          <a:r>
            <a:rPr lang="de-DE" sz="1200" kern="1200" dirty="0"/>
            <a:t> </a:t>
          </a:r>
          <a:r>
            <a:rPr lang="de-DE" sz="1200" kern="1200" dirty="0" err="1"/>
            <a:t>be</a:t>
          </a:r>
          <a:r>
            <a:rPr lang="de-DE" sz="1200" kern="1200" dirty="0"/>
            <a:t> </a:t>
          </a:r>
          <a:r>
            <a:rPr lang="de-DE" sz="1200" kern="1200" dirty="0" err="1"/>
            <a:t>particularly</a:t>
          </a:r>
          <a:r>
            <a:rPr lang="de-DE" sz="1200" kern="1200" dirty="0"/>
            <a:t> </a:t>
          </a:r>
          <a:r>
            <a:rPr lang="de-DE" sz="1200" kern="1200" dirty="0" err="1"/>
            <a:t>well</a:t>
          </a:r>
          <a:r>
            <a:rPr lang="de-DE" sz="1200" kern="1200" dirty="0"/>
            <a:t> </a:t>
          </a:r>
          <a:r>
            <a:rPr lang="de-DE" sz="1200" kern="1200" dirty="0" err="1"/>
            <a:t>recognizable</a:t>
          </a:r>
          <a:r>
            <a:rPr lang="de-DE" sz="1200" kern="1200" dirty="0"/>
            <a:t> and tangible in it. </a:t>
          </a:r>
          <a:r>
            <a:rPr lang="de-DE" sz="1200" kern="1200" dirty="0" err="1"/>
            <a:t>It</a:t>
          </a:r>
          <a:r>
            <a:rPr lang="de-DE" sz="1200" kern="1200" dirty="0"/>
            <a:t> </a:t>
          </a:r>
          <a:r>
            <a:rPr lang="de-DE" sz="1200" kern="1200" dirty="0" err="1"/>
            <a:t>should</a:t>
          </a:r>
          <a:r>
            <a:rPr lang="de-DE" sz="1200" kern="1200" dirty="0"/>
            <a:t> not </a:t>
          </a:r>
          <a:r>
            <a:rPr lang="de-DE" sz="1200" kern="1200" dirty="0" err="1"/>
            <a:t>be</a:t>
          </a:r>
          <a:r>
            <a:rPr lang="de-DE" sz="1200" kern="1200" dirty="0"/>
            <a:t> a </a:t>
          </a:r>
          <a:r>
            <a:rPr lang="de-DE" sz="1200" kern="1200" dirty="0" err="1"/>
            <a:t>special</a:t>
          </a:r>
          <a:r>
            <a:rPr lang="de-DE" sz="1200" kern="1200" dirty="0"/>
            <a:t> </a:t>
          </a:r>
          <a:r>
            <a:rPr lang="de-DE" sz="1200" kern="1200" dirty="0" err="1"/>
            <a:t>case</a:t>
          </a:r>
          <a:r>
            <a:rPr lang="de-DE" sz="1200" kern="1200" dirty="0"/>
            <a:t>, but also not </a:t>
          </a:r>
          <a:r>
            <a:rPr lang="de-DE" sz="1200" kern="1200" dirty="0" err="1"/>
            <a:t>contain</a:t>
          </a:r>
          <a:r>
            <a:rPr lang="de-DE" sz="1200" kern="1200" dirty="0"/>
            <a:t> </a:t>
          </a:r>
          <a:r>
            <a:rPr lang="de-DE" sz="1200" kern="1200" dirty="0" err="1"/>
            <a:t>too</a:t>
          </a:r>
          <a:r>
            <a:rPr lang="de-DE" sz="1200" kern="1200" dirty="0"/>
            <a:t> </a:t>
          </a:r>
          <a:r>
            <a:rPr lang="de-DE" sz="1200" kern="1200" dirty="0" err="1"/>
            <a:t>many</a:t>
          </a:r>
          <a:r>
            <a:rPr lang="de-DE" sz="1200" kern="1200" dirty="0"/>
            <a:t> additional </a:t>
          </a:r>
          <a:r>
            <a:rPr lang="de-DE" sz="1200" kern="1200" dirty="0" err="1"/>
            <a:t>components</a:t>
          </a:r>
          <a:r>
            <a:rPr lang="de-DE" sz="1200" kern="1200" dirty="0"/>
            <a:t> </a:t>
          </a:r>
          <a:r>
            <a:rPr lang="de-DE" sz="1200" kern="1200" dirty="0" err="1"/>
            <a:t>that</a:t>
          </a:r>
          <a:r>
            <a:rPr lang="de-DE" sz="1200" kern="1200" dirty="0"/>
            <a:t> </a:t>
          </a:r>
          <a:r>
            <a:rPr lang="de-DE" sz="1200" kern="1200" dirty="0" err="1"/>
            <a:t>distract</a:t>
          </a:r>
          <a:r>
            <a:rPr lang="de-DE" sz="1200" kern="1200" dirty="0"/>
            <a:t> </a:t>
          </a:r>
          <a:r>
            <a:rPr lang="de-DE" sz="1200" kern="1200" dirty="0" err="1"/>
            <a:t>from</a:t>
          </a:r>
          <a:r>
            <a:rPr lang="de-DE" sz="1200" kern="1200" dirty="0"/>
            <a:t> </a:t>
          </a:r>
          <a:r>
            <a:rPr lang="de-DE" sz="1200" kern="1200" dirty="0" err="1"/>
            <a:t>the</a:t>
          </a:r>
          <a:r>
            <a:rPr lang="de-DE" sz="1200" kern="1200" dirty="0"/>
            <a:t> </a:t>
          </a:r>
          <a:r>
            <a:rPr lang="de-DE" sz="1200" kern="1200" dirty="0" err="1"/>
            <a:t>actual</a:t>
          </a:r>
          <a:r>
            <a:rPr lang="de-DE" sz="1200" kern="1200" dirty="0"/>
            <a:t> </a:t>
          </a:r>
          <a:r>
            <a:rPr lang="de-DE" sz="1200" kern="1200" dirty="0" err="1"/>
            <a:t>concept</a:t>
          </a:r>
          <a:r>
            <a:rPr lang="de-DE" sz="1200" kern="1200" dirty="0"/>
            <a:t>.</a:t>
          </a:r>
        </a:p>
      </dsp:txBody>
      <dsp:txXfrm rot="-5400000">
        <a:off x="1162412" y="52690"/>
        <a:ext cx="5287297" cy="97400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6DDAA9-226A-8A42-913D-D5CE4504F79D}">
      <dsp:nvSpPr>
        <dsp:cNvPr id="0" name=""/>
        <dsp:cNvSpPr/>
      </dsp:nvSpPr>
      <dsp:spPr>
        <a:xfrm rot="5400000">
          <a:off x="-249088" y="249088"/>
          <a:ext cx="1660588" cy="1162411"/>
        </a:xfrm>
        <a:prstGeom prst="chevron">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de-DE" sz="1100" b="1" kern="1200" dirty="0"/>
            <a:t>Initial</a:t>
          </a:r>
        </a:p>
        <a:p>
          <a:pPr marL="0" lvl="0" indent="0" algn="ctr" defTabSz="488950">
            <a:lnSpc>
              <a:spcPct val="90000"/>
            </a:lnSpc>
            <a:spcBef>
              <a:spcPct val="0"/>
            </a:spcBef>
            <a:spcAft>
              <a:spcPct val="35000"/>
            </a:spcAft>
            <a:buNone/>
          </a:pPr>
          <a:r>
            <a:rPr lang="de-DE" sz="1100" b="1" kern="1200" dirty="0" err="1"/>
            <a:t>example</a:t>
          </a:r>
          <a:endParaRPr lang="de-DE" sz="1100" b="1" kern="1200" dirty="0"/>
        </a:p>
      </dsp:txBody>
      <dsp:txXfrm rot="-5400000">
        <a:off x="1" y="581206"/>
        <a:ext cx="1162411" cy="498177"/>
      </dsp:txXfrm>
    </dsp:sp>
    <dsp:sp modelId="{EECE0128-BAB1-5741-AAD8-79158CACC4EB}">
      <dsp:nvSpPr>
        <dsp:cNvPr id="0" name=""/>
        <dsp:cNvSpPr/>
      </dsp:nvSpPr>
      <dsp:spPr>
        <a:xfrm rot="5400000">
          <a:off x="3292714" y="-2130303"/>
          <a:ext cx="1079382" cy="5339988"/>
        </a:xfrm>
        <a:prstGeom prst="round2Same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None/>
          </a:pPr>
          <a:r>
            <a:rPr lang="de-DE" sz="1200" kern="1200" dirty="0"/>
            <a:t>﻿First, an initial </a:t>
          </a:r>
          <a:r>
            <a:rPr lang="de-DE" sz="1200" kern="1200" dirty="0" err="1"/>
            <a:t>example</a:t>
          </a:r>
          <a:r>
            <a:rPr lang="de-DE" sz="1200" kern="1200" dirty="0"/>
            <a:t> </a:t>
          </a:r>
          <a:r>
            <a:rPr lang="de-DE" sz="1200" kern="1200" dirty="0" err="1"/>
            <a:t>is</a:t>
          </a:r>
          <a:r>
            <a:rPr lang="de-DE" sz="1200" kern="1200" dirty="0"/>
            <a:t> </a:t>
          </a:r>
          <a:r>
            <a:rPr lang="de-DE" sz="1200" kern="1200" dirty="0" err="1"/>
            <a:t>discussed</a:t>
          </a:r>
          <a:r>
            <a:rPr lang="de-DE" sz="1200" kern="1200" dirty="0"/>
            <a:t> </a:t>
          </a:r>
          <a:r>
            <a:rPr lang="de-DE" sz="1200" kern="1200" dirty="0" err="1"/>
            <a:t>intensively</a:t>
          </a:r>
          <a:r>
            <a:rPr lang="de-DE" sz="1200" kern="1200" dirty="0"/>
            <a:t>. This </a:t>
          </a:r>
          <a:r>
            <a:rPr lang="de-DE" sz="1200" kern="1200" dirty="0" err="1"/>
            <a:t>must</a:t>
          </a:r>
          <a:r>
            <a:rPr lang="de-DE" sz="1200" kern="1200" dirty="0"/>
            <a:t> </a:t>
          </a:r>
          <a:r>
            <a:rPr lang="de-DE" sz="1200" kern="1200" dirty="0" err="1"/>
            <a:t>be</a:t>
          </a:r>
          <a:r>
            <a:rPr lang="de-DE" sz="1200" kern="1200" dirty="0"/>
            <a:t> </a:t>
          </a:r>
          <a:r>
            <a:rPr lang="de-DE" sz="1200" kern="1200" dirty="0" err="1"/>
            <a:t>characteristic</a:t>
          </a:r>
          <a:r>
            <a:rPr lang="de-DE" sz="1200" kern="1200" dirty="0"/>
            <a:t> </a:t>
          </a:r>
          <a:r>
            <a:rPr lang="de-DE" sz="1200" kern="1200" dirty="0" err="1"/>
            <a:t>for</a:t>
          </a:r>
          <a:r>
            <a:rPr lang="de-DE" sz="1200" kern="1200" dirty="0"/>
            <a:t> </a:t>
          </a:r>
          <a:r>
            <a:rPr lang="de-DE" sz="1200" kern="1200" dirty="0" err="1"/>
            <a:t>the</a:t>
          </a:r>
          <a:r>
            <a:rPr lang="de-DE" sz="1200" kern="1200" dirty="0"/>
            <a:t> </a:t>
          </a:r>
          <a:r>
            <a:rPr lang="de-DE" sz="1200" kern="1200" dirty="0" err="1"/>
            <a:t>concept</a:t>
          </a:r>
          <a:r>
            <a:rPr lang="de-DE" sz="1200" kern="1200" dirty="0"/>
            <a:t> </a:t>
          </a:r>
          <a:r>
            <a:rPr lang="de-DE" sz="1200" kern="1200" dirty="0" err="1"/>
            <a:t>to</a:t>
          </a:r>
          <a:r>
            <a:rPr lang="de-DE" sz="1200" kern="1200" dirty="0"/>
            <a:t> </a:t>
          </a:r>
          <a:r>
            <a:rPr lang="de-DE" sz="1200" kern="1200" dirty="0" err="1"/>
            <a:t>be</a:t>
          </a:r>
          <a:r>
            <a:rPr lang="de-DE" sz="1200" kern="1200" dirty="0"/>
            <a:t> </a:t>
          </a:r>
          <a:r>
            <a:rPr lang="de-DE" sz="1200" kern="1200" dirty="0" err="1"/>
            <a:t>formed</a:t>
          </a:r>
          <a:r>
            <a:rPr lang="de-DE" sz="1200" kern="1200" dirty="0"/>
            <a:t>, i.e. </a:t>
          </a:r>
          <a:r>
            <a:rPr lang="de-DE" sz="1200" kern="1200" dirty="0" err="1"/>
            <a:t>the</a:t>
          </a:r>
          <a:r>
            <a:rPr lang="de-DE" sz="1200" kern="1200" dirty="0"/>
            <a:t> </a:t>
          </a:r>
          <a:r>
            <a:rPr lang="de-DE" sz="1200" kern="1200" dirty="0" err="1"/>
            <a:t>essence</a:t>
          </a:r>
          <a:r>
            <a:rPr lang="de-DE" sz="1200" kern="1200" dirty="0"/>
            <a:t> </a:t>
          </a:r>
          <a:r>
            <a:rPr lang="de-DE" sz="1200" kern="1200" dirty="0" err="1"/>
            <a:t>of</a:t>
          </a:r>
          <a:r>
            <a:rPr lang="de-DE" sz="1200" kern="1200" dirty="0"/>
            <a:t> </a:t>
          </a:r>
          <a:r>
            <a:rPr lang="de-DE" sz="1200" kern="1200" dirty="0" err="1"/>
            <a:t>the</a:t>
          </a:r>
          <a:r>
            <a:rPr lang="de-DE" sz="1200" kern="1200" dirty="0"/>
            <a:t> </a:t>
          </a:r>
          <a:r>
            <a:rPr lang="de-DE" sz="1200" kern="1200" dirty="0" err="1"/>
            <a:t>concept</a:t>
          </a:r>
          <a:r>
            <a:rPr lang="de-DE" sz="1200" kern="1200" dirty="0"/>
            <a:t> </a:t>
          </a:r>
          <a:r>
            <a:rPr lang="de-DE" sz="1200" kern="1200" dirty="0" err="1"/>
            <a:t>must</a:t>
          </a:r>
          <a:r>
            <a:rPr lang="de-DE" sz="1200" kern="1200" dirty="0"/>
            <a:t> </a:t>
          </a:r>
          <a:r>
            <a:rPr lang="de-DE" sz="1200" kern="1200" dirty="0" err="1"/>
            <a:t>be</a:t>
          </a:r>
          <a:r>
            <a:rPr lang="de-DE" sz="1200" kern="1200" dirty="0"/>
            <a:t> </a:t>
          </a:r>
          <a:r>
            <a:rPr lang="de-DE" sz="1200" kern="1200" dirty="0" err="1"/>
            <a:t>particularly</a:t>
          </a:r>
          <a:r>
            <a:rPr lang="de-DE" sz="1200" kern="1200" dirty="0"/>
            <a:t> </a:t>
          </a:r>
          <a:r>
            <a:rPr lang="de-DE" sz="1200" kern="1200" dirty="0" err="1"/>
            <a:t>well</a:t>
          </a:r>
          <a:r>
            <a:rPr lang="de-DE" sz="1200" kern="1200" dirty="0"/>
            <a:t> </a:t>
          </a:r>
          <a:r>
            <a:rPr lang="de-DE" sz="1200" kern="1200" dirty="0" err="1"/>
            <a:t>recognizable</a:t>
          </a:r>
          <a:r>
            <a:rPr lang="de-DE" sz="1200" kern="1200" dirty="0"/>
            <a:t> and tangible in it. </a:t>
          </a:r>
          <a:r>
            <a:rPr lang="de-DE" sz="1200" kern="1200" dirty="0" err="1"/>
            <a:t>It</a:t>
          </a:r>
          <a:r>
            <a:rPr lang="de-DE" sz="1200" kern="1200" dirty="0"/>
            <a:t> </a:t>
          </a:r>
          <a:r>
            <a:rPr lang="de-DE" sz="1200" kern="1200" dirty="0" err="1"/>
            <a:t>should</a:t>
          </a:r>
          <a:r>
            <a:rPr lang="de-DE" sz="1200" kern="1200" dirty="0"/>
            <a:t> not </a:t>
          </a:r>
          <a:r>
            <a:rPr lang="de-DE" sz="1200" kern="1200" dirty="0" err="1"/>
            <a:t>be</a:t>
          </a:r>
          <a:r>
            <a:rPr lang="de-DE" sz="1200" kern="1200" dirty="0"/>
            <a:t> a </a:t>
          </a:r>
          <a:r>
            <a:rPr lang="de-DE" sz="1200" kern="1200" dirty="0" err="1"/>
            <a:t>special</a:t>
          </a:r>
          <a:r>
            <a:rPr lang="de-DE" sz="1200" kern="1200" dirty="0"/>
            <a:t> </a:t>
          </a:r>
          <a:r>
            <a:rPr lang="de-DE" sz="1200" kern="1200" dirty="0" err="1"/>
            <a:t>case</a:t>
          </a:r>
          <a:r>
            <a:rPr lang="de-DE" sz="1200" kern="1200" dirty="0"/>
            <a:t>, but also not </a:t>
          </a:r>
          <a:r>
            <a:rPr lang="de-DE" sz="1200" kern="1200" dirty="0" err="1"/>
            <a:t>contain</a:t>
          </a:r>
          <a:r>
            <a:rPr lang="de-DE" sz="1200" kern="1200" dirty="0"/>
            <a:t> </a:t>
          </a:r>
          <a:r>
            <a:rPr lang="de-DE" sz="1200" kern="1200" dirty="0" err="1"/>
            <a:t>too</a:t>
          </a:r>
          <a:r>
            <a:rPr lang="de-DE" sz="1200" kern="1200" dirty="0"/>
            <a:t> </a:t>
          </a:r>
          <a:r>
            <a:rPr lang="de-DE" sz="1200" kern="1200" dirty="0" err="1"/>
            <a:t>many</a:t>
          </a:r>
          <a:r>
            <a:rPr lang="de-DE" sz="1200" kern="1200" dirty="0"/>
            <a:t> additional </a:t>
          </a:r>
          <a:r>
            <a:rPr lang="de-DE" sz="1200" kern="1200" dirty="0" err="1"/>
            <a:t>components</a:t>
          </a:r>
          <a:r>
            <a:rPr lang="de-DE" sz="1200" kern="1200" dirty="0"/>
            <a:t> </a:t>
          </a:r>
          <a:r>
            <a:rPr lang="de-DE" sz="1200" kern="1200" dirty="0" err="1"/>
            <a:t>that</a:t>
          </a:r>
          <a:r>
            <a:rPr lang="de-DE" sz="1200" kern="1200" dirty="0"/>
            <a:t> </a:t>
          </a:r>
          <a:r>
            <a:rPr lang="de-DE" sz="1200" kern="1200" dirty="0" err="1"/>
            <a:t>distract</a:t>
          </a:r>
          <a:r>
            <a:rPr lang="de-DE" sz="1200" kern="1200" dirty="0"/>
            <a:t> </a:t>
          </a:r>
          <a:r>
            <a:rPr lang="de-DE" sz="1200" kern="1200" dirty="0" err="1"/>
            <a:t>from</a:t>
          </a:r>
          <a:r>
            <a:rPr lang="de-DE" sz="1200" kern="1200" dirty="0"/>
            <a:t> </a:t>
          </a:r>
          <a:r>
            <a:rPr lang="de-DE" sz="1200" kern="1200" dirty="0" err="1"/>
            <a:t>the</a:t>
          </a:r>
          <a:r>
            <a:rPr lang="de-DE" sz="1200" kern="1200" dirty="0"/>
            <a:t> </a:t>
          </a:r>
          <a:r>
            <a:rPr lang="de-DE" sz="1200" kern="1200" dirty="0" err="1"/>
            <a:t>actual</a:t>
          </a:r>
          <a:r>
            <a:rPr lang="de-DE" sz="1200" kern="1200" dirty="0"/>
            <a:t> </a:t>
          </a:r>
          <a:r>
            <a:rPr lang="de-DE" sz="1200" kern="1200" dirty="0" err="1"/>
            <a:t>concept</a:t>
          </a:r>
          <a:r>
            <a:rPr lang="de-DE" sz="1200" kern="1200" dirty="0"/>
            <a:t>.</a:t>
          </a:r>
        </a:p>
      </dsp:txBody>
      <dsp:txXfrm rot="-5400000">
        <a:off x="1162412" y="52690"/>
        <a:ext cx="5287297" cy="97400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6DDAA9-226A-8A42-913D-D5CE4504F79D}">
      <dsp:nvSpPr>
        <dsp:cNvPr id="0" name=""/>
        <dsp:cNvSpPr/>
      </dsp:nvSpPr>
      <dsp:spPr>
        <a:xfrm rot="5400000">
          <a:off x="-249088" y="249088"/>
          <a:ext cx="1660588" cy="1162411"/>
        </a:xfrm>
        <a:prstGeom prst="chevron">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de-DE" sz="1100" b="1" kern="1200" dirty="0"/>
            <a:t>Initial</a:t>
          </a:r>
        </a:p>
        <a:p>
          <a:pPr marL="0" lvl="0" indent="0" algn="ctr" defTabSz="488950">
            <a:lnSpc>
              <a:spcPct val="90000"/>
            </a:lnSpc>
            <a:spcBef>
              <a:spcPct val="0"/>
            </a:spcBef>
            <a:spcAft>
              <a:spcPct val="35000"/>
            </a:spcAft>
            <a:buNone/>
          </a:pPr>
          <a:r>
            <a:rPr lang="de-DE" sz="1100" b="1" kern="1200" dirty="0" err="1"/>
            <a:t>example</a:t>
          </a:r>
          <a:endParaRPr lang="de-DE" sz="1100" b="1" kern="1200" dirty="0"/>
        </a:p>
      </dsp:txBody>
      <dsp:txXfrm rot="-5400000">
        <a:off x="1" y="581206"/>
        <a:ext cx="1162411" cy="498177"/>
      </dsp:txXfrm>
    </dsp:sp>
    <dsp:sp modelId="{EECE0128-BAB1-5741-AAD8-79158CACC4EB}">
      <dsp:nvSpPr>
        <dsp:cNvPr id="0" name=""/>
        <dsp:cNvSpPr/>
      </dsp:nvSpPr>
      <dsp:spPr>
        <a:xfrm rot="5400000">
          <a:off x="3292714" y="-2130303"/>
          <a:ext cx="1079382" cy="5339988"/>
        </a:xfrm>
        <a:prstGeom prst="round2Same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None/>
          </a:pPr>
          <a:r>
            <a:rPr lang="de-DE" sz="1200" kern="1200" dirty="0"/>
            <a:t>﻿First, an initial </a:t>
          </a:r>
          <a:r>
            <a:rPr lang="de-DE" sz="1200" kern="1200" dirty="0" err="1"/>
            <a:t>example</a:t>
          </a:r>
          <a:r>
            <a:rPr lang="de-DE" sz="1200" kern="1200" dirty="0"/>
            <a:t> </a:t>
          </a:r>
          <a:r>
            <a:rPr lang="de-DE" sz="1200" kern="1200" dirty="0" err="1"/>
            <a:t>is</a:t>
          </a:r>
          <a:r>
            <a:rPr lang="de-DE" sz="1200" kern="1200" dirty="0"/>
            <a:t> </a:t>
          </a:r>
          <a:r>
            <a:rPr lang="de-DE" sz="1200" kern="1200" dirty="0" err="1"/>
            <a:t>discussed</a:t>
          </a:r>
          <a:r>
            <a:rPr lang="de-DE" sz="1200" kern="1200" dirty="0"/>
            <a:t> </a:t>
          </a:r>
          <a:r>
            <a:rPr lang="de-DE" sz="1200" kern="1200" dirty="0" err="1"/>
            <a:t>intensively</a:t>
          </a:r>
          <a:r>
            <a:rPr lang="de-DE" sz="1200" kern="1200" dirty="0"/>
            <a:t>. This </a:t>
          </a:r>
          <a:r>
            <a:rPr lang="de-DE" sz="1200" kern="1200" dirty="0" err="1"/>
            <a:t>must</a:t>
          </a:r>
          <a:r>
            <a:rPr lang="de-DE" sz="1200" kern="1200" dirty="0"/>
            <a:t> </a:t>
          </a:r>
          <a:r>
            <a:rPr lang="de-DE" sz="1200" kern="1200" dirty="0" err="1"/>
            <a:t>be</a:t>
          </a:r>
          <a:r>
            <a:rPr lang="de-DE" sz="1200" kern="1200" dirty="0"/>
            <a:t> </a:t>
          </a:r>
          <a:r>
            <a:rPr lang="de-DE" sz="1200" kern="1200" dirty="0" err="1"/>
            <a:t>characteristic</a:t>
          </a:r>
          <a:r>
            <a:rPr lang="de-DE" sz="1200" kern="1200" dirty="0"/>
            <a:t> </a:t>
          </a:r>
          <a:r>
            <a:rPr lang="de-DE" sz="1200" kern="1200" dirty="0" err="1"/>
            <a:t>for</a:t>
          </a:r>
          <a:r>
            <a:rPr lang="de-DE" sz="1200" kern="1200" dirty="0"/>
            <a:t> </a:t>
          </a:r>
          <a:r>
            <a:rPr lang="de-DE" sz="1200" kern="1200" dirty="0" err="1"/>
            <a:t>the</a:t>
          </a:r>
          <a:r>
            <a:rPr lang="de-DE" sz="1200" kern="1200" dirty="0"/>
            <a:t> </a:t>
          </a:r>
          <a:r>
            <a:rPr lang="de-DE" sz="1200" kern="1200" dirty="0" err="1"/>
            <a:t>concept</a:t>
          </a:r>
          <a:r>
            <a:rPr lang="de-DE" sz="1200" kern="1200" dirty="0"/>
            <a:t> </a:t>
          </a:r>
          <a:r>
            <a:rPr lang="de-DE" sz="1200" kern="1200" dirty="0" err="1"/>
            <a:t>to</a:t>
          </a:r>
          <a:r>
            <a:rPr lang="de-DE" sz="1200" kern="1200" dirty="0"/>
            <a:t> </a:t>
          </a:r>
          <a:r>
            <a:rPr lang="de-DE" sz="1200" kern="1200" dirty="0" err="1"/>
            <a:t>be</a:t>
          </a:r>
          <a:r>
            <a:rPr lang="de-DE" sz="1200" kern="1200" dirty="0"/>
            <a:t> </a:t>
          </a:r>
          <a:r>
            <a:rPr lang="de-DE" sz="1200" kern="1200" dirty="0" err="1"/>
            <a:t>formed</a:t>
          </a:r>
          <a:r>
            <a:rPr lang="de-DE" sz="1200" kern="1200" dirty="0"/>
            <a:t>, i.e. </a:t>
          </a:r>
          <a:r>
            <a:rPr lang="de-DE" sz="1200" kern="1200" dirty="0" err="1"/>
            <a:t>the</a:t>
          </a:r>
          <a:r>
            <a:rPr lang="de-DE" sz="1200" kern="1200" dirty="0"/>
            <a:t> </a:t>
          </a:r>
          <a:r>
            <a:rPr lang="de-DE" sz="1200" kern="1200" dirty="0" err="1"/>
            <a:t>essence</a:t>
          </a:r>
          <a:r>
            <a:rPr lang="de-DE" sz="1200" kern="1200" dirty="0"/>
            <a:t> </a:t>
          </a:r>
          <a:r>
            <a:rPr lang="de-DE" sz="1200" kern="1200" dirty="0" err="1"/>
            <a:t>of</a:t>
          </a:r>
          <a:r>
            <a:rPr lang="de-DE" sz="1200" kern="1200" dirty="0"/>
            <a:t> </a:t>
          </a:r>
          <a:r>
            <a:rPr lang="de-DE" sz="1200" kern="1200" dirty="0" err="1"/>
            <a:t>the</a:t>
          </a:r>
          <a:r>
            <a:rPr lang="de-DE" sz="1200" kern="1200" dirty="0"/>
            <a:t> </a:t>
          </a:r>
          <a:r>
            <a:rPr lang="de-DE" sz="1200" kern="1200" dirty="0" err="1"/>
            <a:t>concept</a:t>
          </a:r>
          <a:r>
            <a:rPr lang="de-DE" sz="1200" kern="1200" dirty="0"/>
            <a:t> </a:t>
          </a:r>
          <a:r>
            <a:rPr lang="de-DE" sz="1200" kern="1200" dirty="0" err="1"/>
            <a:t>must</a:t>
          </a:r>
          <a:r>
            <a:rPr lang="de-DE" sz="1200" kern="1200" dirty="0"/>
            <a:t> </a:t>
          </a:r>
          <a:r>
            <a:rPr lang="de-DE" sz="1200" kern="1200" dirty="0" err="1"/>
            <a:t>be</a:t>
          </a:r>
          <a:r>
            <a:rPr lang="de-DE" sz="1200" kern="1200" dirty="0"/>
            <a:t> </a:t>
          </a:r>
          <a:r>
            <a:rPr lang="de-DE" sz="1200" kern="1200" dirty="0" err="1"/>
            <a:t>particularly</a:t>
          </a:r>
          <a:r>
            <a:rPr lang="de-DE" sz="1200" kern="1200" dirty="0"/>
            <a:t> </a:t>
          </a:r>
          <a:r>
            <a:rPr lang="de-DE" sz="1200" kern="1200" dirty="0" err="1"/>
            <a:t>well</a:t>
          </a:r>
          <a:r>
            <a:rPr lang="de-DE" sz="1200" kern="1200" dirty="0"/>
            <a:t> </a:t>
          </a:r>
          <a:r>
            <a:rPr lang="de-DE" sz="1200" kern="1200" dirty="0" err="1"/>
            <a:t>recognizable</a:t>
          </a:r>
          <a:r>
            <a:rPr lang="de-DE" sz="1200" kern="1200" dirty="0"/>
            <a:t> and tangible in it. </a:t>
          </a:r>
          <a:r>
            <a:rPr lang="de-DE" sz="1200" kern="1200" dirty="0" err="1"/>
            <a:t>It</a:t>
          </a:r>
          <a:r>
            <a:rPr lang="de-DE" sz="1200" kern="1200" dirty="0"/>
            <a:t> </a:t>
          </a:r>
          <a:r>
            <a:rPr lang="de-DE" sz="1200" kern="1200" dirty="0" err="1"/>
            <a:t>should</a:t>
          </a:r>
          <a:r>
            <a:rPr lang="de-DE" sz="1200" kern="1200" dirty="0"/>
            <a:t> not </a:t>
          </a:r>
          <a:r>
            <a:rPr lang="de-DE" sz="1200" kern="1200" dirty="0" err="1"/>
            <a:t>be</a:t>
          </a:r>
          <a:r>
            <a:rPr lang="de-DE" sz="1200" kern="1200" dirty="0"/>
            <a:t> a </a:t>
          </a:r>
          <a:r>
            <a:rPr lang="de-DE" sz="1200" kern="1200" dirty="0" err="1"/>
            <a:t>special</a:t>
          </a:r>
          <a:r>
            <a:rPr lang="de-DE" sz="1200" kern="1200" dirty="0"/>
            <a:t> </a:t>
          </a:r>
          <a:r>
            <a:rPr lang="de-DE" sz="1200" kern="1200" dirty="0" err="1"/>
            <a:t>case</a:t>
          </a:r>
          <a:r>
            <a:rPr lang="de-DE" sz="1200" kern="1200" dirty="0"/>
            <a:t>, but also not </a:t>
          </a:r>
          <a:r>
            <a:rPr lang="de-DE" sz="1200" kern="1200" dirty="0" err="1"/>
            <a:t>contain</a:t>
          </a:r>
          <a:r>
            <a:rPr lang="de-DE" sz="1200" kern="1200" dirty="0"/>
            <a:t> </a:t>
          </a:r>
          <a:r>
            <a:rPr lang="de-DE" sz="1200" kern="1200" dirty="0" err="1"/>
            <a:t>too</a:t>
          </a:r>
          <a:r>
            <a:rPr lang="de-DE" sz="1200" kern="1200" dirty="0"/>
            <a:t> </a:t>
          </a:r>
          <a:r>
            <a:rPr lang="de-DE" sz="1200" kern="1200" dirty="0" err="1"/>
            <a:t>many</a:t>
          </a:r>
          <a:r>
            <a:rPr lang="de-DE" sz="1200" kern="1200" dirty="0"/>
            <a:t> additional </a:t>
          </a:r>
          <a:r>
            <a:rPr lang="de-DE" sz="1200" kern="1200" dirty="0" err="1"/>
            <a:t>components</a:t>
          </a:r>
          <a:r>
            <a:rPr lang="de-DE" sz="1200" kern="1200" dirty="0"/>
            <a:t> </a:t>
          </a:r>
          <a:r>
            <a:rPr lang="de-DE" sz="1200" kern="1200" dirty="0" err="1"/>
            <a:t>that</a:t>
          </a:r>
          <a:r>
            <a:rPr lang="de-DE" sz="1200" kern="1200" dirty="0"/>
            <a:t> </a:t>
          </a:r>
          <a:r>
            <a:rPr lang="de-DE" sz="1200" kern="1200" dirty="0" err="1"/>
            <a:t>distract</a:t>
          </a:r>
          <a:r>
            <a:rPr lang="de-DE" sz="1200" kern="1200" dirty="0"/>
            <a:t> </a:t>
          </a:r>
          <a:r>
            <a:rPr lang="de-DE" sz="1200" kern="1200" dirty="0" err="1"/>
            <a:t>from</a:t>
          </a:r>
          <a:r>
            <a:rPr lang="de-DE" sz="1200" kern="1200" dirty="0"/>
            <a:t> </a:t>
          </a:r>
          <a:r>
            <a:rPr lang="de-DE" sz="1200" kern="1200" dirty="0" err="1"/>
            <a:t>the</a:t>
          </a:r>
          <a:r>
            <a:rPr lang="de-DE" sz="1200" kern="1200" dirty="0"/>
            <a:t> </a:t>
          </a:r>
          <a:r>
            <a:rPr lang="de-DE" sz="1200" kern="1200" dirty="0" err="1"/>
            <a:t>actual</a:t>
          </a:r>
          <a:r>
            <a:rPr lang="de-DE" sz="1200" kern="1200" dirty="0"/>
            <a:t> </a:t>
          </a:r>
          <a:r>
            <a:rPr lang="de-DE" sz="1200" kern="1200" dirty="0" err="1"/>
            <a:t>concept</a:t>
          </a:r>
          <a:r>
            <a:rPr lang="de-DE" sz="1200" kern="1200" dirty="0"/>
            <a:t>.</a:t>
          </a:r>
        </a:p>
      </dsp:txBody>
      <dsp:txXfrm rot="-5400000">
        <a:off x="1162412" y="52690"/>
        <a:ext cx="5287297" cy="97400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1BA56B-8BF9-E24C-BDCD-C8086B253C23}">
      <dsp:nvSpPr>
        <dsp:cNvPr id="0" name=""/>
        <dsp:cNvSpPr/>
      </dsp:nvSpPr>
      <dsp:spPr>
        <a:xfrm rot="5400000">
          <a:off x="-244408" y="244408"/>
          <a:ext cx="1629391" cy="1140573"/>
        </a:xfrm>
        <a:prstGeom prst="chevron">
          <a:avLst/>
        </a:prstGeom>
        <a:solidFill>
          <a:srgbClr val="00B050"/>
        </a:solidFill>
        <a:ln w="25400" cap="flat" cmpd="sng" algn="ctr">
          <a:solidFill>
            <a:srgbClr val="00B050"/>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de-DE" sz="1600" b="1" kern="1200" dirty="0"/>
            <a:t>Initial </a:t>
          </a:r>
          <a:r>
            <a:rPr lang="de-DE" sz="1600" b="1" kern="1200" dirty="0" err="1"/>
            <a:t>abstraction</a:t>
          </a:r>
          <a:endParaRPr lang="de-DE" sz="1600" b="1" kern="1200" dirty="0"/>
        </a:p>
      </dsp:txBody>
      <dsp:txXfrm rot="-5400000">
        <a:off x="2" y="570286"/>
        <a:ext cx="1140573" cy="488818"/>
      </dsp:txXfrm>
    </dsp:sp>
    <dsp:sp modelId="{4369DC4A-7AAC-984C-9380-0D5E05507036}">
      <dsp:nvSpPr>
        <dsp:cNvPr id="0" name=""/>
        <dsp:cNvSpPr/>
      </dsp:nvSpPr>
      <dsp:spPr>
        <a:xfrm rot="5400000">
          <a:off x="2957058" y="-1816485"/>
          <a:ext cx="1059104" cy="4692074"/>
        </a:xfrm>
        <a:prstGeom prst="round2SameRect">
          <a:avLst/>
        </a:prstGeom>
        <a:solidFill>
          <a:schemeClr val="lt1">
            <a:alpha val="90000"/>
            <a:hueOff val="0"/>
            <a:satOff val="0"/>
            <a:lumOff val="0"/>
            <a:alphaOff val="0"/>
          </a:schemeClr>
        </a:solidFill>
        <a:ln w="25400" cap="flat" cmpd="sng" algn="ctr">
          <a:solidFill>
            <a:srgbClr val="00B050"/>
          </a:solidFill>
          <a:prstDash val="solid"/>
        </a:ln>
        <a:effectLst/>
      </dsp:spPr>
      <dsp:style>
        <a:lnRef idx="2">
          <a:scrgbClr r="0" g="0" b="0"/>
        </a:lnRef>
        <a:fillRef idx="1">
          <a:scrgbClr r="0" g="0" b="0"/>
        </a:fillRef>
        <a:effectRef idx="0">
          <a:scrgbClr r="0" g="0" b="0"/>
        </a:effectRef>
        <a:fontRef idx="minor"/>
      </dsp:style>
      <dsp:txBody>
        <a:bodyPr spcFirstLastPara="0" vert="horz" wrap="square" lIns="78232" tIns="6985" rIns="6985" bIns="6985" numCol="1" spcCol="1270" anchor="ctr" anchorCtr="0">
          <a:noAutofit/>
        </a:bodyPr>
        <a:lstStyle/>
        <a:p>
          <a:pPr marL="57150" lvl="1" indent="-57150" algn="l" defTabSz="488950">
            <a:lnSpc>
              <a:spcPct val="90000"/>
            </a:lnSpc>
            <a:spcBef>
              <a:spcPct val="0"/>
            </a:spcBef>
            <a:spcAft>
              <a:spcPct val="15000"/>
            </a:spcAft>
            <a:buNone/>
          </a:pPr>
          <a:r>
            <a:rPr lang="de-DE" sz="1100" kern="1200" dirty="0"/>
            <a:t>After </a:t>
          </a:r>
          <a:r>
            <a:rPr lang="de-DE" sz="1100" kern="1200" dirty="0" err="1"/>
            <a:t>the</a:t>
          </a:r>
          <a:r>
            <a:rPr lang="de-DE" sz="1100" kern="1200" dirty="0"/>
            <a:t> initial </a:t>
          </a:r>
          <a:r>
            <a:rPr lang="de-DE" sz="1100" kern="1200" dirty="0" err="1"/>
            <a:t>example</a:t>
          </a:r>
          <a:r>
            <a:rPr lang="de-DE" sz="1100" kern="1200" dirty="0"/>
            <a:t> </a:t>
          </a:r>
          <a:r>
            <a:rPr lang="de-DE" sz="1100" kern="1200" dirty="0" err="1"/>
            <a:t>has</a:t>
          </a:r>
          <a:r>
            <a:rPr lang="de-DE" sz="1100" kern="1200" dirty="0"/>
            <a:t> </a:t>
          </a:r>
          <a:r>
            <a:rPr lang="de-DE" sz="1100" kern="1200" dirty="0" err="1"/>
            <a:t>been</a:t>
          </a:r>
          <a:r>
            <a:rPr lang="de-DE" sz="1100" kern="1200" dirty="0"/>
            <a:t> </a:t>
          </a:r>
          <a:r>
            <a:rPr lang="de-DE" sz="1100" kern="1200" dirty="0" err="1"/>
            <a:t>discussed</a:t>
          </a:r>
          <a:r>
            <a:rPr lang="de-DE" sz="1100" kern="1200" dirty="0"/>
            <a:t>, </a:t>
          </a:r>
          <a:r>
            <a:rPr lang="de-DE" sz="1100" kern="1200" dirty="0" err="1"/>
            <a:t>the</a:t>
          </a:r>
          <a:r>
            <a:rPr lang="de-DE" sz="1100" kern="1200" dirty="0"/>
            <a:t> </a:t>
          </a:r>
          <a:r>
            <a:rPr lang="de-DE" sz="1100" kern="1200" dirty="0" err="1"/>
            <a:t>essence</a:t>
          </a:r>
          <a:r>
            <a:rPr lang="de-DE" sz="1100" kern="1200" dirty="0"/>
            <a:t> </a:t>
          </a:r>
          <a:r>
            <a:rPr lang="de-DE" sz="1100" kern="1200" dirty="0" err="1"/>
            <a:t>of</a:t>
          </a:r>
          <a:r>
            <a:rPr lang="de-DE" sz="1100" kern="1200" dirty="0"/>
            <a:t> </a:t>
          </a:r>
          <a:r>
            <a:rPr lang="de-DE" sz="1100" kern="1200" dirty="0" err="1"/>
            <a:t>the</a:t>
          </a:r>
          <a:r>
            <a:rPr lang="de-DE" sz="1100" kern="1200" dirty="0"/>
            <a:t> </a:t>
          </a:r>
          <a:r>
            <a:rPr lang="de-DE" sz="1100" kern="1200" dirty="0" err="1"/>
            <a:t>term</a:t>
          </a:r>
          <a:r>
            <a:rPr lang="de-DE" sz="1100" kern="1200" dirty="0"/>
            <a:t> </a:t>
          </a:r>
          <a:r>
            <a:rPr lang="de-DE" sz="1100" kern="1200" dirty="0" err="1"/>
            <a:t>is</a:t>
          </a:r>
          <a:r>
            <a:rPr lang="de-DE" sz="1100" kern="1200" dirty="0"/>
            <a:t> </a:t>
          </a:r>
          <a:r>
            <a:rPr lang="de-DE" sz="1100" kern="1200" dirty="0" err="1"/>
            <a:t>worked</a:t>
          </a:r>
          <a:r>
            <a:rPr lang="de-DE" sz="1100" kern="1200" dirty="0"/>
            <a:t> out and </a:t>
          </a:r>
          <a:r>
            <a:rPr lang="de-DE" sz="1100" kern="1200" dirty="0" err="1"/>
            <a:t>formulated</a:t>
          </a:r>
          <a:r>
            <a:rPr lang="de-DE" sz="1100" kern="1200" dirty="0"/>
            <a:t> </a:t>
          </a:r>
          <a:r>
            <a:rPr lang="de-DE" sz="1100" kern="1200" dirty="0" err="1"/>
            <a:t>as</a:t>
          </a:r>
          <a:r>
            <a:rPr lang="de-DE" sz="1100" kern="1200" dirty="0"/>
            <a:t> an initial </a:t>
          </a:r>
          <a:r>
            <a:rPr lang="de-DE" sz="1100" kern="1200" dirty="0" err="1"/>
            <a:t>abstraction</a:t>
          </a:r>
          <a:r>
            <a:rPr lang="de-DE" sz="1100" kern="1200" dirty="0"/>
            <a:t>. This </a:t>
          </a:r>
          <a:r>
            <a:rPr lang="de-DE" sz="1100" kern="1200" dirty="0" err="1"/>
            <a:t>can</a:t>
          </a:r>
          <a:r>
            <a:rPr lang="de-DE" sz="1100" kern="1200" dirty="0"/>
            <a:t> </a:t>
          </a:r>
          <a:r>
            <a:rPr lang="de-DE" sz="1100" kern="1200" dirty="0" err="1"/>
            <a:t>be</a:t>
          </a:r>
          <a:r>
            <a:rPr lang="de-DE" sz="1100" kern="1200" dirty="0"/>
            <a:t>, </a:t>
          </a:r>
          <a:r>
            <a:rPr lang="de-DE" sz="1100" kern="1200" dirty="0" err="1"/>
            <a:t>for</a:t>
          </a:r>
          <a:r>
            <a:rPr lang="de-DE" sz="1100" kern="1200" dirty="0"/>
            <a:t> </a:t>
          </a:r>
          <a:r>
            <a:rPr lang="de-DE" sz="1100" kern="1200" dirty="0" err="1"/>
            <a:t>example</a:t>
          </a:r>
          <a:r>
            <a:rPr lang="de-DE" sz="1100" kern="1200" dirty="0"/>
            <a:t>, a </a:t>
          </a:r>
          <a:r>
            <a:rPr lang="de-DE" sz="1100" kern="1200" dirty="0" err="1"/>
            <a:t>definition</a:t>
          </a:r>
          <a:r>
            <a:rPr lang="de-DE" sz="1100" kern="1200" dirty="0"/>
            <a:t> </a:t>
          </a:r>
          <a:r>
            <a:rPr lang="de-DE" sz="1100" kern="1200" dirty="0" err="1"/>
            <a:t>suitable</a:t>
          </a:r>
          <a:r>
            <a:rPr lang="de-DE" sz="1100" kern="1200" dirty="0"/>
            <a:t> </a:t>
          </a:r>
          <a:r>
            <a:rPr lang="de-DE" sz="1100" kern="1200" dirty="0" err="1"/>
            <a:t>for</a:t>
          </a:r>
          <a:r>
            <a:rPr lang="de-DE" sz="1100" kern="1200" dirty="0"/>
            <a:t> </a:t>
          </a:r>
          <a:r>
            <a:rPr lang="de-DE" sz="1100" kern="1200" dirty="0" err="1"/>
            <a:t>children</a:t>
          </a:r>
          <a:r>
            <a:rPr lang="de-DE" sz="1100" kern="1200" dirty="0"/>
            <a:t>. </a:t>
          </a:r>
          <a:r>
            <a:rPr lang="de-DE" sz="1100" kern="1200" dirty="0" err="1"/>
            <a:t>It</a:t>
          </a:r>
          <a:r>
            <a:rPr lang="de-DE" sz="1100" kern="1200" dirty="0"/>
            <a:t> </a:t>
          </a:r>
          <a:r>
            <a:rPr lang="de-DE" sz="1100" kern="1200" dirty="0" err="1"/>
            <a:t>is</a:t>
          </a:r>
          <a:r>
            <a:rPr lang="de-DE" sz="1100" kern="1200" dirty="0"/>
            <a:t> </a:t>
          </a:r>
          <a:r>
            <a:rPr lang="de-DE" sz="1100" kern="1200" dirty="0" err="1"/>
            <a:t>important</a:t>
          </a:r>
          <a:r>
            <a:rPr lang="de-DE" sz="1100" kern="1200" dirty="0"/>
            <a:t> </a:t>
          </a:r>
          <a:r>
            <a:rPr lang="de-DE" sz="1100" kern="1200" dirty="0" err="1"/>
            <a:t>that</a:t>
          </a:r>
          <a:r>
            <a:rPr lang="de-DE" sz="1100" kern="1200" dirty="0"/>
            <a:t> </a:t>
          </a:r>
          <a:r>
            <a:rPr lang="de-DE" sz="1100" kern="1200" dirty="0" err="1"/>
            <a:t>it</a:t>
          </a:r>
          <a:r>
            <a:rPr lang="de-DE" sz="1100" kern="1200" dirty="0"/>
            <a:t> </a:t>
          </a:r>
          <a:r>
            <a:rPr lang="de-DE" sz="1100" kern="1200" dirty="0" err="1"/>
            <a:t>is</a:t>
          </a:r>
          <a:r>
            <a:rPr lang="de-DE" sz="1100" kern="1200" dirty="0"/>
            <a:t> </a:t>
          </a:r>
          <a:r>
            <a:rPr lang="de-DE" sz="1100" kern="1200" dirty="0" err="1"/>
            <a:t>actually</a:t>
          </a:r>
          <a:r>
            <a:rPr lang="de-DE" sz="1100" kern="1200" dirty="0"/>
            <a:t> a </a:t>
          </a:r>
          <a:r>
            <a:rPr lang="de-DE" sz="1100" kern="1200" dirty="0" err="1"/>
            <a:t>general</a:t>
          </a:r>
          <a:r>
            <a:rPr lang="de-DE" sz="1100" kern="1200" dirty="0"/>
            <a:t> </a:t>
          </a:r>
          <a:r>
            <a:rPr lang="de-DE" sz="1100" kern="1200" dirty="0" err="1"/>
            <a:t>formulation</a:t>
          </a:r>
          <a:r>
            <a:rPr lang="de-DE" sz="1100" kern="1200" dirty="0"/>
            <a:t>. This </a:t>
          </a:r>
          <a:r>
            <a:rPr lang="de-DE" sz="1100" kern="1200" dirty="0" err="1"/>
            <a:t>means</a:t>
          </a:r>
          <a:r>
            <a:rPr lang="de-DE" sz="1100" kern="1200" dirty="0"/>
            <a:t> </a:t>
          </a:r>
          <a:r>
            <a:rPr lang="de-DE" sz="1100" kern="1200" dirty="0" err="1"/>
            <a:t>that</a:t>
          </a:r>
          <a:r>
            <a:rPr lang="de-DE" sz="1100" kern="1200" dirty="0"/>
            <a:t> </a:t>
          </a:r>
          <a:r>
            <a:rPr lang="de-DE" sz="1100" kern="1200" dirty="0" err="1"/>
            <a:t>references</a:t>
          </a:r>
          <a:r>
            <a:rPr lang="de-DE" sz="1100" kern="1200" dirty="0"/>
            <a:t> </a:t>
          </a:r>
          <a:r>
            <a:rPr lang="de-DE" sz="1100" kern="1200" dirty="0" err="1"/>
            <a:t>to</a:t>
          </a:r>
          <a:r>
            <a:rPr lang="de-DE" sz="1100" kern="1200" dirty="0"/>
            <a:t> </a:t>
          </a:r>
          <a:r>
            <a:rPr lang="de-DE" sz="1100" kern="1200" dirty="0" err="1"/>
            <a:t>the</a:t>
          </a:r>
          <a:r>
            <a:rPr lang="de-DE" sz="1100" kern="1200" dirty="0"/>
            <a:t> initial </a:t>
          </a:r>
          <a:r>
            <a:rPr lang="de-DE" sz="1100" kern="1200" dirty="0" err="1"/>
            <a:t>example</a:t>
          </a:r>
          <a:r>
            <a:rPr lang="de-DE" sz="1100" kern="1200" dirty="0"/>
            <a:t> </a:t>
          </a:r>
          <a:r>
            <a:rPr lang="de-DE" sz="1100" kern="1200" dirty="0" err="1"/>
            <a:t>can</a:t>
          </a:r>
          <a:r>
            <a:rPr lang="de-DE" sz="1100" kern="1200" dirty="0"/>
            <a:t> and </a:t>
          </a:r>
          <a:r>
            <a:rPr lang="de-DE" sz="1100" kern="1200" dirty="0" err="1"/>
            <a:t>should</a:t>
          </a:r>
          <a:r>
            <a:rPr lang="de-DE" sz="1100" kern="1200" dirty="0"/>
            <a:t> </a:t>
          </a:r>
          <a:r>
            <a:rPr lang="de-DE" sz="1100" kern="1200" dirty="0" err="1"/>
            <a:t>be</a:t>
          </a:r>
          <a:r>
            <a:rPr lang="de-DE" sz="1100" kern="1200" dirty="0"/>
            <a:t> </a:t>
          </a:r>
          <a:r>
            <a:rPr lang="de-DE" sz="1100" kern="1200" dirty="0" err="1"/>
            <a:t>made</a:t>
          </a:r>
          <a:r>
            <a:rPr lang="de-DE" sz="1100" kern="1200" dirty="0"/>
            <a:t>, but </a:t>
          </a:r>
          <a:r>
            <a:rPr lang="de-DE" sz="1100" kern="1200" dirty="0" err="1"/>
            <a:t>they</a:t>
          </a:r>
          <a:r>
            <a:rPr lang="de-DE" sz="1100" kern="1200" dirty="0"/>
            <a:t> do not </a:t>
          </a:r>
          <a:r>
            <a:rPr lang="de-DE" sz="1100" kern="1200" dirty="0" err="1"/>
            <a:t>play</a:t>
          </a:r>
          <a:r>
            <a:rPr lang="de-DE" sz="1100" kern="1200" dirty="0"/>
            <a:t> a </a:t>
          </a:r>
          <a:r>
            <a:rPr lang="de-DE" sz="1100" kern="1200" dirty="0" err="1"/>
            <a:t>role</a:t>
          </a:r>
          <a:r>
            <a:rPr lang="de-DE" sz="1100" kern="1200" dirty="0"/>
            <a:t> in </a:t>
          </a:r>
          <a:r>
            <a:rPr lang="de-DE" sz="1100" kern="1200" dirty="0" err="1"/>
            <a:t>the</a:t>
          </a:r>
          <a:r>
            <a:rPr lang="de-DE" sz="1100" kern="1200" dirty="0"/>
            <a:t> </a:t>
          </a:r>
          <a:r>
            <a:rPr lang="de-DE" sz="1100" kern="1200" dirty="0" err="1"/>
            <a:t>formulation</a:t>
          </a:r>
          <a:r>
            <a:rPr lang="de-DE" sz="1100" kern="1200" dirty="0"/>
            <a:t> </a:t>
          </a:r>
          <a:r>
            <a:rPr lang="de-DE" sz="1100" kern="1200" dirty="0" err="1"/>
            <a:t>of</a:t>
          </a:r>
          <a:r>
            <a:rPr lang="de-DE" sz="1100" kern="1200" dirty="0"/>
            <a:t> </a:t>
          </a:r>
          <a:r>
            <a:rPr lang="de-DE" sz="1100" kern="1200" dirty="0" err="1"/>
            <a:t>the</a:t>
          </a:r>
          <a:r>
            <a:rPr lang="de-DE" sz="1100" kern="1200" dirty="0"/>
            <a:t> </a:t>
          </a:r>
          <a:r>
            <a:rPr lang="de-DE" sz="1100" kern="1200" dirty="0" err="1"/>
            <a:t>abstraction</a:t>
          </a:r>
          <a:r>
            <a:rPr lang="de-DE" sz="1100" kern="1200" dirty="0"/>
            <a:t> </a:t>
          </a:r>
          <a:r>
            <a:rPr lang="de-DE" sz="1100" kern="1200" dirty="0" err="1"/>
            <a:t>itself</a:t>
          </a:r>
          <a:r>
            <a:rPr lang="de-DE" sz="1100" kern="1200" dirty="0"/>
            <a:t>.</a:t>
          </a:r>
        </a:p>
      </dsp:txBody>
      <dsp:txXfrm rot="-5400000">
        <a:off x="1140574" y="51700"/>
        <a:ext cx="4640373" cy="955702"/>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AF4AEC7-520D-B945-9D3D-588820B87AEE}">
      <dsp:nvSpPr>
        <dsp:cNvPr id="0" name=""/>
        <dsp:cNvSpPr/>
      </dsp:nvSpPr>
      <dsp:spPr>
        <a:xfrm rot="5400000">
          <a:off x="-261770" y="261770"/>
          <a:ext cx="1745134" cy="1221593"/>
        </a:xfrm>
        <a:prstGeom prst="chevron">
          <a:avLst/>
        </a:prstGeom>
        <a:solidFill>
          <a:srgbClr val="077A4B"/>
        </a:solidFill>
        <a:ln w="25400" cap="flat" cmpd="sng" algn="ctr">
          <a:solidFill>
            <a:srgbClr val="077A4B"/>
          </a:solidFill>
          <a:prstDash val="solid"/>
        </a:ln>
        <a:effectLst>
          <a:outerShdw blurRad="40000" dist="20000" dir="5400000" rotWithShape="0">
            <a:srgbClr val="000000">
              <a:alpha val="38000"/>
            </a:srgbClr>
          </a:outerShdw>
        </a:effectLst>
      </dsp:spPr>
      <dsp:style>
        <a:lnRef idx="2">
          <a:scrgbClr r="0" g="0" b="0"/>
        </a:lnRef>
        <a:fillRef idx="1">
          <a:scrgbClr r="0" g="0" b="0"/>
        </a:fillRef>
        <a:effectRef idx="1">
          <a:scrgbClr r="0" g="0" b="0"/>
        </a:effectRef>
        <a:fontRef idx="minor">
          <a:schemeClr val="lt1"/>
        </a:fontRef>
      </dsp:style>
      <dsp:txBody>
        <a:bodyPr spcFirstLastPara="0" vert="horz" wrap="square" lIns="12065" tIns="12065" rIns="12065" bIns="12065" numCol="1" spcCol="1270" anchor="ctr" anchorCtr="0">
          <a:noAutofit/>
        </a:bodyPr>
        <a:lstStyle/>
        <a:p>
          <a:pPr marL="0" lvl="0" indent="0" algn="ctr" defTabSz="844550">
            <a:lnSpc>
              <a:spcPct val="90000"/>
            </a:lnSpc>
            <a:spcBef>
              <a:spcPct val="0"/>
            </a:spcBef>
            <a:spcAft>
              <a:spcPct val="35000"/>
            </a:spcAft>
            <a:buNone/>
          </a:pPr>
          <a:r>
            <a:rPr lang="de-DE" sz="1900" b="1" kern="1200" dirty="0" err="1"/>
            <a:t>Concreti-zations</a:t>
          </a:r>
          <a:endParaRPr lang="de-DE" sz="1900" b="1" kern="1200" dirty="0"/>
        </a:p>
      </dsp:txBody>
      <dsp:txXfrm rot="-5400000">
        <a:off x="1" y="610797"/>
        <a:ext cx="1221593" cy="523541"/>
      </dsp:txXfrm>
    </dsp:sp>
    <dsp:sp modelId="{5D7028E9-9862-6045-936B-281D4E0A25F8}">
      <dsp:nvSpPr>
        <dsp:cNvPr id="0" name=""/>
        <dsp:cNvSpPr/>
      </dsp:nvSpPr>
      <dsp:spPr>
        <a:xfrm rot="5400000">
          <a:off x="3103968" y="-1882374"/>
          <a:ext cx="1134337" cy="4899086"/>
        </a:xfrm>
        <a:prstGeom prst="round2SameRect">
          <a:avLst/>
        </a:prstGeom>
        <a:solidFill>
          <a:schemeClr val="lt1">
            <a:alpha val="90000"/>
            <a:hueOff val="0"/>
            <a:satOff val="0"/>
            <a:lumOff val="0"/>
            <a:alphaOff val="0"/>
          </a:schemeClr>
        </a:solidFill>
        <a:ln w="25400" cap="flat" cmpd="sng" algn="ctr">
          <a:solidFill>
            <a:srgbClr val="077A4B"/>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None/>
          </a:pPr>
          <a:r>
            <a:rPr lang="de-DE" sz="1200" kern="1200" dirty="0" err="1"/>
            <a:t>Now</a:t>
          </a:r>
          <a:r>
            <a:rPr lang="de-DE" sz="1200" kern="1200" dirty="0"/>
            <a:t> </a:t>
          </a:r>
          <a:r>
            <a:rPr lang="de-DE" sz="1200" kern="1200" dirty="0" err="1"/>
            <a:t>the</a:t>
          </a:r>
          <a:r>
            <a:rPr lang="de-DE" sz="1200" kern="1200" dirty="0"/>
            <a:t> initial </a:t>
          </a:r>
          <a:r>
            <a:rPr lang="de-DE" sz="1200" kern="1200" dirty="0" err="1"/>
            <a:t>abstraction</a:t>
          </a:r>
          <a:r>
            <a:rPr lang="de-DE" sz="1200" kern="1200" dirty="0"/>
            <a:t> </a:t>
          </a:r>
          <a:r>
            <a:rPr lang="de-DE" sz="1200" kern="1200" dirty="0" err="1"/>
            <a:t>is</a:t>
          </a:r>
          <a:r>
            <a:rPr lang="de-DE" sz="1200" kern="1200" dirty="0"/>
            <a:t> </a:t>
          </a:r>
          <a:r>
            <a:rPr lang="de-DE" sz="1200" kern="1200" dirty="0" err="1"/>
            <a:t>applied</a:t>
          </a:r>
          <a:r>
            <a:rPr lang="de-DE" sz="1200" kern="1200" dirty="0"/>
            <a:t> </a:t>
          </a:r>
          <a:r>
            <a:rPr lang="de-DE" sz="1200" kern="1200" dirty="0" err="1"/>
            <a:t>to</a:t>
          </a:r>
          <a:r>
            <a:rPr lang="de-DE" sz="1200" kern="1200" dirty="0"/>
            <a:t> </a:t>
          </a:r>
          <a:r>
            <a:rPr lang="de-DE" sz="1200" kern="1200" dirty="0" err="1"/>
            <a:t>further</a:t>
          </a:r>
          <a:r>
            <a:rPr lang="de-DE" sz="1200" kern="1200" dirty="0"/>
            <a:t> </a:t>
          </a:r>
          <a:r>
            <a:rPr lang="de-DE" sz="1200" kern="1200" dirty="0" err="1"/>
            <a:t>examples</a:t>
          </a:r>
          <a:r>
            <a:rPr lang="de-DE" sz="1200" kern="1200" dirty="0"/>
            <a:t>, </a:t>
          </a:r>
          <a:r>
            <a:rPr lang="de-DE" sz="1200" kern="1200" dirty="0" err="1"/>
            <a:t>the</a:t>
          </a:r>
          <a:r>
            <a:rPr lang="de-DE" sz="1200" kern="1200" dirty="0"/>
            <a:t> </a:t>
          </a:r>
          <a:r>
            <a:rPr lang="de-DE" sz="1200" kern="1200" dirty="0" err="1"/>
            <a:t>concretizations</a:t>
          </a:r>
          <a:r>
            <a:rPr lang="de-DE" sz="1200" kern="1200" dirty="0"/>
            <a:t>. In </a:t>
          </a:r>
          <a:r>
            <a:rPr lang="de-DE" sz="1200" kern="1200" dirty="0" err="1"/>
            <a:t>doing</a:t>
          </a:r>
          <a:r>
            <a:rPr lang="de-DE" sz="1200" kern="1200" dirty="0"/>
            <a:t> so, </a:t>
          </a:r>
          <a:r>
            <a:rPr lang="de-DE" sz="1200" kern="1200" dirty="0" err="1"/>
            <a:t>the</a:t>
          </a:r>
          <a:r>
            <a:rPr lang="de-DE" sz="1200" kern="1200" dirty="0"/>
            <a:t> initial </a:t>
          </a:r>
          <a:r>
            <a:rPr lang="de-DE" sz="1200" kern="1200" dirty="0" err="1"/>
            <a:t>abstraction</a:t>
          </a:r>
          <a:r>
            <a:rPr lang="de-DE" sz="1200" kern="1200" dirty="0"/>
            <a:t> </a:t>
          </a:r>
          <a:r>
            <a:rPr lang="de-DE" sz="1200" kern="1200" dirty="0" err="1"/>
            <a:t>is</a:t>
          </a:r>
          <a:r>
            <a:rPr lang="de-DE" sz="1200" kern="1200" dirty="0"/>
            <a:t> </a:t>
          </a:r>
          <a:r>
            <a:rPr lang="de-DE" sz="1200" kern="1200" dirty="0" err="1"/>
            <a:t>worked</a:t>
          </a:r>
          <a:r>
            <a:rPr lang="de-DE" sz="1200" kern="1200" dirty="0"/>
            <a:t> </a:t>
          </a:r>
          <a:r>
            <a:rPr lang="de-DE" sz="1200" kern="1200" dirty="0" err="1"/>
            <a:t>with</a:t>
          </a:r>
          <a:r>
            <a:rPr lang="de-DE" sz="1200" kern="1200" dirty="0"/>
            <a:t>, </a:t>
          </a:r>
          <a:r>
            <a:rPr lang="de-DE" sz="1200" kern="1200" dirty="0" err="1"/>
            <a:t>reasons</a:t>
          </a:r>
          <a:r>
            <a:rPr lang="de-DE" sz="1200" kern="1200" dirty="0"/>
            <a:t> </a:t>
          </a:r>
          <a:r>
            <a:rPr lang="de-DE" sz="1200" kern="1200" dirty="0" err="1"/>
            <a:t>are</a:t>
          </a:r>
          <a:r>
            <a:rPr lang="de-DE" sz="1200" kern="1200" dirty="0"/>
            <a:t> </a:t>
          </a:r>
          <a:r>
            <a:rPr lang="de-DE" sz="1200" kern="1200" dirty="0" err="1"/>
            <a:t>given</a:t>
          </a:r>
          <a:r>
            <a:rPr lang="de-DE" sz="1200" kern="1200" dirty="0"/>
            <a:t> </a:t>
          </a:r>
          <a:r>
            <a:rPr lang="de-DE" sz="1200" kern="1200" dirty="0" err="1"/>
            <a:t>why</a:t>
          </a:r>
          <a:r>
            <a:rPr lang="de-DE" sz="1200" kern="1200" dirty="0"/>
            <a:t> </a:t>
          </a:r>
          <a:r>
            <a:rPr lang="de-DE" sz="1200" kern="1200" dirty="0" err="1"/>
            <a:t>it</a:t>
          </a:r>
          <a:r>
            <a:rPr lang="de-DE" sz="1200" kern="1200" dirty="0"/>
            <a:t> </a:t>
          </a:r>
          <a:r>
            <a:rPr lang="de-DE" sz="1200" kern="1200" dirty="0" err="1"/>
            <a:t>is</a:t>
          </a:r>
          <a:r>
            <a:rPr lang="de-DE" sz="1200" kern="1200" dirty="0"/>
            <a:t> </a:t>
          </a:r>
          <a:r>
            <a:rPr lang="de-DE" sz="1200" kern="1200" dirty="0" err="1"/>
            <a:t>applicable</a:t>
          </a:r>
          <a:r>
            <a:rPr lang="de-DE" sz="1200" kern="1200" dirty="0"/>
            <a:t> </a:t>
          </a:r>
          <a:r>
            <a:rPr lang="de-DE" sz="1200" kern="1200" dirty="0" err="1"/>
            <a:t>or</a:t>
          </a:r>
          <a:r>
            <a:rPr lang="de-DE" sz="1200" kern="1200" dirty="0"/>
            <a:t> </a:t>
          </a:r>
          <a:r>
            <a:rPr lang="de-DE" sz="1200" kern="1200" dirty="0" err="1"/>
            <a:t>why</a:t>
          </a:r>
          <a:r>
            <a:rPr lang="de-DE" sz="1200" kern="1200" dirty="0"/>
            <a:t> </a:t>
          </a:r>
          <a:r>
            <a:rPr lang="de-DE" sz="1200" kern="1200" dirty="0" err="1"/>
            <a:t>the</a:t>
          </a:r>
          <a:r>
            <a:rPr lang="de-DE" sz="1200" kern="1200" dirty="0"/>
            <a:t> </a:t>
          </a:r>
          <a:r>
            <a:rPr lang="de-DE" sz="1200" kern="1200" dirty="0" err="1"/>
            <a:t>examples</a:t>
          </a:r>
          <a:r>
            <a:rPr lang="de-DE" sz="1200" kern="1200" dirty="0"/>
            <a:t> </a:t>
          </a:r>
          <a:r>
            <a:rPr lang="de-DE" sz="1200" kern="1200" dirty="0" err="1"/>
            <a:t>contain</a:t>
          </a:r>
          <a:r>
            <a:rPr lang="de-DE" sz="1200" kern="1200" dirty="0"/>
            <a:t> </a:t>
          </a:r>
          <a:r>
            <a:rPr lang="de-DE" sz="1200" kern="1200" dirty="0" err="1"/>
            <a:t>certain</a:t>
          </a:r>
          <a:r>
            <a:rPr lang="de-DE" sz="1200" kern="1200" dirty="0"/>
            <a:t> </a:t>
          </a:r>
          <a:r>
            <a:rPr lang="de-DE" sz="1200" kern="1200" dirty="0" err="1"/>
            <a:t>properties</a:t>
          </a:r>
          <a:r>
            <a:rPr lang="de-DE" sz="1200" kern="1200" dirty="0"/>
            <a:t>, etc. Through </a:t>
          </a:r>
          <a:r>
            <a:rPr lang="de-DE" sz="1200" kern="1200" dirty="0" err="1"/>
            <a:t>this</a:t>
          </a:r>
          <a:r>
            <a:rPr lang="de-DE" sz="1200" kern="1200" dirty="0"/>
            <a:t> </a:t>
          </a:r>
          <a:r>
            <a:rPr lang="de-DE" sz="1200" kern="1200" dirty="0" err="1"/>
            <a:t>occupation</a:t>
          </a:r>
          <a:r>
            <a:rPr lang="de-DE" sz="1200" kern="1200" dirty="0"/>
            <a:t>, </a:t>
          </a:r>
          <a:r>
            <a:rPr lang="de-DE" sz="1200" kern="1200" dirty="0" err="1"/>
            <a:t>the</a:t>
          </a:r>
          <a:r>
            <a:rPr lang="de-DE" sz="1200" kern="1200" dirty="0"/>
            <a:t> </a:t>
          </a:r>
          <a:r>
            <a:rPr lang="de-DE" sz="1200" kern="1200" dirty="0" err="1"/>
            <a:t>essence</a:t>
          </a:r>
          <a:r>
            <a:rPr lang="de-DE" sz="1200" kern="1200" dirty="0"/>
            <a:t> </a:t>
          </a:r>
          <a:r>
            <a:rPr lang="de-DE" sz="1200" kern="1200" dirty="0" err="1"/>
            <a:t>of</a:t>
          </a:r>
          <a:r>
            <a:rPr lang="de-DE" sz="1200" kern="1200" dirty="0"/>
            <a:t> </a:t>
          </a:r>
          <a:r>
            <a:rPr lang="de-DE" sz="1200" kern="1200" dirty="0" err="1"/>
            <a:t>the</a:t>
          </a:r>
          <a:r>
            <a:rPr lang="de-DE" sz="1200" kern="1200" dirty="0"/>
            <a:t> </a:t>
          </a:r>
          <a:r>
            <a:rPr lang="de-DE" sz="1200" kern="1200" dirty="0" err="1"/>
            <a:t>concept</a:t>
          </a:r>
          <a:r>
            <a:rPr lang="de-DE" sz="1200" kern="1200" dirty="0"/>
            <a:t> </a:t>
          </a:r>
          <a:r>
            <a:rPr lang="de-DE" sz="1200" kern="1200" dirty="0" err="1"/>
            <a:t>is</a:t>
          </a:r>
          <a:r>
            <a:rPr lang="de-DE" sz="1200" kern="1200" dirty="0"/>
            <a:t> </a:t>
          </a:r>
          <a:r>
            <a:rPr lang="de-DE" sz="1200" kern="1200" dirty="0" err="1"/>
            <a:t>once</a:t>
          </a:r>
          <a:r>
            <a:rPr lang="de-DE" sz="1200" kern="1200" dirty="0"/>
            <a:t> </a:t>
          </a:r>
          <a:r>
            <a:rPr lang="de-DE" sz="1200" kern="1200" dirty="0" err="1"/>
            <a:t>again</a:t>
          </a:r>
          <a:r>
            <a:rPr lang="de-DE" sz="1200" kern="1200" dirty="0"/>
            <a:t> </a:t>
          </a:r>
          <a:r>
            <a:rPr lang="de-DE" sz="1200" kern="1200" dirty="0" err="1"/>
            <a:t>penetrated</a:t>
          </a:r>
          <a:r>
            <a:rPr lang="de-DE" sz="1200" kern="1200" dirty="0"/>
            <a:t> and </a:t>
          </a:r>
          <a:r>
            <a:rPr lang="de-DE" sz="1200" kern="1200" dirty="0" err="1"/>
            <a:t>better</a:t>
          </a:r>
          <a:r>
            <a:rPr lang="de-DE" sz="1200" kern="1200" dirty="0"/>
            <a:t> </a:t>
          </a:r>
          <a:r>
            <a:rPr lang="de-DE" sz="1200" kern="1200" dirty="0" err="1"/>
            <a:t>internalized</a:t>
          </a:r>
          <a:r>
            <a:rPr lang="de-DE" sz="1200" kern="1200" dirty="0"/>
            <a:t>.</a:t>
          </a:r>
        </a:p>
      </dsp:txBody>
      <dsp:txXfrm rot="-5400000">
        <a:off x="1221594" y="55374"/>
        <a:ext cx="4843712" cy="1023589"/>
      </dsp:txXfrm>
    </dsp:sp>
  </dsp:spTree>
</dsp:drawing>
</file>

<file path=ppt/diagrams/layout1.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10.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target2">
  <dgm:title val=""/>
  <dgm:desc val=""/>
  <dgm:catLst>
    <dgm:cat type="relationship"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chMax val="3"/>
      <dgm:chPref val="1"/>
      <dgm:dir/>
      <dgm:animLvl val="lvl"/>
      <dgm:resizeHandles/>
    </dgm:varLst>
    <dgm:alg type="composite">
      <dgm:param type="horzAlign" val="none"/>
      <dgm:param type="vertAlign" val="none"/>
    </dgm:alg>
    <dgm:shape xmlns:r="http://schemas.openxmlformats.org/officeDocument/2006/relationships" r:blip="">
      <dgm:adjLst/>
    </dgm:shape>
    <dgm:presOf/>
    <dgm:choose name="Name1">
      <dgm:if name="Name2" func="var" arg="dir" op="equ" val="norm">
        <dgm:choose name="Name3">
          <dgm:if name="Name4" axis="ch ch" ptType="node node" st="1 1" cnt="1 0" func="cnt" op="gt" val="0">
            <dgm:choose name="Name5">
              <dgm:if name="Name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395"/>
                  <dgm:constr type="t" for="ch" forName="centerBox" refType="h" fact="0.5"/>
                  <dgm:constr type="w" for="ch" forName="centerBox" refType="w" fact="0.555"/>
                  <dgm:constr type="h" for="ch" forName="centerBox" refType="h" fact="0.4"/>
                  <dgm:constr type="userA" for="des" forName="outerSibTrans" refType="w"/>
                  <dgm:constr type="userA" for="des" forName="middleSibTrans" refType="w"/>
                  <dgm:constr type="userA" for="des" forName="centerSibTrans" refType="w"/>
                </dgm:constrLst>
              </dgm:if>
              <dgm:else name="Name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22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8">
            <dgm:choose name="Name9">
              <dgm:if name="Name1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26"/>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1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if>
      <dgm:else name="Name12">
        <dgm:choose name="Name13">
          <dgm:if name="Name14" axis="ch ch" ptType="node node" st="1 1" cnt="1 0" func="cnt" op="gt" val="0">
            <dgm:choose name="Name15">
              <dgm:if name="Name1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55"/>
                  <dgm:constr type="h" for="ch" forName="centerBox" refType="h" fact="0.4"/>
                  <dgm:constr type="userA" for="des" forName="outerSibTrans" refType="w"/>
                  <dgm:constr type="userA" for="des" forName="middleSibTrans" refType="w"/>
                  <dgm:constr type="userA" for="des" forName="centerSibTrans" refType="w"/>
                </dgm:constrLst>
              </dgm:if>
              <dgm:else name="Name1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18">
            <dgm:choose name="Name19">
              <dgm:if name="Name2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2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else>
    </dgm:choose>
    <dgm:ruleLst/>
    <dgm:choose name="Name22">
      <dgm:if name="Name23" axis="root ch" ptType="all node" st="1 1" cnt="0 0" func="cnt" op="gte" val="1">
        <dgm:layoutNode name="outerBox" styleLbl="node1">
          <dgm:alg type="composite">
            <dgm:param type="horzAlign" val="none"/>
            <dgm:param type="vertAlign" val="none"/>
          </dgm:alg>
          <dgm:shape xmlns:r="http://schemas.openxmlformats.org/officeDocument/2006/relationships" r:blip="">
            <dgm:adjLst/>
          </dgm:shape>
          <dgm:presOf/>
          <dgm:choose name="Name24">
            <dgm:if name="Name25" axis="root ch" ptType="all node" st="1 1" cnt="0 0" func="cnt" op="gt" val="1">
              <dgm:choose name="Name26">
                <dgm:if name="Name27" func="var" arg="dir" op="equ" val="norm">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025"/>
                    <dgm:constr type="t" for="ch" forName="outerBoxChildren" refType="h" fact="0.25"/>
                    <dgm:constr type="w" for="ch" forName="outerBoxChildren" refType="w" fact="0.15"/>
                    <dgm:constr type="h" for="ch" forName="outerBoxChildren" refType="h" fact="0.7"/>
                  </dgm:constrLst>
                </dgm:if>
                <dgm:else name="Name28">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825"/>
                    <dgm:constr type="t" for="ch" forName="outerBoxChildren" refType="h" fact="0.25"/>
                    <dgm:constr type="w" for="ch" forName="outerBoxChildren" refType="w" fact="0.15"/>
                    <dgm:constr type="h" for="ch" forName="outerBoxChildren" refType="h" fact="0.7"/>
                  </dgm:constrLst>
                </dgm:else>
              </dgm:choose>
            </dgm:if>
            <dgm:else name="Name29">
              <dgm:constrLst>
                <dgm:constr type="l" for="ch" forName="outerBoxParent"/>
                <dgm:constr type="t" for="ch" forName="outerBoxParent"/>
                <dgm:constr type="w" for="ch" forName="outerBoxParent" refType="w"/>
                <dgm:constr type="h" for="ch" forName="outerBoxParent" refType="h"/>
                <dgm:constr type="bMarg" for="ch" forName="outerBoxParent" refType="h" fact="1.75"/>
                <dgm:constr type="l" for="ch" forName="outerBoxChildren" refType="w" fact="0.025"/>
                <dgm:constr type="t" for="ch" forName="outerBoxChildren" refType="h" fact="0.45"/>
                <dgm:constr type="w" for="ch" forName="outerBoxChildren" refType="w" fact="0.95"/>
                <dgm:constr type="h" for="ch" forName="outerBoxChildren" refType="h" fact="0.45"/>
              </dgm:constrLst>
            </dgm:else>
          </dgm:choose>
          <dgm:ruleLst/>
          <dgm:layoutNode name="outerBoxParent" styleLbl="node1">
            <dgm:alg type="tx">
              <dgm:param type="txAnchorVert" val="t"/>
              <dgm:param type="parTxLTRAlign" val="l"/>
              <dgm:param type="parTxRTLAlign" val="r"/>
            </dgm:alg>
            <dgm:shape xmlns:r="http://schemas.openxmlformats.org/officeDocument/2006/relationships" type="roundRect" r:blip="">
              <dgm:adjLst>
                <dgm:adj idx="1" val="0.085"/>
              </dgm:adjLst>
            </dgm:shape>
            <dgm:presOf axis="ch" ptType="node" cnt="1"/>
            <dgm:constrLst>
              <dgm:constr type="tMarg" refType="primFontSz" fact="0.3"/>
              <dgm:constr type="lMarg" refType="primFontSz" fact="0.3"/>
              <dgm:constr type="rMarg" refType="primFontSz" fact="0.3"/>
            </dgm:constrLst>
            <dgm:ruleLst>
              <dgm:rule type="primFontSz" val="5" fact="NaN" max="NaN"/>
            </dgm:ruleLst>
          </dgm:layoutNode>
          <dgm:layoutNode name="outerBoxChildren">
            <dgm:choose name="Name30">
              <dgm:if name="Name31" axis="root ch" ptType="all node" st="1 1" cnt="0 0" func="cnt" op="gt" val="1">
                <dgm:alg type="lin">
                  <dgm:param type="linDir" val="fromT"/>
                  <dgm:param type="vertAlign" val="t"/>
                </dgm:alg>
              </dgm:if>
              <dgm:else name="Name32">
                <dgm:choose name="Name33">
                  <dgm:if name="Name34" func="var" arg="dir" op="equ" val="norm">
                    <dgm:alg type="lin">
                      <dgm:param type="horzAlign" val="l"/>
                    </dgm:alg>
                  </dgm:if>
                  <dgm:else name="Name35">
                    <dgm:alg type="lin">
                      <dgm:param type="linDir" val="fromR"/>
                      <dgm:param type="horzAlign" val="r"/>
                    </dgm:alg>
                  </dgm:else>
                </dgm:choose>
              </dgm:else>
            </dgm:choose>
            <dgm:shape xmlns:r="http://schemas.openxmlformats.org/officeDocument/2006/relationships" r:blip="">
              <dgm:adjLst/>
            </dgm:shape>
            <dgm:presOf/>
            <dgm:constrLst>
              <dgm:constr type="w" for="ch" forName="oChild" refType="w"/>
              <dgm:constr type="h" for="ch" forName="oChild" refType="h"/>
            </dgm:constrLst>
            <dgm:ruleLst/>
            <dgm:forEach name="Name36" axis="ch ch" ptType="node node" st="1 1" cnt="1 0">
              <dgm:layoutNode name="o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37" axis="followSib" ptType="sibTrans" cnt="1">
                <dgm:layoutNode name="ou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38"/>
    </dgm:choose>
    <dgm:choose name="Name39">
      <dgm:if name="Name40" axis="root ch" ptType="all node" st="1 1" cnt="0 0" func="cnt" op="gte" val="2">
        <dgm:layoutNode name="middleBox">
          <dgm:alg type="composite">
            <dgm:param type="horzAlign" val="none"/>
            <dgm:param type="vertAlign" val="none"/>
          </dgm:alg>
          <dgm:shape xmlns:r="http://schemas.openxmlformats.org/officeDocument/2006/relationships" r:blip="">
            <dgm:adjLst/>
          </dgm:shape>
          <dgm:presOf/>
          <dgm:choose name="Name41">
            <dgm:if name="Name42" axis="root ch" ptType="all node" st="1 1" cnt="0 0" func="cnt" op="gt" val="2">
              <dgm:choose name="Name43">
                <dgm:if name="Name44" func="var" arg="dir" op="equ" val="norm">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35"/>
                    <dgm:constr type="w" for="ch" forName="middleBoxChildren" refType="w" fact="0.2"/>
                    <dgm:constr type="h" for="ch" forName="middleBoxChildren" refType="h" fact="0.575"/>
                  </dgm:constrLst>
                </dgm:if>
                <dgm:else name="Name45">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775"/>
                    <dgm:constr type="t" for="ch" forName="middleBoxChildren" refType="h" fact="0.35"/>
                    <dgm:constr type="w" for="ch" forName="middleBoxChildren" refType="w" fact="0.2"/>
                    <dgm:constr type="h" for="ch" forName="middleBoxChildren" refType="h" fact="0.575"/>
                  </dgm:constrLst>
                </dgm:else>
              </dgm:choose>
            </dgm:if>
            <dgm:else name="Name46">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45"/>
                <dgm:constr type="w" for="ch" forName="middleBoxChildren" refType="w" fact="0.95"/>
                <dgm:constr type="h" for="ch" forName="middleBoxChildren" refType="h" fact="0.45"/>
              </dgm:constrLst>
            </dgm:else>
          </dgm:choose>
          <dgm:ruleLst/>
          <dgm:layoutNode name="middle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2" cnt="1"/>
            <dgm:constrLst>
              <dgm:constr type="tMarg" refType="primFontSz" fact="0.3"/>
              <dgm:constr type="lMarg" refType="primFontSz" fact="0.3"/>
              <dgm:constr type="rMarg" refType="primFontSz" fact="0.3"/>
            </dgm:constrLst>
            <dgm:ruleLst>
              <dgm:rule type="primFontSz" val="5" fact="NaN" max="NaN"/>
            </dgm:ruleLst>
          </dgm:layoutNode>
          <dgm:layoutNode name="middleBoxChildren">
            <dgm:choose name="Name47">
              <dgm:if name="Name48" axis="root ch" ptType="all node" st="1 1" cnt="0 0" func="cnt" op="gt" val="2">
                <dgm:alg type="lin">
                  <dgm:param type="linDir" val="fromT"/>
                  <dgm:param type="vertAlign" val="t"/>
                </dgm:alg>
              </dgm:if>
              <dgm:else name="Name49">
                <dgm:choose name="Name50">
                  <dgm:if name="Name51" func="var" arg="dir" op="equ" val="norm">
                    <dgm:alg type="lin">
                      <dgm:param type="horzAlign" val="l"/>
                    </dgm:alg>
                  </dgm:if>
                  <dgm:else name="Name52">
                    <dgm:alg type="lin">
                      <dgm:param type="linDir" val="fromR"/>
                      <dgm:param type="horzAlign" val="r"/>
                    </dgm:alg>
                  </dgm:else>
                </dgm:choose>
              </dgm:else>
            </dgm:choose>
            <dgm:shape xmlns:r="http://schemas.openxmlformats.org/officeDocument/2006/relationships" r:blip="">
              <dgm:adjLst/>
            </dgm:shape>
            <dgm:presOf/>
            <dgm:constrLst>
              <dgm:constr type="w" for="ch" forName="mChild" refType="w"/>
              <dgm:constr type="h" for="ch" forName="mChild" refType="h"/>
            </dgm:constrLst>
            <dgm:ruleLst/>
            <dgm:forEach name="Name53" axis="ch ch" ptType="node node" st="2 1" cnt="1 0">
              <dgm:layoutNode name="m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54" axis="followSib" ptType="sibTrans" cnt="1">
                <dgm:layoutNode name="middle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55"/>
    </dgm:choose>
    <dgm:choose name="Name56">
      <dgm:if name="Name57" axis="root ch" ptType="all node" st="1 1" cnt="0 0" func="cnt" op="gte" val="3">
        <dgm:layoutNode name="centerBox">
          <dgm:alg type="composite">
            <dgm:param type="horzAlign" val="none"/>
            <dgm:param type="vertAlign" val="none"/>
          </dgm:alg>
          <dgm:shape xmlns:r="http://schemas.openxmlformats.org/officeDocument/2006/relationships" r:blip="">
            <dgm:adjLst/>
          </dgm:shape>
          <dgm:presOf/>
          <dgm:choose name="Name58">
            <dgm:if name="Name59" axis="ch ch" ptType="node node" st="3 1" cnt="1 0" func="cnt" op="gt" val="0">
              <dgm:constrLst>
                <dgm:constr type="l" for="ch" forName="centerBoxParent"/>
                <dgm:constr type="t" for="ch" forName="centerBoxParent"/>
                <dgm:constr type="w" for="ch" forName="centerBoxParent" refType="w"/>
                <dgm:constr type="h" for="ch" forName="centerBoxParent" refType="h"/>
                <dgm:constr type="bMarg" for="ch" forName="centerBoxParent" refType="h" fact="1.6"/>
                <dgm:constr type="l" for="ch" forName="centerBoxChildren" refType="w" fact="0.025"/>
                <dgm:constr type="t" for="ch" forName="centerBoxChildren" refType="h" fact="0.45"/>
                <dgm:constr type="w" for="ch" forName="centerBoxChildren" refType="w" fact="0.95"/>
                <dgm:constr type="h" for="ch" forName="centerBoxChildren" refType="h" fact="0.45"/>
              </dgm:constrLst>
            </dgm:if>
            <dgm:else name="Name60">
              <dgm:constrLst>
                <dgm:constr type="l" for="ch" forName="centerBoxParent"/>
                <dgm:constr type="t" for="ch" forName="centerBoxParent"/>
                <dgm:constr type="w" for="ch" forName="centerBoxParent" refType="w"/>
                <dgm:constr type="h" for="ch" forName="centerBoxParent" refType="h"/>
              </dgm:constrLst>
            </dgm:else>
          </dgm:choose>
          <dgm:ruleLst/>
          <dgm:layoutNode name="center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3" cnt="1"/>
            <dgm:constrLst>
              <dgm:constr type="tMarg" refType="primFontSz" fact="0.3"/>
              <dgm:constr type="lMarg" refType="primFontSz" fact="0.3"/>
              <dgm:constr type="rMarg" refType="primFontSz" fact="0.3"/>
            </dgm:constrLst>
            <dgm:ruleLst>
              <dgm:rule type="primFontSz" val="5" fact="NaN" max="NaN"/>
            </dgm:ruleLst>
          </dgm:layoutNode>
          <dgm:choose name="Name61">
            <dgm:if name="Name62" axis="ch ch" ptType="node node" st="3 1" cnt="1 0" func="cnt" op="gt" val="0">
              <dgm:layoutNode name="centerBoxChildren">
                <dgm:choose name="Name63">
                  <dgm:if name="Name64" func="var" arg="dir" op="equ" val="norm">
                    <dgm:alg type="lin">
                      <dgm:param type="horzAlign" val="l"/>
                    </dgm:alg>
                  </dgm:if>
                  <dgm:else name="Name65">
                    <dgm:alg type="lin">
                      <dgm:param type="linDir" val="fromR"/>
                      <dgm:param type="horzAlign" val="r"/>
                    </dgm:alg>
                  </dgm:else>
                </dgm:choose>
                <dgm:shape xmlns:r="http://schemas.openxmlformats.org/officeDocument/2006/relationships" r:blip="">
                  <dgm:adjLst/>
                </dgm:shape>
                <dgm:presOf/>
                <dgm:constrLst>
                  <dgm:constr type="w" for="ch" forName="cChild" refType="w"/>
                  <dgm:constr type="h" for="ch" forName="cChild" refType="h"/>
                </dgm:constrLst>
                <dgm:ruleLst/>
                <dgm:forEach name="Name66" axis="ch ch" ptType="node node" st="3 1" cnt="1 0">
                  <dgm:layoutNode name="c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67" axis="followSib" ptType="sibTrans" cnt="1">
                    <dgm:layoutNode name="cen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if>
            <dgm:else name="Name68"/>
          </dgm:choose>
        </dgm:layoutNode>
      </dgm:if>
      <dgm:else name="Name69"/>
    </dgm:choose>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3079202" cy="512304"/>
          </a:xfrm>
          <a:prstGeom prst="rect">
            <a:avLst/>
          </a:prstGeom>
        </p:spPr>
        <p:txBody>
          <a:bodyPr vert="horz" lIns="94796" tIns="47398" rIns="94796" bIns="47398" rtlCol="0"/>
          <a:lstStyle>
            <a:lvl1pPr algn="l">
              <a:defRPr sz="1200"/>
            </a:lvl1pPr>
          </a:lstStyle>
          <a:p>
            <a:endParaRPr lang="de-AT"/>
          </a:p>
        </p:txBody>
      </p:sp>
      <p:sp>
        <p:nvSpPr>
          <p:cNvPr id="3" name="Datumsplatzhalter 2"/>
          <p:cNvSpPr>
            <a:spLocks noGrp="1"/>
          </p:cNvSpPr>
          <p:nvPr>
            <p:ph type="dt" sz="quarter" idx="1"/>
          </p:nvPr>
        </p:nvSpPr>
        <p:spPr>
          <a:xfrm>
            <a:off x="4023203" y="0"/>
            <a:ext cx="3079202" cy="512304"/>
          </a:xfrm>
          <a:prstGeom prst="rect">
            <a:avLst/>
          </a:prstGeom>
        </p:spPr>
        <p:txBody>
          <a:bodyPr vert="horz" lIns="94796" tIns="47398" rIns="94796" bIns="47398" rtlCol="0"/>
          <a:lstStyle>
            <a:lvl1pPr algn="r">
              <a:defRPr sz="1200"/>
            </a:lvl1pPr>
          </a:lstStyle>
          <a:p>
            <a:fld id="{0AB4F125-D225-4419-824D-7EFBBEBCC27E}" type="datetimeFigureOut">
              <a:rPr lang="de-AT" smtClean="0"/>
              <a:t>08.10.22</a:t>
            </a:fld>
            <a:endParaRPr lang="de-AT"/>
          </a:p>
        </p:txBody>
      </p:sp>
      <p:sp>
        <p:nvSpPr>
          <p:cNvPr id="4" name="Fußzeilenplatzhalter 3"/>
          <p:cNvSpPr>
            <a:spLocks noGrp="1"/>
          </p:cNvSpPr>
          <p:nvPr>
            <p:ph type="ftr" sz="quarter" idx="2"/>
          </p:nvPr>
        </p:nvSpPr>
        <p:spPr>
          <a:xfrm>
            <a:off x="0" y="9722309"/>
            <a:ext cx="3079202" cy="512304"/>
          </a:xfrm>
          <a:prstGeom prst="rect">
            <a:avLst/>
          </a:prstGeom>
        </p:spPr>
        <p:txBody>
          <a:bodyPr vert="horz" lIns="94796" tIns="47398" rIns="94796" bIns="47398" rtlCol="0" anchor="b"/>
          <a:lstStyle>
            <a:lvl1pPr algn="l">
              <a:defRPr sz="1200"/>
            </a:lvl1pPr>
          </a:lstStyle>
          <a:p>
            <a:endParaRPr lang="de-AT"/>
          </a:p>
        </p:txBody>
      </p:sp>
      <p:sp>
        <p:nvSpPr>
          <p:cNvPr id="5" name="Foliennummernplatzhalter 4"/>
          <p:cNvSpPr>
            <a:spLocks noGrp="1"/>
          </p:cNvSpPr>
          <p:nvPr>
            <p:ph type="sldNum" sz="quarter" idx="3"/>
          </p:nvPr>
        </p:nvSpPr>
        <p:spPr>
          <a:xfrm>
            <a:off x="4023203" y="9722309"/>
            <a:ext cx="3079202" cy="512304"/>
          </a:xfrm>
          <a:prstGeom prst="rect">
            <a:avLst/>
          </a:prstGeom>
        </p:spPr>
        <p:txBody>
          <a:bodyPr vert="horz" lIns="94796" tIns="47398" rIns="94796" bIns="47398" rtlCol="0" anchor="b"/>
          <a:lstStyle>
            <a:lvl1pPr algn="r">
              <a:defRPr sz="1200"/>
            </a:lvl1pPr>
          </a:lstStyle>
          <a:p>
            <a:fld id="{176DF2C3-1426-430E-85B6-9215DDCB82A5}" type="slidenum">
              <a:rPr lang="de-AT" smtClean="0"/>
              <a:t>‹Nr.›</a:t>
            </a:fld>
            <a:endParaRPr lang="de-AT"/>
          </a:p>
        </p:txBody>
      </p:sp>
    </p:spTree>
    <p:extLst>
      <p:ext uri="{BB962C8B-B14F-4D97-AF65-F5344CB8AC3E}">
        <p14:creationId xmlns:p14="http://schemas.microsoft.com/office/powerpoint/2010/main" val="9218842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0"/>
            <a:ext cx="3078427" cy="513508"/>
          </a:xfrm>
          <a:prstGeom prst="rect">
            <a:avLst/>
          </a:prstGeom>
        </p:spPr>
        <p:txBody>
          <a:bodyPr vert="horz" lIns="94796" tIns="47398" rIns="94796" bIns="47398" rtlCol="0"/>
          <a:lstStyle>
            <a:lvl1pPr algn="l">
              <a:defRPr sz="1200"/>
            </a:lvl1pPr>
          </a:lstStyle>
          <a:p>
            <a:endParaRPr lang="de-DE"/>
          </a:p>
        </p:txBody>
      </p:sp>
      <p:sp>
        <p:nvSpPr>
          <p:cNvPr id="3" name="Datumsplatzhalter 2"/>
          <p:cNvSpPr>
            <a:spLocks noGrp="1"/>
          </p:cNvSpPr>
          <p:nvPr>
            <p:ph type="dt" idx="1"/>
          </p:nvPr>
        </p:nvSpPr>
        <p:spPr>
          <a:xfrm>
            <a:off x="4023993" y="0"/>
            <a:ext cx="3078427" cy="513508"/>
          </a:xfrm>
          <a:prstGeom prst="rect">
            <a:avLst/>
          </a:prstGeom>
        </p:spPr>
        <p:txBody>
          <a:bodyPr vert="horz" lIns="94796" tIns="47398" rIns="94796" bIns="47398" rtlCol="0"/>
          <a:lstStyle>
            <a:lvl1pPr algn="r">
              <a:defRPr sz="1200"/>
            </a:lvl1pPr>
          </a:lstStyle>
          <a:p>
            <a:fld id="{9785BB0E-B9B1-4E9D-B26B-CEF22437B864}" type="datetimeFigureOut">
              <a:rPr lang="de-DE" smtClean="0"/>
              <a:t>08.10.22</a:t>
            </a:fld>
            <a:endParaRPr lang="de-DE"/>
          </a:p>
        </p:txBody>
      </p:sp>
      <p:sp>
        <p:nvSpPr>
          <p:cNvPr id="4" name="Folienbildplatzhalter 3"/>
          <p:cNvSpPr>
            <a:spLocks noGrp="1" noRot="1" noChangeAspect="1"/>
          </p:cNvSpPr>
          <p:nvPr>
            <p:ph type="sldImg" idx="2"/>
          </p:nvPr>
        </p:nvSpPr>
        <p:spPr>
          <a:xfrm>
            <a:off x="1249363" y="1279525"/>
            <a:ext cx="4605337" cy="3454400"/>
          </a:xfrm>
          <a:prstGeom prst="rect">
            <a:avLst/>
          </a:prstGeom>
          <a:noFill/>
          <a:ln w="12700">
            <a:solidFill>
              <a:prstClr val="black"/>
            </a:solidFill>
          </a:ln>
        </p:spPr>
        <p:txBody>
          <a:bodyPr vert="horz" lIns="94796" tIns="47398" rIns="94796" bIns="47398" rtlCol="0" anchor="ctr"/>
          <a:lstStyle/>
          <a:p>
            <a:endParaRPr lang="de-DE"/>
          </a:p>
        </p:txBody>
      </p:sp>
      <p:sp>
        <p:nvSpPr>
          <p:cNvPr id="5" name="Notizenplatzhalter 4"/>
          <p:cNvSpPr>
            <a:spLocks noGrp="1"/>
          </p:cNvSpPr>
          <p:nvPr>
            <p:ph type="body" sz="quarter" idx="3"/>
          </p:nvPr>
        </p:nvSpPr>
        <p:spPr>
          <a:xfrm>
            <a:off x="710407" y="4925407"/>
            <a:ext cx="5683250" cy="4029879"/>
          </a:xfrm>
          <a:prstGeom prst="rect">
            <a:avLst/>
          </a:prstGeom>
        </p:spPr>
        <p:txBody>
          <a:bodyPr vert="horz" lIns="94796" tIns="47398" rIns="94796" bIns="47398"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1" y="9721107"/>
            <a:ext cx="3078427" cy="513507"/>
          </a:xfrm>
          <a:prstGeom prst="rect">
            <a:avLst/>
          </a:prstGeom>
        </p:spPr>
        <p:txBody>
          <a:bodyPr vert="horz" lIns="94796" tIns="47398" rIns="94796" bIns="47398" rtlCol="0" anchor="b"/>
          <a:lstStyle>
            <a:lvl1pPr algn="l">
              <a:defRPr sz="1200"/>
            </a:lvl1pPr>
          </a:lstStyle>
          <a:p>
            <a:endParaRPr lang="de-DE"/>
          </a:p>
        </p:txBody>
      </p:sp>
      <p:sp>
        <p:nvSpPr>
          <p:cNvPr id="7" name="Foliennummernplatzhalter 6"/>
          <p:cNvSpPr>
            <a:spLocks noGrp="1"/>
          </p:cNvSpPr>
          <p:nvPr>
            <p:ph type="sldNum" sz="quarter" idx="5"/>
          </p:nvPr>
        </p:nvSpPr>
        <p:spPr>
          <a:xfrm>
            <a:off x="4023993" y="9721107"/>
            <a:ext cx="3078427" cy="513507"/>
          </a:xfrm>
          <a:prstGeom prst="rect">
            <a:avLst/>
          </a:prstGeom>
        </p:spPr>
        <p:txBody>
          <a:bodyPr vert="horz" lIns="94796" tIns="47398" rIns="94796" bIns="47398" rtlCol="0" anchor="b"/>
          <a:lstStyle>
            <a:lvl1pPr algn="r">
              <a:defRPr sz="1200"/>
            </a:lvl1pPr>
          </a:lstStyle>
          <a:p>
            <a:fld id="{E37EC145-A968-402B-AD06-80279EF844C5}" type="slidenum">
              <a:rPr lang="de-DE" smtClean="0"/>
              <a:t>‹Nr.›</a:t>
            </a:fld>
            <a:endParaRPr lang="de-DE"/>
          </a:p>
        </p:txBody>
      </p:sp>
    </p:spTree>
    <p:extLst>
      <p:ext uri="{BB962C8B-B14F-4D97-AF65-F5344CB8AC3E}">
        <p14:creationId xmlns:p14="http://schemas.microsoft.com/office/powerpoint/2010/main" val="16988257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E37EC145-A968-402B-AD06-80279EF844C5}" type="slidenum">
              <a:rPr lang="de-DE" smtClean="0"/>
              <a:t>1</a:t>
            </a:fld>
            <a:endParaRPr lang="de-DE"/>
          </a:p>
        </p:txBody>
      </p:sp>
    </p:spTree>
    <p:extLst>
      <p:ext uri="{BB962C8B-B14F-4D97-AF65-F5344CB8AC3E}">
        <p14:creationId xmlns:p14="http://schemas.microsoft.com/office/powerpoint/2010/main" val="15687823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E37EC145-A968-402B-AD06-80279EF844C5}" type="slidenum">
              <a:rPr lang="de-DE" smtClean="0"/>
              <a:t>11</a:t>
            </a:fld>
            <a:endParaRPr lang="de-DE"/>
          </a:p>
        </p:txBody>
      </p:sp>
    </p:spTree>
    <p:extLst>
      <p:ext uri="{BB962C8B-B14F-4D97-AF65-F5344CB8AC3E}">
        <p14:creationId xmlns:p14="http://schemas.microsoft.com/office/powerpoint/2010/main" val="1816940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E37EC145-A968-402B-AD06-80279EF844C5}" type="slidenum">
              <a:rPr lang="de-DE" smtClean="0"/>
              <a:t>12</a:t>
            </a:fld>
            <a:endParaRPr lang="de-DE"/>
          </a:p>
        </p:txBody>
      </p:sp>
    </p:spTree>
    <p:extLst>
      <p:ext uri="{BB962C8B-B14F-4D97-AF65-F5344CB8AC3E}">
        <p14:creationId xmlns:p14="http://schemas.microsoft.com/office/powerpoint/2010/main" val="1272877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E37EC145-A968-402B-AD06-80279EF844C5}" type="slidenum">
              <a:rPr lang="de-DE" smtClean="0"/>
              <a:t>14</a:t>
            </a:fld>
            <a:endParaRPr lang="de-DE"/>
          </a:p>
        </p:txBody>
      </p:sp>
    </p:spTree>
    <p:extLst>
      <p:ext uri="{BB962C8B-B14F-4D97-AF65-F5344CB8AC3E}">
        <p14:creationId xmlns:p14="http://schemas.microsoft.com/office/powerpoint/2010/main" val="33073811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E37EC145-A968-402B-AD06-80279EF844C5}" type="slidenum">
              <a:rPr lang="de-DE" smtClean="0"/>
              <a:t>15</a:t>
            </a:fld>
            <a:endParaRPr lang="de-DE"/>
          </a:p>
        </p:txBody>
      </p:sp>
    </p:spTree>
    <p:extLst>
      <p:ext uri="{BB962C8B-B14F-4D97-AF65-F5344CB8AC3E}">
        <p14:creationId xmlns:p14="http://schemas.microsoft.com/office/powerpoint/2010/main" val="36474829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E37EC145-A968-402B-AD06-80279EF844C5}" type="slidenum">
              <a:rPr lang="de-DE" smtClean="0"/>
              <a:t>16</a:t>
            </a:fld>
            <a:endParaRPr lang="de-DE"/>
          </a:p>
        </p:txBody>
      </p:sp>
    </p:spTree>
    <p:extLst>
      <p:ext uri="{BB962C8B-B14F-4D97-AF65-F5344CB8AC3E}">
        <p14:creationId xmlns:p14="http://schemas.microsoft.com/office/powerpoint/2010/main" val="29175261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E37EC145-A968-402B-AD06-80279EF844C5}" type="slidenum">
              <a:rPr lang="de-DE" smtClean="0"/>
              <a:t>17</a:t>
            </a:fld>
            <a:endParaRPr lang="de-DE"/>
          </a:p>
        </p:txBody>
      </p:sp>
    </p:spTree>
    <p:extLst>
      <p:ext uri="{BB962C8B-B14F-4D97-AF65-F5344CB8AC3E}">
        <p14:creationId xmlns:p14="http://schemas.microsoft.com/office/powerpoint/2010/main" val="24201382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E37EC145-A968-402B-AD06-80279EF844C5}" type="slidenum">
              <a:rPr lang="de-DE" smtClean="0"/>
              <a:t>18</a:t>
            </a:fld>
            <a:endParaRPr lang="de-DE"/>
          </a:p>
        </p:txBody>
      </p:sp>
    </p:spTree>
    <p:extLst>
      <p:ext uri="{BB962C8B-B14F-4D97-AF65-F5344CB8AC3E}">
        <p14:creationId xmlns:p14="http://schemas.microsoft.com/office/powerpoint/2010/main" val="361165130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E37EC145-A968-402B-AD06-80279EF844C5}" type="slidenum">
              <a:rPr lang="de-DE" smtClean="0"/>
              <a:t>19</a:t>
            </a:fld>
            <a:endParaRPr lang="de-DE"/>
          </a:p>
        </p:txBody>
      </p:sp>
    </p:spTree>
    <p:extLst>
      <p:ext uri="{BB962C8B-B14F-4D97-AF65-F5344CB8AC3E}">
        <p14:creationId xmlns:p14="http://schemas.microsoft.com/office/powerpoint/2010/main" val="61227087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E37EC145-A968-402B-AD06-80279EF844C5}" type="slidenum">
              <a:rPr lang="de-DE" smtClean="0"/>
              <a:t>22</a:t>
            </a:fld>
            <a:endParaRPr lang="de-DE"/>
          </a:p>
        </p:txBody>
      </p:sp>
    </p:spTree>
    <p:extLst>
      <p:ext uri="{BB962C8B-B14F-4D97-AF65-F5344CB8AC3E}">
        <p14:creationId xmlns:p14="http://schemas.microsoft.com/office/powerpoint/2010/main" val="172975279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E37EC145-A968-402B-AD06-80279EF844C5}" type="slidenum">
              <a:rPr lang="de-DE" smtClean="0"/>
              <a:t>23</a:t>
            </a:fld>
            <a:endParaRPr lang="de-DE"/>
          </a:p>
        </p:txBody>
      </p:sp>
    </p:spTree>
    <p:extLst>
      <p:ext uri="{BB962C8B-B14F-4D97-AF65-F5344CB8AC3E}">
        <p14:creationId xmlns:p14="http://schemas.microsoft.com/office/powerpoint/2010/main" val="29098563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E37EC145-A968-402B-AD06-80279EF844C5}" type="slidenum">
              <a:rPr lang="de-DE" smtClean="0"/>
              <a:t>2</a:t>
            </a:fld>
            <a:endParaRPr lang="de-DE"/>
          </a:p>
        </p:txBody>
      </p:sp>
    </p:spTree>
    <p:extLst>
      <p:ext uri="{BB962C8B-B14F-4D97-AF65-F5344CB8AC3E}">
        <p14:creationId xmlns:p14="http://schemas.microsoft.com/office/powerpoint/2010/main" val="352044636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E37EC145-A968-402B-AD06-80279EF844C5}" type="slidenum">
              <a:rPr lang="de-DE" smtClean="0"/>
              <a:t>25</a:t>
            </a:fld>
            <a:endParaRPr lang="de-DE"/>
          </a:p>
        </p:txBody>
      </p:sp>
    </p:spTree>
    <p:extLst>
      <p:ext uri="{BB962C8B-B14F-4D97-AF65-F5344CB8AC3E}">
        <p14:creationId xmlns:p14="http://schemas.microsoft.com/office/powerpoint/2010/main" val="25705804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E37EC145-A968-402B-AD06-80279EF844C5}" type="slidenum">
              <a:rPr lang="de-DE" smtClean="0"/>
              <a:t>26</a:t>
            </a:fld>
            <a:endParaRPr lang="de-DE"/>
          </a:p>
        </p:txBody>
      </p:sp>
    </p:spTree>
    <p:extLst>
      <p:ext uri="{BB962C8B-B14F-4D97-AF65-F5344CB8AC3E}">
        <p14:creationId xmlns:p14="http://schemas.microsoft.com/office/powerpoint/2010/main" val="37789981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E37EC145-A968-402B-AD06-80279EF844C5}" type="slidenum">
              <a:rPr lang="de-DE" smtClean="0"/>
              <a:t>27</a:t>
            </a:fld>
            <a:endParaRPr lang="de-DE"/>
          </a:p>
        </p:txBody>
      </p:sp>
    </p:spTree>
    <p:extLst>
      <p:ext uri="{BB962C8B-B14F-4D97-AF65-F5344CB8AC3E}">
        <p14:creationId xmlns:p14="http://schemas.microsoft.com/office/powerpoint/2010/main" val="175711167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E37EC145-A968-402B-AD06-80279EF844C5}" type="slidenum">
              <a:rPr lang="de-DE" smtClean="0"/>
              <a:t>28</a:t>
            </a:fld>
            <a:endParaRPr lang="de-DE"/>
          </a:p>
        </p:txBody>
      </p:sp>
    </p:spTree>
    <p:extLst>
      <p:ext uri="{BB962C8B-B14F-4D97-AF65-F5344CB8AC3E}">
        <p14:creationId xmlns:p14="http://schemas.microsoft.com/office/powerpoint/2010/main" val="40655419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E37EC145-A968-402B-AD06-80279EF844C5}" type="slidenum">
              <a:rPr lang="de-DE" smtClean="0"/>
              <a:t>3</a:t>
            </a:fld>
            <a:endParaRPr lang="de-DE"/>
          </a:p>
        </p:txBody>
      </p:sp>
    </p:spTree>
    <p:extLst>
      <p:ext uri="{BB962C8B-B14F-4D97-AF65-F5344CB8AC3E}">
        <p14:creationId xmlns:p14="http://schemas.microsoft.com/office/powerpoint/2010/main" val="3615106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E37EC145-A968-402B-AD06-80279EF844C5}" type="slidenum">
              <a:rPr lang="de-DE" smtClean="0"/>
              <a:t>5</a:t>
            </a:fld>
            <a:endParaRPr lang="de-DE"/>
          </a:p>
        </p:txBody>
      </p:sp>
    </p:spTree>
    <p:extLst>
      <p:ext uri="{BB962C8B-B14F-4D97-AF65-F5344CB8AC3E}">
        <p14:creationId xmlns:p14="http://schemas.microsoft.com/office/powerpoint/2010/main" val="41467266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E37EC145-A968-402B-AD06-80279EF844C5}" type="slidenum">
              <a:rPr lang="de-DE" smtClean="0"/>
              <a:t>6</a:t>
            </a:fld>
            <a:endParaRPr lang="de-DE"/>
          </a:p>
        </p:txBody>
      </p:sp>
    </p:spTree>
    <p:extLst>
      <p:ext uri="{BB962C8B-B14F-4D97-AF65-F5344CB8AC3E}">
        <p14:creationId xmlns:p14="http://schemas.microsoft.com/office/powerpoint/2010/main" val="39638450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E37EC145-A968-402B-AD06-80279EF844C5}" type="slidenum">
              <a:rPr lang="de-DE" smtClean="0"/>
              <a:t>7</a:t>
            </a:fld>
            <a:endParaRPr lang="de-DE"/>
          </a:p>
        </p:txBody>
      </p:sp>
    </p:spTree>
    <p:extLst>
      <p:ext uri="{BB962C8B-B14F-4D97-AF65-F5344CB8AC3E}">
        <p14:creationId xmlns:p14="http://schemas.microsoft.com/office/powerpoint/2010/main" val="29975611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E37EC145-A968-402B-AD06-80279EF844C5}" type="slidenum">
              <a:rPr lang="de-DE" smtClean="0"/>
              <a:t>8</a:t>
            </a:fld>
            <a:endParaRPr lang="de-DE"/>
          </a:p>
        </p:txBody>
      </p:sp>
    </p:spTree>
    <p:extLst>
      <p:ext uri="{BB962C8B-B14F-4D97-AF65-F5344CB8AC3E}">
        <p14:creationId xmlns:p14="http://schemas.microsoft.com/office/powerpoint/2010/main" val="22738278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E37EC145-A968-402B-AD06-80279EF844C5}" type="slidenum">
              <a:rPr lang="de-DE" smtClean="0"/>
              <a:t>9</a:t>
            </a:fld>
            <a:endParaRPr lang="de-DE"/>
          </a:p>
        </p:txBody>
      </p:sp>
    </p:spTree>
    <p:extLst>
      <p:ext uri="{BB962C8B-B14F-4D97-AF65-F5344CB8AC3E}">
        <p14:creationId xmlns:p14="http://schemas.microsoft.com/office/powerpoint/2010/main" val="18922273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E37EC145-A968-402B-AD06-80279EF844C5}" type="slidenum">
              <a:rPr lang="de-DE" smtClean="0"/>
              <a:t>10</a:t>
            </a:fld>
            <a:endParaRPr lang="de-DE"/>
          </a:p>
        </p:txBody>
      </p:sp>
    </p:spTree>
    <p:extLst>
      <p:ext uri="{BB962C8B-B14F-4D97-AF65-F5344CB8AC3E}">
        <p14:creationId xmlns:p14="http://schemas.microsoft.com/office/powerpoint/2010/main" val="143005625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pic>
        <p:nvPicPr>
          <p:cNvPr id="4" name="Grafik 9"/>
          <p:cNvPicPr>
            <a:picLocks noChangeAspect="1"/>
          </p:cNvPicPr>
          <p:nvPr userDrawn="1"/>
        </p:nvPicPr>
        <p:blipFill>
          <a:blip r:embed="rId2">
            <a:extLst>
              <a:ext uri="{28A0092B-C50C-407E-A947-70E740481C1C}">
                <a14:useLocalDpi xmlns:a14="http://schemas.microsoft.com/office/drawing/2010/main" val="0"/>
              </a:ext>
            </a:extLst>
          </a:blip>
          <a:srcRect l="50375"/>
          <a:stretch>
            <a:fillRect/>
          </a:stretch>
        </p:blipFill>
        <p:spPr bwMode="auto">
          <a:xfrm>
            <a:off x="0" y="27093"/>
            <a:ext cx="4301067" cy="97265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Grafik 8"/>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598009" y="580250"/>
            <a:ext cx="1537547" cy="6186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itel 1"/>
          <p:cNvSpPr>
            <a:spLocks noGrp="1"/>
          </p:cNvSpPr>
          <p:nvPr>
            <p:ph type="ctrTitle"/>
          </p:nvPr>
        </p:nvSpPr>
        <p:spPr>
          <a:xfrm>
            <a:off x="4761406" y="3572232"/>
            <a:ext cx="7476031" cy="2044474"/>
          </a:xfrm>
          <a:prstGeom prst="rect">
            <a:avLst/>
          </a:prstGeom>
        </p:spPr>
        <p:txBody>
          <a:bodyPr/>
          <a:lstStyle>
            <a:lvl1pPr algn="l">
              <a:defRPr sz="4551">
                <a:solidFill>
                  <a:schemeClr val="tx2"/>
                </a:solidFill>
                <a:latin typeface="Segoe UI" panose="020B0502040204020203" pitchFamily="34" charset="0"/>
                <a:cs typeface="Segoe UI" panose="020B0502040204020203" pitchFamily="34" charset="0"/>
              </a:defRPr>
            </a:lvl1pPr>
          </a:lstStyle>
          <a:p>
            <a:r>
              <a:rPr lang="en-US" dirty="0"/>
              <a:t>Titelmasterformat durch Klicken bearbeiten</a:t>
            </a:r>
            <a:endParaRPr lang="de-DE" dirty="0"/>
          </a:p>
        </p:txBody>
      </p:sp>
      <p:sp>
        <p:nvSpPr>
          <p:cNvPr id="15" name="Untertitel 2"/>
          <p:cNvSpPr>
            <a:spLocks noGrp="1"/>
          </p:cNvSpPr>
          <p:nvPr>
            <p:ph type="subTitle" idx="1"/>
          </p:nvPr>
        </p:nvSpPr>
        <p:spPr>
          <a:xfrm>
            <a:off x="4761406" y="5620459"/>
            <a:ext cx="7476031" cy="2328683"/>
          </a:xfrm>
          <a:prstGeom prst="rect">
            <a:avLst/>
          </a:prstGeom>
        </p:spPr>
        <p:txBody>
          <a:bodyPr/>
          <a:lstStyle>
            <a:lvl1pPr marL="0" indent="0" algn="l">
              <a:buNone/>
              <a:defRPr sz="2560" baseline="0">
                <a:solidFill>
                  <a:schemeClr val="tx2"/>
                </a:solidFill>
                <a:latin typeface="Segoe UI" panose="020B0502040204020203" pitchFamily="34" charset="0"/>
                <a:cs typeface="Segoe UI" panose="020B0502040204020203" pitchFamily="34" charset="0"/>
              </a:defRPr>
            </a:lvl1pPr>
            <a:lvl2pPr marL="650230" indent="0" algn="ctr">
              <a:buNone/>
              <a:defRPr>
                <a:solidFill>
                  <a:schemeClr val="tx1">
                    <a:tint val="75000"/>
                  </a:schemeClr>
                </a:solidFill>
              </a:defRPr>
            </a:lvl2pPr>
            <a:lvl3pPr marL="1300460" indent="0" algn="ctr">
              <a:buNone/>
              <a:defRPr>
                <a:solidFill>
                  <a:schemeClr val="tx1">
                    <a:tint val="75000"/>
                  </a:schemeClr>
                </a:solidFill>
              </a:defRPr>
            </a:lvl3pPr>
            <a:lvl4pPr marL="1950690" indent="0" algn="ctr">
              <a:buNone/>
              <a:defRPr>
                <a:solidFill>
                  <a:schemeClr val="tx1">
                    <a:tint val="75000"/>
                  </a:schemeClr>
                </a:solidFill>
              </a:defRPr>
            </a:lvl4pPr>
            <a:lvl5pPr marL="2600919" indent="0" algn="ctr">
              <a:buNone/>
              <a:defRPr>
                <a:solidFill>
                  <a:schemeClr val="tx1">
                    <a:tint val="75000"/>
                  </a:schemeClr>
                </a:solidFill>
              </a:defRPr>
            </a:lvl5pPr>
            <a:lvl6pPr marL="3251149" indent="0" algn="ctr">
              <a:buNone/>
              <a:defRPr>
                <a:solidFill>
                  <a:schemeClr val="tx1">
                    <a:tint val="75000"/>
                  </a:schemeClr>
                </a:solidFill>
              </a:defRPr>
            </a:lvl6pPr>
            <a:lvl7pPr marL="3901379" indent="0" algn="ctr">
              <a:buNone/>
              <a:defRPr>
                <a:solidFill>
                  <a:schemeClr val="tx1">
                    <a:tint val="75000"/>
                  </a:schemeClr>
                </a:solidFill>
              </a:defRPr>
            </a:lvl7pPr>
            <a:lvl8pPr marL="4551609" indent="0" algn="ctr">
              <a:buNone/>
              <a:defRPr>
                <a:solidFill>
                  <a:schemeClr val="tx1">
                    <a:tint val="75000"/>
                  </a:schemeClr>
                </a:solidFill>
              </a:defRPr>
            </a:lvl8pPr>
            <a:lvl9pPr marL="5201839" indent="0" algn="ctr">
              <a:buNone/>
              <a:defRPr>
                <a:solidFill>
                  <a:schemeClr val="tx1">
                    <a:tint val="75000"/>
                  </a:schemeClr>
                </a:solidFill>
              </a:defRPr>
            </a:lvl9pPr>
          </a:lstStyle>
          <a:p>
            <a:r>
              <a:rPr lang="en-US" dirty="0"/>
              <a:t>Formatvorlage des Untertitelmasters durch Klicken bearbeiten</a:t>
            </a:r>
            <a:endParaRPr lang="de-DE" dirty="0"/>
          </a:p>
        </p:txBody>
      </p:sp>
      <p:sp>
        <p:nvSpPr>
          <p:cNvPr id="6" name="Textfeld 2">
            <a:extLst>
              <a:ext uri="{FF2B5EF4-FFF2-40B4-BE49-F238E27FC236}">
                <a16:creationId xmlns:a16="http://schemas.microsoft.com/office/drawing/2014/main" id="{15CC359C-D216-46D3-B533-CDFBE7821746}"/>
              </a:ext>
            </a:extLst>
          </p:cNvPr>
          <p:cNvSpPr txBox="1">
            <a:spLocks noChangeArrowheads="1"/>
          </p:cNvSpPr>
          <p:nvPr userDrawn="1"/>
        </p:nvSpPr>
        <p:spPr bwMode="auto">
          <a:xfrm>
            <a:off x="9120291" y="1198881"/>
            <a:ext cx="3286765" cy="250453"/>
          </a:xfrm>
          <a:prstGeom prst="rect">
            <a:avLst/>
          </a:prstGeom>
          <a:noFill/>
          <a:ln w="9525">
            <a:noFill/>
            <a:miter lim="800000"/>
            <a:headEnd/>
            <a:tailEnd/>
          </a:ln>
        </p:spPr>
        <p:txBody>
          <a:bodyPr rot="0" vert="horz" wrap="square" lIns="91440" tIns="45720" rIns="91440" bIns="45720" anchor="t" anchorCtr="0">
            <a:spAutoFit/>
          </a:bodyPr>
          <a:lstStyle/>
          <a:p>
            <a:pPr>
              <a:lnSpc>
                <a:spcPct val="127000"/>
              </a:lnSpc>
              <a:spcBef>
                <a:spcPts val="400"/>
              </a:spcBef>
              <a:spcAft>
                <a:spcPts val="400"/>
              </a:spcAft>
            </a:pPr>
            <a:r>
              <a:rPr lang="de-DE" sz="900" b="1" dirty="0">
                <a:solidFill>
                  <a:schemeClr val="tx2"/>
                </a:solidFill>
                <a:effectLst/>
                <a:latin typeface="Segoe UI" panose="020B0502040204020203" pitchFamily="34" charset="0"/>
                <a:ea typeface="Times New Roman" panose="02020603050405020304" pitchFamily="18" charset="0"/>
                <a:cs typeface="Times New Roman" panose="02020603050405020304" pitchFamily="18" charset="0"/>
              </a:rPr>
              <a:t>Didaktik der Primarstufe – Schwerpunkt Mathematik</a:t>
            </a:r>
            <a:endParaRPr lang="de-DE" sz="1800" dirty="0">
              <a:solidFill>
                <a:schemeClr val="tx2"/>
              </a:solidFill>
              <a:effectLst/>
              <a:latin typeface="Segoe UI" panose="020B0502040204020203"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48829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ild-Text-Kombi-3">
    <p:spTree>
      <p:nvGrpSpPr>
        <p:cNvPr id="1" name=""/>
        <p:cNvGrpSpPr/>
        <p:nvPr/>
      </p:nvGrpSpPr>
      <p:grpSpPr>
        <a:xfrm>
          <a:off x="0" y="0"/>
          <a:ext cx="0" cy="0"/>
          <a:chOff x="0" y="0"/>
          <a:chExt cx="0" cy="0"/>
        </a:xfrm>
      </p:grpSpPr>
      <p:sp>
        <p:nvSpPr>
          <p:cNvPr id="4" name="Rechteck 18"/>
          <p:cNvSpPr>
            <a:spLocks noChangeArrowheads="1"/>
          </p:cNvSpPr>
          <p:nvPr userDrawn="1"/>
        </p:nvSpPr>
        <p:spPr bwMode="auto">
          <a:xfrm flipH="1">
            <a:off x="-6774" y="8895644"/>
            <a:ext cx="13018348" cy="857956"/>
          </a:xfrm>
          <a:prstGeom prst="rect">
            <a:avLst/>
          </a:prstGeom>
          <a:solidFill>
            <a:schemeClr val="tx2"/>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cxnSp>
        <p:nvCxnSpPr>
          <p:cNvPr id="5" name="Gerade Verbindung 14"/>
          <p:cNvCxnSpPr/>
          <p:nvPr userDrawn="1"/>
        </p:nvCxnSpPr>
        <p:spPr>
          <a:xfrm rot="5400000">
            <a:off x="1365957" y="9381068"/>
            <a:ext cx="742808" cy="2257"/>
          </a:xfrm>
          <a:prstGeom prst="line">
            <a:avLst/>
          </a:prstGeom>
          <a:ln w="6350" cap="flat" cmpd="sng" algn="ctr">
            <a:solidFill>
              <a:schemeClr val="bg2"/>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6" name="Gerade Verbindung 15"/>
          <p:cNvCxnSpPr/>
          <p:nvPr userDrawn="1"/>
        </p:nvCxnSpPr>
        <p:spPr>
          <a:xfrm rot="5400000">
            <a:off x="11151166" y="9381068"/>
            <a:ext cx="742808" cy="2257"/>
          </a:xfrm>
          <a:prstGeom prst="line">
            <a:avLst/>
          </a:prstGeom>
          <a:ln w="6350" cap="flat" cmpd="sng" algn="ctr">
            <a:solidFill>
              <a:schemeClr val="bg2"/>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7" name="Rechteck 18"/>
          <p:cNvSpPr>
            <a:spLocks noChangeArrowheads="1"/>
          </p:cNvSpPr>
          <p:nvPr userDrawn="1"/>
        </p:nvSpPr>
        <p:spPr bwMode="auto">
          <a:xfrm flipH="1">
            <a:off x="0" y="8904676"/>
            <a:ext cx="13016090" cy="76764"/>
          </a:xfrm>
          <a:prstGeom prst="rect">
            <a:avLst/>
          </a:prstGeom>
          <a:solidFill>
            <a:schemeClr val="accent3"/>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pic>
        <p:nvPicPr>
          <p:cNvPr id="8" name="Bild 15" descr="hauptlogo.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588978" y="562188"/>
            <a:ext cx="1537547" cy="643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hteck 18"/>
          <p:cNvSpPr>
            <a:spLocks noChangeArrowheads="1"/>
          </p:cNvSpPr>
          <p:nvPr userDrawn="1"/>
        </p:nvSpPr>
        <p:spPr bwMode="auto">
          <a:xfrm flipH="1" flipV="1">
            <a:off x="1" y="0"/>
            <a:ext cx="10191609" cy="63218"/>
          </a:xfrm>
          <a:prstGeom prst="rect">
            <a:avLst/>
          </a:prstGeom>
          <a:solidFill>
            <a:schemeClr val="accent1"/>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sp>
        <p:nvSpPr>
          <p:cNvPr id="10" name="Rechteck 18"/>
          <p:cNvSpPr>
            <a:spLocks noChangeArrowheads="1"/>
          </p:cNvSpPr>
          <p:nvPr userDrawn="1"/>
        </p:nvSpPr>
        <p:spPr bwMode="auto">
          <a:xfrm flipH="1" flipV="1">
            <a:off x="10189352" y="1"/>
            <a:ext cx="2815448" cy="31609"/>
          </a:xfrm>
          <a:prstGeom prst="rect">
            <a:avLst/>
          </a:prstGeom>
          <a:solidFill>
            <a:schemeClr val="accent2"/>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dirty="0">
              <a:ln>
                <a:noFill/>
              </a:ln>
              <a:solidFill>
                <a:srgbClr val="FFFFFF"/>
              </a:solidFill>
              <a:effectLst/>
              <a:uLnTx/>
              <a:uFillTx/>
              <a:latin typeface="Calibri" panose="020F0502020204030204" pitchFamily="34" charset="0"/>
              <a:ea typeface="+mn-ea"/>
              <a:cs typeface="+mn-cs"/>
            </a:endParaRPr>
          </a:p>
        </p:txBody>
      </p:sp>
      <p:sp>
        <p:nvSpPr>
          <p:cNvPr id="11" name="Rechteck 10"/>
          <p:cNvSpPr/>
          <p:nvPr userDrawn="1"/>
        </p:nvSpPr>
        <p:spPr>
          <a:xfrm>
            <a:off x="6527236" y="1919112"/>
            <a:ext cx="6493369" cy="6976533"/>
          </a:xfrm>
          <a:prstGeom prst="rect">
            <a:avLst/>
          </a:prstGeom>
          <a:solidFill>
            <a:schemeClr val="bg1">
              <a:lumMod val="85000"/>
            </a:schemeClr>
          </a:solidFill>
          <a:ln>
            <a:solidFill>
              <a:schemeClr val="bg1">
                <a:lumMod val="85000"/>
              </a:schemeClr>
            </a:solidFill>
          </a:ln>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650230" rtl="0" eaLnBrk="0" fontAlgn="base" latinLnBrk="0" hangingPunct="0">
              <a:lnSpc>
                <a:spcPct val="100000"/>
              </a:lnSpc>
              <a:spcBef>
                <a:spcPct val="0"/>
              </a:spcBef>
              <a:spcAft>
                <a:spcPct val="0"/>
              </a:spcAft>
              <a:buClrTx/>
              <a:buSzTx/>
              <a:buFontTx/>
              <a:buNone/>
              <a:tabLst/>
              <a:defRPr/>
            </a:pPr>
            <a:endParaRPr kumimoji="0" lang="de-DE" sz="2560" b="0" i="0" u="none" strike="noStrike" kern="1200" cap="none" spc="0" normalizeH="0" baseline="0" noProof="0">
              <a:ln>
                <a:noFill/>
              </a:ln>
              <a:solidFill>
                <a:prstClr val="white"/>
              </a:solidFill>
              <a:effectLst/>
              <a:uLnTx/>
              <a:uFillTx/>
              <a:latin typeface="+mn-lt"/>
              <a:ea typeface="+mn-ea"/>
              <a:cs typeface="+mn-cs"/>
            </a:endParaRPr>
          </a:p>
        </p:txBody>
      </p:sp>
      <p:sp>
        <p:nvSpPr>
          <p:cNvPr id="17" name="Textplatzhalter 28"/>
          <p:cNvSpPr>
            <a:spLocks noGrp="1"/>
          </p:cNvSpPr>
          <p:nvPr>
            <p:ph type="body" sz="quarter" idx="11"/>
          </p:nvPr>
        </p:nvSpPr>
        <p:spPr>
          <a:xfrm>
            <a:off x="408659" y="1920068"/>
            <a:ext cx="5372793" cy="6394027"/>
          </a:xfrm>
          <a:prstGeom prst="rect">
            <a:avLst/>
          </a:prstGeom>
        </p:spPr>
        <p:txBody>
          <a:bodyPr vert="horz" lIns="0"/>
          <a:lstStyle>
            <a:lvl1pPr marL="0" marR="0" indent="-487672" algn="l" defTabSz="650230" rtl="0" eaLnBrk="0" fontAlgn="base" latinLnBrk="0" hangingPunct="0">
              <a:lnSpc>
                <a:spcPct val="150000"/>
              </a:lnSpc>
              <a:spcBef>
                <a:spcPct val="20000"/>
              </a:spcBef>
              <a:spcAft>
                <a:spcPct val="0"/>
              </a:spcAft>
              <a:buClrTx/>
              <a:buSzTx/>
              <a:buFontTx/>
              <a:buNone/>
              <a:tabLst/>
              <a:defRPr sz="2844">
                <a:solidFill>
                  <a:schemeClr val="tx2"/>
                </a:solidFill>
                <a:latin typeface="Segoe UI" panose="020B0502040204020203" pitchFamily="34" charset="0"/>
                <a:cs typeface="Segoe UI" panose="020B0502040204020203" pitchFamily="34" charset="0"/>
              </a:defRPr>
            </a:lvl1pPr>
            <a:lvl2pPr marL="650230" indent="0" algn="l">
              <a:buFontTx/>
              <a:buNone/>
              <a:defRPr sz="2560">
                <a:solidFill>
                  <a:schemeClr val="tx2"/>
                </a:solidFill>
                <a:latin typeface="Segoe UI" panose="020B0502040204020203" pitchFamily="34" charset="0"/>
                <a:cs typeface="Segoe UI" panose="020B0502040204020203" pitchFamily="34" charset="0"/>
              </a:defRPr>
            </a:lvl2pPr>
            <a:lvl3pPr marL="1300460" indent="0" algn="l">
              <a:buFontTx/>
              <a:buNone/>
              <a:defRPr sz="2560">
                <a:solidFill>
                  <a:schemeClr val="tx2"/>
                </a:solidFill>
                <a:latin typeface="Segoe UI" panose="020B0502040204020203" pitchFamily="34" charset="0"/>
                <a:cs typeface="Segoe UI" panose="020B0502040204020203" pitchFamily="34" charset="0"/>
              </a:defRPr>
            </a:lvl3pPr>
            <a:lvl4pPr marL="1950690" indent="0" algn="l">
              <a:buFontTx/>
              <a:buNone/>
              <a:defRPr sz="2560">
                <a:solidFill>
                  <a:schemeClr val="tx2"/>
                </a:solidFill>
                <a:latin typeface="Segoe UI" panose="020B0502040204020203" pitchFamily="34" charset="0"/>
                <a:cs typeface="Segoe UI" panose="020B0502040204020203" pitchFamily="34" charset="0"/>
              </a:defRPr>
            </a:lvl4pPr>
            <a:lvl5pPr marL="2600919" indent="0" algn="l">
              <a:buFontTx/>
              <a:buNone/>
              <a:defRPr sz="2560">
                <a:solidFill>
                  <a:schemeClr val="tx2"/>
                </a:solidFill>
                <a:latin typeface="Segoe UI" panose="020B0502040204020203" pitchFamily="34" charset="0"/>
                <a:cs typeface="Segoe UI" panose="020B0502040204020203" pitchFamily="34" charset="0"/>
              </a:defRPr>
            </a:lvl5pPr>
          </a:lstStyle>
          <a:p>
            <a:pPr lvl="0"/>
            <a:r>
              <a:rPr lang="de-DE" dirty="0"/>
              <a:t>Formatvorlagen des Textmasters bearbeiten</a:t>
            </a:r>
          </a:p>
        </p:txBody>
      </p:sp>
      <p:sp>
        <p:nvSpPr>
          <p:cNvPr id="18" name="Textplatzhalter 26"/>
          <p:cNvSpPr>
            <a:spLocks noGrp="1"/>
          </p:cNvSpPr>
          <p:nvPr>
            <p:ph type="body" sz="quarter" idx="10"/>
          </p:nvPr>
        </p:nvSpPr>
        <p:spPr>
          <a:xfrm>
            <a:off x="320272" y="558849"/>
            <a:ext cx="9747773" cy="646805"/>
          </a:xfrm>
          <a:prstGeom prst="rect">
            <a:avLst/>
          </a:prstGeom>
        </p:spPr>
        <p:txBody>
          <a:bodyPr vert="horz"/>
          <a:lstStyle>
            <a:lvl1pPr marL="0" indent="0">
              <a:buFont typeface="Lucida Grande"/>
              <a:buNone/>
              <a:defRPr sz="3698">
                <a:solidFill>
                  <a:schemeClr val="tx2"/>
                </a:solidFill>
                <a:latin typeface="Segoe UI" panose="020B0502040204020203" pitchFamily="34" charset="0"/>
                <a:cs typeface="Segoe UI" panose="020B0502040204020203" pitchFamily="34" charset="0"/>
              </a:defRPr>
            </a:lvl1pPr>
            <a:lvl2pPr>
              <a:defRPr sz="1280">
                <a:latin typeface="Verdana"/>
                <a:cs typeface="Verdana"/>
              </a:defRPr>
            </a:lvl2pPr>
            <a:lvl3pPr>
              <a:defRPr sz="1280">
                <a:latin typeface="Verdana"/>
                <a:cs typeface="Verdana"/>
              </a:defRPr>
            </a:lvl3pPr>
            <a:lvl4pPr>
              <a:defRPr sz="1280">
                <a:latin typeface="Verdana"/>
                <a:cs typeface="Verdana"/>
              </a:defRPr>
            </a:lvl4pPr>
            <a:lvl5pPr>
              <a:defRPr sz="1280">
                <a:latin typeface="Verdana"/>
                <a:cs typeface="Verdana"/>
              </a:defRPr>
            </a:lvl5pPr>
          </a:lstStyle>
          <a:p>
            <a:pPr lvl="0"/>
            <a:r>
              <a:rPr lang="en-US" dirty="0"/>
              <a:t>Textmasterformate durch Klicken bearbeiten</a:t>
            </a:r>
          </a:p>
        </p:txBody>
      </p:sp>
      <p:sp>
        <p:nvSpPr>
          <p:cNvPr id="12" name="Fußzeilenplatzhalter 15"/>
          <p:cNvSpPr>
            <a:spLocks noGrp="1"/>
          </p:cNvSpPr>
          <p:nvPr>
            <p:ph type="ftr" sz="quarter" idx="12"/>
          </p:nvPr>
        </p:nvSpPr>
        <p:spPr>
          <a:xfrm>
            <a:off x="1733974" y="9125938"/>
            <a:ext cx="9584267" cy="519289"/>
          </a:xfrm>
        </p:spPr>
        <p:txBody>
          <a:bodyPr rtlCol="0"/>
          <a:lstStyle>
            <a:lvl1pPr algn="l">
              <a:defRPr sz="1280">
                <a:solidFill>
                  <a:schemeClr val="bg1"/>
                </a:solidFill>
              </a:defRPr>
            </a:lvl1pPr>
          </a:lstStyle>
          <a:p>
            <a:pPr algn="ctr" defTabSz="650230">
              <a:defRPr/>
            </a:pPr>
            <a:r>
              <a:rPr lang="de-DE">
                <a:solidFill>
                  <a:prstClr val="white"/>
                </a:solidFill>
                <a:ea typeface="+mn-ea"/>
              </a:rPr>
              <a:t>Developing and promoting search engine literacy in primary education  ‧ #ossym 2022 ‧ Platz, Klan &amp; Decker</a:t>
            </a:r>
            <a:endParaRPr lang="de-DE" dirty="0">
              <a:solidFill>
                <a:prstClr val="white"/>
              </a:solidFill>
              <a:ea typeface="+mn-ea"/>
            </a:endParaRPr>
          </a:p>
        </p:txBody>
      </p:sp>
      <p:sp>
        <p:nvSpPr>
          <p:cNvPr id="13" name="Foliennummernplatzhalter 16"/>
          <p:cNvSpPr>
            <a:spLocks noGrp="1"/>
          </p:cNvSpPr>
          <p:nvPr>
            <p:ph type="sldNum" sz="quarter" idx="13"/>
          </p:nvPr>
        </p:nvSpPr>
        <p:spPr>
          <a:xfrm>
            <a:off x="11724641" y="9125938"/>
            <a:ext cx="1280159" cy="519289"/>
          </a:xfrm>
        </p:spPr>
        <p:txBody>
          <a:bodyPr/>
          <a:lstStyle>
            <a:lvl1pPr algn="l">
              <a:defRPr sz="1280">
                <a:solidFill>
                  <a:schemeClr val="bg1"/>
                </a:solidFill>
              </a:defRPr>
            </a:lvl1pPr>
          </a:lstStyle>
          <a:p>
            <a:pPr defTabSz="650230">
              <a:defRPr/>
            </a:pPr>
            <a:fld id="{9F98DD93-6DD3-4886-9D58-7AA6C8D569AC}" type="slidenum">
              <a:rPr lang="de-DE" altLang="de-DE" smtClean="0">
                <a:solidFill>
                  <a:prstClr val="white"/>
                </a:solidFill>
                <a:ea typeface="+mn-ea"/>
              </a:rPr>
              <a:pPr defTabSz="650230">
                <a:defRPr/>
              </a:pPr>
              <a:t>‹Nr.›</a:t>
            </a:fld>
            <a:endParaRPr lang="de-DE" altLang="de-DE" dirty="0">
              <a:solidFill>
                <a:prstClr val="white"/>
              </a:solidFill>
              <a:ea typeface="+mn-ea"/>
            </a:endParaRPr>
          </a:p>
        </p:txBody>
      </p:sp>
      <p:sp>
        <p:nvSpPr>
          <p:cNvPr id="14" name="Datumsplatzhalter 17"/>
          <p:cNvSpPr>
            <a:spLocks noGrp="1"/>
          </p:cNvSpPr>
          <p:nvPr>
            <p:ph type="dt" sz="half" idx="14"/>
          </p:nvPr>
        </p:nvSpPr>
        <p:spPr>
          <a:xfrm>
            <a:off x="424462" y="9137228"/>
            <a:ext cx="1309511" cy="507999"/>
          </a:xfrm>
        </p:spPr>
        <p:txBody>
          <a:bodyPr rtlCol="0"/>
          <a:lstStyle>
            <a:lvl1pPr algn="r">
              <a:defRPr sz="1280">
                <a:solidFill>
                  <a:schemeClr val="bg1"/>
                </a:solidFill>
                <a:latin typeface="Segoe UI" panose="020B0502040204020203" pitchFamily="34" charset="0"/>
                <a:cs typeface="Segoe UI" panose="020B0502040204020203" pitchFamily="34" charset="0"/>
              </a:defRPr>
            </a:lvl1pPr>
          </a:lstStyle>
          <a:p>
            <a:pPr defTabSz="650230">
              <a:defRPr/>
            </a:pPr>
            <a:r>
              <a:rPr lang="de-DE">
                <a:solidFill>
                  <a:prstClr val="white"/>
                </a:solidFill>
                <a:ea typeface="+mn-ea"/>
              </a:rPr>
              <a:t>12.10.2022</a:t>
            </a:r>
            <a:endParaRPr lang="de-DE" dirty="0">
              <a:solidFill>
                <a:prstClr val="white"/>
              </a:solidFill>
              <a:ea typeface="+mn-ea"/>
            </a:endParaRPr>
          </a:p>
        </p:txBody>
      </p:sp>
    </p:spTree>
    <p:extLst>
      <p:ext uri="{BB962C8B-B14F-4D97-AF65-F5344CB8AC3E}">
        <p14:creationId xmlns:p14="http://schemas.microsoft.com/office/powerpoint/2010/main" val="28460841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ild-Text-Kombi-4">
    <p:spTree>
      <p:nvGrpSpPr>
        <p:cNvPr id="1" name=""/>
        <p:cNvGrpSpPr/>
        <p:nvPr/>
      </p:nvGrpSpPr>
      <p:grpSpPr>
        <a:xfrm>
          <a:off x="0" y="0"/>
          <a:ext cx="0" cy="0"/>
          <a:chOff x="0" y="0"/>
          <a:chExt cx="0" cy="0"/>
        </a:xfrm>
      </p:grpSpPr>
      <p:sp>
        <p:nvSpPr>
          <p:cNvPr id="4" name="Rechteck 18"/>
          <p:cNvSpPr>
            <a:spLocks noChangeArrowheads="1"/>
          </p:cNvSpPr>
          <p:nvPr userDrawn="1"/>
        </p:nvSpPr>
        <p:spPr bwMode="auto">
          <a:xfrm flipH="1">
            <a:off x="-6774" y="8895644"/>
            <a:ext cx="13018348" cy="857956"/>
          </a:xfrm>
          <a:prstGeom prst="rect">
            <a:avLst/>
          </a:prstGeom>
          <a:solidFill>
            <a:schemeClr val="tx2"/>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cxnSp>
        <p:nvCxnSpPr>
          <p:cNvPr id="5" name="Gerade Verbindung 14"/>
          <p:cNvCxnSpPr/>
          <p:nvPr userDrawn="1"/>
        </p:nvCxnSpPr>
        <p:spPr>
          <a:xfrm rot="5400000">
            <a:off x="1365957" y="9381068"/>
            <a:ext cx="742808" cy="2257"/>
          </a:xfrm>
          <a:prstGeom prst="line">
            <a:avLst/>
          </a:prstGeom>
          <a:ln w="6350" cap="flat" cmpd="sng" algn="ctr">
            <a:solidFill>
              <a:schemeClr val="bg2"/>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6" name="Gerade Verbindung 15"/>
          <p:cNvCxnSpPr/>
          <p:nvPr userDrawn="1"/>
        </p:nvCxnSpPr>
        <p:spPr>
          <a:xfrm rot="5400000">
            <a:off x="11151166" y="9381068"/>
            <a:ext cx="742808" cy="2257"/>
          </a:xfrm>
          <a:prstGeom prst="line">
            <a:avLst/>
          </a:prstGeom>
          <a:ln w="6350" cap="flat" cmpd="sng" algn="ctr">
            <a:solidFill>
              <a:schemeClr val="bg2"/>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7" name="Rechteck 18"/>
          <p:cNvSpPr>
            <a:spLocks noChangeArrowheads="1"/>
          </p:cNvSpPr>
          <p:nvPr userDrawn="1"/>
        </p:nvSpPr>
        <p:spPr bwMode="auto">
          <a:xfrm flipH="1">
            <a:off x="0" y="8904676"/>
            <a:ext cx="13016090" cy="76764"/>
          </a:xfrm>
          <a:prstGeom prst="rect">
            <a:avLst/>
          </a:prstGeom>
          <a:solidFill>
            <a:schemeClr val="accent3"/>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pic>
        <p:nvPicPr>
          <p:cNvPr id="8" name="Bild 15" descr="hauptlogo.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588978" y="562188"/>
            <a:ext cx="1537547" cy="643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hteck 18"/>
          <p:cNvSpPr>
            <a:spLocks noChangeArrowheads="1"/>
          </p:cNvSpPr>
          <p:nvPr userDrawn="1"/>
        </p:nvSpPr>
        <p:spPr bwMode="auto">
          <a:xfrm flipH="1" flipV="1">
            <a:off x="1" y="0"/>
            <a:ext cx="10191609" cy="63218"/>
          </a:xfrm>
          <a:prstGeom prst="rect">
            <a:avLst/>
          </a:prstGeom>
          <a:solidFill>
            <a:schemeClr val="accent1"/>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sp>
        <p:nvSpPr>
          <p:cNvPr id="10" name="Rechteck 18"/>
          <p:cNvSpPr>
            <a:spLocks noChangeArrowheads="1"/>
          </p:cNvSpPr>
          <p:nvPr userDrawn="1"/>
        </p:nvSpPr>
        <p:spPr bwMode="auto">
          <a:xfrm flipH="1" flipV="1">
            <a:off x="10189352" y="1"/>
            <a:ext cx="2815448" cy="31609"/>
          </a:xfrm>
          <a:prstGeom prst="rect">
            <a:avLst/>
          </a:prstGeom>
          <a:solidFill>
            <a:schemeClr val="accent2"/>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dirty="0">
              <a:ln>
                <a:noFill/>
              </a:ln>
              <a:solidFill>
                <a:srgbClr val="FFFFFF"/>
              </a:solidFill>
              <a:effectLst/>
              <a:uLnTx/>
              <a:uFillTx/>
              <a:latin typeface="Calibri" panose="020F0502020204030204" pitchFamily="34" charset="0"/>
              <a:ea typeface="+mn-ea"/>
              <a:cs typeface="+mn-cs"/>
            </a:endParaRPr>
          </a:p>
        </p:txBody>
      </p:sp>
      <p:sp>
        <p:nvSpPr>
          <p:cNvPr id="11" name="Rechteck 10"/>
          <p:cNvSpPr/>
          <p:nvPr userDrawn="1"/>
        </p:nvSpPr>
        <p:spPr>
          <a:xfrm>
            <a:off x="9031" y="1919112"/>
            <a:ext cx="6493369" cy="6976533"/>
          </a:xfrm>
          <a:prstGeom prst="rect">
            <a:avLst/>
          </a:prstGeom>
          <a:solidFill>
            <a:schemeClr val="bg1">
              <a:lumMod val="85000"/>
            </a:schemeClr>
          </a:solidFill>
          <a:ln>
            <a:solidFill>
              <a:schemeClr val="bg1">
                <a:lumMod val="85000"/>
              </a:schemeClr>
            </a:solidFill>
          </a:ln>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650230" rtl="0" eaLnBrk="0" fontAlgn="base" latinLnBrk="0" hangingPunct="0">
              <a:lnSpc>
                <a:spcPct val="100000"/>
              </a:lnSpc>
              <a:spcBef>
                <a:spcPct val="0"/>
              </a:spcBef>
              <a:spcAft>
                <a:spcPct val="0"/>
              </a:spcAft>
              <a:buClrTx/>
              <a:buSzTx/>
              <a:buFontTx/>
              <a:buNone/>
              <a:tabLst/>
              <a:defRPr/>
            </a:pPr>
            <a:endParaRPr kumimoji="0" lang="de-DE" sz="2560" b="0" i="0" u="none" strike="noStrike" kern="1200" cap="none" spc="0" normalizeH="0" baseline="0" noProof="0">
              <a:ln>
                <a:noFill/>
              </a:ln>
              <a:solidFill>
                <a:prstClr val="white"/>
              </a:solidFill>
              <a:effectLst/>
              <a:uLnTx/>
              <a:uFillTx/>
              <a:latin typeface="+mn-lt"/>
              <a:ea typeface="+mn-ea"/>
              <a:cs typeface="+mn-cs"/>
            </a:endParaRPr>
          </a:p>
        </p:txBody>
      </p:sp>
      <p:sp>
        <p:nvSpPr>
          <p:cNvPr id="18" name="Textplatzhalter 26"/>
          <p:cNvSpPr>
            <a:spLocks noGrp="1"/>
          </p:cNvSpPr>
          <p:nvPr>
            <p:ph type="body" sz="quarter" idx="10"/>
          </p:nvPr>
        </p:nvSpPr>
        <p:spPr>
          <a:xfrm>
            <a:off x="320272" y="558849"/>
            <a:ext cx="9747773" cy="646805"/>
          </a:xfrm>
          <a:prstGeom prst="rect">
            <a:avLst/>
          </a:prstGeom>
        </p:spPr>
        <p:txBody>
          <a:bodyPr vert="horz"/>
          <a:lstStyle>
            <a:lvl1pPr marL="0" indent="0">
              <a:buFont typeface="Lucida Grande"/>
              <a:buNone/>
              <a:defRPr sz="3698">
                <a:solidFill>
                  <a:schemeClr val="tx2"/>
                </a:solidFill>
                <a:latin typeface="Segoe UI" panose="020B0502040204020203" pitchFamily="34" charset="0"/>
                <a:cs typeface="Segoe UI" panose="020B0502040204020203" pitchFamily="34" charset="0"/>
              </a:defRPr>
            </a:lvl1pPr>
            <a:lvl2pPr>
              <a:defRPr sz="1280">
                <a:latin typeface="Verdana"/>
                <a:cs typeface="Verdana"/>
              </a:defRPr>
            </a:lvl2pPr>
            <a:lvl3pPr>
              <a:defRPr sz="1280">
                <a:latin typeface="Verdana"/>
                <a:cs typeface="Verdana"/>
              </a:defRPr>
            </a:lvl3pPr>
            <a:lvl4pPr>
              <a:defRPr sz="1280">
                <a:latin typeface="Verdana"/>
                <a:cs typeface="Verdana"/>
              </a:defRPr>
            </a:lvl4pPr>
            <a:lvl5pPr>
              <a:defRPr sz="1280">
                <a:latin typeface="Verdana"/>
                <a:cs typeface="Verdana"/>
              </a:defRPr>
            </a:lvl5pPr>
          </a:lstStyle>
          <a:p>
            <a:pPr lvl="0"/>
            <a:r>
              <a:rPr lang="en-US" dirty="0"/>
              <a:t>Textmasterformate durch Klicken bearbeiten</a:t>
            </a:r>
          </a:p>
        </p:txBody>
      </p:sp>
      <p:sp>
        <p:nvSpPr>
          <p:cNvPr id="15" name="Content Placeholder 2"/>
          <p:cNvSpPr>
            <a:spLocks noGrp="1"/>
          </p:cNvSpPr>
          <p:nvPr>
            <p:ph idx="1"/>
          </p:nvPr>
        </p:nvSpPr>
        <p:spPr>
          <a:xfrm>
            <a:off x="6707222" y="1913172"/>
            <a:ext cx="5439623" cy="6987822"/>
          </a:xfrm>
          <a:prstGeom prst="rect">
            <a:avLst/>
          </a:prstGeom>
        </p:spPr>
        <p:txBody>
          <a:bodyPr lIns="0" tIns="46800"/>
          <a:lstStyle>
            <a:lvl1pPr marL="487672" indent="-487672">
              <a:lnSpc>
                <a:spcPct val="100000"/>
              </a:lnSpc>
              <a:spcBef>
                <a:spcPts val="1422"/>
              </a:spcBef>
              <a:buFont typeface="Arial" panose="020B0604020202020204" pitchFamily="34" charset="0"/>
              <a:buChar char="•"/>
              <a:defRPr sz="2844">
                <a:solidFill>
                  <a:schemeClr val="tx2"/>
                </a:solidFill>
                <a:latin typeface="Segoe UI" panose="020B0502040204020203" pitchFamily="34" charset="0"/>
                <a:cs typeface="Segoe UI" panose="020B0502040204020203" pitchFamily="34" charset="0"/>
              </a:defRPr>
            </a:lvl1pPr>
            <a:lvl2pPr marL="1056623" indent="-406394">
              <a:spcBef>
                <a:spcPts val="1422"/>
              </a:spcBef>
              <a:buFont typeface="Arial" panose="020B0604020202020204" pitchFamily="34" charset="0"/>
              <a:buChar char="•"/>
              <a:defRPr sz="2560">
                <a:solidFill>
                  <a:schemeClr val="tx2"/>
                </a:solidFill>
                <a:latin typeface="Segoe UI" panose="020B0502040204020203" pitchFamily="34" charset="0"/>
                <a:cs typeface="Segoe UI" panose="020B0502040204020203" pitchFamily="34" charset="0"/>
              </a:defRPr>
            </a:lvl2pPr>
            <a:lvl3pPr marL="1625575" indent="-325115">
              <a:spcBef>
                <a:spcPts val="1422"/>
              </a:spcBef>
              <a:buFont typeface="Arial" panose="020B0604020202020204" pitchFamily="34" charset="0"/>
              <a:buChar char="•"/>
              <a:defRPr sz="2276">
                <a:solidFill>
                  <a:schemeClr val="tx2"/>
                </a:solidFill>
                <a:latin typeface="Segoe UI" panose="020B0502040204020203" pitchFamily="34" charset="0"/>
                <a:cs typeface="Segoe UI" panose="020B0502040204020203" pitchFamily="34" charset="0"/>
              </a:defRPr>
            </a:lvl3pPr>
            <a:lvl4pPr marL="2275804" indent="-325115">
              <a:buFont typeface="Arial" panose="020B0604020202020204" pitchFamily="34" charset="0"/>
              <a:buChar char="•"/>
              <a:defRPr sz="2844">
                <a:solidFill>
                  <a:schemeClr val="tx2"/>
                </a:solidFill>
                <a:latin typeface="Segoe UI" panose="020B0502040204020203" pitchFamily="34" charset="0"/>
                <a:cs typeface="Segoe UI" panose="020B0502040204020203" pitchFamily="34" charset="0"/>
              </a:defRPr>
            </a:lvl4pPr>
            <a:lvl5pPr marL="2926034" indent="-325115">
              <a:buFont typeface="Arial" panose="020B0604020202020204" pitchFamily="34" charset="0"/>
              <a:buChar char="•"/>
              <a:defRPr sz="2844">
                <a:solidFill>
                  <a:schemeClr val="tx2"/>
                </a:solidFill>
                <a:latin typeface="Segoe UI" panose="020B0502040204020203" pitchFamily="34" charset="0"/>
                <a:cs typeface="Segoe UI" panose="020B0502040204020203" pitchFamily="34" charset="0"/>
              </a:defRPr>
            </a:lvl5pPr>
          </a:lstStyle>
          <a:p>
            <a:pPr lvl="0"/>
            <a:r>
              <a:rPr lang="de-DE" dirty="0"/>
              <a:t>Formatvorlagen des Textmasters bearbeiten</a:t>
            </a:r>
          </a:p>
          <a:p>
            <a:pPr lvl="1"/>
            <a:r>
              <a:rPr lang="de-DE" dirty="0"/>
              <a:t>Zweite Ebene</a:t>
            </a:r>
          </a:p>
          <a:p>
            <a:pPr lvl="2"/>
            <a:r>
              <a:rPr lang="de-DE" dirty="0"/>
              <a:t>Dritte Ebene</a:t>
            </a:r>
          </a:p>
        </p:txBody>
      </p:sp>
      <p:sp>
        <p:nvSpPr>
          <p:cNvPr id="12" name="Fußzeilenplatzhalter 15"/>
          <p:cNvSpPr>
            <a:spLocks noGrp="1"/>
          </p:cNvSpPr>
          <p:nvPr>
            <p:ph type="ftr" sz="quarter" idx="11"/>
          </p:nvPr>
        </p:nvSpPr>
        <p:spPr>
          <a:xfrm>
            <a:off x="1733974" y="9125938"/>
            <a:ext cx="9584267" cy="519289"/>
          </a:xfrm>
        </p:spPr>
        <p:txBody>
          <a:bodyPr rtlCol="0"/>
          <a:lstStyle>
            <a:lvl1pPr algn="l">
              <a:defRPr sz="1280">
                <a:solidFill>
                  <a:schemeClr val="bg1"/>
                </a:solidFill>
              </a:defRPr>
            </a:lvl1pPr>
          </a:lstStyle>
          <a:p>
            <a:pPr algn="ctr" defTabSz="650230">
              <a:defRPr/>
            </a:pPr>
            <a:r>
              <a:rPr lang="de-DE">
                <a:solidFill>
                  <a:prstClr val="white"/>
                </a:solidFill>
                <a:ea typeface="+mn-ea"/>
              </a:rPr>
              <a:t>Developing and promoting search engine literacy in primary education  ‧ #ossym 2022 ‧ Platz, Klan &amp; Decker</a:t>
            </a:r>
            <a:endParaRPr lang="de-DE" dirty="0">
              <a:solidFill>
                <a:prstClr val="white"/>
              </a:solidFill>
              <a:ea typeface="+mn-ea"/>
            </a:endParaRPr>
          </a:p>
        </p:txBody>
      </p:sp>
      <p:sp>
        <p:nvSpPr>
          <p:cNvPr id="13" name="Foliennummernplatzhalter 16"/>
          <p:cNvSpPr>
            <a:spLocks noGrp="1"/>
          </p:cNvSpPr>
          <p:nvPr>
            <p:ph type="sldNum" sz="quarter" idx="12"/>
          </p:nvPr>
        </p:nvSpPr>
        <p:spPr>
          <a:xfrm>
            <a:off x="11724641" y="9125938"/>
            <a:ext cx="1280159" cy="519289"/>
          </a:xfrm>
        </p:spPr>
        <p:txBody>
          <a:bodyPr/>
          <a:lstStyle>
            <a:lvl1pPr algn="l">
              <a:defRPr sz="1280">
                <a:solidFill>
                  <a:schemeClr val="bg1"/>
                </a:solidFill>
              </a:defRPr>
            </a:lvl1pPr>
          </a:lstStyle>
          <a:p>
            <a:pPr defTabSz="650230">
              <a:defRPr/>
            </a:pPr>
            <a:fld id="{4C7DB9F0-080F-4FC0-B508-053FBA567F03}" type="slidenum">
              <a:rPr lang="de-DE" altLang="de-DE" smtClean="0">
                <a:solidFill>
                  <a:prstClr val="white"/>
                </a:solidFill>
                <a:ea typeface="+mn-ea"/>
              </a:rPr>
              <a:pPr defTabSz="650230">
                <a:defRPr/>
              </a:pPr>
              <a:t>‹Nr.›</a:t>
            </a:fld>
            <a:endParaRPr lang="de-DE" altLang="de-DE" dirty="0">
              <a:solidFill>
                <a:prstClr val="white"/>
              </a:solidFill>
              <a:ea typeface="+mn-ea"/>
            </a:endParaRPr>
          </a:p>
        </p:txBody>
      </p:sp>
      <p:sp>
        <p:nvSpPr>
          <p:cNvPr id="14" name="Datumsplatzhalter 17"/>
          <p:cNvSpPr>
            <a:spLocks noGrp="1"/>
          </p:cNvSpPr>
          <p:nvPr>
            <p:ph type="dt" sz="half" idx="13"/>
          </p:nvPr>
        </p:nvSpPr>
        <p:spPr>
          <a:xfrm>
            <a:off x="424462" y="9137228"/>
            <a:ext cx="1309511" cy="507999"/>
          </a:xfrm>
        </p:spPr>
        <p:txBody>
          <a:bodyPr rtlCol="0"/>
          <a:lstStyle>
            <a:lvl1pPr algn="r">
              <a:defRPr sz="1280">
                <a:solidFill>
                  <a:schemeClr val="bg1"/>
                </a:solidFill>
                <a:latin typeface="Segoe UI" panose="020B0502040204020203" pitchFamily="34" charset="0"/>
                <a:cs typeface="Segoe UI" panose="020B0502040204020203" pitchFamily="34" charset="0"/>
              </a:defRPr>
            </a:lvl1pPr>
          </a:lstStyle>
          <a:p>
            <a:pPr defTabSz="650230">
              <a:defRPr/>
            </a:pPr>
            <a:r>
              <a:rPr lang="de-DE">
                <a:solidFill>
                  <a:prstClr val="white"/>
                </a:solidFill>
                <a:ea typeface="+mn-ea"/>
              </a:rPr>
              <a:t>12.10.2022</a:t>
            </a:r>
            <a:endParaRPr lang="de-DE" dirty="0">
              <a:solidFill>
                <a:prstClr val="white"/>
              </a:solidFill>
              <a:ea typeface="+mn-ea"/>
            </a:endParaRPr>
          </a:p>
        </p:txBody>
      </p:sp>
    </p:spTree>
    <p:extLst>
      <p:ext uri="{BB962C8B-B14F-4D97-AF65-F5344CB8AC3E}">
        <p14:creationId xmlns:p14="http://schemas.microsoft.com/office/powerpoint/2010/main" val="26154992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ild-Text-Kombi-5">
    <p:spTree>
      <p:nvGrpSpPr>
        <p:cNvPr id="1" name=""/>
        <p:cNvGrpSpPr/>
        <p:nvPr/>
      </p:nvGrpSpPr>
      <p:grpSpPr>
        <a:xfrm>
          <a:off x="0" y="0"/>
          <a:ext cx="0" cy="0"/>
          <a:chOff x="0" y="0"/>
          <a:chExt cx="0" cy="0"/>
        </a:xfrm>
      </p:grpSpPr>
      <p:sp>
        <p:nvSpPr>
          <p:cNvPr id="4" name="Rechteck 18"/>
          <p:cNvSpPr>
            <a:spLocks noChangeArrowheads="1"/>
          </p:cNvSpPr>
          <p:nvPr userDrawn="1"/>
        </p:nvSpPr>
        <p:spPr bwMode="auto">
          <a:xfrm flipH="1">
            <a:off x="-6774" y="8895644"/>
            <a:ext cx="13018348" cy="857956"/>
          </a:xfrm>
          <a:prstGeom prst="rect">
            <a:avLst/>
          </a:prstGeom>
          <a:solidFill>
            <a:schemeClr val="tx2"/>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cxnSp>
        <p:nvCxnSpPr>
          <p:cNvPr id="5" name="Gerade Verbindung 14"/>
          <p:cNvCxnSpPr/>
          <p:nvPr userDrawn="1"/>
        </p:nvCxnSpPr>
        <p:spPr>
          <a:xfrm rot="5400000">
            <a:off x="1365957" y="9381068"/>
            <a:ext cx="742808" cy="2257"/>
          </a:xfrm>
          <a:prstGeom prst="line">
            <a:avLst/>
          </a:prstGeom>
          <a:ln w="6350" cap="flat" cmpd="sng" algn="ctr">
            <a:solidFill>
              <a:schemeClr val="bg2"/>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6" name="Gerade Verbindung 15"/>
          <p:cNvCxnSpPr/>
          <p:nvPr userDrawn="1"/>
        </p:nvCxnSpPr>
        <p:spPr>
          <a:xfrm rot="5400000">
            <a:off x="11151166" y="9381068"/>
            <a:ext cx="742808" cy="2257"/>
          </a:xfrm>
          <a:prstGeom prst="line">
            <a:avLst/>
          </a:prstGeom>
          <a:ln w="6350" cap="flat" cmpd="sng" algn="ctr">
            <a:solidFill>
              <a:schemeClr val="bg2"/>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7" name="Rechteck 18"/>
          <p:cNvSpPr>
            <a:spLocks noChangeArrowheads="1"/>
          </p:cNvSpPr>
          <p:nvPr userDrawn="1"/>
        </p:nvSpPr>
        <p:spPr bwMode="auto">
          <a:xfrm flipH="1">
            <a:off x="0" y="8904676"/>
            <a:ext cx="13016090" cy="76764"/>
          </a:xfrm>
          <a:prstGeom prst="rect">
            <a:avLst/>
          </a:prstGeom>
          <a:solidFill>
            <a:schemeClr val="accent3"/>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pic>
        <p:nvPicPr>
          <p:cNvPr id="8" name="Bild 15" descr="hauptlogo.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588978" y="562188"/>
            <a:ext cx="1537547" cy="643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hteck 18"/>
          <p:cNvSpPr>
            <a:spLocks noChangeArrowheads="1"/>
          </p:cNvSpPr>
          <p:nvPr userDrawn="1"/>
        </p:nvSpPr>
        <p:spPr bwMode="auto">
          <a:xfrm flipH="1" flipV="1">
            <a:off x="1" y="0"/>
            <a:ext cx="10191609" cy="63218"/>
          </a:xfrm>
          <a:prstGeom prst="rect">
            <a:avLst/>
          </a:prstGeom>
          <a:solidFill>
            <a:schemeClr val="accent1"/>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sp>
        <p:nvSpPr>
          <p:cNvPr id="10" name="Rechteck 18"/>
          <p:cNvSpPr>
            <a:spLocks noChangeArrowheads="1"/>
          </p:cNvSpPr>
          <p:nvPr userDrawn="1"/>
        </p:nvSpPr>
        <p:spPr bwMode="auto">
          <a:xfrm flipH="1" flipV="1">
            <a:off x="10189352" y="1"/>
            <a:ext cx="2815448" cy="31609"/>
          </a:xfrm>
          <a:prstGeom prst="rect">
            <a:avLst/>
          </a:prstGeom>
          <a:solidFill>
            <a:schemeClr val="accent2"/>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dirty="0">
              <a:ln>
                <a:noFill/>
              </a:ln>
              <a:solidFill>
                <a:srgbClr val="FFFFFF"/>
              </a:solidFill>
              <a:effectLst/>
              <a:uLnTx/>
              <a:uFillTx/>
              <a:latin typeface="Calibri" panose="020F0502020204030204" pitchFamily="34" charset="0"/>
              <a:ea typeface="+mn-ea"/>
              <a:cs typeface="+mn-cs"/>
            </a:endParaRPr>
          </a:p>
        </p:txBody>
      </p:sp>
      <p:sp>
        <p:nvSpPr>
          <p:cNvPr id="11" name="Rechteck 10"/>
          <p:cNvSpPr/>
          <p:nvPr userDrawn="1"/>
        </p:nvSpPr>
        <p:spPr>
          <a:xfrm>
            <a:off x="6527236" y="1919112"/>
            <a:ext cx="6493369" cy="6976533"/>
          </a:xfrm>
          <a:prstGeom prst="rect">
            <a:avLst/>
          </a:prstGeom>
          <a:solidFill>
            <a:schemeClr val="bg1">
              <a:lumMod val="85000"/>
            </a:schemeClr>
          </a:solidFill>
          <a:ln>
            <a:solidFill>
              <a:schemeClr val="bg1">
                <a:lumMod val="85000"/>
              </a:schemeClr>
            </a:solidFill>
          </a:ln>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650230" rtl="0" eaLnBrk="0" fontAlgn="base" latinLnBrk="0" hangingPunct="0">
              <a:lnSpc>
                <a:spcPct val="100000"/>
              </a:lnSpc>
              <a:spcBef>
                <a:spcPct val="0"/>
              </a:spcBef>
              <a:spcAft>
                <a:spcPct val="0"/>
              </a:spcAft>
              <a:buClrTx/>
              <a:buSzTx/>
              <a:buFontTx/>
              <a:buNone/>
              <a:tabLst/>
              <a:defRPr/>
            </a:pPr>
            <a:endParaRPr kumimoji="0" lang="de-DE" sz="2560" b="0" i="0" u="none" strike="noStrike" kern="1200" cap="none" spc="0" normalizeH="0" baseline="0" noProof="0">
              <a:ln>
                <a:noFill/>
              </a:ln>
              <a:solidFill>
                <a:prstClr val="white"/>
              </a:solidFill>
              <a:effectLst/>
              <a:uLnTx/>
              <a:uFillTx/>
              <a:latin typeface="+mn-lt"/>
              <a:ea typeface="+mn-ea"/>
              <a:cs typeface="+mn-cs"/>
            </a:endParaRPr>
          </a:p>
        </p:txBody>
      </p:sp>
      <p:sp>
        <p:nvSpPr>
          <p:cNvPr id="18" name="Textplatzhalter 26"/>
          <p:cNvSpPr>
            <a:spLocks noGrp="1"/>
          </p:cNvSpPr>
          <p:nvPr>
            <p:ph type="body" sz="quarter" idx="10"/>
          </p:nvPr>
        </p:nvSpPr>
        <p:spPr>
          <a:xfrm>
            <a:off x="320272" y="558849"/>
            <a:ext cx="9747773" cy="646805"/>
          </a:xfrm>
          <a:prstGeom prst="rect">
            <a:avLst/>
          </a:prstGeom>
        </p:spPr>
        <p:txBody>
          <a:bodyPr vert="horz"/>
          <a:lstStyle>
            <a:lvl1pPr marL="0" indent="0">
              <a:buFont typeface="Lucida Grande"/>
              <a:buNone/>
              <a:defRPr sz="3698">
                <a:solidFill>
                  <a:schemeClr val="tx2"/>
                </a:solidFill>
                <a:latin typeface="Segoe UI" panose="020B0502040204020203" pitchFamily="34" charset="0"/>
                <a:cs typeface="Segoe UI" panose="020B0502040204020203" pitchFamily="34" charset="0"/>
              </a:defRPr>
            </a:lvl1pPr>
            <a:lvl2pPr>
              <a:defRPr sz="1280">
                <a:latin typeface="Verdana"/>
                <a:cs typeface="Verdana"/>
              </a:defRPr>
            </a:lvl2pPr>
            <a:lvl3pPr>
              <a:defRPr sz="1280">
                <a:latin typeface="Verdana"/>
                <a:cs typeface="Verdana"/>
              </a:defRPr>
            </a:lvl3pPr>
            <a:lvl4pPr>
              <a:defRPr sz="1280">
                <a:latin typeface="Verdana"/>
                <a:cs typeface="Verdana"/>
              </a:defRPr>
            </a:lvl4pPr>
            <a:lvl5pPr>
              <a:defRPr sz="1280">
                <a:latin typeface="Verdana"/>
                <a:cs typeface="Verdana"/>
              </a:defRPr>
            </a:lvl5pPr>
          </a:lstStyle>
          <a:p>
            <a:pPr lvl="0"/>
            <a:r>
              <a:rPr lang="en-US" dirty="0"/>
              <a:t>Textmasterformate durch Klicken bearbeiten</a:t>
            </a:r>
          </a:p>
        </p:txBody>
      </p:sp>
      <p:sp>
        <p:nvSpPr>
          <p:cNvPr id="15" name="Content Placeholder 2"/>
          <p:cNvSpPr>
            <a:spLocks noGrp="1"/>
          </p:cNvSpPr>
          <p:nvPr>
            <p:ph idx="1"/>
          </p:nvPr>
        </p:nvSpPr>
        <p:spPr>
          <a:xfrm>
            <a:off x="414961" y="1913172"/>
            <a:ext cx="5439623" cy="6987822"/>
          </a:xfrm>
          <a:prstGeom prst="rect">
            <a:avLst/>
          </a:prstGeom>
        </p:spPr>
        <p:txBody>
          <a:bodyPr lIns="0" tIns="46800"/>
          <a:lstStyle>
            <a:lvl1pPr marL="487672" indent="-487672">
              <a:lnSpc>
                <a:spcPct val="100000"/>
              </a:lnSpc>
              <a:spcBef>
                <a:spcPts val="1422"/>
              </a:spcBef>
              <a:buFont typeface="Arial" panose="020B0604020202020204" pitchFamily="34" charset="0"/>
              <a:buChar char="•"/>
              <a:defRPr sz="2844">
                <a:solidFill>
                  <a:schemeClr val="tx2"/>
                </a:solidFill>
                <a:latin typeface="Segoe UI" panose="020B0502040204020203" pitchFamily="34" charset="0"/>
                <a:cs typeface="Segoe UI" panose="020B0502040204020203" pitchFamily="34" charset="0"/>
              </a:defRPr>
            </a:lvl1pPr>
            <a:lvl2pPr marL="1056623" indent="-406394">
              <a:spcBef>
                <a:spcPts val="1422"/>
              </a:spcBef>
              <a:buFont typeface="Arial" panose="020B0604020202020204" pitchFamily="34" charset="0"/>
              <a:buChar char="•"/>
              <a:defRPr sz="2560">
                <a:solidFill>
                  <a:schemeClr val="tx2"/>
                </a:solidFill>
                <a:latin typeface="Segoe UI" panose="020B0502040204020203" pitchFamily="34" charset="0"/>
                <a:cs typeface="Segoe UI" panose="020B0502040204020203" pitchFamily="34" charset="0"/>
              </a:defRPr>
            </a:lvl2pPr>
            <a:lvl3pPr marL="1625575" indent="-325115">
              <a:spcBef>
                <a:spcPts val="1422"/>
              </a:spcBef>
              <a:buFont typeface="Arial" panose="020B0604020202020204" pitchFamily="34" charset="0"/>
              <a:buChar char="•"/>
              <a:defRPr sz="2276">
                <a:solidFill>
                  <a:schemeClr val="tx2"/>
                </a:solidFill>
                <a:latin typeface="Segoe UI" panose="020B0502040204020203" pitchFamily="34" charset="0"/>
                <a:cs typeface="Segoe UI" panose="020B0502040204020203" pitchFamily="34" charset="0"/>
              </a:defRPr>
            </a:lvl3pPr>
            <a:lvl4pPr marL="2275804" indent="-325115">
              <a:buFont typeface="Arial" panose="020B0604020202020204" pitchFamily="34" charset="0"/>
              <a:buChar char="•"/>
              <a:defRPr sz="2844">
                <a:solidFill>
                  <a:schemeClr val="tx2"/>
                </a:solidFill>
                <a:latin typeface="Segoe UI" panose="020B0502040204020203" pitchFamily="34" charset="0"/>
                <a:cs typeface="Segoe UI" panose="020B0502040204020203" pitchFamily="34" charset="0"/>
              </a:defRPr>
            </a:lvl4pPr>
            <a:lvl5pPr marL="2926034" indent="-325115">
              <a:buFont typeface="Arial" panose="020B0604020202020204" pitchFamily="34" charset="0"/>
              <a:buChar char="•"/>
              <a:defRPr sz="2844">
                <a:solidFill>
                  <a:schemeClr val="tx2"/>
                </a:solidFill>
                <a:latin typeface="Segoe UI" panose="020B0502040204020203" pitchFamily="34" charset="0"/>
                <a:cs typeface="Segoe UI" panose="020B0502040204020203" pitchFamily="34" charset="0"/>
              </a:defRPr>
            </a:lvl5pPr>
          </a:lstStyle>
          <a:p>
            <a:pPr lvl="0"/>
            <a:r>
              <a:rPr lang="de-DE" dirty="0"/>
              <a:t>Formatvorlagen des Textmasters bearbeiten</a:t>
            </a:r>
          </a:p>
          <a:p>
            <a:pPr lvl="1"/>
            <a:r>
              <a:rPr lang="de-DE" dirty="0"/>
              <a:t>Zweite Ebene</a:t>
            </a:r>
          </a:p>
          <a:p>
            <a:pPr lvl="2"/>
            <a:r>
              <a:rPr lang="de-DE" dirty="0"/>
              <a:t>Dritte Ebene</a:t>
            </a:r>
          </a:p>
        </p:txBody>
      </p:sp>
      <p:sp>
        <p:nvSpPr>
          <p:cNvPr id="12" name="Fußzeilenplatzhalter 15"/>
          <p:cNvSpPr>
            <a:spLocks noGrp="1"/>
          </p:cNvSpPr>
          <p:nvPr>
            <p:ph type="ftr" sz="quarter" idx="11"/>
          </p:nvPr>
        </p:nvSpPr>
        <p:spPr>
          <a:xfrm>
            <a:off x="1733974" y="9125938"/>
            <a:ext cx="9584267" cy="519289"/>
          </a:xfrm>
        </p:spPr>
        <p:txBody>
          <a:bodyPr rtlCol="0"/>
          <a:lstStyle>
            <a:lvl1pPr algn="l">
              <a:defRPr sz="1280">
                <a:solidFill>
                  <a:schemeClr val="bg1"/>
                </a:solidFill>
              </a:defRPr>
            </a:lvl1pPr>
          </a:lstStyle>
          <a:p>
            <a:pPr algn="ctr" defTabSz="650230">
              <a:defRPr/>
            </a:pPr>
            <a:r>
              <a:rPr lang="de-DE">
                <a:solidFill>
                  <a:prstClr val="white"/>
                </a:solidFill>
                <a:ea typeface="+mn-ea"/>
              </a:rPr>
              <a:t>Developing and promoting search engine literacy in primary education  ‧ #ossym 2022 ‧ Platz, Klan &amp; Decker</a:t>
            </a:r>
            <a:endParaRPr lang="de-DE" dirty="0">
              <a:solidFill>
                <a:prstClr val="white"/>
              </a:solidFill>
              <a:ea typeface="+mn-ea"/>
            </a:endParaRPr>
          </a:p>
        </p:txBody>
      </p:sp>
      <p:sp>
        <p:nvSpPr>
          <p:cNvPr id="13" name="Foliennummernplatzhalter 16"/>
          <p:cNvSpPr>
            <a:spLocks noGrp="1"/>
          </p:cNvSpPr>
          <p:nvPr>
            <p:ph type="sldNum" sz="quarter" idx="12"/>
          </p:nvPr>
        </p:nvSpPr>
        <p:spPr>
          <a:xfrm>
            <a:off x="11724641" y="9125938"/>
            <a:ext cx="1280159" cy="519289"/>
          </a:xfrm>
        </p:spPr>
        <p:txBody>
          <a:bodyPr/>
          <a:lstStyle>
            <a:lvl1pPr algn="l">
              <a:defRPr sz="1280">
                <a:solidFill>
                  <a:schemeClr val="bg1"/>
                </a:solidFill>
              </a:defRPr>
            </a:lvl1pPr>
          </a:lstStyle>
          <a:p>
            <a:pPr defTabSz="650230">
              <a:defRPr/>
            </a:pPr>
            <a:fld id="{B793CF10-5E09-46A7-A969-7A0DA7BE620F}" type="slidenum">
              <a:rPr lang="de-DE" altLang="de-DE" smtClean="0">
                <a:solidFill>
                  <a:prstClr val="white"/>
                </a:solidFill>
                <a:ea typeface="+mn-ea"/>
              </a:rPr>
              <a:pPr defTabSz="650230">
                <a:defRPr/>
              </a:pPr>
              <a:t>‹Nr.›</a:t>
            </a:fld>
            <a:endParaRPr lang="de-DE" altLang="de-DE" dirty="0">
              <a:solidFill>
                <a:prstClr val="white"/>
              </a:solidFill>
              <a:ea typeface="+mn-ea"/>
            </a:endParaRPr>
          </a:p>
        </p:txBody>
      </p:sp>
      <p:sp>
        <p:nvSpPr>
          <p:cNvPr id="14" name="Datumsplatzhalter 17"/>
          <p:cNvSpPr>
            <a:spLocks noGrp="1"/>
          </p:cNvSpPr>
          <p:nvPr>
            <p:ph type="dt" sz="half" idx="13"/>
          </p:nvPr>
        </p:nvSpPr>
        <p:spPr>
          <a:xfrm>
            <a:off x="424462" y="9137228"/>
            <a:ext cx="1309511" cy="507999"/>
          </a:xfrm>
        </p:spPr>
        <p:txBody>
          <a:bodyPr rtlCol="0"/>
          <a:lstStyle>
            <a:lvl1pPr algn="r">
              <a:defRPr sz="1280">
                <a:solidFill>
                  <a:schemeClr val="bg1"/>
                </a:solidFill>
                <a:latin typeface="Segoe UI" panose="020B0502040204020203" pitchFamily="34" charset="0"/>
                <a:cs typeface="Segoe UI" panose="020B0502040204020203" pitchFamily="34" charset="0"/>
              </a:defRPr>
            </a:lvl1pPr>
          </a:lstStyle>
          <a:p>
            <a:pPr defTabSz="650230">
              <a:defRPr/>
            </a:pPr>
            <a:r>
              <a:rPr lang="de-DE">
                <a:solidFill>
                  <a:prstClr val="white"/>
                </a:solidFill>
                <a:ea typeface="+mn-ea"/>
              </a:rPr>
              <a:t>12.10.2022</a:t>
            </a:r>
            <a:endParaRPr lang="de-DE" dirty="0">
              <a:solidFill>
                <a:prstClr val="white"/>
              </a:solidFill>
              <a:ea typeface="+mn-ea"/>
            </a:endParaRPr>
          </a:p>
        </p:txBody>
      </p:sp>
    </p:spTree>
    <p:extLst>
      <p:ext uri="{BB962C8B-B14F-4D97-AF65-F5344CB8AC3E}">
        <p14:creationId xmlns:p14="http://schemas.microsoft.com/office/powerpoint/2010/main" val="37512380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Folie - Platzierung zweites Logo">
    <p:spTree>
      <p:nvGrpSpPr>
        <p:cNvPr id="1" name=""/>
        <p:cNvGrpSpPr/>
        <p:nvPr/>
      </p:nvGrpSpPr>
      <p:grpSpPr>
        <a:xfrm>
          <a:off x="0" y="0"/>
          <a:ext cx="0" cy="0"/>
          <a:chOff x="0" y="0"/>
          <a:chExt cx="0" cy="0"/>
        </a:xfrm>
      </p:grpSpPr>
      <p:sp>
        <p:nvSpPr>
          <p:cNvPr id="4" name="Rechteck 18"/>
          <p:cNvSpPr>
            <a:spLocks noChangeArrowheads="1"/>
          </p:cNvSpPr>
          <p:nvPr userDrawn="1"/>
        </p:nvSpPr>
        <p:spPr bwMode="auto">
          <a:xfrm flipH="1">
            <a:off x="-6774" y="8895644"/>
            <a:ext cx="13018348" cy="857956"/>
          </a:xfrm>
          <a:prstGeom prst="rect">
            <a:avLst/>
          </a:prstGeom>
          <a:solidFill>
            <a:schemeClr val="tx2"/>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cxnSp>
        <p:nvCxnSpPr>
          <p:cNvPr id="5" name="Gerade Verbindung 14"/>
          <p:cNvCxnSpPr/>
          <p:nvPr userDrawn="1"/>
        </p:nvCxnSpPr>
        <p:spPr>
          <a:xfrm rot="5400000">
            <a:off x="1365957" y="9381068"/>
            <a:ext cx="742808" cy="2257"/>
          </a:xfrm>
          <a:prstGeom prst="line">
            <a:avLst/>
          </a:prstGeom>
          <a:ln w="6350" cap="flat" cmpd="sng" algn="ctr">
            <a:solidFill>
              <a:schemeClr val="bg2"/>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6" name="Gerade Verbindung 15"/>
          <p:cNvCxnSpPr/>
          <p:nvPr userDrawn="1"/>
        </p:nvCxnSpPr>
        <p:spPr>
          <a:xfrm rot="5400000">
            <a:off x="11151166" y="9381068"/>
            <a:ext cx="742808" cy="2257"/>
          </a:xfrm>
          <a:prstGeom prst="line">
            <a:avLst/>
          </a:prstGeom>
          <a:ln w="6350" cap="flat" cmpd="sng" algn="ctr">
            <a:solidFill>
              <a:schemeClr val="bg2"/>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7" name="Rechteck 18"/>
          <p:cNvSpPr>
            <a:spLocks noChangeArrowheads="1"/>
          </p:cNvSpPr>
          <p:nvPr userDrawn="1"/>
        </p:nvSpPr>
        <p:spPr bwMode="auto">
          <a:xfrm flipH="1">
            <a:off x="0" y="8904676"/>
            <a:ext cx="13016090" cy="76764"/>
          </a:xfrm>
          <a:prstGeom prst="rect">
            <a:avLst/>
          </a:prstGeom>
          <a:solidFill>
            <a:schemeClr val="accent3"/>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pic>
        <p:nvPicPr>
          <p:cNvPr id="8" name="Bild 15" descr="hauptlogo.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588978" y="562188"/>
            <a:ext cx="1537547" cy="643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hteck 18"/>
          <p:cNvSpPr>
            <a:spLocks noChangeArrowheads="1"/>
          </p:cNvSpPr>
          <p:nvPr userDrawn="1"/>
        </p:nvSpPr>
        <p:spPr bwMode="auto">
          <a:xfrm flipH="1" flipV="1">
            <a:off x="1" y="0"/>
            <a:ext cx="10191609" cy="63218"/>
          </a:xfrm>
          <a:prstGeom prst="rect">
            <a:avLst/>
          </a:prstGeom>
          <a:solidFill>
            <a:schemeClr val="accent1"/>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sp>
        <p:nvSpPr>
          <p:cNvPr id="10" name="Rechteck 18"/>
          <p:cNvSpPr>
            <a:spLocks noChangeArrowheads="1"/>
          </p:cNvSpPr>
          <p:nvPr userDrawn="1"/>
        </p:nvSpPr>
        <p:spPr bwMode="auto">
          <a:xfrm flipH="1" flipV="1">
            <a:off x="10189352" y="1"/>
            <a:ext cx="2815448" cy="31609"/>
          </a:xfrm>
          <a:prstGeom prst="rect">
            <a:avLst/>
          </a:prstGeom>
          <a:solidFill>
            <a:schemeClr val="accent2"/>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dirty="0">
              <a:ln>
                <a:noFill/>
              </a:ln>
              <a:solidFill>
                <a:srgbClr val="FFFFFF"/>
              </a:solidFill>
              <a:effectLst/>
              <a:uLnTx/>
              <a:uFillTx/>
              <a:latin typeface="Calibri" panose="020F0502020204030204" pitchFamily="34" charset="0"/>
              <a:ea typeface="+mn-ea"/>
              <a:cs typeface="+mn-cs"/>
            </a:endParaRPr>
          </a:p>
        </p:txBody>
      </p:sp>
      <p:cxnSp>
        <p:nvCxnSpPr>
          <p:cNvPr id="11" name="Gerade Verbindung 15"/>
          <p:cNvCxnSpPr/>
          <p:nvPr userDrawn="1"/>
        </p:nvCxnSpPr>
        <p:spPr>
          <a:xfrm rot="5400000">
            <a:off x="9821333" y="844409"/>
            <a:ext cx="742810" cy="2258"/>
          </a:xfrm>
          <a:prstGeom prst="line">
            <a:avLst/>
          </a:prstGeom>
          <a:ln w="6350" cap="flat" cmpd="sng" algn="ctr">
            <a:solidFill>
              <a:schemeClr val="bg1">
                <a:lumMod val="7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16" name="Textplatzhalter 26"/>
          <p:cNvSpPr>
            <a:spLocks noGrp="1"/>
          </p:cNvSpPr>
          <p:nvPr>
            <p:ph type="body" sz="quarter" idx="10"/>
          </p:nvPr>
        </p:nvSpPr>
        <p:spPr>
          <a:xfrm>
            <a:off x="408658" y="558848"/>
            <a:ext cx="7015444" cy="1205433"/>
          </a:xfrm>
          <a:prstGeom prst="rect">
            <a:avLst/>
          </a:prstGeom>
        </p:spPr>
        <p:txBody>
          <a:bodyPr vert="horz"/>
          <a:lstStyle>
            <a:lvl1pPr marL="0" indent="0">
              <a:buFont typeface="Lucida Grande"/>
              <a:buNone/>
              <a:defRPr sz="3698">
                <a:solidFill>
                  <a:schemeClr val="tx2"/>
                </a:solidFill>
                <a:latin typeface="Segoe UI" panose="020B0502040204020203" pitchFamily="34" charset="0"/>
                <a:cs typeface="Segoe UI" panose="020B0502040204020203" pitchFamily="34" charset="0"/>
              </a:defRPr>
            </a:lvl1pPr>
            <a:lvl2pPr>
              <a:defRPr sz="1280">
                <a:latin typeface="Verdana"/>
                <a:cs typeface="Verdana"/>
              </a:defRPr>
            </a:lvl2pPr>
            <a:lvl3pPr>
              <a:defRPr sz="1280">
                <a:latin typeface="Verdana"/>
                <a:cs typeface="Verdana"/>
              </a:defRPr>
            </a:lvl3pPr>
            <a:lvl4pPr>
              <a:defRPr sz="1280">
                <a:latin typeface="Verdana"/>
                <a:cs typeface="Verdana"/>
              </a:defRPr>
            </a:lvl4pPr>
            <a:lvl5pPr>
              <a:defRPr sz="1280">
                <a:latin typeface="Verdana"/>
                <a:cs typeface="Verdana"/>
              </a:defRPr>
            </a:lvl5pPr>
          </a:lstStyle>
          <a:p>
            <a:pPr lvl="0"/>
            <a:r>
              <a:rPr lang="en-US" dirty="0"/>
              <a:t>Textmasterformate durch Klicken bearbeiten</a:t>
            </a:r>
          </a:p>
        </p:txBody>
      </p:sp>
      <p:sp>
        <p:nvSpPr>
          <p:cNvPr id="18" name="Textplatzhalter 28"/>
          <p:cNvSpPr>
            <a:spLocks noGrp="1"/>
          </p:cNvSpPr>
          <p:nvPr>
            <p:ph type="body" sz="quarter" idx="11"/>
          </p:nvPr>
        </p:nvSpPr>
        <p:spPr>
          <a:xfrm>
            <a:off x="1739088" y="1920068"/>
            <a:ext cx="10074257" cy="6394027"/>
          </a:xfrm>
          <a:prstGeom prst="rect">
            <a:avLst/>
          </a:prstGeom>
        </p:spPr>
        <p:txBody>
          <a:bodyPr vert="horz" lIns="0"/>
          <a:lstStyle>
            <a:lvl1pPr marL="0" marR="0" indent="-487672" algn="l" defTabSz="650230" rtl="0" eaLnBrk="0" fontAlgn="base" latinLnBrk="0" hangingPunct="0">
              <a:lnSpc>
                <a:spcPct val="150000"/>
              </a:lnSpc>
              <a:spcBef>
                <a:spcPct val="20000"/>
              </a:spcBef>
              <a:spcAft>
                <a:spcPct val="0"/>
              </a:spcAft>
              <a:buClrTx/>
              <a:buSzTx/>
              <a:buFontTx/>
              <a:buNone/>
              <a:tabLst/>
              <a:defRPr sz="2844" b="0">
                <a:solidFill>
                  <a:schemeClr val="tx2"/>
                </a:solidFill>
                <a:latin typeface="Segoe UI" panose="020B0502040204020203" pitchFamily="34" charset="0"/>
                <a:cs typeface="Segoe UI" panose="020B0502040204020203" pitchFamily="34" charset="0"/>
              </a:defRPr>
            </a:lvl1pPr>
            <a:lvl2pPr marL="650230" indent="0" algn="l">
              <a:buFontTx/>
              <a:buNone/>
              <a:defRPr sz="2560">
                <a:solidFill>
                  <a:schemeClr val="tx2"/>
                </a:solidFill>
                <a:latin typeface="Segoe UI" panose="020B0502040204020203" pitchFamily="34" charset="0"/>
                <a:cs typeface="Segoe UI" panose="020B0502040204020203" pitchFamily="34" charset="0"/>
              </a:defRPr>
            </a:lvl2pPr>
            <a:lvl3pPr marL="1300460" indent="0" algn="l">
              <a:buFontTx/>
              <a:buNone/>
              <a:defRPr sz="2560">
                <a:solidFill>
                  <a:schemeClr val="tx2"/>
                </a:solidFill>
                <a:latin typeface="Segoe UI" panose="020B0502040204020203" pitchFamily="34" charset="0"/>
                <a:cs typeface="Segoe UI" panose="020B0502040204020203" pitchFamily="34" charset="0"/>
              </a:defRPr>
            </a:lvl3pPr>
            <a:lvl4pPr marL="1950690" indent="0" algn="l">
              <a:buFontTx/>
              <a:buNone/>
              <a:defRPr sz="2560">
                <a:solidFill>
                  <a:schemeClr val="tx2"/>
                </a:solidFill>
                <a:latin typeface="Segoe UI" panose="020B0502040204020203" pitchFamily="34" charset="0"/>
                <a:cs typeface="Segoe UI" panose="020B0502040204020203" pitchFamily="34" charset="0"/>
              </a:defRPr>
            </a:lvl4pPr>
            <a:lvl5pPr marL="2600919" indent="0" algn="l">
              <a:buFontTx/>
              <a:buNone/>
              <a:defRPr sz="2560">
                <a:solidFill>
                  <a:schemeClr val="tx2"/>
                </a:solidFill>
                <a:latin typeface="Segoe UI" panose="020B0502040204020203" pitchFamily="34" charset="0"/>
                <a:cs typeface="Segoe UI" panose="020B0502040204020203" pitchFamily="34" charset="0"/>
              </a:defRPr>
            </a:lvl5pPr>
          </a:lstStyle>
          <a:p>
            <a:pPr lvl="0"/>
            <a:r>
              <a:rPr lang="de-DE" dirty="0"/>
              <a:t>Formatvorlagen des Textmasters bearbeiten</a:t>
            </a:r>
          </a:p>
        </p:txBody>
      </p:sp>
      <p:sp>
        <p:nvSpPr>
          <p:cNvPr id="12" name="Fußzeilenplatzhalter 15"/>
          <p:cNvSpPr>
            <a:spLocks noGrp="1"/>
          </p:cNvSpPr>
          <p:nvPr>
            <p:ph type="ftr" sz="quarter" idx="12"/>
          </p:nvPr>
        </p:nvSpPr>
        <p:spPr>
          <a:xfrm>
            <a:off x="1733974" y="9125938"/>
            <a:ext cx="9584267" cy="519289"/>
          </a:xfrm>
        </p:spPr>
        <p:txBody>
          <a:bodyPr rtlCol="0"/>
          <a:lstStyle>
            <a:lvl1pPr algn="l">
              <a:defRPr sz="1280">
                <a:solidFill>
                  <a:schemeClr val="bg1"/>
                </a:solidFill>
              </a:defRPr>
            </a:lvl1pPr>
          </a:lstStyle>
          <a:p>
            <a:pPr algn="ctr" defTabSz="650230">
              <a:defRPr/>
            </a:pPr>
            <a:r>
              <a:rPr lang="de-DE">
                <a:solidFill>
                  <a:prstClr val="white"/>
                </a:solidFill>
                <a:ea typeface="+mn-ea"/>
              </a:rPr>
              <a:t>Developing and promoting search engine literacy in primary education  ‧ #ossym 2022 ‧ Platz, Klan &amp; Decker</a:t>
            </a:r>
            <a:endParaRPr lang="de-DE" dirty="0">
              <a:solidFill>
                <a:prstClr val="white"/>
              </a:solidFill>
              <a:ea typeface="+mn-ea"/>
            </a:endParaRPr>
          </a:p>
        </p:txBody>
      </p:sp>
      <p:sp>
        <p:nvSpPr>
          <p:cNvPr id="13" name="Foliennummernplatzhalter 16"/>
          <p:cNvSpPr>
            <a:spLocks noGrp="1"/>
          </p:cNvSpPr>
          <p:nvPr>
            <p:ph type="sldNum" sz="quarter" idx="13"/>
          </p:nvPr>
        </p:nvSpPr>
        <p:spPr>
          <a:xfrm>
            <a:off x="11724641" y="9125938"/>
            <a:ext cx="1280159" cy="519289"/>
          </a:xfrm>
        </p:spPr>
        <p:txBody>
          <a:bodyPr/>
          <a:lstStyle>
            <a:lvl1pPr algn="l">
              <a:defRPr sz="1280">
                <a:solidFill>
                  <a:schemeClr val="bg1"/>
                </a:solidFill>
              </a:defRPr>
            </a:lvl1pPr>
          </a:lstStyle>
          <a:p>
            <a:pPr defTabSz="650230">
              <a:defRPr/>
            </a:pPr>
            <a:fld id="{45D970EB-667B-4664-A0C6-AA2AE9DA65C5}" type="slidenum">
              <a:rPr lang="de-DE" altLang="de-DE" smtClean="0">
                <a:solidFill>
                  <a:prstClr val="white"/>
                </a:solidFill>
                <a:ea typeface="+mn-ea"/>
              </a:rPr>
              <a:pPr defTabSz="650230">
                <a:defRPr/>
              </a:pPr>
              <a:t>‹Nr.›</a:t>
            </a:fld>
            <a:endParaRPr lang="de-DE" altLang="de-DE" dirty="0">
              <a:solidFill>
                <a:prstClr val="white"/>
              </a:solidFill>
              <a:ea typeface="+mn-ea"/>
            </a:endParaRPr>
          </a:p>
        </p:txBody>
      </p:sp>
      <p:sp>
        <p:nvSpPr>
          <p:cNvPr id="14" name="Datumsplatzhalter 17"/>
          <p:cNvSpPr>
            <a:spLocks noGrp="1"/>
          </p:cNvSpPr>
          <p:nvPr>
            <p:ph type="dt" sz="half" idx="14"/>
          </p:nvPr>
        </p:nvSpPr>
        <p:spPr>
          <a:xfrm>
            <a:off x="424462" y="9137228"/>
            <a:ext cx="1309511" cy="507999"/>
          </a:xfrm>
        </p:spPr>
        <p:txBody>
          <a:bodyPr rtlCol="0"/>
          <a:lstStyle>
            <a:lvl1pPr algn="r">
              <a:defRPr sz="1280">
                <a:solidFill>
                  <a:schemeClr val="bg1"/>
                </a:solidFill>
                <a:latin typeface="Segoe UI" panose="020B0502040204020203" pitchFamily="34" charset="0"/>
                <a:cs typeface="Segoe UI" panose="020B0502040204020203" pitchFamily="34" charset="0"/>
              </a:defRPr>
            </a:lvl1pPr>
          </a:lstStyle>
          <a:p>
            <a:pPr defTabSz="650230">
              <a:defRPr/>
            </a:pPr>
            <a:r>
              <a:rPr lang="de-DE">
                <a:solidFill>
                  <a:prstClr val="white"/>
                </a:solidFill>
                <a:ea typeface="+mn-ea"/>
              </a:rPr>
              <a:t>12.10.2022</a:t>
            </a:r>
            <a:endParaRPr lang="de-DE" dirty="0">
              <a:solidFill>
                <a:prstClr val="white"/>
              </a:solidFill>
              <a:ea typeface="+mn-ea"/>
            </a:endParaRPr>
          </a:p>
        </p:txBody>
      </p:sp>
    </p:spTree>
    <p:extLst>
      <p:ext uri="{BB962C8B-B14F-4D97-AF65-F5344CB8AC3E}">
        <p14:creationId xmlns:p14="http://schemas.microsoft.com/office/powerpoint/2010/main" val="32384492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rennfolie 1 - Gelbgrün">
    <p:spTree>
      <p:nvGrpSpPr>
        <p:cNvPr id="1" name=""/>
        <p:cNvGrpSpPr/>
        <p:nvPr/>
      </p:nvGrpSpPr>
      <p:grpSpPr>
        <a:xfrm>
          <a:off x="0" y="0"/>
          <a:ext cx="0" cy="0"/>
          <a:chOff x="0" y="0"/>
          <a:chExt cx="0" cy="0"/>
        </a:xfrm>
      </p:grpSpPr>
      <p:sp>
        <p:nvSpPr>
          <p:cNvPr id="10" name="Rechteck 9"/>
          <p:cNvSpPr/>
          <p:nvPr userDrawn="1"/>
        </p:nvSpPr>
        <p:spPr>
          <a:xfrm>
            <a:off x="0" y="0"/>
            <a:ext cx="13004800" cy="8904676"/>
          </a:xfrm>
          <a:prstGeom prst="rect">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50230" rtl="0" eaLnBrk="0" fontAlgn="base" latinLnBrk="0" hangingPunct="0">
              <a:lnSpc>
                <a:spcPct val="100000"/>
              </a:lnSpc>
              <a:spcBef>
                <a:spcPct val="0"/>
              </a:spcBef>
              <a:spcAft>
                <a:spcPct val="0"/>
              </a:spcAft>
              <a:buClrTx/>
              <a:buSzTx/>
              <a:buFontTx/>
              <a:buNone/>
              <a:tabLst/>
              <a:defRPr/>
            </a:pPr>
            <a:endParaRPr kumimoji="0" lang="de-DE" sz="2560" b="0" i="0" u="none" strike="noStrike" kern="1200" cap="none" spc="0" normalizeH="0" baseline="0" noProof="0">
              <a:ln>
                <a:noFill/>
              </a:ln>
              <a:solidFill>
                <a:prstClr val="white"/>
              </a:solidFill>
              <a:effectLst/>
              <a:uLnTx/>
              <a:uFillTx/>
              <a:latin typeface="+mn-lt"/>
              <a:ea typeface="+mn-ea"/>
              <a:cs typeface="+mn-cs"/>
            </a:endParaRPr>
          </a:p>
        </p:txBody>
      </p:sp>
      <p:sp>
        <p:nvSpPr>
          <p:cNvPr id="2" name="Rechteck 18"/>
          <p:cNvSpPr>
            <a:spLocks noChangeArrowheads="1"/>
          </p:cNvSpPr>
          <p:nvPr userDrawn="1"/>
        </p:nvSpPr>
        <p:spPr bwMode="auto">
          <a:xfrm flipH="1">
            <a:off x="0" y="8904676"/>
            <a:ext cx="13004800" cy="848924"/>
          </a:xfrm>
          <a:prstGeom prst="rect">
            <a:avLst/>
          </a:prstGeom>
          <a:solidFill>
            <a:schemeClr val="tx2"/>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cxnSp>
        <p:nvCxnSpPr>
          <p:cNvPr id="3" name="Gerade Verbindung 14"/>
          <p:cNvCxnSpPr/>
          <p:nvPr userDrawn="1"/>
        </p:nvCxnSpPr>
        <p:spPr>
          <a:xfrm rot="5400000">
            <a:off x="1365957" y="9381068"/>
            <a:ext cx="742808" cy="2257"/>
          </a:xfrm>
          <a:prstGeom prst="line">
            <a:avLst/>
          </a:prstGeom>
          <a:ln w="6350" cap="flat" cmpd="sng" algn="ctr">
            <a:solidFill>
              <a:schemeClr val="bg2"/>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 name="Gerade Verbindung 15"/>
          <p:cNvCxnSpPr/>
          <p:nvPr userDrawn="1"/>
        </p:nvCxnSpPr>
        <p:spPr>
          <a:xfrm rot="5400000">
            <a:off x="11151166" y="9381068"/>
            <a:ext cx="742808" cy="2257"/>
          </a:xfrm>
          <a:prstGeom prst="line">
            <a:avLst/>
          </a:prstGeom>
          <a:ln w="6350" cap="flat" cmpd="sng" algn="ctr">
            <a:solidFill>
              <a:schemeClr val="bg2"/>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5" name="Rechteck 18"/>
          <p:cNvSpPr>
            <a:spLocks noChangeArrowheads="1"/>
          </p:cNvSpPr>
          <p:nvPr userDrawn="1"/>
        </p:nvSpPr>
        <p:spPr bwMode="auto">
          <a:xfrm flipH="1">
            <a:off x="0" y="8904676"/>
            <a:ext cx="13016090" cy="76764"/>
          </a:xfrm>
          <a:prstGeom prst="rect">
            <a:avLst/>
          </a:prstGeom>
          <a:solidFill>
            <a:schemeClr val="accent3"/>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sp>
        <p:nvSpPr>
          <p:cNvPr id="6" name="Fußzeilenplatzhalter 15"/>
          <p:cNvSpPr>
            <a:spLocks noGrp="1"/>
          </p:cNvSpPr>
          <p:nvPr>
            <p:ph type="ftr" sz="quarter" idx="10"/>
          </p:nvPr>
        </p:nvSpPr>
        <p:spPr>
          <a:xfrm>
            <a:off x="1733974" y="9125938"/>
            <a:ext cx="9584267" cy="519289"/>
          </a:xfrm>
        </p:spPr>
        <p:txBody>
          <a:bodyPr rtlCol="0"/>
          <a:lstStyle>
            <a:lvl1pPr algn="l">
              <a:defRPr sz="1280">
                <a:solidFill>
                  <a:schemeClr val="bg1"/>
                </a:solidFill>
              </a:defRPr>
            </a:lvl1pPr>
          </a:lstStyle>
          <a:p>
            <a:pPr algn="ctr" defTabSz="650230">
              <a:defRPr/>
            </a:pPr>
            <a:r>
              <a:rPr lang="de-DE">
                <a:solidFill>
                  <a:prstClr val="white"/>
                </a:solidFill>
                <a:ea typeface="+mn-ea"/>
              </a:rPr>
              <a:t>Developing and promoting search engine literacy in primary education  ‧ #ossym 2022 ‧ Platz, Klan &amp; Decker</a:t>
            </a:r>
            <a:endParaRPr lang="de-DE" dirty="0">
              <a:solidFill>
                <a:prstClr val="white"/>
              </a:solidFill>
              <a:ea typeface="+mn-ea"/>
            </a:endParaRPr>
          </a:p>
        </p:txBody>
      </p:sp>
      <p:sp>
        <p:nvSpPr>
          <p:cNvPr id="7" name="Foliennummernplatzhalter 16"/>
          <p:cNvSpPr>
            <a:spLocks noGrp="1"/>
          </p:cNvSpPr>
          <p:nvPr>
            <p:ph type="sldNum" sz="quarter" idx="11"/>
          </p:nvPr>
        </p:nvSpPr>
        <p:spPr>
          <a:xfrm>
            <a:off x="11724641" y="9125938"/>
            <a:ext cx="1280159" cy="519289"/>
          </a:xfrm>
        </p:spPr>
        <p:txBody>
          <a:bodyPr/>
          <a:lstStyle>
            <a:lvl1pPr algn="l">
              <a:defRPr sz="1280">
                <a:solidFill>
                  <a:schemeClr val="bg1"/>
                </a:solidFill>
              </a:defRPr>
            </a:lvl1pPr>
          </a:lstStyle>
          <a:p>
            <a:pPr defTabSz="650230">
              <a:defRPr/>
            </a:pPr>
            <a:fld id="{CFB6BB7E-B3D3-4FD0-A829-E8AFB044C014}" type="slidenum">
              <a:rPr lang="de-DE" altLang="de-DE" smtClean="0">
                <a:solidFill>
                  <a:prstClr val="white"/>
                </a:solidFill>
                <a:ea typeface="+mn-ea"/>
              </a:rPr>
              <a:pPr defTabSz="650230">
                <a:defRPr/>
              </a:pPr>
              <a:t>‹Nr.›</a:t>
            </a:fld>
            <a:endParaRPr lang="de-DE" altLang="de-DE" dirty="0">
              <a:solidFill>
                <a:prstClr val="white"/>
              </a:solidFill>
              <a:ea typeface="+mn-ea"/>
            </a:endParaRPr>
          </a:p>
        </p:txBody>
      </p:sp>
      <p:sp>
        <p:nvSpPr>
          <p:cNvPr id="8" name="Datumsplatzhalter 17"/>
          <p:cNvSpPr>
            <a:spLocks noGrp="1"/>
          </p:cNvSpPr>
          <p:nvPr>
            <p:ph type="dt" sz="half" idx="12"/>
          </p:nvPr>
        </p:nvSpPr>
        <p:spPr>
          <a:xfrm>
            <a:off x="424462" y="9137228"/>
            <a:ext cx="1309511" cy="507999"/>
          </a:xfrm>
        </p:spPr>
        <p:txBody>
          <a:bodyPr rtlCol="0"/>
          <a:lstStyle>
            <a:lvl1pPr algn="r">
              <a:defRPr sz="1280">
                <a:solidFill>
                  <a:schemeClr val="bg1"/>
                </a:solidFill>
                <a:latin typeface="Segoe UI" panose="020B0502040204020203" pitchFamily="34" charset="0"/>
                <a:cs typeface="Segoe UI" panose="020B0502040204020203" pitchFamily="34" charset="0"/>
              </a:defRPr>
            </a:lvl1pPr>
          </a:lstStyle>
          <a:p>
            <a:pPr defTabSz="650230">
              <a:defRPr/>
            </a:pPr>
            <a:r>
              <a:rPr lang="de-DE">
                <a:solidFill>
                  <a:prstClr val="white"/>
                </a:solidFill>
                <a:ea typeface="+mn-ea"/>
              </a:rPr>
              <a:t>12.10.2022</a:t>
            </a:r>
            <a:endParaRPr lang="de-DE" dirty="0">
              <a:solidFill>
                <a:prstClr val="white"/>
              </a:solidFill>
              <a:ea typeface="+mn-ea"/>
            </a:endParaRPr>
          </a:p>
        </p:txBody>
      </p:sp>
      <p:sp>
        <p:nvSpPr>
          <p:cNvPr id="9" name="Textplatzhalter 26"/>
          <p:cNvSpPr>
            <a:spLocks noGrp="1"/>
          </p:cNvSpPr>
          <p:nvPr>
            <p:ph type="body" sz="quarter" idx="13"/>
          </p:nvPr>
        </p:nvSpPr>
        <p:spPr>
          <a:xfrm>
            <a:off x="0" y="4093898"/>
            <a:ext cx="13004800" cy="716880"/>
          </a:xfrm>
          <a:prstGeom prst="rect">
            <a:avLst/>
          </a:prstGeom>
        </p:spPr>
        <p:txBody>
          <a:bodyPr vert="horz"/>
          <a:lstStyle>
            <a:lvl1pPr marL="0" indent="0" algn="ctr">
              <a:buFont typeface="Lucida Grande"/>
              <a:buNone/>
              <a:defRPr sz="3698">
                <a:solidFill>
                  <a:schemeClr val="accent3"/>
                </a:solidFill>
                <a:latin typeface="Segoe UI" panose="020B0502040204020203" pitchFamily="34" charset="0"/>
                <a:cs typeface="Segoe UI" panose="020B0502040204020203" pitchFamily="34" charset="0"/>
              </a:defRPr>
            </a:lvl1pPr>
            <a:lvl2pPr>
              <a:defRPr sz="1280">
                <a:latin typeface="Verdana"/>
                <a:cs typeface="Verdana"/>
              </a:defRPr>
            </a:lvl2pPr>
            <a:lvl3pPr>
              <a:defRPr sz="1280">
                <a:latin typeface="Verdana"/>
                <a:cs typeface="Verdana"/>
              </a:defRPr>
            </a:lvl3pPr>
            <a:lvl4pPr>
              <a:defRPr sz="1280">
                <a:latin typeface="Verdana"/>
                <a:cs typeface="Verdana"/>
              </a:defRPr>
            </a:lvl4pPr>
            <a:lvl5pPr>
              <a:defRPr sz="1280">
                <a:latin typeface="Verdana"/>
                <a:cs typeface="Verdana"/>
              </a:defRPr>
            </a:lvl5pPr>
          </a:lstStyle>
          <a:p>
            <a:pPr lvl="0"/>
            <a:r>
              <a:rPr lang="en-US" dirty="0"/>
              <a:t>Textmasterformate durch Klicken bearbeiten</a:t>
            </a:r>
          </a:p>
        </p:txBody>
      </p:sp>
    </p:spTree>
    <p:extLst>
      <p:ext uri="{BB962C8B-B14F-4D97-AF65-F5344CB8AC3E}">
        <p14:creationId xmlns:p14="http://schemas.microsoft.com/office/powerpoint/2010/main" val="295012042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rennfolie 2 - Rot">
    <p:spTree>
      <p:nvGrpSpPr>
        <p:cNvPr id="1" name=""/>
        <p:cNvGrpSpPr/>
        <p:nvPr/>
      </p:nvGrpSpPr>
      <p:grpSpPr>
        <a:xfrm>
          <a:off x="0" y="0"/>
          <a:ext cx="0" cy="0"/>
          <a:chOff x="0" y="0"/>
          <a:chExt cx="0" cy="0"/>
        </a:xfrm>
      </p:grpSpPr>
      <p:sp>
        <p:nvSpPr>
          <p:cNvPr id="10" name="Rechteck 9"/>
          <p:cNvSpPr/>
          <p:nvPr userDrawn="1"/>
        </p:nvSpPr>
        <p:spPr>
          <a:xfrm>
            <a:off x="0" y="0"/>
            <a:ext cx="13004800" cy="8904676"/>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50230" rtl="0" eaLnBrk="0" fontAlgn="base" latinLnBrk="0" hangingPunct="0">
              <a:lnSpc>
                <a:spcPct val="100000"/>
              </a:lnSpc>
              <a:spcBef>
                <a:spcPct val="0"/>
              </a:spcBef>
              <a:spcAft>
                <a:spcPct val="0"/>
              </a:spcAft>
              <a:buClrTx/>
              <a:buSzTx/>
              <a:buFontTx/>
              <a:buNone/>
              <a:tabLst/>
              <a:defRPr/>
            </a:pPr>
            <a:endParaRPr kumimoji="0" lang="de-DE" sz="2560" b="0" i="0" u="none" strike="noStrike" kern="1200" cap="none" spc="0" normalizeH="0" baseline="0" noProof="0">
              <a:ln>
                <a:noFill/>
              </a:ln>
              <a:solidFill>
                <a:prstClr val="white"/>
              </a:solidFill>
              <a:effectLst/>
              <a:uLnTx/>
              <a:uFillTx/>
              <a:latin typeface="+mn-lt"/>
              <a:ea typeface="+mn-ea"/>
              <a:cs typeface="+mn-cs"/>
            </a:endParaRPr>
          </a:p>
        </p:txBody>
      </p:sp>
      <p:sp>
        <p:nvSpPr>
          <p:cNvPr id="2" name="Rechteck 18"/>
          <p:cNvSpPr>
            <a:spLocks noChangeArrowheads="1"/>
          </p:cNvSpPr>
          <p:nvPr userDrawn="1"/>
        </p:nvSpPr>
        <p:spPr bwMode="auto">
          <a:xfrm flipH="1">
            <a:off x="0" y="8904676"/>
            <a:ext cx="13004800" cy="848924"/>
          </a:xfrm>
          <a:prstGeom prst="rect">
            <a:avLst/>
          </a:prstGeom>
          <a:solidFill>
            <a:schemeClr val="tx2"/>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cxnSp>
        <p:nvCxnSpPr>
          <p:cNvPr id="3" name="Gerade Verbindung 14"/>
          <p:cNvCxnSpPr/>
          <p:nvPr userDrawn="1"/>
        </p:nvCxnSpPr>
        <p:spPr>
          <a:xfrm rot="5400000">
            <a:off x="1365957" y="9381068"/>
            <a:ext cx="742808" cy="2257"/>
          </a:xfrm>
          <a:prstGeom prst="line">
            <a:avLst/>
          </a:prstGeom>
          <a:ln w="6350" cap="flat" cmpd="sng" algn="ctr">
            <a:solidFill>
              <a:schemeClr val="bg2"/>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 name="Gerade Verbindung 15"/>
          <p:cNvCxnSpPr/>
          <p:nvPr userDrawn="1"/>
        </p:nvCxnSpPr>
        <p:spPr>
          <a:xfrm rot="5400000">
            <a:off x="11151166" y="9381068"/>
            <a:ext cx="742808" cy="2257"/>
          </a:xfrm>
          <a:prstGeom prst="line">
            <a:avLst/>
          </a:prstGeom>
          <a:ln w="6350" cap="flat" cmpd="sng" algn="ctr">
            <a:solidFill>
              <a:schemeClr val="bg2"/>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5" name="Rechteck 18"/>
          <p:cNvSpPr>
            <a:spLocks noChangeArrowheads="1"/>
          </p:cNvSpPr>
          <p:nvPr userDrawn="1"/>
        </p:nvSpPr>
        <p:spPr bwMode="auto">
          <a:xfrm flipH="1">
            <a:off x="0" y="8904676"/>
            <a:ext cx="13016090" cy="76764"/>
          </a:xfrm>
          <a:prstGeom prst="rect">
            <a:avLst/>
          </a:prstGeom>
          <a:solidFill>
            <a:schemeClr val="accent3"/>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sp>
        <p:nvSpPr>
          <p:cNvPr id="6" name="Fußzeilenplatzhalter 15"/>
          <p:cNvSpPr>
            <a:spLocks noGrp="1"/>
          </p:cNvSpPr>
          <p:nvPr>
            <p:ph type="ftr" sz="quarter" idx="10"/>
          </p:nvPr>
        </p:nvSpPr>
        <p:spPr>
          <a:xfrm>
            <a:off x="1733974" y="9125938"/>
            <a:ext cx="9584267" cy="519289"/>
          </a:xfrm>
        </p:spPr>
        <p:txBody>
          <a:bodyPr rtlCol="0"/>
          <a:lstStyle>
            <a:lvl1pPr algn="l">
              <a:defRPr sz="1280">
                <a:solidFill>
                  <a:schemeClr val="bg1"/>
                </a:solidFill>
              </a:defRPr>
            </a:lvl1pPr>
          </a:lstStyle>
          <a:p>
            <a:pPr algn="ctr" defTabSz="650230">
              <a:defRPr/>
            </a:pPr>
            <a:r>
              <a:rPr lang="de-DE">
                <a:solidFill>
                  <a:prstClr val="white"/>
                </a:solidFill>
                <a:ea typeface="+mn-ea"/>
              </a:rPr>
              <a:t>Developing and promoting search engine literacy in primary education  ‧ #ossym 2022 ‧ Platz, Klan &amp; Decker</a:t>
            </a:r>
            <a:endParaRPr lang="de-DE" dirty="0">
              <a:solidFill>
                <a:prstClr val="white"/>
              </a:solidFill>
              <a:ea typeface="+mn-ea"/>
            </a:endParaRPr>
          </a:p>
        </p:txBody>
      </p:sp>
      <p:sp>
        <p:nvSpPr>
          <p:cNvPr id="7" name="Foliennummernplatzhalter 16"/>
          <p:cNvSpPr>
            <a:spLocks noGrp="1"/>
          </p:cNvSpPr>
          <p:nvPr>
            <p:ph type="sldNum" sz="quarter" idx="11"/>
          </p:nvPr>
        </p:nvSpPr>
        <p:spPr>
          <a:xfrm>
            <a:off x="11724641" y="9125938"/>
            <a:ext cx="1280159" cy="519289"/>
          </a:xfrm>
        </p:spPr>
        <p:txBody>
          <a:bodyPr/>
          <a:lstStyle>
            <a:lvl1pPr algn="l">
              <a:defRPr sz="1280">
                <a:solidFill>
                  <a:schemeClr val="bg1"/>
                </a:solidFill>
              </a:defRPr>
            </a:lvl1pPr>
          </a:lstStyle>
          <a:p>
            <a:pPr defTabSz="650230">
              <a:defRPr/>
            </a:pPr>
            <a:fld id="{CFB6BB7E-B3D3-4FD0-A829-E8AFB044C014}" type="slidenum">
              <a:rPr lang="de-DE" altLang="de-DE" smtClean="0">
                <a:solidFill>
                  <a:prstClr val="white"/>
                </a:solidFill>
                <a:ea typeface="+mn-ea"/>
              </a:rPr>
              <a:pPr defTabSz="650230">
                <a:defRPr/>
              </a:pPr>
              <a:t>‹Nr.›</a:t>
            </a:fld>
            <a:endParaRPr lang="de-DE" altLang="de-DE" dirty="0">
              <a:solidFill>
                <a:prstClr val="white"/>
              </a:solidFill>
              <a:ea typeface="+mn-ea"/>
            </a:endParaRPr>
          </a:p>
        </p:txBody>
      </p:sp>
      <p:sp>
        <p:nvSpPr>
          <p:cNvPr id="8" name="Datumsplatzhalter 17"/>
          <p:cNvSpPr>
            <a:spLocks noGrp="1"/>
          </p:cNvSpPr>
          <p:nvPr>
            <p:ph type="dt" sz="half" idx="12"/>
          </p:nvPr>
        </p:nvSpPr>
        <p:spPr>
          <a:xfrm>
            <a:off x="424462" y="9137228"/>
            <a:ext cx="1309511" cy="507999"/>
          </a:xfrm>
        </p:spPr>
        <p:txBody>
          <a:bodyPr rtlCol="0"/>
          <a:lstStyle>
            <a:lvl1pPr algn="r">
              <a:defRPr sz="1280">
                <a:solidFill>
                  <a:schemeClr val="bg1"/>
                </a:solidFill>
                <a:latin typeface="Segoe UI" panose="020B0502040204020203" pitchFamily="34" charset="0"/>
                <a:cs typeface="Segoe UI" panose="020B0502040204020203" pitchFamily="34" charset="0"/>
              </a:defRPr>
            </a:lvl1pPr>
          </a:lstStyle>
          <a:p>
            <a:pPr defTabSz="650230">
              <a:defRPr/>
            </a:pPr>
            <a:r>
              <a:rPr lang="de-DE">
                <a:solidFill>
                  <a:prstClr val="white"/>
                </a:solidFill>
                <a:ea typeface="+mn-ea"/>
              </a:rPr>
              <a:t>12.10.2022</a:t>
            </a:r>
            <a:endParaRPr lang="de-DE" dirty="0">
              <a:solidFill>
                <a:prstClr val="white"/>
              </a:solidFill>
              <a:ea typeface="+mn-ea"/>
            </a:endParaRPr>
          </a:p>
        </p:txBody>
      </p:sp>
      <p:sp>
        <p:nvSpPr>
          <p:cNvPr id="9" name="Textplatzhalter 26"/>
          <p:cNvSpPr>
            <a:spLocks noGrp="1"/>
          </p:cNvSpPr>
          <p:nvPr>
            <p:ph type="body" sz="quarter" idx="13"/>
          </p:nvPr>
        </p:nvSpPr>
        <p:spPr>
          <a:xfrm>
            <a:off x="0" y="4093898"/>
            <a:ext cx="13004800" cy="716880"/>
          </a:xfrm>
          <a:prstGeom prst="rect">
            <a:avLst/>
          </a:prstGeom>
        </p:spPr>
        <p:txBody>
          <a:bodyPr vert="horz"/>
          <a:lstStyle>
            <a:lvl1pPr marL="0" indent="0" algn="ctr">
              <a:buFont typeface="Lucida Grande"/>
              <a:buNone/>
              <a:defRPr sz="3698">
                <a:solidFill>
                  <a:schemeClr val="bg1"/>
                </a:solidFill>
                <a:latin typeface="Segoe UI" panose="020B0502040204020203" pitchFamily="34" charset="0"/>
                <a:cs typeface="Segoe UI" panose="020B0502040204020203" pitchFamily="34" charset="0"/>
              </a:defRPr>
            </a:lvl1pPr>
            <a:lvl2pPr>
              <a:defRPr sz="1280">
                <a:latin typeface="Verdana"/>
                <a:cs typeface="Verdana"/>
              </a:defRPr>
            </a:lvl2pPr>
            <a:lvl3pPr>
              <a:defRPr sz="1280">
                <a:latin typeface="Verdana"/>
                <a:cs typeface="Verdana"/>
              </a:defRPr>
            </a:lvl3pPr>
            <a:lvl4pPr>
              <a:defRPr sz="1280">
                <a:latin typeface="Verdana"/>
                <a:cs typeface="Verdana"/>
              </a:defRPr>
            </a:lvl4pPr>
            <a:lvl5pPr>
              <a:defRPr sz="1280">
                <a:latin typeface="Verdana"/>
                <a:cs typeface="Verdana"/>
              </a:defRPr>
            </a:lvl5pPr>
          </a:lstStyle>
          <a:p>
            <a:pPr lvl="0"/>
            <a:r>
              <a:rPr lang="en-US" dirty="0"/>
              <a:t>Textmasterformate durch Klicken bearbeiten</a:t>
            </a:r>
          </a:p>
        </p:txBody>
      </p:sp>
    </p:spTree>
    <p:extLst>
      <p:ext uri="{BB962C8B-B14F-4D97-AF65-F5344CB8AC3E}">
        <p14:creationId xmlns:p14="http://schemas.microsoft.com/office/powerpoint/2010/main" val="61233063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rennfolie 3 - Blauschwarz">
    <p:spTree>
      <p:nvGrpSpPr>
        <p:cNvPr id="1" name=""/>
        <p:cNvGrpSpPr/>
        <p:nvPr/>
      </p:nvGrpSpPr>
      <p:grpSpPr>
        <a:xfrm>
          <a:off x="0" y="0"/>
          <a:ext cx="0" cy="0"/>
          <a:chOff x="0" y="0"/>
          <a:chExt cx="0" cy="0"/>
        </a:xfrm>
      </p:grpSpPr>
      <p:sp>
        <p:nvSpPr>
          <p:cNvPr id="10" name="Rechteck 9"/>
          <p:cNvSpPr/>
          <p:nvPr userDrawn="1"/>
        </p:nvSpPr>
        <p:spPr>
          <a:xfrm>
            <a:off x="0" y="0"/>
            <a:ext cx="13004800" cy="8904676"/>
          </a:xfrm>
          <a:prstGeom prst="rect">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50230" rtl="0" eaLnBrk="0" fontAlgn="base" latinLnBrk="0" hangingPunct="0">
              <a:lnSpc>
                <a:spcPct val="100000"/>
              </a:lnSpc>
              <a:spcBef>
                <a:spcPct val="0"/>
              </a:spcBef>
              <a:spcAft>
                <a:spcPct val="0"/>
              </a:spcAft>
              <a:buClrTx/>
              <a:buSzTx/>
              <a:buFontTx/>
              <a:buNone/>
              <a:tabLst/>
              <a:defRPr/>
            </a:pPr>
            <a:endParaRPr kumimoji="0" lang="de-DE" sz="2560" b="0" i="0" u="none" strike="noStrike" kern="1200" cap="none" spc="0" normalizeH="0" baseline="0" noProof="0">
              <a:ln>
                <a:noFill/>
              </a:ln>
              <a:solidFill>
                <a:prstClr val="white"/>
              </a:solidFill>
              <a:effectLst/>
              <a:uLnTx/>
              <a:uFillTx/>
              <a:latin typeface="+mn-lt"/>
              <a:ea typeface="+mn-ea"/>
              <a:cs typeface="+mn-cs"/>
            </a:endParaRPr>
          </a:p>
        </p:txBody>
      </p:sp>
      <p:sp>
        <p:nvSpPr>
          <p:cNvPr id="2" name="Rechteck 18"/>
          <p:cNvSpPr>
            <a:spLocks noChangeArrowheads="1"/>
          </p:cNvSpPr>
          <p:nvPr userDrawn="1"/>
        </p:nvSpPr>
        <p:spPr bwMode="auto">
          <a:xfrm flipH="1">
            <a:off x="0" y="8904676"/>
            <a:ext cx="13004800" cy="848924"/>
          </a:xfrm>
          <a:prstGeom prst="rect">
            <a:avLst/>
          </a:prstGeom>
          <a:solidFill>
            <a:schemeClr val="tx2"/>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cxnSp>
        <p:nvCxnSpPr>
          <p:cNvPr id="3" name="Gerade Verbindung 14"/>
          <p:cNvCxnSpPr/>
          <p:nvPr userDrawn="1"/>
        </p:nvCxnSpPr>
        <p:spPr>
          <a:xfrm rot="5400000">
            <a:off x="1365957" y="9381068"/>
            <a:ext cx="742808" cy="2257"/>
          </a:xfrm>
          <a:prstGeom prst="line">
            <a:avLst/>
          </a:prstGeom>
          <a:ln w="6350" cap="flat" cmpd="sng" algn="ctr">
            <a:solidFill>
              <a:schemeClr val="bg2"/>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 name="Gerade Verbindung 15"/>
          <p:cNvCxnSpPr/>
          <p:nvPr userDrawn="1"/>
        </p:nvCxnSpPr>
        <p:spPr>
          <a:xfrm rot="5400000">
            <a:off x="11151166" y="9381068"/>
            <a:ext cx="742808" cy="2257"/>
          </a:xfrm>
          <a:prstGeom prst="line">
            <a:avLst/>
          </a:prstGeom>
          <a:ln w="6350" cap="flat" cmpd="sng" algn="ctr">
            <a:solidFill>
              <a:schemeClr val="bg2"/>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5" name="Rechteck 18"/>
          <p:cNvSpPr>
            <a:spLocks noChangeArrowheads="1"/>
          </p:cNvSpPr>
          <p:nvPr userDrawn="1"/>
        </p:nvSpPr>
        <p:spPr bwMode="auto">
          <a:xfrm flipH="1">
            <a:off x="0" y="8904676"/>
            <a:ext cx="13016090" cy="76764"/>
          </a:xfrm>
          <a:prstGeom prst="rect">
            <a:avLst/>
          </a:prstGeom>
          <a:solidFill>
            <a:schemeClr val="accent3"/>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sp>
        <p:nvSpPr>
          <p:cNvPr id="6" name="Fußzeilenplatzhalter 15"/>
          <p:cNvSpPr>
            <a:spLocks noGrp="1"/>
          </p:cNvSpPr>
          <p:nvPr>
            <p:ph type="ftr" sz="quarter" idx="10"/>
          </p:nvPr>
        </p:nvSpPr>
        <p:spPr>
          <a:xfrm>
            <a:off x="1733974" y="9125938"/>
            <a:ext cx="9584267" cy="519289"/>
          </a:xfrm>
        </p:spPr>
        <p:txBody>
          <a:bodyPr rtlCol="0"/>
          <a:lstStyle>
            <a:lvl1pPr algn="l">
              <a:defRPr sz="1280">
                <a:solidFill>
                  <a:schemeClr val="bg1"/>
                </a:solidFill>
              </a:defRPr>
            </a:lvl1pPr>
          </a:lstStyle>
          <a:p>
            <a:pPr algn="ctr" defTabSz="650230">
              <a:defRPr/>
            </a:pPr>
            <a:r>
              <a:rPr lang="de-DE">
                <a:solidFill>
                  <a:prstClr val="white"/>
                </a:solidFill>
                <a:ea typeface="+mn-ea"/>
              </a:rPr>
              <a:t>Developing and promoting search engine literacy in primary education  ‧ #ossym 2022 ‧ Platz, Klan &amp; Decker</a:t>
            </a:r>
            <a:endParaRPr lang="de-DE" dirty="0">
              <a:solidFill>
                <a:prstClr val="white"/>
              </a:solidFill>
              <a:ea typeface="+mn-ea"/>
            </a:endParaRPr>
          </a:p>
        </p:txBody>
      </p:sp>
      <p:sp>
        <p:nvSpPr>
          <p:cNvPr id="7" name="Foliennummernplatzhalter 16"/>
          <p:cNvSpPr>
            <a:spLocks noGrp="1"/>
          </p:cNvSpPr>
          <p:nvPr>
            <p:ph type="sldNum" sz="quarter" idx="11"/>
          </p:nvPr>
        </p:nvSpPr>
        <p:spPr>
          <a:xfrm>
            <a:off x="11724641" y="9125938"/>
            <a:ext cx="1280159" cy="519289"/>
          </a:xfrm>
        </p:spPr>
        <p:txBody>
          <a:bodyPr/>
          <a:lstStyle>
            <a:lvl1pPr algn="l">
              <a:defRPr sz="1280">
                <a:solidFill>
                  <a:schemeClr val="bg1"/>
                </a:solidFill>
              </a:defRPr>
            </a:lvl1pPr>
          </a:lstStyle>
          <a:p>
            <a:pPr defTabSz="650230">
              <a:defRPr/>
            </a:pPr>
            <a:fld id="{CFB6BB7E-B3D3-4FD0-A829-E8AFB044C014}" type="slidenum">
              <a:rPr lang="de-DE" altLang="de-DE" smtClean="0">
                <a:solidFill>
                  <a:prstClr val="white"/>
                </a:solidFill>
                <a:ea typeface="+mn-ea"/>
              </a:rPr>
              <a:pPr defTabSz="650230">
                <a:defRPr/>
              </a:pPr>
              <a:t>‹Nr.›</a:t>
            </a:fld>
            <a:endParaRPr lang="de-DE" altLang="de-DE" dirty="0">
              <a:solidFill>
                <a:prstClr val="white"/>
              </a:solidFill>
              <a:ea typeface="+mn-ea"/>
            </a:endParaRPr>
          </a:p>
        </p:txBody>
      </p:sp>
      <p:sp>
        <p:nvSpPr>
          <p:cNvPr id="8" name="Datumsplatzhalter 17"/>
          <p:cNvSpPr>
            <a:spLocks noGrp="1"/>
          </p:cNvSpPr>
          <p:nvPr>
            <p:ph type="dt" sz="half" idx="12"/>
          </p:nvPr>
        </p:nvSpPr>
        <p:spPr>
          <a:xfrm>
            <a:off x="424462" y="9137228"/>
            <a:ext cx="1309511" cy="507999"/>
          </a:xfrm>
        </p:spPr>
        <p:txBody>
          <a:bodyPr rtlCol="0"/>
          <a:lstStyle>
            <a:lvl1pPr algn="r">
              <a:defRPr sz="1280">
                <a:solidFill>
                  <a:schemeClr val="bg1"/>
                </a:solidFill>
                <a:latin typeface="Segoe UI" panose="020B0502040204020203" pitchFamily="34" charset="0"/>
                <a:cs typeface="Segoe UI" panose="020B0502040204020203" pitchFamily="34" charset="0"/>
              </a:defRPr>
            </a:lvl1pPr>
          </a:lstStyle>
          <a:p>
            <a:pPr defTabSz="650230">
              <a:defRPr/>
            </a:pPr>
            <a:r>
              <a:rPr lang="de-DE">
                <a:solidFill>
                  <a:prstClr val="white"/>
                </a:solidFill>
                <a:ea typeface="+mn-ea"/>
              </a:rPr>
              <a:t>12.10.2022</a:t>
            </a:r>
            <a:endParaRPr lang="de-DE" dirty="0">
              <a:solidFill>
                <a:prstClr val="white"/>
              </a:solidFill>
              <a:ea typeface="+mn-ea"/>
            </a:endParaRPr>
          </a:p>
        </p:txBody>
      </p:sp>
      <p:sp>
        <p:nvSpPr>
          <p:cNvPr id="9" name="Textplatzhalter 26"/>
          <p:cNvSpPr>
            <a:spLocks noGrp="1"/>
          </p:cNvSpPr>
          <p:nvPr>
            <p:ph type="body" sz="quarter" idx="13"/>
          </p:nvPr>
        </p:nvSpPr>
        <p:spPr>
          <a:xfrm>
            <a:off x="0" y="4093898"/>
            <a:ext cx="13004800" cy="716880"/>
          </a:xfrm>
          <a:prstGeom prst="rect">
            <a:avLst/>
          </a:prstGeom>
        </p:spPr>
        <p:txBody>
          <a:bodyPr vert="horz"/>
          <a:lstStyle>
            <a:lvl1pPr marL="0" indent="0" algn="ctr">
              <a:buFont typeface="Lucida Grande"/>
              <a:buNone/>
              <a:defRPr sz="3698">
                <a:solidFill>
                  <a:schemeClr val="bg1"/>
                </a:solidFill>
                <a:latin typeface="Segoe UI" panose="020B0502040204020203" pitchFamily="34" charset="0"/>
                <a:cs typeface="Segoe UI" panose="020B0502040204020203" pitchFamily="34" charset="0"/>
              </a:defRPr>
            </a:lvl1pPr>
            <a:lvl2pPr>
              <a:defRPr sz="1280">
                <a:latin typeface="Verdana"/>
                <a:cs typeface="Verdana"/>
              </a:defRPr>
            </a:lvl2pPr>
            <a:lvl3pPr>
              <a:defRPr sz="1280">
                <a:latin typeface="Verdana"/>
                <a:cs typeface="Verdana"/>
              </a:defRPr>
            </a:lvl3pPr>
            <a:lvl4pPr>
              <a:defRPr sz="1280">
                <a:latin typeface="Verdana"/>
                <a:cs typeface="Verdana"/>
              </a:defRPr>
            </a:lvl4pPr>
            <a:lvl5pPr>
              <a:defRPr sz="1280">
                <a:latin typeface="Verdana"/>
                <a:cs typeface="Verdana"/>
              </a:defRPr>
            </a:lvl5pPr>
          </a:lstStyle>
          <a:p>
            <a:pPr lvl="0"/>
            <a:r>
              <a:rPr lang="en-US" dirty="0"/>
              <a:t>Textmasterformate durch Klicken bearbeiten</a:t>
            </a:r>
          </a:p>
        </p:txBody>
      </p:sp>
    </p:spTree>
    <p:extLst>
      <p:ext uri="{BB962C8B-B14F-4D97-AF65-F5344CB8AC3E}">
        <p14:creationId xmlns:p14="http://schemas.microsoft.com/office/powerpoint/2010/main" val="168030528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rennfolie 4 - Eule angeschnitten positiv weiß">
    <p:spTree>
      <p:nvGrpSpPr>
        <p:cNvPr id="1" name=""/>
        <p:cNvGrpSpPr/>
        <p:nvPr/>
      </p:nvGrpSpPr>
      <p:grpSpPr>
        <a:xfrm>
          <a:off x="0" y="0"/>
          <a:ext cx="0" cy="0"/>
          <a:chOff x="0" y="0"/>
          <a:chExt cx="0" cy="0"/>
        </a:xfrm>
      </p:grpSpPr>
      <p:sp>
        <p:nvSpPr>
          <p:cNvPr id="2" name="Rechteck 18"/>
          <p:cNvSpPr>
            <a:spLocks noChangeArrowheads="1"/>
          </p:cNvSpPr>
          <p:nvPr userDrawn="1"/>
        </p:nvSpPr>
        <p:spPr bwMode="auto">
          <a:xfrm flipH="1">
            <a:off x="0" y="8904676"/>
            <a:ext cx="13004800" cy="848924"/>
          </a:xfrm>
          <a:prstGeom prst="rect">
            <a:avLst/>
          </a:prstGeom>
          <a:solidFill>
            <a:schemeClr val="tx2"/>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cxnSp>
        <p:nvCxnSpPr>
          <p:cNvPr id="3" name="Gerade Verbindung 14"/>
          <p:cNvCxnSpPr/>
          <p:nvPr userDrawn="1"/>
        </p:nvCxnSpPr>
        <p:spPr>
          <a:xfrm rot="5400000">
            <a:off x="1365957" y="9381068"/>
            <a:ext cx="742808" cy="2257"/>
          </a:xfrm>
          <a:prstGeom prst="line">
            <a:avLst/>
          </a:prstGeom>
          <a:ln w="6350" cap="flat" cmpd="sng" algn="ctr">
            <a:solidFill>
              <a:schemeClr val="bg2"/>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 name="Gerade Verbindung 15"/>
          <p:cNvCxnSpPr/>
          <p:nvPr userDrawn="1"/>
        </p:nvCxnSpPr>
        <p:spPr>
          <a:xfrm rot="5400000">
            <a:off x="11151166" y="9381068"/>
            <a:ext cx="742808" cy="2257"/>
          </a:xfrm>
          <a:prstGeom prst="line">
            <a:avLst/>
          </a:prstGeom>
          <a:ln w="6350" cap="flat" cmpd="sng" algn="ctr">
            <a:solidFill>
              <a:schemeClr val="bg2"/>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5" name="Rechteck 18"/>
          <p:cNvSpPr>
            <a:spLocks noChangeArrowheads="1"/>
          </p:cNvSpPr>
          <p:nvPr userDrawn="1"/>
        </p:nvSpPr>
        <p:spPr bwMode="auto">
          <a:xfrm flipH="1">
            <a:off x="0" y="8904676"/>
            <a:ext cx="13016090" cy="76764"/>
          </a:xfrm>
          <a:prstGeom prst="rect">
            <a:avLst/>
          </a:prstGeom>
          <a:solidFill>
            <a:schemeClr val="accent3"/>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sp>
        <p:nvSpPr>
          <p:cNvPr id="6" name="Fußzeilenplatzhalter 15"/>
          <p:cNvSpPr>
            <a:spLocks noGrp="1"/>
          </p:cNvSpPr>
          <p:nvPr>
            <p:ph type="ftr" sz="quarter" idx="10"/>
          </p:nvPr>
        </p:nvSpPr>
        <p:spPr>
          <a:xfrm>
            <a:off x="1733974" y="9125938"/>
            <a:ext cx="9584267" cy="519289"/>
          </a:xfrm>
        </p:spPr>
        <p:txBody>
          <a:bodyPr rtlCol="0"/>
          <a:lstStyle>
            <a:lvl1pPr algn="l">
              <a:defRPr sz="1280">
                <a:solidFill>
                  <a:schemeClr val="bg1"/>
                </a:solidFill>
              </a:defRPr>
            </a:lvl1pPr>
          </a:lstStyle>
          <a:p>
            <a:pPr algn="ctr" defTabSz="650230">
              <a:defRPr/>
            </a:pPr>
            <a:r>
              <a:rPr lang="de-DE">
                <a:solidFill>
                  <a:prstClr val="white"/>
                </a:solidFill>
                <a:ea typeface="+mn-ea"/>
              </a:rPr>
              <a:t>Developing and promoting search engine literacy in primary education  ‧ #ossym 2022 ‧ Platz, Klan &amp; Decker</a:t>
            </a:r>
            <a:endParaRPr lang="de-DE" dirty="0">
              <a:solidFill>
                <a:prstClr val="white"/>
              </a:solidFill>
              <a:ea typeface="+mn-ea"/>
            </a:endParaRPr>
          </a:p>
        </p:txBody>
      </p:sp>
      <p:sp>
        <p:nvSpPr>
          <p:cNvPr id="7" name="Foliennummernplatzhalter 16"/>
          <p:cNvSpPr>
            <a:spLocks noGrp="1"/>
          </p:cNvSpPr>
          <p:nvPr>
            <p:ph type="sldNum" sz="quarter" idx="11"/>
          </p:nvPr>
        </p:nvSpPr>
        <p:spPr>
          <a:xfrm>
            <a:off x="11724641" y="9125938"/>
            <a:ext cx="1280159" cy="519289"/>
          </a:xfrm>
        </p:spPr>
        <p:txBody>
          <a:bodyPr/>
          <a:lstStyle>
            <a:lvl1pPr algn="l">
              <a:defRPr sz="1280">
                <a:solidFill>
                  <a:schemeClr val="bg1"/>
                </a:solidFill>
              </a:defRPr>
            </a:lvl1pPr>
          </a:lstStyle>
          <a:p>
            <a:pPr defTabSz="650230">
              <a:defRPr/>
            </a:pPr>
            <a:fld id="{CFB6BB7E-B3D3-4FD0-A829-E8AFB044C014}" type="slidenum">
              <a:rPr lang="de-DE" altLang="de-DE" smtClean="0">
                <a:solidFill>
                  <a:prstClr val="white"/>
                </a:solidFill>
                <a:ea typeface="+mn-ea"/>
              </a:rPr>
              <a:pPr defTabSz="650230">
                <a:defRPr/>
              </a:pPr>
              <a:t>‹Nr.›</a:t>
            </a:fld>
            <a:endParaRPr lang="de-DE" altLang="de-DE" dirty="0">
              <a:solidFill>
                <a:prstClr val="white"/>
              </a:solidFill>
              <a:ea typeface="+mn-ea"/>
            </a:endParaRPr>
          </a:p>
        </p:txBody>
      </p:sp>
      <p:sp>
        <p:nvSpPr>
          <p:cNvPr id="8" name="Datumsplatzhalter 17"/>
          <p:cNvSpPr>
            <a:spLocks noGrp="1"/>
          </p:cNvSpPr>
          <p:nvPr>
            <p:ph type="dt" sz="half" idx="12"/>
          </p:nvPr>
        </p:nvSpPr>
        <p:spPr>
          <a:xfrm>
            <a:off x="424462" y="9137228"/>
            <a:ext cx="1309511" cy="507999"/>
          </a:xfrm>
        </p:spPr>
        <p:txBody>
          <a:bodyPr rtlCol="0"/>
          <a:lstStyle>
            <a:lvl1pPr algn="r">
              <a:defRPr sz="1280">
                <a:solidFill>
                  <a:schemeClr val="bg1"/>
                </a:solidFill>
                <a:latin typeface="Segoe UI" panose="020B0502040204020203" pitchFamily="34" charset="0"/>
                <a:cs typeface="Segoe UI" panose="020B0502040204020203" pitchFamily="34" charset="0"/>
              </a:defRPr>
            </a:lvl1pPr>
          </a:lstStyle>
          <a:p>
            <a:pPr defTabSz="650230">
              <a:defRPr/>
            </a:pPr>
            <a:r>
              <a:rPr lang="de-DE">
                <a:solidFill>
                  <a:prstClr val="white"/>
                </a:solidFill>
                <a:ea typeface="+mn-ea"/>
              </a:rPr>
              <a:t>12.10.2022</a:t>
            </a:r>
            <a:endParaRPr lang="de-DE" dirty="0">
              <a:solidFill>
                <a:prstClr val="white"/>
              </a:solidFill>
              <a:ea typeface="+mn-ea"/>
            </a:endParaRPr>
          </a:p>
        </p:txBody>
      </p:sp>
      <p:sp>
        <p:nvSpPr>
          <p:cNvPr id="9" name="Textplatzhalter 26"/>
          <p:cNvSpPr>
            <a:spLocks noGrp="1"/>
          </p:cNvSpPr>
          <p:nvPr>
            <p:ph type="body" sz="quarter" idx="13"/>
          </p:nvPr>
        </p:nvSpPr>
        <p:spPr>
          <a:xfrm>
            <a:off x="0" y="4093898"/>
            <a:ext cx="13004800" cy="716880"/>
          </a:xfrm>
          <a:prstGeom prst="rect">
            <a:avLst/>
          </a:prstGeom>
        </p:spPr>
        <p:txBody>
          <a:bodyPr vert="horz"/>
          <a:lstStyle>
            <a:lvl1pPr marL="0" indent="0" algn="ctr">
              <a:buFont typeface="Lucida Grande"/>
              <a:buNone/>
              <a:defRPr sz="3698">
                <a:solidFill>
                  <a:schemeClr val="tx2"/>
                </a:solidFill>
                <a:latin typeface="Segoe UI" panose="020B0502040204020203" pitchFamily="34" charset="0"/>
                <a:cs typeface="Segoe UI" panose="020B0502040204020203" pitchFamily="34" charset="0"/>
              </a:defRPr>
            </a:lvl1pPr>
            <a:lvl2pPr>
              <a:defRPr sz="1280">
                <a:latin typeface="Verdana"/>
                <a:cs typeface="Verdana"/>
              </a:defRPr>
            </a:lvl2pPr>
            <a:lvl3pPr>
              <a:defRPr sz="1280">
                <a:latin typeface="Verdana"/>
                <a:cs typeface="Verdana"/>
              </a:defRPr>
            </a:lvl3pPr>
            <a:lvl4pPr>
              <a:defRPr sz="1280">
                <a:latin typeface="Verdana"/>
                <a:cs typeface="Verdana"/>
              </a:defRPr>
            </a:lvl4pPr>
            <a:lvl5pPr>
              <a:defRPr sz="1280">
                <a:latin typeface="Verdana"/>
                <a:cs typeface="Verdana"/>
              </a:defRPr>
            </a:lvl5pPr>
          </a:lstStyle>
          <a:p>
            <a:pPr lvl="0"/>
            <a:r>
              <a:rPr lang="en-US" dirty="0"/>
              <a:t>Textmasterformate durch Klicken bearbeiten</a:t>
            </a:r>
          </a:p>
        </p:txBody>
      </p:sp>
      <p:pic>
        <p:nvPicPr>
          <p:cNvPr id="11" name="Grafik 9"/>
          <p:cNvPicPr>
            <a:picLocks noChangeAspect="1"/>
          </p:cNvPicPr>
          <p:nvPr userDrawn="1"/>
        </p:nvPicPr>
        <p:blipFill>
          <a:blip r:embed="rId2">
            <a:extLst>
              <a:ext uri="{28A0092B-C50C-407E-A947-70E740481C1C}">
                <a14:useLocalDpi xmlns:a14="http://schemas.microsoft.com/office/drawing/2010/main" val="0"/>
              </a:ext>
            </a:extLst>
          </a:blip>
          <a:srcRect l="-1607" b="54561"/>
          <a:stretch>
            <a:fillRect/>
          </a:stretch>
        </p:blipFill>
        <p:spPr bwMode="auto">
          <a:xfrm>
            <a:off x="3271521" y="5662310"/>
            <a:ext cx="6461760" cy="3242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5716056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lanko">
    <p:spTree>
      <p:nvGrpSpPr>
        <p:cNvPr id="1" name=""/>
        <p:cNvGrpSpPr/>
        <p:nvPr/>
      </p:nvGrpSpPr>
      <p:grpSpPr>
        <a:xfrm>
          <a:off x="0" y="0"/>
          <a:ext cx="0" cy="0"/>
          <a:chOff x="0" y="0"/>
          <a:chExt cx="0" cy="0"/>
        </a:xfrm>
      </p:grpSpPr>
    </p:spTree>
    <p:extLst>
      <p:ext uri="{BB962C8B-B14F-4D97-AF65-F5344CB8AC3E}">
        <p14:creationId xmlns:p14="http://schemas.microsoft.com/office/powerpoint/2010/main" val="36832506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Abschlußfolie">
    <p:spTree>
      <p:nvGrpSpPr>
        <p:cNvPr id="1" name=""/>
        <p:cNvGrpSpPr/>
        <p:nvPr/>
      </p:nvGrpSpPr>
      <p:grpSpPr>
        <a:xfrm>
          <a:off x="0" y="0"/>
          <a:ext cx="0" cy="0"/>
          <a:chOff x="0" y="0"/>
          <a:chExt cx="0" cy="0"/>
        </a:xfrm>
      </p:grpSpPr>
      <p:pic>
        <p:nvPicPr>
          <p:cNvPr id="3" name="Grafik 7"/>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942080" y="2790614"/>
            <a:ext cx="5120640" cy="20545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itel 1"/>
          <p:cNvSpPr>
            <a:spLocks noGrp="1"/>
          </p:cNvSpPr>
          <p:nvPr>
            <p:ph type="ctrTitle"/>
          </p:nvPr>
        </p:nvSpPr>
        <p:spPr>
          <a:xfrm>
            <a:off x="0" y="5628038"/>
            <a:ext cx="13004800" cy="819291"/>
          </a:xfrm>
          <a:prstGeom prst="rect">
            <a:avLst/>
          </a:prstGeom>
          <a:noFill/>
        </p:spPr>
        <p:txBody>
          <a:bodyPr/>
          <a:lstStyle>
            <a:lvl1pPr algn="ctr">
              <a:defRPr sz="5120">
                <a:solidFill>
                  <a:schemeClr val="tx2"/>
                </a:solidFill>
                <a:latin typeface="Segoe UI" panose="020B0502040204020203" pitchFamily="34" charset="0"/>
                <a:cs typeface="Segoe UI" panose="020B0502040204020203" pitchFamily="34" charset="0"/>
              </a:defRPr>
            </a:lvl1pPr>
          </a:lstStyle>
          <a:p>
            <a:r>
              <a:rPr lang="de-DE" dirty="0"/>
              <a:t>Titelmasterformat durch Klicken bearbeiten</a:t>
            </a:r>
          </a:p>
        </p:txBody>
      </p:sp>
    </p:spTree>
    <p:extLst>
      <p:ext uri="{BB962C8B-B14F-4D97-AF65-F5344CB8AC3E}">
        <p14:creationId xmlns:p14="http://schemas.microsoft.com/office/powerpoint/2010/main" val="1477255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mit Fließtext 20 pt">
    <p:spTree>
      <p:nvGrpSpPr>
        <p:cNvPr id="1" name=""/>
        <p:cNvGrpSpPr/>
        <p:nvPr/>
      </p:nvGrpSpPr>
      <p:grpSpPr>
        <a:xfrm>
          <a:off x="0" y="0"/>
          <a:ext cx="0" cy="0"/>
          <a:chOff x="0" y="0"/>
          <a:chExt cx="0" cy="0"/>
        </a:xfrm>
      </p:grpSpPr>
      <p:sp>
        <p:nvSpPr>
          <p:cNvPr id="4" name="Rechteck 18"/>
          <p:cNvSpPr>
            <a:spLocks noChangeArrowheads="1"/>
          </p:cNvSpPr>
          <p:nvPr userDrawn="1"/>
        </p:nvSpPr>
        <p:spPr bwMode="auto">
          <a:xfrm flipH="1">
            <a:off x="-6774" y="8895644"/>
            <a:ext cx="13018348" cy="857956"/>
          </a:xfrm>
          <a:prstGeom prst="rect">
            <a:avLst/>
          </a:prstGeom>
          <a:solidFill>
            <a:schemeClr val="tx2"/>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cxnSp>
        <p:nvCxnSpPr>
          <p:cNvPr id="5" name="Gerade Verbindung 14"/>
          <p:cNvCxnSpPr/>
          <p:nvPr userDrawn="1"/>
        </p:nvCxnSpPr>
        <p:spPr>
          <a:xfrm rot="5400000">
            <a:off x="1365957" y="9381068"/>
            <a:ext cx="742808" cy="2257"/>
          </a:xfrm>
          <a:prstGeom prst="line">
            <a:avLst/>
          </a:prstGeom>
          <a:ln w="6350" cap="flat" cmpd="sng" algn="ctr">
            <a:solidFill>
              <a:schemeClr val="bg2"/>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6" name="Gerade Verbindung 15"/>
          <p:cNvCxnSpPr/>
          <p:nvPr userDrawn="1"/>
        </p:nvCxnSpPr>
        <p:spPr>
          <a:xfrm rot="5400000">
            <a:off x="11151166" y="9381068"/>
            <a:ext cx="742808" cy="2257"/>
          </a:xfrm>
          <a:prstGeom prst="line">
            <a:avLst/>
          </a:prstGeom>
          <a:ln w="6350" cap="flat" cmpd="sng" algn="ctr">
            <a:solidFill>
              <a:schemeClr val="bg2"/>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7" name="Rechteck 18"/>
          <p:cNvSpPr>
            <a:spLocks noChangeArrowheads="1"/>
          </p:cNvSpPr>
          <p:nvPr userDrawn="1"/>
        </p:nvSpPr>
        <p:spPr bwMode="auto">
          <a:xfrm flipH="1">
            <a:off x="0" y="8904676"/>
            <a:ext cx="13016090" cy="76764"/>
          </a:xfrm>
          <a:prstGeom prst="rect">
            <a:avLst/>
          </a:prstGeom>
          <a:solidFill>
            <a:schemeClr val="accent3"/>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pic>
        <p:nvPicPr>
          <p:cNvPr id="8" name="Bild 15" descr="hauptlogo.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588978" y="562188"/>
            <a:ext cx="1537547" cy="643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hteck 18"/>
          <p:cNvSpPr>
            <a:spLocks noChangeArrowheads="1"/>
          </p:cNvSpPr>
          <p:nvPr userDrawn="1"/>
        </p:nvSpPr>
        <p:spPr bwMode="auto">
          <a:xfrm flipH="1" flipV="1">
            <a:off x="1" y="0"/>
            <a:ext cx="10191609" cy="63218"/>
          </a:xfrm>
          <a:prstGeom prst="rect">
            <a:avLst/>
          </a:prstGeom>
          <a:solidFill>
            <a:schemeClr val="accent1"/>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sp>
        <p:nvSpPr>
          <p:cNvPr id="10" name="Rechteck 18"/>
          <p:cNvSpPr>
            <a:spLocks noChangeArrowheads="1"/>
          </p:cNvSpPr>
          <p:nvPr userDrawn="1"/>
        </p:nvSpPr>
        <p:spPr bwMode="auto">
          <a:xfrm flipH="1" flipV="1">
            <a:off x="10189352" y="1"/>
            <a:ext cx="2815448" cy="31609"/>
          </a:xfrm>
          <a:prstGeom prst="rect">
            <a:avLst/>
          </a:prstGeom>
          <a:solidFill>
            <a:schemeClr val="accent2"/>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dirty="0">
              <a:ln>
                <a:noFill/>
              </a:ln>
              <a:solidFill>
                <a:srgbClr val="FFFFFF"/>
              </a:solidFill>
              <a:effectLst/>
              <a:uLnTx/>
              <a:uFillTx/>
              <a:latin typeface="Calibri" panose="020F0502020204030204" pitchFamily="34" charset="0"/>
              <a:ea typeface="+mn-ea"/>
              <a:cs typeface="+mn-cs"/>
            </a:endParaRPr>
          </a:p>
        </p:txBody>
      </p:sp>
      <p:sp>
        <p:nvSpPr>
          <p:cNvPr id="16" name="Textplatzhalter 26"/>
          <p:cNvSpPr>
            <a:spLocks noGrp="1"/>
          </p:cNvSpPr>
          <p:nvPr>
            <p:ph type="body" sz="quarter" idx="10"/>
          </p:nvPr>
        </p:nvSpPr>
        <p:spPr>
          <a:xfrm>
            <a:off x="320272" y="558849"/>
            <a:ext cx="9747773" cy="646805"/>
          </a:xfrm>
          <a:prstGeom prst="rect">
            <a:avLst/>
          </a:prstGeom>
        </p:spPr>
        <p:txBody>
          <a:bodyPr vert="horz"/>
          <a:lstStyle>
            <a:lvl1pPr marL="0" indent="0">
              <a:buFont typeface="Lucida Grande"/>
              <a:buNone/>
              <a:defRPr sz="3698">
                <a:solidFill>
                  <a:schemeClr val="tx2"/>
                </a:solidFill>
                <a:latin typeface="Segoe UI" panose="020B0502040204020203" pitchFamily="34" charset="0"/>
                <a:cs typeface="Segoe UI" panose="020B0502040204020203" pitchFamily="34" charset="0"/>
              </a:defRPr>
            </a:lvl1pPr>
            <a:lvl2pPr>
              <a:defRPr sz="1280">
                <a:latin typeface="Verdana"/>
                <a:cs typeface="Verdana"/>
              </a:defRPr>
            </a:lvl2pPr>
            <a:lvl3pPr>
              <a:defRPr sz="1280">
                <a:latin typeface="Verdana"/>
                <a:cs typeface="Verdana"/>
              </a:defRPr>
            </a:lvl3pPr>
            <a:lvl4pPr>
              <a:defRPr sz="1280">
                <a:latin typeface="Verdana"/>
                <a:cs typeface="Verdana"/>
              </a:defRPr>
            </a:lvl4pPr>
            <a:lvl5pPr>
              <a:defRPr sz="1280">
                <a:latin typeface="Verdana"/>
                <a:cs typeface="Verdana"/>
              </a:defRPr>
            </a:lvl5pPr>
          </a:lstStyle>
          <a:p>
            <a:pPr lvl="0"/>
            <a:r>
              <a:rPr lang="en-US" dirty="0"/>
              <a:t>Textmasterformate durch Klicken bearbeiten</a:t>
            </a:r>
          </a:p>
        </p:txBody>
      </p:sp>
      <p:sp>
        <p:nvSpPr>
          <p:cNvPr id="18" name="Textplatzhalter 28"/>
          <p:cNvSpPr>
            <a:spLocks noGrp="1"/>
          </p:cNvSpPr>
          <p:nvPr>
            <p:ph type="body" sz="quarter" idx="11"/>
          </p:nvPr>
        </p:nvSpPr>
        <p:spPr>
          <a:xfrm>
            <a:off x="1739088" y="1920068"/>
            <a:ext cx="10074257" cy="6394027"/>
          </a:xfrm>
          <a:prstGeom prst="rect">
            <a:avLst/>
          </a:prstGeom>
        </p:spPr>
        <p:txBody>
          <a:bodyPr vert="horz" lIns="0"/>
          <a:lstStyle>
            <a:lvl1pPr marL="0" marR="0" indent="-487672" algn="l" defTabSz="650230" rtl="0" eaLnBrk="0" fontAlgn="base" latinLnBrk="0" hangingPunct="0">
              <a:lnSpc>
                <a:spcPct val="150000"/>
              </a:lnSpc>
              <a:spcBef>
                <a:spcPct val="20000"/>
              </a:spcBef>
              <a:spcAft>
                <a:spcPct val="0"/>
              </a:spcAft>
              <a:buClrTx/>
              <a:buSzTx/>
              <a:buFontTx/>
              <a:buNone/>
              <a:tabLst/>
              <a:defRPr sz="2844" b="0">
                <a:solidFill>
                  <a:schemeClr val="tx2"/>
                </a:solidFill>
                <a:latin typeface="Segoe UI" panose="020B0502040204020203" pitchFamily="34" charset="0"/>
                <a:cs typeface="Segoe UI" panose="020B0502040204020203" pitchFamily="34" charset="0"/>
              </a:defRPr>
            </a:lvl1pPr>
            <a:lvl2pPr marL="650230" indent="0" algn="l">
              <a:buFontTx/>
              <a:buNone/>
              <a:defRPr sz="2560">
                <a:solidFill>
                  <a:schemeClr val="tx2"/>
                </a:solidFill>
                <a:latin typeface="Segoe UI" panose="020B0502040204020203" pitchFamily="34" charset="0"/>
                <a:cs typeface="Segoe UI" panose="020B0502040204020203" pitchFamily="34" charset="0"/>
              </a:defRPr>
            </a:lvl2pPr>
            <a:lvl3pPr marL="1300460" indent="0" algn="l">
              <a:buFontTx/>
              <a:buNone/>
              <a:defRPr sz="2560">
                <a:solidFill>
                  <a:schemeClr val="tx2"/>
                </a:solidFill>
                <a:latin typeface="Segoe UI" panose="020B0502040204020203" pitchFamily="34" charset="0"/>
                <a:cs typeface="Segoe UI" panose="020B0502040204020203" pitchFamily="34" charset="0"/>
              </a:defRPr>
            </a:lvl3pPr>
            <a:lvl4pPr marL="1950690" indent="0" algn="l">
              <a:buFontTx/>
              <a:buNone/>
              <a:defRPr sz="2560">
                <a:solidFill>
                  <a:schemeClr val="tx2"/>
                </a:solidFill>
                <a:latin typeface="Segoe UI" panose="020B0502040204020203" pitchFamily="34" charset="0"/>
                <a:cs typeface="Segoe UI" panose="020B0502040204020203" pitchFamily="34" charset="0"/>
              </a:defRPr>
            </a:lvl4pPr>
            <a:lvl5pPr marL="2600919" indent="0" algn="l">
              <a:buFontTx/>
              <a:buNone/>
              <a:defRPr sz="2560">
                <a:solidFill>
                  <a:schemeClr val="tx2"/>
                </a:solidFill>
                <a:latin typeface="Segoe UI" panose="020B0502040204020203" pitchFamily="34" charset="0"/>
                <a:cs typeface="Segoe UI" panose="020B0502040204020203" pitchFamily="34" charset="0"/>
              </a:defRPr>
            </a:lvl5pPr>
          </a:lstStyle>
          <a:p>
            <a:pPr lvl="0"/>
            <a:r>
              <a:rPr lang="de-DE" dirty="0"/>
              <a:t>Formatvorlagen des Textmasters bearbeiten</a:t>
            </a:r>
          </a:p>
        </p:txBody>
      </p:sp>
      <p:sp>
        <p:nvSpPr>
          <p:cNvPr id="11" name="Fußzeilenplatzhalter 15"/>
          <p:cNvSpPr>
            <a:spLocks noGrp="1"/>
          </p:cNvSpPr>
          <p:nvPr>
            <p:ph type="ftr" sz="quarter" idx="12"/>
          </p:nvPr>
        </p:nvSpPr>
        <p:spPr>
          <a:xfrm>
            <a:off x="1733974" y="9125938"/>
            <a:ext cx="9584267" cy="519289"/>
          </a:xfrm>
        </p:spPr>
        <p:txBody>
          <a:bodyPr rtlCol="0"/>
          <a:lstStyle>
            <a:lvl1pPr algn="l">
              <a:defRPr sz="1280">
                <a:solidFill>
                  <a:schemeClr val="bg1"/>
                </a:solidFill>
              </a:defRPr>
            </a:lvl1pPr>
          </a:lstStyle>
          <a:p>
            <a:pPr algn="ctr" defTabSz="650230">
              <a:defRPr/>
            </a:pPr>
            <a:r>
              <a:rPr lang="de-DE">
                <a:solidFill>
                  <a:prstClr val="white"/>
                </a:solidFill>
                <a:ea typeface="+mn-ea"/>
              </a:rPr>
              <a:t>Developing and promoting search engine literacy in primary education  ‧ #ossym 2022 ‧ Platz, Klan &amp; Decker</a:t>
            </a:r>
            <a:endParaRPr lang="de-DE" dirty="0">
              <a:solidFill>
                <a:prstClr val="white"/>
              </a:solidFill>
              <a:ea typeface="+mn-ea"/>
            </a:endParaRPr>
          </a:p>
        </p:txBody>
      </p:sp>
      <p:sp>
        <p:nvSpPr>
          <p:cNvPr id="12" name="Foliennummernplatzhalter 16"/>
          <p:cNvSpPr>
            <a:spLocks noGrp="1"/>
          </p:cNvSpPr>
          <p:nvPr>
            <p:ph type="sldNum" sz="quarter" idx="13"/>
          </p:nvPr>
        </p:nvSpPr>
        <p:spPr>
          <a:xfrm>
            <a:off x="11724641" y="9125938"/>
            <a:ext cx="1280159" cy="519289"/>
          </a:xfrm>
        </p:spPr>
        <p:txBody>
          <a:bodyPr/>
          <a:lstStyle>
            <a:lvl1pPr algn="l">
              <a:defRPr sz="1280">
                <a:solidFill>
                  <a:schemeClr val="bg1"/>
                </a:solidFill>
              </a:defRPr>
            </a:lvl1pPr>
          </a:lstStyle>
          <a:p>
            <a:pPr defTabSz="650230">
              <a:defRPr/>
            </a:pPr>
            <a:fld id="{1A90E5E7-075E-4463-AEF7-04E2DF91395C}" type="slidenum">
              <a:rPr lang="de-DE" altLang="de-DE" smtClean="0">
                <a:solidFill>
                  <a:prstClr val="white"/>
                </a:solidFill>
                <a:ea typeface="+mn-ea"/>
              </a:rPr>
              <a:pPr defTabSz="650230">
                <a:defRPr/>
              </a:pPr>
              <a:t>‹Nr.›</a:t>
            </a:fld>
            <a:endParaRPr lang="de-DE" altLang="de-DE" dirty="0">
              <a:solidFill>
                <a:prstClr val="white"/>
              </a:solidFill>
              <a:ea typeface="+mn-ea"/>
            </a:endParaRPr>
          </a:p>
        </p:txBody>
      </p:sp>
      <p:sp>
        <p:nvSpPr>
          <p:cNvPr id="13" name="Datumsplatzhalter 17"/>
          <p:cNvSpPr>
            <a:spLocks noGrp="1"/>
          </p:cNvSpPr>
          <p:nvPr>
            <p:ph type="dt" sz="half" idx="14"/>
          </p:nvPr>
        </p:nvSpPr>
        <p:spPr>
          <a:xfrm>
            <a:off x="424462" y="9137228"/>
            <a:ext cx="1309511" cy="507999"/>
          </a:xfrm>
        </p:spPr>
        <p:txBody>
          <a:bodyPr rtlCol="0"/>
          <a:lstStyle>
            <a:lvl1pPr algn="r">
              <a:defRPr sz="1280">
                <a:solidFill>
                  <a:schemeClr val="bg1"/>
                </a:solidFill>
                <a:latin typeface="Segoe UI" panose="020B0502040204020203" pitchFamily="34" charset="0"/>
                <a:cs typeface="Segoe UI" panose="020B0502040204020203" pitchFamily="34" charset="0"/>
              </a:defRPr>
            </a:lvl1pPr>
          </a:lstStyle>
          <a:p>
            <a:pPr defTabSz="650230">
              <a:defRPr/>
            </a:pPr>
            <a:r>
              <a:rPr lang="de-DE">
                <a:solidFill>
                  <a:prstClr val="white"/>
                </a:solidFill>
                <a:ea typeface="+mn-ea"/>
              </a:rPr>
              <a:t>12.10.2022</a:t>
            </a:r>
            <a:endParaRPr lang="de-DE" dirty="0">
              <a:solidFill>
                <a:prstClr val="white"/>
              </a:solidFill>
              <a:ea typeface="+mn-ea"/>
            </a:endParaRPr>
          </a:p>
        </p:txBody>
      </p:sp>
    </p:spTree>
    <p:extLst>
      <p:ext uri="{BB962C8B-B14F-4D97-AF65-F5344CB8AC3E}">
        <p14:creationId xmlns:p14="http://schemas.microsoft.com/office/powerpoint/2010/main" val="131145077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Uni Siegen Allgemein: 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650240" y="2623751"/>
            <a:ext cx="11704320" cy="6089015"/>
          </a:xfrm>
        </p:spPr>
        <p:txBody>
          <a:bodyPr/>
          <a:lstStyle>
            <a:lvl1pPr>
              <a:defRPr sz="3982"/>
            </a:lvl1pPr>
            <a:lvl2pPr>
              <a:defRPr sz="3413"/>
            </a:lvl2pPr>
            <a:lvl3pPr>
              <a:defRPr sz="2844"/>
            </a:lvl3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Textplatzhalter 8"/>
          <p:cNvSpPr>
            <a:spLocks noGrp="1"/>
          </p:cNvSpPr>
          <p:nvPr>
            <p:ph type="body" sz="quarter" idx="13"/>
          </p:nvPr>
        </p:nvSpPr>
        <p:spPr>
          <a:xfrm>
            <a:off x="511334" y="1548430"/>
            <a:ext cx="11726103" cy="819291"/>
          </a:xfrm>
        </p:spPr>
        <p:txBody>
          <a:bodyPr anchor="ctr">
            <a:normAutofit/>
          </a:bodyPr>
          <a:lstStyle>
            <a:lvl1pPr>
              <a:buNone/>
              <a:defRPr sz="3982">
                <a:solidFill>
                  <a:srgbClr val="030385"/>
                </a:solidFill>
                <a:latin typeface="Bliss 2 Medium" pitchFamily="50" charset="0"/>
              </a:defRPr>
            </a:lvl1pPr>
          </a:lstStyle>
          <a:p>
            <a:pPr lvl="0"/>
            <a:r>
              <a:rPr lang="de-DE"/>
              <a:t>Mastertextformat bearbeiten</a:t>
            </a:r>
          </a:p>
        </p:txBody>
      </p:sp>
      <p:sp>
        <p:nvSpPr>
          <p:cNvPr id="4" name="Datumsplatzhalter 3"/>
          <p:cNvSpPr>
            <a:spLocks noGrp="1"/>
          </p:cNvSpPr>
          <p:nvPr>
            <p:ph type="dt" sz="half" idx="14"/>
          </p:nvPr>
        </p:nvSpPr>
        <p:spPr/>
        <p:txBody>
          <a:bodyPr/>
          <a:lstStyle>
            <a:lvl1pPr>
              <a:defRPr smtClean="0">
                <a:latin typeface="Bliss 2 Regular" pitchFamily="50" charset="0"/>
              </a:defRPr>
            </a:lvl1pPr>
          </a:lstStyle>
          <a:p>
            <a:pPr>
              <a:defRPr/>
            </a:pPr>
            <a:r>
              <a:rPr lang="de-DE"/>
              <a:t>12.10.2022</a:t>
            </a:r>
          </a:p>
        </p:txBody>
      </p:sp>
      <p:sp>
        <p:nvSpPr>
          <p:cNvPr id="5" name="Fußzeilenplatzhalter 4"/>
          <p:cNvSpPr>
            <a:spLocks noGrp="1"/>
          </p:cNvSpPr>
          <p:nvPr>
            <p:ph type="ftr" sz="quarter" idx="15"/>
          </p:nvPr>
        </p:nvSpPr>
        <p:spPr/>
        <p:txBody>
          <a:bodyPr/>
          <a:lstStyle>
            <a:lvl1pPr>
              <a:defRPr>
                <a:latin typeface="Bliss 2 Regular" pitchFamily="50" charset="0"/>
              </a:defRPr>
            </a:lvl1pPr>
          </a:lstStyle>
          <a:p>
            <a:pPr>
              <a:defRPr/>
            </a:pPr>
            <a:r>
              <a:rPr lang="de-DE"/>
              <a:t>Developing and promoting search engine literacy in primary education  ‧ #ossym 2022 ‧ Platz, Klan &amp; Decker</a:t>
            </a:r>
          </a:p>
        </p:txBody>
      </p:sp>
      <p:sp>
        <p:nvSpPr>
          <p:cNvPr id="6" name="Foliennummernplatzhalter 5"/>
          <p:cNvSpPr>
            <a:spLocks noGrp="1"/>
          </p:cNvSpPr>
          <p:nvPr>
            <p:ph type="sldNum" sz="quarter" idx="16"/>
          </p:nvPr>
        </p:nvSpPr>
        <p:spPr/>
        <p:txBody>
          <a:bodyPr/>
          <a:lstStyle>
            <a:lvl1pPr>
              <a:defRPr smtClean="0">
                <a:latin typeface="Bliss 2 Regular" pitchFamily="50" charset="0"/>
              </a:defRPr>
            </a:lvl1pPr>
          </a:lstStyle>
          <a:p>
            <a:pPr>
              <a:defRPr/>
            </a:pPr>
            <a:fld id="{A1B29D50-9C7A-4003-A615-B35DB4D87802}" type="slidenum">
              <a:rPr lang="de-DE"/>
              <a:pPr>
                <a:defRPr/>
              </a:pPr>
              <a:t>‹Nr.›</a:t>
            </a:fld>
            <a:endParaRPr lang="de-DE"/>
          </a:p>
        </p:txBody>
      </p:sp>
    </p:spTree>
    <p:extLst>
      <p:ext uri="{BB962C8B-B14F-4D97-AF65-F5344CB8AC3E}">
        <p14:creationId xmlns:p14="http://schemas.microsoft.com/office/powerpoint/2010/main" val="404714668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1_Title Only">
    <p:spTree>
      <p:nvGrpSpPr>
        <p:cNvPr id="1" name="Shape 77"/>
        <p:cNvGrpSpPr/>
        <p:nvPr/>
      </p:nvGrpSpPr>
      <p:grpSpPr>
        <a:xfrm>
          <a:off x="0" y="0"/>
          <a:ext cx="0" cy="0"/>
          <a:chOff x="0" y="0"/>
          <a:chExt cx="0" cy="0"/>
        </a:xfrm>
      </p:grpSpPr>
      <p:sp>
        <p:nvSpPr>
          <p:cNvPr id="79" name="Shape 79"/>
          <p:cNvSpPr txBox="1">
            <a:spLocks noGrp="1"/>
          </p:cNvSpPr>
          <p:nvPr>
            <p:ph type="title"/>
          </p:nvPr>
        </p:nvSpPr>
        <p:spPr>
          <a:xfrm>
            <a:off x="416855" y="877683"/>
            <a:ext cx="12604587" cy="1625884"/>
          </a:xfrm>
          <a:prstGeom prst="rect">
            <a:avLst/>
          </a:prstGeom>
        </p:spPr>
        <p:txBody>
          <a:bodyPr wrap="square" lIns="91425" tIns="91425" rIns="91425" bIns="91425" anchor="t" anchorCtr="0"/>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endParaRPr/>
          </a:p>
        </p:txBody>
      </p:sp>
      <p:sp>
        <p:nvSpPr>
          <p:cNvPr id="84" name="Shape 84"/>
          <p:cNvSpPr txBox="1">
            <a:spLocks noGrp="1"/>
          </p:cNvSpPr>
          <p:nvPr>
            <p:ph type="subTitle" idx="1"/>
          </p:nvPr>
        </p:nvSpPr>
        <p:spPr>
          <a:xfrm>
            <a:off x="421654" y="302269"/>
            <a:ext cx="9265493" cy="798151"/>
          </a:xfrm>
          <a:prstGeom prst="rect">
            <a:avLst/>
          </a:prstGeom>
        </p:spPr>
        <p:txBody>
          <a:bodyPr wrap="square" lIns="91425" tIns="91425" rIns="91425" bIns="91425" anchor="b" anchorCtr="0"/>
          <a:lstStyle>
            <a:lvl1pPr lvl="0" rtl="0">
              <a:spcBef>
                <a:spcPts val="0"/>
              </a:spcBef>
              <a:buNone/>
              <a:defRPr sz="1707">
                <a:solidFill>
                  <a:schemeClr val="accent1"/>
                </a:solidFill>
                <a:latin typeface="Libre Franklin"/>
                <a:ea typeface="Libre Franklin"/>
                <a:cs typeface="Libre Franklin"/>
                <a:sym typeface="Libre Franklin"/>
              </a:defRPr>
            </a:lvl1pPr>
            <a:lvl2pPr lvl="1" rtl="0">
              <a:spcBef>
                <a:spcPts val="0"/>
              </a:spcBef>
              <a:buNone/>
              <a:defRPr/>
            </a:lvl2pPr>
            <a:lvl3pPr lvl="2" rtl="0">
              <a:spcBef>
                <a:spcPts val="0"/>
              </a:spcBef>
              <a:buNone/>
              <a:defRPr/>
            </a:lvl3pPr>
            <a:lvl4pPr lvl="3" rtl="0">
              <a:spcBef>
                <a:spcPts val="0"/>
              </a:spcBef>
              <a:buNone/>
              <a:defRPr/>
            </a:lvl4pPr>
            <a:lvl5pPr lvl="4" rtl="0">
              <a:spcBef>
                <a:spcPts val="0"/>
              </a:spcBef>
              <a:buNone/>
              <a:defRPr/>
            </a:lvl5pPr>
            <a:lvl6pPr lvl="5" rtl="0">
              <a:spcBef>
                <a:spcPts val="0"/>
              </a:spcBef>
              <a:buNone/>
              <a:defRPr/>
            </a:lvl6pPr>
            <a:lvl7pPr lvl="6" rtl="0">
              <a:spcBef>
                <a:spcPts val="0"/>
              </a:spcBef>
              <a:buNone/>
              <a:defRPr/>
            </a:lvl7pPr>
            <a:lvl8pPr lvl="7" rtl="0">
              <a:spcBef>
                <a:spcPts val="0"/>
              </a:spcBef>
              <a:buNone/>
              <a:defRPr/>
            </a:lvl8pPr>
            <a:lvl9pPr lvl="8" rtl="0">
              <a:spcBef>
                <a:spcPts val="0"/>
              </a:spcBef>
              <a:buNone/>
              <a:defRPr/>
            </a:lvl9pPr>
          </a:lstStyle>
          <a:p>
            <a:endParaRPr/>
          </a:p>
        </p:txBody>
      </p:sp>
      <p:sp>
        <p:nvSpPr>
          <p:cNvPr id="88" name="Shape 88"/>
          <p:cNvSpPr txBox="1">
            <a:spLocks noGrp="1"/>
          </p:cNvSpPr>
          <p:nvPr>
            <p:ph type="subTitle" idx="2"/>
          </p:nvPr>
        </p:nvSpPr>
        <p:spPr>
          <a:xfrm>
            <a:off x="7559573" y="9158068"/>
            <a:ext cx="3366400" cy="595627"/>
          </a:xfrm>
          <a:prstGeom prst="rect">
            <a:avLst/>
          </a:prstGeom>
        </p:spPr>
        <p:txBody>
          <a:bodyPr wrap="square" lIns="91425" tIns="91425" rIns="91425" bIns="91425" anchor="b" anchorCtr="0"/>
          <a:lstStyle>
            <a:lvl1pPr lvl="0" algn="ctr" rtl="0">
              <a:spcBef>
                <a:spcPts val="0"/>
              </a:spcBef>
              <a:buNone/>
              <a:defRPr sz="1422">
                <a:solidFill>
                  <a:schemeClr val="accent5"/>
                </a:solidFill>
              </a:defRPr>
            </a:lvl1pPr>
            <a:lvl2pPr lvl="1" algn="ctr" rtl="0">
              <a:spcBef>
                <a:spcPts val="0"/>
              </a:spcBef>
              <a:buNone/>
              <a:defRPr sz="1422">
                <a:solidFill>
                  <a:schemeClr val="accent5"/>
                </a:solidFill>
              </a:defRPr>
            </a:lvl2pPr>
            <a:lvl3pPr lvl="2" algn="ctr" rtl="0">
              <a:spcBef>
                <a:spcPts val="0"/>
              </a:spcBef>
              <a:buNone/>
              <a:defRPr sz="1422">
                <a:solidFill>
                  <a:schemeClr val="accent5"/>
                </a:solidFill>
              </a:defRPr>
            </a:lvl3pPr>
            <a:lvl4pPr lvl="3" algn="ctr" rtl="0">
              <a:spcBef>
                <a:spcPts val="0"/>
              </a:spcBef>
              <a:buNone/>
              <a:defRPr sz="1422">
                <a:solidFill>
                  <a:schemeClr val="accent5"/>
                </a:solidFill>
              </a:defRPr>
            </a:lvl4pPr>
            <a:lvl5pPr lvl="4" algn="ctr" rtl="0">
              <a:spcBef>
                <a:spcPts val="0"/>
              </a:spcBef>
              <a:buNone/>
              <a:defRPr sz="1422">
                <a:solidFill>
                  <a:schemeClr val="accent5"/>
                </a:solidFill>
              </a:defRPr>
            </a:lvl5pPr>
            <a:lvl6pPr lvl="5" algn="ctr" rtl="0">
              <a:spcBef>
                <a:spcPts val="0"/>
              </a:spcBef>
              <a:buNone/>
              <a:defRPr sz="1422">
                <a:solidFill>
                  <a:schemeClr val="accent5"/>
                </a:solidFill>
              </a:defRPr>
            </a:lvl6pPr>
            <a:lvl7pPr lvl="6" algn="ctr" rtl="0">
              <a:spcBef>
                <a:spcPts val="0"/>
              </a:spcBef>
              <a:buNone/>
              <a:defRPr sz="1422">
                <a:solidFill>
                  <a:schemeClr val="accent5"/>
                </a:solidFill>
              </a:defRPr>
            </a:lvl7pPr>
            <a:lvl8pPr lvl="7" algn="ctr" rtl="0">
              <a:spcBef>
                <a:spcPts val="0"/>
              </a:spcBef>
              <a:buNone/>
              <a:defRPr sz="1422">
                <a:solidFill>
                  <a:schemeClr val="accent5"/>
                </a:solidFill>
              </a:defRPr>
            </a:lvl8pPr>
            <a:lvl9pPr lvl="8" algn="ctr" rtl="0">
              <a:spcBef>
                <a:spcPts val="0"/>
              </a:spcBef>
              <a:buNone/>
              <a:defRPr sz="1422">
                <a:solidFill>
                  <a:schemeClr val="accent5"/>
                </a:solidFill>
              </a:defRPr>
            </a:lvl9pPr>
          </a:lstStyle>
          <a:p>
            <a:endParaRPr/>
          </a:p>
        </p:txBody>
      </p:sp>
    </p:spTree>
    <p:extLst>
      <p:ext uri="{BB962C8B-B14F-4D97-AF65-F5344CB8AC3E}">
        <p14:creationId xmlns:p14="http://schemas.microsoft.com/office/powerpoint/2010/main" val="207384600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Fak IV (mit Logo): 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650240" y="2623751"/>
            <a:ext cx="11704320" cy="6089015"/>
          </a:xfrm>
        </p:spPr>
        <p:txBody>
          <a:bodyPr/>
          <a:lstStyle>
            <a:lvl1pPr>
              <a:defRPr sz="3982"/>
            </a:lvl1pPr>
            <a:lvl2pPr>
              <a:defRPr sz="3413"/>
            </a:lvl2pPr>
            <a:lvl3pPr>
              <a:defRPr sz="2844"/>
            </a:lvl3p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9" name="Textplatzhalter 8"/>
          <p:cNvSpPr>
            <a:spLocks noGrp="1"/>
          </p:cNvSpPr>
          <p:nvPr>
            <p:ph type="body" sz="quarter" idx="13"/>
          </p:nvPr>
        </p:nvSpPr>
        <p:spPr>
          <a:xfrm>
            <a:off x="511334" y="1548430"/>
            <a:ext cx="11726103" cy="819291"/>
          </a:xfrm>
        </p:spPr>
        <p:txBody>
          <a:bodyPr anchor="ctr">
            <a:normAutofit/>
          </a:bodyPr>
          <a:lstStyle>
            <a:lvl1pPr>
              <a:buNone/>
              <a:defRPr sz="3982" b="1">
                <a:solidFill>
                  <a:srgbClr val="611543"/>
                </a:solidFill>
                <a:latin typeface="Trebuchet MS" pitchFamily="34" charset="0"/>
              </a:defRPr>
            </a:lvl1pPr>
          </a:lstStyle>
          <a:p>
            <a:pPr lvl="0"/>
            <a:r>
              <a:rPr lang="de-DE" dirty="0"/>
              <a:t>Textmasterformate durch Klicken bearbeiten</a:t>
            </a:r>
          </a:p>
        </p:txBody>
      </p:sp>
    </p:spTree>
    <p:extLst>
      <p:ext uri="{BB962C8B-B14F-4D97-AF65-F5344CB8AC3E}">
        <p14:creationId xmlns:p14="http://schemas.microsoft.com/office/powerpoint/2010/main" val="152925550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8C450C56-9BE7-A5E6-09F2-94FF25BAFEF7}"/>
              </a:ext>
            </a:extLst>
          </p:cNvPr>
          <p:cNvSpPr txBox="1">
            <a:spLocks noGrp="1"/>
          </p:cNvSpPr>
          <p:nvPr>
            <p:ph type="dt" sz="half" idx="7"/>
          </p:nvPr>
        </p:nvSpPr>
        <p:spPr/>
        <p:txBody>
          <a:bodyPr/>
          <a:lstStyle>
            <a:lvl1pPr>
              <a:defRPr/>
            </a:lvl1pPr>
          </a:lstStyle>
          <a:p>
            <a:pPr lvl="0"/>
            <a:r>
              <a:rPr lang="de-DE"/>
              <a:t>12.10.2022</a:t>
            </a:r>
          </a:p>
        </p:txBody>
      </p:sp>
      <p:sp>
        <p:nvSpPr>
          <p:cNvPr id="3" name="Fußzeilenplatzhalter 2">
            <a:extLst>
              <a:ext uri="{FF2B5EF4-FFF2-40B4-BE49-F238E27FC236}">
                <a16:creationId xmlns:a16="http://schemas.microsoft.com/office/drawing/2014/main" id="{51F9962E-63B1-C74B-F67B-F13B7769312C}"/>
              </a:ext>
            </a:extLst>
          </p:cNvPr>
          <p:cNvSpPr txBox="1">
            <a:spLocks noGrp="1"/>
          </p:cNvSpPr>
          <p:nvPr>
            <p:ph type="ftr" sz="quarter" idx="9"/>
          </p:nvPr>
        </p:nvSpPr>
        <p:spPr/>
        <p:txBody>
          <a:bodyPr/>
          <a:lstStyle>
            <a:lvl1pPr>
              <a:defRPr/>
            </a:lvl1pPr>
          </a:lstStyle>
          <a:p>
            <a:pPr lvl="0"/>
            <a:r>
              <a:rPr lang="de-DE"/>
              <a:t>Developing and promoting search engine literacy in primary education  ‧ #ossym 2022 ‧ Platz, Klan &amp; Decker</a:t>
            </a:r>
          </a:p>
        </p:txBody>
      </p:sp>
    </p:spTree>
    <p:extLst>
      <p:ext uri="{BB962C8B-B14F-4D97-AF65-F5344CB8AC3E}">
        <p14:creationId xmlns:p14="http://schemas.microsoft.com/office/powerpoint/2010/main" val="64931912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9F7C8F9-3C00-790A-53C1-91B0C9110991}"/>
              </a:ext>
            </a:extLst>
          </p:cNvPr>
          <p:cNvSpPr txBox="1">
            <a:spLocks noGrp="1"/>
          </p:cNvSpPr>
          <p:nvPr>
            <p:ph type="title"/>
          </p:nvPr>
        </p:nvSpPr>
        <p:spPr/>
        <p:txBody>
          <a:bodyPr/>
          <a:lstStyle>
            <a:lvl1pPr>
              <a:defRPr/>
            </a:lvl1pPr>
          </a:lstStyle>
          <a:p>
            <a:pPr lvl="0"/>
            <a:r>
              <a:rPr lang="de-DE"/>
              <a:t>Mastertitelformat bearbeiten</a:t>
            </a:r>
          </a:p>
        </p:txBody>
      </p:sp>
      <p:sp>
        <p:nvSpPr>
          <p:cNvPr id="3" name="Inhaltsplatzhalter 2">
            <a:extLst>
              <a:ext uri="{FF2B5EF4-FFF2-40B4-BE49-F238E27FC236}">
                <a16:creationId xmlns:a16="http://schemas.microsoft.com/office/drawing/2014/main" id="{EF61E440-6624-D5DB-3B52-9D611FBA466E}"/>
              </a:ext>
            </a:extLst>
          </p:cNvPr>
          <p:cNvSpPr txBox="1">
            <a:spLocks noGrp="1"/>
          </p:cNvSpPr>
          <p:nvPr>
            <p:ph idx="1"/>
          </p:nvPr>
        </p:nvSpPr>
        <p:spPr/>
        <p:txBody>
          <a:bodyPr/>
          <a:lstStyle>
            <a:lvl1pPr>
              <a:defRPr/>
            </a:lvl1pPr>
            <a:lvl2pPr>
              <a:defRPr/>
            </a:lvl2pPr>
            <a:lvl3pPr>
              <a:defRPr/>
            </a:lvl3pPr>
            <a:lvl4pPr>
              <a:defRPr/>
            </a:lvl4pPr>
            <a:lvl5pPr>
              <a:defRPr/>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1ADEA936-2A28-6EBB-4A47-0761AFA1AB38}"/>
              </a:ext>
            </a:extLst>
          </p:cNvPr>
          <p:cNvSpPr txBox="1">
            <a:spLocks noGrp="1"/>
          </p:cNvSpPr>
          <p:nvPr>
            <p:ph type="dt" sz="half" idx="7"/>
          </p:nvPr>
        </p:nvSpPr>
        <p:spPr/>
        <p:txBody>
          <a:bodyPr/>
          <a:lstStyle>
            <a:lvl1pPr>
              <a:defRPr/>
            </a:lvl1pPr>
          </a:lstStyle>
          <a:p>
            <a:pPr lvl="0"/>
            <a:r>
              <a:rPr lang="de-DE"/>
              <a:t>12.10.2022</a:t>
            </a:r>
          </a:p>
        </p:txBody>
      </p:sp>
      <p:sp>
        <p:nvSpPr>
          <p:cNvPr id="5" name="Fußzeilenplatzhalter 4">
            <a:extLst>
              <a:ext uri="{FF2B5EF4-FFF2-40B4-BE49-F238E27FC236}">
                <a16:creationId xmlns:a16="http://schemas.microsoft.com/office/drawing/2014/main" id="{18B4E3B2-7E3C-3B16-9B8C-BF749CCA137F}"/>
              </a:ext>
            </a:extLst>
          </p:cNvPr>
          <p:cNvSpPr txBox="1">
            <a:spLocks noGrp="1"/>
          </p:cNvSpPr>
          <p:nvPr>
            <p:ph type="ftr" sz="quarter" idx="9"/>
          </p:nvPr>
        </p:nvSpPr>
        <p:spPr/>
        <p:txBody>
          <a:bodyPr/>
          <a:lstStyle>
            <a:lvl1pPr>
              <a:defRPr/>
            </a:lvl1pPr>
          </a:lstStyle>
          <a:p>
            <a:pPr lvl="0"/>
            <a:r>
              <a:rPr lang="de-DE"/>
              <a:t>Developing and promoting search engine literacy in primary education  ‧ #ossym 2022 ‧ Platz, Klan &amp; Decker</a:t>
            </a:r>
          </a:p>
        </p:txBody>
      </p:sp>
    </p:spTree>
    <p:extLst>
      <p:ext uri="{BB962C8B-B14F-4D97-AF65-F5344CB8AC3E}">
        <p14:creationId xmlns:p14="http://schemas.microsoft.com/office/powerpoint/2010/main" val="15044236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el und Inhalt mit Fließtext 20 pt">
    <p:spTree>
      <p:nvGrpSpPr>
        <p:cNvPr id="1" name=""/>
        <p:cNvGrpSpPr/>
        <p:nvPr/>
      </p:nvGrpSpPr>
      <p:grpSpPr>
        <a:xfrm>
          <a:off x="0" y="0"/>
          <a:ext cx="0" cy="0"/>
          <a:chOff x="0" y="0"/>
          <a:chExt cx="0" cy="0"/>
        </a:xfrm>
      </p:grpSpPr>
      <p:sp>
        <p:nvSpPr>
          <p:cNvPr id="4" name="Rechteck 18"/>
          <p:cNvSpPr>
            <a:spLocks noChangeArrowheads="1"/>
          </p:cNvSpPr>
          <p:nvPr userDrawn="1"/>
        </p:nvSpPr>
        <p:spPr bwMode="auto">
          <a:xfrm flipH="1">
            <a:off x="-6774" y="8895644"/>
            <a:ext cx="13018348" cy="857956"/>
          </a:xfrm>
          <a:prstGeom prst="rect">
            <a:avLst/>
          </a:prstGeom>
          <a:solidFill>
            <a:schemeClr val="tx2"/>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cxnSp>
        <p:nvCxnSpPr>
          <p:cNvPr id="5" name="Gerade Verbindung 14"/>
          <p:cNvCxnSpPr/>
          <p:nvPr userDrawn="1"/>
        </p:nvCxnSpPr>
        <p:spPr>
          <a:xfrm rot="5400000">
            <a:off x="1365957" y="9381068"/>
            <a:ext cx="742808" cy="2257"/>
          </a:xfrm>
          <a:prstGeom prst="line">
            <a:avLst/>
          </a:prstGeom>
          <a:ln w="6350" cap="flat" cmpd="sng" algn="ctr">
            <a:solidFill>
              <a:schemeClr val="bg2"/>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6" name="Gerade Verbindung 15"/>
          <p:cNvCxnSpPr/>
          <p:nvPr userDrawn="1"/>
        </p:nvCxnSpPr>
        <p:spPr>
          <a:xfrm rot="5400000">
            <a:off x="11151166" y="9381068"/>
            <a:ext cx="742808" cy="2257"/>
          </a:xfrm>
          <a:prstGeom prst="line">
            <a:avLst/>
          </a:prstGeom>
          <a:ln w="6350" cap="flat" cmpd="sng" algn="ctr">
            <a:solidFill>
              <a:schemeClr val="bg2"/>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7" name="Rechteck 18"/>
          <p:cNvSpPr>
            <a:spLocks noChangeArrowheads="1"/>
          </p:cNvSpPr>
          <p:nvPr userDrawn="1"/>
        </p:nvSpPr>
        <p:spPr bwMode="auto">
          <a:xfrm flipH="1">
            <a:off x="0" y="8904676"/>
            <a:ext cx="13016090" cy="76764"/>
          </a:xfrm>
          <a:prstGeom prst="rect">
            <a:avLst/>
          </a:prstGeom>
          <a:solidFill>
            <a:schemeClr val="accent3"/>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pic>
        <p:nvPicPr>
          <p:cNvPr id="8" name="Bild 15" descr="hauptlogo.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588978" y="562188"/>
            <a:ext cx="1537547" cy="643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hteck 18"/>
          <p:cNvSpPr>
            <a:spLocks noChangeArrowheads="1"/>
          </p:cNvSpPr>
          <p:nvPr userDrawn="1"/>
        </p:nvSpPr>
        <p:spPr bwMode="auto">
          <a:xfrm flipH="1" flipV="1">
            <a:off x="1" y="0"/>
            <a:ext cx="10191609" cy="63218"/>
          </a:xfrm>
          <a:prstGeom prst="rect">
            <a:avLst/>
          </a:prstGeom>
          <a:solidFill>
            <a:schemeClr val="accent1"/>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sp>
        <p:nvSpPr>
          <p:cNvPr id="10" name="Rechteck 18"/>
          <p:cNvSpPr>
            <a:spLocks noChangeArrowheads="1"/>
          </p:cNvSpPr>
          <p:nvPr userDrawn="1"/>
        </p:nvSpPr>
        <p:spPr bwMode="auto">
          <a:xfrm flipH="1" flipV="1">
            <a:off x="10189352" y="1"/>
            <a:ext cx="2815448" cy="31609"/>
          </a:xfrm>
          <a:prstGeom prst="rect">
            <a:avLst/>
          </a:prstGeom>
          <a:solidFill>
            <a:schemeClr val="accent2"/>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dirty="0">
              <a:ln>
                <a:noFill/>
              </a:ln>
              <a:solidFill>
                <a:srgbClr val="FFFFFF"/>
              </a:solidFill>
              <a:effectLst/>
              <a:uLnTx/>
              <a:uFillTx/>
              <a:latin typeface="Calibri" panose="020F0502020204030204" pitchFamily="34" charset="0"/>
              <a:ea typeface="+mn-ea"/>
              <a:cs typeface="+mn-cs"/>
            </a:endParaRPr>
          </a:p>
        </p:txBody>
      </p:sp>
      <p:sp>
        <p:nvSpPr>
          <p:cNvPr id="16" name="Textplatzhalter 26"/>
          <p:cNvSpPr>
            <a:spLocks noGrp="1"/>
          </p:cNvSpPr>
          <p:nvPr>
            <p:ph type="body" sz="quarter" idx="10"/>
          </p:nvPr>
        </p:nvSpPr>
        <p:spPr>
          <a:xfrm>
            <a:off x="320272" y="558849"/>
            <a:ext cx="9747773" cy="646805"/>
          </a:xfrm>
          <a:prstGeom prst="rect">
            <a:avLst/>
          </a:prstGeom>
        </p:spPr>
        <p:txBody>
          <a:bodyPr vert="horz"/>
          <a:lstStyle>
            <a:lvl1pPr marL="0" indent="0">
              <a:buFont typeface="Lucida Grande"/>
              <a:buNone/>
              <a:defRPr sz="3698">
                <a:solidFill>
                  <a:schemeClr val="tx2"/>
                </a:solidFill>
                <a:latin typeface="Segoe UI" panose="020B0502040204020203" pitchFamily="34" charset="0"/>
                <a:cs typeface="Segoe UI" panose="020B0502040204020203" pitchFamily="34" charset="0"/>
              </a:defRPr>
            </a:lvl1pPr>
            <a:lvl2pPr>
              <a:defRPr sz="1280">
                <a:latin typeface="Verdana"/>
                <a:cs typeface="Verdana"/>
              </a:defRPr>
            </a:lvl2pPr>
            <a:lvl3pPr>
              <a:defRPr sz="1280">
                <a:latin typeface="Verdana"/>
                <a:cs typeface="Verdana"/>
              </a:defRPr>
            </a:lvl3pPr>
            <a:lvl4pPr>
              <a:defRPr sz="1280">
                <a:latin typeface="Verdana"/>
                <a:cs typeface="Verdana"/>
              </a:defRPr>
            </a:lvl4pPr>
            <a:lvl5pPr>
              <a:defRPr sz="1280">
                <a:latin typeface="Verdana"/>
                <a:cs typeface="Verdana"/>
              </a:defRPr>
            </a:lvl5pPr>
          </a:lstStyle>
          <a:p>
            <a:pPr lvl="0"/>
            <a:r>
              <a:rPr lang="en-US" dirty="0"/>
              <a:t>Textmasterformate durch Klicken bearbeiten</a:t>
            </a:r>
          </a:p>
        </p:txBody>
      </p:sp>
      <p:sp>
        <p:nvSpPr>
          <p:cNvPr id="18" name="Textplatzhalter 28"/>
          <p:cNvSpPr>
            <a:spLocks noGrp="1"/>
          </p:cNvSpPr>
          <p:nvPr>
            <p:ph type="body" sz="quarter" idx="11"/>
          </p:nvPr>
        </p:nvSpPr>
        <p:spPr>
          <a:xfrm>
            <a:off x="1739088" y="1920069"/>
            <a:ext cx="10074257" cy="4365284"/>
          </a:xfrm>
          <a:prstGeom prst="rect">
            <a:avLst/>
          </a:prstGeom>
        </p:spPr>
        <p:txBody>
          <a:bodyPr vert="horz" lIns="0"/>
          <a:lstStyle>
            <a:lvl1pPr marL="0" marR="0" indent="-487672" algn="l" defTabSz="650230" rtl="0" eaLnBrk="0" fontAlgn="base" latinLnBrk="0" hangingPunct="0">
              <a:lnSpc>
                <a:spcPct val="150000"/>
              </a:lnSpc>
              <a:spcBef>
                <a:spcPct val="20000"/>
              </a:spcBef>
              <a:spcAft>
                <a:spcPct val="0"/>
              </a:spcAft>
              <a:buClrTx/>
              <a:buSzTx/>
              <a:buFontTx/>
              <a:buNone/>
              <a:tabLst/>
              <a:defRPr sz="2844" b="0">
                <a:solidFill>
                  <a:schemeClr val="tx2"/>
                </a:solidFill>
                <a:latin typeface="Segoe UI" panose="020B0502040204020203" pitchFamily="34" charset="0"/>
                <a:cs typeface="Segoe UI" panose="020B0502040204020203" pitchFamily="34" charset="0"/>
              </a:defRPr>
            </a:lvl1pPr>
            <a:lvl2pPr marL="650230" indent="0" algn="l">
              <a:buFontTx/>
              <a:buNone/>
              <a:defRPr sz="2560">
                <a:solidFill>
                  <a:schemeClr val="tx2"/>
                </a:solidFill>
                <a:latin typeface="Segoe UI" panose="020B0502040204020203" pitchFamily="34" charset="0"/>
                <a:cs typeface="Segoe UI" panose="020B0502040204020203" pitchFamily="34" charset="0"/>
              </a:defRPr>
            </a:lvl2pPr>
            <a:lvl3pPr marL="1300460" indent="0" algn="l">
              <a:buFontTx/>
              <a:buNone/>
              <a:defRPr sz="2560">
                <a:solidFill>
                  <a:schemeClr val="tx2"/>
                </a:solidFill>
                <a:latin typeface="Segoe UI" panose="020B0502040204020203" pitchFamily="34" charset="0"/>
                <a:cs typeface="Segoe UI" panose="020B0502040204020203" pitchFamily="34" charset="0"/>
              </a:defRPr>
            </a:lvl3pPr>
            <a:lvl4pPr marL="1950690" indent="0" algn="l">
              <a:buFontTx/>
              <a:buNone/>
              <a:defRPr sz="2560">
                <a:solidFill>
                  <a:schemeClr val="tx2"/>
                </a:solidFill>
                <a:latin typeface="Segoe UI" panose="020B0502040204020203" pitchFamily="34" charset="0"/>
                <a:cs typeface="Segoe UI" panose="020B0502040204020203" pitchFamily="34" charset="0"/>
              </a:defRPr>
            </a:lvl4pPr>
            <a:lvl5pPr marL="2600919" indent="0" algn="l">
              <a:buFontTx/>
              <a:buNone/>
              <a:defRPr sz="2560">
                <a:solidFill>
                  <a:schemeClr val="tx2"/>
                </a:solidFill>
                <a:latin typeface="Segoe UI" panose="020B0502040204020203" pitchFamily="34" charset="0"/>
                <a:cs typeface="Segoe UI" panose="020B0502040204020203" pitchFamily="34" charset="0"/>
              </a:defRPr>
            </a:lvl5pPr>
          </a:lstStyle>
          <a:p>
            <a:pPr lvl="0"/>
            <a:r>
              <a:rPr lang="de-DE" dirty="0"/>
              <a:t>Formatvorlagen des Textmasters bearbeiten</a:t>
            </a:r>
          </a:p>
        </p:txBody>
      </p:sp>
      <p:sp>
        <p:nvSpPr>
          <p:cNvPr id="11" name="Fußzeilenplatzhalter 15"/>
          <p:cNvSpPr>
            <a:spLocks noGrp="1"/>
          </p:cNvSpPr>
          <p:nvPr>
            <p:ph type="ftr" sz="quarter" idx="12"/>
          </p:nvPr>
        </p:nvSpPr>
        <p:spPr>
          <a:xfrm>
            <a:off x="1733974" y="9125938"/>
            <a:ext cx="9584267" cy="519289"/>
          </a:xfrm>
        </p:spPr>
        <p:txBody>
          <a:bodyPr rtlCol="0"/>
          <a:lstStyle>
            <a:lvl1pPr algn="l">
              <a:defRPr sz="1280">
                <a:solidFill>
                  <a:schemeClr val="bg1"/>
                </a:solidFill>
              </a:defRPr>
            </a:lvl1pPr>
          </a:lstStyle>
          <a:p>
            <a:pPr algn="ctr" defTabSz="650230">
              <a:defRPr/>
            </a:pPr>
            <a:r>
              <a:rPr lang="de-DE">
                <a:solidFill>
                  <a:prstClr val="white"/>
                </a:solidFill>
                <a:ea typeface="+mn-ea"/>
              </a:rPr>
              <a:t>Developing and promoting search engine literacy in primary education  ‧ #ossym 2022 ‧ Platz, Klan &amp; Decker</a:t>
            </a:r>
            <a:endParaRPr lang="de-DE" dirty="0">
              <a:solidFill>
                <a:prstClr val="white"/>
              </a:solidFill>
              <a:ea typeface="+mn-ea"/>
            </a:endParaRPr>
          </a:p>
        </p:txBody>
      </p:sp>
      <p:sp>
        <p:nvSpPr>
          <p:cNvPr id="12" name="Foliennummernplatzhalter 16"/>
          <p:cNvSpPr>
            <a:spLocks noGrp="1"/>
          </p:cNvSpPr>
          <p:nvPr>
            <p:ph type="sldNum" sz="quarter" idx="13"/>
          </p:nvPr>
        </p:nvSpPr>
        <p:spPr>
          <a:xfrm>
            <a:off x="11724641" y="9125938"/>
            <a:ext cx="1280159" cy="519289"/>
          </a:xfrm>
        </p:spPr>
        <p:txBody>
          <a:bodyPr/>
          <a:lstStyle>
            <a:lvl1pPr algn="l">
              <a:defRPr sz="1280">
                <a:solidFill>
                  <a:schemeClr val="bg1"/>
                </a:solidFill>
              </a:defRPr>
            </a:lvl1pPr>
          </a:lstStyle>
          <a:p>
            <a:pPr defTabSz="650230">
              <a:defRPr/>
            </a:pPr>
            <a:fld id="{1A90E5E7-075E-4463-AEF7-04E2DF91395C}" type="slidenum">
              <a:rPr lang="de-DE" altLang="de-DE" smtClean="0">
                <a:solidFill>
                  <a:prstClr val="white"/>
                </a:solidFill>
                <a:ea typeface="+mn-ea"/>
              </a:rPr>
              <a:pPr defTabSz="650230">
                <a:defRPr/>
              </a:pPr>
              <a:t>‹Nr.›</a:t>
            </a:fld>
            <a:endParaRPr lang="de-DE" altLang="de-DE" dirty="0">
              <a:solidFill>
                <a:prstClr val="white"/>
              </a:solidFill>
              <a:ea typeface="+mn-ea"/>
            </a:endParaRPr>
          </a:p>
        </p:txBody>
      </p:sp>
      <p:sp>
        <p:nvSpPr>
          <p:cNvPr id="13" name="Datumsplatzhalter 17"/>
          <p:cNvSpPr>
            <a:spLocks noGrp="1"/>
          </p:cNvSpPr>
          <p:nvPr>
            <p:ph type="dt" sz="half" idx="14"/>
          </p:nvPr>
        </p:nvSpPr>
        <p:spPr>
          <a:xfrm>
            <a:off x="424462" y="9137228"/>
            <a:ext cx="1309511" cy="507999"/>
          </a:xfrm>
        </p:spPr>
        <p:txBody>
          <a:bodyPr rtlCol="0"/>
          <a:lstStyle>
            <a:lvl1pPr algn="r">
              <a:defRPr sz="1280">
                <a:solidFill>
                  <a:schemeClr val="bg1"/>
                </a:solidFill>
                <a:latin typeface="Segoe UI" panose="020B0502040204020203" pitchFamily="34" charset="0"/>
                <a:cs typeface="Segoe UI" panose="020B0502040204020203" pitchFamily="34" charset="0"/>
              </a:defRPr>
            </a:lvl1pPr>
          </a:lstStyle>
          <a:p>
            <a:pPr defTabSz="650230">
              <a:defRPr/>
            </a:pPr>
            <a:r>
              <a:rPr lang="de-DE">
                <a:solidFill>
                  <a:prstClr val="white"/>
                </a:solidFill>
                <a:ea typeface="+mn-ea"/>
              </a:rPr>
              <a:t>12.10.2022</a:t>
            </a:r>
            <a:endParaRPr lang="de-DE" dirty="0">
              <a:solidFill>
                <a:prstClr val="white"/>
              </a:solidFill>
              <a:ea typeface="+mn-ea"/>
            </a:endParaRPr>
          </a:p>
        </p:txBody>
      </p:sp>
      <p:grpSp>
        <p:nvGrpSpPr>
          <p:cNvPr id="3" name="Gruppieren 2">
            <a:extLst>
              <a:ext uri="{FF2B5EF4-FFF2-40B4-BE49-F238E27FC236}">
                <a16:creationId xmlns:a16="http://schemas.microsoft.com/office/drawing/2014/main" id="{C665DF56-83B3-45BE-B13B-7BBDD162637B}"/>
              </a:ext>
            </a:extLst>
          </p:cNvPr>
          <p:cNvGrpSpPr/>
          <p:nvPr userDrawn="1"/>
        </p:nvGrpSpPr>
        <p:grpSpPr>
          <a:xfrm>
            <a:off x="910742" y="1633650"/>
            <a:ext cx="11712338" cy="5084956"/>
            <a:chOff x="910742" y="1633650"/>
            <a:chExt cx="11712338" cy="5084956"/>
          </a:xfrm>
        </p:grpSpPr>
        <p:pic>
          <p:nvPicPr>
            <p:cNvPr id="14" name="Grafik 13">
              <a:extLst>
                <a:ext uri="{FF2B5EF4-FFF2-40B4-BE49-F238E27FC236}">
                  <a16:creationId xmlns:a16="http://schemas.microsoft.com/office/drawing/2014/main" id="{B108C430-807D-4013-9354-57A9D03B8903}"/>
                </a:ext>
              </a:extLst>
            </p:cNvPr>
            <p:cNvPicPr>
              <a:picLocks noChangeAspect="1"/>
            </p:cNvPicPr>
            <p:nvPr userDrawn="1"/>
          </p:nvPicPr>
          <p:blipFill>
            <a:blip r:embed="rId3">
              <a:duotone>
                <a:schemeClr val="accent1">
                  <a:shade val="45000"/>
                  <a:satMod val="135000"/>
                </a:schemeClr>
                <a:prstClr val="white"/>
              </a:duotone>
            </a:blip>
            <a:stretch>
              <a:fillRect/>
            </a:stretch>
          </p:blipFill>
          <p:spPr>
            <a:xfrm>
              <a:off x="910742" y="1633650"/>
              <a:ext cx="617727" cy="572837"/>
            </a:xfrm>
            <a:prstGeom prst="rect">
              <a:avLst/>
            </a:prstGeom>
            <a:effectLst>
              <a:glow>
                <a:schemeClr val="accent1">
                  <a:alpha val="40000"/>
                </a:schemeClr>
              </a:glow>
            </a:effectLst>
          </p:spPr>
        </p:pic>
        <p:pic>
          <p:nvPicPr>
            <p:cNvPr id="15" name="Grafik 14">
              <a:extLst>
                <a:ext uri="{FF2B5EF4-FFF2-40B4-BE49-F238E27FC236}">
                  <a16:creationId xmlns:a16="http://schemas.microsoft.com/office/drawing/2014/main" id="{4975F574-FC21-469F-9F79-5FEB59C84B9F}"/>
                </a:ext>
              </a:extLst>
            </p:cNvPr>
            <p:cNvPicPr>
              <a:picLocks noChangeAspect="1"/>
            </p:cNvPicPr>
            <p:nvPr userDrawn="1"/>
          </p:nvPicPr>
          <p:blipFill>
            <a:blip r:embed="rId3">
              <a:duotone>
                <a:schemeClr val="accent1">
                  <a:shade val="45000"/>
                  <a:satMod val="135000"/>
                </a:schemeClr>
                <a:prstClr val="white"/>
              </a:duotone>
            </a:blip>
            <a:stretch>
              <a:fillRect/>
            </a:stretch>
          </p:blipFill>
          <p:spPr>
            <a:xfrm rot="10800000">
              <a:off x="12023964" y="6100935"/>
              <a:ext cx="599116" cy="617671"/>
            </a:xfrm>
            <a:prstGeom prst="rect">
              <a:avLst/>
            </a:prstGeom>
            <a:effectLst>
              <a:glow>
                <a:schemeClr val="accent1">
                  <a:alpha val="40000"/>
                </a:schemeClr>
              </a:glow>
            </a:effectLst>
          </p:spPr>
        </p:pic>
        <p:sp>
          <p:nvSpPr>
            <p:cNvPr id="17" name="Runde Klammer links/rechts 16">
              <a:extLst>
                <a:ext uri="{FF2B5EF4-FFF2-40B4-BE49-F238E27FC236}">
                  <a16:creationId xmlns:a16="http://schemas.microsoft.com/office/drawing/2014/main" id="{1D065170-FBD0-45E4-AFAA-76DA125C6582}"/>
                </a:ext>
              </a:extLst>
            </p:cNvPr>
            <p:cNvSpPr/>
            <p:nvPr userDrawn="1"/>
          </p:nvSpPr>
          <p:spPr>
            <a:xfrm>
              <a:off x="1509639" y="1633650"/>
              <a:ext cx="10584419" cy="4939731"/>
            </a:xfrm>
            <a:prstGeom prst="bracketPair">
              <a:avLst/>
            </a:prstGeo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5973"/>
            </a:p>
          </p:txBody>
        </p:sp>
      </p:grpSp>
    </p:spTree>
    <p:extLst>
      <p:ext uri="{BB962C8B-B14F-4D97-AF65-F5344CB8AC3E}">
        <p14:creationId xmlns:p14="http://schemas.microsoft.com/office/powerpoint/2010/main" val="7018959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el und Inhalt mit Fließtext fett 20 pt">
    <p:spTree>
      <p:nvGrpSpPr>
        <p:cNvPr id="1" name=""/>
        <p:cNvGrpSpPr/>
        <p:nvPr/>
      </p:nvGrpSpPr>
      <p:grpSpPr>
        <a:xfrm>
          <a:off x="0" y="0"/>
          <a:ext cx="0" cy="0"/>
          <a:chOff x="0" y="0"/>
          <a:chExt cx="0" cy="0"/>
        </a:xfrm>
      </p:grpSpPr>
      <p:sp>
        <p:nvSpPr>
          <p:cNvPr id="4" name="Rechteck 18"/>
          <p:cNvSpPr>
            <a:spLocks noChangeArrowheads="1"/>
          </p:cNvSpPr>
          <p:nvPr userDrawn="1"/>
        </p:nvSpPr>
        <p:spPr bwMode="auto">
          <a:xfrm flipH="1">
            <a:off x="-6774" y="8895644"/>
            <a:ext cx="13018348" cy="857956"/>
          </a:xfrm>
          <a:prstGeom prst="rect">
            <a:avLst/>
          </a:prstGeom>
          <a:solidFill>
            <a:schemeClr val="tx2"/>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cxnSp>
        <p:nvCxnSpPr>
          <p:cNvPr id="5" name="Gerade Verbindung 14"/>
          <p:cNvCxnSpPr/>
          <p:nvPr userDrawn="1"/>
        </p:nvCxnSpPr>
        <p:spPr>
          <a:xfrm rot="5400000">
            <a:off x="1365957" y="9381068"/>
            <a:ext cx="742808" cy="2257"/>
          </a:xfrm>
          <a:prstGeom prst="line">
            <a:avLst/>
          </a:prstGeom>
          <a:ln w="6350" cap="flat" cmpd="sng" algn="ctr">
            <a:solidFill>
              <a:schemeClr val="bg2"/>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6" name="Gerade Verbindung 15"/>
          <p:cNvCxnSpPr/>
          <p:nvPr userDrawn="1"/>
        </p:nvCxnSpPr>
        <p:spPr>
          <a:xfrm rot="5400000">
            <a:off x="11151166" y="9381068"/>
            <a:ext cx="742808" cy="2257"/>
          </a:xfrm>
          <a:prstGeom prst="line">
            <a:avLst/>
          </a:prstGeom>
          <a:ln w="6350" cap="flat" cmpd="sng" algn="ctr">
            <a:solidFill>
              <a:schemeClr val="bg2"/>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7" name="Rechteck 18"/>
          <p:cNvSpPr>
            <a:spLocks noChangeArrowheads="1"/>
          </p:cNvSpPr>
          <p:nvPr userDrawn="1"/>
        </p:nvSpPr>
        <p:spPr bwMode="auto">
          <a:xfrm flipH="1">
            <a:off x="0" y="8904676"/>
            <a:ext cx="13016090" cy="76764"/>
          </a:xfrm>
          <a:prstGeom prst="rect">
            <a:avLst/>
          </a:prstGeom>
          <a:solidFill>
            <a:schemeClr val="accent3"/>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pic>
        <p:nvPicPr>
          <p:cNvPr id="8" name="Bild 15" descr="hauptlogo.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588978" y="562188"/>
            <a:ext cx="1537547" cy="643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hteck 18"/>
          <p:cNvSpPr>
            <a:spLocks noChangeArrowheads="1"/>
          </p:cNvSpPr>
          <p:nvPr userDrawn="1"/>
        </p:nvSpPr>
        <p:spPr bwMode="auto">
          <a:xfrm flipH="1" flipV="1">
            <a:off x="1" y="0"/>
            <a:ext cx="10191609" cy="63218"/>
          </a:xfrm>
          <a:prstGeom prst="rect">
            <a:avLst/>
          </a:prstGeom>
          <a:solidFill>
            <a:schemeClr val="accent1"/>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sp>
        <p:nvSpPr>
          <p:cNvPr id="10" name="Rechteck 18"/>
          <p:cNvSpPr>
            <a:spLocks noChangeArrowheads="1"/>
          </p:cNvSpPr>
          <p:nvPr userDrawn="1"/>
        </p:nvSpPr>
        <p:spPr bwMode="auto">
          <a:xfrm flipH="1" flipV="1">
            <a:off x="10189352" y="1"/>
            <a:ext cx="2815448" cy="31609"/>
          </a:xfrm>
          <a:prstGeom prst="rect">
            <a:avLst/>
          </a:prstGeom>
          <a:solidFill>
            <a:schemeClr val="accent2"/>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dirty="0">
              <a:ln>
                <a:noFill/>
              </a:ln>
              <a:solidFill>
                <a:srgbClr val="FFFFFF"/>
              </a:solidFill>
              <a:effectLst/>
              <a:uLnTx/>
              <a:uFillTx/>
              <a:latin typeface="Calibri" panose="020F0502020204030204" pitchFamily="34" charset="0"/>
              <a:ea typeface="+mn-ea"/>
              <a:cs typeface="+mn-cs"/>
            </a:endParaRPr>
          </a:p>
        </p:txBody>
      </p:sp>
      <p:sp>
        <p:nvSpPr>
          <p:cNvPr id="15" name="Textplatzhalter 28"/>
          <p:cNvSpPr>
            <a:spLocks noGrp="1"/>
          </p:cNvSpPr>
          <p:nvPr>
            <p:ph type="body" sz="quarter" idx="11"/>
          </p:nvPr>
        </p:nvSpPr>
        <p:spPr>
          <a:xfrm>
            <a:off x="1739088" y="1920068"/>
            <a:ext cx="10074257" cy="6394027"/>
          </a:xfrm>
          <a:prstGeom prst="rect">
            <a:avLst/>
          </a:prstGeom>
        </p:spPr>
        <p:txBody>
          <a:bodyPr vert="horz" lIns="0"/>
          <a:lstStyle>
            <a:lvl1pPr marL="0" marR="0" indent="-487672" algn="l" defTabSz="650230" rtl="0" eaLnBrk="0" fontAlgn="base" latinLnBrk="0" hangingPunct="0">
              <a:lnSpc>
                <a:spcPct val="150000"/>
              </a:lnSpc>
              <a:spcBef>
                <a:spcPct val="20000"/>
              </a:spcBef>
              <a:spcAft>
                <a:spcPct val="0"/>
              </a:spcAft>
              <a:buClrTx/>
              <a:buSzTx/>
              <a:buFontTx/>
              <a:buNone/>
              <a:tabLst/>
              <a:defRPr sz="2844" b="1">
                <a:solidFill>
                  <a:schemeClr val="tx2"/>
                </a:solidFill>
                <a:latin typeface="Segoe UI" panose="020B0502040204020203" pitchFamily="34" charset="0"/>
                <a:cs typeface="Segoe UI" panose="020B0502040204020203" pitchFamily="34" charset="0"/>
              </a:defRPr>
            </a:lvl1pPr>
            <a:lvl2pPr marL="650230" indent="0" algn="l">
              <a:buFontTx/>
              <a:buNone/>
              <a:defRPr sz="2560">
                <a:solidFill>
                  <a:schemeClr val="tx2"/>
                </a:solidFill>
                <a:latin typeface="Segoe UI" panose="020B0502040204020203" pitchFamily="34" charset="0"/>
                <a:cs typeface="Segoe UI" panose="020B0502040204020203" pitchFamily="34" charset="0"/>
              </a:defRPr>
            </a:lvl2pPr>
            <a:lvl3pPr marL="1300460" indent="0" algn="l">
              <a:buFontTx/>
              <a:buNone/>
              <a:defRPr sz="2560">
                <a:solidFill>
                  <a:schemeClr val="tx2"/>
                </a:solidFill>
                <a:latin typeface="Segoe UI" panose="020B0502040204020203" pitchFamily="34" charset="0"/>
                <a:cs typeface="Segoe UI" panose="020B0502040204020203" pitchFamily="34" charset="0"/>
              </a:defRPr>
            </a:lvl3pPr>
            <a:lvl4pPr marL="1950690" indent="0" algn="l">
              <a:buFontTx/>
              <a:buNone/>
              <a:defRPr sz="2560">
                <a:solidFill>
                  <a:schemeClr val="tx2"/>
                </a:solidFill>
                <a:latin typeface="Segoe UI" panose="020B0502040204020203" pitchFamily="34" charset="0"/>
                <a:cs typeface="Segoe UI" panose="020B0502040204020203" pitchFamily="34" charset="0"/>
              </a:defRPr>
            </a:lvl4pPr>
            <a:lvl5pPr marL="2600919" indent="0" algn="l">
              <a:buFontTx/>
              <a:buNone/>
              <a:defRPr sz="2560">
                <a:solidFill>
                  <a:schemeClr val="tx2"/>
                </a:solidFill>
                <a:latin typeface="Segoe UI" panose="020B0502040204020203" pitchFamily="34" charset="0"/>
                <a:cs typeface="Segoe UI" panose="020B0502040204020203" pitchFamily="34" charset="0"/>
              </a:defRPr>
            </a:lvl5pPr>
          </a:lstStyle>
          <a:p>
            <a:pPr lvl="0"/>
            <a:r>
              <a:rPr lang="de-DE" dirty="0"/>
              <a:t>Formatvorlagen des Textmasters bearbeiten</a:t>
            </a:r>
          </a:p>
        </p:txBody>
      </p:sp>
      <p:sp>
        <p:nvSpPr>
          <p:cNvPr id="16" name="Textplatzhalter 26"/>
          <p:cNvSpPr>
            <a:spLocks noGrp="1"/>
          </p:cNvSpPr>
          <p:nvPr>
            <p:ph type="body" sz="quarter" idx="10"/>
          </p:nvPr>
        </p:nvSpPr>
        <p:spPr>
          <a:xfrm>
            <a:off x="320272" y="558849"/>
            <a:ext cx="9747773" cy="646805"/>
          </a:xfrm>
          <a:prstGeom prst="rect">
            <a:avLst/>
          </a:prstGeom>
        </p:spPr>
        <p:txBody>
          <a:bodyPr vert="horz"/>
          <a:lstStyle>
            <a:lvl1pPr marL="0" indent="0">
              <a:buFont typeface="Lucida Grande"/>
              <a:buNone/>
              <a:defRPr sz="3698">
                <a:solidFill>
                  <a:schemeClr val="tx2"/>
                </a:solidFill>
                <a:latin typeface="Segoe UI" panose="020B0502040204020203" pitchFamily="34" charset="0"/>
                <a:cs typeface="Segoe UI" panose="020B0502040204020203" pitchFamily="34" charset="0"/>
              </a:defRPr>
            </a:lvl1pPr>
            <a:lvl2pPr>
              <a:defRPr sz="1280">
                <a:latin typeface="Verdana"/>
                <a:cs typeface="Verdana"/>
              </a:defRPr>
            </a:lvl2pPr>
            <a:lvl3pPr>
              <a:defRPr sz="1280">
                <a:latin typeface="Verdana"/>
                <a:cs typeface="Verdana"/>
              </a:defRPr>
            </a:lvl3pPr>
            <a:lvl4pPr>
              <a:defRPr sz="1280">
                <a:latin typeface="Verdana"/>
                <a:cs typeface="Verdana"/>
              </a:defRPr>
            </a:lvl4pPr>
            <a:lvl5pPr>
              <a:defRPr sz="1280">
                <a:latin typeface="Verdana"/>
                <a:cs typeface="Verdana"/>
              </a:defRPr>
            </a:lvl5pPr>
          </a:lstStyle>
          <a:p>
            <a:pPr lvl="0"/>
            <a:r>
              <a:rPr lang="en-US" dirty="0"/>
              <a:t>Textmasterformate durch Klicken bearbeiten</a:t>
            </a:r>
          </a:p>
        </p:txBody>
      </p:sp>
      <p:sp>
        <p:nvSpPr>
          <p:cNvPr id="11" name="Fußzeilenplatzhalter 15"/>
          <p:cNvSpPr>
            <a:spLocks noGrp="1"/>
          </p:cNvSpPr>
          <p:nvPr>
            <p:ph type="ftr" sz="quarter" idx="12"/>
          </p:nvPr>
        </p:nvSpPr>
        <p:spPr>
          <a:xfrm>
            <a:off x="1733974" y="9125938"/>
            <a:ext cx="9584267" cy="519289"/>
          </a:xfrm>
        </p:spPr>
        <p:txBody>
          <a:bodyPr rtlCol="0"/>
          <a:lstStyle>
            <a:lvl1pPr algn="l">
              <a:defRPr sz="1280">
                <a:solidFill>
                  <a:schemeClr val="bg1"/>
                </a:solidFill>
              </a:defRPr>
            </a:lvl1pPr>
          </a:lstStyle>
          <a:p>
            <a:pPr algn="ctr" defTabSz="650230">
              <a:defRPr/>
            </a:pPr>
            <a:r>
              <a:rPr lang="de-DE">
                <a:solidFill>
                  <a:prstClr val="white"/>
                </a:solidFill>
                <a:ea typeface="+mn-ea"/>
              </a:rPr>
              <a:t>Developing and promoting search engine literacy in primary education  ‧ #ossym 2022 ‧ Platz, Klan &amp; Decker</a:t>
            </a:r>
            <a:endParaRPr lang="de-DE" dirty="0">
              <a:solidFill>
                <a:prstClr val="white"/>
              </a:solidFill>
              <a:ea typeface="+mn-ea"/>
            </a:endParaRPr>
          </a:p>
        </p:txBody>
      </p:sp>
      <p:sp>
        <p:nvSpPr>
          <p:cNvPr id="12" name="Foliennummernplatzhalter 16"/>
          <p:cNvSpPr>
            <a:spLocks noGrp="1"/>
          </p:cNvSpPr>
          <p:nvPr>
            <p:ph type="sldNum" sz="quarter" idx="13"/>
          </p:nvPr>
        </p:nvSpPr>
        <p:spPr>
          <a:xfrm>
            <a:off x="11724641" y="9125938"/>
            <a:ext cx="1280159" cy="519289"/>
          </a:xfrm>
        </p:spPr>
        <p:txBody>
          <a:bodyPr/>
          <a:lstStyle>
            <a:lvl1pPr algn="l">
              <a:defRPr sz="1280">
                <a:solidFill>
                  <a:schemeClr val="bg1"/>
                </a:solidFill>
              </a:defRPr>
            </a:lvl1pPr>
          </a:lstStyle>
          <a:p>
            <a:pPr defTabSz="650230">
              <a:defRPr/>
            </a:pPr>
            <a:fld id="{8330B6AD-29B0-4D6A-A115-7A80D9062CB5}" type="slidenum">
              <a:rPr lang="de-DE" altLang="de-DE" smtClean="0">
                <a:solidFill>
                  <a:prstClr val="white"/>
                </a:solidFill>
                <a:ea typeface="+mn-ea"/>
              </a:rPr>
              <a:pPr defTabSz="650230">
                <a:defRPr/>
              </a:pPr>
              <a:t>‹Nr.›</a:t>
            </a:fld>
            <a:endParaRPr lang="de-DE" altLang="de-DE" dirty="0">
              <a:solidFill>
                <a:prstClr val="white"/>
              </a:solidFill>
              <a:ea typeface="+mn-ea"/>
            </a:endParaRPr>
          </a:p>
        </p:txBody>
      </p:sp>
      <p:sp>
        <p:nvSpPr>
          <p:cNvPr id="13" name="Datumsplatzhalter 17"/>
          <p:cNvSpPr>
            <a:spLocks noGrp="1"/>
          </p:cNvSpPr>
          <p:nvPr>
            <p:ph type="dt" sz="half" idx="14"/>
          </p:nvPr>
        </p:nvSpPr>
        <p:spPr>
          <a:xfrm>
            <a:off x="424462" y="9137228"/>
            <a:ext cx="1309511" cy="507999"/>
          </a:xfrm>
        </p:spPr>
        <p:txBody>
          <a:bodyPr rtlCol="0"/>
          <a:lstStyle>
            <a:lvl1pPr algn="r">
              <a:defRPr sz="1280">
                <a:solidFill>
                  <a:schemeClr val="bg1"/>
                </a:solidFill>
                <a:latin typeface="Segoe UI" panose="020B0502040204020203" pitchFamily="34" charset="0"/>
                <a:cs typeface="Segoe UI" panose="020B0502040204020203" pitchFamily="34" charset="0"/>
              </a:defRPr>
            </a:lvl1pPr>
          </a:lstStyle>
          <a:p>
            <a:pPr defTabSz="650230">
              <a:defRPr/>
            </a:pPr>
            <a:r>
              <a:rPr lang="de-DE">
                <a:solidFill>
                  <a:prstClr val="white"/>
                </a:solidFill>
                <a:ea typeface="+mn-ea"/>
              </a:rPr>
              <a:t>12.10.2022</a:t>
            </a:r>
            <a:endParaRPr lang="de-DE" dirty="0">
              <a:solidFill>
                <a:prstClr val="white"/>
              </a:solidFill>
              <a:ea typeface="+mn-ea"/>
            </a:endParaRPr>
          </a:p>
        </p:txBody>
      </p:sp>
    </p:spTree>
    <p:extLst>
      <p:ext uri="{BB962C8B-B14F-4D97-AF65-F5344CB8AC3E}">
        <p14:creationId xmlns:p14="http://schemas.microsoft.com/office/powerpoint/2010/main" val="39471135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ufzählung eingerückt">
    <p:spTree>
      <p:nvGrpSpPr>
        <p:cNvPr id="1" name=""/>
        <p:cNvGrpSpPr/>
        <p:nvPr/>
      </p:nvGrpSpPr>
      <p:grpSpPr>
        <a:xfrm>
          <a:off x="0" y="0"/>
          <a:ext cx="0" cy="0"/>
          <a:chOff x="0" y="0"/>
          <a:chExt cx="0" cy="0"/>
        </a:xfrm>
      </p:grpSpPr>
      <p:sp>
        <p:nvSpPr>
          <p:cNvPr id="4" name="Rechteck 18"/>
          <p:cNvSpPr>
            <a:spLocks noChangeArrowheads="1"/>
          </p:cNvSpPr>
          <p:nvPr userDrawn="1"/>
        </p:nvSpPr>
        <p:spPr bwMode="auto">
          <a:xfrm flipH="1">
            <a:off x="-6774" y="8895644"/>
            <a:ext cx="13018348" cy="857956"/>
          </a:xfrm>
          <a:prstGeom prst="rect">
            <a:avLst/>
          </a:prstGeom>
          <a:solidFill>
            <a:schemeClr val="tx2"/>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cxnSp>
        <p:nvCxnSpPr>
          <p:cNvPr id="5" name="Gerade Verbindung 14"/>
          <p:cNvCxnSpPr/>
          <p:nvPr userDrawn="1"/>
        </p:nvCxnSpPr>
        <p:spPr>
          <a:xfrm rot="5400000">
            <a:off x="1365957" y="9381068"/>
            <a:ext cx="742808" cy="2257"/>
          </a:xfrm>
          <a:prstGeom prst="line">
            <a:avLst/>
          </a:prstGeom>
          <a:ln w="6350" cap="flat" cmpd="sng" algn="ctr">
            <a:solidFill>
              <a:schemeClr val="bg2"/>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6" name="Gerade Verbindung 15"/>
          <p:cNvCxnSpPr/>
          <p:nvPr userDrawn="1"/>
        </p:nvCxnSpPr>
        <p:spPr>
          <a:xfrm rot="5400000">
            <a:off x="11151166" y="9381068"/>
            <a:ext cx="742808" cy="2257"/>
          </a:xfrm>
          <a:prstGeom prst="line">
            <a:avLst/>
          </a:prstGeom>
          <a:ln w="6350" cap="flat" cmpd="sng" algn="ctr">
            <a:solidFill>
              <a:schemeClr val="bg2"/>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7" name="Rechteck 18"/>
          <p:cNvSpPr>
            <a:spLocks noChangeArrowheads="1"/>
          </p:cNvSpPr>
          <p:nvPr userDrawn="1"/>
        </p:nvSpPr>
        <p:spPr bwMode="auto">
          <a:xfrm flipH="1">
            <a:off x="0" y="8904676"/>
            <a:ext cx="13016090" cy="76764"/>
          </a:xfrm>
          <a:prstGeom prst="rect">
            <a:avLst/>
          </a:prstGeom>
          <a:solidFill>
            <a:schemeClr val="accent3"/>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pic>
        <p:nvPicPr>
          <p:cNvPr id="8" name="Bild 15" descr="hauptlogo.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588978" y="562188"/>
            <a:ext cx="1537547" cy="643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hteck 18"/>
          <p:cNvSpPr>
            <a:spLocks noChangeArrowheads="1"/>
          </p:cNvSpPr>
          <p:nvPr userDrawn="1"/>
        </p:nvSpPr>
        <p:spPr bwMode="auto">
          <a:xfrm flipH="1" flipV="1">
            <a:off x="1" y="0"/>
            <a:ext cx="10191609" cy="63218"/>
          </a:xfrm>
          <a:prstGeom prst="rect">
            <a:avLst/>
          </a:prstGeom>
          <a:solidFill>
            <a:schemeClr val="accent1"/>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sp>
        <p:nvSpPr>
          <p:cNvPr id="10" name="Rechteck 18"/>
          <p:cNvSpPr>
            <a:spLocks noChangeArrowheads="1"/>
          </p:cNvSpPr>
          <p:nvPr userDrawn="1"/>
        </p:nvSpPr>
        <p:spPr bwMode="auto">
          <a:xfrm flipH="1" flipV="1">
            <a:off x="10189352" y="1"/>
            <a:ext cx="2815448" cy="31609"/>
          </a:xfrm>
          <a:prstGeom prst="rect">
            <a:avLst/>
          </a:prstGeom>
          <a:solidFill>
            <a:schemeClr val="accent2"/>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dirty="0">
              <a:ln>
                <a:noFill/>
              </a:ln>
              <a:solidFill>
                <a:srgbClr val="FFFFFF"/>
              </a:solidFill>
              <a:effectLst/>
              <a:uLnTx/>
              <a:uFillTx/>
              <a:latin typeface="Calibri" panose="020F0502020204030204" pitchFamily="34" charset="0"/>
              <a:ea typeface="+mn-ea"/>
              <a:cs typeface="+mn-cs"/>
            </a:endParaRPr>
          </a:p>
        </p:txBody>
      </p:sp>
      <p:sp>
        <p:nvSpPr>
          <p:cNvPr id="14" name="Textplatzhalter 26"/>
          <p:cNvSpPr>
            <a:spLocks noGrp="1"/>
          </p:cNvSpPr>
          <p:nvPr>
            <p:ph type="body" sz="quarter" idx="10"/>
          </p:nvPr>
        </p:nvSpPr>
        <p:spPr>
          <a:xfrm>
            <a:off x="320272" y="558849"/>
            <a:ext cx="9747773" cy="646805"/>
          </a:xfrm>
          <a:prstGeom prst="rect">
            <a:avLst/>
          </a:prstGeom>
        </p:spPr>
        <p:txBody>
          <a:bodyPr vert="horz"/>
          <a:lstStyle>
            <a:lvl1pPr marL="0" indent="0">
              <a:buFont typeface="Lucida Grande"/>
              <a:buNone/>
              <a:defRPr sz="3698">
                <a:solidFill>
                  <a:schemeClr val="tx2"/>
                </a:solidFill>
                <a:latin typeface="Segoe UI" panose="020B0502040204020203" pitchFamily="34" charset="0"/>
                <a:cs typeface="Segoe UI" panose="020B0502040204020203" pitchFamily="34" charset="0"/>
              </a:defRPr>
            </a:lvl1pPr>
            <a:lvl2pPr>
              <a:defRPr sz="1280">
                <a:latin typeface="Verdana"/>
                <a:cs typeface="Verdana"/>
              </a:defRPr>
            </a:lvl2pPr>
            <a:lvl3pPr>
              <a:defRPr sz="1280">
                <a:latin typeface="Verdana"/>
                <a:cs typeface="Verdana"/>
              </a:defRPr>
            </a:lvl3pPr>
            <a:lvl4pPr>
              <a:defRPr sz="1280">
                <a:latin typeface="Verdana"/>
                <a:cs typeface="Verdana"/>
              </a:defRPr>
            </a:lvl4pPr>
            <a:lvl5pPr>
              <a:defRPr sz="1280">
                <a:latin typeface="Verdana"/>
                <a:cs typeface="Verdana"/>
              </a:defRPr>
            </a:lvl5pPr>
          </a:lstStyle>
          <a:p>
            <a:pPr lvl="0"/>
            <a:r>
              <a:rPr lang="en-US" dirty="0"/>
              <a:t>Textmasterformate durch Klicken bearbeiten</a:t>
            </a:r>
          </a:p>
        </p:txBody>
      </p:sp>
      <p:sp>
        <p:nvSpPr>
          <p:cNvPr id="15" name="Content Placeholder 2"/>
          <p:cNvSpPr>
            <a:spLocks noGrp="1"/>
          </p:cNvSpPr>
          <p:nvPr>
            <p:ph idx="1"/>
          </p:nvPr>
        </p:nvSpPr>
        <p:spPr>
          <a:xfrm>
            <a:off x="1738489" y="1913172"/>
            <a:ext cx="13020137" cy="6987822"/>
          </a:xfrm>
          <a:prstGeom prst="rect">
            <a:avLst/>
          </a:prstGeom>
        </p:spPr>
        <p:txBody>
          <a:bodyPr lIns="0" tIns="46800"/>
          <a:lstStyle>
            <a:lvl1pPr marL="487672" indent="-487672">
              <a:lnSpc>
                <a:spcPct val="150000"/>
              </a:lnSpc>
              <a:spcBef>
                <a:spcPts val="1422"/>
              </a:spcBef>
              <a:buFont typeface="Arial" panose="020B0604020202020204" pitchFamily="34" charset="0"/>
              <a:buChar char="•"/>
              <a:defRPr sz="2844">
                <a:solidFill>
                  <a:schemeClr val="tx2"/>
                </a:solidFill>
                <a:latin typeface="Segoe UI" panose="020B0502040204020203" pitchFamily="34" charset="0"/>
                <a:cs typeface="Segoe UI" panose="020B0502040204020203" pitchFamily="34" charset="0"/>
              </a:defRPr>
            </a:lvl1pPr>
            <a:lvl2pPr marL="1056623" indent="-406394">
              <a:spcBef>
                <a:spcPts val="1422"/>
              </a:spcBef>
              <a:buFont typeface="Arial" panose="020B0604020202020204" pitchFamily="34" charset="0"/>
              <a:buChar char="•"/>
              <a:defRPr sz="2560">
                <a:solidFill>
                  <a:schemeClr val="tx2"/>
                </a:solidFill>
                <a:latin typeface="Segoe UI" panose="020B0502040204020203" pitchFamily="34" charset="0"/>
                <a:cs typeface="Segoe UI" panose="020B0502040204020203" pitchFamily="34" charset="0"/>
              </a:defRPr>
            </a:lvl2pPr>
            <a:lvl3pPr marL="1625575" indent="-325115">
              <a:spcBef>
                <a:spcPts val="1422"/>
              </a:spcBef>
              <a:buFont typeface="Arial" panose="020B0604020202020204" pitchFamily="34" charset="0"/>
              <a:buChar char="•"/>
              <a:defRPr sz="2276">
                <a:solidFill>
                  <a:schemeClr val="tx2"/>
                </a:solidFill>
                <a:latin typeface="Segoe UI" panose="020B0502040204020203" pitchFamily="34" charset="0"/>
                <a:cs typeface="Segoe UI" panose="020B0502040204020203" pitchFamily="34" charset="0"/>
              </a:defRPr>
            </a:lvl3pPr>
            <a:lvl4pPr marL="2275804" indent="-325115">
              <a:buFont typeface="Arial" panose="020B0604020202020204" pitchFamily="34" charset="0"/>
              <a:buChar char="•"/>
              <a:defRPr sz="2844">
                <a:solidFill>
                  <a:schemeClr val="tx2"/>
                </a:solidFill>
                <a:latin typeface="Segoe UI" panose="020B0502040204020203" pitchFamily="34" charset="0"/>
                <a:cs typeface="Segoe UI" panose="020B0502040204020203" pitchFamily="34" charset="0"/>
              </a:defRPr>
            </a:lvl4pPr>
            <a:lvl5pPr marL="2926034" indent="-325115">
              <a:buFont typeface="Arial" panose="020B0604020202020204" pitchFamily="34" charset="0"/>
              <a:buChar char="•"/>
              <a:defRPr sz="2844">
                <a:solidFill>
                  <a:schemeClr val="tx2"/>
                </a:solidFill>
                <a:latin typeface="Segoe UI" panose="020B0502040204020203" pitchFamily="34" charset="0"/>
                <a:cs typeface="Segoe UI" panose="020B0502040204020203" pitchFamily="34" charset="0"/>
              </a:defRPr>
            </a:lvl5pPr>
          </a:lstStyle>
          <a:p>
            <a:pPr lvl="0"/>
            <a:r>
              <a:rPr lang="de-DE" dirty="0"/>
              <a:t>Formatvorlagen des Textmasters bearbeiten</a:t>
            </a:r>
          </a:p>
          <a:p>
            <a:pPr lvl="1"/>
            <a:r>
              <a:rPr lang="de-DE" dirty="0"/>
              <a:t>Zweite Ebene</a:t>
            </a:r>
          </a:p>
          <a:p>
            <a:pPr lvl="2"/>
            <a:r>
              <a:rPr lang="de-DE" dirty="0"/>
              <a:t>Dritte Ebene</a:t>
            </a:r>
          </a:p>
        </p:txBody>
      </p:sp>
      <p:sp>
        <p:nvSpPr>
          <p:cNvPr id="11" name="Fußzeilenplatzhalter 15"/>
          <p:cNvSpPr>
            <a:spLocks noGrp="1"/>
          </p:cNvSpPr>
          <p:nvPr>
            <p:ph type="ftr" sz="quarter" idx="11"/>
          </p:nvPr>
        </p:nvSpPr>
        <p:spPr>
          <a:xfrm>
            <a:off x="1733974" y="9125938"/>
            <a:ext cx="9584267" cy="519289"/>
          </a:xfrm>
        </p:spPr>
        <p:txBody>
          <a:bodyPr rtlCol="0"/>
          <a:lstStyle>
            <a:lvl1pPr algn="l">
              <a:defRPr sz="1280">
                <a:solidFill>
                  <a:schemeClr val="bg1"/>
                </a:solidFill>
              </a:defRPr>
            </a:lvl1pPr>
          </a:lstStyle>
          <a:p>
            <a:pPr algn="ctr" defTabSz="650230">
              <a:defRPr/>
            </a:pPr>
            <a:r>
              <a:rPr lang="de-DE">
                <a:solidFill>
                  <a:prstClr val="white"/>
                </a:solidFill>
                <a:ea typeface="+mn-ea"/>
              </a:rPr>
              <a:t>Developing and promoting search engine literacy in primary education  ‧ #ossym 2022 ‧ Platz, Klan &amp; Decker</a:t>
            </a:r>
            <a:endParaRPr lang="de-DE" dirty="0">
              <a:solidFill>
                <a:prstClr val="white"/>
              </a:solidFill>
              <a:ea typeface="+mn-ea"/>
            </a:endParaRPr>
          </a:p>
        </p:txBody>
      </p:sp>
      <p:sp>
        <p:nvSpPr>
          <p:cNvPr id="12" name="Foliennummernplatzhalter 16"/>
          <p:cNvSpPr>
            <a:spLocks noGrp="1"/>
          </p:cNvSpPr>
          <p:nvPr>
            <p:ph type="sldNum" sz="quarter" idx="12"/>
          </p:nvPr>
        </p:nvSpPr>
        <p:spPr>
          <a:xfrm>
            <a:off x="11724641" y="9125938"/>
            <a:ext cx="1280159" cy="519289"/>
          </a:xfrm>
        </p:spPr>
        <p:txBody>
          <a:bodyPr/>
          <a:lstStyle>
            <a:lvl1pPr algn="l">
              <a:defRPr sz="1280">
                <a:solidFill>
                  <a:schemeClr val="bg1"/>
                </a:solidFill>
              </a:defRPr>
            </a:lvl1pPr>
          </a:lstStyle>
          <a:p>
            <a:pPr defTabSz="650230">
              <a:defRPr/>
            </a:pPr>
            <a:fld id="{A1CD95DA-27EA-4FB5-9FFF-39A479DC3B47}" type="slidenum">
              <a:rPr lang="de-DE" altLang="de-DE" smtClean="0">
                <a:solidFill>
                  <a:prstClr val="white"/>
                </a:solidFill>
                <a:ea typeface="+mn-ea"/>
              </a:rPr>
              <a:pPr defTabSz="650230">
                <a:defRPr/>
              </a:pPr>
              <a:t>‹Nr.›</a:t>
            </a:fld>
            <a:endParaRPr lang="de-DE" altLang="de-DE" dirty="0">
              <a:solidFill>
                <a:prstClr val="white"/>
              </a:solidFill>
              <a:ea typeface="+mn-ea"/>
            </a:endParaRPr>
          </a:p>
        </p:txBody>
      </p:sp>
      <p:sp>
        <p:nvSpPr>
          <p:cNvPr id="13" name="Datumsplatzhalter 17"/>
          <p:cNvSpPr>
            <a:spLocks noGrp="1"/>
          </p:cNvSpPr>
          <p:nvPr>
            <p:ph type="dt" sz="half" idx="13"/>
          </p:nvPr>
        </p:nvSpPr>
        <p:spPr>
          <a:xfrm>
            <a:off x="424462" y="9137228"/>
            <a:ext cx="1309511" cy="507999"/>
          </a:xfrm>
        </p:spPr>
        <p:txBody>
          <a:bodyPr rtlCol="0"/>
          <a:lstStyle>
            <a:lvl1pPr algn="r">
              <a:defRPr sz="1280">
                <a:solidFill>
                  <a:schemeClr val="bg1"/>
                </a:solidFill>
                <a:latin typeface="Segoe UI" panose="020B0502040204020203" pitchFamily="34" charset="0"/>
                <a:cs typeface="Segoe UI" panose="020B0502040204020203" pitchFamily="34" charset="0"/>
              </a:defRPr>
            </a:lvl1pPr>
          </a:lstStyle>
          <a:p>
            <a:pPr defTabSz="650230">
              <a:defRPr/>
            </a:pPr>
            <a:r>
              <a:rPr lang="de-DE">
                <a:solidFill>
                  <a:prstClr val="white"/>
                </a:solidFill>
                <a:ea typeface="+mn-ea"/>
              </a:rPr>
              <a:t>12.10.2022</a:t>
            </a:r>
            <a:endParaRPr lang="de-DE" dirty="0">
              <a:solidFill>
                <a:prstClr val="white"/>
              </a:solidFill>
              <a:ea typeface="+mn-ea"/>
            </a:endParaRPr>
          </a:p>
        </p:txBody>
      </p:sp>
    </p:spTree>
    <p:extLst>
      <p:ext uri="{BB962C8B-B14F-4D97-AF65-F5344CB8AC3E}">
        <p14:creationId xmlns:p14="http://schemas.microsoft.com/office/powerpoint/2010/main" val="6823156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eere Folie / Logo Eule / Streifen oben">
    <p:spTree>
      <p:nvGrpSpPr>
        <p:cNvPr id="1" name=""/>
        <p:cNvGrpSpPr/>
        <p:nvPr/>
      </p:nvGrpSpPr>
      <p:grpSpPr>
        <a:xfrm>
          <a:off x="0" y="0"/>
          <a:ext cx="0" cy="0"/>
          <a:chOff x="0" y="0"/>
          <a:chExt cx="0" cy="0"/>
        </a:xfrm>
      </p:grpSpPr>
      <p:sp>
        <p:nvSpPr>
          <p:cNvPr id="2" name="Rechteck 18"/>
          <p:cNvSpPr>
            <a:spLocks noChangeArrowheads="1"/>
          </p:cNvSpPr>
          <p:nvPr userDrawn="1"/>
        </p:nvSpPr>
        <p:spPr bwMode="auto">
          <a:xfrm flipH="1">
            <a:off x="0" y="8904676"/>
            <a:ext cx="13004800" cy="848924"/>
          </a:xfrm>
          <a:prstGeom prst="rect">
            <a:avLst/>
          </a:prstGeom>
          <a:solidFill>
            <a:schemeClr val="tx2"/>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cxnSp>
        <p:nvCxnSpPr>
          <p:cNvPr id="3" name="Gerade Verbindung 14"/>
          <p:cNvCxnSpPr/>
          <p:nvPr userDrawn="1"/>
        </p:nvCxnSpPr>
        <p:spPr>
          <a:xfrm rot="5400000">
            <a:off x="1365957" y="9381068"/>
            <a:ext cx="742808" cy="2257"/>
          </a:xfrm>
          <a:prstGeom prst="line">
            <a:avLst/>
          </a:prstGeom>
          <a:ln w="6350" cap="flat" cmpd="sng" algn="ctr">
            <a:solidFill>
              <a:schemeClr val="bg2"/>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 name="Gerade Verbindung 15"/>
          <p:cNvCxnSpPr/>
          <p:nvPr userDrawn="1"/>
        </p:nvCxnSpPr>
        <p:spPr>
          <a:xfrm rot="5400000">
            <a:off x="11151166" y="9381068"/>
            <a:ext cx="742808" cy="2257"/>
          </a:xfrm>
          <a:prstGeom prst="line">
            <a:avLst/>
          </a:prstGeom>
          <a:ln w="6350" cap="flat" cmpd="sng" algn="ctr">
            <a:solidFill>
              <a:schemeClr val="bg2"/>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5" name="Bild 15" descr="hauptlogo.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588978" y="562188"/>
            <a:ext cx="1537547" cy="643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hteck 18"/>
          <p:cNvSpPr>
            <a:spLocks noChangeArrowheads="1"/>
          </p:cNvSpPr>
          <p:nvPr userDrawn="1"/>
        </p:nvSpPr>
        <p:spPr bwMode="auto">
          <a:xfrm flipH="1">
            <a:off x="0" y="8904676"/>
            <a:ext cx="13016090" cy="76764"/>
          </a:xfrm>
          <a:prstGeom prst="rect">
            <a:avLst/>
          </a:prstGeom>
          <a:solidFill>
            <a:schemeClr val="accent3"/>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sp>
        <p:nvSpPr>
          <p:cNvPr id="7" name="Rechteck 18"/>
          <p:cNvSpPr>
            <a:spLocks noChangeArrowheads="1"/>
          </p:cNvSpPr>
          <p:nvPr userDrawn="1"/>
        </p:nvSpPr>
        <p:spPr bwMode="auto">
          <a:xfrm flipH="1" flipV="1">
            <a:off x="1" y="0"/>
            <a:ext cx="10191609" cy="63218"/>
          </a:xfrm>
          <a:prstGeom prst="rect">
            <a:avLst/>
          </a:prstGeom>
          <a:solidFill>
            <a:schemeClr val="accent1"/>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sp>
        <p:nvSpPr>
          <p:cNvPr id="8" name="Rechteck 18"/>
          <p:cNvSpPr>
            <a:spLocks noChangeArrowheads="1"/>
          </p:cNvSpPr>
          <p:nvPr userDrawn="1"/>
        </p:nvSpPr>
        <p:spPr bwMode="auto">
          <a:xfrm flipH="1" flipV="1">
            <a:off x="10189352" y="1"/>
            <a:ext cx="2815448" cy="31609"/>
          </a:xfrm>
          <a:prstGeom prst="rect">
            <a:avLst/>
          </a:prstGeom>
          <a:solidFill>
            <a:schemeClr val="accent2"/>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dirty="0">
              <a:ln>
                <a:noFill/>
              </a:ln>
              <a:solidFill>
                <a:srgbClr val="FFFFFF"/>
              </a:solidFill>
              <a:effectLst/>
              <a:uLnTx/>
              <a:uFillTx/>
              <a:latin typeface="Calibri" panose="020F0502020204030204" pitchFamily="34" charset="0"/>
              <a:ea typeface="+mn-ea"/>
              <a:cs typeface="+mn-cs"/>
            </a:endParaRPr>
          </a:p>
        </p:txBody>
      </p:sp>
      <p:sp>
        <p:nvSpPr>
          <p:cNvPr id="9" name="Fußzeilenplatzhalter 15"/>
          <p:cNvSpPr>
            <a:spLocks noGrp="1"/>
          </p:cNvSpPr>
          <p:nvPr>
            <p:ph type="ftr" sz="quarter" idx="10"/>
          </p:nvPr>
        </p:nvSpPr>
        <p:spPr>
          <a:xfrm>
            <a:off x="1733974" y="9125938"/>
            <a:ext cx="9584267" cy="519289"/>
          </a:xfrm>
        </p:spPr>
        <p:txBody>
          <a:bodyPr rtlCol="0"/>
          <a:lstStyle>
            <a:lvl1pPr algn="l">
              <a:defRPr sz="1280">
                <a:solidFill>
                  <a:schemeClr val="bg1"/>
                </a:solidFill>
              </a:defRPr>
            </a:lvl1pPr>
          </a:lstStyle>
          <a:p>
            <a:pPr algn="ctr" defTabSz="650230">
              <a:defRPr/>
            </a:pPr>
            <a:r>
              <a:rPr lang="de-DE">
                <a:solidFill>
                  <a:prstClr val="white"/>
                </a:solidFill>
                <a:ea typeface="+mn-ea"/>
              </a:rPr>
              <a:t>Developing and promoting search engine literacy in primary education  ‧ #ossym 2022 ‧ Platz, Klan &amp; Decker</a:t>
            </a:r>
            <a:endParaRPr lang="de-DE" dirty="0">
              <a:solidFill>
                <a:prstClr val="white"/>
              </a:solidFill>
              <a:ea typeface="+mn-ea"/>
            </a:endParaRPr>
          </a:p>
        </p:txBody>
      </p:sp>
      <p:sp>
        <p:nvSpPr>
          <p:cNvPr id="10" name="Foliennummernplatzhalter 16"/>
          <p:cNvSpPr>
            <a:spLocks noGrp="1"/>
          </p:cNvSpPr>
          <p:nvPr>
            <p:ph type="sldNum" sz="quarter" idx="11"/>
          </p:nvPr>
        </p:nvSpPr>
        <p:spPr>
          <a:xfrm>
            <a:off x="11724641" y="9125938"/>
            <a:ext cx="1280159" cy="519289"/>
          </a:xfrm>
        </p:spPr>
        <p:txBody>
          <a:bodyPr/>
          <a:lstStyle>
            <a:lvl1pPr algn="l">
              <a:defRPr sz="1280">
                <a:solidFill>
                  <a:schemeClr val="bg1"/>
                </a:solidFill>
              </a:defRPr>
            </a:lvl1pPr>
          </a:lstStyle>
          <a:p>
            <a:pPr defTabSz="650230">
              <a:defRPr/>
            </a:pPr>
            <a:fld id="{DC2DC587-6BA5-453B-81DC-5C282B2F0412}" type="slidenum">
              <a:rPr lang="de-DE" altLang="de-DE" smtClean="0">
                <a:solidFill>
                  <a:prstClr val="white"/>
                </a:solidFill>
                <a:ea typeface="+mn-ea"/>
              </a:rPr>
              <a:pPr defTabSz="650230">
                <a:defRPr/>
              </a:pPr>
              <a:t>‹Nr.›</a:t>
            </a:fld>
            <a:endParaRPr lang="de-DE" altLang="de-DE" dirty="0">
              <a:solidFill>
                <a:prstClr val="white"/>
              </a:solidFill>
              <a:ea typeface="+mn-ea"/>
            </a:endParaRPr>
          </a:p>
        </p:txBody>
      </p:sp>
      <p:sp>
        <p:nvSpPr>
          <p:cNvPr id="11" name="Datumsplatzhalter 17"/>
          <p:cNvSpPr>
            <a:spLocks noGrp="1"/>
          </p:cNvSpPr>
          <p:nvPr>
            <p:ph type="dt" sz="half" idx="12"/>
          </p:nvPr>
        </p:nvSpPr>
        <p:spPr>
          <a:xfrm>
            <a:off x="424462" y="9137228"/>
            <a:ext cx="1309511" cy="507999"/>
          </a:xfrm>
        </p:spPr>
        <p:txBody>
          <a:bodyPr rtlCol="0"/>
          <a:lstStyle>
            <a:lvl1pPr algn="r">
              <a:defRPr sz="1280">
                <a:solidFill>
                  <a:schemeClr val="bg1"/>
                </a:solidFill>
                <a:latin typeface="Segoe UI" panose="020B0502040204020203" pitchFamily="34" charset="0"/>
                <a:cs typeface="Segoe UI" panose="020B0502040204020203" pitchFamily="34" charset="0"/>
              </a:defRPr>
            </a:lvl1pPr>
          </a:lstStyle>
          <a:p>
            <a:pPr defTabSz="650230">
              <a:defRPr/>
            </a:pPr>
            <a:r>
              <a:rPr lang="de-DE">
                <a:solidFill>
                  <a:prstClr val="white"/>
                </a:solidFill>
                <a:ea typeface="+mn-ea"/>
              </a:rPr>
              <a:t>12.10.2022</a:t>
            </a:r>
            <a:endParaRPr lang="de-DE" dirty="0">
              <a:solidFill>
                <a:prstClr val="white"/>
              </a:solidFill>
              <a:ea typeface="+mn-ea"/>
            </a:endParaRPr>
          </a:p>
        </p:txBody>
      </p:sp>
    </p:spTree>
    <p:extLst>
      <p:ext uri="{BB962C8B-B14F-4D97-AF65-F5344CB8AC3E}">
        <p14:creationId xmlns:p14="http://schemas.microsoft.com/office/powerpoint/2010/main" val="3621618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eere Folie / nur Titel">
    <p:spTree>
      <p:nvGrpSpPr>
        <p:cNvPr id="1" name=""/>
        <p:cNvGrpSpPr/>
        <p:nvPr/>
      </p:nvGrpSpPr>
      <p:grpSpPr>
        <a:xfrm>
          <a:off x="0" y="0"/>
          <a:ext cx="0" cy="0"/>
          <a:chOff x="0" y="0"/>
          <a:chExt cx="0" cy="0"/>
        </a:xfrm>
      </p:grpSpPr>
      <p:sp>
        <p:nvSpPr>
          <p:cNvPr id="2" name="Rechteck 18"/>
          <p:cNvSpPr>
            <a:spLocks noChangeArrowheads="1"/>
          </p:cNvSpPr>
          <p:nvPr userDrawn="1"/>
        </p:nvSpPr>
        <p:spPr bwMode="auto">
          <a:xfrm flipH="1">
            <a:off x="0" y="8904676"/>
            <a:ext cx="13004800" cy="848924"/>
          </a:xfrm>
          <a:prstGeom prst="rect">
            <a:avLst/>
          </a:prstGeom>
          <a:solidFill>
            <a:schemeClr val="tx2"/>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cxnSp>
        <p:nvCxnSpPr>
          <p:cNvPr id="3" name="Gerade Verbindung 14"/>
          <p:cNvCxnSpPr/>
          <p:nvPr userDrawn="1"/>
        </p:nvCxnSpPr>
        <p:spPr>
          <a:xfrm rot="5400000">
            <a:off x="1365957" y="9381068"/>
            <a:ext cx="742808" cy="2257"/>
          </a:xfrm>
          <a:prstGeom prst="line">
            <a:avLst/>
          </a:prstGeom>
          <a:ln w="6350" cap="flat" cmpd="sng" algn="ctr">
            <a:solidFill>
              <a:schemeClr val="bg2"/>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 name="Gerade Verbindung 15"/>
          <p:cNvCxnSpPr/>
          <p:nvPr userDrawn="1"/>
        </p:nvCxnSpPr>
        <p:spPr>
          <a:xfrm rot="5400000">
            <a:off x="11151166" y="9381068"/>
            <a:ext cx="742808" cy="2257"/>
          </a:xfrm>
          <a:prstGeom prst="line">
            <a:avLst/>
          </a:prstGeom>
          <a:ln w="6350" cap="flat" cmpd="sng" algn="ctr">
            <a:solidFill>
              <a:schemeClr val="bg2"/>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5" name="Rechteck 18"/>
          <p:cNvSpPr>
            <a:spLocks noChangeArrowheads="1"/>
          </p:cNvSpPr>
          <p:nvPr userDrawn="1"/>
        </p:nvSpPr>
        <p:spPr bwMode="auto">
          <a:xfrm flipH="1">
            <a:off x="0" y="8904676"/>
            <a:ext cx="13016090" cy="76764"/>
          </a:xfrm>
          <a:prstGeom prst="rect">
            <a:avLst/>
          </a:prstGeom>
          <a:solidFill>
            <a:schemeClr val="accent3"/>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sp>
        <p:nvSpPr>
          <p:cNvPr id="6" name="Fußzeilenplatzhalter 15"/>
          <p:cNvSpPr>
            <a:spLocks noGrp="1"/>
          </p:cNvSpPr>
          <p:nvPr>
            <p:ph type="ftr" sz="quarter" idx="10"/>
          </p:nvPr>
        </p:nvSpPr>
        <p:spPr>
          <a:xfrm>
            <a:off x="1733974" y="9125938"/>
            <a:ext cx="9584267" cy="519289"/>
          </a:xfrm>
        </p:spPr>
        <p:txBody>
          <a:bodyPr rtlCol="0"/>
          <a:lstStyle>
            <a:lvl1pPr algn="l">
              <a:defRPr sz="1280">
                <a:solidFill>
                  <a:schemeClr val="bg1"/>
                </a:solidFill>
              </a:defRPr>
            </a:lvl1pPr>
          </a:lstStyle>
          <a:p>
            <a:pPr algn="ctr" defTabSz="650230">
              <a:defRPr/>
            </a:pPr>
            <a:r>
              <a:rPr lang="de-DE">
                <a:solidFill>
                  <a:prstClr val="white"/>
                </a:solidFill>
                <a:ea typeface="+mn-ea"/>
              </a:rPr>
              <a:t>Developing and promoting search engine literacy in primary education  ‧ #ossym 2022 ‧ Platz, Klan &amp; Decker</a:t>
            </a:r>
            <a:endParaRPr lang="de-DE" dirty="0">
              <a:solidFill>
                <a:prstClr val="white"/>
              </a:solidFill>
              <a:ea typeface="+mn-ea"/>
            </a:endParaRPr>
          </a:p>
        </p:txBody>
      </p:sp>
      <p:sp>
        <p:nvSpPr>
          <p:cNvPr id="7" name="Foliennummernplatzhalter 16"/>
          <p:cNvSpPr>
            <a:spLocks noGrp="1"/>
          </p:cNvSpPr>
          <p:nvPr>
            <p:ph type="sldNum" sz="quarter" idx="11"/>
          </p:nvPr>
        </p:nvSpPr>
        <p:spPr>
          <a:xfrm>
            <a:off x="11724641" y="9125938"/>
            <a:ext cx="1280159" cy="519289"/>
          </a:xfrm>
        </p:spPr>
        <p:txBody>
          <a:bodyPr/>
          <a:lstStyle>
            <a:lvl1pPr algn="l">
              <a:defRPr sz="1280">
                <a:solidFill>
                  <a:schemeClr val="bg1"/>
                </a:solidFill>
              </a:defRPr>
            </a:lvl1pPr>
          </a:lstStyle>
          <a:p>
            <a:pPr defTabSz="650230">
              <a:defRPr/>
            </a:pPr>
            <a:fld id="{CFB6BB7E-B3D3-4FD0-A829-E8AFB044C014}" type="slidenum">
              <a:rPr lang="de-DE" altLang="de-DE" smtClean="0">
                <a:solidFill>
                  <a:prstClr val="white"/>
                </a:solidFill>
                <a:ea typeface="+mn-ea"/>
              </a:rPr>
              <a:pPr defTabSz="650230">
                <a:defRPr/>
              </a:pPr>
              <a:t>‹Nr.›</a:t>
            </a:fld>
            <a:endParaRPr lang="de-DE" altLang="de-DE" dirty="0">
              <a:solidFill>
                <a:prstClr val="white"/>
              </a:solidFill>
              <a:ea typeface="+mn-ea"/>
            </a:endParaRPr>
          </a:p>
        </p:txBody>
      </p:sp>
      <p:sp>
        <p:nvSpPr>
          <p:cNvPr id="8" name="Datumsplatzhalter 17"/>
          <p:cNvSpPr>
            <a:spLocks noGrp="1"/>
          </p:cNvSpPr>
          <p:nvPr>
            <p:ph type="dt" sz="half" idx="12"/>
          </p:nvPr>
        </p:nvSpPr>
        <p:spPr>
          <a:xfrm>
            <a:off x="424462" y="9137228"/>
            <a:ext cx="1309511" cy="507999"/>
          </a:xfrm>
        </p:spPr>
        <p:txBody>
          <a:bodyPr rtlCol="0"/>
          <a:lstStyle>
            <a:lvl1pPr algn="r">
              <a:defRPr sz="1280">
                <a:solidFill>
                  <a:schemeClr val="bg1"/>
                </a:solidFill>
                <a:latin typeface="Segoe UI" panose="020B0502040204020203" pitchFamily="34" charset="0"/>
                <a:cs typeface="Segoe UI" panose="020B0502040204020203" pitchFamily="34" charset="0"/>
              </a:defRPr>
            </a:lvl1pPr>
          </a:lstStyle>
          <a:p>
            <a:pPr defTabSz="650230">
              <a:defRPr/>
            </a:pPr>
            <a:r>
              <a:rPr lang="de-DE">
                <a:solidFill>
                  <a:prstClr val="white"/>
                </a:solidFill>
                <a:ea typeface="+mn-ea"/>
              </a:rPr>
              <a:t>12.10.2022</a:t>
            </a:r>
            <a:endParaRPr lang="de-DE" dirty="0">
              <a:solidFill>
                <a:prstClr val="white"/>
              </a:solidFill>
              <a:ea typeface="+mn-ea"/>
            </a:endParaRPr>
          </a:p>
        </p:txBody>
      </p:sp>
    </p:spTree>
    <p:extLst>
      <p:ext uri="{BB962C8B-B14F-4D97-AF65-F5344CB8AC3E}">
        <p14:creationId xmlns:p14="http://schemas.microsoft.com/office/powerpoint/2010/main" val="6415255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ild-Text-Kombi-1">
    <p:spTree>
      <p:nvGrpSpPr>
        <p:cNvPr id="1" name=""/>
        <p:cNvGrpSpPr/>
        <p:nvPr/>
      </p:nvGrpSpPr>
      <p:grpSpPr>
        <a:xfrm>
          <a:off x="0" y="0"/>
          <a:ext cx="0" cy="0"/>
          <a:chOff x="0" y="0"/>
          <a:chExt cx="0" cy="0"/>
        </a:xfrm>
      </p:grpSpPr>
      <p:sp>
        <p:nvSpPr>
          <p:cNvPr id="3" name="Rechteck 18"/>
          <p:cNvSpPr>
            <a:spLocks noChangeArrowheads="1"/>
          </p:cNvSpPr>
          <p:nvPr userDrawn="1"/>
        </p:nvSpPr>
        <p:spPr bwMode="auto">
          <a:xfrm flipH="1">
            <a:off x="-6774" y="8895644"/>
            <a:ext cx="13018348" cy="857956"/>
          </a:xfrm>
          <a:prstGeom prst="rect">
            <a:avLst/>
          </a:prstGeom>
          <a:solidFill>
            <a:schemeClr val="tx2"/>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cxnSp>
        <p:nvCxnSpPr>
          <p:cNvPr id="4" name="Gerade Verbindung 14"/>
          <p:cNvCxnSpPr/>
          <p:nvPr userDrawn="1"/>
        </p:nvCxnSpPr>
        <p:spPr>
          <a:xfrm rot="5400000">
            <a:off x="1365957" y="9381068"/>
            <a:ext cx="742808" cy="2257"/>
          </a:xfrm>
          <a:prstGeom prst="line">
            <a:avLst/>
          </a:prstGeom>
          <a:ln w="6350" cap="flat" cmpd="sng" algn="ctr">
            <a:solidFill>
              <a:schemeClr val="bg2"/>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5" name="Gerade Verbindung 15"/>
          <p:cNvCxnSpPr/>
          <p:nvPr userDrawn="1"/>
        </p:nvCxnSpPr>
        <p:spPr>
          <a:xfrm rot="5400000">
            <a:off x="11151166" y="9381068"/>
            <a:ext cx="742808" cy="2257"/>
          </a:xfrm>
          <a:prstGeom prst="line">
            <a:avLst/>
          </a:prstGeom>
          <a:ln w="6350" cap="flat" cmpd="sng" algn="ctr">
            <a:solidFill>
              <a:schemeClr val="bg2"/>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6" name="Rechteck 18"/>
          <p:cNvSpPr>
            <a:spLocks noChangeArrowheads="1"/>
          </p:cNvSpPr>
          <p:nvPr userDrawn="1"/>
        </p:nvSpPr>
        <p:spPr bwMode="auto">
          <a:xfrm flipH="1">
            <a:off x="0" y="8904676"/>
            <a:ext cx="13016090" cy="76764"/>
          </a:xfrm>
          <a:prstGeom prst="rect">
            <a:avLst/>
          </a:prstGeom>
          <a:solidFill>
            <a:schemeClr val="accent3"/>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pic>
        <p:nvPicPr>
          <p:cNvPr id="7" name="Bild 15" descr="hauptlogo.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588978" y="562188"/>
            <a:ext cx="1537547" cy="643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hteck 18"/>
          <p:cNvSpPr>
            <a:spLocks noChangeArrowheads="1"/>
          </p:cNvSpPr>
          <p:nvPr userDrawn="1"/>
        </p:nvSpPr>
        <p:spPr bwMode="auto">
          <a:xfrm flipH="1" flipV="1">
            <a:off x="1" y="0"/>
            <a:ext cx="10191609" cy="63218"/>
          </a:xfrm>
          <a:prstGeom prst="rect">
            <a:avLst/>
          </a:prstGeom>
          <a:solidFill>
            <a:schemeClr val="accent1"/>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sp>
        <p:nvSpPr>
          <p:cNvPr id="9" name="Rechteck 18"/>
          <p:cNvSpPr>
            <a:spLocks noChangeArrowheads="1"/>
          </p:cNvSpPr>
          <p:nvPr userDrawn="1"/>
        </p:nvSpPr>
        <p:spPr bwMode="auto">
          <a:xfrm flipH="1" flipV="1">
            <a:off x="10189352" y="1"/>
            <a:ext cx="2815448" cy="31609"/>
          </a:xfrm>
          <a:prstGeom prst="rect">
            <a:avLst/>
          </a:prstGeom>
          <a:solidFill>
            <a:schemeClr val="accent2"/>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dirty="0">
              <a:ln>
                <a:noFill/>
              </a:ln>
              <a:solidFill>
                <a:srgbClr val="FFFFFF"/>
              </a:solidFill>
              <a:effectLst/>
              <a:uLnTx/>
              <a:uFillTx/>
              <a:latin typeface="Calibri" panose="020F0502020204030204" pitchFamily="34" charset="0"/>
              <a:ea typeface="+mn-ea"/>
              <a:cs typeface="+mn-cs"/>
            </a:endParaRPr>
          </a:p>
        </p:txBody>
      </p:sp>
      <p:sp>
        <p:nvSpPr>
          <p:cNvPr id="10" name="Rechteck 9"/>
          <p:cNvSpPr/>
          <p:nvPr userDrawn="1"/>
        </p:nvSpPr>
        <p:spPr>
          <a:xfrm>
            <a:off x="9031" y="63218"/>
            <a:ext cx="6493369" cy="8832427"/>
          </a:xfrm>
          <a:prstGeom prst="rect">
            <a:avLst/>
          </a:prstGeom>
          <a:solidFill>
            <a:schemeClr val="bg1">
              <a:lumMod val="85000"/>
            </a:schemeClr>
          </a:solidFill>
          <a:ln>
            <a:solidFill>
              <a:schemeClr val="bg1">
                <a:lumMod val="85000"/>
              </a:schemeClr>
            </a:solidFill>
          </a:ln>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650230" rtl="0" eaLnBrk="0" fontAlgn="base" latinLnBrk="0" hangingPunct="0">
              <a:lnSpc>
                <a:spcPct val="100000"/>
              </a:lnSpc>
              <a:spcBef>
                <a:spcPct val="0"/>
              </a:spcBef>
              <a:spcAft>
                <a:spcPct val="0"/>
              </a:spcAft>
              <a:buClrTx/>
              <a:buSzTx/>
              <a:buFontTx/>
              <a:buNone/>
              <a:tabLst/>
              <a:defRPr/>
            </a:pPr>
            <a:endParaRPr kumimoji="0" lang="de-DE" sz="2560" b="0" i="0" u="none" strike="noStrike" kern="1200" cap="none" spc="0" normalizeH="0" baseline="0" noProof="0">
              <a:ln>
                <a:noFill/>
              </a:ln>
              <a:solidFill>
                <a:prstClr val="white"/>
              </a:solidFill>
              <a:effectLst/>
              <a:uLnTx/>
              <a:uFillTx/>
              <a:latin typeface="+mn-lt"/>
              <a:ea typeface="+mn-ea"/>
              <a:cs typeface="+mn-cs"/>
            </a:endParaRPr>
          </a:p>
        </p:txBody>
      </p:sp>
      <p:sp>
        <p:nvSpPr>
          <p:cNvPr id="19" name="Textplatzhalter 28"/>
          <p:cNvSpPr>
            <a:spLocks noGrp="1"/>
          </p:cNvSpPr>
          <p:nvPr>
            <p:ph type="body" sz="quarter" idx="11"/>
          </p:nvPr>
        </p:nvSpPr>
        <p:spPr>
          <a:xfrm>
            <a:off x="6702649" y="1911731"/>
            <a:ext cx="5452533" cy="6394027"/>
          </a:xfrm>
          <a:prstGeom prst="rect">
            <a:avLst/>
          </a:prstGeom>
        </p:spPr>
        <p:txBody>
          <a:bodyPr vert="horz" lIns="0"/>
          <a:lstStyle>
            <a:lvl1pPr marL="0" marR="0" indent="-487672" algn="l" defTabSz="650230" rtl="0" eaLnBrk="0" fontAlgn="base" latinLnBrk="0" hangingPunct="0">
              <a:lnSpc>
                <a:spcPct val="150000"/>
              </a:lnSpc>
              <a:spcBef>
                <a:spcPct val="20000"/>
              </a:spcBef>
              <a:spcAft>
                <a:spcPct val="0"/>
              </a:spcAft>
              <a:buClrTx/>
              <a:buSzTx/>
              <a:buFontTx/>
              <a:buNone/>
              <a:tabLst/>
              <a:defRPr sz="2844" b="0">
                <a:solidFill>
                  <a:schemeClr val="tx2"/>
                </a:solidFill>
                <a:latin typeface="Segoe UI" panose="020B0502040204020203" pitchFamily="34" charset="0"/>
                <a:cs typeface="Segoe UI" panose="020B0502040204020203" pitchFamily="34" charset="0"/>
              </a:defRPr>
            </a:lvl1pPr>
            <a:lvl2pPr marL="650230" indent="0" algn="l">
              <a:buFontTx/>
              <a:buNone/>
              <a:defRPr sz="2560">
                <a:solidFill>
                  <a:schemeClr val="tx2"/>
                </a:solidFill>
                <a:latin typeface="Segoe UI" panose="020B0502040204020203" pitchFamily="34" charset="0"/>
                <a:cs typeface="Segoe UI" panose="020B0502040204020203" pitchFamily="34" charset="0"/>
              </a:defRPr>
            </a:lvl2pPr>
            <a:lvl3pPr marL="1300460" indent="0" algn="l">
              <a:buFontTx/>
              <a:buNone/>
              <a:defRPr sz="2560">
                <a:solidFill>
                  <a:schemeClr val="tx2"/>
                </a:solidFill>
                <a:latin typeface="Segoe UI" panose="020B0502040204020203" pitchFamily="34" charset="0"/>
                <a:cs typeface="Segoe UI" panose="020B0502040204020203" pitchFamily="34" charset="0"/>
              </a:defRPr>
            </a:lvl3pPr>
            <a:lvl4pPr marL="1950690" indent="0" algn="l">
              <a:buFontTx/>
              <a:buNone/>
              <a:defRPr sz="2560">
                <a:solidFill>
                  <a:schemeClr val="tx2"/>
                </a:solidFill>
                <a:latin typeface="Segoe UI" panose="020B0502040204020203" pitchFamily="34" charset="0"/>
                <a:cs typeface="Segoe UI" panose="020B0502040204020203" pitchFamily="34" charset="0"/>
              </a:defRPr>
            </a:lvl4pPr>
            <a:lvl5pPr marL="2600919" indent="0" algn="l">
              <a:buFontTx/>
              <a:buNone/>
              <a:defRPr sz="2560">
                <a:solidFill>
                  <a:schemeClr val="tx2"/>
                </a:solidFill>
                <a:latin typeface="Segoe UI" panose="020B0502040204020203" pitchFamily="34" charset="0"/>
                <a:cs typeface="Segoe UI" panose="020B0502040204020203" pitchFamily="34" charset="0"/>
              </a:defRPr>
            </a:lvl5pPr>
          </a:lstStyle>
          <a:p>
            <a:pPr lvl="0"/>
            <a:r>
              <a:rPr lang="de-DE" dirty="0"/>
              <a:t>Formatvorlagen des Textmasters bearbeiten</a:t>
            </a:r>
          </a:p>
        </p:txBody>
      </p:sp>
      <p:sp>
        <p:nvSpPr>
          <p:cNvPr id="11" name="Fußzeilenplatzhalter 15"/>
          <p:cNvSpPr>
            <a:spLocks noGrp="1"/>
          </p:cNvSpPr>
          <p:nvPr>
            <p:ph type="ftr" sz="quarter" idx="12"/>
          </p:nvPr>
        </p:nvSpPr>
        <p:spPr>
          <a:xfrm>
            <a:off x="1733974" y="9125938"/>
            <a:ext cx="9584267" cy="519289"/>
          </a:xfrm>
        </p:spPr>
        <p:txBody>
          <a:bodyPr rtlCol="0"/>
          <a:lstStyle>
            <a:lvl1pPr algn="l">
              <a:defRPr sz="1280">
                <a:solidFill>
                  <a:schemeClr val="bg1"/>
                </a:solidFill>
              </a:defRPr>
            </a:lvl1pPr>
          </a:lstStyle>
          <a:p>
            <a:pPr algn="ctr" defTabSz="650230">
              <a:defRPr/>
            </a:pPr>
            <a:r>
              <a:rPr lang="de-DE">
                <a:solidFill>
                  <a:prstClr val="white"/>
                </a:solidFill>
                <a:ea typeface="+mn-ea"/>
              </a:rPr>
              <a:t>Developing and promoting search engine literacy in primary education  ‧ #ossym 2022 ‧ Platz, Klan &amp; Decker</a:t>
            </a:r>
            <a:endParaRPr lang="de-DE" dirty="0">
              <a:solidFill>
                <a:prstClr val="white"/>
              </a:solidFill>
              <a:ea typeface="+mn-ea"/>
            </a:endParaRPr>
          </a:p>
        </p:txBody>
      </p:sp>
      <p:sp>
        <p:nvSpPr>
          <p:cNvPr id="12" name="Foliennummernplatzhalter 16"/>
          <p:cNvSpPr>
            <a:spLocks noGrp="1"/>
          </p:cNvSpPr>
          <p:nvPr>
            <p:ph type="sldNum" sz="quarter" idx="13"/>
          </p:nvPr>
        </p:nvSpPr>
        <p:spPr>
          <a:xfrm>
            <a:off x="11724641" y="9125938"/>
            <a:ext cx="1280159" cy="519289"/>
          </a:xfrm>
        </p:spPr>
        <p:txBody>
          <a:bodyPr/>
          <a:lstStyle>
            <a:lvl1pPr algn="l">
              <a:defRPr sz="1280">
                <a:solidFill>
                  <a:schemeClr val="bg1"/>
                </a:solidFill>
              </a:defRPr>
            </a:lvl1pPr>
          </a:lstStyle>
          <a:p>
            <a:pPr defTabSz="650230">
              <a:defRPr/>
            </a:pPr>
            <a:fld id="{CF6D7D39-A115-435E-A503-E47C420A0BF9}" type="slidenum">
              <a:rPr lang="de-DE" altLang="de-DE" smtClean="0">
                <a:solidFill>
                  <a:prstClr val="white"/>
                </a:solidFill>
                <a:ea typeface="+mn-ea"/>
              </a:rPr>
              <a:pPr defTabSz="650230">
                <a:defRPr/>
              </a:pPr>
              <a:t>‹Nr.›</a:t>
            </a:fld>
            <a:endParaRPr lang="de-DE" altLang="de-DE" dirty="0">
              <a:solidFill>
                <a:prstClr val="white"/>
              </a:solidFill>
              <a:ea typeface="+mn-ea"/>
            </a:endParaRPr>
          </a:p>
        </p:txBody>
      </p:sp>
      <p:sp>
        <p:nvSpPr>
          <p:cNvPr id="13" name="Datumsplatzhalter 17"/>
          <p:cNvSpPr>
            <a:spLocks noGrp="1"/>
          </p:cNvSpPr>
          <p:nvPr>
            <p:ph type="dt" sz="half" idx="14"/>
          </p:nvPr>
        </p:nvSpPr>
        <p:spPr>
          <a:xfrm>
            <a:off x="424462" y="9137228"/>
            <a:ext cx="1309511" cy="507999"/>
          </a:xfrm>
        </p:spPr>
        <p:txBody>
          <a:bodyPr rtlCol="0"/>
          <a:lstStyle>
            <a:lvl1pPr algn="r">
              <a:defRPr sz="1280">
                <a:solidFill>
                  <a:schemeClr val="bg1"/>
                </a:solidFill>
                <a:latin typeface="Segoe UI" panose="020B0502040204020203" pitchFamily="34" charset="0"/>
                <a:cs typeface="Segoe UI" panose="020B0502040204020203" pitchFamily="34" charset="0"/>
              </a:defRPr>
            </a:lvl1pPr>
          </a:lstStyle>
          <a:p>
            <a:pPr defTabSz="650230">
              <a:defRPr/>
            </a:pPr>
            <a:r>
              <a:rPr lang="de-DE">
                <a:solidFill>
                  <a:prstClr val="white"/>
                </a:solidFill>
                <a:ea typeface="+mn-ea"/>
              </a:rPr>
              <a:t>12.10.2022</a:t>
            </a:r>
            <a:endParaRPr lang="de-DE" dirty="0">
              <a:solidFill>
                <a:prstClr val="white"/>
              </a:solidFill>
              <a:ea typeface="+mn-ea"/>
            </a:endParaRPr>
          </a:p>
        </p:txBody>
      </p:sp>
    </p:spTree>
    <p:extLst>
      <p:ext uri="{BB962C8B-B14F-4D97-AF65-F5344CB8AC3E}">
        <p14:creationId xmlns:p14="http://schemas.microsoft.com/office/powerpoint/2010/main" val="19144037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ild-Text-Kombi-2">
    <p:spTree>
      <p:nvGrpSpPr>
        <p:cNvPr id="1" name=""/>
        <p:cNvGrpSpPr/>
        <p:nvPr/>
      </p:nvGrpSpPr>
      <p:grpSpPr>
        <a:xfrm>
          <a:off x="0" y="0"/>
          <a:ext cx="0" cy="0"/>
          <a:chOff x="0" y="0"/>
          <a:chExt cx="0" cy="0"/>
        </a:xfrm>
      </p:grpSpPr>
      <p:sp>
        <p:nvSpPr>
          <p:cNvPr id="4" name="Rechteck 18"/>
          <p:cNvSpPr>
            <a:spLocks noChangeArrowheads="1"/>
          </p:cNvSpPr>
          <p:nvPr userDrawn="1"/>
        </p:nvSpPr>
        <p:spPr bwMode="auto">
          <a:xfrm flipH="1">
            <a:off x="-6774" y="8895644"/>
            <a:ext cx="13018348" cy="857956"/>
          </a:xfrm>
          <a:prstGeom prst="rect">
            <a:avLst/>
          </a:prstGeom>
          <a:solidFill>
            <a:schemeClr val="tx2"/>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cxnSp>
        <p:nvCxnSpPr>
          <p:cNvPr id="5" name="Gerade Verbindung 14"/>
          <p:cNvCxnSpPr/>
          <p:nvPr userDrawn="1"/>
        </p:nvCxnSpPr>
        <p:spPr>
          <a:xfrm rot="5400000">
            <a:off x="1365957" y="9381068"/>
            <a:ext cx="742808" cy="2257"/>
          </a:xfrm>
          <a:prstGeom prst="line">
            <a:avLst/>
          </a:prstGeom>
          <a:ln w="6350" cap="flat" cmpd="sng" algn="ctr">
            <a:solidFill>
              <a:schemeClr val="bg2"/>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6" name="Gerade Verbindung 15"/>
          <p:cNvCxnSpPr/>
          <p:nvPr userDrawn="1"/>
        </p:nvCxnSpPr>
        <p:spPr>
          <a:xfrm rot="5400000">
            <a:off x="11151166" y="9381068"/>
            <a:ext cx="742808" cy="2257"/>
          </a:xfrm>
          <a:prstGeom prst="line">
            <a:avLst/>
          </a:prstGeom>
          <a:ln w="6350" cap="flat" cmpd="sng" algn="ctr">
            <a:solidFill>
              <a:schemeClr val="bg2"/>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7" name="Rechteck 18"/>
          <p:cNvSpPr>
            <a:spLocks noChangeArrowheads="1"/>
          </p:cNvSpPr>
          <p:nvPr userDrawn="1"/>
        </p:nvSpPr>
        <p:spPr bwMode="auto">
          <a:xfrm flipH="1">
            <a:off x="0" y="8904676"/>
            <a:ext cx="13016090" cy="76764"/>
          </a:xfrm>
          <a:prstGeom prst="rect">
            <a:avLst/>
          </a:prstGeom>
          <a:solidFill>
            <a:schemeClr val="accent3"/>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pic>
        <p:nvPicPr>
          <p:cNvPr id="8" name="Bild 15" descr="hauptlogo.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588978" y="562188"/>
            <a:ext cx="1537547" cy="643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hteck 18"/>
          <p:cNvSpPr>
            <a:spLocks noChangeArrowheads="1"/>
          </p:cNvSpPr>
          <p:nvPr userDrawn="1"/>
        </p:nvSpPr>
        <p:spPr bwMode="auto">
          <a:xfrm flipH="1" flipV="1">
            <a:off x="1" y="0"/>
            <a:ext cx="10191609" cy="63218"/>
          </a:xfrm>
          <a:prstGeom prst="rect">
            <a:avLst/>
          </a:prstGeom>
          <a:solidFill>
            <a:schemeClr val="accent1"/>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sp>
        <p:nvSpPr>
          <p:cNvPr id="10" name="Rechteck 18"/>
          <p:cNvSpPr>
            <a:spLocks noChangeArrowheads="1"/>
          </p:cNvSpPr>
          <p:nvPr userDrawn="1"/>
        </p:nvSpPr>
        <p:spPr bwMode="auto">
          <a:xfrm flipH="1" flipV="1">
            <a:off x="10189352" y="1"/>
            <a:ext cx="2815448" cy="31609"/>
          </a:xfrm>
          <a:prstGeom prst="rect">
            <a:avLst/>
          </a:prstGeom>
          <a:solidFill>
            <a:schemeClr val="accent2"/>
          </a:solidFill>
          <a:ln>
            <a:noFill/>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650230" rtl="0" eaLnBrk="1" fontAlgn="base" latinLnBrk="0" hangingPunct="1">
              <a:lnSpc>
                <a:spcPct val="100000"/>
              </a:lnSpc>
              <a:spcBef>
                <a:spcPct val="0"/>
              </a:spcBef>
              <a:spcAft>
                <a:spcPct val="0"/>
              </a:spcAft>
              <a:buClrTx/>
              <a:buSzTx/>
              <a:buFontTx/>
              <a:buNone/>
              <a:tabLst/>
              <a:defRPr/>
            </a:pPr>
            <a:endParaRPr kumimoji="0" lang="de-DE" altLang="de-DE" sz="2560" b="0" i="0" u="none" strike="noStrike" kern="1200" cap="none" spc="0" normalizeH="0" baseline="0" noProof="0" dirty="0">
              <a:ln>
                <a:noFill/>
              </a:ln>
              <a:solidFill>
                <a:srgbClr val="FFFFFF"/>
              </a:solidFill>
              <a:effectLst/>
              <a:uLnTx/>
              <a:uFillTx/>
              <a:latin typeface="Calibri" panose="020F0502020204030204" pitchFamily="34" charset="0"/>
              <a:ea typeface="+mn-ea"/>
              <a:cs typeface="+mn-cs"/>
            </a:endParaRPr>
          </a:p>
        </p:txBody>
      </p:sp>
      <p:sp>
        <p:nvSpPr>
          <p:cNvPr id="11" name="Rechteck 10"/>
          <p:cNvSpPr/>
          <p:nvPr userDrawn="1"/>
        </p:nvSpPr>
        <p:spPr>
          <a:xfrm>
            <a:off x="9031" y="1919112"/>
            <a:ext cx="6493369" cy="6976533"/>
          </a:xfrm>
          <a:prstGeom prst="rect">
            <a:avLst/>
          </a:prstGeom>
          <a:solidFill>
            <a:schemeClr val="bg1">
              <a:lumMod val="85000"/>
            </a:schemeClr>
          </a:solidFill>
          <a:ln>
            <a:solidFill>
              <a:schemeClr val="bg1">
                <a:lumMod val="85000"/>
              </a:schemeClr>
            </a:solidFill>
          </a:ln>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650230" rtl="0" eaLnBrk="0" fontAlgn="base" latinLnBrk="0" hangingPunct="0">
              <a:lnSpc>
                <a:spcPct val="100000"/>
              </a:lnSpc>
              <a:spcBef>
                <a:spcPct val="0"/>
              </a:spcBef>
              <a:spcAft>
                <a:spcPct val="0"/>
              </a:spcAft>
              <a:buClrTx/>
              <a:buSzTx/>
              <a:buFontTx/>
              <a:buNone/>
              <a:tabLst/>
              <a:defRPr/>
            </a:pPr>
            <a:endParaRPr kumimoji="0" lang="de-DE" sz="2560" b="0" i="0" u="none" strike="noStrike" kern="1200" cap="none" spc="0" normalizeH="0" baseline="0" noProof="0">
              <a:ln>
                <a:noFill/>
              </a:ln>
              <a:solidFill>
                <a:prstClr val="white"/>
              </a:solidFill>
              <a:effectLst/>
              <a:uLnTx/>
              <a:uFillTx/>
              <a:latin typeface="+mn-lt"/>
              <a:ea typeface="+mn-ea"/>
              <a:cs typeface="+mn-cs"/>
            </a:endParaRPr>
          </a:p>
        </p:txBody>
      </p:sp>
      <p:sp>
        <p:nvSpPr>
          <p:cNvPr id="17" name="Textplatzhalter 28"/>
          <p:cNvSpPr>
            <a:spLocks noGrp="1"/>
          </p:cNvSpPr>
          <p:nvPr>
            <p:ph type="body" sz="quarter" idx="11"/>
          </p:nvPr>
        </p:nvSpPr>
        <p:spPr>
          <a:xfrm>
            <a:off x="6703874" y="1911731"/>
            <a:ext cx="5372793" cy="6394027"/>
          </a:xfrm>
          <a:prstGeom prst="rect">
            <a:avLst/>
          </a:prstGeom>
        </p:spPr>
        <p:txBody>
          <a:bodyPr vert="horz" lIns="0"/>
          <a:lstStyle>
            <a:lvl1pPr marL="0" marR="0" indent="-487672" algn="l" defTabSz="650230" rtl="0" eaLnBrk="0" fontAlgn="base" latinLnBrk="0" hangingPunct="0">
              <a:lnSpc>
                <a:spcPct val="150000"/>
              </a:lnSpc>
              <a:spcBef>
                <a:spcPct val="20000"/>
              </a:spcBef>
              <a:spcAft>
                <a:spcPct val="0"/>
              </a:spcAft>
              <a:buClrTx/>
              <a:buSzTx/>
              <a:buFontTx/>
              <a:buNone/>
              <a:tabLst/>
              <a:defRPr sz="2844">
                <a:solidFill>
                  <a:schemeClr val="tx2"/>
                </a:solidFill>
                <a:latin typeface="Segoe UI" panose="020B0502040204020203" pitchFamily="34" charset="0"/>
                <a:cs typeface="Segoe UI" panose="020B0502040204020203" pitchFamily="34" charset="0"/>
              </a:defRPr>
            </a:lvl1pPr>
            <a:lvl2pPr marL="650230" indent="0" algn="l">
              <a:buFontTx/>
              <a:buNone/>
              <a:defRPr sz="2560">
                <a:solidFill>
                  <a:schemeClr val="tx2"/>
                </a:solidFill>
                <a:latin typeface="Segoe UI" panose="020B0502040204020203" pitchFamily="34" charset="0"/>
                <a:cs typeface="Segoe UI" panose="020B0502040204020203" pitchFamily="34" charset="0"/>
              </a:defRPr>
            </a:lvl2pPr>
            <a:lvl3pPr marL="1300460" indent="0" algn="l">
              <a:buFontTx/>
              <a:buNone/>
              <a:defRPr sz="2560">
                <a:solidFill>
                  <a:schemeClr val="tx2"/>
                </a:solidFill>
                <a:latin typeface="Segoe UI" panose="020B0502040204020203" pitchFamily="34" charset="0"/>
                <a:cs typeface="Segoe UI" panose="020B0502040204020203" pitchFamily="34" charset="0"/>
              </a:defRPr>
            </a:lvl3pPr>
            <a:lvl4pPr marL="1950690" indent="0" algn="l">
              <a:buFontTx/>
              <a:buNone/>
              <a:defRPr sz="2560">
                <a:solidFill>
                  <a:schemeClr val="tx2"/>
                </a:solidFill>
                <a:latin typeface="Segoe UI" panose="020B0502040204020203" pitchFamily="34" charset="0"/>
                <a:cs typeface="Segoe UI" panose="020B0502040204020203" pitchFamily="34" charset="0"/>
              </a:defRPr>
            </a:lvl4pPr>
            <a:lvl5pPr marL="2600919" indent="0" algn="l">
              <a:buFontTx/>
              <a:buNone/>
              <a:defRPr sz="2560">
                <a:solidFill>
                  <a:schemeClr val="tx2"/>
                </a:solidFill>
                <a:latin typeface="Segoe UI" panose="020B0502040204020203" pitchFamily="34" charset="0"/>
                <a:cs typeface="Segoe UI" panose="020B0502040204020203" pitchFamily="34" charset="0"/>
              </a:defRPr>
            </a:lvl5pPr>
          </a:lstStyle>
          <a:p>
            <a:pPr lvl="0"/>
            <a:r>
              <a:rPr lang="de-DE" dirty="0"/>
              <a:t>Formatvorlagen des Textmasters bearbeiten</a:t>
            </a:r>
          </a:p>
        </p:txBody>
      </p:sp>
      <p:sp>
        <p:nvSpPr>
          <p:cNvPr id="18" name="Textplatzhalter 26"/>
          <p:cNvSpPr>
            <a:spLocks noGrp="1"/>
          </p:cNvSpPr>
          <p:nvPr>
            <p:ph type="body" sz="quarter" idx="10"/>
          </p:nvPr>
        </p:nvSpPr>
        <p:spPr>
          <a:xfrm>
            <a:off x="320272" y="558849"/>
            <a:ext cx="9747773" cy="646805"/>
          </a:xfrm>
          <a:prstGeom prst="rect">
            <a:avLst/>
          </a:prstGeom>
        </p:spPr>
        <p:txBody>
          <a:bodyPr vert="horz"/>
          <a:lstStyle>
            <a:lvl1pPr marL="0" indent="0">
              <a:buFont typeface="Lucida Grande"/>
              <a:buNone/>
              <a:defRPr sz="3698">
                <a:solidFill>
                  <a:schemeClr val="tx2"/>
                </a:solidFill>
                <a:latin typeface="Segoe UI" panose="020B0502040204020203" pitchFamily="34" charset="0"/>
                <a:cs typeface="Segoe UI" panose="020B0502040204020203" pitchFamily="34" charset="0"/>
              </a:defRPr>
            </a:lvl1pPr>
            <a:lvl2pPr>
              <a:defRPr sz="1280">
                <a:latin typeface="Verdana"/>
                <a:cs typeface="Verdana"/>
              </a:defRPr>
            </a:lvl2pPr>
            <a:lvl3pPr>
              <a:defRPr sz="1280">
                <a:latin typeface="Verdana"/>
                <a:cs typeface="Verdana"/>
              </a:defRPr>
            </a:lvl3pPr>
            <a:lvl4pPr>
              <a:defRPr sz="1280">
                <a:latin typeface="Verdana"/>
                <a:cs typeface="Verdana"/>
              </a:defRPr>
            </a:lvl4pPr>
            <a:lvl5pPr>
              <a:defRPr sz="1280">
                <a:latin typeface="Verdana"/>
                <a:cs typeface="Verdana"/>
              </a:defRPr>
            </a:lvl5pPr>
          </a:lstStyle>
          <a:p>
            <a:pPr lvl="0"/>
            <a:r>
              <a:rPr lang="en-US" dirty="0"/>
              <a:t>Textmasterformate durch Klicken bearbeiten</a:t>
            </a:r>
          </a:p>
        </p:txBody>
      </p:sp>
      <p:sp>
        <p:nvSpPr>
          <p:cNvPr id="12" name="Fußzeilenplatzhalter 15"/>
          <p:cNvSpPr>
            <a:spLocks noGrp="1"/>
          </p:cNvSpPr>
          <p:nvPr>
            <p:ph type="ftr" sz="quarter" idx="12"/>
          </p:nvPr>
        </p:nvSpPr>
        <p:spPr>
          <a:xfrm>
            <a:off x="1733974" y="9125938"/>
            <a:ext cx="9584267" cy="519289"/>
          </a:xfrm>
        </p:spPr>
        <p:txBody>
          <a:bodyPr rtlCol="0"/>
          <a:lstStyle>
            <a:lvl1pPr algn="l">
              <a:defRPr sz="1280">
                <a:solidFill>
                  <a:schemeClr val="bg1"/>
                </a:solidFill>
              </a:defRPr>
            </a:lvl1pPr>
          </a:lstStyle>
          <a:p>
            <a:pPr algn="ctr" defTabSz="650230">
              <a:defRPr/>
            </a:pPr>
            <a:r>
              <a:rPr lang="de-DE">
                <a:solidFill>
                  <a:prstClr val="white"/>
                </a:solidFill>
                <a:ea typeface="+mn-ea"/>
              </a:rPr>
              <a:t>Developing and promoting search engine literacy in primary education  ‧ #ossym 2022 ‧ Platz, Klan &amp; Decker</a:t>
            </a:r>
            <a:endParaRPr lang="de-DE" dirty="0">
              <a:solidFill>
                <a:prstClr val="white"/>
              </a:solidFill>
              <a:ea typeface="+mn-ea"/>
            </a:endParaRPr>
          </a:p>
        </p:txBody>
      </p:sp>
      <p:sp>
        <p:nvSpPr>
          <p:cNvPr id="13" name="Foliennummernplatzhalter 16"/>
          <p:cNvSpPr>
            <a:spLocks noGrp="1"/>
          </p:cNvSpPr>
          <p:nvPr>
            <p:ph type="sldNum" sz="quarter" idx="13"/>
          </p:nvPr>
        </p:nvSpPr>
        <p:spPr>
          <a:xfrm>
            <a:off x="11724641" y="9125938"/>
            <a:ext cx="1280159" cy="519289"/>
          </a:xfrm>
        </p:spPr>
        <p:txBody>
          <a:bodyPr/>
          <a:lstStyle>
            <a:lvl1pPr algn="l">
              <a:defRPr sz="1280">
                <a:solidFill>
                  <a:schemeClr val="bg1"/>
                </a:solidFill>
              </a:defRPr>
            </a:lvl1pPr>
          </a:lstStyle>
          <a:p>
            <a:pPr defTabSz="650230">
              <a:defRPr/>
            </a:pPr>
            <a:fld id="{65223376-A02B-4F85-9149-54428F02476B}" type="slidenum">
              <a:rPr lang="de-DE" altLang="de-DE" smtClean="0">
                <a:solidFill>
                  <a:prstClr val="white"/>
                </a:solidFill>
                <a:ea typeface="+mn-ea"/>
              </a:rPr>
              <a:pPr defTabSz="650230">
                <a:defRPr/>
              </a:pPr>
              <a:t>‹Nr.›</a:t>
            </a:fld>
            <a:endParaRPr lang="de-DE" altLang="de-DE" dirty="0">
              <a:solidFill>
                <a:prstClr val="white"/>
              </a:solidFill>
              <a:ea typeface="+mn-ea"/>
            </a:endParaRPr>
          </a:p>
        </p:txBody>
      </p:sp>
      <p:sp>
        <p:nvSpPr>
          <p:cNvPr id="14" name="Datumsplatzhalter 17"/>
          <p:cNvSpPr>
            <a:spLocks noGrp="1"/>
          </p:cNvSpPr>
          <p:nvPr>
            <p:ph type="dt" sz="half" idx="14"/>
          </p:nvPr>
        </p:nvSpPr>
        <p:spPr>
          <a:xfrm>
            <a:off x="424462" y="9137228"/>
            <a:ext cx="1309511" cy="507999"/>
          </a:xfrm>
        </p:spPr>
        <p:txBody>
          <a:bodyPr rtlCol="0"/>
          <a:lstStyle>
            <a:lvl1pPr algn="r">
              <a:defRPr sz="1280">
                <a:solidFill>
                  <a:schemeClr val="bg1"/>
                </a:solidFill>
                <a:latin typeface="Segoe UI" panose="020B0502040204020203" pitchFamily="34" charset="0"/>
                <a:cs typeface="Segoe UI" panose="020B0502040204020203" pitchFamily="34" charset="0"/>
              </a:defRPr>
            </a:lvl1pPr>
          </a:lstStyle>
          <a:p>
            <a:pPr defTabSz="650230">
              <a:defRPr/>
            </a:pPr>
            <a:r>
              <a:rPr lang="de-DE">
                <a:solidFill>
                  <a:prstClr val="white"/>
                </a:solidFill>
                <a:ea typeface="+mn-ea"/>
              </a:rPr>
              <a:t>12.10.2022</a:t>
            </a:r>
            <a:endParaRPr lang="de-DE" dirty="0">
              <a:solidFill>
                <a:prstClr val="white"/>
              </a:solidFill>
              <a:ea typeface="+mn-ea"/>
            </a:endParaRPr>
          </a:p>
        </p:txBody>
      </p:sp>
    </p:spTree>
    <p:extLst>
      <p:ext uri="{BB962C8B-B14F-4D97-AF65-F5344CB8AC3E}">
        <p14:creationId xmlns:p14="http://schemas.microsoft.com/office/powerpoint/2010/main" val="4901139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3" name="Datumsplatzhalter 3"/>
          <p:cNvSpPr>
            <a:spLocks noGrp="1"/>
          </p:cNvSpPr>
          <p:nvPr>
            <p:ph type="dt" sz="half" idx="2"/>
          </p:nvPr>
        </p:nvSpPr>
        <p:spPr>
          <a:xfrm>
            <a:off x="650240" y="9040143"/>
            <a:ext cx="3034453" cy="519289"/>
          </a:xfrm>
          <a:prstGeom prst="rect">
            <a:avLst/>
          </a:prstGeom>
        </p:spPr>
        <p:txBody>
          <a:bodyPr vert="horz" wrap="square" lIns="91440" tIns="45720" rIns="91440" bIns="45720" numCol="1" anchor="ctr" anchorCtr="0" compatLnSpc="1">
            <a:prstTxWarp prst="textNoShape">
              <a:avLst/>
            </a:prstTxWarp>
          </a:bodyPr>
          <a:lstStyle>
            <a:lvl1pPr eaLnBrk="1" fontAlgn="auto" hangingPunct="1">
              <a:spcBef>
                <a:spcPts val="0"/>
              </a:spcBef>
              <a:spcAft>
                <a:spcPts val="0"/>
              </a:spcAft>
              <a:defRPr sz="1707">
                <a:solidFill>
                  <a:schemeClr val="tx1">
                    <a:lumMod val="75000"/>
                    <a:lumOff val="25000"/>
                  </a:schemeClr>
                </a:solidFill>
                <a:latin typeface="Segoe UI" panose="020B0502040204020203" pitchFamily="34" charset="0"/>
                <a:cs typeface="Segoe UI" panose="020B0502040204020203" pitchFamily="34" charset="0"/>
              </a:defRPr>
            </a:lvl1pPr>
          </a:lstStyle>
          <a:p>
            <a:pPr algn="l" defTabSz="650230">
              <a:defRPr/>
            </a:pPr>
            <a:r>
              <a:rPr lang="de-DE">
                <a:solidFill>
                  <a:prstClr val="black">
                    <a:lumMod val="75000"/>
                    <a:lumOff val="25000"/>
                  </a:prstClr>
                </a:solidFill>
                <a:ea typeface="+mn-ea"/>
              </a:rPr>
              <a:t>12.10.2022</a:t>
            </a:r>
            <a:endParaRPr lang="de-DE" dirty="0">
              <a:solidFill>
                <a:prstClr val="black">
                  <a:lumMod val="75000"/>
                  <a:lumOff val="25000"/>
                </a:prstClr>
              </a:solidFill>
              <a:ea typeface="+mn-ea"/>
            </a:endParaRPr>
          </a:p>
        </p:txBody>
      </p:sp>
      <p:sp>
        <p:nvSpPr>
          <p:cNvPr id="14" name="Fußzeilenplatzhalter 4"/>
          <p:cNvSpPr>
            <a:spLocks noGrp="1"/>
          </p:cNvSpPr>
          <p:nvPr>
            <p:ph type="ftr" sz="quarter" idx="3"/>
          </p:nvPr>
        </p:nvSpPr>
        <p:spPr>
          <a:xfrm>
            <a:off x="4443307" y="9040143"/>
            <a:ext cx="4118187" cy="519289"/>
          </a:xfrm>
          <a:prstGeom prst="rect">
            <a:avLst/>
          </a:prstGeom>
        </p:spPr>
        <p:txBody>
          <a:bodyPr vert="horz" wrap="square" lIns="91440" tIns="45720" rIns="91440" bIns="45720" numCol="1" anchor="ctr" anchorCtr="0" compatLnSpc="1">
            <a:prstTxWarp prst="textNoShape">
              <a:avLst/>
            </a:prstTxWarp>
          </a:bodyPr>
          <a:lstStyle>
            <a:lvl1pPr algn="ctr" eaLnBrk="1" fontAlgn="auto" hangingPunct="1">
              <a:spcBef>
                <a:spcPts val="0"/>
              </a:spcBef>
              <a:spcAft>
                <a:spcPts val="0"/>
              </a:spcAft>
              <a:defRPr sz="1707">
                <a:solidFill>
                  <a:schemeClr val="tx1">
                    <a:lumMod val="75000"/>
                    <a:lumOff val="25000"/>
                  </a:schemeClr>
                </a:solidFill>
                <a:latin typeface="Segoe UI" panose="020B0502040204020203" pitchFamily="34" charset="0"/>
                <a:cs typeface="Segoe UI" panose="020B0502040204020203" pitchFamily="34" charset="0"/>
              </a:defRPr>
            </a:lvl1pPr>
          </a:lstStyle>
          <a:p>
            <a:pPr defTabSz="650230">
              <a:defRPr/>
            </a:pPr>
            <a:r>
              <a:rPr lang="de-DE">
                <a:solidFill>
                  <a:prstClr val="black">
                    <a:lumMod val="75000"/>
                    <a:lumOff val="25000"/>
                  </a:prstClr>
                </a:solidFill>
                <a:ea typeface="+mn-ea"/>
              </a:rPr>
              <a:t>Developing and promoting search engine literacy in primary education  ‧ #ossym 2022 ‧ Platz, Klan &amp; Decker</a:t>
            </a:r>
            <a:endParaRPr lang="de-DE" dirty="0">
              <a:solidFill>
                <a:prstClr val="black">
                  <a:lumMod val="75000"/>
                  <a:lumOff val="25000"/>
                </a:prstClr>
              </a:solidFill>
              <a:ea typeface="+mn-ea"/>
            </a:endParaRPr>
          </a:p>
        </p:txBody>
      </p:sp>
      <p:sp>
        <p:nvSpPr>
          <p:cNvPr id="15" name="Foliennummernplatzhalter 5"/>
          <p:cNvSpPr>
            <a:spLocks noGrp="1"/>
          </p:cNvSpPr>
          <p:nvPr>
            <p:ph type="sldNum" sz="quarter" idx="4"/>
          </p:nvPr>
        </p:nvSpPr>
        <p:spPr>
          <a:xfrm>
            <a:off x="9320107" y="9040143"/>
            <a:ext cx="3034453" cy="519289"/>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707">
                <a:solidFill>
                  <a:schemeClr val="tx1">
                    <a:lumMod val="75000"/>
                    <a:lumOff val="25000"/>
                  </a:schemeClr>
                </a:solidFill>
                <a:latin typeface="Segoe UI" panose="020B0502040204020203" pitchFamily="34" charset="0"/>
                <a:cs typeface="Segoe UI" panose="020B0502040204020203" pitchFamily="34" charset="0"/>
              </a:defRPr>
            </a:lvl1pPr>
          </a:lstStyle>
          <a:p>
            <a:pPr defTabSz="650230">
              <a:defRPr/>
            </a:pPr>
            <a:fld id="{604D6649-0FE0-49FA-8281-0051DAE4EEB6}" type="slidenum">
              <a:rPr lang="de-DE" altLang="de-DE" smtClean="0">
                <a:solidFill>
                  <a:prstClr val="black">
                    <a:lumMod val="75000"/>
                    <a:lumOff val="25000"/>
                  </a:prstClr>
                </a:solidFill>
                <a:ea typeface="+mn-ea"/>
              </a:rPr>
              <a:pPr defTabSz="650230">
                <a:defRPr/>
              </a:pPr>
              <a:t>‹Nr.›</a:t>
            </a:fld>
            <a:endParaRPr lang="de-DE" altLang="de-DE" dirty="0">
              <a:solidFill>
                <a:prstClr val="black">
                  <a:lumMod val="75000"/>
                  <a:lumOff val="25000"/>
                </a:prstClr>
              </a:solidFill>
              <a:ea typeface="+mn-ea"/>
            </a:endParaRPr>
          </a:p>
        </p:txBody>
      </p:sp>
    </p:spTree>
    <p:extLst>
      <p:ext uri="{BB962C8B-B14F-4D97-AF65-F5344CB8AC3E}">
        <p14:creationId xmlns:p14="http://schemas.microsoft.com/office/powerpoint/2010/main" val="506817154"/>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94"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 id="2147483687" r:id="rId14"/>
    <p:sldLayoutId id="2147483688" r:id="rId15"/>
    <p:sldLayoutId id="2147483689" r:id="rId16"/>
    <p:sldLayoutId id="2147483690" r:id="rId17"/>
    <p:sldLayoutId id="2147483691" r:id="rId18"/>
    <p:sldLayoutId id="2147483692" r:id="rId19"/>
    <p:sldLayoutId id="2147483696" r:id="rId20"/>
    <p:sldLayoutId id="2147483698" r:id="rId21"/>
    <p:sldLayoutId id="2147483699" r:id="rId22"/>
    <p:sldLayoutId id="2147483700" r:id="rId23"/>
    <p:sldLayoutId id="2147483701" r:id="rId24"/>
  </p:sldLayoutIdLst>
  <p:hf hdr="0"/>
  <p:txStyles>
    <p:titleStyle>
      <a:lvl1pPr algn="ctr" defTabSz="650230" rtl="0" eaLnBrk="0" fontAlgn="base" hangingPunct="0">
        <a:spcBef>
          <a:spcPct val="0"/>
        </a:spcBef>
        <a:spcAft>
          <a:spcPct val="0"/>
        </a:spcAft>
        <a:defRPr sz="6258" kern="1200">
          <a:solidFill>
            <a:schemeClr val="tx1"/>
          </a:solidFill>
          <a:latin typeface="Arial" panose="020B0604020202020204" pitchFamily="34" charset="0"/>
          <a:ea typeface="+mj-ea"/>
          <a:cs typeface="+mj-cs"/>
        </a:defRPr>
      </a:lvl1pPr>
      <a:lvl2pPr algn="ctr" defTabSz="650230" rtl="0" eaLnBrk="0" fontAlgn="base" hangingPunct="0">
        <a:spcBef>
          <a:spcPct val="0"/>
        </a:spcBef>
        <a:spcAft>
          <a:spcPct val="0"/>
        </a:spcAft>
        <a:defRPr sz="6258">
          <a:solidFill>
            <a:schemeClr val="tx1"/>
          </a:solidFill>
          <a:latin typeface="Arial" panose="020B0604020202020204" pitchFamily="34" charset="0"/>
        </a:defRPr>
      </a:lvl2pPr>
      <a:lvl3pPr algn="ctr" defTabSz="650230" rtl="0" eaLnBrk="0" fontAlgn="base" hangingPunct="0">
        <a:spcBef>
          <a:spcPct val="0"/>
        </a:spcBef>
        <a:spcAft>
          <a:spcPct val="0"/>
        </a:spcAft>
        <a:defRPr sz="6258">
          <a:solidFill>
            <a:schemeClr val="tx1"/>
          </a:solidFill>
          <a:latin typeface="Arial" panose="020B0604020202020204" pitchFamily="34" charset="0"/>
        </a:defRPr>
      </a:lvl3pPr>
      <a:lvl4pPr algn="ctr" defTabSz="650230" rtl="0" eaLnBrk="0" fontAlgn="base" hangingPunct="0">
        <a:spcBef>
          <a:spcPct val="0"/>
        </a:spcBef>
        <a:spcAft>
          <a:spcPct val="0"/>
        </a:spcAft>
        <a:defRPr sz="6258">
          <a:solidFill>
            <a:schemeClr val="tx1"/>
          </a:solidFill>
          <a:latin typeface="Arial" panose="020B0604020202020204" pitchFamily="34" charset="0"/>
        </a:defRPr>
      </a:lvl4pPr>
      <a:lvl5pPr algn="ctr" defTabSz="650230" rtl="0" eaLnBrk="0" fontAlgn="base" hangingPunct="0">
        <a:spcBef>
          <a:spcPct val="0"/>
        </a:spcBef>
        <a:spcAft>
          <a:spcPct val="0"/>
        </a:spcAft>
        <a:defRPr sz="6258">
          <a:solidFill>
            <a:schemeClr val="tx1"/>
          </a:solidFill>
          <a:latin typeface="Arial" panose="020B0604020202020204" pitchFamily="34" charset="0"/>
        </a:defRPr>
      </a:lvl5pPr>
      <a:lvl6pPr marL="650230" algn="ctr" defTabSz="650230" rtl="0" fontAlgn="base">
        <a:spcBef>
          <a:spcPct val="0"/>
        </a:spcBef>
        <a:spcAft>
          <a:spcPct val="0"/>
        </a:spcAft>
        <a:defRPr sz="6258">
          <a:solidFill>
            <a:schemeClr val="tx1"/>
          </a:solidFill>
          <a:latin typeface="Calibri" pitchFamily="34" charset="0"/>
        </a:defRPr>
      </a:lvl6pPr>
      <a:lvl7pPr marL="1300460" algn="ctr" defTabSz="650230" rtl="0" fontAlgn="base">
        <a:spcBef>
          <a:spcPct val="0"/>
        </a:spcBef>
        <a:spcAft>
          <a:spcPct val="0"/>
        </a:spcAft>
        <a:defRPr sz="6258">
          <a:solidFill>
            <a:schemeClr val="tx1"/>
          </a:solidFill>
          <a:latin typeface="Calibri" pitchFamily="34" charset="0"/>
        </a:defRPr>
      </a:lvl7pPr>
      <a:lvl8pPr marL="1950690" algn="ctr" defTabSz="650230" rtl="0" fontAlgn="base">
        <a:spcBef>
          <a:spcPct val="0"/>
        </a:spcBef>
        <a:spcAft>
          <a:spcPct val="0"/>
        </a:spcAft>
        <a:defRPr sz="6258">
          <a:solidFill>
            <a:schemeClr val="tx1"/>
          </a:solidFill>
          <a:latin typeface="Calibri" pitchFamily="34" charset="0"/>
        </a:defRPr>
      </a:lvl8pPr>
      <a:lvl9pPr marL="2600919" algn="ctr" defTabSz="650230" rtl="0" fontAlgn="base">
        <a:spcBef>
          <a:spcPct val="0"/>
        </a:spcBef>
        <a:spcAft>
          <a:spcPct val="0"/>
        </a:spcAft>
        <a:defRPr sz="6258">
          <a:solidFill>
            <a:schemeClr val="tx1"/>
          </a:solidFill>
          <a:latin typeface="Calibri" pitchFamily="34" charset="0"/>
        </a:defRPr>
      </a:lvl9pPr>
    </p:titleStyle>
    <p:bodyStyle>
      <a:lvl1pPr marL="487672" indent="-487672" algn="l" defTabSz="650230" rtl="0" eaLnBrk="0" fontAlgn="base" hangingPunct="0">
        <a:spcBef>
          <a:spcPct val="20000"/>
        </a:spcBef>
        <a:spcAft>
          <a:spcPct val="0"/>
        </a:spcAft>
        <a:buFont typeface="Arial" panose="020B0604020202020204" pitchFamily="34" charset="0"/>
        <a:buChar char="•"/>
        <a:defRPr sz="4551" kern="1200">
          <a:solidFill>
            <a:schemeClr val="tx1"/>
          </a:solidFill>
          <a:latin typeface="Arial" panose="020B0604020202020204" pitchFamily="34" charset="0"/>
          <a:ea typeface="+mn-ea"/>
          <a:cs typeface="+mn-cs"/>
        </a:defRPr>
      </a:lvl1pPr>
      <a:lvl2pPr marL="1056623" indent="-406394" algn="l" defTabSz="650230" rtl="0" eaLnBrk="0" fontAlgn="base" hangingPunct="0">
        <a:spcBef>
          <a:spcPct val="20000"/>
        </a:spcBef>
        <a:spcAft>
          <a:spcPct val="0"/>
        </a:spcAft>
        <a:buFont typeface="Arial" panose="020B0604020202020204" pitchFamily="34" charset="0"/>
        <a:buChar char="–"/>
        <a:defRPr sz="3982" kern="1200">
          <a:solidFill>
            <a:schemeClr val="tx1"/>
          </a:solidFill>
          <a:latin typeface="Arial" panose="020B0604020202020204" pitchFamily="34" charset="0"/>
          <a:ea typeface="+mn-ea"/>
          <a:cs typeface="+mn-cs"/>
        </a:defRPr>
      </a:lvl2pPr>
      <a:lvl3pPr marL="1625575" indent="-325115" algn="l" defTabSz="650230" rtl="0" eaLnBrk="0" fontAlgn="base" hangingPunct="0">
        <a:spcBef>
          <a:spcPct val="20000"/>
        </a:spcBef>
        <a:spcAft>
          <a:spcPct val="0"/>
        </a:spcAft>
        <a:buFont typeface="Arial" panose="020B0604020202020204" pitchFamily="34" charset="0"/>
        <a:buChar char="•"/>
        <a:defRPr sz="3413" kern="1200">
          <a:solidFill>
            <a:schemeClr val="tx1"/>
          </a:solidFill>
          <a:latin typeface="Arial" panose="020B0604020202020204" pitchFamily="34" charset="0"/>
          <a:ea typeface="+mn-ea"/>
          <a:cs typeface="+mn-cs"/>
        </a:defRPr>
      </a:lvl3pPr>
      <a:lvl4pPr marL="2275804" indent="-325115" algn="l" defTabSz="650230" rtl="0" eaLnBrk="0" fontAlgn="base" hangingPunct="0">
        <a:spcBef>
          <a:spcPct val="20000"/>
        </a:spcBef>
        <a:spcAft>
          <a:spcPct val="0"/>
        </a:spcAft>
        <a:buFont typeface="Arial" panose="020B0604020202020204" pitchFamily="34" charset="0"/>
        <a:buChar char="–"/>
        <a:defRPr sz="2844" kern="1200">
          <a:solidFill>
            <a:schemeClr val="tx1"/>
          </a:solidFill>
          <a:latin typeface="Arial" panose="020B0604020202020204" pitchFamily="34" charset="0"/>
          <a:ea typeface="+mn-ea"/>
          <a:cs typeface="+mn-cs"/>
        </a:defRPr>
      </a:lvl4pPr>
      <a:lvl5pPr marL="2926034" indent="-325115" algn="l" defTabSz="650230" rtl="0" eaLnBrk="0" fontAlgn="base" hangingPunct="0">
        <a:spcBef>
          <a:spcPct val="20000"/>
        </a:spcBef>
        <a:spcAft>
          <a:spcPct val="0"/>
        </a:spcAft>
        <a:buFont typeface="Arial" panose="020B0604020202020204" pitchFamily="34" charset="0"/>
        <a:buChar char="»"/>
        <a:defRPr sz="2844" kern="1200">
          <a:solidFill>
            <a:schemeClr val="tx1"/>
          </a:solidFill>
          <a:latin typeface="Arial" panose="020B0604020202020204" pitchFamily="34" charset="0"/>
          <a:ea typeface="+mn-ea"/>
          <a:cs typeface="+mn-cs"/>
        </a:defRPr>
      </a:lvl5pPr>
      <a:lvl6pPr marL="3576264" indent="-325115" algn="l" defTabSz="650230" rtl="0" eaLnBrk="1" latinLnBrk="0" hangingPunct="1">
        <a:spcBef>
          <a:spcPct val="20000"/>
        </a:spcBef>
        <a:buFont typeface="Arial"/>
        <a:buChar char="•"/>
        <a:defRPr sz="2844" kern="1200">
          <a:solidFill>
            <a:schemeClr val="tx1"/>
          </a:solidFill>
          <a:latin typeface="+mn-lt"/>
          <a:ea typeface="+mn-ea"/>
          <a:cs typeface="+mn-cs"/>
        </a:defRPr>
      </a:lvl6pPr>
      <a:lvl7pPr marL="4226494" indent="-325115" algn="l" defTabSz="650230" rtl="0" eaLnBrk="1" latinLnBrk="0" hangingPunct="1">
        <a:spcBef>
          <a:spcPct val="20000"/>
        </a:spcBef>
        <a:buFont typeface="Arial"/>
        <a:buChar char="•"/>
        <a:defRPr sz="2844" kern="1200">
          <a:solidFill>
            <a:schemeClr val="tx1"/>
          </a:solidFill>
          <a:latin typeface="+mn-lt"/>
          <a:ea typeface="+mn-ea"/>
          <a:cs typeface="+mn-cs"/>
        </a:defRPr>
      </a:lvl7pPr>
      <a:lvl8pPr marL="4876724" indent="-325115" algn="l" defTabSz="650230" rtl="0" eaLnBrk="1" latinLnBrk="0" hangingPunct="1">
        <a:spcBef>
          <a:spcPct val="20000"/>
        </a:spcBef>
        <a:buFont typeface="Arial"/>
        <a:buChar char="•"/>
        <a:defRPr sz="2844" kern="1200">
          <a:solidFill>
            <a:schemeClr val="tx1"/>
          </a:solidFill>
          <a:latin typeface="+mn-lt"/>
          <a:ea typeface="+mn-ea"/>
          <a:cs typeface="+mn-cs"/>
        </a:defRPr>
      </a:lvl8pPr>
      <a:lvl9pPr marL="5526954" indent="-325115" algn="l" defTabSz="650230" rtl="0" eaLnBrk="1" latinLnBrk="0" hangingPunct="1">
        <a:spcBef>
          <a:spcPct val="20000"/>
        </a:spcBef>
        <a:buFont typeface="Arial"/>
        <a:buChar char="•"/>
        <a:defRPr sz="2844" kern="1200">
          <a:solidFill>
            <a:schemeClr val="tx1"/>
          </a:solidFill>
          <a:latin typeface="+mn-lt"/>
          <a:ea typeface="+mn-ea"/>
          <a:cs typeface="+mn-cs"/>
        </a:defRPr>
      </a:lvl9pPr>
    </p:bodyStyle>
    <p:otherStyle>
      <a:defPPr>
        <a:defRPr lang="de-DE"/>
      </a:defPPr>
      <a:lvl1pPr marL="0" algn="l" defTabSz="1300460" rtl="0" eaLnBrk="1" latinLnBrk="0" hangingPunct="1">
        <a:defRPr sz="2560" kern="1200">
          <a:solidFill>
            <a:schemeClr val="tx1"/>
          </a:solidFill>
          <a:latin typeface="+mn-lt"/>
          <a:ea typeface="+mn-ea"/>
          <a:cs typeface="+mn-cs"/>
        </a:defRPr>
      </a:lvl1pPr>
      <a:lvl2pPr marL="650230" algn="l" defTabSz="1300460" rtl="0" eaLnBrk="1" latinLnBrk="0" hangingPunct="1">
        <a:defRPr sz="2560" kern="1200">
          <a:solidFill>
            <a:schemeClr val="tx1"/>
          </a:solidFill>
          <a:latin typeface="+mn-lt"/>
          <a:ea typeface="+mn-ea"/>
          <a:cs typeface="+mn-cs"/>
        </a:defRPr>
      </a:lvl2pPr>
      <a:lvl3pPr marL="1300460" algn="l" defTabSz="1300460" rtl="0" eaLnBrk="1" latinLnBrk="0" hangingPunct="1">
        <a:defRPr sz="2560" kern="1200">
          <a:solidFill>
            <a:schemeClr val="tx1"/>
          </a:solidFill>
          <a:latin typeface="+mn-lt"/>
          <a:ea typeface="+mn-ea"/>
          <a:cs typeface="+mn-cs"/>
        </a:defRPr>
      </a:lvl3pPr>
      <a:lvl4pPr marL="1950690" algn="l" defTabSz="1300460" rtl="0" eaLnBrk="1" latinLnBrk="0" hangingPunct="1">
        <a:defRPr sz="2560" kern="1200">
          <a:solidFill>
            <a:schemeClr val="tx1"/>
          </a:solidFill>
          <a:latin typeface="+mn-lt"/>
          <a:ea typeface="+mn-ea"/>
          <a:cs typeface="+mn-cs"/>
        </a:defRPr>
      </a:lvl4pPr>
      <a:lvl5pPr marL="2600919" algn="l" defTabSz="1300460" rtl="0" eaLnBrk="1" latinLnBrk="0" hangingPunct="1">
        <a:defRPr sz="2560" kern="1200">
          <a:solidFill>
            <a:schemeClr val="tx1"/>
          </a:solidFill>
          <a:latin typeface="+mn-lt"/>
          <a:ea typeface="+mn-ea"/>
          <a:cs typeface="+mn-cs"/>
        </a:defRPr>
      </a:lvl5pPr>
      <a:lvl6pPr marL="3251149" algn="l" defTabSz="1300460" rtl="0" eaLnBrk="1" latinLnBrk="0" hangingPunct="1">
        <a:defRPr sz="2560" kern="1200">
          <a:solidFill>
            <a:schemeClr val="tx1"/>
          </a:solidFill>
          <a:latin typeface="+mn-lt"/>
          <a:ea typeface="+mn-ea"/>
          <a:cs typeface="+mn-cs"/>
        </a:defRPr>
      </a:lvl6pPr>
      <a:lvl7pPr marL="3901379" algn="l" defTabSz="1300460" rtl="0" eaLnBrk="1" latinLnBrk="0" hangingPunct="1">
        <a:defRPr sz="2560" kern="1200">
          <a:solidFill>
            <a:schemeClr val="tx1"/>
          </a:solidFill>
          <a:latin typeface="+mn-lt"/>
          <a:ea typeface="+mn-ea"/>
          <a:cs typeface="+mn-cs"/>
        </a:defRPr>
      </a:lvl7pPr>
      <a:lvl8pPr marL="4551609" algn="l" defTabSz="1300460" rtl="0" eaLnBrk="1" latinLnBrk="0" hangingPunct="1">
        <a:defRPr sz="2560" kern="1200">
          <a:solidFill>
            <a:schemeClr val="tx1"/>
          </a:solidFill>
          <a:latin typeface="+mn-lt"/>
          <a:ea typeface="+mn-ea"/>
          <a:cs typeface="+mn-cs"/>
        </a:defRPr>
      </a:lvl8pPr>
      <a:lvl9pPr marL="5201839" algn="l" defTabSz="1300460" rtl="0" eaLnBrk="1" latinLnBrk="0" hangingPunct="1">
        <a:defRPr sz="25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2.xml"/><Relationship Id="rId1" Type="http://schemas.openxmlformats.org/officeDocument/2006/relationships/slideLayout" Target="../slideLayouts/slideLayout10.xml"/><Relationship Id="rId6" Type="http://schemas.openxmlformats.org/officeDocument/2006/relationships/diagramColors" Target="../diagrams/colors4.xml"/><Relationship Id="rId11" Type="http://schemas.openxmlformats.org/officeDocument/2006/relationships/image" Target="../media/image14.png"/><Relationship Id="rId5" Type="http://schemas.openxmlformats.org/officeDocument/2006/relationships/diagramQuickStyle" Target="../diagrams/quickStyle4.xml"/><Relationship Id="rId10" Type="http://schemas.openxmlformats.org/officeDocument/2006/relationships/image" Target="../media/image13.png"/><Relationship Id="rId4" Type="http://schemas.openxmlformats.org/officeDocument/2006/relationships/diagramLayout" Target="../diagrams/layout4.xml"/><Relationship Id="rId9" Type="http://schemas.openxmlformats.org/officeDocument/2006/relationships/image" Target="../media/image12.png"/></Relationships>
</file>

<file path=ppt/slides/_rels/slide15.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3.xml"/><Relationship Id="rId1" Type="http://schemas.openxmlformats.org/officeDocument/2006/relationships/slideLayout" Target="../slideLayouts/slideLayout10.xml"/><Relationship Id="rId6" Type="http://schemas.openxmlformats.org/officeDocument/2006/relationships/diagramColors" Target="../diagrams/colors5.xml"/><Relationship Id="rId11" Type="http://schemas.openxmlformats.org/officeDocument/2006/relationships/image" Target="../media/image14.png"/><Relationship Id="rId5" Type="http://schemas.openxmlformats.org/officeDocument/2006/relationships/diagramQuickStyle" Target="../diagrams/quickStyle5.xml"/><Relationship Id="rId10" Type="http://schemas.openxmlformats.org/officeDocument/2006/relationships/image" Target="../media/image13.png"/><Relationship Id="rId4" Type="http://schemas.openxmlformats.org/officeDocument/2006/relationships/diagramLayout" Target="../diagrams/layout5.xml"/><Relationship Id="rId9" Type="http://schemas.openxmlformats.org/officeDocument/2006/relationships/image" Target="../media/image12.png"/></Relationships>
</file>

<file path=ppt/slides/_rels/slide16.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4.xml"/><Relationship Id="rId1" Type="http://schemas.openxmlformats.org/officeDocument/2006/relationships/slideLayout" Target="../slideLayouts/slideLayout10.xml"/><Relationship Id="rId6" Type="http://schemas.openxmlformats.org/officeDocument/2006/relationships/diagramColors" Target="../diagrams/colors6.xml"/><Relationship Id="rId5" Type="http://schemas.openxmlformats.org/officeDocument/2006/relationships/diagramQuickStyle" Target="../diagrams/quickStyle6.xml"/><Relationship Id="rId10" Type="http://schemas.openxmlformats.org/officeDocument/2006/relationships/image" Target="../media/image14.png"/><Relationship Id="rId4" Type="http://schemas.openxmlformats.org/officeDocument/2006/relationships/diagramLayout" Target="../diagrams/layout6.xml"/><Relationship Id="rId9" Type="http://schemas.openxmlformats.org/officeDocument/2006/relationships/image" Target="../media/image13.png"/></Relationships>
</file>

<file path=ppt/slides/_rels/slide17.xml.rels><?xml version="1.0" encoding="UTF-8" standalone="yes"?>
<Relationships xmlns="http://schemas.openxmlformats.org/package/2006/relationships"><Relationship Id="rId8" Type="http://schemas.microsoft.com/office/2007/relationships/diagramDrawing" Target="../diagrams/drawing7.xml"/><Relationship Id="rId3" Type="http://schemas.openxmlformats.org/officeDocument/2006/relationships/image" Target="../media/image14.png"/><Relationship Id="rId7" Type="http://schemas.openxmlformats.org/officeDocument/2006/relationships/diagramColors" Target="../diagrams/colors7.xml"/><Relationship Id="rId2" Type="http://schemas.openxmlformats.org/officeDocument/2006/relationships/notesSlide" Target="../notesSlides/notesSlide15.xml"/><Relationship Id="rId1" Type="http://schemas.openxmlformats.org/officeDocument/2006/relationships/slideLayout" Target="../slideLayouts/slideLayout10.xml"/><Relationship Id="rId6" Type="http://schemas.openxmlformats.org/officeDocument/2006/relationships/diagramQuickStyle" Target="../diagrams/quickStyle7.xml"/><Relationship Id="rId5" Type="http://schemas.openxmlformats.org/officeDocument/2006/relationships/diagramLayout" Target="../diagrams/layout7.xml"/><Relationship Id="rId10" Type="http://schemas.openxmlformats.org/officeDocument/2006/relationships/image" Target="../media/image11.png"/><Relationship Id="rId4" Type="http://schemas.openxmlformats.org/officeDocument/2006/relationships/diagramData" Target="../diagrams/data7.xml"/><Relationship Id="rId9" Type="http://schemas.openxmlformats.org/officeDocument/2006/relationships/image" Target="../media/image13.png"/></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diagramLayout" Target="../diagrams/layout10.xml"/><Relationship Id="rId7" Type="http://schemas.openxmlformats.org/officeDocument/2006/relationships/image" Target="../media/image15.jpeg"/><Relationship Id="rId2" Type="http://schemas.openxmlformats.org/officeDocument/2006/relationships/diagramData" Target="../diagrams/data10.xml"/><Relationship Id="rId1" Type="http://schemas.openxmlformats.org/officeDocument/2006/relationships/slideLayout" Target="../slideLayouts/slideLayout10.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0.xml"/><Relationship Id="rId4" Type="http://schemas.openxmlformats.org/officeDocument/2006/relationships/image" Target="../media/image18.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hyperlink" Target="https://de.wikiversity.org/wiki/OpenSource4School/Lernumgebungen_zur_Informatischen_Bildung_im_Mathematikunterricht_der_Primarstufe#Search_Engine_Literacy" TargetMode="External"/><Relationship Id="rId1" Type="http://schemas.openxmlformats.org/officeDocument/2006/relationships/slideLayout" Target="../slideLayouts/slideLayout10.xml"/><Relationship Id="rId6" Type="http://schemas.openxmlformats.org/officeDocument/2006/relationships/image" Target="../media/image21.emf"/><Relationship Id="rId5" Type="http://schemas.openxmlformats.org/officeDocument/2006/relationships/image" Target="../media/image20.png"/><Relationship Id="rId4" Type="http://schemas.microsoft.com/office/2007/relationships/hdphoto" Target="../media/hdphoto2.wdp"/></Relationships>
</file>

<file path=ppt/slides/_rels/slide2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mailto:melanie.platz@uni-saarland.de" TargetMode="External"/><Relationship Id="rId7" Type="http://schemas.openxmlformats.org/officeDocument/2006/relationships/image" Target="../media/image24.svg"/><Relationship Id="rId2" Type="http://schemas.openxmlformats.org/officeDocument/2006/relationships/notesSlide" Target="../notesSlides/notesSlide21.xml"/><Relationship Id="rId1" Type="http://schemas.openxmlformats.org/officeDocument/2006/relationships/slideLayout" Target="../slideLayouts/slideLayout17.xml"/><Relationship Id="rId6" Type="http://schemas.openxmlformats.org/officeDocument/2006/relationships/image" Target="../media/image23.png"/><Relationship Id="rId5" Type="http://schemas.openxmlformats.org/officeDocument/2006/relationships/hyperlink" Target="mailto:Alexander.Decker@thi.de" TargetMode="External"/><Relationship Id="rId4" Type="http://schemas.openxmlformats.org/officeDocument/2006/relationships/hyperlink" Target="mailto:Friederike.Klan@dlr.de" TargetMode="External"/></Relationships>
</file>

<file path=ppt/slides/_rels/slide27.xml.rels><?xml version="1.0" encoding="UTF-8" standalone="yes"?>
<Relationships xmlns="http://schemas.openxmlformats.org/package/2006/relationships"><Relationship Id="rId3" Type="http://schemas.openxmlformats.org/officeDocument/2006/relationships/hyperlink" Target="https://dlgs.uni-potsdam.de/sites/default/files/u3/Leitfaden_Algorithmen_Teil_1.pdf"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hyperlink" Target="https://www.kmk.org/fileadmin/Dateien/pdf/PresseUndAktuelles/2016/Bildung_digitale_Welt_Webversion.pdf" TargetMode="External"/><Relationship Id="rId5" Type="http://schemas.openxmlformats.org/officeDocument/2006/relationships/hyperlink" Target="https://www.mpfs.de/fileadmin/files/Studien/KIM/2020/KIM-Studie2020_WEB_final.pdf" TargetMode="External"/><Relationship Id="rId4" Type="http://schemas.openxmlformats.org/officeDocument/2006/relationships/hyperlink" Target="https://www.dji.de/fileadmin/user_upload/wwwkinderseiten/898/1-BMBF-Fkz%2001PF08017.pdf" TargetMode="Externa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0.xml"/><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2A8F0834-9A78-4AA0-8D8E-371066134A30}"/>
              </a:ext>
            </a:extLst>
          </p:cNvPr>
          <p:cNvSpPr>
            <a:spLocks noGrp="1"/>
          </p:cNvSpPr>
          <p:nvPr>
            <p:ph type="ctrTitle"/>
          </p:nvPr>
        </p:nvSpPr>
        <p:spPr>
          <a:xfrm>
            <a:off x="4761405" y="3547878"/>
            <a:ext cx="8243395" cy="2044474"/>
          </a:xfrm>
        </p:spPr>
        <p:txBody>
          <a:bodyPr/>
          <a:lstStyle/>
          <a:p>
            <a:r>
              <a:rPr lang="de-DE" sz="3600" dirty="0" err="1">
                <a:latin typeface="Chalkduster" panose="03050602040202020205" pitchFamily="66" charset="77"/>
              </a:rPr>
              <a:t>Developing</a:t>
            </a:r>
            <a:r>
              <a:rPr lang="de-DE" sz="3600" dirty="0">
                <a:latin typeface="Chalkduster" panose="03050602040202020205" pitchFamily="66" charset="77"/>
              </a:rPr>
              <a:t> and </a:t>
            </a:r>
            <a:r>
              <a:rPr lang="de-DE" sz="3600" dirty="0" err="1">
                <a:latin typeface="Chalkduster" panose="03050602040202020205" pitchFamily="66" charset="77"/>
              </a:rPr>
              <a:t>promoting</a:t>
            </a:r>
            <a:r>
              <a:rPr lang="de-DE" sz="3600" dirty="0">
                <a:latin typeface="Chalkduster" panose="03050602040202020205" pitchFamily="66" charset="77"/>
              </a:rPr>
              <a:t> </a:t>
            </a:r>
            <a:r>
              <a:rPr lang="de-DE" sz="3600" dirty="0" err="1">
                <a:solidFill>
                  <a:schemeClr val="accent1"/>
                </a:solidFill>
                <a:latin typeface="Chalkduster" panose="03050602040202020205" pitchFamily="66" charset="77"/>
              </a:rPr>
              <a:t>search</a:t>
            </a:r>
            <a:r>
              <a:rPr lang="de-DE" sz="3600" dirty="0">
                <a:solidFill>
                  <a:schemeClr val="accent1"/>
                </a:solidFill>
                <a:latin typeface="Chalkduster" panose="03050602040202020205" pitchFamily="66" charset="77"/>
              </a:rPr>
              <a:t> </a:t>
            </a:r>
            <a:r>
              <a:rPr lang="de-DE" sz="3600" dirty="0" err="1">
                <a:solidFill>
                  <a:schemeClr val="accent1"/>
                </a:solidFill>
                <a:latin typeface="Chalkduster" panose="03050602040202020205" pitchFamily="66" charset="77"/>
              </a:rPr>
              <a:t>engine</a:t>
            </a:r>
            <a:r>
              <a:rPr lang="de-DE" sz="3600" dirty="0">
                <a:solidFill>
                  <a:schemeClr val="accent1"/>
                </a:solidFill>
                <a:latin typeface="Chalkduster" panose="03050602040202020205" pitchFamily="66" charset="77"/>
              </a:rPr>
              <a:t> </a:t>
            </a:r>
            <a:r>
              <a:rPr lang="de-DE" sz="3600" dirty="0" err="1">
                <a:solidFill>
                  <a:schemeClr val="accent1"/>
                </a:solidFill>
                <a:latin typeface="Chalkduster" panose="03050602040202020205" pitchFamily="66" charset="77"/>
              </a:rPr>
              <a:t>literacy</a:t>
            </a:r>
            <a:br>
              <a:rPr lang="de-DE" sz="3600" dirty="0">
                <a:solidFill>
                  <a:schemeClr val="accent1"/>
                </a:solidFill>
                <a:latin typeface="Chalkduster" panose="03050602040202020205" pitchFamily="66" charset="77"/>
              </a:rPr>
            </a:br>
            <a:r>
              <a:rPr lang="de-DE" sz="3600" dirty="0">
                <a:latin typeface="Chalkduster" panose="03050602040202020205" pitchFamily="66" charset="77"/>
              </a:rPr>
              <a:t>in </a:t>
            </a:r>
            <a:r>
              <a:rPr lang="de-DE" sz="3600" dirty="0" err="1">
                <a:latin typeface="Chalkduster" panose="03050602040202020205" pitchFamily="66" charset="77"/>
              </a:rPr>
              <a:t>primary</a:t>
            </a:r>
            <a:r>
              <a:rPr lang="de-DE" sz="3600" dirty="0">
                <a:latin typeface="Chalkduster" panose="03050602040202020205" pitchFamily="66" charset="77"/>
              </a:rPr>
              <a:t> </a:t>
            </a:r>
            <a:r>
              <a:rPr lang="de-DE" sz="3600" dirty="0" err="1">
                <a:latin typeface="Chalkduster" panose="03050602040202020205" pitchFamily="66" charset="77"/>
              </a:rPr>
              <a:t>education</a:t>
            </a:r>
            <a:br>
              <a:rPr lang="de-DE" sz="3600" dirty="0">
                <a:solidFill>
                  <a:schemeClr val="accent1"/>
                </a:solidFill>
                <a:latin typeface="Chalkduster" panose="03050602040202020205" pitchFamily="66" charset="77"/>
              </a:rPr>
            </a:br>
            <a:br>
              <a:rPr lang="de-DE" sz="3600" dirty="0"/>
            </a:br>
            <a:br>
              <a:rPr lang="de-DE" sz="2000" dirty="0">
                <a:latin typeface="Trebuchet MS" panose="020B0603020202020204" pitchFamily="34" charset="0"/>
              </a:rPr>
            </a:br>
            <a:br>
              <a:rPr lang="de-DE" sz="2000" dirty="0">
                <a:latin typeface="Trebuchet MS" panose="020B0603020202020204" pitchFamily="34" charset="0"/>
              </a:rPr>
            </a:br>
            <a:endParaRPr lang="de-DE" sz="2400" dirty="0">
              <a:latin typeface="Trebuchet MS" panose="020B0603020202020204" pitchFamily="34" charset="0"/>
            </a:endParaRPr>
          </a:p>
        </p:txBody>
      </p:sp>
      <p:sp>
        <p:nvSpPr>
          <p:cNvPr id="5" name="Untertitel 4">
            <a:extLst>
              <a:ext uri="{FF2B5EF4-FFF2-40B4-BE49-F238E27FC236}">
                <a16:creationId xmlns:a16="http://schemas.microsoft.com/office/drawing/2014/main" id="{7181EBB3-6845-419F-98D4-7048855D35E0}"/>
              </a:ext>
            </a:extLst>
          </p:cNvPr>
          <p:cNvSpPr>
            <a:spLocks noGrp="1"/>
          </p:cNvSpPr>
          <p:nvPr>
            <p:ph type="subTitle" idx="1"/>
          </p:nvPr>
        </p:nvSpPr>
        <p:spPr>
          <a:xfrm>
            <a:off x="4918224" y="5402383"/>
            <a:ext cx="7476031" cy="2328683"/>
          </a:xfrm>
        </p:spPr>
        <p:txBody>
          <a:bodyPr/>
          <a:lstStyle/>
          <a:p>
            <a:endParaRPr lang="de-DE" dirty="0">
              <a:latin typeface="Trebuchet MS" panose="020B0603020202020204" pitchFamily="34" charset="0"/>
            </a:endParaRPr>
          </a:p>
          <a:p>
            <a:r>
              <a:rPr lang="de-DE" dirty="0">
                <a:latin typeface="Trebuchet MS" panose="020B0603020202020204" pitchFamily="34" charset="0"/>
              </a:rPr>
              <a:t>Prof. Dr. Melanie Platz</a:t>
            </a:r>
            <a:r>
              <a:rPr lang="de-DE" sz="2000" dirty="0">
                <a:solidFill>
                  <a:schemeClr val="accent5"/>
                </a:solidFill>
                <a:latin typeface="Trebuchet MS" panose="020B0603020202020204" pitchFamily="34" charset="0"/>
              </a:rPr>
              <a:t>,</a:t>
            </a:r>
          </a:p>
          <a:p>
            <a:r>
              <a:rPr lang="de-DE" dirty="0">
                <a:latin typeface="Trebuchet MS" panose="020B0603020202020204" pitchFamily="34" charset="0"/>
              </a:rPr>
              <a:t>Dr. Friederike Klan &amp;</a:t>
            </a:r>
          </a:p>
          <a:p>
            <a:r>
              <a:rPr lang="de-DE" dirty="0">
                <a:latin typeface="Trebuchet MS" panose="020B0603020202020204" pitchFamily="34" charset="0"/>
              </a:rPr>
              <a:t>Prof. Dr. Alexander Decker</a:t>
            </a:r>
          </a:p>
        </p:txBody>
      </p:sp>
      <p:pic>
        <p:nvPicPr>
          <p:cNvPr id="1028" name="Picture 4" descr="DLR logo - DLR Portal">
            <a:extLst>
              <a:ext uri="{FF2B5EF4-FFF2-40B4-BE49-F238E27FC236}">
                <a16:creationId xmlns:a16="http://schemas.microsoft.com/office/drawing/2014/main" id="{09DC2765-C7D4-7304-33B1-EEA739F8AE77}"/>
              </a:ext>
            </a:extLst>
          </p:cNvPr>
          <p:cNvPicPr>
            <a:picLocks noChangeAspect="1" noChangeArrowheads="1"/>
          </p:cNvPicPr>
          <p:nvPr/>
        </p:nvPicPr>
        <p:blipFill>
          <a:blip r:embed="rId3">
            <a:duotone>
              <a:schemeClr val="accent3">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7582520" y="251679"/>
            <a:ext cx="1736334" cy="1157485"/>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a:extLst>
              <a:ext uri="{FF2B5EF4-FFF2-40B4-BE49-F238E27FC236}">
                <a16:creationId xmlns:a16="http://schemas.microsoft.com/office/drawing/2014/main" id="{9858FDAC-E3BC-0DD9-22C4-1FA4C899BAF9}"/>
              </a:ext>
            </a:extLst>
          </p:cNvPr>
          <p:cNvPicPr>
            <a:picLocks noChangeAspect="1" noChangeArrowheads="1"/>
          </p:cNvPicPr>
          <p:nvPr/>
        </p:nvPicPr>
        <p:blipFill>
          <a:blip r:embed="rId4">
            <a:duotone>
              <a:schemeClr val="accent3">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5578202" y="412304"/>
            <a:ext cx="2037606" cy="9586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044271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platzhalter 7">
            <a:extLst>
              <a:ext uri="{FF2B5EF4-FFF2-40B4-BE49-F238E27FC236}">
                <a16:creationId xmlns:a16="http://schemas.microsoft.com/office/drawing/2014/main" id="{2566675D-08C6-0649-AC88-642B0112EF08}"/>
              </a:ext>
            </a:extLst>
          </p:cNvPr>
          <p:cNvSpPr>
            <a:spLocks noGrp="1"/>
          </p:cNvSpPr>
          <p:nvPr>
            <p:ph type="body" sz="quarter" idx="11"/>
          </p:nvPr>
        </p:nvSpPr>
        <p:spPr/>
        <p:txBody>
          <a:bodyPr/>
          <a:lstStyle/>
          <a:p>
            <a:r>
              <a:rPr lang="de-DE" dirty="0" err="1"/>
              <a:t>Identification</a:t>
            </a:r>
            <a:r>
              <a:rPr lang="de-DE" dirty="0"/>
              <a:t> </a:t>
            </a:r>
            <a:r>
              <a:rPr lang="de-DE" dirty="0" err="1"/>
              <a:t>of</a:t>
            </a:r>
            <a:r>
              <a:rPr lang="de-DE" dirty="0"/>
              <a:t> </a:t>
            </a:r>
            <a:r>
              <a:rPr lang="de-DE" b="1" u="sng" dirty="0"/>
              <a:t>Fundamental </a:t>
            </a:r>
            <a:r>
              <a:rPr lang="de-DE" b="1" u="sng" dirty="0" err="1"/>
              <a:t>Ideas</a:t>
            </a:r>
            <a:r>
              <a:rPr lang="de-DE" dirty="0"/>
              <a:t> </a:t>
            </a:r>
            <a:r>
              <a:rPr lang="de-DE" dirty="0" err="1"/>
              <a:t>of</a:t>
            </a:r>
            <a:r>
              <a:rPr lang="de-DE" dirty="0"/>
              <a:t> </a:t>
            </a:r>
            <a:r>
              <a:rPr lang="de-DE" b="1" dirty="0">
                <a:solidFill>
                  <a:schemeClr val="accent1"/>
                </a:solidFill>
              </a:rPr>
              <a:t>Search Engine </a:t>
            </a:r>
            <a:r>
              <a:rPr lang="de-DE" b="1" dirty="0" err="1">
                <a:solidFill>
                  <a:schemeClr val="accent1"/>
                </a:solidFill>
              </a:rPr>
              <a:t>Literacy</a:t>
            </a:r>
            <a:r>
              <a:rPr lang="de-DE" b="1" dirty="0">
                <a:solidFill>
                  <a:schemeClr val="accent1"/>
                </a:solidFill>
              </a:rPr>
              <a:t> </a:t>
            </a:r>
            <a:r>
              <a:rPr lang="de-DE" dirty="0"/>
              <a:t>in </a:t>
            </a:r>
            <a:r>
              <a:rPr lang="de-DE" dirty="0" err="1"/>
              <a:t>direct</a:t>
            </a:r>
            <a:r>
              <a:rPr lang="de-DE" dirty="0"/>
              <a:t> </a:t>
            </a:r>
            <a:r>
              <a:rPr lang="de-DE" dirty="0" err="1"/>
              <a:t>relation</a:t>
            </a:r>
            <a:r>
              <a:rPr lang="de-DE" dirty="0"/>
              <a:t> </a:t>
            </a:r>
            <a:r>
              <a:rPr lang="de-DE" dirty="0" err="1"/>
              <a:t>with</a:t>
            </a:r>
            <a:r>
              <a:rPr lang="de-DE" dirty="0"/>
              <a:t> </a:t>
            </a:r>
            <a:r>
              <a:rPr lang="de-DE" dirty="0" err="1"/>
              <a:t>the</a:t>
            </a:r>
            <a:r>
              <a:rPr lang="de-DE" dirty="0"/>
              <a:t> </a:t>
            </a:r>
            <a:r>
              <a:rPr lang="de-DE" b="1" dirty="0"/>
              <a:t>traditional </a:t>
            </a:r>
            <a:r>
              <a:rPr lang="de-DE" b="1" dirty="0" err="1"/>
              <a:t>curriculum</a:t>
            </a:r>
            <a:r>
              <a:rPr lang="de-DE" dirty="0"/>
              <a:t>.</a:t>
            </a:r>
          </a:p>
        </p:txBody>
      </p:sp>
      <p:sp>
        <p:nvSpPr>
          <p:cNvPr id="2" name="Textplatzhalter 1">
            <a:extLst>
              <a:ext uri="{FF2B5EF4-FFF2-40B4-BE49-F238E27FC236}">
                <a16:creationId xmlns:a16="http://schemas.microsoft.com/office/drawing/2014/main" id="{0FF0908B-130D-A346-A50C-7386E2CD2B47}"/>
              </a:ext>
            </a:extLst>
          </p:cNvPr>
          <p:cNvSpPr>
            <a:spLocks noGrp="1"/>
          </p:cNvSpPr>
          <p:nvPr>
            <p:ph type="body" sz="quarter" idx="10"/>
          </p:nvPr>
        </p:nvSpPr>
        <p:spPr/>
        <p:txBody>
          <a:bodyPr/>
          <a:lstStyle/>
          <a:p>
            <a:r>
              <a:rPr lang="de-DE" dirty="0"/>
              <a:t>Teaching Concept</a:t>
            </a:r>
          </a:p>
        </p:txBody>
      </p:sp>
      <p:sp>
        <p:nvSpPr>
          <p:cNvPr id="4" name="Fußzeilenplatzhalter 3">
            <a:extLst>
              <a:ext uri="{FF2B5EF4-FFF2-40B4-BE49-F238E27FC236}">
                <a16:creationId xmlns:a16="http://schemas.microsoft.com/office/drawing/2014/main" id="{3377CE0C-FE7F-8242-8AEE-55184F45894F}"/>
              </a:ext>
            </a:extLst>
          </p:cNvPr>
          <p:cNvSpPr>
            <a:spLocks noGrp="1"/>
          </p:cNvSpPr>
          <p:nvPr>
            <p:ph type="ftr" sz="quarter" idx="12"/>
          </p:nvPr>
        </p:nvSpPr>
        <p:spPr/>
        <p:txBody>
          <a:bodyPr/>
          <a:lstStyle/>
          <a:p>
            <a:pPr algn="ctr" defTabSz="650230">
              <a:defRPr/>
            </a:pPr>
            <a:r>
              <a:rPr lang="de-DE">
                <a:solidFill>
                  <a:prstClr val="white"/>
                </a:solidFill>
                <a:ea typeface="+mn-ea"/>
              </a:rPr>
              <a:t>Developing and promoting search engine literacy in primary education  ‧ #ossym 2022 ‧ Platz, Klan &amp; Decker</a:t>
            </a:r>
            <a:endParaRPr lang="de-DE" dirty="0">
              <a:solidFill>
                <a:prstClr val="white"/>
              </a:solidFill>
              <a:ea typeface="+mn-ea"/>
            </a:endParaRPr>
          </a:p>
        </p:txBody>
      </p:sp>
      <p:sp>
        <p:nvSpPr>
          <p:cNvPr id="5" name="Foliennummernplatzhalter 4">
            <a:extLst>
              <a:ext uri="{FF2B5EF4-FFF2-40B4-BE49-F238E27FC236}">
                <a16:creationId xmlns:a16="http://schemas.microsoft.com/office/drawing/2014/main" id="{BF4CD1BD-6577-E248-A3C4-FCA1F1A2A945}"/>
              </a:ext>
            </a:extLst>
          </p:cNvPr>
          <p:cNvSpPr>
            <a:spLocks noGrp="1"/>
          </p:cNvSpPr>
          <p:nvPr>
            <p:ph type="sldNum" sz="quarter" idx="13"/>
          </p:nvPr>
        </p:nvSpPr>
        <p:spPr/>
        <p:txBody>
          <a:bodyPr/>
          <a:lstStyle/>
          <a:p>
            <a:pPr defTabSz="650230">
              <a:defRPr/>
            </a:pPr>
            <a:fld id="{1A90E5E7-075E-4463-AEF7-04E2DF91395C}" type="slidenum">
              <a:rPr lang="de-DE" altLang="de-DE" smtClean="0">
                <a:solidFill>
                  <a:prstClr val="white"/>
                </a:solidFill>
                <a:ea typeface="+mn-ea"/>
              </a:rPr>
              <a:pPr defTabSz="650230">
                <a:defRPr/>
              </a:pPr>
              <a:t>10</a:t>
            </a:fld>
            <a:endParaRPr lang="de-DE" altLang="de-DE" dirty="0">
              <a:solidFill>
                <a:prstClr val="white"/>
              </a:solidFill>
              <a:ea typeface="+mn-ea"/>
            </a:endParaRPr>
          </a:p>
        </p:txBody>
      </p:sp>
      <p:sp>
        <p:nvSpPr>
          <p:cNvPr id="6" name="Datumsplatzhalter 5">
            <a:extLst>
              <a:ext uri="{FF2B5EF4-FFF2-40B4-BE49-F238E27FC236}">
                <a16:creationId xmlns:a16="http://schemas.microsoft.com/office/drawing/2014/main" id="{D8B3F750-7BB6-6041-908A-398B7B0A469C}"/>
              </a:ext>
            </a:extLst>
          </p:cNvPr>
          <p:cNvSpPr>
            <a:spLocks noGrp="1"/>
          </p:cNvSpPr>
          <p:nvPr>
            <p:ph type="dt" sz="half" idx="14"/>
          </p:nvPr>
        </p:nvSpPr>
        <p:spPr/>
        <p:txBody>
          <a:bodyPr/>
          <a:lstStyle/>
          <a:p>
            <a:pPr defTabSz="650230">
              <a:defRPr/>
            </a:pPr>
            <a:r>
              <a:rPr lang="de-DE">
                <a:solidFill>
                  <a:prstClr val="white"/>
                </a:solidFill>
                <a:ea typeface="+mn-ea"/>
              </a:rPr>
              <a:t>12.10.2022</a:t>
            </a:r>
            <a:endParaRPr lang="de-DE" dirty="0">
              <a:solidFill>
                <a:prstClr val="white"/>
              </a:solidFill>
              <a:ea typeface="+mn-ea"/>
            </a:endParaRPr>
          </a:p>
        </p:txBody>
      </p:sp>
      <p:pic>
        <p:nvPicPr>
          <p:cNvPr id="7" name="Grafik 6">
            <a:extLst>
              <a:ext uri="{FF2B5EF4-FFF2-40B4-BE49-F238E27FC236}">
                <a16:creationId xmlns:a16="http://schemas.microsoft.com/office/drawing/2014/main" id="{18E90867-F835-FE40-9707-70066042BE3E}"/>
              </a:ext>
            </a:extLst>
          </p:cNvPr>
          <p:cNvPicPr>
            <a:picLocks noChangeAspect="1"/>
          </p:cNvPicPr>
          <p:nvPr/>
        </p:nvPicPr>
        <p:blipFill>
          <a:blip r:embed="rId3">
            <a:duotone>
              <a:schemeClr val="accent3">
                <a:shade val="45000"/>
                <a:satMod val="135000"/>
              </a:schemeClr>
              <a:prstClr val="white"/>
            </a:duotone>
          </a:blip>
          <a:stretch>
            <a:fillRect/>
          </a:stretch>
        </p:blipFill>
        <p:spPr>
          <a:xfrm>
            <a:off x="7612240" y="2811694"/>
            <a:ext cx="4874689" cy="4682267"/>
          </a:xfrm>
          <a:prstGeom prst="rect">
            <a:avLst/>
          </a:prstGeom>
        </p:spPr>
      </p:pic>
      <p:sp>
        <p:nvSpPr>
          <p:cNvPr id="11" name="Textfeld 10">
            <a:extLst>
              <a:ext uri="{FF2B5EF4-FFF2-40B4-BE49-F238E27FC236}">
                <a16:creationId xmlns:a16="http://schemas.microsoft.com/office/drawing/2014/main" id="{2726A772-150F-E54D-8C5E-9F1815AA5754}"/>
              </a:ext>
            </a:extLst>
          </p:cNvPr>
          <p:cNvSpPr txBox="1"/>
          <p:nvPr/>
        </p:nvSpPr>
        <p:spPr>
          <a:xfrm>
            <a:off x="9043231" y="8489912"/>
            <a:ext cx="4009239" cy="369332"/>
          </a:xfrm>
          <a:prstGeom prst="rect">
            <a:avLst/>
          </a:prstGeom>
          <a:noFill/>
        </p:spPr>
        <p:txBody>
          <a:bodyPr wrap="none" rtlCol="0">
            <a:spAutoFit/>
          </a:bodyPr>
          <a:lstStyle/>
          <a:p>
            <a:r>
              <a:rPr lang="de-DE" sz="1800" dirty="0">
                <a:solidFill>
                  <a:schemeClr val="tx2"/>
                </a:solidFill>
                <a:latin typeface="Segoe UI" panose="020B0502040204020203" pitchFamily="34" charset="0"/>
                <a:cs typeface="Segoe UI" panose="020B0502040204020203" pitchFamily="34" charset="0"/>
              </a:rPr>
              <a:t>Platz, Müller, Niehaus &amp; Müller (2021)</a:t>
            </a:r>
          </a:p>
        </p:txBody>
      </p:sp>
      <p:sp>
        <p:nvSpPr>
          <p:cNvPr id="3" name="Pfeil nach rechts 2">
            <a:extLst>
              <a:ext uri="{FF2B5EF4-FFF2-40B4-BE49-F238E27FC236}">
                <a16:creationId xmlns:a16="http://schemas.microsoft.com/office/drawing/2014/main" id="{6EC5A505-09C3-4411-696E-8D8D09D2438A}"/>
              </a:ext>
            </a:extLst>
          </p:cNvPr>
          <p:cNvSpPr/>
          <p:nvPr/>
        </p:nvSpPr>
        <p:spPr>
          <a:xfrm>
            <a:off x="7612239" y="7019240"/>
            <a:ext cx="2455805" cy="914266"/>
          </a:xfrm>
          <a:prstGeom prst="rightArrow">
            <a:avLst/>
          </a:prstGeom>
        </p:spPr>
        <p:style>
          <a:lnRef idx="3">
            <a:schemeClr val="lt1"/>
          </a:lnRef>
          <a:fillRef idx="1">
            <a:schemeClr val="accent2"/>
          </a:fillRef>
          <a:effectRef idx="1">
            <a:schemeClr val="accent2"/>
          </a:effectRef>
          <a:fontRef idx="minor">
            <a:schemeClr val="lt1"/>
          </a:fontRef>
        </p:style>
        <p:txBody>
          <a:bodyPr rtlCol="0" anchor="ctr"/>
          <a:lstStyle/>
          <a:p>
            <a:r>
              <a:rPr lang="de-DE" sz="1800" dirty="0">
                <a:solidFill>
                  <a:schemeClr val="tx1"/>
                </a:solidFill>
              </a:rPr>
              <a:t>Fundamental </a:t>
            </a:r>
            <a:r>
              <a:rPr lang="de-DE" sz="1800" dirty="0" err="1">
                <a:solidFill>
                  <a:schemeClr val="tx1"/>
                </a:solidFill>
              </a:rPr>
              <a:t>Idea</a:t>
            </a:r>
            <a:endParaRPr lang="de-DE" sz="900" dirty="0">
              <a:solidFill>
                <a:schemeClr val="tx1"/>
              </a:solidFill>
            </a:endParaRPr>
          </a:p>
        </p:txBody>
      </p:sp>
    </p:spTree>
    <p:extLst>
      <p:ext uri="{BB962C8B-B14F-4D97-AF65-F5344CB8AC3E}">
        <p14:creationId xmlns:p14="http://schemas.microsoft.com/office/powerpoint/2010/main" val="40701992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Abgerundetes Rechteck 28">
            <a:extLst>
              <a:ext uri="{FF2B5EF4-FFF2-40B4-BE49-F238E27FC236}">
                <a16:creationId xmlns:a16="http://schemas.microsoft.com/office/drawing/2014/main" id="{F1719633-13ED-FD4A-99A5-0636C455F82F}"/>
              </a:ext>
            </a:extLst>
          </p:cNvPr>
          <p:cNvSpPr/>
          <p:nvPr/>
        </p:nvSpPr>
        <p:spPr>
          <a:xfrm>
            <a:off x="8125318" y="2527356"/>
            <a:ext cx="4425754" cy="4797716"/>
          </a:xfrm>
          <a:prstGeom prst="roundRect">
            <a:avLst/>
          </a:prstGeom>
          <a:ln/>
        </p:spPr>
        <p:style>
          <a:lnRef idx="1">
            <a:schemeClr val="accent6"/>
          </a:lnRef>
          <a:fillRef idx="2">
            <a:schemeClr val="accent6"/>
          </a:fillRef>
          <a:effectRef idx="1">
            <a:schemeClr val="accent6"/>
          </a:effectRef>
          <a:fontRef idx="minor">
            <a:schemeClr val="dk1"/>
          </a:fontRef>
        </p:style>
        <p:txBody>
          <a:bodyPr rtlCol="0" anchor="ctr"/>
          <a:lstStyle/>
          <a:p>
            <a:pPr defTabSz="975390" fontAlgn="auto">
              <a:spcBef>
                <a:spcPts val="0"/>
              </a:spcBef>
              <a:spcAft>
                <a:spcPts val="0"/>
              </a:spcAft>
            </a:pPr>
            <a:endParaRPr lang="de-DE" sz="1920">
              <a:solidFill>
                <a:prstClr val="white"/>
              </a:solidFill>
              <a:latin typeface="Calibri" panose="020F0502020204030204"/>
            </a:endParaRPr>
          </a:p>
        </p:txBody>
      </p:sp>
      <p:sp>
        <p:nvSpPr>
          <p:cNvPr id="28" name="Abgerundetes Rechteck 27">
            <a:extLst>
              <a:ext uri="{FF2B5EF4-FFF2-40B4-BE49-F238E27FC236}">
                <a16:creationId xmlns:a16="http://schemas.microsoft.com/office/drawing/2014/main" id="{93861935-112E-2D4C-99C2-067880F54153}"/>
              </a:ext>
            </a:extLst>
          </p:cNvPr>
          <p:cNvSpPr/>
          <p:nvPr/>
        </p:nvSpPr>
        <p:spPr>
          <a:xfrm>
            <a:off x="4288553" y="2527356"/>
            <a:ext cx="4133885" cy="4797716"/>
          </a:xfrm>
          <a:prstGeom prst="roundRect">
            <a:avLst/>
          </a:prstGeom>
          <a:ln/>
        </p:spPr>
        <p:style>
          <a:lnRef idx="1">
            <a:schemeClr val="accent6"/>
          </a:lnRef>
          <a:fillRef idx="2">
            <a:schemeClr val="accent6"/>
          </a:fillRef>
          <a:effectRef idx="1">
            <a:schemeClr val="accent6"/>
          </a:effectRef>
          <a:fontRef idx="minor">
            <a:schemeClr val="dk1"/>
          </a:fontRef>
        </p:style>
        <p:txBody>
          <a:bodyPr rtlCol="0" anchor="ctr"/>
          <a:lstStyle/>
          <a:p>
            <a:pPr defTabSz="975390" fontAlgn="auto">
              <a:spcBef>
                <a:spcPts val="0"/>
              </a:spcBef>
              <a:spcAft>
                <a:spcPts val="0"/>
              </a:spcAft>
            </a:pPr>
            <a:endParaRPr lang="de-DE" sz="1920">
              <a:solidFill>
                <a:prstClr val="white"/>
              </a:solidFill>
              <a:latin typeface="Calibri" panose="020F0502020204030204"/>
            </a:endParaRPr>
          </a:p>
        </p:txBody>
      </p:sp>
      <p:sp>
        <p:nvSpPr>
          <p:cNvPr id="3" name="Abgerundetes Rechteck 2">
            <a:extLst>
              <a:ext uri="{FF2B5EF4-FFF2-40B4-BE49-F238E27FC236}">
                <a16:creationId xmlns:a16="http://schemas.microsoft.com/office/drawing/2014/main" id="{BDC348C2-7EBB-0C4A-AEE0-7BA6AB4B09B1}"/>
              </a:ext>
            </a:extLst>
          </p:cNvPr>
          <p:cNvSpPr/>
          <p:nvPr/>
        </p:nvSpPr>
        <p:spPr>
          <a:xfrm>
            <a:off x="435029" y="2527357"/>
            <a:ext cx="4025217" cy="4797715"/>
          </a:xfrm>
          <a:prstGeom prst="roundRect">
            <a:avLst/>
          </a:prstGeom>
          <a:ln/>
        </p:spPr>
        <p:style>
          <a:lnRef idx="1">
            <a:schemeClr val="accent6"/>
          </a:lnRef>
          <a:fillRef idx="2">
            <a:schemeClr val="accent6"/>
          </a:fillRef>
          <a:effectRef idx="1">
            <a:schemeClr val="accent6"/>
          </a:effectRef>
          <a:fontRef idx="minor">
            <a:schemeClr val="dk1"/>
          </a:fontRef>
        </p:style>
        <p:txBody>
          <a:bodyPr rtlCol="0" anchor="ctr"/>
          <a:lstStyle/>
          <a:p>
            <a:pPr defTabSz="975390" fontAlgn="auto">
              <a:spcBef>
                <a:spcPts val="0"/>
              </a:spcBef>
              <a:spcAft>
                <a:spcPts val="0"/>
              </a:spcAft>
            </a:pPr>
            <a:endParaRPr lang="de-DE" sz="1920">
              <a:solidFill>
                <a:prstClr val="white"/>
              </a:solidFill>
              <a:latin typeface="Calibri" panose="020F0502020204030204"/>
            </a:endParaRPr>
          </a:p>
        </p:txBody>
      </p:sp>
      <p:sp>
        <p:nvSpPr>
          <p:cNvPr id="13" name="Rechteck 12">
            <a:extLst>
              <a:ext uri="{FF2B5EF4-FFF2-40B4-BE49-F238E27FC236}">
                <a16:creationId xmlns:a16="http://schemas.microsoft.com/office/drawing/2014/main" id="{046B58BC-4705-2446-A53B-CF1A080E622A}"/>
              </a:ext>
            </a:extLst>
          </p:cNvPr>
          <p:cNvSpPr/>
          <p:nvPr/>
        </p:nvSpPr>
        <p:spPr>
          <a:xfrm>
            <a:off x="4670859" y="2806725"/>
            <a:ext cx="3453421" cy="3348609"/>
          </a:xfrm>
          <a:prstGeom prst="rect">
            <a:avLst/>
          </a:prstGeom>
          <a:effectLst/>
        </p:spPr>
        <p:txBody>
          <a:bodyPr wrap="square" lIns="97536" tIns="48768" rIns="97536" bIns="48768" anchor="t">
            <a:spAutoFit/>
          </a:bodyPr>
          <a:lstStyle/>
          <a:p>
            <a:pPr algn="l" defTabSz="975390" fontAlgn="auto">
              <a:spcBef>
                <a:spcPts val="0"/>
              </a:spcBef>
              <a:spcAft>
                <a:spcPts val="0"/>
              </a:spcAft>
            </a:pPr>
            <a:r>
              <a:rPr lang="de-DE" sz="1920" b="1" dirty="0" err="1">
                <a:solidFill>
                  <a:prstClr val="black"/>
                </a:solidFill>
                <a:latin typeface="Calibri" panose="020F0502020204030204"/>
                <a:ea typeface="+mn-ea"/>
              </a:rPr>
              <a:t>Algorithm</a:t>
            </a:r>
            <a:r>
              <a:rPr lang="de-DE" sz="1920" b="1" dirty="0">
                <a:solidFill>
                  <a:prstClr val="black"/>
                </a:solidFill>
                <a:latin typeface="Calibri" panose="020F0502020204030204"/>
                <a:ea typeface="+mn-ea"/>
              </a:rPr>
              <a:t> </a:t>
            </a:r>
            <a:r>
              <a:rPr lang="de-DE" sz="1920" b="1" dirty="0" err="1">
                <a:solidFill>
                  <a:prstClr val="black"/>
                </a:solidFill>
                <a:latin typeface="Calibri" panose="020F0502020204030204"/>
                <a:ea typeface="+mn-ea"/>
              </a:rPr>
              <a:t>level</a:t>
            </a:r>
            <a:endParaRPr lang="de-DE" sz="1920" b="1" dirty="0">
              <a:solidFill>
                <a:prstClr val="black"/>
              </a:solidFill>
              <a:latin typeface="Calibri" panose="020F0502020204030204"/>
              <a:ea typeface="+mn-ea"/>
            </a:endParaRPr>
          </a:p>
          <a:p>
            <a:pPr algn="l" defTabSz="975390" fontAlgn="auto">
              <a:spcBef>
                <a:spcPts val="0"/>
              </a:spcBef>
              <a:spcAft>
                <a:spcPts val="0"/>
              </a:spcAft>
            </a:pPr>
            <a:endParaRPr lang="de-DE" sz="1920" b="1" dirty="0">
              <a:solidFill>
                <a:prstClr val="black"/>
              </a:solidFill>
              <a:latin typeface="Calibri" panose="020F0502020204030204"/>
              <a:ea typeface="+mn-ea"/>
            </a:endParaRPr>
          </a:p>
          <a:p>
            <a:pPr algn="l" defTabSz="975390" fontAlgn="auto">
              <a:spcBef>
                <a:spcPts val="0"/>
              </a:spcBef>
              <a:spcAft>
                <a:spcPts val="0"/>
              </a:spcAft>
            </a:pPr>
            <a:r>
              <a:rPr lang="de-DE" sz="1920" dirty="0" err="1">
                <a:solidFill>
                  <a:prstClr val="black"/>
                </a:solidFill>
                <a:latin typeface="Calibri" panose="020F0502020204030204"/>
                <a:ea typeface="+mn-ea"/>
              </a:rPr>
              <a:t>How</a:t>
            </a:r>
            <a:r>
              <a:rPr lang="de-DE" sz="1920" dirty="0">
                <a:solidFill>
                  <a:prstClr val="black"/>
                </a:solidFill>
                <a:latin typeface="Calibri" panose="020F0502020204030204"/>
                <a:ea typeface="+mn-ea"/>
              </a:rPr>
              <a:t> </a:t>
            </a:r>
            <a:r>
              <a:rPr lang="de-DE" sz="1920" dirty="0" err="1">
                <a:solidFill>
                  <a:prstClr val="black"/>
                </a:solidFill>
                <a:latin typeface="Calibri" panose="020F0502020204030204"/>
                <a:ea typeface="+mn-ea"/>
              </a:rPr>
              <a:t>does</a:t>
            </a:r>
            <a:r>
              <a:rPr lang="de-DE" sz="1920" dirty="0">
                <a:solidFill>
                  <a:prstClr val="black"/>
                </a:solidFill>
                <a:latin typeface="Calibri" panose="020F0502020204030204"/>
                <a:ea typeface="+mn-ea"/>
              </a:rPr>
              <a:t> a </a:t>
            </a:r>
            <a:r>
              <a:rPr lang="de-DE" sz="1920" dirty="0" err="1">
                <a:solidFill>
                  <a:prstClr val="black"/>
                </a:solidFill>
                <a:latin typeface="Calibri" panose="020F0502020204030204"/>
                <a:ea typeface="+mn-ea"/>
              </a:rPr>
              <a:t>search</a:t>
            </a:r>
            <a:r>
              <a:rPr lang="de-DE" sz="1920" dirty="0">
                <a:solidFill>
                  <a:prstClr val="black"/>
                </a:solidFill>
                <a:latin typeface="Calibri" panose="020F0502020204030204"/>
                <a:ea typeface="+mn-ea"/>
              </a:rPr>
              <a:t> </a:t>
            </a:r>
            <a:r>
              <a:rPr lang="de-DE" sz="1920" dirty="0" err="1">
                <a:solidFill>
                  <a:prstClr val="black"/>
                </a:solidFill>
                <a:latin typeface="Calibri" panose="020F0502020204030204"/>
                <a:ea typeface="+mn-ea"/>
              </a:rPr>
              <a:t>engine</a:t>
            </a:r>
            <a:r>
              <a:rPr lang="de-DE" sz="1920" dirty="0">
                <a:solidFill>
                  <a:prstClr val="black"/>
                </a:solidFill>
                <a:latin typeface="Calibri" panose="020F0502020204030204"/>
                <a:ea typeface="+mn-ea"/>
              </a:rPr>
              <a:t> </a:t>
            </a:r>
            <a:r>
              <a:rPr lang="de-DE" sz="1920" dirty="0" err="1">
                <a:solidFill>
                  <a:prstClr val="black"/>
                </a:solidFill>
                <a:latin typeface="Calibri" panose="020F0502020204030204"/>
                <a:ea typeface="+mn-ea"/>
              </a:rPr>
              <a:t>work</a:t>
            </a:r>
            <a:r>
              <a:rPr lang="de-DE" sz="1920" dirty="0">
                <a:solidFill>
                  <a:prstClr val="black"/>
                </a:solidFill>
                <a:latin typeface="Calibri" panose="020F0502020204030204"/>
                <a:ea typeface="+mn-ea"/>
              </a:rPr>
              <a:t>? </a:t>
            </a:r>
            <a:endParaRPr lang="de-DE" sz="1920" i="1" dirty="0">
              <a:solidFill>
                <a:prstClr val="black"/>
              </a:solidFill>
              <a:latin typeface="Calibri" panose="020F0502020204030204"/>
              <a:ea typeface="+mn-ea"/>
              <a:cs typeface="Calibri" panose="020F0502020204030204"/>
            </a:endParaRPr>
          </a:p>
          <a:p>
            <a:pPr algn="just" defTabSz="975390" fontAlgn="auto">
              <a:spcBef>
                <a:spcPts val="0"/>
              </a:spcBef>
              <a:spcAft>
                <a:spcPts val="0"/>
              </a:spcAft>
            </a:pPr>
            <a:endParaRPr lang="de-DE" sz="1920" i="1" dirty="0">
              <a:solidFill>
                <a:prstClr val="black"/>
              </a:solidFill>
              <a:latin typeface="Calibri" panose="020F0502020204030204"/>
              <a:ea typeface="+mn-ea"/>
              <a:cs typeface="Calibri" panose="020F0502020204030204"/>
            </a:endParaRPr>
          </a:p>
          <a:p>
            <a:pPr algn="just" defTabSz="975390" fontAlgn="auto">
              <a:spcBef>
                <a:spcPts val="0"/>
              </a:spcBef>
              <a:spcAft>
                <a:spcPts val="0"/>
              </a:spcAft>
            </a:pPr>
            <a:endParaRPr lang="de-DE" sz="1920" i="1" dirty="0">
              <a:solidFill>
                <a:prstClr val="black"/>
              </a:solidFill>
              <a:latin typeface="Calibri" panose="020F0502020204030204"/>
              <a:ea typeface="+mn-ea"/>
              <a:cs typeface="Calibri" panose="020F0502020204030204"/>
            </a:endParaRPr>
          </a:p>
          <a:p>
            <a:pPr algn="just" defTabSz="975390" fontAlgn="auto">
              <a:spcBef>
                <a:spcPts val="0"/>
              </a:spcBef>
              <a:spcAft>
                <a:spcPts val="0"/>
              </a:spcAft>
            </a:pPr>
            <a:endParaRPr lang="de-DE" sz="1920" i="1" dirty="0">
              <a:solidFill>
                <a:prstClr val="black"/>
              </a:solidFill>
              <a:latin typeface="Calibri" panose="020F0502020204030204"/>
              <a:ea typeface="+mn-ea"/>
              <a:cs typeface="Calibri" panose="020F0502020204030204"/>
            </a:endParaRPr>
          </a:p>
          <a:p>
            <a:pPr algn="just" defTabSz="975390" fontAlgn="auto">
              <a:spcBef>
                <a:spcPts val="0"/>
              </a:spcBef>
              <a:spcAft>
                <a:spcPts val="0"/>
              </a:spcAft>
            </a:pPr>
            <a:endParaRPr lang="de-DE" sz="1920" i="1" dirty="0">
              <a:solidFill>
                <a:prstClr val="black"/>
              </a:solidFill>
              <a:latin typeface="Calibri" panose="020F0502020204030204"/>
              <a:ea typeface="+mn-ea"/>
              <a:cs typeface="Calibri" panose="020F0502020204030204"/>
            </a:endParaRPr>
          </a:p>
          <a:p>
            <a:pPr algn="l" defTabSz="975390" fontAlgn="auto">
              <a:spcBef>
                <a:spcPts val="0"/>
              </a:spcBef>
              <a:spcAft>
                <a:spcPts val="0"/>
              </a:spcAft>
            </a:pPr>
            <a:endParaRPr lang="de-DE" sz="1920" i="1" dirty="0">
              <a:solidFill>
                <a:prstClr val="black"/>
              </a:solidFill>
              <a:latin typeface="Calibri" panose="020F0502020204030204"/>
              <a:ea typeface="+mn-ea"/>
              <a:cs typeface="Calibri" panose="020F0502020204030204"/>
            </a:endParaRPr>
          </a:p>
          <a:p>
            <a:pPr algn="r" defTabSz="975390" fontAlgn="auto">
              <a:spcBef>
                <a:spcPts val="0"/>
              </a:spcBef>
              <a:spcAft>
                <a:spcPts val="0"/>
              </a:spcAft>
            </a:pPr>
            <a:r>
              <a:rPr lang="de-DE" sz="1920" i="1" dirty="0">
                <a:solidFill>
                  <a:prstClr val="black"/>
                </a:solidFill>
                <a:latin typeface="Calibri" panose="020F0502020204030204"/>
                <a:ea typeface="+mn-ea"/>
              </a:rPr>
              <a:t>Filter &amp; </a:t>
            </a:r>
            <a:r>
              <a:rPr lang="de-DE" sz="1920" i="1" dirty="0" err="1">
                <a:solidFill>
                  <a:prstClr val="black"/>
                </a:solidFill>
                <a:latin typeface="Calibri" panose="020F0502020204030204"/>
                <a:ea typeface="+mn-ea"/>
              </a:rPr>
              <a:t>sorting</a:t>
            </a:r>
            <a:r>
              <a:rPr lang="de-DE" sz="1920" i="1" dirty="0">
                <a:solidFill>
                  <a:prstClr val="black"/>
                </a:solidFill>
                <a:latin typeface="Calibri" panose="020F0502020204030204"/>
                <a:ea typeface="+mn-ea"/>
              </a:rPr>
              <a:t> </a:t>
            </a:r>
            <a:r>
              <a:rPr lang="de-DE" sz="1920" i="1" dirty="0" err="1">
                <a:solidFill>
                  <a:prstClr val="black"/>
                </a:solidFill>
                <a:latin typeface="Calibri" panose="020F0502020204030204"/>
                <a:ea typeface="+mn-ea"/>
              </a:rPr>
              <a:t>algorithms</a:t>
            </a:r>
            <a:r>
              <a:rPr lang="de-DE" sz="1920" i="1" dirty="0">
                <a:solidFill>
                  <a:prstClr val="black"/>
                </a:solidFill>
                <a:latin typeface="Calibri" panose="020F0502020204030204"/>
                <a:ea typeface="+mn-ea"/>
              </a:rPr>
              <a:t>,</a:t>
            </a:r>
          </a:p>
          <a:p>
            <a:pPr algn="r" defTabSz="975390" fontAlgn="auto">
              <a:spcBef>
                <a:spcPts val="0"/>
              </a:spcBef>
              <a:spcAft>
                <a:spcPts val="0"/>
              </a:spcAft>
            </a:pPr>
            <a:r>
              <a:rPr lang="de-DE" sz="1920" i="1" dirty="0" err="1">
                <a:solidFill>
                  <a:prstClr val="black"/>
                </a:solidFill>
                <a:latin typeface="Calibri" panose="020F0502020204030204"/>
                <a:ea typeface="+mn-ea"/>
              </a:rPr>
              <a:t>Crawling</a:t>
            </a:r>
            <a:r>
              <a:rPr lang="de-DE" sz="1920" i="1" dirty="0">
                <a:solidFill>
                  <a:prstClr val="black"/>
                </a:solidFill>
                <a:latin typeface="Calibri" panose="020F0502020204030204"/>
                <a:ea typeface="+mn-ea"/>
              </a:rPr>
              <a:t> &amp; Index</a:t>
            </a:r>
            <a:endParaRPr lang="de-DE" sz="1920" i="1" dirty="0">
              <a:solidFill>
                <a:prstClr val="black"/>
              </a:solidFill>
              <a:latin typeface="Calibri" panose="020F0502020204030204"/>
              <a:ea typeface="+mn-ea"/>
              <a:cs typeface="Calibri" panose="020F0502020204030204"/>
            </a:endParaRPr>
          </a:p>
        </p:txBody>
      </p:sp>
      <p:sp>
        <p:nvSpPr>
          <p:cNvPr id="19" name="Rechteck 18">
            <a:extLst>
              <a:ext uri="{FF2B5EF4-FFF2-40B4-BE49-F238E27FC236}">
                <a16:creationId xmlns:a16="http://schemas.microsoft.com/office/drawing/2014/main" id="{B757BC19-9936-5F4C-8665-7C2A53E8AD02}"/>
              </a:ext>
            </a:extLst>
          </p:cNvPr>
          <p:cNvSpPr/>
          <p:nvPr/>
        </p:nvSpPr>
        <p:spPr>
          <a:xfrm>
            <a:off x="612405" y="2823482"/>
            <a:ext cx="3689364" cy="3348609"/>
          </a:xfrm>
          <a:prstGeom prst="rect">
            <a:avLst/>
          </a:prstGeom>
          <a:effectLst/>
        </p:spPr>
        <p:txBody>
          <a:bodyPr wrap="square" lIns="97536" tIns="48768" rIns="97536" bIns="48768" anchor="t">
            <a:spAutoFit/>
          </a:bodyPr>
          <a:lstStyle/>
          <a:p>
            <a:pPr algn="l" defTabSz="975390" fontAlgn="auto">
              <a:spcBef>
                <a:spcPts val="0"/>
              </a:spcBef>
              <a:spcAft>
                <a:spcPts val="0"/>
              </a:spcAft>
            </a:pPr>
            <a:r>
              <a:rPr lang="de-DE" sz="1920" b="1" dirty="0" err="1">
                <a:solidFill>
                  <a:prstClr val="black"/>
                </a:solidFill>
                <a:latin typeface="Calibri" panose="020F0502020204030204"/>
                <a:ea typeface="+mn-ea"/>
              </a:rPr>
              <a:t>Representation</a:t>
            </a:r>
            <a:r>
              <a:rPr lang="de-DE" sz="1920" b="1" dirty="0">
                <a:solidFill>
                  <a:prstClr val="black"/>
                </a:solidFill>
                <a:latin typeface="Calibri" panose="020F0502020204030204"/>
                <a:ea typeface="+mn-ea"/>
              </a:rPr>
              <a:t> </a:t>
            </a:r>
            <a:r>
              <a:rPr lang="de-DE" sz="1920" b="1" dirty="0" err="1">
                <a:solidFill>
                  <a:prstClr val="black"/>
                </a:solidFill>
                <a:latin typeface="Calibri" panose="020F0502020204030204"/>
                <a:ea typeface="+mn-ea"/>
              </a:rPr>
              <a:t>level</a:t>
            </a:r>
            <a:endParaRPr lang="de-DE" sz="1920" b="1" dirty="0">
              <a:solidFill>
                <a:prstClr val="black"/>
              </a:solidFill>
              <a:latin typeface="Calibri" panose="020F0502020204030204"/>
              <a:ea typeface="+mn-ea"/>
            </a:endParaRPr>
          </a:p>
          <a:p>
            <a:pPr algn="l" defTabSz="975390" fontAlgn="auto">
              <a:spcBef>
                <a:spcPts val="0"/>
              </a:spcBef>
              <a:spcAft>
                <a:spcPts val="0"/>
              </a:spcAft>
            </a:pPr>
            <a:endParaRPr lang="de-DE" sz="1920" dirty="0">
              <a:solidFill>
                <a:prstClr val="black"/>
              </a:solidFill>
              <a:latin typeface="Calibri" panose="020F0502020204030204"/>
              <a:ea typeface="+mn-ea"/>
            </a:endParaRPr>
          </a:p>
          <a:p>
            <a:pPr algn="l" defTabSz="975390" fontAlgn="auto">
              <a:spcBef>
                <a:spcPts val="0"/>
              </a:spcBef>
              <a:spcAft>
                <a:spcPts val="0"/>
              </a:spcAft>
            </a:pPr>
            <a:r>
              <a:rPr lang="de-DE" sz="1920" dirty="0" err="1">
                <a:solidFill>
                  <a:prstClr val="black"/>
                </a:solidFill>
                <a:latin typeface="Calibri" panose="020F0502020204030204"/>
                <a:ea typeface="+mn-ea"/>
              </a:rPr>
              <a:t>How</a:t>
            </a:r>
            <a:r>
              <a:rPr lang="de-DE" sz="1920" dirty="0">
                <a:solidFill>
                  <a:prstClr val="black"/>
                </a:solidFill>
                <a:latin typeface="Calibri" panose="020F0502020204030204"/>
                <a:ea typeface="+mn-ea"/>
              </a:rPr>
              <a:t> </a:t>
            </a:r>
            <a:r>
              <a:rPr lang="de-DE" sz="1920" dirty="0" err="1">
                <a:solidFill>
                  <a:prstClr val="black"/>
                </a:solidFill>
                <a:latin typeface="Calibri" panose="020F0502020204030204"/>
                <a:ea typeface="+mn-ea"/>
              </a:rPr>
              <a:t>is</a:t>
            </a:r>
            <a:r>
              <a:rPr lang="de-DE" sz="1920" dirty="0">
                <a:solidFill>
                  <a:prstClr val="black"/>
                </a:solidFill>
                <a:latin typeface="Calibri" panose="020F0502020204030204"/>
                <a:ea typeface="+mn-ea"/>
              </a:rPr>
              <a:t> </a:t>
            </a:r>
            <a:r>
              <a:rPr lang="de-DE" sz="1920" dirty="0" err="1">
                <a:solidFill>
                  <a:prstClr val="black"/>
                </a:solidFill>
                <a:latin typeface="Calibri" panose="020F0502020204030204"/>
                <a:ea typeface="+mn-ea"/>
              </a:rPr>
              <a:t>information</a:t>
            </a:r>
            <a:r>
              <a:rPr lang="de-DE" sz="1920" dirty="0">
                <a:solidFill>
                  <a:prstClr val="black"/>
                </a:solidFill>
                <a:latin typeface="Calibri" panose="020F0502020204030204"/>
                <a:ea typeface="+mn-ea"/>
              </a:rPr>
              <a:t> </a:t>
            </a:r>
            <a:r>
              <a:rPr lang="de-DE" sz="1920" dirty="0" err="1">
                <a:solidFill>
                  <a:prstClr val="black"/>
                </a:solidFill>
                <a:latin typeface="Calibri" panose="020F0502020204030204"/>
                <a:ea typeface="+mn-ea"/>
              </a:rPr>
              <a:t>represented</a:t>
            </a:r>
            <a:r>
              <a:rPr lang="de-DE" sz="1920" dirty="0">
                <a:solidFill>
                  <a:prstClr val="black"/>
                </a:solidFill>
                <a:latin typeface="Calibri" panose="020F0502020204030204"/>
                <a:ea typeface="+mn-ea"/>
              </a:rPr>
              <a:t> on </a:t>
            </a:r>
            <a:r>
              <a:rPr lang="de-DE" sz="1920" dirty="0" err="1">
                <a:solidFill>
                  <a:prstClr val="black"/>
                </a:solidFill>
                <a:latin typeface="Calibri" panose="020F0502020204030204"/>
                <a:ea typeface="+mn-ea"/>
              </a:rPr>
              <a:t>the</a:t>
            </a:r>
            <a:r>
              <a:rPr lang="de-DE" sz="1920" dirty="0">
                <a:solidFill>
                  <a:prstClr val="black"/>
                </a:solidFill>
                <a:latin typeface="Calibri" panose="020F0502020204030204"/>
                <a:ea typeface="+mn-ea"/>
              </a:rPr>
              <a:t> Internet and </a:t>
            </a:r>
            <a:r>
              <a:rPr lang="de-DE" sz="1920" dirty="0" err="1">
                <a:solidFill>
                  <a:prstClr val="black"/>
                </a:solidFill>
                <a:latin typeface="Calibri" panose="020F0502020204030204"/>
                <a:ea typeface="+mn-ea"/>
              </a:rPr>
              <a:t>how</a:t>
            </a:r>
            <a:r>
              <a:rPr lang="de-DE" sz="1920" dirty="0">
                <a:solidFill>
                  <a:prstClr val="black"/>
                </a:solidFill>
                <a:latin typeface="Calibri" panose="020F0502020204030204"/>
                <a:ea typeface="+mn-ea"/>
              </a:rPr>
              <a:t> do I </a:t>
            </a:r>
            <a:r>
              <a:rPr lang="de-DE" sz="1920" dirty="0" err="1">
                <a:solidFill>
                  <a:prstClr val="black"/>
                </a:solidFill>
                <a:latin typeface="Calibri" panose="020F0502020204030204"/>
                <a:ea typeface="+mn-ea"/>
              </a:rPr>
              <a:t>therefore</a:t>
            </a:r>
            <a:r>
              <a:rPr lang="de-DE" sz="1920" dirty="0">
                <a:solidFill>
                  <a:prstClr val="black"/>
                </a:solidFill>
                <a:latin typeface="Calibri" panose="020F0502020204030204"/>
                <a:ea typeface="+mn-ea"/>
              </a:rPr>
              <a:t> </a:t>
            </a:r>
            <a:r>
              <a:rPr lang="de-DE" sz="1920" dirty="0" err="1">
                <a:solidFill>
                  <a:prstClr val="black"/>
                </a:solidFill>
                <a:latin typeface="Calibri" panose="020F0502020204030204"/>
                <a:ea typeface="+mn-ea"/>
              </a:rPr>
              <a:t>need</a:t>
            </a:r>
            <a:r>
              <a:rPr lang="de-DE" sz="1920" dirty="0">
                <a:solidFill>
                  <a:prstClr val="black"/>
                </a:solidFill>
                <a:latin typeface="Calibri" panose="020F0502020204030204"/>
                <a:ea typeface="+mn-ea"/>
              </a:rPr>
              <a:t> </a:t>
            </a:r>
            <a:r>
              <a:rPr lang="de-DE" sz="1920" dirty="0" err="1">
                <a:solidFill>
                  <a:prstClr val="black"/>
                </a:solidFill>
                <a:latin typeface="Calibri" panose="020F0502020204030204"/>
                <a:ea typeface="+mn-ea"/>
              </a:rPr>
              <a:t>to</a:t>
            </a:r>
            <a:r>
              <a:rPr lang="de-DE" sz="1920" dirty="0">
                <a:solidFill>
                  <a:prstClr val="black"/>
                </a:solidFill>
                <a:latin typeface="Calibri" panose="020F0502020204030204"/>
                <a:ea typeface="+mn-ea"/>
              </a:rPr>
              <a:t> </a:t>
            </a:r>
            <a:r>
              <a:rPr lang="de-DE" sz="1920" dirty="0" err="1">
                <a:solidFill>
                  <a:prstClr val="black"/>
                </a:solidFill>
                <a:latin typeface="Calibri" panose="020F0502020204030204"/>
                <a:ea typeface="+mn-ea"/>
              </a:rPr>
              <a:t>communicate</a:t>
            </a:r>
            <a:r>
              <a:rPr lang="de-DE" sz="1920" dirty="0">
                <a:solidFill>
                  <a:prstClr val="black"/>
                </a:solidFill>
                <a:latin typeface="Calibri" panose="020F0502020204030204"/>
                <a:ea typeface="+mn-ea"/>
              </a:rPr>
              <a:t> </a:t>
            </a:r>
            <a:r>
              <a:rPr lang="de-DE" sz="1920" dirty="0" err="1">
                <a:solidFill>
                  <a:prstClr val="black"/>
                </a:solidFill>
                <a:latin typeface="Calibri" panose="020F0502020204030204"/>
                <a:ea typeface="+mn-ea"/>
              </a:rPr>
              <a:t>with</a:t>
            </a:r>
            <a:r>
              <a:rPr lang="de-DE" sz="1920" dirty="0">
                <a:solidFill>
                  <a:prstClr val="black"/>
                </a:solidFill>
                <a:latin typeface="Calibri" panose="020F0502020204030204"/>
                <a:ea typeface="+mn-ea"/>
              </a:rPr>
              <a:t> </a:t>
            </a:r>
            <a:r>
              <a:rPr lang="de-DE" sz="1920" dirty="0" err="1">
                <a:solidFill>
                  <a:prstClr val="black"/>
                </a:solidFill>
                <a:latin typeface="Calibri" panose="020F0502020204030204"/>
                <a:ea typeface="+mn-ea"/>
              </a:rPr>
              <a:t>the</a:t>
            </a:r>
            <a:r>
              <a:rPr lang="de-DE" sz="1920" dirty="0">
                <a:solidFill>
                  <a:prstClr val="black"/>
                </a:solidFill>
                <a:latin typeface="Calibri" panose="020F0502020204030204"/>
                <a:ea typeface="+mn-ea"/>
              </a:rPr>
              <a:t> </a:t>
            </a:r>
            <a:r>
              <a:rPr lang="de-DE" sz="1920" dirty="0" err="1">
                <a:solidFill>
                  <a:prstClr val="black"/>
                </a:solidFill>
                <a:latin typeface="Calibri" panose="020F0502020204030204"/>
                <a:ea typeface="+mn-ea"/>
              </a:rPr>
              <a:t>search</a:t>
            </a:r>
            <a:r>
              <a:rPr lang="de-DE" sz="1920" dirty="0">
                <a:solidFill>
                  <a:prstClr val="black"/>
                </a:solidFill>
                <a:latin typeface="Calibri" panose="020F0502020204030204"/>
                <a:ea typeface="+mn-ea"/>
              </a:rPr>
              <a:t> </a:t>
            </a:r>
            <a:r>
              <a:rPr lang="de-DE" sz="1920" dirty="0" err="1">
                <a:solidFill>
                  <a:prstClr val="black"/>
                </a:solidFill>
                <a:latin typeface="Calibri" panose="020F0502020204030204"/>
                <a:ea typeface="+mn-ea"/>
              </a:rPr>
              <a:t>engine</a:t>
            </a:r>
            <a:r>
              <a:rPr lang="de-DE" sz="1920" dirty="0">
                <a:solidFill>
                  <a:prstClr val="black"/>
                </a:solidFill>
                <a:latin typeface="Calibri" panose="020F0502020204030204"/>
                <a:ea typeface="+mn-ea"/>
              </a:rPr>
              <a:t>?</a:t>
            </a:r>
          </a:p>
          <a:p>
            <a:pPr algn="l" defTabSz="975390" fontAlgn="auto">
              <a:spcBef>
                <a:spcPts val="0"/>
              </a:spcBef>
              <a:spcAft>
                <a:spcPts val="0"/>
              </a:spcAft>
            </a:pPr>
            <a:endParaRPr lang="de-DE" sz="1920" dirty="0">
              <a:solidFill>
                <a:prstClr val="black"/>
              </a:solidFill>
              <a:latin typeface="Calibri" panose="020F0502020204030204"/>
              <a:ea typeface="+mn-ea"/>
            </a:endParaRPr>
          </a:p>
          <a:p>
            <a:pPr algn="l" defTabSz="975390" fontAlgn="auto">
              <a:spcBef>
                <a:spcPts val="0"/>
              </a:spcBef>
              <a:spcAft>
                <a:spcPts val="0"/>
              </a:spcAft>
            </a:pPr>
            <a:endParaRPr lang="de-DE" sz="1920" dirty="0">
              <a:solidFill>
                <a:prstClr val="black"/>
              </a:solidFill>
              <a:latin typeface="Calibri" panose="020F0502020204030204"/>
              <a:ea typeface="+mn-ea"/>
            </a:endParaRPr>
          </a:p>
          <a:p>
            <a:pPr algn="l" defTabSz="975390" fontAlgn="auto">
              <a:spcBef>
                <a:spcPts val="0"/>
              </a:spcBef>
              <a:spcAft>
                <a:spcPts val="0"/>
              </a:spcAft>
            </a:pPr>
            <a:endParaRPr lang="de-DE" sz="1920" dirty="0">
              <a:solidFill>
                <a:prstClr val="black"/>
              </a:solidFill>
              <a:latin typeface="Calibri" panose="020F0502020204030204"/>
              <a:ea typeface="+mn-ea"/>
            </a:endParaRPr>
          </a:p>
          <a:p>
            <a:pPr algn="r" defTabSz="975390" fontAlgn="auto">
              <a:spcBef>
                <a:spcPts val="0"/>
              </a:spcBef>
              <a:spcAft>
                <a:spcPts val="0"/>
              </a:spcAft>
            </a:pPr>
            <a:r>
              <a:rPr lang="de-DE" sz="1920" i="1" dirty="0">
                <a:solidFill>
                  <a:prstClr val="black"/>
                </a:solidFill>
                <a:latin typeface="Calibri" panose="020F0502020204030204"/>
                <a:ea typeface="+mn-ea"/>
              </a:rPr>
              <a:t>Search </a:t>
            </a:r>
            <a:r>
              <a:rPr lang="de-DE" sz="1920" i="1" dirty="0" err="1">
                <a:solidFill>
                  <a:prstClr val="black"/>
                </a:solidFill>
                <a:latin typeface="Calibri" panose="020F0502020204030204"/>
                <a:ea typeface="+mn-ea"/>
              </a:rPr>
              <a:t>index</a:t>
            </a:r>
            <a:r>
              <a:rPr lang="de-DE" sz="1920" i="1" dirty="0">
                <a:solidFill>
                  <a:prstClr val="black"/>
                </a:solidFill>
                <a:latin typeface="Calibri" panose="020F0502020204030204"/>
                <a:ea typeface="+mn-ea"/>
              </a:rPr>
              <a:t> </a:t>
            </a:r>
            <a:r>
              <a:rPr lang="de-DE" sz="1920" i="1" dirty="0" err="1">
                <a:solidFill>
                  <a:prstClr val="black"/>
                </a:solidFill>
                <a:latin typeface="Calibri" panose="020F0502020204030204"/>
                <a:ea typeface="+mn-ea"/>
              </a:rPr>
              <a:t>as</a:t>
            </a:r>
            <a:r>
              <a:rPr lang="de-DE" sz="1920" i="1" dirty="0">
                <a:solidFill>
                  <a:prstClr val="black"/>
                </a:solidFill>
                <a:latin typeface="Calibri" panose="020F0502020204030204"/>
                <a:ea typeface="+mn-ea"/>
              </a:rPr>
              <a:t> </a:t>
            </a:r>
            <a:r>
              <a:rPr lang="de-DE" sz="1920" i="1" dirty="0" err="1">
                <a:solidFill>
                  <a:prstClr val="black"/>
                </a:solidFill>
                <a:latin typeface="Calibri" panose="020F0502020204030204"/>
                <a:ea typeface="+mn-ea"/>
              </a:rPr>
              <a:t>basis</a:t>
            </a:r>
            <a:r>
              <a:rPr lang="de-DE" sz="1920" i="1" dirty="0">
                <a:solidFill>
                  <a:prstClr val="black"/>
                </a:solidFill>
                <a:latin typeface="Calibri" panose="020F0502020204030204"/>
                <a:ea typeface="+mn-ea"/>
              </a:rPr>
              <a:t>, </a:t>
            </a:r>
          </a:p>
          <a:p>
            <a:pPr algn="r" defTabSz="975390" fontAlgn="auto">
              <a:spcBef>
                <a:spcPts val="0"/>
              </a:spcBef>
              <a:spcAft>
                <a:spcPts val="0"/>
              </a:spcAft>
            </a:pPr>
            <a:r>
              <a:rPr lang="de-DE" sz="1920" i="1" dirty="0" err="1">
                <a:solidFill>
                  <a:prstClr val="black"/>
                </a:solidFill>
                <a:latin typeface="Calibri" panose="020F0502020204030204"/>
                <a:ea typeface="+mn-ea"/>
              </a:rPr>
              <a:t>searching</a:t>
            </a:r>
            <a:endParaRPr lang="de-DE" sz="1920" i="1" dirty="0">
              <a:solidFill>
                <a:prstClr val="black"/>
              </a:solidFill>
              <a:latin typeface="Calibri" panose="020F0502020204030204"/>
              <a:ea typeface="+mn-ea"/>
              <a:cs typeface="Calibri"/>
            </a:endParaRPr>
          </a:p>
        </p:txBody>
      </p:sp>
      <p:sp>
        <p:nvSpPr>
          <p:cNvPr id="26" name="Rechteck 25">
            <a:extLst>
              <a:ext uri="{FF2B5EF4-FFF2-40B4-BE49-F238E27FC236}">
                <a16:creationId xmlns:a16="http://schemas.microsoft.com/office/drawing/2014/main" id="{CAD34F44-B721-544D-852A-6C31745290ED}"/>
              </a:ext>
            </a:extLst>
          </p:cNvPr>
          <p:cNvSpPr/>
          <p:nvPr/>
        </p:nvSpPr>
        <p:spPr>
          <a:xfrm>
            <a:off x="8563892" y="2813880"/>
            <a:ext cx="3802834" cy="3348609"/>
          </a:xfrm>
          <a:prstGeom prst="rect">
            <a:avLst/>
          </a:prstGeom>
          <a:effectLst/>
        </p:spPr>
        <p:txBody>
          <a:bodyPr wrap="square" lIns="97536" tIns="48768" rIns="97536" bIns="48768" anchor="t">
            <a:spAutoFit/>
          </a:bodyPr>
          <a:lstStyle/>
          <a:p>
            <a:pPr algn="l" defTabSz="975390" fontAlgn="auto">
              <a:spcBef>
                <a:spcPts val="0"/>
              </a:spcBef>
              <a:spcAft>
                <a:spcPts val="0"/>
              </a:spcAft>
            </a:pPr>
            <a:r>
              <a:rPr lang="de-DE" sz="1920" b="1" dirty="0">
                <a:solidFill>
                  <a:prstClr val="black"/>
                </a:solidFill>
                <a:latin typeface="Calibri" panose="020F0502020204030204"/>
                <a:ea typeface="+mn-ea"/>
              </a:rPr>
              <a:t>Evaluation </a:t>
            </a:r>
            <a:r>
              <a:rPr lang="de-DE" sz="1920" b="1" dirty="0" err="1">
                <a:solidFill>
                  <a:prstClr val="black"/>
                </a:solidFill>
                <a:latin typeface="Calibri" panose="020F0502020204030204"/>
                <a:ea typeface="+mn-ea"/>
              </a:rPr>
              <a:t>level</a:t>
            </a:r>
            <a:endParaRPr lang="de-DE" sz="1920" b="1" dirty="0">
              <a:solidFill>
                <a:prstClr val="black"/>
              </a:solidFill>
              <a:latin typeface="Calibri" panose="020F0502020204030204"/>
              <a:ea typeface="+mn-ea"/>
            </a:endParaRPr>
          </a:p>
          <a:p>
            <a:pPr algn="l" defTabSz="975390" fontAlgn="auto">
              <a:spcBef>
                <a:spcPts val="0"/>
              </a:spcBef>
              <a:spcAft>
                <a:spcPts val="0"/>
              </a:spcAft>
            </a:pPr>
            <a:endParaRPr lang="de-DE" sz="1920" b="1" dirty="0">
              <a:solidFill>
                <a:prstClr val="black"/>
              </a:solidFill>
              <a:latin typeface="Calibri" panose="020F0502020204030204"/>
              <a:ea typeface="+mn-ea"/>
            </a:endParaRPr>
          </a:p>
          <a:p>
            <a:pPr algn="l" defTabSz="975390" fontAlgn="auto">
              <a:spcBef>
                <a:spcPts val="0"/>
              </a:spcBef>
              <a:spcAft>
                <a:spcPts val="0"/>
              </a:spcAft>
            </a:pPr>
            <a:r>
              <a:rPr lang="de-DE" sz="1920" dirty="0">
                <a:solidFill>
                  <a:prstClr val="black"/>
                </a:solidFill>
                <a:latin typeface="Calibri" panose="020F0502020204030204"/>
                <a:ea typeface="+mn-ea"/>
              </a:rPr>
              <a:t>Are </a:t>
            </a:r>
            <a:r>
              <a:rPr lang="de-DE" sz="1920" dirty="0" err="1">
                <a:solidFill>
                  <a:prstClr val="black"/>
                </a:solidFill>
                <a:latin typeface="Calibri" panose="020F0502020204030204"/>
                <a:ea typeface="+mn-ea"/>
              </a:rPr>
              <a:t>my</a:t>
            </a:r>
            <a:r>
              <a:rPr lang="de-DE" sz="1920" dirty="0">
                <a:solidFill>
                  <a:prstClr val="black"/>
                </a:solidFill>
                <a:latin typeface="Calibri" panose="020F0502020204030204"/>
                <a:ea typeface="+mn-ea"/>
              </a:rPr>
              <a:t> </a:t>
            </a:r>
            <a:r>
              <a:rPr lang="de-DE" sz="1920" dirty="0" err="1">
                <a:solidFill>
                  <a:prstClr val="black"/>
                </a:solidFill>
                <a:latin typeface="Calibri" panose="020F0502020204030204"/>
                <a:ea typeface="+mn-ea"/>
              </a:rPr>
              <a:t>results</a:t>
            </a:r>
            <a:r>
              <a:rPr lang="de-DE" sz="1920" dirty="0">
                <a:solidFill>
                  <a:prstClr val="black"/>
                </a:solidFill>
                <a:latin typeface="Calibri" panose="020F0502020204030204"/>
                <a:ea typeface="+mn-ea"/>
              </a:rPr>
              <a:t> </a:t>
            </a:r>
            <a:r>
              <a:rPr lang="de-DE" sz="1920" dirty="0" err="1">
                <a:solidFill>
                  <a:prstClr val="black"/>
                </a:solidFill>
                <a:latin typeface="Calibri" panose="020F0502020204030204"/>
                <a:ea typeface="+mn-ea"/>
              </a:rPr>
              <a:t>trustworthy</a:t>
            </a:r>
            <a:r>
              <a:rPr lang="de-DE" sz="1920" dirty="0">
                <a:solidFill>
                  <a:prstClr val="black"/>
                </a:solidFill>
                <a:latin typeface="Calibri" panose="020F0502020204030204"/>
                <a:ea typeface="+mn-ea"/>
              </a:rPr>
              <a:t> and </a:t>
            </a:r>
            <a:r>
              <a:rPr lang="de-DE" sz="1920" dirty="0" err="1">
                <a:solidFill>
                  <a:prstClr val="black"/>
                </a:solidFill>
                <a:latin typeface="Calibri" panose="020F0502020204030204"/>
                <a:ea typeface="+mn-ea"/>
              </a:rPr>
              <a:t>usable</a:t>
            </a:r>
            <a:r>
              <a:rPr lang="de-DE" sz="1920" dirty="0">
                <a:solidFill>
                  <a:prstClr val="black"/>
                </a:solidFill>
                <a:latin typeface="Calibri" panose="020F0502020204030204"/>
                <a:ea typeface="+mn-ea"/>
              </a:rPr>
              <a:t>? </a:t>
            </a:r>
            <a:r>
              <a:rPr lang="de-DE" sz="1920" dirty="0" err="1">
                <a:solidFill>
                  <a:prstClr val="black"/>
                </a:solidFill>
                <a:latin typeface="Calibri" panose="020F0502020204030204"/>
                <a:ea typeface="+mn-ea"/>
              </a:rPr>
              <a:t>What</a:t>
            </a:r>
            <a:r>
              <a:rPr lang="de-DE" sz="1920" dirty="0">
                <a:solidFill>
                  <a:prstClr val="black"/>
                </a:solidFill>
                <a:latin typeface="Calibri" panose="020F0502020204030204"/>
                <a:ea typeface="+mn-ea"/>
              </a:rPr>
              <a:t> </a:t>
            </a:r>
            <a:r>
              <a:rPr lang="de-DE" sz="1920" dirty="0" err="1">
                <a:solidFill>
                  <a:prstClr val="black"/>
                </a:solidFill>
                <a:latin typeface="Calibri" panose="020F0502020204030204"/>
                <a:ea typeface="+mn-ea"/>
              </a:rPr>
              <a:t>information</a:t>
            </a:r>
            <a:r>
              <a:rPr lang="de-DE" sz="1920" dirty="0">
                <a:solidFill>
                  <a:prstClr val="black"/>
                </a:solidFill>
                <a:latin typeface="Calibri" panose="020F0502020204030204"/>
                <a:ea typeface="+mn-ea"/>
              </a:rPr>
              <a:t> </a:t>
            </a:r>
            <a:r>
              <a:rPr lang="de-DE" sz="1920" dirty="0" err="1">
                <a:solidFill>
                  <a:prstClr val="black"/>
                </a:solidFill>
                <a:latin typeface="Calibri" panose="020F0502020204030204"/>
                <a:ea typeface="+mn-ea"/>
              </a:rPr>
              <a:t>about</a:t>
            </a:r>
            <a:r>
              <a:rPr lang="de-DE" sz="1920" dirty="0">
                <a:solidFill>
                  <a:prstClr val="black"/>
                </a:solidFill>
                <a:latin typeface="Calibri" panose="020F0502020204030204"/>
                <a:ea typeface="+mn-ea"/>
              </a:rPr>
              <a:t> </a:t>
            </a:r>
            <a:r>
              <a:rPr lang="de-DE" sz="1920" dirty="0" err="1">
                <a:solidFill>
                  <a:prstClr val="black"/>
                </a:solidFill>
                <a:latin typeface="Calibri" panose="020F0502020204030204"/>
                <a:ea typeface="+mn-ea"/>
              </a:rPr>
              <a:t>me</a:t>
            </a:r>
            <a:r>
              <a:rPr lang="de-DE" sz="1920" dirty="0">
                <a:solidFill>
                  <a:prstClr val="black"/>
                </a:solidFill>
                <a:latin typeface="Calibri" panose="020F0502020204030204"/>
                <a:ea typeface="+mn-ea"/>
              </a:rPr>
              <a:t> do </a:t>
            </a:r>
            <a:r>
              <a:rPr lang="de-DE" sz="1920" dirty="0" err="1">
                <a:solidFill>
                  <a:prstClr val="black"/>
                </a:solidFill>
                <a:latin typeface="Calibri" panose="020F0502020204030204"/>
                <a:ea typeface="+mn-ea"/>
              </a:rPr>
              <a:t>third</a:t>
            </a:r>
            <a:r>
              <a:rPr lang="de-DE" sz="1920" dirty="0">
                <a:solidFill>
                  <a:prstClr val="black"/>
                </a:solidFill>
                <a:latin typeface="Calibri" panose="020F0502020204030204"/>
                <a:ea typeface="+mn-ea"/>
              </a:rPr>
              <a:t> </a:t>
            </a:r>
            <a:r>
              <a:rPr lang="de-DE" sz="1920" dirty="0" err="1">
                <a:solidFill>
                  <a:prstClr val="black"/>
                </a:solidFill>
                <a:latin typeface="Calibri" panose="020F0502020204030204"/>
                <a:ea typeface="+mn-ea"/>
              </a:rPr>
              <a:t>parties</a:t>
            </a:r>
            <a:r>
              <a:rPr lang="de-DE" sz="1920" dirty="0">
                <a:solidFill>
                  <a:prstClr val="black"/>
                </a:solidFill>
                <a:latin typeface="Calibri" panose="020F0502020204030204"/>
                <a:ea typeface="+mn-ea"/>
              </a:rPr>
              <a:t> </a:t>
            </a:r>
            <a:r>
              <a:rPr lang="de-DE" sz="1920" dirty="0" err="1">
                <a:solidFill>
                  <a:prstClr val="black"/>
                </a:solidFill>
                <a:latin typeface="Calibri" panose="020F0502020204030204"/>
                <a:ea typeface="+mn-ea"/>
              </a:rPr>
              <a:t>receive</a:t>
            </a:r>
            <a:r>
              <a:rPr lang="de-DE" sz="1920" dirty="0">
                <a:solidFill>
                  <a:prstClr val="black"/>
                </a:solidFill>
                <a:latin typeface="Calibri" panose="020F0502020204030204"/>
                <a:ea typeface="+mn-ea"/>
              </a:rPr>
              <a:t> </a:t>
            </a:r>
            <a:r>
              <a:rPr lang="de-DE" sz="1920" dirty="0" err="1">
                <a:solidFill>
                  <a:prstClr val="black"/>
                </a:solidFill>
                <a:latin typeface="Calibri" panose="020F0502020204030204"/>
                <a:ea typeface="+mn-ea"/>
              </a:rPr>
              <a:t>from</a:t>
            </a:r>
            <a:r>
              <a:rPr lang="de-DE" sz="1920" dirty="0">
                <a:solidFill>
                  <a:prstClr val="black"/>
                </a:solidFill>
                <a:latin typeface="Calibri" panose="020F0502020204030204"/>
                <a:ea typeface="+mn-ea"/>
              </a:rPr>
              <a:t> </a:t>
            </a:r>
            <a:r>
              <a:rPr lang="de-DE" sz="1920" dirty="0" err="1">
                <a:solidFill>
                  <a:prstClr val="black"/>
                </a:solidFill>
                <a:latin typeface="Calibri" panose="020F0502020204030204"/>
                <a:ea typeface="+mn-ea"/>
              </a:rPr>
              <a:t>my</a:t>
            </a:r>
            <a:r>
              <a:rPr lang="de-DE" sz="1920" dirty="0">
                <a:solidFill>
                  <a:prstClr val="black"/>
                </a:solidFill>
                <a:latin typeface="Calibri" panose="020F0502020204030204"/>
                <a:ea typeface="+mn-ea"/>
              </a:rPr>
              <a:t> </a:t>
            </a:r>
            <a:r>
              <a:rPr lang="de-DE" sz="1920" dirty="0" err="1">
                <a:solidFill>
                  <a:prstClr val="black"/>
                </a:solidFill>
                <a:latin typeface="Calibri" panose="020F0502020204030204"/>
                <a:ea typeface="+mn-ea"/>
              </a:rPr>
              <a:t>search</a:t>
            </a:r>
            <a:r>
              <a:rPr lang="de-DE" sz="1920" dirty="0">
                <a:solidFill>
                  <a:prstClr val="black"/>
                </a:solidFill>
                <a:latin typeface="Calibri" panose="020F0502020204030204"/>
                <a:ea typeface="+mn-ea"/>
              </a:rPr>
              <a:t> </a:t>
            </a:r>
            <a:r>
              <a:rPr lang="de-DE" sz="1920" dirty="0" err="1">
                <a:solidFill>
                  <a:prstClr val="black"/>
                </a:solidFill>
                <a:latin typeface="Calibri" panose="020F0502020204030204"/>
                <a:ea typeface="+mn-ea"/>
              </a:rPr>
              <a:t>entries</a:t>
            </a:r>
            <a:r>
              <a:rPr lang="de-DE" sz="1920" dirty="0">
                <a:solidFill>
                  <a:prstClr val="black"/>
                </a:solidFill>
                <a:latin typeface="Calibri" panose="020F0502020204030204"/>
                <a:ea typeface="+mn-ea"/>
              </a:rPr>
              <a:t>? </a:t>
            </a:r>
          </a:p>
          <a:p>
            <a:pPr algn="l" defTabSz="975390" fontAlgn="auto">
              <a:spcBef>
                <a:spcPts val="0"/>
              </a:spcBef>
              <a:spcAft>
                <a:spcPts val="0"/>
              </a:spcAft>
            </a:pPr>
            <a:endParaRPr lang="de-DE" sz="1920" dirty="0">
              <a:solidFill>
                <a:prstClr val="black"/>
              </a:solidFill>
              <a:latin typeface="Calibri" panose="020F0502020204030204"/>
              <a:ea typeface="+mn-ea"/>
              <a:cs typeface="Calibri" panose="020F0502020204030204"/>
            </a:endParaRPr>
          </a:p>
          <a:p>
            <a:pPr algn="l" defTabSz="975390" fontAlgn="auto">
              <a:spcBef>
                <a:spcPts val="0"/>
              </a:spcBef>
              <a:spcAft>
                <a:spcPts val="0"/>
              </a:spcAft>
            </a:pPr>
            <a:endParaRPr lang="de-DE" sz="1920" dirty="0">
              <a:solidFill>
                <a:prstClr val="black"/>
              </a:solidFill>
              <a:latin typeface="Calibri" panose="020F0502020204030204"/>
              <a:ea typeface="+mn-ea"/>
              <a:cs typeface="Calibri" panose="020F0502020204030204"/>
            </a:endParaRPr>
          </a:p>
          <a:p>
            <a:pPr defTabSz="975390" fontAlgn="auto">
              <a:spcBef>
                <a:spcPts val="0"/>
              </a:spcBef>
              <a:spcAft>
                <a:spcPts val="0"/>
              </a:spcAft>
            </a:pPr>
            <a:endParaRPr lang="de-DE" sz="1920" i="1" dirty="0">
              <a:solidFill>
                <a:prstClr val="black"/>
              </a:solidFill>
              <a:latin typeface="Calibri" panose="020F0502020204030204"/>
              <a:ea typeface="+mn-ea"/>
              <a:cs typeface="Calibri" panose="020F0502020204030204"/>
            </a:endParaRPr>
          </a:p>
          <a:p>
            <a:pPr algn="r" defTabSz="975390" fontAlgn="auto">
              <a:spcBef>
                <a:spcPts val="0"/>
              </a:spcBef>
              <a:spcAft>
                <a:spcPts val="0"/>
              </a:spcAft>
            </a:pPr>
            <a:r>
              <a:rPr lang="de-DE" sz="1920" i="1" dirty="0">
                <a:solidFill>
                  <a:prstClr val="black"/>
                </a:solidFill>
                <a:latin typeface="Calibri" panose="020F0502020204030204"/>
                <a:ea typeface="+mn-ea"/>
              </a:rPr>
              <a:t>Filter </a:t>
            </a:r>
            <a:r>
              <a:rPr lang="de-DE" sz="1920" i="1" dirty="0" err="1">
                <a:solidFill>
                  <a:prstClr val="black"/>
                </a:solidFill>
                <a:latin typeface="Calibri" panose="020F0502020204030204"/>
                <a:ea typeface="+mn-ea"/>
              </a:rPr>
              <a:t>bubbles</a:t>
            </a:r>
            <a:r>
              <a:rPr lang="de-DE" sz="1920" i="1" dirty="0">
                <a:solidFill>
                  <a:prstClr val="black"/>
                </a:solidFill>
                <a:latin typeface="Calibri" panose="020F0502020204030204"/>
                <a:ea typeface="+mn-ea"/>
              </a:rPr>
              <a:t>, </a:t>
            </a:r>
          </a:p>
          <a:p>
            <a:pPr algn="r" defTabSz="975390" fontAlgn="auto">
              <a:spcBef>
                <a:spcPts val="0"/>
              </a:spcBef>
              <a:spcAft>
                <a:spcPts val="0"/>
              </a:spcAft>
            </a:pPr>
            <a:r>
              <a:rPr lang="de-DE" sz="1920" i="1" dirty="0" err="1">
                <a:solidFill>
                  <a:prstClr val="black"/>
                </a:solidFill>
                <a:latin typeface="Calibri" panose="020F0502020204030204"/>
                <a:ea typeface="+mn-ea"/>
              </a:rPr>
              <a:t>critical</a:t>
            </a:r>
            <a:r>
              <a:rPr lang="de-DE" sz="1920" i="1" dirty="0">
                <a:solidFill>
                  <a:prstClr val="black"/>
                </a:solidFill>
                <a:latin typeface="Calibri" panose="020F0502020204030204"/>
                <a:ea typeface="+mn-ea"/>
              </a:rPr>
              <a:t> </a:t>
            </a:r>
            <a:r>
              <a:rPr lang="de-DE" sz="1920" i="1" dirty="0" err="1">
                <a:solidFill>
                  <a:prstClr val="black"/>
                </a:solidFill>
                <a:latin typeface="Calibri" panose="020F0502020204030204"/>
                <a:ea typeface="+mn-ea"/>
              </a:rPr>
              <a:t>handling</a:t>
            </a:r>
            <a:endParaRPr lang="de-DE" sz="1920" i="1" dirty="0">
              <a:solidFill>
                <a:prstClr val="black"/>
              </a:solidFill>
              <a:latin typeface="Calibri" panose="020F0502020204030204"/>
              <a:ea typeface="+mn-ea"/>
              <a:cs typeface="Calibri"/>
            </a:endParaRPr>
          </a:p>
        </p:txBody>
      </p:sp>
      <p:sp>
        <p:nvSpPr>
          <p:cNvPr id="2" name="Pfeil nach links und rechts 29">
            <a:extLst>
              <a:ext uri="{FF2B5EF4-FFF2-40B4-BE49-F238E27FC236}">
                <a16:creationId xmlns:a16="http://schemas.microsoft.com/office/drawing/2014/main" id="{C7E3A21C-FB7D-433D-9705-9C52005A92D6}"/>
              </a:ext>
            </a:extLst>
          </p:cNvPr>
          <p:cNvSpPr/>
          <p:nvPr/>
        </p:nvSpPr>
        <p:spPr>
          <a:xfrm>
            <a:off x="1999325" y="6198287"/>
            <a:ext cx="8712338" cy="962180"/>
          </a:xfrm>
          <a:prstGeom prst="lef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defTabSz="975390" fontAlgn="auto">
              <a:spcBef>
                <a:spcPts val="0"/>
              </a:spcBef>
              <a:spcAft>
                <a:spcPts val="0"/>
              </a:spcAft>
            </a:pPr>
            <a:r>
              <a:rPr lang="de-DE" sz="1920" dirty="0" err="1">
                <a:solidFill>
                  <a:prstClr val="black"/>
                </a:solidFill>
                <a:latin typeface="Calibri" panose="020F0502020204030204"/>
              </a:rPr>
              <a:t>Risks</a:t>
            </a:r>
            <a:r>
              <a:rPr lang="de-DE" sz="1920" dirty="0">
                <a:solidFill>
                  <a:prstClr val="black"/>
                </a:solidFill>
                <a:latin typeface="Calibri" panose="020F0502020204030204"/>
              </a:rPr>
              <a:t> &amp; </a:t>
            </a:r>
            <a:r>
              <a:rPr lang="de-DE" sz="1920" dirty="0" err="1">
                <a:solidFill>
                  <a:prstClr val="black"/>
                </a:solidFill>
                <a:latin typeface="Calibri" panose="020F0502020204030204"/>
              </a:rPr>
              <a:t>Opportunities</a:t>
            </a:r>
            <a:endParaRPr lang="de-DE" sz="1920" dirty="0">
              <a:solidFill>
                <a:prstClr val="black"/>
              </a:solidFill>
              <a:latin typeface="Calibri" panose="020F0502020204030204"/>
            </a:endParaRPr>
          </a:p>
        </p:txBody>
      </p:sp>
      <p:cxnSp>
        <p:nvCxnSpPr>
          <p:cNvPr id="7" name="Gerade Verbindung mit Pfeil 6">
            <a:extLst>
              <a:ext uri="{FF2B5EF4-FFF2-40B4-BE49-F238E27FC236}">
                <a16:creationId xmlns:a16="http://schemas.microsoft.com/office/drawing/2014/main" id="{292474D4-B191-4308-8F89-71E59C30FCD2}"/>
              </a:ext>
            </a:extLst>
          </p:cNvPr>
          <p:cNvCxnSpPr/>
          <p:nvPr/>
        </p:nvCxnSpPr>
        <p:spPr>
          <a:xfrm>
            <a:off x="2190143" y="4754952"/>
            <a:ext cx="3353" cy="690462"/>
          </a:xfrm>
          <a:prstGeom prst="straightConnector1">
            <a:avLst/>
          </a:prstGeom>
          <a:ln>
            <a:headEnd type="none"/>
            <a:tailEnd type="arrow"/>
          </a:ln>
        </p:spPr>
        <p:style>
          <a:lnRef idx="3">
            <a:schemeClr val="dk1"/>
          </a:lnRef>
          <a:fillRef idx="0">
            <a:schemeClr val="dk1"/>
          </a:fillRef>
          <a:effectRef idx="2">
            <a:schemeClr val="dk1"/>
          </a:effectRef>
          <a:fontRef idx="minor">
            <a:schemeClr val="tx1"/>
          </a:fontRef>
        </p:style>
      </p:cxnSp>
      <p:cxnSp>
        <p:nvCxnSpPr>
          <p:cNvPr id="15" name="Gerade Verbindung mit Pfeil 14">
            <a:extLst>
              <a:ext uri="{FF2B5EF4-FFF2-40B4-BE49-F238E27FC236}">
                <a16:creationId xmlns:a16="http://schemas.microsoft.com/office/drawing/2014/main" id="{066D9C3F-0F7B-49B6-9B0D-A6F19057811D}"/>
              </a:ext>
            </a:extLst>
          </p:cNvPr>
          <p:cNvCxnSpPr>
            <a:cxnSpLocks/>
          </p:cNvCxnSpPr>
          <p:nvPr/>
        </p:nvCxnSpPr>
        <p:spPr>
          <a:xfrm>
            <a:off x="6393087" y="4754952"/>
            <a:ext cx="3353" cy="690462"/>
          </a:xfrm>
          <a:prstGeom prst="straightConnector1">
            <a:avLst/>
          </a:prstGeom>
          <a:ln>
            <a:headEnd type="none"/>
            <a:tailEnd type="arrow"/>
          </a:ln>
        </p:spPr>
        <p:style>
          <a:lnRef idx="3">
            <a:schemeClr val="dk1"/>
          </a:lnRef>
          <a:fillRef idx="0">
            <a:schemeClr val="dk1"/>
          </a:fillRef>
          <a:effectRef idx="2">
            <a:schemeClr val="dk1"/>
          </a:effectRef>
          <a:fontRef idx="minor">
            <a:schemeClr val="tx1"/>
          </a:fontRef>
        </p:style>
      </p:cxnSp>
      <p:cxnSp>
        <p:nvCxnSpPr>
          <p:cNvPr id="16" name="Gerade Verbindung mit Pfeil 15">
            <a:extLst>
              <a:ext uri="{FF2B5EF4-FFF2-40B4-BE49-F238E27FC236}">
                <a16:creationId xmlns:a16="http://schemas.microsoft.com/office/drawing/2014/main" id="{D3ABF155-8D1E-44FA-8DCF-FDC30EC730C0}"/>
              </a:ext>
            </a:extLst>
          </p:cNvPr>
          <p:cNvCxnSpPr>
            <a:cxnSpLocks/>
          </p:cNvCxnSpPr>
          <p:nvPr/>
        </p:nvCxnSpPr>
        <p:spPr>
          <a:xfrm>
            <a:off x="10592679" y="4754952"/>
            <a:ext cx="3353" cy="690462"/>
          </a:xfrm>
          <a:prstGeom prst="straightConnector1">
            <a:avLst/>
          </a:prstGeom>
          <a:ln>
            <a:headEnd type="none"/>
            <a:tailEnd type="arrow"/>
          </a:ln>
        </p:spPr>
        <p:style>
          <a:lnRef idx="3">
            <a:schemeClr val="dk1"/>
          </a:lnRef>
          <a:fillRef idx="0">
            <a:schemeClr val="dk1"/>
          </a:fillRef>
          <a:effectRef idx="2">
            <a:schemeClr val="dk1"/>
          </a:effectRef>
          <a:fontRef idx="minor">
            <a:schemeClr val="tx1"/>
          </a:fontRef>
        </p:style>
      </p:cxnSp>
      <p:sp>
        <p:nvSpPr>
          <p:cNvPr id="8" name="Textplatzhalter 7">
            <a:extLst>
              <a:ext uri="{FF2B5EF4-FFF2-40B4-BE49-F238E27FC236}">
                <a16:creationId xmlns:a16="http://schemas.microsoft.com/office/drawing/2014/main" id="{2128F755-A55F-0246-990B-2FCAB90CE861}"/>
              </a:ext>
            </a:extLst>
          </p:cNvPr>
          <p:cNvSpPr>
            <a:spLocks noGrp="1"/>
          </p:cNvSpPr>
          <p:nvPr>
            <p:ph type="body" sz="quarter" idx="10"/>
          </p:nvPr>
        </p:nvSpPr>
        <p:spPr/>
        <p:txBody>
          <a:bodyPr/>
          <a:lstStyle/>
          <a:p>
            <a:r>
              <a:rPr lang="de-DE" dirty="0"/>
              <a:t>Teaching Concept</a:t>
            </a:r>
          </a:p>
        </p:txBody>
      </p:sp>
      <p:sp>
        <p:nvSpPr>
          <p:cNvPr id="10" name="Datumsplatzhalter 9">
            <a:extLst>
              <a:ext uri="{FF2B5EF4-FFF2-40B4-BE49-F238E27FC236}">
                <a16:creationId xmlns:a16="http://schemas.microsoft.com/office/drawing/2014/main" id="{6355C07B-E00F-EA4D-A52C-46F0E418DDFB}"/>
              </a:ext>
            </a:extLst>
          </p:cNvPr>
          <p:cNvSpPr>
            <a:spLocks noGrp="1"/>
          </p:cNvSpPr>
          <p:nvPr>
            <p:ph type="dt" sz="half" idx="14"/>
          </p:nvPr>
        </p:nvSpPr>
        <p:spPr/>
        <p:txBody>
          <a:bodyPr/>
          <a:lstStyle/>
          <a:p>
            <a:pPr defTabSz="650230">
              <a:defRPr/>
            </a:pPr>
            <a:r>
              <a:rPr lang="de-DE">
                <a:solidFill>
                  <a:prstClr val="white"/>
                </a:solidFill>
                <a:ea typeface="+mn-ea"/>
              </a:rPr>
              <a:t>12.10.2022</a:t>
            </a:r>
            <a:endParaRPr lang="de-DE" dirty="0">
              <a:solidFill>
                <a:prstClr val="white"/>
              </a:solidFill>
              <a:ea typeface="+mn-ea"/>
            </a:endParaRPr>
          </a:p>
        </p:txBody>
      </p:sp>
      <p:sp>
        <p:nvSpPr>
          <p:cNvPr id="11" name="Fußzeilenplatzhalter 10">
            <a:extLst>
              <a:ext uri="{FF2B5EF4-FFF2-40B4-BE49-F238E27FC236}">
                <a16:creationId xmlns:a16="http://schemas.microsoft.com/office/drawing/2014/main" id="{E07AC483-D101-6D45-A5A5-1EB36749DCD6}"/>
              </a:ext>
            </a:extLst>
          </p:cNvPr>
          <p:cNvSpPr>
            <a:spLocks noGrp="1"/>
          </p:cNvSpPr>
          <p:nvPr>
            <p:ph type="ftr" sz="quarter" idx="12"/>
          </p:nvPr>
        </p:nvSpPr>
        <p:spPr/>
        <p:txBody>
          <a:bodyPr/>
          <a:lstStyle/>
          <a:p>
            <a:pPr algn="ctr" defTabSz="650230">
              <a:defRPr/>
            </a:pPr>
            <a:r>
              <a:rPr lang="de-DE">
                <a:solidFill>
                  <a:prstClr val="white"/>
                </a:solidFill>
                <a:ea typeface="+mn-ea"/>
              </a:rPr>
              <a:t>Developing and promoting search engine literacy in primary education  ‧ #ossym 2022 ‧ Platz, Klan &amp; Decker</a:t>
            </a:r>
            <a:endParaRPr lang="de-DE" dirty="0">
              <a:solidFill>
                <a:prstClr val="white"/>
              </a:solidFill>
              <a:ea typeface="+mn-ea"/>
            </a:endParaRPr>
          </a:p>
        </p:txBody>
      </p:sp>
      <p:sp>
        <p:nvSpPr>
          <p:cNvPr id="12" name="Foliennummernplatzhalter 11">
            <a:extLst>
              <a:ext uri="{FF2B5EF4-FFF2-40B4-BE49-F238E27FC236}">
                <a16:creationId xmlns:a16="http://schemas.microsoft.com/office/drawing/2014/main" id="{50E3F68F-FD5B-E54F-91D4-AF4A17746578}"/>
              </a:ext>
            </a:extLst>
          </p:cNvPr>
          <p:cNvSpPr>
            <a:spLocks noGrp="1"/>
          </p:cNvSpPr>
          <p:nvPr>
            <p:ph type="sldNum" sz="quarter" idx="13"/>
          </p:nvPr>
        </p:nvSpPr>
        <p:spPr/>
        <p:txBody>
          <a:bodyPr/>
          <a:lstStyle/>
          <a:p>
            <a:pPr defTabSz="650230">
              <a:defRPr/>
            </a:pPr>
            <a:fld id="{1A90E5E7-075E-4463-AEF7-04E2DF91395C}" type="slidenum">
              <a:rPr lang="de-DE" altLang="de-DE" smtClean="0">
                <a:solidFill>
                  <a:prstClr val="white"/>
                </a:solidFill>
                <a:ea typeface="+mn-ea"/>
              </a:rPr>
              <a:pPr defTabSz="650230">
                <a:defRPr/>
              </a:pPr>
              <a:t>11</a:t>
            </a:fld>
            <a:endParaRPr lang="de-DE" altLang="de-DE" dirty="0">
              <a:solidFill>
                <a:prstClr val="white"/>
              </a:solidFill>
              <a:ea typeface="+mn-ea"/>
            </a:endParaRPr>
          </a:p>
        </p:txBody>
      </p:sp>
      <p:sp>
        <p:nvSpPr>
          <p:cNvPr id="17" name="Textfeld 16">
            <a:extLst>
              <a:ext uri="{FF2B5EF4-FFF2-40B4-BE49-F238E27FC236}">
                <a16:creationId xmlns:a16="http://schemas.microsoft.com/office/drawing/2014/main" id="{C317D99E-25AD-2C43-A107-5F361880FB1F}"/>
              </a:ext>
            </a:extLst>
          </p:cNvPr>
          <p:cNvSpPr txBox="1"/>
          <p:nvPr/>
        </p:nvSpPr>
        <p:spPr>
          <a:xfrm>
            <a:off x="5785964" y="8535350"/>
            <a:ext cx="7218836" cy="369332"/>
          </a:xfrm>
          <a:prstGeom prst="rect">
            <a:avLst/>
          </a:prstGeom>
          <a:noFill/>
        </p:spPr>
        <p:txBody>
          <a:bodyPr wrap="none" rtlCol="0">
            <a:spAutoFit/>
          </a:bodyPr>
          <a:lstStyle/>
          <a:p>
            <a:r>
              <a:rPr lang="de-DE" sz="1800" dirty="0">
                <a:solidFill>
                  <a:schemeClr val="tx2"/>
                </a:solidFill>
                <a:latin typeface="Segoe UI" panose="020B0502040204020203" pitchFamily="34" charset="0"/>
                <a:cs typeface="Segoe UI" panose="020B0502040204020203" pitchFamily="34" charset="0"/>
              </a:rPr>
              <a:t>Project „</a:t>
            </a:r>
            <a:r>
              <a:rPr lang="de-DE" sz="1800" dirty="0" err="1">
                <a:solidFill>
                  <a:schemeClr val="tx2"/>
                </a:solidFill>
                <a:latin typeface="Segoe UI" panose="020B0502040204020203" pitchFamily="34" charset="0"/>
                <a:cs typeface="Segoe UI" panose="020B0502040204020203" pitchFamily="34" charset="0"/>
              </a:rPr>
              <a:t>PrimaSearch</a:t>
            </a:r>
            <a:r>
              <a:rPr lang="de-DE" sz="1800" dirty="0">
                <a:solidFill>
                  <a:schemeClr val="tx2"/>
                </a:solidFill>
                <a:latin typeface="Segoe UI" panose="020B0502040204020203" pitchFamily="34" charset="0"/>
                <a:cs typeface="Segoe UI" panose="020B0502040204020203" pitchFamily="34" charset="0"/>
              </a:rPr>
              <a:t>“ (Uni Saarland, TH Ingolstadt, </a:t>
            </a:r>
            <a:r>
              <a:rPr lang="de-DE" sz="1800" dirty="0" err="1">
                <a:solidFill>
                  <a:schemeClr val="tx2"/>
                </a:solidFill>
                <a:latin typeface="Segoe UI" panose="020B0502040204020203" pitchFamily="34" charset="0"/>
                <a:cs typeface="Segoe UI" panose="020B0502040204020203" pitchFamily="34" charset="0"/>
              </a:rPr>
              <a:t>DLR_School_Labs</a:t>
            </a:r>
            <a:r>
              <a:rPr lang="de-DE" sz="1800" dirty="0">
                <a:solidFill>
                  <a:schemeClr val="tx2"/>
                </a:solidFill>
                <a:latin typeface="Segoe UI" panose="020B0502040204020203" pitchFamily="34" charset="0"/>
                <a:cs typeface="Segoe UI" panose="020B0502040204020203" pitchFamily="34" charset="0"/>
              </a:rPr>
              <a:t>)</a:t>
            </a:r>
          </a:p>
        </p:txBody>
      </p:sp>
    </p:spTree>
    <p:extLst>
      <p:ext uri="{BB962C8B-B14F-4D97-AF65-F5344CB8AC3E}">
        <p14:creationId xmlns:p14="http://schemas.microsoft.com/office/powerpoint/2010/main" val="37621571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a:extLst>
              <a:ext uri="{FF2B5EF4-FFF2-40B4-BE49-F238E27FC236}">
                <a16:creationId xmlns:a16="http://schemas.microsoft.com/office/drawing/2014/main" id="{7CCFF460-F983-8A46-9C89-548FE99A84F2}"/>
              </a:ext>
            </a:extLst>
          </p:cNvPr>
          <p:cNvSpPr>
            <a:spLocks noGrp="1"/>
          </p:cNvSpPr>
          <p:nvPr>
            <p:ph type="ftr" sz="quarter" idx="12"/>
          </p:nvPr>
        </p:nvSpPr>
        <p:spPr/>
        <p:txBody>
          <a:bodyPr/>
          <a:lstStyle/>
          <a:p>
            <a:pPr algn="ctr" defTabSz="650230">
              <a:defRPr/>
            </a:pPr>
            <a:r>
              <a:rPr lang="de-DE">
                <a:solidFill>
                  <a:prstClr val="white"/>
                </a:solidFill>
                <a:ea typeface="+mn-ea"/>
              </a:rPr>
              <a:t>Developing and promoting search engine literacy in primary education  ‧ #ossym 2022 ‧ Platz, Klan &amp; Decker</a:t>
            </a:r>
            <a:endParaRPr lang="de-DE" dirty="0">
              <a:solidFill>
                <a:prstClr val="white"/>
              </a:solidFill>
              <a:ea typeface="+mn-ea"/>
            </a:endParaRPr>
          </a:p>
        </p:txBody>
      </p:sp>
      <p:sp>
        <p:nvSpPr>
          <p:cNvPr id="2" name="Textplatzhalter 1">
            <a:extLst>
              <a:ext uri="{FF2B5EF4-FFF2-40B4-BE49-F238E27FC236}">
                <a16:creationId xmlns:a16="http://schemas.microsoft.com/office/drawing/2014/main" id="{7E832A37-A692-9F40-B25B-7B4E28A27428}"/>
              </a:ext>
            </a:extLst>
          </p:cNvPr>
          <p:cNvSpPr>
            <a:spLocks noGrp="1"/>
          </p:cNvSpPr>
          <p:nvPr>
            <p:ph type="body" sz="quarter" idx="10"/>
          </p:nvPr>
        </p:nvSpPr>
        <p:spPr/>
        <p:txBody>
          <a:bodyPr/>
          <a:lstStyle/>
          <a:p>
            <a:r>
              <a:rPr lang="de-DE" sz="4000" dirty="0"/>
              <a:t>Teaching </a:t>
            </a:r>
            <a:r>
              <a:rPr lang="de-DE" sz="4000" dirty="0" err="1"/>
              <a:t>Strategy</a:t>
            </a:r>
            <a:endParaRPr lang="de-DE" dirty="0"/>
          </a:p>
        </p:txBody>
      </p:sp>
      <p:sp>
        <p:nvSpPr>
          <p:cNvPr id="3" name="Textplatzhalter 2">
            <a:extLst>
              <a:ext uri="{FF2B5EF4-FFF2-40B4-BE49-F238E27FC236}">
                <a16:creationId xmlns:a16="http://schemas.microsoft.com/office/drawing/2014/main" id="{B15BBFE4-1D7C-1645-84B7-6BC592FA863D}"/>
              </a:ext>
            </a:extLst>
          </p:cNvPr>
          <p:cNvSpPr>
            <a:spLocks noGrp="1"/>
          </p:cNvSpPr>
          <p:nvPr>
            <p:ph type="body" sz="quarter" idx="11"/>
          </p:nvPr>
        </p:nvSpPr>
        <p:spPr/>
        <p:txBody>
          <a:bodyPr/>
          <a:lstStyle/>
          <a:p>
            <a:r>
              <a:rPr lang="de-DE" sz="2000" b="1" dirty="0">
                <a:solidFill>
                  <a:schemeClr val="accent1"/>
                </a:solidFill>
              </a:rPr>
              <a:t>Goal: </a:t>
            </a:r>
            <a:r>
              <a:rPr lang="de-DE" sz="2000" dirty="0" err="1">
                <a:solidFill>
                  <a:schemeClr val="accent1"/>
                </a:solidFill>
              </a:rPr>
              <a:t>to</a:t>
            </a:r>
            <a:r>
              <a:rPr lang="de-DE" sz="2000" dirty="0">
                <a:solidFill>
                  <a:schemeClr val="accent1"/>
                </a:solidFill>
              </a:rPr>
              <a:t> </a:t>
            </a:r>
            <a:r>
              <a:rPr lang="de-DE" sz="2000" dirty="0" err="1">
                <a:solidFill>
                  <a:schemeClr val="accent1"/>
                </a:solidFill>
              </a:rPr>
              <a:t>understand</a:t>
            </a:r>
            <a:r>
              <a:rPr lang="de-DE" sz="2000" dirty="0">
                <a:solidFill>
                  <a:schemeClr val="accent1"/>
                </a:solidFill>
              </a:rPr>
              <a:t> a </a:t>
            </a:r>
            <a:r>
              <a:rPr lang="de-DE" sz="2000" dirty="0" err="1">
                <a:solidFill>
                  <a:schemeClr val="accent1"/>
                </a:solidFill>
              </a:rPr>
              <a:t>concept</a:t>
            </a:r>
            <a:r>
              <a:rPr lang="de-DE" sz="2000" dirty="0">
                <a:solidFill>
                  <a:schemeClr val="accent1"/>
                </a:solidFill>
              </a:rPr>
              <a:t> in a </a:t>
            </a:r>
            <a:r>
              <a:rPr lang="de-DE" sz="2000" dirty="0" err="1">
                <a:solidFill>
                  <a:schemeClr val="accent1"/>
                </a:solidFill>
              </a:rPr>
              <a:t>theoretically</a:t>
            </a:r>
            <a:r>
              <a:rPr lang="de-DE" sz="2000" dirty="0">
                <a:solidFill>
                  <a:schemeClr val="accent1"/>
                </a:solidFill>
              </a:rPr>
              <a:t> </a:t>
            </a:r>
            <a:r>
              <a:rPr lang="de-DE" sz="2000" dirty="0" err="1">
                <a:solidFill>
                  <a:schemeClr val="accent1"/>
                </a:solidFill>
              </a:rPr>
              <a:t>sound</a:t>
            </a:r>
            <a:r>
              <a:rPr lang="de-DE" sz="2000" dirty="0">
                <a:solidFill>
                  <a:schemeClr val="accent1"/>
                </a:solidFill>
              </a:rPr>
              <a:t> </a:t>
            </a:r>
            <a:r>
              <a:rPr lang="de-DE" sz="2000" dirty="0" err="1">
                <a:solidFill>
                  <a:schemeClr val="accent1"/>
                </a:solidFill>
              </a:rPr>
              <a:t>way</a:t>
            </a:r>
            <a:r>
              <a:rPr lang="de-DE" sz="2000" dirty="0">
                <a:solidFill>
                  <a:schemeClr val="accent1"/>
                </a:solidFill>
              </a:rPr>
              <a:t> </a:t>
            </a:r>
            <a:r>
              <a:rPr lang="de-DE" sz="2000" dirty="0"/>
              <a:t>(</a:t>
            </a:r>
            <a:r>
              <a:rPr lang="de-DE" sz="2000" dirty="0" err="1"/>
              <a:t>topic</a:t>
            </a:r>
            <a:r>
              <a:rPr lang="de-DE" sz="2000" dirty="0"/>
              <a:t> "</a:t>
            </a:r>
            <a:r>
              <a:rPr lang="de-DE" sz="2000" dirty="0" err="1"/>
              <a:t>algorithms</a:t>
            </a:r>
            <a:r>
              <a:rPr lang="de-DE" sz="2000" dirty="0"/>
              <a:t>" (Etzold et al., 2019) </a:t>
            </a:r>
            <a:r>
              <a:rPr lang="de-DE" sz="2000" dirty="0" err="1"/>
              <a:t>transferred</a:t>
            </a:r>
            <a:r>
              <a:rPr lang="de-DE" sz="2000" dirty="0"/>
              <a:t> </a:t>
            </a:r>
            <a:r>
              <a:rPr lang="de-DE" sz="2000" dirty="0" err="1"/>
              <a:t>to</a:t>
            </a:r>
            <a:r>
              <a:rPr lang="de-DE" sz="2000" dirty="0"/>
              <a:t> "</a:t>
            </a:r>
            <a:r>
              <a:rPr lang="de-DE" sz="2000" dirty="0" err="1"/>
              <a:t>search</a:t>
            </a:r>
            <a:r>
              <a:rPr lang="de-DE" sz="2000" dirty="0"/>
              <a:t> </a:t>
            </a:r>
            <a:r>
              <a:rPr lang="de-DE" sz="2000" dirty="0" err="1"/>
              <a:t>engines</a:t>
            </a:r>
            <a:r>
              <a:rPr lang="de-DE" sz="2000" dirty="0"/>
              <a:t>" and </a:t>
            </a:r>
            <a:r>
              <a:rPr lang="de-DE" sz="2000" dirty="0" err="1"/>
              <a:t>extended</a:t>
            </a:r>
            <a:r>
              <a:rPr lang="de-DE" sz="2000" dirty="0"/>
              <a:t> </a:t>
            </a:r>
            <a:r>
              <a:rPr lang="de-DE" sz="2000" dirty="0" err="1"/>
              <a:t>by</a:t>
            </a:r>
            <a:r>
              <a:rPr lang="de-DE" sz="2000" dirty="0"/>
              <a:t> a </a:t>
            </a:r>
            <a:r>
              <a:rPr lang="de-DE" sz="2000" dirty="0" err="1"/>
              <a:t>reflection</a:t>
            </a:r>
            <a:r>
              <a:rPr lang="de-DE" sz="2000" dirty="0"/>
              <a:t>)</a:t>
            </a:r>
          </a:p>
        </p:txBody>
      </p:sp>
      <p:sp>
        <p:nvSpPr>
          <p:cNvPr id="5" name="Foliennummernplatzhalter 4">
            <a:extLst>
              <a:ext uri="{FF2B5EF4-FFF2-40B4-BE49-F238E27FC236}">
                <a16:creationId xmlns:a16="http://schemas.microsoft.com/office/drawing/2014/main" id="{F381341D-3CB9-FF44-9D8D-C06EB9189E2F}"/>
              </a:ext>
            </a:extLst>
          </p:cNvPr>
          <p:cNvSpPr>
            <a:spLocks noGrp="1"/>
          </p:cNvSpPr>
          <p:nvPr>
            <p:ph type="sldNum" sz="quarter" idx="13"/>
          </p:nvPr>
        </p:nvSpPr>
        <p:spPr/>
        <p:txBody>
          <a:bodyPr/>
          <a:lstStyle/>
          <a:p>
            <a:pPr defTabSz="650230">
              <a:defRPr/>
            </a:pPr>
            <a:fld id="{1A90E5E7-075E-4463-AEF7-04E2DF91395C}" type="slidenum">
              <a:rPr lang="de-DE" altLang="de-DE" smtClean="0">
                <a:solidFill>
                  <a:prstClr val="white"/>
                </a:solidFill>
                <a:ea typeface="+mn-ea"/>
              </a:rPr>
              <a:pPr defTabSz="650230">
                <a:defRPr/>
              </a:pPr>
              <a:t>12</a:t>
            </a:fld>
            <a:endParaRPr lang="de-DE" altLang="de-DE" dirty="0">
              <a:solidFill>
                <a:prstClr val="white"/>
              </a:solidFill>
              <a:ea typeface="+mn-ea"/>
            </a:endParaRPr>
          </a:p>
        </p:txBody>
      </p:sp>
      <p:sp>
        <p:nvSpPr>
          <p:cNvPr id="6" name="Datumsplatzhalter 5">
            <a:extLst>
              <a:ext uri="{FF2B5EF4-FFF2-40B4-BE49-F238E27FC236}">
                <a16:creationId xmlns:a16="http://schemas.microsoft.com/office/drawing/2014/main" id="{B0050E82-E14C-2A4B-AD9E-DEA168003AFE}"/>
              </a:ext>
            </a:extLst>
          </p:cNvPr>
          <p:cNvSpPr>
            <a:spLocks noGrp="1"/>
          </p:cNvSpPr>
          <p:nvPr>
            <p:ph type="dt" sz="half" idx="14"/>
          </p:nvPr>
        </p:nvSpPr>
        <p:spPr/>
        <p:txBody>
          <a:bodyPr/>
          <a:lstStyle/>
          <a:p>
            <a:pPr defTabSz="650230">
              <a:defRPr/>
            </a:pPr>
            <a:r>
              <a:rPr lang="de-DE">
                <a:solidFill>
                  <a:prstClr val="white"/>
                </a:solidFill>
                <a:ea typeface="+mn-ea"/>
              </a:rPr>
              <a:t>12.10.2022</a:t>
            </a:r>
            <a:endParaRPr lang="de-DE" dirty="0">
              <a:solidFill>
                <a:prstClr val="white"/>
              </a:solidFill>
              <a:ea typeface="+mn-ea"/>
            </a:endParaRPr>
          </a:p>
        </p:txBody>
      </p:sp>
      <p:graphicFrame>
        <p:nvGraphicFramePr>
          <p:cNvPr id="9" name="Diagramm 8">
            <a:extLst>
              <a:ext uri="{FF2B5EF4-FFF2-40B4-BE49-F238E27FC236}">
                <a16:creationId xmlns:a16="http://schemas.microsoft.com/office/drawing/2014/main" id="{60094251-CC5E-4C4A-8109-1BBD91A5D67A}"/>
              </a:ext>
            </a:extLst>
          </p:cNvPr>
          <p:cNvGraphicFramePr/>
          <p:nvPr>
            <p:extLst>
              <p:ext uri="{D42A27DB-BD31-4B8C-83A1-F6EECF244321}">
                <p14:modId xmlns:p14="http://schemas.microsoft.com/office/powerpoint/2010/main" val="2358787422"/>
              </p:ext>
            </p:extLst>
          </p:nvPr>
        </p:nvGraphicFramePr>
        <p:xfrm>
          <a:off x="424462" y="3076600"/>
          <a:ext cx="12270625" cy="568863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1520873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a:extLst>
              <a:ext uri="{FF2B5EF4-FFF2-40B4-BE49-F238E27FC236}">
                <a16:creationId xmlns:a16="http://schemas.microsoft.com/office/drawing/2014/main" id="{EF32CACE-3DD2-896A-AE69-07FC47607315}"/>
              </a:ext>
            </a:extLst>
          </p:cNvPr>
          <p:cNvSpPr>
            <a:spLocks noGrp="1"/>
          </p:cNvSpPr>
          <p:nvPr>
            <p:ph type="body" sz="quarter" idx="10"/>
          </p:nvPr>
        </p:nvSpPr>
        <p:spPr/>
        <p:txBody>
          <a:bodyPr/>
          <a:lstStyle/>
          <a:p>
            <a:r>
              <a:rPr lang="de-DE" dirty="0" err="1"/>
              <a:t>Example</a:t>
            </a:r>
            <a:r>
              <a:rPr lang="de-DE" dirty="0"/>
              <a:t>: Ranking</a:t>
            </a:r>
          </a:p>
        </p:txBody>
      </p:sp>
      <p:sp>
        <p:nvSpPr>
          <p:cNvPr id="2" name="Textplatzhalter 1">
            <a:extLst>
              <a:ext uri="{FF2B5EF4-FFF2-40B4-BE49-F238E27FC236}">
                <a16:creationId xmlns:a16="http://schemas.microsoft.com/office/drawing/2014/main" id="{6268A635-81C1-1BA3-2E41-90490C75A9BF}"/>
              </a:ext>
            </a:extLst>
          </p:cNvPr>
          <p:cNvSpPr>
            <a:spLocks noGrp="1"/>
          </p:cNvSpPr>
          <p:nvPr>
            <p:ph type="body" sz="quarter" idx="11"/>
          </p:nvPr>
        </p:nvSpPr>
        <p:spPr/>
        <p:txBody>
          <a:bodyPr/>
          <a:lstStyle/>
          <a:p>
            <a:r>
              <a:rPr lang="de-DE" b="1" dirty="0"/>
              <a:t>Text </a:t>
            </a:r>
            <a:r>
              <a:rPr lang="de-DE" b="1" dirty="0" err="1"/>
              <a:t>statistics</a:t>
            </a:r>
            <a:r>
              <a:rPr lang="de-DE" b="1" dirty="0"/>
              <a:t> </a:t>
            </a:r>
            <a:r>
              <a:rPr lang="de-DE" dirty="0" err="1"/>
              <a:t>are</a:t>
            </a:r>
            <a:r>
              <a:rPr lang="de-DE" dirty="0"/>
              <a:t> </a:t>
            </a:r>
            <a:r>
              <a:rPr lang="de-DE" dirty="0" err="1"/>
              <a:t>used</a:t>
            </a:r>
            <a:r>
              <a:rPr lang="de-DE" dirty="0"/>
              <a:t> </a:t>
            </a:r>
            <a:r>
              <a:rPr lang="de-DE" dirty="0" err="1"/>
              <a:t>to</a:t>
            </a:r>
            <a:r>
              <a:rPr lang="de-DE" dirty="0"/>
              <a:t> </a:t>
            </a:r>
            <a:r>
              <a:rPr lang="de-DE" dirty="0" err="1"/>
              <a:t>compare</a:t>
            </a:r>
            <a:r>
              <a:rPr lang="de-DE" dirty="0"/>
              <a:t> </a:t>
            </a:r>
            <a:r>
              <a:rPr lang="de-DE" dirty="0" err="1"/>
              <a:t>search</a:t>
            </a:r>
            <a:r>
              <a:rPr lang="de-DE" dirty="0"/>
              <a:t> </a:t>
            </a:r>
            <a:r>
              <a:rPr lang="de-DE" dirty="0" err="1"/>
              <a:t>queries</a:t>
            </a:r>
            <a:r>
              <a:rPr lang="de-DE" dirty="0"/>
              <a:t> and </a:t>
            </a:r>
            <a:r>
              <a:rPr lang="de-DE" dirty="0" err="1"/>
              <a:t>documents</a:t>
            </a:r>
            <a:r>
              <a:rPr lang="de-DE" dirty="0"/>
              <a:t>. </a:t>
            </a:r>
          </a:p>
        </p:txBody>
      </p:sp>
      <p:sp>
        <p:nvSpPr>
          <p:cNvPr id="4" name="Fußzeilenplatzhalter 3">
            <a:extLst>
              <a:ext uri="{FF2B5EF4-FFF2-40B4-BE49-F238E27FC236}">
                <a16:creationId xmlns:a16="http://schemas.microsoft.com/office/drawing/2014/main" id="{1581F2E7-CCF5-0306-CAA7-228B553F76E9}"/>
              </a:ext>
            </a:extLst>
          </p:cNvPr>
          <p:cNvSpPr>
            <a:spLocks noGrp="1"/>
          </p:cNvSpPr>
          <p:nvPr>
            <p:ph type="ftr" sz="quarter" idx="12"/>
          </p:nvPr>
        </p:nvSpPr>
        <p:spPr/>
        <p:txBody>
          <a:bodyPr/>
          <a:lstStyle/>
          <a:p>
            <a:pPr algn="ctr" defTabSz="650230">
              <a:defRPr/>
            </a:pPr>
            <a:r>
              <a:rPr lang="de-DE">
                <a:solidFill>
                  <a:prstClr val="white"/>
                </a:solidFill>
                <a:ea typeface="+mn-ea"/>
              </a:rPr>
              <a:t>Developing and promoting search engine literacy in primary education  ‧ #ossym 2022 ‧ Platz, Klan &amp; Decker</a:t>
            </a:r>
            <a:endParaRPr lang="de-DE" dirty="0">
              <a:solidFill>
                <a:prstClr val="white"/>
              </a:solidFill>
              <a:ea typeface="+mn-ea"/>
            </a:endParaRPr>
          </a:p>
        </p:txBody>
      </p:sp>
      <p:sp>
        <p:nvSpPr>
          <p:cNvPr id="5" name="Foliennummernplatzhalter 4">
            <a:extLst>
              <a:ext uri="{FF2B5EF4-FFF2-40B4-BE49-F238E27FC236}">
                <a16:creationId xmlns:a16="http://schemas.microsoft.com/office/drawing/2014/main" id="{E3CB7821-24AE-32E4-3F1A-E08A015BC1D3}"/>
              </a:ext>
            </a:extLst>
          </p:cNvPr>
          <p:cNvSpPr>
            <a:spLocks noGrp="1"/>
          </p:cNvSpPr>
          <p:nvPr>
            <p:ph type="sldNum" sz="quarter" idx="13"/>
          </p:nvPr>
        </p:nvSpPr>
        <p:spPr/>
        <p:txBody>
          <a:bodyPr/>
          <a:lstStyle/>
          <a:p>
            <a:pPr defTabSz="650230">
              <a:defRPr/>
            </a:pPr>
            <a:fld id="{9F98DD93-6DD3-4886-9D58-7AA6C8D569AC}" type="slidenum">
              <a:rPr lang="de-DE" altLang="de-DE" smtClean="0">
                <a:solidFill>
                  <a:prstClr val="white"/>
                </a:solidFill>
                <a:ea typeface="+mn-ea"/>
              </a:rPr>
              <a:pPr defTabSz="650230">
                <a:defRPr/>
              </a:pPr>
              <a:t>13</a:t>
            </a:fld>
            <a:endParaRPr lang="de-DE" altLang="de-DE" dirty="0">
              <a:solidFill>
                <a:prstClr val="white"/>
              </a:solidFill>
              <a:ea typeface="+mn-ea"/>
            </a:endParaRPr>
          </a:p>
        </p:txBody>
      </p:sp>
      <p:sp>
        <p:nvSpPr>
          <p:cNvPr id="6" name="Datumsplatzhalter 5">
            <a:extLst>
              <a:ext uri="{FF2B5EF4-FFF2-40B4-BE49-F238E27FC236}">
                <a16:creationId xmlns:a16="http://schemas.microsoft.com/office/drawing/2014/main" id="{AF2CA811-3237-7899-F830-09121A017D18}"/>
              </a:ext>
            </a:extLst>
          </p:cNvPr>
          <p:cNvSpPr>
            <a:spLocks noGrp="1"/>
          </p:cNvSpPr>
          <p:nvPr>
            <p:ph type="dt" sz="half" idx="14"/>
          </p:nvPr>
        </p:nvSpPr>
        <p:spPr/>
        <p:txBody>
          <a:bodyPr/>
          <a:lstStyle/>
          <a:p>
            <a:pPr defTabSz="650230">
              <a:defRPr/>
            </a:pPr>
            <a:r>
              <a:rPr lang="de-DE">
                <a:solidFill>
                  <a:prstClr val="white"/>
                </a:solidFill>
                <a:ea typeface="+mn-ea"/>
              </a:rPr>
              <a:t>12.10.2022</a:t>
            </a:r>
            <a:endParaRPr lang="de-DE" dirty="0">
              <a:solidFill>
                <a:prstClr val="white"/>
              </a:solidFill>
              <a:ea typeface="+mn-ea"/>
            </a:endParaRPr>
          </a:p>
        </p:txBody>
      </p:sp>
    </p:spTree>
    <p:extLst>
      <p:ext uri="{BB962C8B-B14F-4D97-AF65-F5344CB8AC3E}">
        <p14:creationId xmlns:p14="http://schemas.microsoft.com/office/powerpoint/2010/main" val="27171072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platzhalter 19">
            <a:extLst>
              <a:ext uri="{FF2B5EF4-FFF2-40B4-BE49-F238E27FC236}">
                <a16:creationId xmlns:a16="http://schemas.microsoft.com/office/drawing/2014/main" id="{2DFB52CB-D6FF-AEE2-8B2D-561110044475}"/>
              </a:ext>
            </a:extLst>
          </p:cNvPr>
          <p:cNvSpPr>
            <a:spLocks noGrp="1"/>
          </p:cNvSpPr>
          <p:nvPr>
            <p:ph type="body" sz="quarter" idx="11"/>
          </p:nvPr>
        </p:nvSpPr>
        <p:spPr/>
        <p:txBody>
          <a:bodyPr/>
          <a:lstStyle/>
          <a:p>
            <a:pPr>
              <a:buFont typeface="Arial" panose="020B0604020202020204" pitchFamily="34" charset="0"/>
              <a:buChar char="•"/>
            </a:pPr>
            <a:r>
              <a:rPr lang="de-DE" dirty="0" err="1"/>
              <a:t>frequency</a:t>
            </a:r>
            <a:r>
              <a:rPr lang="de-DE" dirty="0"/>
              <a:t> </a:t>
            </a:r>
            <a:r>
              <a:rPr lang="de-DE" dirty="0" err="1"/>
              <a:t>determination</a:t>
            </a:r>
            <a:r>
              <a:rPr lang="de-DE" dirty="0"/>
              <a:t> </a:t>
            </a:r>
          </a:p>
          <a:p>
            <a:pPr>
              <a:buFont typeface="Arial" panose="020B0604020202020204" pitchFamily="34" charset="0"/>
              <a:buChar char="•"/>
            </a:pPr>
            <a:r>
              <a:rPr lang="de-DE" dirty="0" err="1"/>
              <a:t>search</a:t>
            </a:r>
            <a:r>
              <a:rPr lang="de-DE" dirty="0"/>
              <a:t> </a:t>
            </a:r>
            <a:r>
              <a:rPr lang="de-DE" dirty="0" err="1"/>
              <a:t>of</a:t>
            </a:r>
            <a:r>
              <a:rPr lang="de-DE" dirty="0"/>
              <a:t> </a:t>
            </a:r>
            <a:r>
              <a:rPr lang="de-DE" dirty="0" err="1"/>
              <a:t>text</a:t>
            </a:r>
            <a:r>
              <a:rPr lang="de-DE" dirty="0"/>
              <a:t> </a:t>
            </a:r>
            <a:r>
              <a:rPr lang="de-DE" dirty="0" err="1"/>
              <a:t>sections</a:t>
            </a:r>
            <a:r>
              <a:rPr lang="de-DE" dirty="0"/>
              <a:t> </a:t>
            </a:r>
            <a:r>
              <a:rPr lang="de-DE" dirty="0" err="1"/>
              <a:t>of</a:t>
            </a:r>
            <a:r>
              <a:rPr lang="de-DE" dirty="0"/>
              <a:t> </a:t>
            </a:r>
            <a:r>
              <a:rPr lang="de-DE" dirty="0" err="1"/>
              <a:t>the</a:t>
            </a:r>
            <a:r>
              <a:rPr lang="de-DE" dirty="0"/>
              <a:t> same </a:t>
            </a:r>
            <a:r>
              <a:rPr lang="de-DE" dirty="0" err="1"/>
              <a:t>length</a:t>
            </a:r>
            <a:r>
              <a:rPr lang="de-DE" dirty="0"/>
              <a:t> </a:t>
            </a:r>
            <a:r>
              <a:rPr lang="de-DE" dirty="0" err="1"/>
              <a:t>for</a:t>
            </a:r>
            <a:r>
              <a:rPr lang="de-DE" dirty="0"/>
              <a:t> a </a:t>
            </a:r>
            <a:r>
              <a:rPr lang="de-DE" dirty="0" err="1"/>
              <a:t>specific</a:t>
            </a:r>
            <a:r>
              <a:rPr lang="de-DE" dirty="0"/>
              <a:t> </a:t>
            </a:r>
            <a:r>
              <a:rPr lang="de-DE" dirty="0" err="1"/>
              <a:t>search</a:t>
            </a:r>
            <a:r>
              <a:rPr lang="de-DE" dirty="0"/>
              <a:t> </a:t>
            </a:r>
            <a:r>
              <a:rPr lang="de-DE" dirty="0" err="1"/>
              <a:t>term</a:t>
            </a:r>
            <a:endParaRPr lang="de-DE" dirty="0"/>
          </a:p>
          <a:p>
            <a:pPr>
              <a:buFont typeface="Arial" panose="020B0604020202020204" pitchFamily="34" charset="0"/>
              <a:buChar char="•"/>
            </a:pPr>
            <a:r>
              <a:rPr lang="de-DE" dirty="0"/>
              <a:t>e.g., „</a:t>
            </a:r>
            <a:r>
              <a:rPr lang="de-DE" dirty="0" err="1"/>
              <a:t>dog</a:t>
            </a:r>
            <a:r>
              <a:rPr lang="de-DE" dirty="0"/>
              <a:t>“</a:t>
            </a:r>
          </a:p>
          <a:p>
            <a:pPr indent="0"/>
            <a:endParaRPr lang="de-DE" dirty="0"/>
          </a:p>
        </p:txBody>
      </p:sp>
      <p:sp>
        <p:nvSpPr>
          <p:cNvPr id="2" name="Textplatzhalter 1">
            <a:extLst>
              <a:ext uri="{FF2B5EF4-FFF2-40B4-BE49-F238E27FC236}">
                <a16:creationId xmlns:a16="http://schemas.microsoft.com/office/drawing/2014/main" id="{7E832A37-A692-9F40-B25B-7B4E28A27428}"/>
              </a:ext>
            </a:extLst>
          </p:cNvPr>
          <p:cNvSpPr>
            <a:spLocks noGrp="1"/>
          </p:cNvSpPr>
          <p:nvPr>
            <p:ph type="body" sz="quarter" idx="10"/>
          </p:nvPr>
        </p:nvSpPr>
        <p:spPr/>
        <p:txBody>
          <a:bodyPr/>
          <a:lstStyle/>
          <a:p>
            <a:r>
              <a:rPr lang="de-DE" sz="4000" dirty="0"/>
              <a:t>Initial </a:t>
            </a:r>
            <a:r>
              <a:rPr lang="de-DE" sz="4000" dirty="0" err="1"/>
              <a:t>Example</a:t>
            </a:r>
            <a:endParaRPr lang="de-DE" dirty="0"/>
          </a:p>
        </p:txBody>
      </p:sp>
      <p:sp>
        <p:nvSpPr>
          <p:cNvPr id="4" name="Fußzeilenplatzhalter 3">
            <a:extLst>
              <a:ext uri="{FF2B5EF4-FFF2-40B4-BE49-F238E27FC236}">
                <a16:creationId xmlns:a16="http://schemas.microsoft.com/office/drawing/2014/main" id="{7CCFF460-F983-8A46-9C89-548FE99A84F2}"/>
              </a:ext>
            </a:extLst>
          </p:cNvPr>
          <p:cNvSpPr>
            <a:spLocks noGrp="1"/>
          </p:cNvSpPr>
          <p:nvPr>
            <p:ph type="ftr" sz="quarter" idx="12"/>
          </p:nvPr>
        </p:nvSpPr>
        <p:spPr/>
        <p:txBody>
          <a:bodyPr/>
          <a:lstStyle/>
          <a:p>
            <a:pPr algn="ctr" defTabSz="650230">
              <a:defRPr/>
            </a:pPr>
            <a:r>
              <a:rPr lang="de-DE" dirty="0" err="1">
                <a:solidFill>
                  <a:prstClr val="white"/>
                </a:solidFill>
                <a:ea typeface="+mn-ea"/>
              </a:rPr>
              <a:t>Developing</a:t>
            </a:r>
            <a:r>
              <a:rPr lang="de-DE" dirty="0">
                <a:solidFill>
                  <a:prstClr val="white"/>
                </a:solidFill>
                <a:ea typeface="+mn-ea"/>
              </a:rPr>
              <a:t> and </a:t>
            </a:r>
            <a:r>
              <a:rPr lang="de-DE" dirty="0" err="1">
                <a:solidFill>
                  <a:prstClr val="white"/>
                </a:solidFill>
                <a:ea typeface="+mn-ea"/>
              </a:rPr>
              <a:t>promoting</a:t>
            </a:r>
            <a:r>
              <a:rPr lang="de-DE" dirty="0">
                <a:solidFill>
                  <a:prstClr val="white"/>
                </a:solidFill>
                <a:ea typeface="+mn-ea"/>
              </a:rPr>
              <a:t> </a:t>
            </a:r>
            <a:r>
              <a:rPr lang="de-DE" dirty="0" err="1">
                <a:solidFill>
                  <a:prstClr val="white"/>
                </a:solidFill>
                <a:ea typeface="+mn-ea"/>
              </a:rPr>
              <a:t>search</a:t>
            </a:r>
            <a:r>
              <a:rPr lang="de-DE" dirty="0">
                <a:solidFill>
                  <a:prstClr val="white"/>
                </a:solidFill>
                <a:ea typeface="+mn-ea"/>
              </a:rPr>
              <a:t> </a:t>
            </a:r>
            <a:r>
              <a:rPr lang="de-DE" dirty="0" err="1">
                <a:solidFill>
                  <a:prstClr val="white"/>
                </a:solidFill>
                <a:ea typeface="+mn-ea"/>
              </a:rPr>
              <a:t>engine</a:t>
            </a:r>
            <a:r>
              <a:rPr lang="de-DE" dirty="0">
                <a:solidFill>
                  <a:prstClr val="white"/>
                </a:solidFill>
                <a:ea typeface="+mn-ea"/>
              </a:rPr>
              <a:t> </a:t>
            </a:r>
            <a:r>
              <a:rPr lang="de-DE" dirty="0" err="1">
                <a:solidFill>
                  <a:prstClr val="white"/>
                </a:solidFill>
                <a:ea typeface="+mn-ea"/>
              </a:rPr>
              <a:t>literacy</a:t>
            </a:r>
            <a:r>
              <a:rPr lang="de-DE" dirty="0">
                <a:solidFill>
                  <a:prstClr val="white"/>
                </a:solidFill>
                <a:ea typeface="+mn-ea"/>
              </a:rPr>
              <a:t> in </a:t>
            </a:r>
            <a:r>
              <a:rPr lang="de-DE" dirty="0" err="1">
                <a:solidFill>
                  <a:prstClr val="white"/>
                </a:solidFill>
                <a:ea typeface="+mn-ea"/>
              </a:rPr>
              <a:t>primary</a:t>
            </a:r>
            <a:r>
              <a:rPr lang="de-DE" dirty="0">
                <a:solidFill>
                  <a:prstClr val="white"/>
                </a:solidFill>
                <a:ea typeface="+mn-ea"/>
              </a:rPr>
              <a:t> </a:t>
            </a:r>
            <a:r>
              <a:rPr lang="de-DE" dirty="0" err="1">
                <a:solidFill>
                  <a:prstClr val="white"/>
                </a:solidFill>
                <a:ea typeface="+mn-ea"/>
              </a:rPr>
              <a:t>education</a:t>
            </a:r>
            <a:r>
              <a:rPr lang="de-DE" dirty="0">
                <a:solidFill>
                  <a:prstClr val="white"/>
                </a:solidFill>
                <a:ea typeface="+mn-ea"/>
              </a:rPr>
              <a:t>  ‧ #</a:t>
            </a:r>
            <a:r>
              <a:rPr lang="de-DE" dirty="0" err="1">
                <a:solidFill>
                  <a:prstClr val="white"/>
                </a:solidFill>
                <a:ea typeface="+mn-ea"/>
              </a:rPr>
              <a:t>ossym</a:t>
            </a:r>
            <a:r>
              <a:rPr lang="de-DE" dirty="0">
                <a:solidFill>
                  <a:prstClr val="white"/>
                </a:solidFill>
                <a:ea typeface="+mn-ea"/>
              </a:rPr>
              <a:t> 2022 ‧ Platz, Klan &amp; Decker</a:t>
            </a:r>
          </a:p>
        </p:txBody>
      </p:sp>
      <p:sp>
        <p:nvSpPr>
          <p:cNvPr id="5" name="Foliennummernplatzhalter 4">
            <a:extLst>
              <a:ext uri="{FF2B5EF4-FFF2-40B4-BE49-F238E27FC236}">
                <a16:creationId xmlns:a16="http://schemas.microsoft.com/office/drawing/2014/main" id="{F381341D-3CB9-FF44-9D8D-C06EB9189E2F}"/>
              </a:ext>
            </a:extLst>
          </p:cNvPr>
          <p:cNvSpPr>
            <a:spLocks noGrp="1"/>
          </p:cNvSpPr>
          <p:nvPr>
            <p:ph type="sldNum" sz="quarter" idx="13"/>
          </p:nvPr>
        </p:nvSpPr>
        <p:spPr/>
        <p:txBody>
          <a:bodyPr/>
          <a:lstStyle/>
          <a:p>
            <a:pPr defTabSz="650230">
              <a:defRPr/>
            </a:pPr>
            <a:fld id="{1A90E5E7-075E-4463-AEF7-04E2DF91395C}" type="slidenum">
              <a:rPr lang="de-DE" altLang="de-DE" smtClean="0">
                <a:solidFill>
                  <a:prstClr val="white"/>
                </a:solidFill>
                <a:ea typeface="+mn-ea"/>
              </a:rPr>
              <a:pPr defTabSz="650230">
                <a:defRPr/>
              </a:pPr>
              <a:t>14</a:t>
            </a:fld>
            <a:endParaRPr lang="de-DE" altLang="de-DE" dirty="0">
              <a:solidFill>
                <a:prstClr val="white"/>
              </a:solidFill>
              <a:ea typeface="+mn-ea"/>
            </a:endParaRPr>
          </a:p>
        </p:txBody>
      </p:sp>
      <p:sp>
        <p:nvSpPr>
          <p:cNvPr id="6" name="Datumsplatzhalter 5">
            <a:extLst>
              <a:ext uri="{FF2B5EF4-FFF2-40B4-BE49-F238E27FC236}">
                <a16:creationId xmlns:a16="http://schemas.microsoft.com/office/drawing/2014/main" id="{B0050E82-E14C-2A4B-AD9E-DEA168003AFE}"/>
              </a:ext>
            </a:extLst>
          </p:cNvPr>
          <p:cNvSpPr>
            <a:spLocks noGrp="1"/>
          </p:cNvSpPr>
          <p:nvPr>
            <p:ph type="dt" sz="half" idx="14"/>
          </p:nvPr>
        </p:nvSpPr>
        <p:spPr/>
        <p:txBody>
          <a:bodyPr/>
          <a:lstStyle/>
          <a:p>
            <a:pPr defTabSz="650230">
              <a:defRPr/>
            </a:pPr>
            <a:r>
              <a:rPr lang="de-DE">
                <a:solidFill>
                  <a:prstClr val="white"/>
                </a:solidFill>
                <a:ea typeface="+mn-ea"/>
              </a:rPr>
              <a:t>12.10.2022</a:t>
            </a:r>
            <a:endParaRPr lang="de-DE" dirty="0">
              <a:solidFill>
                <a:prstClr val="white"/>
              </a:solidFill>
              <a:ea typeface="+mn-ea"/>
            </a:endParaRPr>
          </a:p>
        </p:txBody>
      </p:sp>
      <p:graphicFrame>
        <p:nvGraphicFramePr>
          <p:cNvPr id="9" name="Diagramm 8">
            <a:extLst>
              <a:ext uri="{FF2B5EF4-FFF2-40B4-BE49-F238E27FC236}">
                <a16:creationId xmlns:a16="http://schemas.microsoft.com/office/drawing/2014/main" id="{60094251-CC5E-4C4A-8109-1BBD91A5D67A}"/>
              </a:ext>
            </a:extLst>
          </p:cNvPr>
          <p:cNvGraphicFramePr/>
          <p:nvPr>
            <p:extLst>
              <p:ext uri="{D42A27DB-BD31-4B8C-83A1-F6EECF244321}">
                <p14:modId xmlns:p14="http://schemas.microsoft.com/office/powerpoint/2010/main" val="1812017452"/>
              </p:ext>
            </p:extLst>
          </p:nvPr>
        </p:nvGraphicFramePr>
        <p:xfrm>
          <a:off x="3885917" y="331508"/>
          <a:ext cx="6502400" cy="16605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3" name="Grafik 12" descr="Ein Bild, das Text enthält.&#10;&#10;Automatisch generierte Beschreibung">
            <a:extLst>
              <a:ext uri="{FF2B5EF4-FFF2-40B4-BE49-F238E27FC236}">
                <a16:creationId xmlns:a16="http://schemas.microsoft.com/office/drawing/2014/main" id="{15085568-7450-127A-6BA2-02B66AB20215}"/>
              </a:ext>
            </a:extLst>
          </p:cNvPr>
          <p:cNvPicPr>
            <a:picLocks noChangeAspect="1"/>
          </p:cNvPicPr>
          <p:nvPr/>
        </p:nvPicPr>
        <p:blipFill>
          <a:blip r:embed="rId8"/>
          <a:stretch>
            <a:fillRect/>
          </a:stretch>
        </p:blipFill>
        <p:spPr>
          <a:xfrm>
            <a:off x="9805649" y="1992094"/>
            <a:ext cx="2520000" cy="3604329"/>
          </a:xfrm>
          <a:prstGeom prst="rect">
            <a:avLst/>
          </a:prstGeom>
        </p:spPr>
      </p:pic>
      <p:pic>
        <p:nvPicPr>
          <p:cNvPr id="15" name="Grafik 14" descr="Ein Bild, das Text enthält.&#10;&#10;Automatisch generierte Beschreibung">
            <a:extLst>
              <a:ext uri="{FF2B5EF4-FFF2-40B4-BE49-F238E27FC236}">
                <a16:creationId xmlns:a16="http://schemas.microsoft.com/office/drawing/2014/main" id="{06FD94CA-4448-55E3-416A-D229158475A6}"/>
              </a:ext>
            </a:extLst>
          </p:cNvPr>
          <p:cNvPicPr>
            <a:picLocks noChangeAspect="1"/>
          </p:cNvPicPr>
          <p:nvPr/>
        </p:nvPicPr>
        <p:blipFill>
          <a:blip r:embed="rId9"/>
          <a:stretch>
            <a:fillRect/>
          </a:stretch>
        </p:blipFill>
        <p:spPr>
          <a:xfrm rot="20060484">
            <a:off x="7179227" y="4962234"/>
            <a:ext cx="2520000" cy="3590550"/>
          </a:xfrm>
          <a:prstGeom prst="rect">
            <a:avLst/>
          </a:prstGeom>
        </p:spPr>
      </p:pic>
      <p:pic>
        <p:nvPicPr>
          <p:cNvPr id="17" name="Grafik 16" descr="Ein Bild, das Text enthält.&#10;&#10;Automatisch generierte Beschreibung">
            <a:extLst>
              <a:ext uri="{FF2B5EF4-FFF2-40B4-BE49-F238E27FC236}">
                <a16:creationId xmlns:a16="http://schemas.microsoft.com/office/drawing/2014/main" id="{39DF4425-913D-89DA-74DF-37EA3C80D674}"/>
              </a:ext>
            </a:extLst>
          </p:cNvPr>
          <p:cNvPicPr>
            <a:picLocks noChangeAspect="1"/>
          </p:cNvPicPr>
          <p:nvPr/>
        </p:nvPicPr>
        <p:blipFill>
          <a:blip r:embed="rId10"/>
          <a:stretch>
            <a:fillRect/>
          </a:stretch>
        </p:blipFill>
        <p:spPr>
          <a:xfrm rot="817544">
            <a:off x="7041537" y="2238870"/>
            <a:ext cx="2520000" cy="3556941"/>
          </a:xfrm>
          <a:prstGeom prst="rect">
            <a:avLst/>
          </a:prstGeom>
        </p:spPr>
      </p:pic>
      <p:pic>
        <p:nvPicPr>
          <p:cNvPr id="19" name="Grafik 18" descr="Ein Bild, das Text enthält.&#10;&#10;Automatisch generierte Beschreibung">
            <a:extLst>
              <a:ext uri="{FF2B5EF4-FFF2-40B4-BE49-F238E27FC236}">
                <a16:creationId xmlns:a16="http://schemas.microsoft.com/office/drawing/2014/main" id="{7F5B607F-59DB-579C-2893-B8E4E596A04B}"/>
              </a:ext>
            </a:extLst>
          </p:cNvPr>
          <p:cNvPicPr>
            <a:picLocks noChangeAspect="1"/>
          </p:cNvPicPr>
          <p:nvPr/>
        </p:nvPicPr>
        <p:blipFill>
          <a:blip r:embed="rId11"/>
          <a:stretch>
            <a:fillRect/>
          </a:stretch>
        </p:blipFill>
        <p:spPr>
          <a:xfrm rot="1056899">
            <a:off x="10058241" y="5063036"/>
            <a:ext cx="2520000" cy="3560477"/>
          </a:xfrm>
          <a:prstGeom prst="rect">
            <a:avLst/>
          </a:prstGeom>
        </p:spPr>
      </p:pic>
    </p:spTree>
    <p:extLst>
      <p:ext uri="{BB962C8B-B14F-4D97-AF65-F5344CB8AC3E}">
        <p14:creationId xmlns:p14="http://schemas.microsoft.com/office/powerpoint/2010/main" val="31786815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platzhalter 19">
            <a:extLst>
              <a:ext uri="{FF2B5EF4-FFF2-40B4-BE49-F238E27FC236}">
                <a16:creationId xmlns:a16="http://schemas.microsoft.com/office/drawing/2014/main" id="{2DFB52CB-D6FF-AEE2-8B2D-561110044475}"/>
              </a:ext>
            </a:extLst>
          </p:cNvPr>
          <p:cNvSpPr>
            <a:spLocks noGrp="1"/>
          </p:cNvSpPr>
          <p:nvPr>
            <p:ph type="body" sz="quarter" idx="11"/>
          </p:nvPr>
        </p:nvSpPr>
        <p:spPr/>
        <p:txBody>
          <a:bodyPr/>
          <a:lstStyle/>
          <a:p>
            <a:pPr>
              <a:buFont typeface="Arial" panose="020B0604020202020204" pitchFamily="34" charset="0"/>
              <a:buChar char="•"/>
            </a:pPr>
            <a:r>
              <a:rPr lang="de-DE" dirty="0" err="1"/>
              <a:t>frequency</a:t>
            </a:r>
            <a:r>
              <a:rPr lang="de-DE" dirty="0"/>
              <a:t> </a:t>
            </a:r>
            <a:r>
              <a:rPr lang="de-DE" dirty="0" err="1"/>
              <a:t>determination</a:t>
            </a:r>
            <a:r>
              <a:rPr lang="de-DE" dirty="0"/>
              <a:t> </a:t>
            </a:r>
          </a:p>
          <a:p>
            <a:pPr>
              <a:buFont typeface="Arial" panose="020B0604020202020204" pitchFamily="34" charset="0"/>
              <a:buChar char="•"/>
            </a:pPr>
            <a:r>
              <a:rPr lang="de-DE" dirty="0" err="1"/>
              <a:t>search</a:t>
            </a:r>
            <a:r>
              <a:rPr lang="de-DE" dirty="0"/>
              <a:t> </a:t>
            </a:r>
            <a:r>
              <a:rPr lang="de-DE" dirty="0" err="1"/>
              <a:t>of</a:t>
            </a:r>
            <a:r>
              <a:rPr lang="de-DE" dirty="0"/>
              <a:t> </a:t>
            </a:r>
            <a:r>
              <a:rPr lang="de-DE" dirty="0" err="1"/>
              <a:t>text</a:t>
            </a:r>
            <a:r>
              <a:rPr lang="de-DE" dirty="0"/>
              <a:t> </a:t>
            </a:r>
            <a:r>
              <a:rPr lang="de-DE" dirty="0" err="1"/>
              <a:t>sections</a:t>
            </a:r>
            <a:r>
              <a:rPr lang="de-DE" dirty="0"/>
              <a:t> </a:t>
            </a:r>
            <a:r>
              <a:rPr lang="de-DE" dirty="0" err="1"/>
              <a:t>of</a:t>
            </a:r>
            <a:r>
              <a:rPr lang="de-DE" dirty="0"/>
              <a:t> </a:t>
            </a:r>
            <a:r>
              <a:rPr lang="de-DE" dirty="0" err="1"/>
              <a:t>the</a:t>
            </a:r>
            <a:r>
              <a:rPr lang="de-DE" dirty="0"/>
              <a:t> same </a:t>
            </a:r>
            <a:r>
              <a:rPr lang="de-DE" dirty="0" err="1"/>
              <a:t>length</a:t>
            </a:r>
            <a:r>
              <a:rPr lang="de-DE" dirty="0"/>
              <a:t> </a:t>
            </a:r>
            <a:r>
              <a:rPr lang="de-DE" dirty="0" err="1"/>
              <a:t>for</a:t>
            </a:r>
            <a:r>
              <a:rPr lang="de-DE" dirty="0"/>
              <a:t> a </a:t>
            </a:r>
            <a:r>
              <a:rPr lang="de-DE" dirty="0" err="1"/>
              <a:t>specific</a:t>
            </a:r>
            <a:r>
              <a:rPr lang="de-DE" dirty="0"/>
              <a:t> </a:t>
            </a:r>
            <a:r>
              <a:rPr lang="de-DE" dirty="0" err="1"/>
              <a:t>search</a:t>
            </a:r>
            <a:r>
              <a:rPr lang="de-DE" dirty="0"/>
              <a:t> </a:t>
            </a:r>
            <a:r>
              <a:rPr lang="de-DE" dirty="0" err="1"/>
              <a:t>term</a:t>
            </a:r>
            <a:endParaRPr lang="de-DE" dirty="0"/>
          </a:p>
          <a:p>
            <a:pPr>
              <a:buFont typeface="Arial" panose="020B0604020202020204" pitchFamily="34" charset="0"/>
              <a:buChar char="•"/>
            </a:pPr>
            <a:r>
              <a:rPr lang="de-DE" dirty="0"/>
              <a:t>e.g., „</a:t>
            </a:r>
            <a:r>
              <a:rPr lang="de-DE" dirty="0" err="1"/>
              <a:t>dog</a:t>
            </a:r>
            <a:r>
              <a:rPr lang="de-DE" dirty="0"/>
              <a:t>“</a:t>
            </a:r>
          </a:p>
          <a:p>
            <a:pPr indent="0"/>
            <a:endParaRPr lang="de-DE" dirty="0"/>
          </a:p>
        </p:txBody>
      </p:sp>
      <p:sp>
        <p:nvSpPr>
          <p:cNvPr id="2" name="Textplatzhalter 1">
            <a:extLst>
              <a:ext uri="{FF2B5EF4-FFF2-40B4-BE49-F238E27FC236}">
                <a16:creationId xmlns:a16="http://schemas.microsoft.com/office/drawing/2014/main" id="{7E832A37-A692-9F40-B25B-7B4E28A27428}"/>
              </a:ext>
            </a:extLst>
          </p:cNvPr>
          <p:cNvSpPr>
            <a:spLocks noGrp="1"/>
          </p:cNvSpPr>
          <p:nvPr>
            <p:ph type="body" sz="quarter" idx="10"/>
          </p:nvPr>
        </p:nvSpPr>
        <p:spPr/>
        <p:txBody>
          <a:bodyPr/>
          <a:lstStyle/>
          <a:p>
            <a:r>
              <a:rPr lang="de-DE" sz="4000" dirty="0"/>
              <a:t>Initial </a:t>
            </a:r>
            <a:r>
              <a:rPr lang="de-DE" sz="4000" dirty="0" err="1"/>
              <a:t>Example</a:t>
            </a:r>
            <a:endParaRPr lang="de-DE" dirty="0"/>
          </a:p>
        </p:txBody>
      </p:sp>
      <p:sp>
        <p:nvSpPr>
          <p:cNvPr id="4" name="Fußzeilenplatzhalter 3">
            <a:extLst>
              <a:ext uri="{FF2B5EF4-FFF2-40B4-BE49-F238E27FC236}">
                <a16:creationId xmlns:a16="http://schemas.microsoft.com/office/drawing/2014/main" id="{7CCFF460-F983-8A46-9C89-548FE99A84F2}"/>
              </a:ext>
            </a:extLst>
          </p:cNvPr>
          <p:cNvSpPr>
            <a:spLocks noGrp="1"/>
          </p:cNvSpPr>
          <p:nvPr>
            <p:ph type="ftr" sz="quarter" idx="12"/>
          </p:nvPr>
        </p:nvSpPr>
        <p:spPr/>
        <p:txBody>
          <a:bodyPr/>
          <a:lstStyle/>
          <a:p>
            <a:pPr algn="ctr" defTabSz="650230">
              <a:defRPr/>
            </a:pPr>
            <a:r>
              <a:rPr lang="de-DE" dirty="0" err="1">
                <a:solidFill>
                  <a:prstClr val="white"/>
                </a:solidFill>
                <a:ea typeface="+mn-ea"/>
              </a:rPr>
              <a:t>Developing</a:t>
            </a:r>
            <a:r>
              <a:rPr lang="de-DE" dirty="0">
                <a:solidFill>
                  <a:prstClr val="white"/>
                </a:solidFill>
                <a:ea typeface="+mn-ea"/>
              </a:rPr>
              <a:t> and </a:t>
            </a:r>
            <a:r>
              <a:rPr lang="de-DE" dirty="0" err="1">
                <a:solidFill>
                  <a:prstClr val="white"/>
                </a:solidFill>
                <a:ea typeface="+mn-ea"/>
              </a:rPr>
              <a:t>promoting</a:t>
            </a:r>
            <a:r>
              <a:rPr lang="de-DE" dirty="0">
                <a:solidFill>
                  <a:prstClr val="white"/>
                </a:solidFill>
                <a:ea typeface="+mn-ea"/>
              </a:rPr>
              <a:t> </a:t>
            </a:r>
            <a:r>
              <a:rPr lang="de-DE" dirty="0" err="1">
                <a:solidFill>
                  <a:prstClr val="white"/>
                </a:solidFill>
                <a:ea typeface="+mn-ea"/>
              </a:rPr>
              <a:t>search</a:t>
            </a:r>
            <a:r>
              <a:rPr lang="de-DE" dirty="0">
                <a:solidFill>
                  <a:prstClr val="white"/>
                </a:solidFill>
                <a:ea typeface="+mn-ea"/>
              </a:rPr>
              <a:t> </a:t>
            </a:r>
            <a:r>
              <a:rPr lang="de-DE" dirty="0" err="1">
                <a:solidFill>
                  <a:prstClr val="white"/>
                </a:solidFill>
                <a:ea typeface="+mn-ea"/>
              </a:rPr>
              <a:t>engine</a:t>
            </a:r>
            <a:r>
              <a:rPr lang="de-DE" dirty="0">
                <a:solidFill>
                  <a:prstClr val="white"/>
                </a:solidFill>
                <a:ea typeface="+mn-ea"/>
              </a:rPr>
              <a:t> </a:t>
            </a:r>
            <a:r>
              <a:rPr lang="de-DE" dirty="0" err="1">
                <a:solidFill>
                  <a:prstClr val="white"/>
                </a:solidFill>
                <a:ea typeface="+mn-ea"/>
              </a:rPr>
              <a:t>literacy</a:t>
            </a:r>
            <a:r>
              <a:rPr lang="de-DE" dirty="0">
                <a:solidFill>
                  <a:prstClr val="white"/>
                </a:solidFill>
                <a:ea typeface="+mn-ea"/>
              </a:rPr>
              <a:t> in </a:t>
            </a:r>
            <a:r>
              <a:rPr lang="de-DE" dirty="0" err="1">
                <a:solidFill>
                  <a:prstClr val="white"/>
                </a:solidFill>
                <a:ea typeface="+mn-ea"/>
              </a:rPr>
              <a:t>primary</a:t>
            </a:r>
            <a:r>
              <a:rPr lang="de-DE" dirty="0">
                <a:solidFill>
                  <a:prstClr val="white"/>
                </a:solidFill>
                <a:ea typeface="+mn-ea"/>
              </a:rPr>
              <a:t> </a:t>
            </a:r>
            <a:r>
              <a:rPr lang="de-DE" dirty="0" err="1">
                <a:solidFill>
                  <a:prstClr val="white"/>
                </a:solidFill>
                <a:ea typeface="+mn-ea"/>
              </a:rPr>
              <a:t>education</a:t>
            </a:r>
            <a:r>
              <a:rPr lang="de-DE" dirty="0">
                <a:solidFill>
                  <a:prstClr val="white"/>
                </a:solidFill>
                <a:ea typeface="+mn-ea"/>
              </a:rPr>
              <a:t>  ‧ #</a:t>
            </a:r>
            <a:r>
              <a:rPr lang="de-DE" dirty="0" err="1">
                <a:solidFill>
                  <a:prstClr val="white"/>
                </a:solidFill>
                <a:ea typeface="+mn-ea"/>
              </a:rPr>
              <a:t>ossym</a:t>
            </a:r>
            <a:r>
              <a:rPr lang="de-DE" dirty="0">
                <a:solidFill>
                  <a:prstClr val="white"/>
                </a:solidFill>
                <a:ea typeface="+mn-ea"/>
              </a:rPr>
              <a:t> 2022 ‧ Platz, Klan &amp; Decker</a:t>
            </a:r>
          </a:p>
        </p:txBody>
      </p:sp>
      <p:sp>
        <p:nvSpPr>
          <p:cNvPr id="5" name="Foliennummernplatzhalter 4">
            <a:extLst>
              <a:ext uri="{FF2B5EF4-FFF2-40B4-BE49-F238E27FC236}">
                <a16:creationId xmlns:a16="http://schemas.microsoft.com/office/drawing/2014/main" id="{F381341D-3CB9-FF44-9D8D-C06EB9189E2F}"/>
              </a:ext>
            </a:extLst>
          </p:cNvPr>
          <p:cNvSpPr>
            <a:spLocks noGrp="1"/>
          </p:cNvSpPr>
          <p:nvPr>
            <p:ph type="sldNum" sz="quarter" idx="13"/>
          </p:nvPr>
        </p:nvSpPr>
        <p:spPr/>
        <p:txBody>
          <a:bodyPr/>
          <a:lstStyle/>
          <a:p>
            <a:pPr defTabSz="650230">
              <a:defRPr/>
            </a:pPr>
            <a:fld id="{1A90E5E7-075E-4463-AEF7-04E2DF91395C}" type="slidenum">
              <a:rPr lang="de-DE" altLang="de-DE" smtClean="0">
                <a:solidFill>
                  <a:prstClr val="white"/>
                </a:solidFill>
                <a:ea typeface="+mn-ea"/>
              </a:rPr>
              <a:pPr defTabSz="650230">
                <a:defRPr/>
              </a:pPr>
              <a:t>15</a:t>
            </a:fld>
            <a:endParaRPr lang="de-DE" altLang="de-DE" dirty="0">
              <a:solidFill>
                <a:prstClr val="white"/>
              </a:solidFill>
              <a:ea typeface="+mn-ea"/>
            </a:endParaRPr>
          </a:p>
        </p:txBody>
      </p:sp>
      <p:sp>
        <p:nvSpPr>
          <p:cNvPr id="6" name="Datumsplatzhalter 5">
            <a:extLst>
              <a:ext uri="{FF2B5EF4-FFF2-40B4-BE49-F238E27FC236}">
                <a16:creationId xmlns:a16="http://schemas.microsoft.com/office/drawing/2014/main" id="{B0050E82-E14C-2A4B-AD9E-DEA168003AFE}"/>
              </a:ext>
            </a:extLst>
          </p:cNvPr>
          <p:cNvSpPr>
            <a:spLocks noGrp="1"/>
          </p:cNvSpPr>
          <p:nvPr>
            <p:ph type="dt" sz="half" idx="14"/>
          </p:nvPr>
        </p:nvSpPr>
        <p:spPr/>
        <p:txBody>
          <a:bodyPr/>
          <a:lstStyle/>
          <a:p>
            <a:pPr defTabSz="650230">
              <a:defRPr/>
            </a:pPr>
            <a:r>
              <a:rPr lang="de-DE">
                <a:solidFill>
                  <a:prstClr val="white"/>
                </a:solidFill>
                <a:ea typeface="+mn-ea"/>
              </a:rPr>
              <a:t>12.10.2022</a:t>
            </a:r>
            <a:endParaRPr lang="de-DE" dirty="0">
              <a:solidFill>
                <a:prstClr val="white"/>
              </a:solidFill>
              <a:ea typeface="+mn-ea"/>
            </a:endParaRPr>
          </a:p>
        </p:txBody>
      </p:sp>
      <p:graphicFrame>
        <p:nvGraphicFramePr>
          <p:cNvPr id="9" name="Diagramm 8">
            <a:extLst>
              <a:ext uri="{FF2B5EF4-FFF2-40B4-BE49-F238E27FC236}">
                <a16:creationId xmlns:a16="http://schemas.microsoft.com/office/drawing/2014/main" id="{60094251-CC5E-4C4A-8109-1BBD91A5D67A}"/>
              </a:ext>
            </a:extLst>
          </p:cNvPr>
          <p:cNvGraphicFramePr/>
          <p:nvPr/>
        </p:nvGraphicFramePr>
        <p:xfrm>
          <a:off x="3885917" y="331508"/>
          <a:ext cx="6502400" cy="16605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3" name="Grafik 12" descr="Ein Bild, das Text enthält.&#10;&#10;Automatisch generierte Beschreibung">
            <a:extLst>
              <a:ext uri="{FF2B5EF4-FFF2-40B4-BE49-F238E27FC236}">
                <a16:creationId xmlns:a16="http://schemas.microsoft.com/office/drawing/2014/main" id="{15085568-7450-127A-6BA2-02B66AB20215}"/>
              </a:ext>
            </a:extLst>
          </p:cNvPr>
          <p:cNvPicPr>
            <a:picLocks noChangeAspect="1"/>
          </p:cNvPicPr>
          <p:nvPr/>
        </p:nvPicPr>
        <p:blipFill>
          <a:blip r:embed="rId8"/>
          <a:stretch>
            <a:fillRect/>
          </a:stretch>
        </p:blipFill>
        <p:spPr>
          <a:xfrm>
            <a:off x="9805649" y="1992094"/>
            <a:ext cx="2520000" cy="3604329"/>
          </a:xfrm>
          <a:prstGeom prst="rect">
            <a:avLst/>
          </a:prstGeom>
        </p:spPr>
      </p:pic>
      <p:pic>
        <p:nvPicPr>
          <p:cNvPr id="15" name="Grafik 14" descr="Ein Bild, das Text enthält.&#10;&#10;Automatisch generierte Beschreibung">
            <a:extLst>
              <a:ext uri="{FF2B5EF4-FFF2-40B4-BE49-F238E27FC236}">
                <a16:creationId xmlns:a16="http://schemas.microsoft.com/office/drawing/2014/main" id="{06FD94CA-4448-55E3-416A-D229158475A6}"/>
              </a:ext>
            </a:extLst>
          </p:cNvPr>
          <p:cNvPicPr>
            <a:picLocks noChangeAspect="1"/>
          </p:cNvPicPr>
          <p:nvPr/>
        </p:nvPicPr>
        <p:blipFill>
          <a:blip r:embed="rId9"/>
          <a:stretch>
            <a:fillRect/>
          </a:stretch>
        </p:blipFill>
        <p:spPr>
          <a:xfrm rot="20060484">
            <a:off x="7179227" y="4962234"/>
            <a:ext cx="2520000" cy="3590550"/>
          </a:xfrm>
          <a:prstGeom prst="rect">
            <a:avLst/>
          </a:prstGeom>
        </p:spPr>
      </p:pic>
      <p:pic>
        <p:nvPicPr>
          <p:cNvPr id="17" name="Grafik 16" descr="Ein Bild, das Text enthält.&#10;&#10;Automatisch generierte Beschreibung">
            <a:extLst>
              <a:ext uri="{FF2B5EF4-FFF2-40B4-BE49-F238E27FC236}">
                <a16:creationId xmlns:a16="http://schemas.microsoft.com/office/drawing/2014/main" id="{39DF4425-913D-89DA-74DF-37EA3C80D674}"/>
              </a:ext>
            </a:extLst>
          </p:cNvPr>
          <p:cNvPicPr>
            <a:picLocks noChangeAspect="1"/>
          </p:cNvPicPr>
          <p:nvPr/>
        </p:nvPicPr>
        <p:blipFill>
          <a:blip r:embed="rId10"/>
          <a:stretch>
            <a:fillRect/>
          </a:stretch>
        </p:blipFill>
        <p:spPr>
          <a:xfrm rot="817544">
            <a:off x="7041537" y="2238870"/>
            <a:ext cx="2520000" cy="3556941"/>
          </a:xfrm>
          <a:prstGeom prst="rect">
            <a:avLst/>
          </a:prstGeom>
        </p:spPr>
      </p:pic>
      <p:pic>
        <p:nvPicPr>
          <p:cNvPr id="19" name="Grafik 18" descr="Ein Bild, das Text enthält.&#10;&#10;Automatisch generierte Beschreibung">
            <a:extLst>
              <a:ext uri="{FF2B5EF4-FFF2-40B4-BE49-F238E27FC236}">
                <a16:creationId xmlns:a16="http://schemas.microsoft.com/office/drawing/2014/main" id="{7F5B607F-59DB-579C-2893-B8E4E596A04B}"/>
              </a:ext>
            </a:extLst>
          </p:cNvPr>
          <p:cNvPicPr>
            <a:picLocks noChangeAspect="1"/>
          </p:cNvPicPr>
          <p:nvPr/>
        </p:nvPicPr>
        <p:blipFill>
          <a:blip r:embed="rId11"/>
          <a:stretch>
            <a:fillRect/>
          </a:stretch>
        </p:blipFill>
        <p:spPr>
          <a:xfrm rot="1056899">
            <a:off x="10058241" y="5063036"/>
            <a:ext cx="2520000" cy="3560477"/>
          </a:xfrm>
          <a:prstGeom prst="rect">
            <a:avLst/>
          </a:prstGeom>
        </p:spPr>
      </p:pic>
      <p:sp>
        <p:nvSpPr>
          <p:cNvPr id="3" name="Textfeld 2">
            <a:extLst>
              <a:ext uri="{FF2B5EF4-FFF2-40B4-BE49-F238E27FC236}">
                <a16:creationId xmlns:a16="http://schemas.microsoft.com/office/drawing/2014/main" id="{1E19329D-1745-8D11-98B1-952D5474584A}"/>
              </a:ext>
            </a:extLst>
          </p:cNvPr>
          <p:cNvSpPr txBox="1"/>
          <p:nvPr/>
        </p:nvSpPr>
        <p:spPr>
          <a:xfrm>
            <a:off x="7295735" y="2434607"/>
            <a:ext cx="936104" cy="738664"/>
          </a:xfrm>
          <a:prstGeom prst="rect">
            <a:avLst/>
          </a:prstGeom>
          <a:noFill/>
        </p:spPr>
        <p:txBody>
          <a:bodyPr wrap="square" rtlCol="0">
            <a:spAutoFit/>
          </a:bodyPr>
          <a:lstStyle/>
          <a:p>
            <a:r>
              <a:rPr lang="de-DE" dirty="0"/>
              <a:t>4</a:t>
            </a:r>
          </a:p>
        </p:txBody>
      </p:sp>
      <p:sp>
        <p:nvSpPr>
          <p:cNvPr id="7" name="Textfeld 6">
            <a:extLst>
              <a:ext uri="{FF2B5EF4-FFF2-40B4-BE49-F238E27FC236}">
                <a16:creationId xmlns:a16="http://schemas.microsoft.com/office/drawing/2014/main" id="{6121910F-F700-8F29-B3E6-C81E3BAAC5B3}"/>
              </a:ext>
            </a:extLst>
          </p:cNvPr>
          <p:cNvSpPr txBox="1"/>
          <p:nvPr/>
        </p:nvSpPr>
        <p:spPr>
          <a:xfrm>
            <a:off x="9719156" y="2292372"/>
            <a:ext cx="936104" cy="738664"/>
          </a:xfrm>
          <a:prstGeom prst="rect">
            <a:avLst/>
          </a:prstGeom>
          <a:noFill/>
        </p:spPr>
        <p:txBody>
          <a:bodyPr wrap="square" rtlCol="0">
            <a:spAutoFit/>
          </a:bodyPr>
          <a:lstStyle/>
          <a:p>
            <a:r>
              <a:rPr lang="de-DE" dirty="0"/>
              <a:t>5</a:t>
            </a:r>
          </a:p>
        </p:txBody>
      </p:sp>
      <p:sp>
        <p:nvSpPr>
          <p:cNvPr id="8" name="Textfeld 7">
            <a:extLst>
              <a:ext uri="{FF2B5EF4-FFF2-40B4-BE49-F238E27FC236}">
                <a16:creationId xmlns:a16="http://schemas.microsoft.com/office/drawing/2014/main" id="{5265FF37-226B-71A9-2C6F-202E22A1B9B3}"/>
              </a:ext>
            </a:extLst>
          </p:cNvPr>
          <p:cNvSpPr txBox="1"/>
          <p:nvPr/>
        </p:nvSpPr>
        <p:spPr>
          <a:xfrm>
            <a:off x="6648191" y="5774850"/>
            <a:ext cx="936104" cy="738664"/>
          </a:xfrm>
          <a:prstGeom prst="rect">
            <a:avLst/>
          </a:prstGeom>
          <a:noFill/>
        </p:spPr>
        <p:txBody>
          <a:bodyPr wrap="square" rtlCol="0">
            <a:spAutoFit/>
          </a:bodyPr>
          <a:lstStyle/>
          <a:p>
            <a:r>
              <a:rPr lang="de-DE" dirty="0"/>
              <a:t>0</a:t>
            </a:r>
          </a:p>
        </p:txBody>
      </p:sp>
      <p:sp>
        <p:nvSpPr>
          <p:cNvPr id="10" name="Textfeld 9">
            <a:extLst>
              <a:ext uri="{FF2B5EF4-FFF2-40B4-BE49-F238E27FC236}">
                <a16:creationId xmlns:a16="http://schemas.microsoft.com/office/drawing/2014/main" id="{97647F7A-BABF-0F0C-B2F8-44BF22D8A08D}"/>
              </a:ext>
            </a:extLst>
          </p:cNvPr>
          <p:cNvSpPr txBox="1"/>
          <p:nvPr/>
        </p:nvSpPr>
        <p:spPr>
          <a:xfrm>
            <a:off x="10352347" y="5227092"/>
            <a:ext cx="936104" cy="738664"/>
          </a:xfrm>
          <a:prstGeom prst="rect">
            <a:avLst/>
          </a:prstGeom>
          <a:noFill/>
        </p:spPr>
        <p:txBody>
          <a:bodyPr wrap="square" rtlCol="0">
            <a:spAutoFit/>
          </a:bodyPr>
          <a:lstStyle/>
          <a:p>
            <a:r>
              <a:rPr lang="de-DE" dirty="0"/>
              <a:t>2</a:t>
            </a:r>
          </a:p>
        </p:txBody>
      </p:sp>
    </p:spTree>
    <p:extLst>
      <p:ext uri="{BB962C8B-B14F-4D97-AF65-F5344CB8AC3E}">
        <p14:creationId xmlns:p14="http://schemas.microsoft.com/office/powerpoint/2010/main" val="42716516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platzhalter 19">
            <a:extLst>
              <a:ext uri="{FF2B5EF4-FFF2-40B4-BE49-F238E27FC236}">
                <a16:creationId xmlns:a16="http://schemas.microsoft.com/office/drawing/2014/main" id="{2DFB52CB-D6FF-AEE2-8B2D-561110044475}"/>
              </a:ext>
            </a:extLst>
          </p:cNvPr>
          <p:cNvSpPr>
            <a:spLocks noGrp="1"/>
          </p:cNvSpPr>
          <p:nvPr>
            <p:ph type="body" sz="quarter" idx="11"/>
          </p:nvPr>
        </p:nvSpPr>
        <p:spPr/>
        <p:txBody>
          <a:bodyPr/>
          <a:lstStyle/>
          <a:p>
            <a:pPr>
              <a:buFont typeface="Arial" panose="020B0604020202020204" pitchFamily="34" charset="0"/>
              <a:buChar char="•"/>
            </a:pPr>
            <a:r>
              <a:rPr lang="de-DE" dirty="0" err="1"/>
              <a:t>frequency</a:t>
            </a:r>
            <a:r>
              <a:rPr lang="de-DE" dirty="0"/>
              <a:t> </a:t>
            </a:r>
            <a:r>
              <a:rPr lang="de-DE" dirty="0" err="1"/>
              <a:t>determination</a:t>
            </a:r>
            <a:r>
              <a:rPr lang="de-DE" dirty="0"/>
              <a:t> </a:t>
            </a:r>
          </a:p>
          <a:p>
            <a:pPr>
              <a:buFont typeface="Arial" panose="020B0604020202020204" pitchFamily="34" charset="0"/>
              <a:buChar char="•"/>
            </a:pPr>
            <a:r>
              <a:rPr lang="de-DE" dirty="0" err="1"/>
              <a:t>search</a:t>
            </a:r>
            <a:r>
              <a:rPr lang="de-DE" dirty="0"/>
              <a:t> </a:t>
            </a:r>
            <a:r>
              <a:rPr lang="de-DE" dirty="0" err="1"/>
              <a:t>of</a:t>
            </a:r>
            <a:r>
              <a:rPr lang="de-DE" dirty="0"/>
              <a:t> </a:t>
            </a:r>
            <a:r>
              <a:rPr lang="de-DE" dirty="0" err="1"/>
              <a:t>text</a:t>
            </a:r>
            <a:r>
              <a:rPr lang="de-DE" dirty="0"/>
              <a:t> </a:t>
            </a:r>
            <a:r>
              <a:rPr lang="de-DE" dirty="0" err="1"/>
              <a:t>sections</a:t>
            </a:r>
            <a:r>
              <a:rPr lang="de-DE" dirty="0"/>
              <a:t> </a:t>
            </a:r>
            <a:r>
              <a:rPr lang="de-DE" dirty="0" err="1"/>
              <a:t>of</a:t>
            </a:r>
            <a:r>
              <a:rPr lang="de-DE" dirty="0"/>
              <a:t> </a:t>
            </a:r>
            <a:r>
              <a:rPr lang="de-DE" dirty="0" err="1"/>
              <a:t>the</a:t>
            </a:r>
            <a:r>
              <a:rPr lang="de-DE" dirty="0"/>
              <a:t> same </a:t>
            </a:r>
            <a:r>
              <a:rPr lang="de-DE" dirty="0" err="1"/>
              <a:t>length</a:t>
            </a:r>
            <a:r>
              <a:rPr lang="de-DE" dirty="0"/>
              <a:t> </a:t>
            </a:r>
            <a:r>
              <a:rPr lang="de-DE" dirty="0" err="1"/>
              <a:t>for</a:t>
            </a:r>
            <a:r>
              <a:rPr lang="de-DE" dirty="0"/>
              <a:t> a </a:t>
            </a:r>
            <a:r>
              <a:rPr lang="de-DE" dirty="0" err="1"/>
              <a:t>specific</a:t>
            </a:r>
            <a:r>
              <a:rPr lang="de-DE" dirty="0"/>
              <a:t> </a:t>
            </a:r>
            <a:r>
              <a:rPr lang="de-DE" dirty="0" err="1"/>
              <a:t>search</a:t>
            </a:r>
            <a:r>
              <a:rPr lang="de-DE" dirty="0"/>
              <a:t> </a:t>
            </a:r>
            <a:r>
              <a:rPr lang="de-DE" dirty="0" err="1"/>
              <a:t>term</a:t>
            </a:r>
            <a:endParaRPr lang="de-DE" dirty="0"/>
          </a:p>
          <a:p>
            <a:pPr>
              <a:buFont typeface="Arial" panose="020B0604020202020204" pitchFamily="34" charset="0"/>
              <a:buChar char="•"/>
            </a:pPr>
            <a:r>
              <a:rPr lang="de-DE" dirty="0"/>
              <a:t>e.g., „</a:t>
            </a:r>
            <a:r>
              <a:rPr lang="de-DE" dirty="0" err="1"/>
              <a:t>dog</a:t>
            </a:r>
            <a:r>
              <a:rPr lang="de-DE" dirty="0"/>
              <a:t>“</a:t>
            </a:r>
          </a:p>
          <a:p>
            <a:pPr indent="0"/>
            <a:endParaRPr lang="de-DE" dirty="0"/>
          </a:p>
        </p:txBody>
      </p:sp>
      <p:sp>
        <p:nvSpPr>
          <p:cNvPr id="2" name="Textplatzhalter 1">
            <a:extLst>
              <a:ext uri="{FF2B5EF4-FFF2-40B4-BE49-F238E27FC236}">
                <a16:creationId xmlns:a16="http://schemas.microsoft.com/office/drawing/2014/main" id="{7E832A37-A692-9F40-B25B-7B4E28A27428}"/>
              </a:ext>
            </a:extLst>
          </p:cNvPr>
          <p:cNvSpPr>
            <a:spLocks noGrp="1"/>
          </p:cNvSpPr>
          <p:nvPr>
            <p:ph type="body" sz="quarter" idx="10"/>
          </p:nvPr>
        </p:nvSpPr>
        <p:spPr/>
        <p:txBody>
          <a:bodyPr/>
          <a:lstStyle/>
          <a:p>
            <a:r>
              <a:rPr lang="de-DE" sz="4000" dirty="0"/>
              <a:t>Initial </a:t>
            </a:r>
            <a:r>
              <a:rPr lang="de-DE" sz="4000" dirty="0" err="1"/>
              <a:t>Example</a:t>
            </a:r>
            <a:endParaRPr lang="de-DE" dirty="0"/>
          </a:p>
        </p:txBody>
      </p:sp>
      <p:sp>
        <p:nvSpPr>
          <p:cNvPr id="4" name="Fußzeilenplatzhalter 3">
            <a:extLst>
              <a:ext uri="{FF2B5EF4-FFF2-40B4-BE49-F238E27FC236}">
                <a16:creationId xmlns:a16="http://schemas.microsoft.com/office/drawing/2014/main" id="{7CCFF460-F983-8A46-9C89-548FE99A84F2}"/>
              </a:ext>
            </a:extLst>
          </p:cNvPr>
          <p:cNvSpPr>
            <a:spLocks noGrp="1"/>
          </p:cNvSpPr>
          <p:nvPr>
            <p:ph type="ftr" sz="quarter" idx="12"/>
          </p:nvPr>
        </p:nvSpPr>
        <p:spPr/>
        <p:txBody>
          <a:bodyPr/>
          <a:lstStyle/>
          <a:p>
            <a:pPr algn="ctr" defTabSz="650230">
              <a:defRPr/>
            </a:pPr>
            <a:r>
              <a:rPr lang="de-DE" dirty="0" err="1">
                <a:solidFill>
                  <a:prstClr val="white"/>
                </a:solidFill>
                <a:ea typeface="+mn-ea"/>
              </a:rPr>
              <a:t>Developing</a:t>
            </a:r>
            <a:r>
              <a:rPr lang="de-DE" dirty="0">
                <a:solidFill>
                  <a:prstClr val="white"/>
                </a:solidFill>
                <a:ea typeface="+mn-ea"/>
              </a:rPr>
              <a:t> and </a:t>
            </a:r>
            <a:r>
              <a:rPr lang="de-DE" dirty="0" err="1">
                <a:solidFill>
                  <a:prstClr val="white"/>
                </a:solidFill>
                <a:ea typeface="+mn-ea"/>
              </a:rPr>
              <a:t>promoting</a:t>
            </a:r>
            <a:r>
              <a:rPr lang="de-DE" dirty="0">
                <a:solidFill>
                  <a:prstClr val="white"/>
                </a:solidFill>
                <a:ea typeface="+mn-ea"/>
              </a:rPr>
              <a:t> </a:t>
            </a:r>
            <a:r>
              <a:rPr lang="de-DE" dirty="0" err="1">
                <a:solidFill>
                  <a:prstClr val="white"/>
                </a:solidFill>
                <a:ea typeface="+mn-ea"/>
              </a:rPr>
              <a:t>search</a:t>
            </a:r>
            <a:r>
              <a:rPr lang="de-DE" dirty="0">
                <a:solidFill>
                  <a:prstClr val="white"/>
                </a:solidFill>
                <a:ea typeface="+mn-ea"/>
              </a:rPr>
              <a:t> </a:t>
            </a:r>
            <a:r>
              <a:rPr lang="de-DE" dirty="0" err="1">
                <a:solidFill>
                  <a:prstClr val="white"/>
                </a:solidFill>
                <a:ea typeface="+mn-ea"/>
              </a:rPr>
              <a:t>engine</a:t>
            </a:r>
            <a:r>
              <a:rPr lang="de-DE" dirty="0">
                <a:solidFill>
                  <a:prstClr val="white"/>
                </a:solidFill>
                <a:ea typeface="+mn-ea"/>
              </a:rPr>
              <a:t> </a:t>
            </a:r>
            <a:r>
              <a:rPr lang="de-DE" dirty="0" err="1">
                <a:solidFill>
                  <a:prstClr val="white"/>
                </a:solidFill>
                <a:ea typeface="+mn-ea"/>
              </a:rPr>
              <a:t>literacy</a:t>
            </a:r>
            <a:r>
              <a:rPr lang="de-DE" dirty="0">
                <a:solidFill>
                  <a:prstClr val="white"/>
                </a:solidFill>
                <a:ea typeface="+mn-ea"/>
              </a:rPr>
              <a:t> in </a:t>
            </a:r>
            <a:r>
              <a:rPr lang="de-DE" dirty="0" err="1">
                <a:solidFill>
                  <a:prstClr val="white"/>
                </a:solidFill>
                <a:ea typeface="+mn-ea"/>
              </a:rPr>
              <a:t>primary</a:t>
            </a:r>
            <a:r>
              <a:rPr lang="de-DE" dirty="0">
                <a:solidFill>
                  <a:prstClr val="white"/>
                </a:solidFill>
                <a:ea typeface="+mn-ea"/>
              </a:rPr>
              <a:t> </a:t>
            </a:r>
            <a:r>
              <a:rPr lang="de-DE" dirty="0" err="1">
                <a:solidFill>
                  <a:prstClr val="white"/>
                </a:solidFill>
                <a:ea typeface="+mn-ea"/>
              </a:rPr>
              <a:t>education</a:t>
            </a:r>
            <a:r>
              <a:rPr lang="de-DE" dirty="0">
                <a:solidFill>
                  <a:prstClr val="white"/>
                </a:solidFill>
                <a:ea typeface="+mn-ea"/>
              </a:rPr>
              <a:t>  ‧ #</a:t>
            </a:r>
            <a:r>
              <a:rPr lang="de-DE" dirty="0" err="1">
                <a:solidFill>
                  <a:prstClr val="white"/>
                </a:solidFill>
                <a:ea typeface="+mn-ea"/>
              </a:rPr>
              <a:t>ossym</a:t>
            </a:r>
            <a:r>
              <a:rPr lang="de-DE" dirty="0">
                <a:solidFill>
                  <a:prstClr val="white"/>
                </a:solidFill>
                <a:ea typeface="+mn-ea"/>
              </a:rPr>
              <a:t> 2022 ‧ Platz, Klan &amp; Decker</a:t>
            </a:r>
          </a:p>
        </p:txBody>
      </p:sp>
      <p:sp>
        <p:nvSpPr>
          <p:cNvPr id="5" name="Foliennummernplatzhalter 4">
            <a:extLst>
              <a:ext uri="{FF2B5EF4-FFF2-40B4-BE49-F238E27FC236}">
                <a16:creationId xmlns:a16="http://schemas.microsoft.com/office/drawing/2014/main" id="{F381341D-3CB9-FF44-9D8D-C06EB9189E2F}"/>
              </a:ext>
            </a:extLst>
          </p:cNvPr>
          <p:cNvSpPr>
            <a:spLocks noGrp="1"/>
          </p:cNvSpPr>
          <p:nvPr>
            <p:ph type="sldNum" sz="quarter" idx="13"/>
          </p:nvPr>
        </p:nvSpPr>
        <p:spPr/>
        <p:txBody>
          <a:bodyPr/>
          <a:lstStyle/>
          <a:p>
            <a:pPr defTabSz="650230">
              <a:defRPr/>
            </a:pPr>
            <a:fld id="{1A90E5E7-075E-4463-AEF7-04E2DF91395C}" type="slidenum">
              <a:rPr lang="de-DE" altLang="de-DE" smtClean="0">
                <a:solidFill>
                  <a:prstClr val="white"/>
                </a:solidFill>
                <a:ea typeface="+mn-ea"/>
              </a:rPr>
              <a:pPr defTabSz="650230">
                <a:defRPr/>
              </a:pPr>
              <a:t>16</a:t>
            </a:fld>
            <a:endParaRPr lang="de-DE" altLang="de-DE" dirty="0">
              <a:solidFill>
                <a:prstClr val="white"/>
              </a:solidFill>
              <a:ea typeface="+mn-ea"/>
            </a:endParaRPr>
          </a:p>
        </p:txBody>
      </p:sp>
      <p:sp>
        <p:nvSpPr>
          <p:cNvPr id="6" name="Datumsplatzhalter 5">
            <a:extLst>
              <a:ext uri="{FF2B5EF4-FFF2-40B4-BE49-F238E27FC236}">
                <a16:creationId xmlns:a16="http://schemas.microsoft.com/office/drawing/2014/main" id="{B0050E82-E14C-2A4B-AD9E-DEA168003AFE}"/>
              </a:ext>
            </a:extLst>
          </p:cNvPr>
          <p:cNvSpPr>
            <a:spLocks noGrp="1"/>
          </p:cNvSpPr>
          <p:nvPr>
            <p:ph type="dt" sz="half" idx="14"/>
          </p:nvPr>
        </p:nvSpPr>
        <p:spPr/>
        <p:txBody>
          <a:bodyPr/>
          <a:lstStyle/>
          <a:p>
            <a:pPr defTabSz="650230">
              <a:defRPr/>
            </a:pPr>
            <a:r>
              <a:rPr lang="de-DE">
                <a:solidFill>
                  <a:prstClr val="white"/>
                </a:solidFill>
                <a:ea typeface="+mn-ea"/>
              </a:rPr>
              <a:t>12.10.2022</a:t>
            </a:r>
            <a:endParaRPr lang="de-DE" dirty="0">
              <a:solidFill>
                <a:prstClr val="white"/>
              </a:solidFill>
              <a:ea typeface="+mn-ea"/>
            </a:endParaRPr>
          </a:p>
        </p:txBody>
      </p:sp>
      <p:graphicFrame>
        <p:nvGraphicFramePr>
          <p:cNvPr id="9" name="Diagramm 8">
            <a:extLst>
              <a:ext uri="{FF2B5EF4-FFF2-40B4-BE49-F238E27FC236}">
                <a16:creationId xmlns:a16="http://schemas.microsoft.com/office/drawing/2014/main" id="{60094251-CC5E-4C4A-8109-1BBD91A5D67A}"/>
              </a:ext>
            </a:extLst>
          </p:cNvPr>
          <p:cNvGraphicFramePr/>
          <p:nvPr/>
        </p:nvGraphicFramePr>
        <p:xfrm>
          <a:off x="3885917" y="331508"/>
          <a:ext cx="6502400" cy="16605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3" name="Grafik 12" descr="Ein Bild, das Text enthält.&#10;&#10;Automatisch generierte Beschreibung">
            <a:extLst>
              <a:ext uri="{FF2B5EF4-FFF2-40B4-BE49-F238E27FC236}">
                <a16:creationId xmlns:a16="http://schemas.microsoft.com/office/drawing/2014/main" id="{15085568-7450-127A-6BA2-02B66AB20215}"/>
              </a:ext>
            </a:extLst>
          </p:cNvPr>
          <p:cNvPicPr>
            <a:picLocks noChangeAspect="1"/>
          </p:cNvPicPr>
          <p:nvPr/>
        </p:nvPicPr>
        <p:blipFill>
          <a:blip r:embed="rId8"/>
          <a:stretch>
            <a:fillRect/>
          </a:stretch>
        </p:blipFill>
        <p:spPr>
          <a:xfrm>
            <a:off x="9805649" y="1992094"/>
            <a:ext cx="2520000" cy="3604329"/>
          </a:xfrm>
          <a:prstGeom prst="rect">
            <a:avLst/>
          </a:prstGeom>
        </p:spPr>
      </p:pic>
      <p:pic>
        <p:nvPicPr>
          <p:cNvPr id="17" name="Grafik 16" descr="Ein Bild, das Text enthält.&#10;&#10;Automatisch generierte Beschreibung">
            <a:extLst>
              <a:ext uri="{FF2B5EF4-FFF2-40B4-BE49-F238E27FC236}">
                <a16:creationId xmlns:a16="http://schemas.microsoft.com/office/drawing/2014/main" id="{39DF4425-913D-89DA-74DF-37EA3C80D674}"/>
              </a:ext>
            </a:extLst>
          </p:cNvPr>
          <p:cNvPicPr>
            <a:picLocks noChangeAspect="1"/>
          </p:cNvPicPr>
          <p:nvPr/>
        </p:nvPicPr>
        <p:blipFill>
          <a:blip r:embed="rId9"/>
          <a:stretch>
            <a:fillRect/>
          </a:stretch>
        </p:blipFill>
        <p:spPr>
          <a:xfrm rot="817544">
            <a:off x="7041537" y="2238870"/>
            <a:ext cx="2520000" cy="3556941"/>
          </a:xfrm>
          <a:prstGeom prst="rect">
            <a:avLst/>
          </a:prstGeom>
        </p:spPr>
      </p:pic>
      <p:pic>
        <p:nvPicPr>
          <p:cNvPr id="19" name="Grafik 18" descr="Ein Bild, das Text enthält.&#10;&#10;Automatisch generierte Beschreibung">
            <a:extLst>
              <a:ext uri="{FF2B5EF4-FFF2-40B4-BE49-F238E27FC236}">
                <a16:creationId xmlns:a16="http://schemas.microsoft.com/office/drawing/2014/main" id="{7F5B607F-59DB-579C-2893-B8E4E596A04B}"/>
              </a:ext>
            </a:extLst>
          </p:cNvPr>
          <p:cNvPicPr>
            <a:picLocks noChangeAspect="1"/>
          </p:cNvPicPr>
          <p:nvPr/>
        </p:nvPicPr>
        <p:blipFill>
          <a:blip r:embed="rId10"/>
          <a:stretch>
            <a:fillRect/>
          </a:stretch>
        </p:blipFill>
        <p:spPr>
          <a:xfrm rot="1056899">
            <a:off x="10058241" y="5063036"/>
            <a:ext cx="2520000" cy="3560477"/>
          </a:xfrm>
          <a:prstGeom prst="rect">
            <a:avLst/>
          </a:prstGeom>
        </p:spPr>
      </p:pic>
      <p:sp>
        <p:nvSpPr>
          <p:cNvPr id="3" name="Textfeld 2">
            <a:extLst>
              <a:ext uri="{FF2B5EF4-FFF2-40B4-BE49-F238E27FC236}">
                <a16:creationId xmlns:a16="http://schemas.microsoft.com/office/drawing/2014/main" id="{1E19329D-1745-8D11-98B1-952D5474584A}"/>
              </a:ext>
            </a:extLst>
          </p:cNvPr>
          <p:cNvSpPr txBox="1"/>
          <p:nvPr/>
        </p:nvSpPr>
        <p:spPr>
          <a:xfrm>
            <a:off x="7295735" y="2434607"/>
            <a:ext cx="936104" cy="738664"/>
          </a:xfrm>
          <a:prstGeom prst="rect">
            <a:avLst/>
          </a:prstGeom>
          <a:noFill/>
        </p:spPr>
        <p:txBody>
          <a:bodyPr wrap="square" rtlCol="0">
            <a:spAutoFit/>
          </a:bodyPr>
          <a:lstStyle/>
          <a:p>
            <a:r>
              <a:rPr lang="de-DE" dirty="0"/>
              <a:t>4</a:t>
            </a:r>
          </a:p>
        </p:txBody>
      </p:sp>
      <p:sp>
        <p:nvSpPr>
          <p:cNvPr id="7" name="Textfeld 6">
            <a:extLst>
              <a:ext uri="{FF2B5EF4-FFF2-40B4-BE49-F238E27FC236}">
                <a16:creationId xmlns:a16="http://schemas.microsoft.com/office/drawing/2014/main" id="{6121910F-F700-8F29-B3E6-C81E3BAAC5B3}"/>
              </a:ext>
            </a:extLst>
          </p:cNvPr>
          <p:cNvSpPr txBox="1"/>
          <p:nvPr/>
        </p:nvSpPr>
        <p:spPr>
          <a:xfrm>
            <a:off x="9719156" y="2292372"/>
            <a:ext cx="936104" cy="738664"/>
          </a:xfrm>
          <a:prstGeom prst="rect">
            <a:avLst/>
          </a:prstGeom>
          <a:noFill/>
        </p:spPr>
        <p:txBody>
          <a:bodyPr wrap="square" rtlCol="0">
            <a:spAutoFit/>
          </a:bodyPr>
          <a:lstStyle/>
          <a:p>
            <a:r>
              <a:rPr lang="de-DE" dirty="0"/>
              <a:t>5</a:t>
            </a:r>
          </a:p>
        </p:txBody>
      </p:sp>
      <p:sp>
        <p:nvSpPr>
          <p:cNvPr id="10" name="Textfeld 9">
            <a:extLst>
              <a:ext uri="{FF2B5EF4-FFF2-40B4-BE49-F238E27FC236}">
                <a16:creationId xmlns:a16="http://schemas.microsoft.com/office/drawing/2014/main" id="{97647F7A-BABF-0F0C-B2F8-44BF22D8A08D}"/>
              </a:ext>
            </a:extLst>
          </p:cNvPr>
          <p:cNvSpPr txBox="1"/>
          <p:nvPr/>
        </p:nvSpPr>
        <p:spPr>
          <a:xfrm>
            <a:off x="10352347" y="5227092"/>
            <a:ext cx="936104" cy="738664"/>
          </a:xfrm>
          <a:prstGeom prst="rect">
            <a:avLst/>
          </a:prstGeom>
          <a:noFill/>
        </p:spPr>
        <p:txBody>
          <a:bodyPr wrap="square" rtlCol="0">
            <a:spAutoFit/>
          </a:bodyPr>
          <a:lstStyle/>
          <a:p>
            <a:r>
              <a:rPr lang="de-DE" dirty="0"/>
              <a:t>2</a:t>
            </a:r>
          </a:p>
        </p:txBody>
      </p:sp>
    </p:spTree>
    <p:extLst>
      <p:ext uri="{BB962C8B-B14F-4D97-AF65-F5344CB8AC3E}">
        <p14:creationId xmlns:p14="http://schemas.microsoft.com/office/powerpoint/2010/main" val="25556909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uppieren 11">
            <a:extLst>
              <a:ext uri="{FF2B5EF4-FFF2-40B4-BE49-F238E27FC236}">
                <a16:creationId xmlns:a16="http://schemas.microsoft.com/office/drawing/2014/main" id="{2BF30CA0-FEED-2ABF-8E61-84090B58B7D7}"/>
              </a:ext>
            </a:extLst>
          </p:cNvPr>
          <p:cNvGrpSpPr/>
          <p:nvPr/>
        </p:nvGrpSpPr>
        <p:grpSpPr>
          <a:xfrm>
            <a:off x="10458144" y="4588768"/>
            <a:ext cx="2546656" cy="3560477"/>
            <a:chOff x="10058241" y="5063036"/>
            <a:chExt cx="2546656" cy="3560477"/>
          </a:xfrm>
        </p:grpSpPr>
        <p:pic>
          <p:nvPicPr>
            <p:cNvPr id="19" name="Grafik 18" descr="Ein Bild, das Text enthält.&#10;&#10;Automatisch generierte Beschreibung">
              <a:extLst>
                <a:ext uri="{FF2B5EF4-FFF2-40B4-BE49-F238E27FC236}">
                  <a16:creationId xmlns:a16="http://schemas.microsoft.com/office/drawing/2014/main" id="{7F5B607F-59DB-579C-2893-B8E4E596A04B}"/>
                </a:ext>
              </a:extLst>
            </p:cNvPr>
            <p:cNvPicPr>
              <a:picLocks noChangeAspect="1"/>
            </p:cNvPicPr>
            <p:nvPr/>
          </p:nvPicPr>
          <p:blipFill>
            <a:blip r:embed="rId3"/>
            <a:stretch>
              <a:fillRect/>
            </a:stretch>
          </p:blipFill>
          <p:spPr>
            <a:xfrm>
              <a:off x="10058241" y="5063036"/>
              <a:ext cx="2520000" cy="3560477"/>
            </a:xfrm>
            <a:prstGeom prst="rect">
              <a:avLst/>
            </a:prstGeom>
          </p:spPr>
        </p:pic>
        <p:sp>
          <p:nvSpPr>
            <p:cNvPr id="10" name="Textfeld 9">
              <a:extLst>
                <a:ext uri="{FF2B5EF4-FFF2-40B4-BE49-F238E27FC236}">
                  <a16:creationId xmlns:a16="http://schemas.microsoft.com/office/drawing/2014/main" id="{97647F7A-BABF-0F0C-B2F8-44BF22D8A08D}"/>
                </a:ext>
              </a:extLst>
            </p:cNvPr>
            <p:cNvSpPr txBox="1"/>
            <p:nvPr/>
          </p:nvSpPr>
          <p:spPr>
            <a:xfrm>
              <a:off x="11668793" y="5373683"/>
              <a:ext cx="936104" cy="738664"/>
            </a:xfrm>
            <a:prstGeom prst="rect">
              <a:avLst/>
            </a:prstGeom>
            <a:noFill/>
          </p:spPr>
          <p:txBody>
            <a:bodyPr wrap="square" rtlCol="0">
              <a:spAutoFit/>
            </a:bodyPr>
            <a:lstStyle/>
            <a:p>
              <a:r>
                <a:rPr lang="de-DE" dirty="0"/>
                <a:t>2</a:t>
              </a:r>
            </a:p>
          </p:txBody>
        </p:sp>
      </p:grpSp>
      <p:sp>
        <p:nvSpPr>
          <p:cNvPr id="20" name="Textplatzhalter 19">
            <a:extLst>
              <a:ext uri="{FF2B5EF4-FFF2-40B4-BE49-F238E27FC236}">
                <a16:creationId xmlns:a16="http://schemas.microsoft.com/office/drawing/2014/main" id="{2DFB52CB-D6FF-AEE2-8B2D-561110044475}"/>
              </a:ext>
            </a:extLst>
          </p:cNvPr>
          <p:cNvSpPr>
            <a:spLocks noGrp="1"/>
          </p:cNvSpPr>
          <p:nvPr>
            <p:ph type="body" sz="quarter" idx="11"/>
          </p:nvPr>
        </p:nvSpPr>
        <p:spPr/>
        <p:txBody>
          <a:bodyPr/>
          <a:lstStyle/>
          <a:p>
            <a:pPr>
              <a:buFont typeface="Arial" panose="020B0604020202020204" pitchFamily="34" charset="0"/>
              <a:buChar char="•"/>
            </a:pPr>
            <a:r>
              <a:rPr lang="de-DE" dirty="0" err="1"/>
              <a:t>frequency</a:t>
            </a:r>
            <a:r>
              <a:rPr lang="de-DE" dirty="0"/>
              <a:t> </a:t>
            </a:r>
            <a:r>
              <a:rPr lang="de-DE" dirty="0" err="1"/>
              <a:t>determination</a:t>
            </a:r>
            <a:r>
              <a:rPr lang="de-DE" dirty="0"/>
              <a:t> </a:t>
            </a:r>
          </a:p>
          <a:p>
            <a:pPr>
              <a:buFont typeface="Arial" panose="020B0604020202020204" pitchFamily="34" charset="0"/>
              <a:buChar char="•"/>
            </a:pPr>
            <a:r>
              <a:rPr lang="de-DE" dirty="0" err="1"/>
              <a:t>search</a:t>
            </a:r>
            <a:r>
              <a:rPr lang="de-DE" dirty="0"/>
              <a:t> </a:t>
            </a:r>
            <a:r>
              <a:rPr lang="de-DE" dirty="0" err="1"/>
              <a:t>of</a:t>
            </a:r>
            <a:r>
              <a:rPr lang="de-DE" dirty="0"/>
              <a:t> </a:t>
            </a:r>
            <a:r>
              <a:rPr lang="de-DE" dirty="0" err="1"/>
              <a:t>text</a:t>
            </a:r>
            <a:r>
              <a:rPr lang="de-DE" dirty="0"/>
              <a:t> </a:t>
            </a:r>
            <a:r>
              <a:rPr lang="de-DE" dirty="0" err="1"/>
              <a:t>sections</a:t>
            </a:r>
            <a:r>
              <a:rPr lang="de-DE" dirty="0"/>
              <a:t> </a:t>
            </a:r>
            <a:r>
              <a:rPr lang="de-DE" dirty="0" err="1"/>
              <a:t>of</a:t>
            </a:r>
            <a:r>
              <a:rPr lang="de-DE" dirty="0"/>
              <a:t> </a:t>
            </a:r>
            <a:r>
              <a:rPr lang="de-DE" dirty="0" err="1"/>
              <a:t>the</a:t>
            </a:r>
            <a:r>
              <a:rPr lang="de-DE" dirty="0"/>
              <a:t> same </a:t>
            </a:r>
            <a:r>
              <a:rPr lang="de-DE" dirty="0" err="1"/>
              <a:t>length</a:t>
            </a:r>
            <a:r>
              <a:rPr lang="de-DE" dirty="0"/>
              <a:t> </a:t>
            </a:r>
            <a:r>
              <a:rPr lang="de-DE" dirty="0" err="1"/>
              <a:t>for</a:t>
            </a:r>
            <a:r>
              <a:rPr lang="de-DE" dirty="0"/>
              <a:t> a </a:t>
            </a:r>
            <a:r>
              <a:rPr lang="de-DE" dirty="0" err="1"/>
              <a:t>specific</a:t>
            </a:r>
            <a:r>
              <a:rPr lang="de-DE" dirty="0"/>
              <a:t> </a:t>
            </a:r>
            <a:r>
              <a:rPr lang="de-DE" dirty="0" err="1"/>
              <a:t>search</a:t>
            </a:r>
            <a:r>
              <a:rPr lang="de-DE" dirty="0"/>
              <a:t> </a:t>
            </a:r>
            <a:r>
              <a:rPr lang="de-DE" dirty="0" err="1"/>
              <a:t>term</a:t>
            </a:r>
            <a:endParaRPr lang="de-DE" dirty="0"/>
          </a:p>
          <a:p>
            <a:pPr>
              <a:buFont typeface="Arial" panose="020B0604020202020204" pitchFamily="34" charset="0"/>
              <a:buChar char="•"/>
            </a:pPr>
            <a:r>
              <a:rPr lang="de-DE" dirty="0"/>
              <a:t>e.g., „</a:t>
            </a:r>
            <a:r>
              <a:rPr lang="de-DE" dirty="0" err="1"/>
              <a:t>dog</a:t>
            </a:r>
            <a:r>
              <a:rPr lang="de-DE" dirty="0"/>
              <a:t>“</a:t>
            </a:r>
          </a:p>
          <a:p>
            <a:pPr indent="0"/>
            <a:endParaRPr lang="de-DE" dirty="0"/>
          </a:p>
        </p:txBody>
      </p:sp>
      <p:sp>
        <p:nvSpPr>
          <p:cNvPr id="2" name="Textplatzhalter 1">
            <a:extLst>
              <a:ext uri="{FF2B5EF4-FFF2-40B4-BE49-F238E27FC236}">
                <a16:creationId xmlns:a16="http://schemas.microsoft.com/office/drawing/2014/main" id="{7E832A37-A692-9F40-B25B-7B4E28A27428}"/>
              </a:ext>
            </a:extLst>
          </p:cNvPr>
          <p:cNvSpPr>
            <a:spLocks noGrp="1"/>
          </p:cNvSpPr>
          <p:nvPr>
            <p:ph type="body" sz="quarter" idx="10"/>
          </p:nvPr>
        </p:nvSpPr>
        <p:spPr/>
        <p:txBody>
          <a:bodyPr/>
          <a:lstStyle/>
          <a:p>
            <a:r>
              <a:rPr lang="de-DE" sz="4000" dirty="0"/>
              <a:t>Initial </a:t>
            </a:r>
            <a:r>
              <a:rPr lang="de-DE" sz="4000" dirty="0" err="1"/>
              <a:t>Example</a:t>
            </a:r>
            <a:endParaRPr lang="de-DE" dirty="0"/>
          </a:p>
        </p:txBody>
      </p:sp>
      <p:sp>
        <p:nvSpPr>
          <p:cNvPr id="4" name="Fußzeilenplatzhalter 3">
            <a:extLst>
              <a:ext uri="{FF2B5EF4-FFF2-40B4-BE49-F238E27FC236}">
                <a16:creationId xmlns:a16="http://schemas.microsoft.com/office/drawing/2014/main" id="{7CCFF460-F983-8A46-9C89-548FE99A84F2}"/>
              </a:ext>
            </a:extLst>
          </p:cNvPr>
          <p:cNvSpPr>
            <a:spLocks noGrp="1"/>
          </p:cNvSpPr>
          <p:nvPr>
            <p:ph type="ftr" sz="quarter" idx="12"/>
          </p:nvPr>
        </p:nvSpPr>
        <p:spPr/>
        <p:txBody>
          <a:bodyPr/>
          <a:lstStyle/>
          <a:p>
            <a:pPr algn="ctr" defTabSz="650230">
              <a:defRPr/>
            </a:pPr>
            <a:r>
              <a:rPr lang="de-DE" dirty="0" err="1">
                <a:solidFill>
                  <a:prstClr val="white"/>
                </a:solidFill>
                <a:ea typeface="+mn-ea"/>
              </a:rPr>
              <a:t>Developing</a:t>
            </a:r>
            <a:r>
              <a:rPr lang="de-DE" dirty="0">
                <a:solidFill>
                  <a:prstClr val="white"/>
                </a:solidFill>
                <a:ea typeface="+mn-ea"/>
              </a:rPr>
              <a:t> and </a:t>
            </a:r>
            <a:r>
              <a:rPr lang="de-DE" dirty="0" err="1">
                <a:solidFill>
                  <a:prstClr val="white"/>
                </a:solidFill>
                <a:ea typeface="+mn-ea"/>
              </a:rPr>
              <a:t>promoting</a:t>
            </a:r>
            <a:r>
              <a:rPr lang="de-DE" dirty="0">
                <a:solidFill>
                  <a:prstClr val="white"/>
                </a:solidFill>
                <a:ea typeface="+mn-ea"/>
              </a:rPr>
              <a:t> </a:t>
            </a:r>
            <a:r>
              <a:rPr lang="de-DE" dirty="0" err="1">
                <a:solidFill>
                  <a:prstClr val="white"/>
                </a:solidFill>
                <a:ea typeface="+mn-ea"/>
              </a:rPr>
              <a:t>search</a:t>
            </a:r>
            <a:r>
              <a:rPr lang="de-DE" dirty="0">
                <a:solidFill>
                  <a:prstClr val="white"/>
                </a:solidFill>
                <a:ea typeface="+mn-ea"/>
              </a:rPr>
              <a:t> </a:t>
            </a:r>
            <a:r>
              <a:rPr lang="de-DE" dirty="0" err="1">
                <a:solidFill>
                  <a:prstClr val="white"/>
                </a:solidFill>
                <a:ea typeface="+mn-ea"/>
              </a:rPr>
              <a:t>engine</a:t>
            </a:r>
            <a:r>
              <a:rPr lang="de-DE" dirty="0">
                <a:solidFill>
                  <a:prstClr val="white"/>
                </a:solidFill>
                <a:ea typeface="+mn-ea"/>
              </a:rPr>
              <a:t> </a:t>
            </a:r>
            <a:r>
              <a:rPr lang="de-DE" dirty="0" err="1">
                <a:solidFill>
                  <a:prstClr val="white"/>
                </a:solidFill>
                <a:ea typeface="+mn-ea"/>
              </a:rPr>
              <a:t>literacy</a:t>
            </a:r>
            <a:r>
              <a:rPr lang="de-DE" dirty="0">
                <a:solidFill>
                  <a:prstClr val="white"/>
                </a:solidFill>
                <a:ea typeface="+mn-ea"/>
              </a:rPr>
              <a:t> in </a:t>
            </a:r>
            <a:r>
              <a:rPr lang="de-DE" dirty="0" err="1">
                <a:solidFill>
                  <a:prstClr val="white"/>
                </a:solidFill>
                <a:ea typeface="+mn-ea"/>
              </a:rPr>
              <a:t>primary</a:t>
            </a:r>
            <a:r>
              <a:rPr lang="de-DE" dirty="0">
                <a:solidFill>
                  <a:prstClr val="white"/>
                </a:solidFill>
                <a:ea typeface="+mn-ea"/>
              </a:rPr>
              <a:t> </a:t>
            </a:r>
            <a:r>
              <a:rPr lang="de-DE" dirty="0" err="1">
                <a:solidFill>
                  <a:prstClr val="white"/>
                </a:solidFill>
                <a:ea typeface="+mn-ea"/>
              </a:rPr>
              <a:t>education</a:t>
            </a:r>
            <a:r>
              <a:rPr lang="de-DE" dirty="0">
                <a:solidFill>
                  <a:prstClr val="white"/>
                </a:solidFill>
                <a:ea typeface="+mn-ea"/>
              </a:rPr>
              <a:t>  ‧ #</a:t>
            </a:r>
            <a:r>
              <a:rPr lang="de-DE" dirty="0" err="1">
                <a:solidFill>
                  <a:prstClr val="white"/>
                </a:solidFill>
                <a:ea typeface="+mn-ea"/>
              </a:rPr>
              <a:t>ossym</a:t>
            </a:r>
            <a:r>
              <a:rPr lang="de-DE" dirty="0">
                <a:solidFill>
                  <a:prstClr val="white"/>
                </a:solidFill>
                <a:ea typeface="+mn-ea"/>
              </a:rPr>
              <a:t> 2022 ‧ Platz, Klan &amp; Decker</a:t>
            </a:r>
          </a:p>
        </p:txBody>
      </p:sp>
      <p:sp>
        <p:nvSpPr>
          <p:cNvPr id="5" name="Foliennummernplatzhalter 4">
            <a:extLst>
              <a:ext uri="{FF2B5EF4-FFF2-40B4-BE49-F238E27FC236}">
                <a16:creationId xmlns:a16="http://schemas.microsoft.com/office/drawing/2014/main" id="{F381341D-3CB9-FF44-9D8D-C06EB9189E2F}"/>
              </a:ext>
            </a:extLst>
          </p:cNvPr>
          <p:cNvSpPr>
            <a:spLocks noGrp="1"/>
          </p:cNvSpPr>
          <p:nvPr>
            <p:ph type="sldNum" sz="quarter" idx="13"/>
          </p:nvPr>
        </p:nvSpPr>
        <p:spPr/>
        <p:txBody>
          <a:bodyPr/>
          <a:lstStyle/>
          <a:p>
            <a:pPr defTabSz="650230">
              <a:defRPr/>
            </a:pPr>
            <a:fld id="{1A90E5E7-075E-4463-AEF7-04E2DF91395C}" type="slidenum">
              <a:rPr lang="de-DE" altLang="de-DE" smtClean="0">
                <a:solidFill>
                  <a:prstClr val="white"/>
                </a:solidFill>
                <a:ea typeface="+mn-ea"/>
              </a:rPr>
              <a:pPr defTabSz="650230">
                <a:defRPr/>
              </a:pPr>
              <a:t>17</a:t>
            </a:fld>
            <a:endParaRPr lang="de-DE" altLang="de-DE" dirty="0">
              <a:solidFill>
                <a:prstClr val="white"/>
              </a:solidFill>
              <a:ea typeface="+mn-ea"/>
            </a:endParaRPr>
          </a:p>
        </p:txBody>
      </p:sp>
      <p:sp>
        <p:nvSpPr>
          <p:cNvPr id="6" name="Datumsplatzhalter 5">
            <a:extLst>
              <a:ext uri="{FF2B5EF4-FFF2-40B4-BE49-F238E27FC236}">
                <a16:creationId xmlns:a16="http://schemas.microsoft.com/office/drawing/2014/main" id="{B0050E82-E14C-2A4B-AD9E-DEA168003AFE}"/>
              </a:ext>
            </a:extLst>
          </p:cNvPr>
          <p:cNvSpPr>
            <a:spLocks noGrp="1"/>
          </p:cNvSpPr>
          <p:nvPr>
            <p:ph type="dt" sz="half" idx="14"/>
          </p:nvPr>
        </p:nvSpPr>
        <p:spPr/>
        <p:txBody>
          <a:bodyPr/>
          <a:lstStyle/>
          <a:p>
            <a:pPr defTabSz="650230">
              <a:defRPr/>
            </a:pPr>
            <a:r>
              <a:rPr lang="de-DE">
                <a:solidFill>
                  <a:prstClr val="white"/>
                </a:solidFill>
                <a:ea typeface="+mn-ea"/>
              </a:rPr>
              <a:t>12.10.2022</a:t>
            </a:r>
            <a:endParaRPr lang="de-DE" dirty="0">
              <a:solidFill>
                <a:prstClr val="white"/>
              </a:solidFill>
              <a:ea typeface="+mn-ea"/>
            </a:endParaRPr>
          </a:p>
        </p:txBody>
      </p:sp>
      <p:graphicFrame>
        <p:nvGraphicFramePr>
          <p:cNvPr id="9" name="Diagramm 8">
            <a:extLst>
              <a:ext uri="{FF2B5EF4-FFF2-40B4-BE49-F238E27FC236}">
                <a16:creationId xmlns:a16="http://schemas.microsoft.com/office/drawing/2014/main" id="{60094251-CC5E-4C4A-8109-1BBD91A5D67A}"/>
              </a:ext>
            </a:extLst>
          </p:cNvPr>
          <p:cNvGraphicFramePr/>
          <p:nvPr/>
        </p:nvGraphicFramePr>
        <p:xfrm>
          <a:off x="3885917" y="331508"/>
          <a:ext cx="6502400" cy="166058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pSp>
        <p:nvGrpSpPr>
          <p:cNvPr id="11" name="Gruppieren 10">
            <a:extLst>
              <a:ext uri="{FF2B5EF4-FFF2-40B4-BE49-F238E27FC236}">
                <a16:creationId xmlns:a16="http://schemas.microsoft.com/office/drawing/2014/main" id="{7B714BAF-E3E8-73F6-AAEC-0AD788CD2574}"/>
              </a:ext>
            </a:extLst>
          </p:cNvPr>
          <p:cNvGrpSpPr/>
          <p:nvPr/>
        </p:nvGrpSpPr>
        <p:grpSpPr>
          <a:xfrm>
            <a:off x="8786351" y="3302373"/>
            <a:ext cx="2520000" cy="3556941"/>
            <a:chOff x="7041537" y="2238870"/>
            <a:chExt cx="2520000" cy="3556941"/>
          </a:xfrm>
        </p:grpSpPr>
        <p:pic>
          <p:nvPicPr>
            <p:cNvPr id="17" name="Grafik 16" descr="Ein Bild, das Text enthält.&#10;&#10;Automatisch generierte Beschreibung">
              <a:extLst>
                <a:ext uri="{FF2B5EF4-FFF2-40B4-BE49-F238E27FC236}">
                  <a16:creationId xmlns:a16="http://schemas.microsoft.com/office/drawing/2014/main" id="{39DF4425-913D-89DA-74DF-37EA3C80D674}"/>
                </a:ext>
              </a:extLst>
            </p:cNvPr>
            <p:cNvPicPr>
              <a:picLocks noChangeAspect="1"/>
            </p:cNvPicPr>
            <p:nvPr/>
          </p:nvPicPr>
          <p:blipFill>
            <a:blip r:embed="rId9"/>
            <a:stretch>
              <a:fillRect/>
            </a:stretch>
          </p:blipFill>
          <p:spPr>
            <a:xfrm>
              <a:off x="7041537" y="2238870"/>
              <a:ext cx="2520000" cy="3556941"/>
            </a:xfrm>
            <a:prstGeom prst="rect">
              <a:avLst/>
            </a:prstGeom>
          </p:spPr>
        </p:pic>
        <p:sp>
          <p:nvSpPr>
            <p:cNvPr id="3" name="Textfeld 2">
              <a:extLst>
                <a:ext uri="{FF2B5EF4-FFF2-40B4-BE49-F238E27FC236}">
                  <a16:creationId xmlns:a16="http://schemas.microsoft.com/office/drawing/2014/main" id="{1E19329D-1745-8D11-98B1-952D5474584A}"/>
                </a:ext>
              </a:extLst>
            </p:cNvPr>
            <p:cNvSpPr txBox="1"/>
            <p:nvPr/>
          </p:nvSpPr>
          <p:spPr>
            <a:xfrm>
              <a:off x="7079449" y="2456553"/>
              <a:ext cx="936104" cy="738664"/>
            </a:xfrm>
            <a:prstGeom prst="rect">
              <a:avLst/>
            </a:prstGeom>
            <a:noFill/>
          </p:spPr>
          <p:txBody>
            <a:bodyPr wrap="square" rtlCol="0">
              <a:spAutoFit/>
            </a:bodyPr>
            <a:lstStyle/>
            <a:p>
              <a:r>
                <a:rPr lang="de-DE" dirty="0"/>
                <a:t>4</a:t>
              </a:r>
            </a:p>
          </p:txBody>
        </p:sp>
      </p:grpSp>
      <p:grpSp>
        <p:nvGrpSpPr>
          <p:cNvPr id="8" name="Gruppieren 7">
            <a:extLst>
              <a:ext uri="{FF2B5EF4-FFF2-40B4-BE49-F238E27FC236}">
                <a16:creationId xmlns:a16="http://schemas.microsoft.com/office/drawing/2014/main" id="{4144215E-0ACB-8244-1EFF-73E98EC930D4}"/>
              </a:ext>
            </a:extLst>
          </p:cNvPr>
          <p:cNvGrpSpPr/>
          <p:nvPr/>
        </p:nvGrpSpPr>
        <p:grpSpPr>
          <a:xfrm>
            <a:off x="6447788" y="1920068"/>
            <a:ext cx="2606493" cy="3604329"/>
            <a:chOff x="9719156" y="1992094"/>
            <a:chExt cx="2606493" cy="3604329"/>
          </a:xfrm>
        </p:grpSpPr>
        <p:pic>
          <p:nvPicPr>
            <p:cNvPr id="13" name="Grafik 12" descr="Ein Bild, das Text enthält.&#10;&#10;Automatisch generierte Beschreibung">
              <a:extLst>
                <a:ext uri="{FF2B5EF4-FFF2-40B4-BE49-F238E27FC236}">
                  <a16:creationId xmlns:a16="http://schemas.microsoft.com/office/drawing/2014/main" id="{15085568-7450-127A-6BA2-02B66AB20215}"/>
                </a:ext>
              </a:extLst>
            </p:cNvPr>
            <p:cNvPicPr>
              <a:picLocks noChangeAspect="1"/>
            </p:cNvPicPr>
            <p:nvPr/>
          </p:nvPicPr>
          <p:blipFill>
            <a:blip r:embed="rId10"/>
            <a:stretch>
              <a:fillRect/>
            </a:stretch>
          </p:blipFill>
          <p:spPr>
            <a:xfrm>
              <a:off x="9805649" y="1992094"/>
              <a:ext cx="2520000" cy="3604329"/>
            </a:xfrm>
            <a:prstGeom prst="rect">
              <a:avLst/>
            </a:prstGeom>
          </p:spPr>
        </p:pic>
        <p:sp>
          <p:nvSpPr>
            <p:cNvPr id="7" name="Textfeld 6">
              <a:extLst>
                <a:ext uri="{FF2B5EF4-FFF2-40B4-BE49-F238E27FC236}">
                  <a16:creationId xmlns:a16="http://schemas.microsoft.com/office/drawing/2014/main" id="{6121910F-F700-8F29-B3E6-C81E3BAAC5B3}"/>
                </a:ext>
              </a:extLst>
            </p:cNvPr>
            <p:cNvSpPr txBox="1"/>
            <p:nvPr/>
          </p:nvSpPr>
          <p:spPr>
            <a:xfrm>
              <a:off x="9719156" y="2292372"/>
              <a:ext cx="936104" cy="738664"/>
            </a:xfrm>
            <a:prstGeom prst="rect">
              <a:avLst/>
            </a:prstGeom>
            <a:noFill/>
          </p:spPr>
          <p:txBody>
            <a:bodyPr wrap="square" rtlCol="0">
              <a:spAutoFit/>
            </a:bodyPr>
            <a:lstStyle/>
            <a:p>
              <a:r>
                <a:rPr lang="de-DE" dirty="0"/>
                <a:t>5</a:t>
              </a:r>
            </a:p>
          </p:txBody>
        </p:sp>
      </p:grpSp>
      <p:sp>
        <p:nvSpPr>
          <p:cNvPr id="14" name="Textfeld 13">
            <a:extLst>
              <a:ext uri="{FF2B5EF4-FFF2-40B4-BE49-F238E27FC236}">
                <a16:creationId xmlns:a16="http://schemas.microsoft.com/office/drawing/2014/main" id="{A492D23F-A795-14FF-A7C3-7E384A9A877C}"/>
              </a:ext>
            </a:extLst>
          </p:cNvPr>
          <p:cNvSpPr txBox="1"/>
          <p:nvPr/>
        </p:nvSpPr>
        <p:spPr>
          <a:xfrm>
            <a:off x="7137117" y="5521765"/>
            <a:ext cx="936104" cy="738664"/>
          </a:xfrm>
          <a:prstGeom prst="rect">
            <a:avLst/>
          </a:prstGeom>
          <a:noFill/>
        </p:spPr>
        <p:txBody>
          <a:bodyPr wrap="square" rtlCol="0">
            <a:spAutoFit/>
          </a:bodyPr>
          <a:lstStyle/>
          <a:p>
            <a:r>
              <a:rPr lang="de-DE" dirty="0">
                <a:solidFill>
                  <a:schemeClr val="tx2"/>
                </a:solidFill>
              </a:rPr>
              <a:t>1.</a:t>
            </a:r>
          </a:p>
        </p:txBody>
      </p:sp>
      <p:sp>
        <p:nvSpPr>
          <p:cNvPr id="15" name="Textfeld 14">
            <a:extLst>
              <a:ext uri="{FF2B5EF4-FFF2-40B4-BE49-F238E27FC236}">
                <a16:creationId xmlns:a16="http://schemas.microsoft.com/office/drawing/2014/main" id="{18EB0E71-8E9A-684A-5C43-8A2761174A71}"/>
              </a:ext>
            </a:extLst>
          </p:cNvPr>
          <p:cNvSpPr txBox="1"/>
          <p:nvPr/>
        </p:nvSpPr>
        <p:spPr>
          <a:xfrm>
            <a:off x="9227747" y="6859314"/>
            <a:ext cx="936104" cy="738664"/>
          </a:xfrm>
          <a:prstGeom prst="rect">
            <a:avLst/>
          </a:prstGeom>
          <a:noFill/>
        </p:spPr>
        <p:txBody>
          <a:bodyPr wrap="square" rtlCol="0">
            <a:spAutoFit/>
          </a:bodyPr>
          <a:lstStyle/>
          <a:p>
            <a:r>
              <a:rPr lang="de-DE" dirty="0">
                <a:solidFill>
                  <a:schemeClr val="tx2"/>
                </a:solidFill>
              </a:rPr>
              <a:t>2.</a:t>
            </a:r>
          </a:p>
        </p:txBody>
      </p:sp>
      <p:sp>
        <p:nvSpPr>
          <p:cNvPr id="16" name="Textfeld 15">
            <a:extLst>
              <a:ext uri="{FF2B5EF4-FFF2-40B4-BE49-F238E27FC236}">
                <a16:creationId xmlns:a16="http://schemas.microsoft.com/office/drawing/2014/main" id="{B0C027F9-CDF9-CB77-4960-C23B37D1A7C1}"/>
              </a:ext>
            </a:extLst>
          </p:cNvPr>
          <p:cNvSpPr txBox="1"/>
          <p:nvPr/>
        </p:nvSpPr>
        <p:spPr>
          <a:xfrm>
            <a:off x="11398524" y="8133584"/>
            <a:ext cx="936104" cy="738664"/>
          </a:xfrm>
          <a:prstGeom prst="rect">
            <a:avLst/>
          </a:prstGeom>
          <a:noFill/>
        </p:spPr>
        <p:txBody>
          <a:bodyPr wrap="square" rtlCol="0">
            <a:spAutoFit/>
          </a:bodyPr>
          <a:lstStyle/>
          <a:p>
            <a:r>
              <a:rPr lang="de-DE" dirty="0">
                <a:solidFill>
                  <a:schemeClr val="tx2"/>
                </a:solidFill>
              </a:rPr>
              <a:t>3.</a:t>
            </a:r>
          </a:p>
        </p:txBody>
      </p:sp>
    </p:spTree>
    <p:extLst>
      <p:ext uri="{BB962C8B-B14F-4D97-AF65-F5344CB8AC3E}">
        <p14:creationId xmlns:p14="http://schemas.microsoft.com/office/powerpoint/2010/main" val="7567826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7E832A37-A692-9F40-B25B-7B4E28A27428}"/>
              </a:ext>
            </a:extLst>
          </p:cNvPr>
          <p:cNvSpPr>
            <a:spLocks noGrp="1"/>
          </p:cNvSpPr>
          <p:nvPr>
            <p:ph type="body" sz="quarter" idx="10"/>
          </p:nvPr>
        </p:nvSpPr>
        <p:spPr/>
        <p:txBody>
          <a:bodyPr/>
          <a:lstStyle/>
          <a:p>
            <a:r>
              <a:rPr lang="de-DE" sz="4000" dirty="0"/>
              <a:t>Initial </a:t>
            </a:r>
            <a:r>
              <a:rPr lang="de-DE" sz="4000" dirty="0" err="1"/>
              <a:t>Abstraction</a:t>
            </a:r>
            <a:endParaRPr lang="de-DE" dirty="0"/>
          </a:p>
        </p:txBody>
      </p:sp>
      <p:sp>
        <p:nvSpPr>
          <p:cNvPr id="20" name="Textplatzhalter 19">
            <a:extLst>
              <a:ext uri="{FF2B5EF4-FFF2-40B4-BE49-F238E27FC236}">
                <a16:creationId xmlns:a16="http://schemas.microsoft.com/office/drawing/2014/main" id="{2DFB52CB-D6FF-AEE2-8B2D-561110044475}"/>
              </a:ext>
            </a:extLst>
          </p:cNvPr>
          <p:cNvSpPr>
            <a:spLocks noGrp="1"/>
          </p:cNvSpPr>
          <p:nvPr>
            <p:ph type="body" sz="quarter" idx="11"/>
          </p:nvPr>
        </p:nvSpPr>
        <p:spPr/>
        <p:txBody>
          <a:bodyPr/>
          <a:lstStyle/>
          <a:p>
            <a:pPr indent="0" algn="just"/>
            <a:r>
              <a:rPr lang="de-DE" dirty="0"/>
              <a:t>A </a:t>
            </a:r>
            <a:r>
              <a:rPr lang="de-DE" dirty="0" err="1"/>
              <a:t>ranking</a:t>
            </a:r>
            <a:r>
              <a:rPr lang="de-DE" dirty="0"/>
              <a:t> </a:t>
            </a:r>
            <a:r>
              <a:rPr lang="de-DE" dirty="0" err="1"/>
              <a:t>of</a:t>
            </a:r>
            <a:r>
              <a:rPr lang="de-DE" dirty="0"/>
              <a:t> </a:t>
            </a:r>
            <a:r>
              <a:rPr lang="de-DE" dirty="0" err="1"/>
              <a:t>search</a:t>
            </a:r>
            <a:r>
              <a:rPr lang="de-DE" dirty="0"/>
              <a:t> </a:t>
            </a:r>
            <a:r>
              <a:rPr lang="de-DE" dirty="0" err="1"/>
              <a:t>results</a:t>
            </a:r>
            <a:r>
              <a:rPr lang="de-DE" dirty="0"/>
              <a:t> </a:t>
            </a:r>
            <a:r>
              <a:rPr lang="de-DE" dirty="0" err="1"/>
              <a:t>for</a:t>
            </a:r>
            <a:r>
              <a:rPr lang="de-DE" dirty="0"/>
              <a:t> a </a:t>
            </a:r>
            <a:r>
              <a:rPr lang="de-DE" dirty="0" err="1"/>
              <a:t>search</a:t>
            </a:r>
            <a:r>
              <a:rPr lang="de-DE" dirty="0"/>
              <a:t> </a:t>
            </a:r>
            <a:r>
              <a:rPr lang="de-DE" dirty="0" err="1"/>
              <a:t>term</a:t>
            </a:r>
            <a:r>
              <a:rPr lang="de-DE" dirty="0"/>
              <a:t> </a:t>
            </a:r>
            <a:r>
              <a:rPr lang="de-DE" dirty="0" err="1"/>
              <a:t>can</a:t>
            </a:r>
            <a:r>
              <a:rPr lang="de-DE" dirty="0"/>
              <a:t> </a:t>
            </a:r>
            <a:r>
              <a:rPr lang="de-DE" dirty="0" err="1"/>
              <a:t>be</a:t>
            </a:r>
            <a:r>
              <a:rPr lang="de-DE" dirty="0"/>
              <a:t> </a:t>
            </a:r>
            <a:r>
              <a:rPr lang="de-DE" dirty="0" err="1"/>
              <a:t>created</a:t>
            </a:r>
            <a:r>
              <a:rPr lang="de-DE" dirty="0"/>
              <a:t> </a:t>
            </a:r>
            <a:r>
              <a:rPr lang="de-DE" dirty="0" err="1"/>
              <a:t>by</a:t>
            </a:r>
            <a:r>
              <a:rPr lang="de-DE" dirty="0"/>
              <a:t> </a:t>
            </a:r>
            <a:r>
              <a:rPr lang="de-DE" dirty="0" err="1"/>
              <a:t>first</a:t>
            </a:r>
            <a:r>
              <a:rPr lang="de-DE" dirty="0"/>
              <a:t> </a:t>
            </a:r>
            <a:r>
              <a:rPr lang="de-DE" b="1" dirty="0" err="1"/>
              <a:t>excluding</a:t>
            </a:r>
            <a:r>
              <a:rPr lang="de-DE" b="1" dirty="0"/>
              <a:t> </a:t>
            </a:r>
            <a:r>
              <a:rPr lang="de-DE" b="1" dirty="0" err="1"/>
              <a:t>the</a:t>
            </a:r>
            <a:r>
              <a:rPr lang="de-DE" b="1" dirty="0"/>
              <a:t> </a:t>
            </a:r>
            <a:r>
              <a:rPr lang="de-DE" b="1" dirty="0" err="1"/>
              <a:t>texts</a:t>
            </a:r>
            <a:r>
              <a:rPr lang="de-DE" dirty="0"/>
              <a:t>, </a:t>
            </a:r>
            <a:r>
              <a:rPr lang="de-DE" dirty="0" err="1"/>
              <a:t>mathematical</a:t>
            </a:r>
            <a:r>
              <a:rPr lang="de-DE" dirty="0"/>
              <a:t> </a:t>
            </a:r>
            <a:r>
              <a:rPr lang="de-DE" dirty="0" err="1"/>
              <a:t>objects</a:t>
            </a:r>
            <a:r>
              <a:rPr lang="de-DE" dirty="0"/>
              <a:t>, etc., </a:t>
            </a:r>
            <a:r>
              <a:rPr lang="de-DE" dirty="0" err="1"/>
              <a:t>that</a:t>
            </a:r>
            <a:r>
              <a:rPr lang="de-DE" dirty="0"/>
              <a:t> </a:t>
            </a:r>
            <a:r>
              <a:rPr lang="de-DE" b="1" dirty="0"/>
              <a:t>do not </a:t>
            </a:r>
            <a:r>
              <a:rPr lang="de-DE" b="1" dirty="0" err="1"/>
              <a:t>contain</a:t>
            </a:r>
            <a:r>
              <a:rPr lang="de-DE" b="1" dirty="0"/>
              <a:t> </a:t>
            </a:r>
            <a:r>
              <a:rPr lang="de-DE" b="1" dirty="0" err="1"/>
              <a:t>the</a:t>
            </a:r>
            <a:r>
              <a:rPr lang="de-DE" b="1" dirty="0"/>
              <a:t> </a:t>
            </a:r>
            <a:r>
              <a:rPr lang="de-DE" b="1" dirty="0" err="1"/>
              <a:t>search</a:t>
            </a:r>
            <a:r>
              <a:rPr lang="de-DE" b="1" dirty="0"/>
              <a:t> </a:t>
            </a:r>
            <a:r>
              <a:rPr lang="de-DE" b="1" dirty="0" err="1"/>
              <a:t>term</a:t>
            </a:r>
            <a:r>
              <a:rPr lang="de-DE" dirty="0"/>
              <a:t>. </a:t>
            </a:r>
            <a:r>
              <a:rPr lang="de-DE" dirty="0" err="1"/>
              <a:t>Afterward</a:t>
            </a:r>
            <a:r>
              <a:rPr lang="de-DE" dirty="0"/>
              <a:t>, </a:t>
            </a:r>
            <a:r>
              <a:rPr lang="de-DE" dirty="0" err="1"/>
              <a:t>the</a:t>
            </a:r>
            <a:r>
              <a:rPr lang="de-DE" dirty="0"/>
              <a:t> </a:t>
            </a:r>
            <a:r>
              <a:rPr lang="de-DE" dirty="0" err="1"/>
              <a:t>order</a:t>
            </a:r>
            <a:r>
              <a:rPr lang="de-DE" dirty="0"/>
              <a:t> in </a:t>
            </a:r>
            <a:r>
              <a:rPr lang="de-DE" dirty="0" err="1"/>
              <a:t>which</a:t>
            </a:r>
            <a:r>
              <a:rPr lang="de-DE" dirty="0"/>
              <a:t> </a:t>
            </a:r>
            <a:r>
              <a:rPr lang="de-DE" dirty="0" err="1"/>
              <a:t>the</a:t>
            </a:r>
            <a:r>
              <a:rPr lang="de-DE" dirty="0"/>
              <a:t> </a:t>
            </a:r>
            <a:r>
              <a:rPr lang="de-DE" dirty="0" err="1"/>
              <a:t>texts</a:t>
            </a:r>
            <a:r>
              <a:rPr lang="de-DE" dirty="0"/>
              <a:t>, </a:t>
            </a:r>
            <a:r>
              <a:rPr lang="de-DE" dirty="0" err="1"/>
              <a:t>mathematical</a:t>
            </a:r>
            <a:r>
              <a:rPr lang="de-DE" dirty="0"/>
              <a:t> </a:t>
            </a:r>
            <a:r>
              <a:rPr lang="de-DE" dirty="0" err="1"/>
              <a:t>objects</a:t>
            </a:r>
            <a:r>
              <a:rPr lang="de-DE" dirty="0"/>
              <a:t>, etc., </a:t>
            </a:r>
            <a:r>
              <a:rPr lang="de-DE" dirty="0" err="1"/>
              <a:t>are</a:t>
            </a:r>
            <a:r>
              <a:rPr lang="de-DE" dirty="0"/>
              <a:t> </a:t>
            </a:r>
            <a:r>
              <a:rPr lang="de-DE" dirty="0" err="1"/>
              <a:t>to</a:t>
            </a:r>
            <a:r>
              <a:rPr lang="de-DE" dirty="0"/>
              <a:t> </a:t>
            </a:r>
            <a:r>
              <a:rPr lang="de-DE" dirty="0" err="1"/>
              <a:t>be</a:t>
            </a:r>
            <a:r>
              <a:rPr lang="de-DE" dirty="0"/>
              <a:t> </a:t>
            </a:r>
            <a:r>
              <a:rPr lang="de-DE" dirty="0" err="1"/>
              <a:t>displayed</a:t>
            </a:r>
            <a:r>
              <a:rPr lang="de-DE" dirty="0"/>
              <a:t> </a:t>
            </a:r>
            <a:r>
              <a:rPr lang="de-DE" dirty="0" err="1"/>
              <a:t>can</a:t>
            </a:r>
            <a:r>
              <a:rPr lang="de-DE" dirty="0"/>
              <a:t> </a:t>
            </a:r>
            <a:r>
              <a:rPr lang="de-DE" dirty="0" err="1"/>
              <a:t>be</a:t>
            </a:r>
            <a:r>
              <a:rPr lang="de-DE" dirty="0"/>
              <a:t> </a:t>
            </a:r>
            <a:r>
              <a:rPr lang="de-DE" dirty="0" err="1"/>
              <a:t>determined</a:t>
            </a:r>
            <a:r>
              <a:rPr lang="de-DE" dirty="0"/>
              <a:t> </a:t>
            </a:r>
            <a:r>
              <a:rPr lang="de-DE" dirty="0" err="1"/>
              <a:t>using</a:t>
            </a:r>
            <a:r>
              <a:rPr lang="de-DE" dirty="0"/>
              <a:t> </a:t>
            </a:r>
            <a:r>
              <a:rPr lang="de-DE" b="1" dirty="0" err="1"/>
              <a:t>frequency</a:t>
            </a:r>
            <a:r>
              <a:rPr lang="de-DE" b="1" dirty="0"/>
              <a:t> </a:t>
            </a:r>
            <a:r>
              <a:rPr lang="de-DE" b="1" dirty="0" err="1"/>
              <a:t>determination</a:t>
            </a:r>
            <a:r>
              <a:rPr lang="de-DE" dirty="0"/>
              <a:t>. The </a:t>
            </a:r>
            <a:r>
              <a:rPr lang="de-DE" dirty="0" err="1"/>
              <a:t>text</a:t>
            </a:r>
            <a:r>
              <a:rPr lang="de-DE" dirty="0"/>
              <a:t>, </a:t>
            </a:r>
            <a:r>
              <a:rPr lang="de-DE" dirty="0" err="1"/>
              <a:t>mathematical</a:t>
            </a:r>
            <a:r>
              <a:rPr lang="de-DE" dirty="0"/>
              <a:t> </a:t>
            </a:r>
            <a:r>
              <a:rPr lang="de-DE" dirty="0" err="1"/>
              <a:t>object</a:t>
            </a:r>
            <a:r>
              <a:rPr lang="de-DE" dirty="0"/>
              <a:t>, etc., in </a:t>
            </a:r>
            <a:r>
              <a:rPr lang="de-DE" dirty="0" err="1"/>
              <a:t>which</a:t>
            </a:r>
            <a:r>
              <a:rPr lang="de-DE" dirty="0"/>
              <a:t> </a:t>
            </a:r>
            <a:r>
              <a:rPr lang="de-DE" b="1" dirty="0" err="1"/>
              <a:t>the</a:t>
            </a:r>
            <a:r>
              <a:rPr lang="de-DE" b="1" dirty="0"/>
              <a:t> </a:t>
            </a:r>
            <a:r>
              <a:rPr lang="de-DE" b="1" dirty="0" err="1"/>
              <a:t>search</a:t>
            </a:r>
            <a:r>
              <a:rPr lang="de-DE" b="1" dirty="0"/>
              <a:t> </a:t>
            </a:r>
            <a:r>
              <a:rPr lang="de-DE" b="1" dirty="0" err="1"/>
              <a:t>term</a:t>
            </a:r>
            <a:r>
              <a:rPr lang="de-DE" b="1" dirty="0"/>
              <a:t> </a:t>
            </a:r>
            <a:r>
              <a:rPr lang="de-DE" b="1" dirty="0" err="1"/>
              <a:t>is</a:t>
            </a:r>
            <a:r>
              <a:rPr lang="de-DE" b="1" dirty="0"/>
              <a:t> </a:t>
            </a:r>
            <a:r>
              <a:rPr lang="de-DE" b="1" dirty="0" err="1"/>
              <a:t>found</a:t>
            </a:r>
            <a:r>
              <a:rPr lang="de-DE" b="1" dirty="0"/>
              <a:t> </a:t>
            </a:r>
            <a:r>
              <a:rPr lang="de-DE" b="1" dirty="0" err="1"/>
              <a:t>most</a:t>
            </a:r>
            <a:r>
              <a:rPr lang="de-DE" b="1" dirty="0"/>
              <a:t> </a:t>
            </a:r>
            <a:r>
              <a:rPr lang="de-DE" b="1" dirty="0" err="1"/>
              <a:t>often</a:t>
            </a:r>
            <a:r>
              <a:rPr lang="de-DE" b="1" dirty="0"/>
              <a:t>, </a:t>
            </a:r>
            <a:r>
              <a:rPr lang="de-DE" b="1" dirty="0" err="1"/>
              <a:t>comes</a:t>
            </a:r>
            <a:r>
              <a:rPr lang="de-DE" b="1" dirty="0"/>
              <a:t> </a:t>
            </a:r>
            <a:r>
              <a:rPr lang="de-DE" b="1" dirty="0" err="1"/>
              <a:t>first</a:t>
            </a:r>
            <a:r>
              <a:rPr lang="de-DE" dirty="0"/>
              <a:t>, </a:t>
            </a:r>
            <a:r>
              <a:rPr lang="de-DE" dirty="0" err="1"/>
              <a:t>the</a:t>
            </a:r>
            <a:r>
              <a:rPr lang="de-DE" dirty="0"/>
              <a:t> </a:t>
            </a:r>
            <a:r>
              <a:rPr lang="de-DE" dirty="0" err="1"/>
              <a:t>text</a:t>
            </a:r>
            <a:r>
              <a:rPr lang="de-DE" dirty="0"/>
              <a:t>, </a:t>
            </a:r>
            <a:r>
              <a:rPr lang="de-DE" dirty="0" err="1"/>
              <a:t>mathematical</a:t>
            </a:r>
            <a:r>
              <a:rPr lang="de-DE" dirty="0"/>
              <a:t> </a:t>
            </a:r>
            <a:r>
              <a:rPr lang="de-DE" dirty="0" err="1"/>
              <a:t>object</a:t>
            </a:r>
            <a:r>
              <a:rPr lang="de-DE" dirty="0"/>
              <a:t>, etc., in </a:t>
            </a:r>
            <a:r>
              <a:rPr lang="de-DE" dirty="0" err="1"/>
              <a:t>which</a:t>
            </a:r>
            <a:r>
              <a:rPr lang="de-DE" dirty="0"/>
              <a:t> </a:t>
            </a:r>
            <a:r>
              <a:rPr lang="de-DE" b="1" dirty="0" err="1"/>
              <a:t>the</a:t>
            </a:r>
            <a:r>
              <a:rPr lang="de-DE" b="1" dirty="0"/>
              <a:t> </a:t>
            </a:r>
            <a:r>
              <a:rPr lang="de-DE" b="1" dirty="0" err="1"/>
              <a:t>search</a:t>
            </a:r>
            <a:r>
              <a:rPr lang="de-DE" b="1" dirty="0"/>
              <a:t> </a:t>
            </a:r>
            <a:r>
              <a:rPr lang="de-DE" b="1" dirty="0" err="1"/>
              <a:t>term</a:t>
            </a:r>
            <a:r>
              <a:rPr lang="de-DE" b="1" dirty="0"/>
              <a:t> </a:t>
            </a:r>
            <a:r>
              <a:rPr lang="de-DE" b="1" dirty="0" err="1"/>
              <a:t>occurs</a:t>
            </a:r>
            <a:r>
              <a:rPr lang="de-DE" b="1" dirty="0"/>
              <a:t> </a:t>
            </a:r>
            <a:r>
              <a:rPr lang="de-DE" b="1" dirty="0" err="1"/>
              <a:t>second</a:t>
            </a:r>
            <a:r>
              <a:rPr lang="de-DE" b="1" dirty="0"/>
              <a:t> </a:t>
            </a:r>
            <a:r>
              <a:rPr lang="de-DE" b="1" dirty="0" err="1"/>
              <a:t>most</a:t>
            </a:r>
            <a:r>
              <a:rPr lang="de-DE" b="1" dirty="0"/>
              <a:t> </a:t>
            </a:r>
            <a:r>
              <a:rPr lang="de-DE" b="1" dirty="0" err="1"/>
              <a:t>often</a:t>
            </a:r>
            <a:r>
              <a:rPr lang="de-DE" b="1" dirty="0"/>
              <a:t>, </a:t>
            </a:r>
            <a:r>
              <a:rPr lang="de-DE" b="1" dirty="0" err="1"/>
              <a:t>comes</a:t>
            </a:r>
            <a:r>
              <a:rPr lang="de-DE" b="1" dirty="0"/>
              <a:t> </a:t>
            </a:r>
            <a:r>
              <a:rPr lang="de-DE" b="1" dirty="0" err="1"/>
              <a:t>second</a:t>
            </a:r>
            <a:r>
              <a:rPr lang="de-DE" dirty="0"/>
              <a:t>, and so on. </a:t>
            </a:r>
          </a:p>
        </p:txBody>
      </p:sp>
      <p:sp>
        <p:nvSpPr>
          <p:cNvPr id="4" name="Fußzeilenplatzhalter 3">
            <a:extLst>
              <a:ext uri="{FF2B5EF4-FFF2-40B4-BE49-F238E27FC236}">
                <a16:creationId xmlns:a16="http://schemas.microsoft.com/office/drawing/2014/main" id="{7CCFF460-F983-8A46-9C89-548FE99A84F2}"/>
              </a:ext>
            </a:extLst>
          </p:cNvPr>
          <p:cNvSpPr>
            <a:spLocks noGrp="1"/>
          </p:cNvSpPr>
          <p:nvPr>
            <p:ph type="ftr" sz="quarter" idx="12"/>
          </p:nvPr>
        </p:nvSpPr>
        <p:spPr/>
        <p:txBody>
          <a:bodyPr/>
          <a:lstStyle/>
          <a:p>
            <a:pPr algn="ctr" defTabSz="650230">
              <a:defRPr/>
            </a:pPr>
            <a:r>
              <a:rPr lang="de-DE" dirty="0" err="1">
                <a:solidFill>
                  <a:prstClr val="white"/>
                </a:solidFill>
                <a:ea typeface="+mn-ea"/>
              </a:rPr>
              <a:t>Developing</a:t>
            </a:r>
            <a:r>
              <a:rPr lang="de-DE" dirty="0">
                <a:solidFill>
                  <a:prstClr val="white"/>
                </a:solidFill>
                <a:ea typeface="+mn-ea"/>
              </a:rPr>
              <a:t> and </a:t>
            </a:r>
            <a:r>
              <a:rPr lang="de-DE" dirty="0" err="1">
                <a:solidFill>
                  <a:prstClr val="white"/>
                </a:solidFill>
                <a:ea typeface="+mn-ea"/>
              </a:rPr>
              <a:t>promoting</a:t>
            </a:r>
            <a:r>
              <a:rPr lang="de-DE" dirty="0">
                <a:solidFill>
                  <a:prstClr val="white"/>
                </a:solidFill>
                <a:ea typeface="+mn-ea"/>
              </a:rPr>
              <a:t> </a:t>
            </a:r>
            <a:r>
              <a:rPr lang="de-DE" dirty="0" err="1">
                <a:solidFill>
                  <a:prstClr val="white"/>
                </a:solidFill>
                <a:ea typeface="+mn-ea"/>
              </a:rPr>
              <a:t>search</a:t>
            </a:r>
            <a:r>
              <a:rPr lang="de-DE" dirty="0">
                <a:solidFill>
                  <a:prstClr val="white"/>
                </a:solidFill>
                <a:ea typeface="+mn-ea"/>
              </a:rPr>
              <a:t> </a:t>
            </a:r>
            <a:r>
              <a:rPr lang="de-DE" dirty="0" err="1">
                <a:solidFill>
                  <a:prstClr val="white"/>
                </a:solidFill>
                <a:ea typeface="+mn-ea"/>
              </a:rPr>
              <a:t>engine</a:t>
            </a:r>
            <a:r>
              <a:rPr lang="de-DE" dirty="0">
                <a:solidFill>
                  <a:prstClr val="white"/>
                </a:solidFill>
                <a:ea typeface="+mn-ea"/>
              </a:rPr>
              <a:t> </a:t>
            </a:r>
            <a:r>
              <a:rPr lang="de-DE" dirty="0" err="1">
                <a:solidFill>
                  <a:prstClr val="white"/>
                </a:solidFill>
                <a:ea typeface="+mn-ea"/>
              </a:rPr>
              <a:t>literacy</a:t>
            </a:r>
            <a:r>
              <a:rPr lang="de-DE" dirty="0">
                <a:solidFill>
                  <a:prstClr val="white"/>
                </a:solidFill>
                <a:ea typeface="+mn-ea"/>
              </a:rPr>
              <a:t> in </a:t>
            </a:r>
            <a:r>
              <a:rPr lang="de-DE" dirty="0" err="1">
                <a:solidFill>
                  <a:prstClr val="white"/>
                </a:solidFill>
                <a:ea typeface="+mn-ea"/>
              </a:rPr>
              <a:t>primary</a:t>
            </a:r>
            <a:r>
              <a:rPr lang="de-DE" dirty="0">
                <a:solidFill>
                  <a:prstClr val="white"/>
                </a:solidFill>
                <a:ea typeface="+mn-ea"/>
              </a:rPr>
              <a:t> </a:t>
            </a:r>
            <a:r>
              <a:rPr lang="de-DE" dirty="0" err="1">
                <a:solidFill>
                  <a:prstClr val="white"/>
                </a:solidFill>
                <a:ea typeface="+mn-ea"/>
              </a:rPr>
              <a:t>education</a:t>
            </a:r>
            <a:r>
              <a:rPr lang="de-DE" dirty="0">
                <a:solidFill>
                  <a:prstClr val="white"/>
                </a:solidFill>
                <a:ea typeface="+mn-ea"/>
              </a:rPr>
              <a:t>  ‧ #</a:t>
            </a:r>
            <a:r>
              <a:rPr lang="de-DE" dirty="0" err="1">
                <a:solidFill>
                  <a:prstClr val="white"/>
                </a:solidFill>
                <a:ea typeface="+mn-ea"/>
              </a:rPr>
              <a:t>ossym</a:t>
            </a:r>
            <a:r>
              <a:rPr lang="de-DE" dirty="0">
                <a:solidFill>
                  <a:prstClr val="white"/>
                </a:solidFill>
                <a:ea typeface="+mn-ea"/>
              </a:rPr>
              <a:t> 2022 ‧ Platz, Klan &amp; Decker</a:t>
            </a:r>
          </a:p>
        </p:txBody>
      </p:sp>
      <p:sp>
        <p:nvSpPr>
          <p:cNvPr id="5" name="Foliennummernplatzhalter 4">
            <a:extLst>
              <a:ext uri="{FF2B5EF4-FFF2-40B4-BE49-F238E27FC236}">
                <a16:creationId xmlns:a16="http://schemas.microsoft.com/office/drawing/2014/main" id="{F381341D-3CB9-FF44-9D8D-C06EB9189E2F}"/>
              </a:ext>
            </a:extLst>
          </p:cNvPr>
          <p:cNvSpPr>
            <a:spLocks noGrp="1"/>
          </p:cNvSpPr>
          <p:nvPr>
            <p:ph type="sldNum" sz="quarter" idx="13"/>
          </p:nvPr>
        </p:nvSpPr>
        <p:spPr/>
        <p:txBody>
          <a:bodyPr/>
          <a:lstStyle/>
          <a:p>
            <a:pPr defTabSz="650230">
              <a:defRPr/>
            </a:pPr>
            <a:fld id="{1A90E5E7-075E-4463-AEF7-04E2DF91395C}" type="slidenum">
              <a:rPr lang="de-DE" altLang="de-DE" smtClean="0">
                <a:solidFill>
                  <a:prstClr val="white"/>
                </a:solidFill>
                <a:ea typeface="+mn-ea"/>
              </a:rPr>
              <a:pPr defTabSz="650230">
                <a:defRPr/>
              </a:pPr>
              <a:t>18</a:t>
            </a:fld>
            <a:endParaRPr lang="de-DE" altLang="de-DE" dirty="0">
              <a:solidFill>
                <a:prstClr val="white"/>
              </a:solidFill>
              <a:ea typeface="+mn-ea"/>
            </a:endParaRPr>
          </a:p>
        </p:txBody>
      </p:sp>
      <p:sp>
        <p:nvSpPr>
          <p:cNvPr id="6" name="Datumsplatzhalter 5">
            <a:extLst>
              <a:ext uri="{FF2B5EF4-FFF2-40B4-BE49-F238E27FC236}">
                <a16:creationId xmlns:a16="http://schemas.microsoft.com/office/drawing/2014/main" id="{B0050E82-E14C-2A4B-AD9E-DEA168003AFE}"/>
              </a:ext>
            </a:extLst>
          </p:cNvPr>
          <p:cNvSpPr>
            <a:spLocks noGrp="1"/>
          </p:cNvSpPr>
          <p:nvPr>
            <p:ph type="dt" sz="half" idx="14"/>
          </p:nvPr>
        </p:nvSpPr>
        <p:spPr/>
        <p:txBody>
          <a:bodyPr/>
          <a:lstStyle/>
          <a:p>
            <a:pPr defTabSz="650230">
              <a:defRPr/>
            </a:pPr>
            <a:r>
              <a:rPr lang="de-DE">
                <a:solidFill>
                  <a:prstClr val="white"/>
                </a:solidFill>
                <a:ea typeface="+mn-ea"/>
              </a:rPr>
              <a:t>12.10.2022</a:t>
            </a:r>
            <a:endParaRPr lang="de-DE" dirty="0">
              <a:solidFill>
                <a:prstClr val="white"/>
              </a:solidFill>
              <a:ea typeface="+mn-ea"/>
            </a:endParaRPr>
          </a:p>
        </p:txBody>
      </p:sp>
      <p:graphicFrame>
        <p:nvGraphicFramePr>
          <p:cNvPr id="21" name="Diagramm 20">
            <a:extLst>
              <a:ext uri="{FF2B5EF4-FFF2-40B4-BE49-F238E27FC236}">
                <a16:creationId xmlns:a16="http://schemas.microsoft.com/office/drawing/2014/main" id="{1198C757-7AD9-F766-E8C1-2F93B7FA8157}"/>
              </a:ext>
            </a:extLst>
          </p:cNvPr>
          <p:cNvGraphicFramePr/>
          <p:nvPr>
            <p:extLst>
              <p:ext uri="{D42A27DB-BD31-4B8C-83A1-F6EECF244321}">
                <p14:modId xmlns:p14="http://schemas.microsoft.com/office/powerpoint/2010/main" val="3471683146"/>
              </p:ext>
            </p:extLst>
          </p:nvPr>
        </p:nvGraphicFramePr>
        <p:xfrm>
          <a:off x="4630192" y="390958"/>
          <a:ext cx="5832648" cy="162939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2989538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7E832A37-A692-9F40-B25B-7B4E28A27428}"/>
              </a:ext>
            </a:extLst>
          </p:cNvPr>
          <p:cNvSpPr>
            <a:spLocks noGrp="1"/>
          </p:cNvSpPr>
          <p:nvPr>
            <p:ph type="body" sz="quarter" idx="10"/>
          </p:nvPr>
        </p:nvSpPr>
        <p:spPr/>
        <p:txBody>
          <a:bodyPr/>
          <a:lstStyle/>
          <a:p>
            <a:r>
              <a:rPr lang="de-DE" sz="4000" dirty="0" err="1"/>
              <a:t>Concretizations</a:t>
            </a:r>
            <a:endParaRPr lang="de-DE" dirty="0"/>
          </a:p>
        </p:txBody>
      </p:sp>
      <p:sp>
        <p:nvSpPr>
          <p:cNvPr id="20" name="Textplatzhalter 19">
            <a:extLst>
              <a:ext uri="{FF2B5EF4-FFF2-40B4-BE49-F238E27FC236}">
                <a16:creationId xmlns:a16="http://schemas.microsoft.com/office/drawing/2014/main" id="{2DFB52CB-D6FF-AEE2-8B2D-561110044475}"/>
              </a:ext>
            </a:extLst>
          </p:cNvPr>
          <p:cNvSpPr>
            <a:spLocks noGrp="1"/>
          </p:cNvSpPr>
          <p:nvPr>
            <p:ph type="body" sz="quarter" idx="11"/>
          </p:nvPr>
        </p:nvSpPr>
        <p:spPr/>
        <p:txBody>
          <a:bodyPr/>
          <a:lstStyle/>
          <a:p>
            <a:pPr marL="457200" indent="-457200" algn="just">
              <a:buFont typeface="Arial" panose="020B0604020202020204" pitchFamily="34" charset="0"/>
              <a:buChar char="•"/>
            </a:pPr>
            <a:r>
              <a:rPr lang="en-GB" sz="2800" dirty="0">
                <a:effectLst/>
                <a:ea typeface="Times New Roman" panose="02020603050405020304" pitchFamily="18" charset="0"/>
              </a:rPr>
              <a:t>On the set of numbers up to 20, "large, even" is searched for.</a:t>
            </a:r>
          </a:p>
          <a:p>
            <a:pPr marL="457200" indent="-457200" algn="just">
              <a:buFont typeface="Arial" panose="020B0604020202020204" pitchFamily="34" charset="0"/>
              <a:buChar char="•"/>
            </a:pPr>
            <a:r>
              <a:rPr lang="en-GB" sz="2800" dirty="0">
                <a:effectLst/>
                <a:ea typeface="Times New Roman" panose="02020603050405020304" pitchFamily="18" charset="0"/>
              </a:rPr>
              <a:t>On the set of geometric solids {cube, sphere, cone, triangular-based pyramid, cylinder} "face" is searched.  </a:t>
            </a:r>
            <a:endParaRPr lang="de-DE" sz="2800" dirty="0"/>
          </a:p>
        </p:txBody>
      </p:sp>
      <p:sp>
        <p:nvSpPr>
          <p:cNvPr id="4" name="Fußzeilenplatzhalter 3">
            <a:extLst>
              <a:ext uri="{FF2B5EF4-FFF2-40B4-BE49-F238E27FC236}">
                <a16:creationId xmlns:a16="http://schemas.microsoft.com/office/drawing/2014/main" id="{7CCFF460-F983-8A46-9C89-548FE99A84F2}"/>
              </a:ext>
            </a:extLst>
          </p:cNvPr>
          <p:cNvSpPr>
            <a:spLocks noGrp="1"/>
          </p:cNvSpPr>
          <p:nvPr>
            <p:ph type="ftr" sz="quarter" idx="12"/>
          </p:nvPr>
        </p:nvSpPr>
        <p:spPr/>
        <p:txBody>
          <a:bodyPr/>
          <a:lstStyle/>
          <a:p>
            <a:pPr algn="ctr" defTabSz="650230">
              <a:defRPr/>
            </a:pPr>
            <a:r>
              <a:rPr lang="de-DE" dirty="0" err="1">
                <a:solidFill>
                  <a:prstClr val="white"/>
                </a:solidFill>
                <a:ea typeface="+mn-ea"/>
              </a:rPr>
              <a:t>Developing</a:t>
            </a:r>
            <a:r>
              <a:rPr lang="de-DE" dirty="0">
                <a:solidFill>
                  <a:prstClr val="white"/>
                </a:solidFill>
                <a:ea typeface="+mn-ea"/>
              </a:rPr>
              <a:t> and </a:t>
            </a:r>
            <a:r>
              <a:rPr lang="de-DE" dirty="0" err="1">
                <a:solidFill>
                  <a:prstClr val="white"/>
                </a:solidFill>
                <a:ea typeface="+mn-ea"/>
              </a:rPr>
              <a:t>promoting</a:t>
            </a:r>
            <a:r>
              <a:rPr lang="de-DE" dirty="0">
                <a:solidFill>
                  <a:prstClr val="white"/>
                </a:solidFill>
                <a:ea typeface="+mn-ea"/>
              </a:rPr>
              <a:t> </a:t>
            </a:r>
            <a:r>
              <a:rPr lang="de-DE" dirty="0" err="1">
                <a:solidFill>
                  <a:prstClr val="white"/>
                </a:solidFill>
                <a:ea typeface="+mn-ea"/>
              </a:rPr>
              <a:t>search</a:t>
            </a:r>
            <a:r>
              <a:rPr lang="de-DE" dirty="0">
                <a:solidFill>
                  <a:prstClr val="white"/>
                </a:solidFill>
                <a:ea typeface="+mn-ea"/>
              </a:rPr>
              <a:t> </a:t>
            </a:r>
            <a:r>
              <a:rPr lang="de-DE" dirty="0" err="1">
                <a:solidFill>
                  <a:prstClr val="white"/>
                </a:solidFill>
                <a:ea typeface="+mn-ea"/>
              </a:rPr>
              <a:t>engine</a:t>
            </a:r>
            <a:r>
              <a:rPr lang="de-DE" dirty="0">
                <a:solidFill>
                  <a:prstClr val="white"/>
                </a:solidFill>
                <a:ea typeface="+mn-ea"/>
              </a:rPr>
              <a:t> </a:t>
            </a:r>
            <a:r>
              <a:rPr lang="de-DE" dirty="0" err="1">
                <a:solidFill>
                  <a:prstClr val="white"/>
                </a:solidFill>
                <a:ea typeface="+mn-ea"/>
              </a:rPr>
              <a:t>literacy</a:t>
            </a:r>
            <a:r>
              <a:rPr lang="de-DE" dirty="0">
                <a:solidFill>
                  <a:prstClr val="white"/>
                </a:solidFill>
                <a:ea typeface="+mn-ea"/>
              </a:rPr>
              <a:t> in </a:t>
            </a:r>
            <a:r>
              <a:rPr lang="de-DE" dirty="0" err="1">
                <a:solidFill>
                  <a:prstClr val="white"/>
                </a:solidFill>
                <a:ea typeface="+mn-ea"/>
              </a:rPr>
              <a:t>primary</a:t>
            </a:r>
            <a:r>
              <a:rPr lang="de-DE" dirty="0">
                <a:solidFill>
                  <a:prstClr val="white"/>
                </a:solidFill>
                <a:ea typeface="+mn-ea"/>
              </a:rPr>
              <a:t> </a:t>
            </a:r>
            <a:r>
              <a:rPr lang="de-DE" dirty="0" err="1">
                <a:solidFill>
                  <a:prstClr val="white"/>
                </a:solidFill>
                <a:ea typeface="+mn-ea"/>
              </a:rPr>
              <a:t>education</a:t>
            </a:r>
            <a:r>
              <a:rPr lang="de-DE" dirty="0">
                <a:solidFill>
                  <a:prstClr val="white"/>
                </a:solidFill>
                <a:ea typeface="+mn-ea"/>
              </a:rPr>
              <a:t>  ‧ #</a:t>
            </a:r>
            <a:r>
              <a:rPr lang="de-DE" dirty="0" err="1">
                <a:solidFill>
                  <a:prstClr val="white"/>
                </a:solidFill>
                <a:ea typeface="+mn-ea"/>
              </a:rPr>
              <a:t>ossym</a:t>
            </a:r>
            <a:r>
              <a:rPr lang="de-DE" dirty="0">
                <a:solidFill>
                  <a:prstClr val="white"/>
                </a:solidFill>
                <a:ea typeface="+mn-ea"/>
              </a:rPr>
              <a:t> 2022 ‧ Platz, Klan &amp; Decker</a:t>
            </a:r>
          </a:p>
        </p:txBody>
      </p:sp>
      <p:sp>
        <p:nvSpPr>
          <p:cNvPr id="5" name="Foliennummernplatzhalter 4">
            <a:extLst>
              <a:ext uri="{FF2B5EF4-FFF2-40B4-BE49-F238E27FC236}">
                <a16:creationId xmlns:a16="http://schemas.microsoft.com/office/drawing/2014/main" id="{F381341D-3CB9-FF44-9D8D-C06EB9189E2F}"/>
              </a:ext>
            </a:extLst>
          </p:cNvPr>
          <p:cNvSpPr>
            <a:spLocks noGrp="1"/>
          </p:cNvSpPr>
          <p:nvPr>
            <p:ph type="sldNum" sz="quarter" idx="13"/>
          </p:nvPr>
        </p:nvSpPr>
        <p:spPr/>
        <p:txBody>
          <a:bodyPr/>
          <a:lstStyle/>
          <a:p>
            <a:pPr defTabSz="650230">
              <a:defRPr/>
            </a:pPr>
            <a:fld id="{1A90E5E7-075E-4463-AEF7-04E2DF91395C}" type="slidenum">
              <a:rPr lang="de-DE" altLang="de-DE" smtClean="0">
                <a:solidFill>
                  <a:prstClr val="white"/>
                </a:solidFill>
                <a:ea typeface="+mn-ea"/>
              </a:rPr>
              <a:pPr defTabSz="650230">
                <a:defRPr/>
              </a:pPr>
              <a:t>19</a:t>
            </a:fld>
            <a:endParaRPr lang="de-DE" altLang="de-DE" dirty="0">
              <a:solidFill>
                <a:prstClr val="white"/>
              </a:solidFill>
              <a:ea typeface="+mn-ea"/>
            </a:endParaRPr>
          </a:p>
        </p:txBody>
      </p:sp>
      <p:sp>
        <p:nvSpPr>
          <p:cNvPr id="6" name="Datumsplatzhalter 5">
            <a:extLst>
              <a:ext uri="{FF2B5EF4-FFF2-40B4-BE49-F238E27FC236}">
                <a16:creationId xmlns:a16="http://schemas.microsoft.com/office/drawing/2014/main" id="{B0050E82-E14C-2A4B-AD9E-DEA168003AFE}"/>
              </a:ext>
            </a:extLst>
          </p:cNvPr>
          <p:cNvSpPr>
            <a:spLocks noGrp="1"/>
          </p:cNvSpPr>
          <p:nvPr>
            <p:ph type="dt" sz="half" idx="14"/>
          </p:nvPr>
        </p:nvSpPr>
        <p:spPr/>
        <p:txBody>
          <a:bodyPr/>
          <a:lstStyle/>
          <a:p>
            <a:pPr defTabSz="650230">
              <a:defRPr/>
            </a:pPr>
            <a:r>
              <a:rPr lang="de-DE">
                <a:solidFill>
                  <a:prstClr val="white"/>
                </a:solidFill>
                <a:ea typeface="+mn-ea"/>
              </a:rPr>
              <a:t>12.10.2022</a:t>
            </a:r>
            <a:endParaRPr lang="de-DE" dirty="0">
              <a:solidFill>
                <a:prstClr val="white"/>
              </a:solidFill>
              <a:ea typeface="+mn-ea"/>
            </a:endParaRPr>
          </a:p>
        </p:txBody>
      </p:sp>
      <p:graphicFrame>
        <p:nvGraphicFramePr>
          <p:cNvPr id="3" name="Diagramm 2">
            <a:extLst>
              <a:ext uri="{FF2B5EF4-FFF2-40B4-BE49-F238E27FC236}">
                <a16:creationId xmlns:a16="http://schemas.microsoft.com/office/drawing/2014/main" id="{895EEE7C-86C5-33F6-FB15-E6E4567B4767}"/>
              </a:ext>
            </a:extLst>
          </p:cNvPr>
          <p:cNvGraphicFramePr/>
          <p:nvPr>
            <p:extLst>
              <p:ext uri="{D42A27DB-BD31-4B8C-83A1-F6EECF244321}">
                <p14:modId xmlns:p14="http://schemas.microsoft.com/office/powerpoint/2010/main" val="184618078"/>
              </p:ext>
            </p:extLst>
          </p:nvPr>
        </p:nvGraphicFramePr>
        <p:xfrm>
          <a:off x="4270152" y="333087"/>
          <a:ext cx="6120680" cy="174513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6695910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D446C55C-5AF4-8A44-A0B4-F872A4E163B3}"/>
              </a:ext>
            </a:extLst>
          </p:cNvPr>
          <p:cNvSpPr>
            <a:spLocks noGrp="1"/>
          </p:cNvSpPr>
          <p:nvPr>
            <p:ph type="body" sz="quarter" idx="10"/>
          </p:nvPr>
        </p:nvSpPr>
        <p:spPr/>
        <p:txBody>
          <a:bodyPr/>
          <a:lstStyle/>
          <a:p>
            <a:r>
              <a:rPr lang="de-DE" dirty="0"/>
              <a:t>Contents</a:t>
            </a:r>
          </a:p>
        </p:txBody>
      </p:sp>
      <p:sp>
        <p:nvSpPr>
          <p:cNvPr id="4" name="Fußzeilenplatzhalter 3">
            <a:extLst>
              <a:ext uri="{FF2B5EF4-FFF2-40B4-BE49-F238E27FC236}">
                <a16:creationId xmlns:a16="http://schemas.microsoft.com/office/drawing/2014/main" id="{6CD5DF45-847D-7242-944A-EAFC0DE3FBDD}"/>
              </a:ext>
            </a:extLst>
          </p:cNvPr>
          <p:cNvSpPr>
            <a:spLocks noGrp="1"/>
          </p:cNvSpPr>
          <p:nvPr>
            <p:ph type="ftr" sz="quarter" idx="12"/>
          </p:nvPr>
        </p:nvSpPr>
        <p:spPr/>
        <p:txBody>
          <a:bodyPr/>
          <a:lstStyle/>
          <a:p>
            <a:pPr algn="ctr" defTabSz="650230">
              <a:defRPr/>
            </a:pPr>
            <a:r>
              <a:rPr lang="de-DE">
                <a:solidFill>
                  <a:prstClr val="white"/>
                </a:solidFill>
                <a:ea typeface="+mn-ea"/>
              </a:rPr>
              <a:t>Developing and promoting search engine literacy in primary education  ‧ #ossym 2022 ‧ Platz, Klan &amp; Decker</a:t>
            </a:r>
          </a:p>
        </p:txBody>
      </p:sp>
      <p:sp>
        <p:nvSpPr>
          <p:cNvPr id="5" name="Foliennummernplatzhalter 4">
            <a:extLst>
              <a:ext uri="{FF2B5EF4-FFF2-40B4-BE49-F238E27FC236}">
                <a16:creationId xmlns:a16="http://schemas.microsoft.com/office/drawing/2014/main" id="{52774DA0-65D4-C146-9ABB-A5E73DC5FBB8}"/>
              </a:ext>
            </a:extLst>
          </p:cNvPr>
          <p:cNvSpPr>
            <a:spLocks noGrp="1"/>
          </p:cNvSpPr>
          <p:nvPr>
            <p:ph type="sldNum" sz="quarter" idx="13"/>
          </p:nvPr>
        </p:nvSpPr>
        <p:spPr/>
        <p:txBody>
          <a:bodyPr/>
          <a:lstStyle/>
          <a:p>
            <a:pPr defTabSz="650230">
              <a:defRPr/>
            </a:pPr>
            <a:fld id="{1A90E5E7-075E-4463-AEF7-04E2DF91395C}" type="slidenum">
              <a:rPr lang="de-DE" altLang="de-DE" smtClean="0">
                <a:solidFill>
                  <a:prstClr val="white"/>
                </a:solidFill>
                <a:ea typeface="+mn-ea"/>
              </a:rPr>
              <a:pPr defTabSz="650230">
                <a:defRPr/>
              </a:pPr>
              <a:t>2</a:t>
            </a:fld>
            <a:endParaRPr lang="de-DE" altLang="de-DE">
              <a:solidFill>
                <a:prstClr val="white"/>
              </a:solidFill>
              <a:ea typeface="+mn-ea"/>
            </a:endParaRPr>
          </a:p>
        </p:txBody>
      </p:sp>
      <p:sp>
        <p:nvSpPr>
          <p:cNvPr id="6" name="Datumsplatzhalter 5">
            <a:extLst>
              <a:ext uri="{FF2B5EF4-FFF2-40B4-BE49-F238E27FC236}">
                <a16:creationId xmlns:a16="http://schemas.microsoft.com/office/drawing/2014/main" id="{26F907A7-7256-934A-AD16-97F313C1CFA4}"/>
              </a:ext>
            </a:extLst>
          </p:cNvPr>
          <p:cNvSpPr>
            <a:spLocks noGrp="1"/>
          </p:cNvSpPr>
          <p:nvPr>
            <p:ph type="dt" sz="half" idx="14"/>
          </p:nvPr>
        </p:nvSpPr>
        <p:spPr/>
        <p:txBody>
          <a:bodyPr/>
          <a:lstStyle/>
          <a:p>
            <a:pPr defTabSz="650230">
              <a:defRPr/>
            </a:pPr>
            <a:r>
              <a:rPr lang="de-DE">
                <a:solidFill>
                  <a:prstClr val="white"/>
                </a:solidFill>
                <a:ea typeface="+mn-ea"/>
              </a:rPr>
              <a:t>12.10.2022</a:t>
            </a:r>
          </a:p>
        </p:txBody>
      </p:sp>
      <p:graphicFrame>
        <p:nvGraphicFramePr>
          <p:cNvPr id="9" name="Diagramm 8">
            <a:extLst>
              <a:ext uri="{FF2B5EF4-FFF2-40B4-BE49-F238E27FC236}">
                <a16:creationId xmlns:a16="http://schemas.microsoft.com/office/drawing/2014/main" id="{BEF28B4D-9A6B-C348-83DD-2DD823D87EE6}"/>
              </a:ext>
            </a:extLst>
          </p:cNvPr>
          <p:cNvGraphicFramePr/>
          <p:nvPr>
            <p:extLst>
              <p:ext uri="{D42A27DB-BD31-4B8C-83A1-F6EECF244321}">
                <p14:modId xmlns:p14="http://schemas.microsoft.com/office/powerpoint/2010/main" val="3548752178"/>
              </p:ext>
            </p:extLst>
          </p:nvPr>
        </p:nvGraphicFramePr>
        <p:xfrm>
          <a:off x="597744" y="1205654"/>
          <a:ext cx="11449272" cy="74155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4107421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a:extLst>
              <a:ext uri="{FF2B5EF4-FFF2-40B4-BE49-F238E27FC236}">
                <a16:creationId xmlns:a16="http://schemas.microsoft.com/office/drawing/2014/main" id="{C82937B5-09C2-CB39-36B8-324554EB8A05}"/>
              </a:ext>
            </a:extLst>
          </p:cNvPr>
          <p:cNvSpPr>
            <a:spLocks noGrp="1"/>
          </p:cNvSpPr>
          <p:nvPr>
            <p:ph type="body" sz="quarter" idx="11"/>
          </p:nvPr>
        </p:nvSpPr>
        <p:spPr/>
        <p:txBody>
          <a:bodyPr/>
          <a:lstStyle/>
          <a:p>
            <a:r>
              <a:rPr lang="de-DE" sz="2400" dirty="0" err="1"/>
              <a:t>Consideration</a:t>
            </a:r>
            <a:r>
              <a:rPr lang="de-DE" sz="2400" dirty="0"/>
              <a:t> </a:t>
            </a:r>
            <a:r>
              <a:rPr lang="de-DE" sz="2400" dirty="0" err="1"/>
              <a:t>of</a:t>
            </a:r>
            <a:r>
              <a:rPr lang="de-DE" sz="2400" dirty="0"/>
              <a:t> </a:t>
            </a:r>
            <a:r>
              <a:rPr lang="de-DE" sz="2400" dirty="0" err="1"/>
              <a:t>structural</a:t>
            </a:r>
            <a:r>
              <a:rPr lang="de-DE" sz="2400" dirty="0"/>
              <a:t> </a:t>
            </a:r>
            <a:r>
              <a:rPr lang="de-DE" sz="2400" dirty="0" err="1"/>
              <a:t>information</a:t>
            </a:r>
            <a:r>
              <a:rPr lang="de-DE" sz="2400" dirty="0"/>
              <a:t> in </a:t>
            </a:r>
            <a:r>
              <a:rPr lang="de-DE" sz="2400" dirty="0" err="1"/>
              <a:t>documents</a:t>
            </a:r>
            <a:r>
              <a:rPr lang="de-DE" sz="2400" dirty="0"/>
              <a:t>:</a:t>
            </a:r>
          </a:p>
          <a:p>
            <a:r>
              <a:rPr lang="de-DE" sz="2400" b="1" dirty="0" err="1"/>
              <a:t>What</a:t>
            </a:r>
            <a:r>
              <a:rPr lang="de-DE" sz="2400" b="1" dirty="0"/>
              <a:t> </a:t>
            </a:r>
            <a:r>
              <a:rPr lang="de-DE" sz="2400" b="1" dirty="0" err="1"/>
              <a:t>are</a:t>
            </a:r>
            <a:r>
              <a:rPr lang="de-DE" sz="2400" b="1" dirty="0"/>
              <a:t> "</a:t>
            </a:r>
            <a:r>
              <a:rPr lang="de-DE" sz="2400" b="1" dirty="0" err="1"/>
              <a:t>meaningful</a:t>
            </a:r>
            <a:r>
              <a:rPr lang="de-DE" sz="2400" b="1" dirty="0"/>
              <a:t>" </a:t>
            </a:r>
            <a:r>
              <a:rPr lang="de-DE" sz="2400" b="1" dirty="0" err="1"/>
              <a:t>search</a:t>
            </a:r>
            <a:r>
              <a:rPr lang="de-DE" sz="2400" b="1" dirty="0"/>
              <a:t> </a:t>
            </a:r>
            <a:r>
              <a:rPr lang="de-DE" sz="2400" b="1" dirty="0" err="1"/>
              <a:t>results</a:t>
            </a:r>
            <a:r>
              <a:rPr lang="de-DE" sz="2400" b="1" dirty="0"/>
              <a:t> </a:t>
            </a:r>
            <a:r>
              <a:rPr lang="de-DE" sz="2400" b="1" dirty="0" err="1"/>
              <a:t>that</a:t>
            </a:r>
            <a:r>
              <a:rPr lang="de-DE" sz="2400" b="1" dirty="0"/>
              <a:t> </a:t>
            </a:r>
            <a:r>
              <a:rPr lang="de-DE" sz="2400" b="1" dirty="0" err="1"/>
              <a:t>help</a:t>
            </a:r>
            <a:r>
              <a:rPr lang="de-DE" sz="2400" b="1" dirty="0"/>
              <a:t> </a:t>
            </a:r>
            <a:r>
              <a:rPr lang="de-DE" sz="2400" b="1" dirty="0" err="1"/>
              <a:t>the</a:t>
            </a:r>
            <a:r>
              <a:rPr lang="de-DE" sz="2400" b="1" dirty="0"/>
              <a:t> </a:t>
            </a:r>
            <a:r>
              <a:rPr lang="de-DE" sz="2400" b="1" dirty="0" err="1"/>
              <a:t>searcher</a:t>
            </a:r>
            <a:r>
              <a:rPr lang="de-DE" sz="2400" b="1" dirty="0"/>
              <a:t>?</a:t>
            </a:r>
          </a:p>
          <a:p>
            <a:pPr lvl="1">
              <a:buFont typeface="Systemschrift Normal"/>
              <a:buChar char="→"/>
            </a:pPr>
            <a:r>
              <a:rPr lang="de-DE" sz="2116" dirty="0" err="1"/>
              <a:t>the</a:t>
            </a:r>
            <a:r>
              <a:rPr lang="de-DE" sz="2116" dirty="0"/>
              <a:t> </a:t>
            </a:r>
            <a:r>
              <a:rPr lang="de-DE" sz="2116" dirty="0" err="1"/>
              <a:t>idea</a:t>
            </a:r>
            <a:r>
              <a:rPr lang="de-DE" sz="2116" dirty="0"/>
              <a:t> </a:t>
            </a:r>
            <a:r>
              <a:rPr lang="de-DE" sz="2116" dirty="0" err="1"/>
              <a:t>of</a:t>
            </a:r>
            <a:r>
              <a:rPr lang="de-DE" sz="2116" dirty="0"/>
              <a:t> </a:t>
            </a:r>
            <a:r>
              <a:rPr lang="de-DE" sz="2116" dirty="0" err="1"/>
              <a:t>quality</a:t>
            </a:r>
            <a:r>
              <a:rPr lang="de-DE" sz="2116" dirty="0"/>
              <a:t> </a:t>
            </a:r>
            <a:r>
              <a:rPr lang="de-DE" sz="2116" dirty="0" err="1"/>
              <a:t>control</a:t>
            </a:r>
            <a:r>
              <a:rPr lang="de-DE" sz="2116" dirty="0"/>
              <a:t> </a:t>
            </a:r>
            <a:r>
              <a:rPr lang="de-DE" sz="2116" dirty="0" err="1"/>
              <a:t>can</a:t>
            </a:r>
            <a:r>
              <a:rPr lang="de-DE" sz="2116" dirty="0"/>
              <a:t> </a:t>
            </a:r>
            <a:r>
              <a:rPr lang="de-DE" sz="2116" dirty="0" err="1"/>
              <a:t>be</a:t>
            </a:r>
            <a:r>
              <a:rPr lang="de-DE" sz="2116" dirty="0"/>
              <a:t> </a:t>
            </a:r>
            <a:r>
              <a:rPr lang="de-DE" sz="2116" dirty="0" err="1"/>
              <a:t>stimulated</a:t>
            </a:r>
            <a:r>
              <a:rPr lang="de-DE" sz="2116" dirty="0"/>
              <a:t> </a:t>
            </a:r>
          </a:p>
        </p:txBody>
      </p:sp>
      <p:sp>
        <p:nvSpPr>
          <p:cNvPr id="2" name="Textplatzhalter 1">
            <a:extLst>
              <a:ext uri="{FF2B5EF4-FFF2-40B4-BE49-F238E27FC236}">
                <a16:creationId xmlns:a16="http://schemas.microsoft.com/office/drawing/2014/main" id="{5EEEA2D7-17CA-113C-79F7-A7969ADBEAF9}"/>
              </a:ext>
            </a:extLst>
          </p:cNvPr>
          <p:cNvSpPr>
            <a:spLocks noGrp="1"/>
          </p:cNvSpPr>
          <p:nvPr>
            <p:ph type="body" sz="quarter" idx="10"/>
          </p:nvPr>
        </p:nvSpPr>
        <p:spPr/>
        <p:txBody>
          <a:bodyPr/>
          <a:lstStyle/>
          <a:p>
            <a:r>
              <a:rPr lang="de-DE" dirty="0" err="1"/>
              <a:t>Reflection</a:t>
            </a:r>
            <a:endParaRPr lang="de-DE" dirty="0"/>
          </a:p>
        </p:txBody>
      </p:sp>
      <p:sp>
        <p:nvSpPr>
          <p:cNvPr id="4" name="Fußzeilenplatzhalter 3">
            <a:extLst>
              <a:ext uri="{FF2B5EF4-FFF2-40B4-BE49-F238E27FC236}">
                <a16:creationId xmlns:a16="http://schemas.microsoft.com/office/drawing/2014/main" id="{375AC494-F717-B10D-6843-944FC4E872BB}"/>
              </a:ext>
            </a:extLst>
          </p:cNvPr>
          <p:cNvSpPr>
            <a:spLocks noGrp="1"/>
          </p:cNvSpPr>
          <p:nvPr>
            <p:ph type="ftr" sz="quarter" idx="12"/>
          </p:nvPr>
        </p:nvSpPr>
        <p:spPr/>
        <p:txBody>
          <a:bodyPr/>
          <a:lstStyle/>
          <a:p>
            <a:pPr algn="ctr" defTabSz="650230">
              <a:defRPr/>
            </a:pPr>
            <a:r>
              <a:rPr lang="de-DE">
                <a:solidFill>
                  <a:prstClr val="white"/>
                </a:solidFill>
                <a:ea typeface="+mn-ea"/>
              </a:rPr>
              <a:t>Developing and promoting search engine literacy in primary education  ‧ #ossym 2022 ‧ Platz, Klan &amp; Decker</a:t>
            </a:r>
            <a:endParaRPr lang="de-DE" dirty="0">
              <a:solidFill>
                <a:prstClr val="white"/>
              </a:solidFill>
              <a:ea typeface="+mn-ea"/>
            </a:endParaRPr>
          </a:p>
        </p:txBody>
      </p:sp>
      <p:sp>
        <p:nvSpPr>
          <p:cNvPr id="5" name="Foliennummernplatzhalter 4">
            <a:extLst>
              <a:ext uri="{FF2B5EF4-FFF2-40B4-BE49-F238E27FC236}">
                <a16:creationId xmlns:a16="http://schemas.microsoft.com/office/drawing/2014/main" id="{A1A1ECAE-10BE-5FC7-4C07-D6F44DDF0570}"/>
              </a:ext>
            </a:extLst>
          </p:cNvPr>
          <p:cNvSpPr>
            <a:spLocks noGrp="1"/>
          </p:cNvSpPr>
          <p:nvPr>
            <p:ph type="sldNum" sz="quarter" idx="13"/>
          </p:nvPr>
        </p:nvSpPr>
        <p:spPr/>
        <p:txBody>
          <a:bodyPr/>
          <a:lstStyle/>
          <a:p>
            <a:pPr defTabSz="650230">
              <a:defRPr/>
            </a:pPr>
            <a:fld id="{1A90E5E7-075E-4463-AEF7-04E2DF91395C}" type="slidenum">
              <a:rPr lang="de-DE" altLang="de-DE" smtClean="0">
                <a:solidFill>
                  <a:prstClr val="white"/>
                </a:solidFill>
                <a:ea typeface="+mn-ea"/>
              </a:rPr>
              <a:pPr defTabSz="650230">
                <a:defRPr/>
              </a:pPr>
              <a:t>20</a:t>
            </a:fld>
            <a:endParaRPr lang="de-DE" altLang="de-DE" dirty="0">
              <a:solidFill>
                <a:prstClr val="white"/>
              </a:solidFill>
              <a:ea typeface="+mn-ea"/>
            </a:endParaRPr>
          </a:p>
        </p:txBody>
      </p:sp>
      <p:sp>
        <p:nvSpPr>
          <p:cNvPr id="6" name="Datumsplatzhalter 5">
            <a:extLst>
              <a:ext uri="{FF2B5EF4-FFF2-40B4-BE49-F238E27FC236}">
                <a16:creationId xmlns:a16="http://schemas.microsoft.com/office/drawing/2014/main" id="{A3C17EAE-8D1B-D3CD-5B1F-43075FE803AF}"/>
              </a:ext>
            </a:extLst>
          </p:cNvPr>
          <p:cNvSpPr>
            <a:spLocks noGrp="1"/>
          </p:cNvSpPr>
          <p:nvPr>
            <p:ph type="dt" sz="half" idx="14"/>
          </p:nvPr>
        </p:nvSpPr>
        <p:spPr/>
        <p:txBody>
          <a:bodyPr/>
          <a:lstStyle/>
          <a:p>
            <a:pPr defTabSz="650230">
              <a:defRPr/>
            </a:pPr>
            <a:r>
              <a:rPr lang="de-DE">
                <a:solidFill>
                  <a:prstClr val="white"/>
                </a:solidFill>
                <a:ea typeface="+mn-ea"/>
              </a:rPr>
              <a:t>12.10.2022</a:t>
            </a:r>
            <a:endParaRPr lang="de-DE" dirty="0">
              <a:solidFill>
                <a:prstClr val="white"/>
              </a:solidFill>
              <a:ea typeface="+mn-ea"/>
            </a:endParaRPr>
          </a:p>
        </p:txBody>
      </p:sp>
      <p:graphicFrame>
        <p:nvGraphicFramePr>
          <p:cNvPr id="7" name="Diagramm 6">
            <a:extLst>
              <a:ext uri="{FF2B5EF4-FFF2-40B4-BE49-F238E27FC236}">
                <a16:creationId xmlns:a16="http://schemas.microsoft.com/office/drawing/2014/main" id="{3738EE31-D80B-5732-85EB-1F8AE35001FF}"/>
              </a:ext>
            </a:extLst>
          </p:cNvPr>
          <p:cNvGraphicFramePr/>
          <p:nvPr>
            <p:extLst>
              <p:ext uri="{D42A27DB-BD31-4B8C-83A1-F6EECF244321}">
                <p14:modId xmlns:p14="http://schemas.microsoft.com/office/powerpoint/2010/main" val="4030530402"/>
              </p:ext>
            </p:extLst>
          </p:nvPr>
        </p:nvGraphicFramePr>
        <p:xfrm>
          <a:off x="2936755" y="196280"/>
          <a:ext cx="7526085" cy="16371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8" name="Grafik 7">
            <a:extLst>
              <a:ext uri="{FF2B5EF4-FFF2-40B4-BE49-F238E27FC236}">
                <a16:creationId xmlns:a16="http://schemas.microsoft.com/office/drawing/2014/main" id="{C42FB4D7-2004-9336-592C-056DBA29D26A}"/>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3888" t="11164" r="8201" b="23445"/>
          <a:stretch/>
        </p:blipFill>
        <p:spPr bwMode="auto">
          <a:xfrm>
            <a:off x="6526106" y="6009556"/>
            <a:ext cx="6478693" cy="2710461"/>
          </a:xfrm>
          <a:prstGeom prst="rect">
            <a:avLst/>
          </a:prstGeom>
          <a:ln>
            <a:noFill/>
          </a:ln>
          <a:extLst>
            <a:ext uri="{53640926-AAD7-44D8-BBD7-CCE9431645EC}">
              <a14:shadowObscured xmlns:a14="http://schemas.microsoft.com/office/drawing/2010/main"/>
            </a:ext>
          </a:extLst>
        </p:spPr>
      </p:pic>
      <p:pic>
        <p:nvPicPr>
          <p:cNvPr id="9" name="Grafik 8" descr="Ein Bild, das Text enthält.&#10;&#10;Automatisch generierte Beschreibung">
            <a:extLst>
              <a:ext uri="{FF2B5EF4-FFF2-40B4-BE49-F238E27FC236}">
                <a16:creationId xmlns:a16="http://schemas.microsoft.com/office/drawing/2014/main" id="{6EC09BBF-2D8A-854D-1B6E-BCCECF6D2FCD}"/>
              </a:ext>
            </a:extLst>
          </p:cNvPr>
          <p:cNvPicPr>
            <a:picLocks noChangeAspect="1"/>
          </p:cNvPicPr>
          <p:nvPr/>
        </p:nvPicPr>
        <p:blipFill>
          <a:blip r:embed="rId8"/>
          <a:stretch>
            <a:fillRect/>
          </a:stretch>
        </p:blipFill>
        <p:spPr>
          <a:xfrm>
            <a:off x="8590631" y="2017497"/>
            <a:ext cx="2727609" cy="3886356"/>
          </a:xfrm>
          <a:prstGeom prst="rect">
            <a:avLst/>
          </a:prstGeom>
        </p:spPr>
      </p:pic>
      <p:sp>
        <p:nvSpPr>
          <p:cNvPr id="11" name="Textfeld 10">
            <a:extLst>
              <a:ext uri="{FF2B5EF4-FFF2-40B4-BE49-F238E27FC236}">
                <a16:creationId xmlns:a16="http://schemas.microsoft.com/office/drawing/2014/main" id="{276DD10E-2250-F3FD-5F9E-FAEE504F1538}"/>
              </a:ext>
            </a:extLst>
          </p:cNvPr>
          <p:cNvSpPr txBox="1"/>
          <p:nvPr/>
        </p:nvSpPr>
        <p:spPr>
          <a:xfrm>
            <a:off x="669752" y="5452864"/>
            <a:ext cx="5651289" cy="3416320"/>
          </a:xfrm>
          <a:prstGeom prst="rect">
            <a:avLst/>
          </a:prstGeom>
        </p:spPr>
        <p:style>
          <a:lnRef idx="3">
            <a:schemeClr val="lt1"/>
          </a:lnRef>
          <a:fillRef idx="1">
            <a:schemeClr val="accent2"/>
          </a:fillRef>
          <a:effectRef idx="1">
            <a:schemeClr val="accent2"/>
          </a:effectRef>
          <a:fontRef idx="minor">
            <a:schemeClr val="lt1"/>
          </a:fontRef>
        </p:style>
        <p:txBody>
          <a:bodyPr wrap="square">
            <a:spAutoFit/>
          </a:bodyPr>
          <a:lstStyle/>
          <a:p>
            <a:pPr marL="457200" indent="-457200" algn="just">
              <a:buFont typeface="Arial" panose="020B0604020202020204" pitchFamily="34" charset="0"/>
              <a:buChar char="•"/>
            </a:pPr>
            <a:r>
              <a:rPr lang="en-GB" sz="2400" dirty="0">
                <a:solidFill>
                  <a:schemeClr val="tx1"/>
                </a:solidFill>
                <a:effectLst/>
                <a:latin typeface="+mj-lt"/>
                <a:ea typeface="Times New Roman" panose="02020603050405020304" pitchFamily="18" charset="0"/>
                <a:cs typeface="Times New Roman" panose="02020603050405020304" pitchFamily="18" charset="0"/>
              </a:rPr>
              <a:t>the </a:t>
            </a:r>
            <a:r>
              <a:rPr lang="en-GB" sz="2400" b="1" dirty="0">
                <a:solidFill>
                  <a:schemeClr val="tx1"/>
                </a:solidFill>
                <a:effectLst/>
                <a:latin typeface="+mj-lt"/>
                <a:ea typeface="Times New Roman" panose="02020603050405020304" pitchFamily="18" charset="0"/>
                <a:cs typeface="Times New Roman" panose="02020603050405020304" pitchFamily="18" charset="0"/>
              </a:rPr>
              <a:t>formulation</a:t>
            </a:r>
            <a:r>
              <a:rPr lang="en-GB" sz="2400" dirty="0">
                <a:solidFill>
                  <a:schemeClr val="tx1"/>
                </a:solidFill>
                <a:effectLst/>
                <a:latin typeface="+mj-lt"/>
                <a:ea typeface="Times New Roman" panose="02020603050405020304" pitchFamily="18" charset="0"/>
                <a:cs typeface="Times New Roman" panose="02020603050405020304" pitchFamily="18" charset="0"/>
              </a:rPr>
              <a:t> of the search query is essential </a:t>
            </a:r>
          </a:p>
          <a:p>
            <a:pPr marL="457200" indent="-457200" algn="just">
              <a:buFont typeface="Arial" panose="020B0604020202020204" pitchFamily="34" charset="0"/>
              <a:buChar char="•"/>
            </a:pPr>
            <a:r>
              <a:rPr lang="en-GB" sz="2400" b="1" dirty="0">
                <a:solidFill>
                  <a:schemeClr val="tx1"/>
                </a:solidFill>
                <a:effectLst/>
                <a:latin typeface="+mj-lt"/>
                <a:ea typeface="Times New Roman" panose="02020603050405020304" pitchFamily="18" charset="0"/>
                <a:cs typeface="Times New Roman" panose="02020603050405020304" pitchFamily="18" charset="0"/>
              </a:rPr>
              <a:t>not only the first hits </a:t>
            </a:r>
            <a:r>
              <a:rPr lang="en-GB" sz="2400" dirty="0">
                <a:solidFill>
                  <a:schemeClr val="tx1"/>
                </a:solidFill>
                <a:effectLst/>
                <a:latin typeface="+mj-lt"/>
                <a:ea typeface="Times New Roman" panose="02020603050405020304" pitchFamily="18" charset="0"/>
                <a:cs typeface="Times New Roman" panose="02020603050405020304" pitchFamily="18" charset="0"/>
              </a:rPr>
              <a:t>should be considered but also subsequent ones since the ranking "is always only one of many possible algorithmic views of the contents of the World Wide Web" </a:t>
            </a:r>
            <a:r>
              <a:rPr lang="en-GB" sz="1800" dirty="0">
                <a:solidFill>
                  <a:schemeClr val="tx1"/>
                </a:solidFill>
                <a:effectLst/>
                <a:latin typeface="+mj-lt"/>
                <a:ea typeface="Times New Roman" panose="02020603050405020304" pitchFamily="18" charset="0"/>
                <a:cs typeface="Times New Roman" panose="02020603050405020304" pitchFamily="18" charset="0"/>
              </a:rPr>
              <a:t>(Lewandowski, 2021, p. 93)</a:t>
            </a:r>
            <a:r>
              <a:rPr lang="de-DE" sz="1800" dirty="0">
                <a:solidFill>
                  <a:schemeClr val="tx1"/>
                </a:solidFill>
                <a:effectLst/>
                <a:latin typeface="+mj-lt"/>
              </a:rPr>
              <a:t> </a:t>
            </a:r>
            <a:endParaRPr lang="de-DE" sz="2400" dirty="0">
              <a:solidFill>
                <a:schemeClr val="tx1"/>
              </a:solidFill>
              <a:latin typeface="+mj-lt"/>
            </a:endParaRPr>
          </a:p>
        </p:txBody>
      </p:sp>
      <p:sp>
        <p:nvSpPr>
          <p:cNvPr id="12" name="Pfeil nach unten 11">
            <a:extLst>
              <a:ext uri="{FF2B5EF4-FFF2-40B4-BE49-F238E27FC236}">
                <a16:creationId xmlns:a16="http://schemas.microsoft.com/office/drawing/2014/main" id="{063963B2-0154-D32E-57A0-DED363398F7E}"/>
              </a:ext>
            </a:extLst>
          </p:cNvPr>
          <p:cNvSpPr/>
          <p:nvPr/>
        </p:nvSpPr>
        <p:spPr>
          <a:xfrm rot="16200000">
            <a:off x="-147642" y="5406163"/>
            <a:ext cx="685325" cy="778728"/>
          </a:xfrm>
          <a:prstGeom prst="downArrow">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10677595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0170DD17-5E1C-9190-1CE5-134AE35D7052}"/>
              </a:ext>
            </a:extLst>
          </p:cNvPr>
          <p:cNvSpPr>
            <a:spLocks noGrp="1"/>
          </p:cNvSpPr>
          <p:nvPr>
            <p:ph type="body" sz="quarter" idx="11"/>
          </p:nvPr>
        </p:nvSpPr>
        <p:spPr/>
        <p:txBody>
          <a:bodyPr/>
          <a:lstStyle/>
          <a:p>
            <a:r>
              <a:rPr lang="de-DE" dirty="0" err="1"/>
              <a:t>Based</a:t>
            </a:r>
            <a:r>
              <a:rPr lang="de-DE" dirty="0"/>
              <a:t> on </a:t>
            </a:r>
            <a:r>
              <a:rPr lang="de-DE" dirty="0" err="1"/>
              <a:t>this</a:t>
            </a:r>
            <a:r>
              <a:rPr lang="de-DE" dirty="0"/>
              <a:t> </a:t>
            </a:r>
            <a:r>
              <a:rPr lang="de-DE" dirty="0" err="1"/>
              <a:t>idea</a:t>
            </a:r>
            <a:r>
              <a:rPr lang="de-DE" dirty="0"/>
              <a:t>, </a:t>
            </a:r>
            <a:r>
              <a:rPr lang="de-DE" b="1" dirty="0" err="1"/>
              <a:t>existing</a:t>
            </a:r>
            <a:r>
              <a:rPr lang="de-DE" b="1" dirty="0"/>
              <a:t> </a:t>
            </a:r>
            <a:r>
              <a:rPr lang="de-DE" dirty="0" err="1"/>
              <a:t>concepts</a:t>
            </a:r>
            <a:r>
              <a:rPr lang="de-DE" dirty="0"/>
              <a:t> </a:t>
            </a:r>
            <a:r>
              <a:rPr lang="de-DE" dirty="0" err="1"/>
              <a:t>of</a:t>
            </a:r>
            <a:r>
              <a:rPr lang="de-DE" dirty="0"/>
              <a:t> SEL </a:t>
            </a:r>
            <a:r>
              <a:rPr lang="de-DE" dirty="0" err="1"/>
              <a:t>can</a:t>
            </a:r>
            <a:r>
              <a:rPr lang="de-DE" dirty="0"/>
              <a:t> </a:t>
            </a:r>
            <a:r>
              <a:rPr lang="de-DE" dirty="0" err="1"/>
              <a:t>be</a:t>
            </a:r>
            <a:r>
              <a:rPr lang="de-DE" dirty="0"/>
              <a:t> </a:t>
            </a:r>
            <a:r>
              <a:rPr lang="de-DE" b="1" dirty="0" err="1"/>
              <a:t>transferred</a:t>
            </a:r>
            <a:r>
              <a:rPr lang="de-DE" dirty="0"/>
              <a:t> </a:t>
            </a:r>
            <a:r>
              <a:rPr lang="de-DE" dirty="0" err="1"/>
              <a:t>to</a:t>
            </a:r>
            <a:r>
              <a:rPr lang="de-DE" dirty="0"/>
              <a:t> </a:t>
            </a:r>
            <a:r>
              <a:rPr lang="de-DE" dirty="0" err="1"/>
              <a:t>the</a:t>
            </a:r>
            <a:r>
              <a:rPr lang="de-DE" dirty="0"/>
              <a:t> </a:t>
            </a:r>
            <a:r>
              <a:rPr lang="de-DE" dirty="0" err="1"/>
              <a:t>primary</a:t>
            </a:r>
            <a:r>
              <a:rPr lang="de-DE" dirty="0"/>
              <a:t> </a:t>
            </a:r>
            <a:r>
              <a:rPr lang="de-DE" dirty="0" err="1"/>
              <a:t>school</a:t>
            </a:r>
            <a:r>
              <a:rPr lang="de-DE" dirty="0"/>
              <a:t> </a:t>
            </a:r>
            <a:r>
              <a:rPr lang="de-DE" dirty="0" err="1"/>
              <a:t>level</a:t>
            </a:r>
            <a:r>
              <a:rPr lang="de-DE" dirty="0"/>
              <a:t>. </a:t>
            </a:r>
          </a:p>
        </p:txBody>
      </p:sp>
      <p:sp>
        <p:nvSpPr>
          <p:cNvPr id="3" name="Textplatzhalter 2">
            <a:extLst>
              <a:ext uri="{FF2B5EF4-FFF2-40B4-BE49-F238E27FC236}">
                <a16:creationId xmlns:a16="http://schemas.microsoft.com/office/drawing/2014/main" id="{6A2D1D26-7585-28CD-7A95-0C5BA21DB669}"/>
              </a:ext>
            </a:extLst>
          </p:cNvPr>
          <p:cNvSpPr>
            <a:spLocks noGrp="1"/>
          </p:cNvSpPr>
          <p:nvPr>
            <p:ph type="body" sz="quarter" idx="10"/>
          </p:nvPr>
        </p:nvSpPr>
        <p:spPr/>
        <p:txBody>
          <a:bodyPr/>
          <a:lstStyle/>
          <a:p>
            <a:r>
              <a:rPr lang="de-DE" dirty="0"/>
              <a:t>Not </a:t>
            </a:r>
            <a:r>
              <a:rPr lang="de-DE" dirty="0" err="1"/>
              <a:t>reinventing</a:t>
            </a:r>
            <a:r>
              <a:rPr lang="de-DE" dirty="0"/>
              <a:t> </a:t>
            </a:r>
            <a:r>
              <a:rPr lang="de-DE" dirty="0" err="1"/>
              <a:t>the</a:t>
            </a:r>
            <a:r>
              <a:rPr lang="de-DE" dirty="0"/>
              <a:t> </a:t>
            </a:r>
            <a:r>
              <a:rPr lang="de-DE" dirty="0" err="1"/>
              <a:t>wheel</a:t>
            </a:r>
            <a:endParaRPr lang="de-DE" dirty="0"/>
          </a:p>
        </p:txBody>
      </p:sp>
      <p:sp>
        <p:nvSpPr>
          <p:cNvPr id="4" name="Fußzeilenplatzhalter 3">
            <a:extLst>
              <a:ext uri="{FF2B5EF4-FFF2-40B4-BE49-F238E27FC236}">
                <a16:creationId xmlns:a16="http://schemas.microsoft.com/office/drawing/2014/main" id="{B449525E-2A5F-0266-CC30-5D7EEDA1A168}"/>
              </a:ext>
            </a:extLst>
          </p:cNvPr>
          <p:cNvSpPr>
            <a:spLocks noGrp="1"/>
          </p:cNvSpPr>
          <p:nvPr>
            <p:ph type="ftr" sz="quarter" idx="12"/>
          </p:nvPr>
        </p:nvSpPr>
        <p:spPr/>
        <p:txBody>
          <a:bodyPr/>
          <a:lstStyle/>
          <a:p>
            <a:pPr algn="ctr" defTabSz="650230">
              <a:defRPr/>
            </a:pPr>
            <a:r>
              <a:rPr lang="de-DE">
                <a:solidFill>
                  <a:prstClr val="white"/>
                </a:solidFill>
                <a:ea typeface="+mn-ea"/>
              </a:rPr>
              <a:t>Developing and promoting search engine literacy in primary education  ‧ #ossym 2022 ‧ Platz, Klan &amp; Decker</a:t>
            </a:r>
            <a:endParaRPr lang="de-DE" dirty="0">
              <a:solidFill>
                <a:prstClr val="white"/>
              </a:solidFill>
              <a:ea typeface="+mn-ea"/>
            </a:endParaRPr>
          </a:p>
        </p:txBody>
      </p:sp>
      <p:sp>
        <p:nvSpPr>
          <p:cNvPr id="5" name="Foliennummernplatzhalter 4">
            <a:extLst>
              <a:ext uri="{FF2B5EF4-FFF2-40B4-BE49-F238E27FC236}">
                <a16:creationId xmlns:a16="http://schemas.microsoft.com/office/drawing/2014/main" id="{0EBDE111-E073-AB50-3E2B-BD3515ED46A0}"/>
              </a:ext>
            </a:extLst>
          </p:cNvPr>
          <p:cNvSpPr>
            <a:spLocks noGrp="1"/>
          </p:cNvSpPr>
          <p:nvPr>
            <p:ph type="sldNum" sz="quarter" idx="13"/>
          </p:nvPr>
        </p:nvSpPr>
        <p:spPr/>
        <p:txBody>
          <a:bodyPr/>
          <a:lstStyle/>
          <a:p>
            <a:pPr defTabSz="650230">
              <a:defRPr/>
            </a:pPr>
            <a:fld id="{9F98DD93-6DD3-4886-9D58-7AA6C8D569AC}" type="slidenum">
              <a:rPr lang="de-DE" altLang="de-DE" smtClean="0">
                <a:solidFill>
                  <a:prstClr val="white"/>
                </a:solidFill>
                <a:ea typeface="+mn-ea"/>
              </a:rPr>
              <a:pPr defTabSz="650230">
                <a:defRPr/>
              </a:pPr>
              <a:t>21</a:t>
            </a:fld>
            <a:endParaRPr lang="de-DE" altLang="de-DE" dirty="0">
              <a:solidFill>
                <a:prstClr val="white"/>
              </a:solidFill>
              <a:ea typeface="+mn-ea"/>
            </a:endParaRPr>
          </a:p>
        </p:txBody>
      </p:sp>
      <p:sp>
        <p:nvSpPr>
          <p:cNvPr id="6" name="Datumsplatzhalter 5">
            <a:extLst>
              <a:ext uri="{FF2B5EF4-FFF2-40B4-BE49-F238E27FC236}">
                <a16:creationId xmlns:a16="http://schemas.microsoft.com/office/drawing/2014/main" id="{C8D522F9-4D32-4A61-7175-4D0B123713D3}"/>
              </a:ext>
            </a:extLst>
          </p:cNvPr>
          <p:cNvSpPr>
            <a:spLocks noGrp="1"/>
          </p:cNvSpPr>
          <p:nvPr>
            <p:ph type="dt" sz="half" idx="14"/>
          </p:nvPr>
        </p:nvSpPr>
        <p:spPr/>
        <p:txBody>
          <a:bodyPr/>
          <a:lstStyle/>
          <a:p>
            <a:pPr defTabSz="650230">
              <a:defRPr/>
            </a:pPr>
            <a:r>
              <a:rPr lang="de-DE">
                <a:solidFill>
                  <a:prstClr val="white"/>
                </a:solidFill>
                <a:ea typeface="+mn-ea"/>
              </a:rPr>
              <a:t>12.10.2022</a:t>
            </a:r>
            <a:endParaRPr lang="de-DE" dirty="0">
              <a:solidFill>
                <a:prstClr val="white"/>
              </a:solidFill>
              <a:ea typeface="+mn-ea"/>
            </a:endParaRPr>
          </a:p>
        </p:txBody>
      </p:sp>
      <p:pic>
        <p:nvPicPr>
          <p:cNvPr id="7" name="Grafik 3" descr="Ein Bild, das Text, Elektronik, iPod enthält.&#10;&#10;Beschreibung automatisch generiert.">
            <a:extLst>
              <a:ext uri="{FF2B5EF4-FFF2-40B4-BE49-F238E27FC236}">
                <a16:creationId xmlns:a16="http://schemas.microsoft.com/office/drawing/2014/main" id="{4667C595-D57E-90EB-24DB-8EBE4B597D55}"/>
              </a:ext>
            </a:extLst>
          </p:cNvPr>
          <p:cNvPicPr>
            <a:picLocks noChangeAspect="1"/>
          </p:cNvPicPr>
          <p:nvPr/>
        </p:nvPicPr>
        <p:blipFill>
          <a:blip r:embed="rId2"/>
          <a:stretch>
            <a:fillRect/>
          </a:stretch>
        </p:blipFill>
        <p:spPr>
          <a:xfrm>
            <a:off x="6531600" y="5685774"/>
            <a:ext cx="3203125" cy="2827067"/>
          </a:xfrm>
          <a:prstGeom prst="rect">
            <a:avLst/>
          </a:prstGeom>
        </p:spPr>
      </p:pic>
      <p:pic>
        <p:nvPicPr>
          <p:cNvPr id="8" name="Grafik 5">
            <a:extLst>
              <a:ext uri="{FF2B5EF4-FFF2-40B4-BE49-F238E27FC236}">
                <a16:creationId xmlns:a16="http://schemas.microsoft.com/office/drawing/2014/main" id="{DFBE6334-227D-55B8-E7E3-319163A2E11F}"/>
              </a:ext>
            </a:extLst>
          </p:cNvPr>
          <p:cNvPicPr>
            <a:picLocks noChangeAspect="1"/>
          </p:cNvPicPr>
          <p:nvPr/>
        </p:nvPicPr>
        <p:blipFill>
          <a:blip r:embed="rId3"/>
          <a:stretch>
            <a:fillRect/>
          </a:stretch>
        </p:blipFill>
        <p:spPr>
          <a:xfrm>
            <a:off x="9801674" y="5687303"/>
            <a:ext cx="3203125" cy="2803216"/>
          </a:xfrm>
          <a:prstGeom prst="rect">
            <a:avLst/>
          </a:prstGeom>
        </p:spPr>
      </p:pic>
      <p:sp>
        <p:nvSpPr>
          <p:cNvPr id="10" name="Textfeld 9">
            <a:extLst>
              <a:ext uri="{FF2B5EF4-FFF2-40B4-BE49-F238E27FC236}">
                <a16:creationId xmlns:a16="http://schemas.microsoft.com/office/drawing/2014/main" id="{02CA2062-DF0E-102B-E58B-DA8800D40B9B}"/>
              </a:ext>
            </a:extLst>
          </p:cNvPr>
          <p:cNvSpPr txBox="1"/>
          <p:nvPr/>
        </p:nvSpPr>
        <p:spPr>
          <a:xfrm>
            <a:off x="6418375" y="8450057"/>
            <a:ext cx="6556916" cy="369332"/>
          </a:xfrm>
          <a:prstGeom prst="rect">
            <a:avLst/>
          </a:prstGeom>
          <a:noFill/>
        </p:spPr>
        <p:txBody>
          <a:bodyPr wrap="square">
            <a:spAutoFit/>
          </a:bodyPr>
          <a:lstStyle/>
          <a:p>
            <a:r>
              <a:rPr lang="de-DE" sz="1800" dirty="0" err="1">
                <a:solidFill>
                  <a:schemeClr val="tx2"/>
                </a:solidFill>
                <a:latin typeface="Segoe UI" panose="020B0502040204020203" pitchFamily="34" charset="0"/>
                <a:ea typeface="+mn-lt"/>
                <a:cs typeface="Segoe UI" panose="020B0502040204020203" pitchFamily="34" charset="0"/>
              </a:rPr>
              <a:t>Nagulendra</a:t>
            </a:r>
            <a:r>
              <a:rPr lang="de-DE" sz="1800" dirty="0">
                <a:solidFill>
                  <a:schemeClr val="tx2"/>
                </a:solidFill>
                <a:latin typeface="Segoe UI" panose="020B0502040204020203" pitchFamily="34" charset="0"/>
                <a:ea typeface="+mn-lt"/>
                <a:cs typeface="Segoe UI" panose="020B0502040204020203" pitchFamily="34" charset="0"/>
              </a:rPr>
              <a:t> &amp; </a:t>
            </a:r>
            <a:r>
              <a:rPr lang="de-DE" sz="1800" dirty="0" err="1">
                <a:solidFill>
                  <a:schemeClr val="tx2"/>
                </a:solidFill>
                <a:latin typeface="Segoe UI" panose="020B0502040204020203" pitchFamily="34" charset="0"/>
                <a:ea typeface="+mn-lt"/>
                <a:cs typeface="Segoe UI" panose="020B0502040204020203" pitchFamily="34" charset="0"/>
              </a:rPr>
              <a:t>Vassileva</a:t>
            </a:r>
            <a:r>
              <a:rPr lang="de-DE" sz="1800" dirty="0">
                <a:solidFill>
                  <a:schemeClr val="tx2"/>
                </a:solidFill>
                <a:latin typeface="Segoe UI" panose="020B0502040204020203" pitchFamily="34" charset="0"/>
                <a:ea typeface="+mn-lt"/>
                <a:cs typeface="Segoe UI" panose="020B0502040204020203" pitchFamily="34" charset="0"/>
              </a:rPr>
              <a:t> (2014)</a:t>
            </a:r>
            <a:endParaRPr lang="de-DE" sz="1800" dirty="0">
              <a:solidFill>
                <a:schemeClr val="tx2"/>
              </a:solidFill>
              <a:latin typeface="Segoe UI" panose="020B0502040204020203" pitchFamily="34" charset="0"/>
              <a:cs typeface="Segoe UI" panose="020B0502040204020203" pitchFamily="34" charset="0"/>
            </a:endParaRPr>
          </a:p>
        </p:txBody>
      </p:sp>
      <p:pic>
        <p:nvPicPr>
          <p:cNvPr id="11" name="Grafik 10" descr="Ein Bild, das Text enthält.&#10;&#10;Automatisch generierte Beschreibung">
            <a:extLst>
              <a:ext uri="{FF2B5EF4-FFF2-40B4-BE49-F238E27FC236}">
                <a16:creationId xmlns:a16="http://schemas.microsoft.com/office/drawing/2014/main" id="{7E4361CB-36E4-9EB9-E648-F9899E774B4C}"/>
              </a:ext>
            </a:extLst>
          </p:cNvPr>
          <p:cNvPicPr>
            <a:picLocks noChangeAspect="1"/>
          </p:cNvPicPr>
          <p:nvPr/>
        </p:nvPicPr>
        <p:blipFill>
          <a:blip r:embed="rId4"/>
          <a:stretch>
            <a:fillRect/>
          </a:stretch>
        </p:blipFill>
        <p:spPr>
          <a:xfrm>
            <a:off x="6646416" y="2001928"/>
            <a:ext cx="6264000" cy="3147232"/>
          </a:xfrm>
          <a:prstGeom prst="rect">
            <a:avLst/>
          </a:prstGeom>
          <a:noFill/>
          <a:ln cap="flat">
            <a:noFill/>
          </a:ln>
        </p:spPr>
      </p:pic>
      <p:sp>
        <p:nvSpPr>
          <p:cNvPr id="13" name="Textfeld 12">
            <a:extLst>
              <a:ext uri="{FF2B5EF4-FFF2-40B4-BE49-F238E27FC236}">
                <a16:creationId xmlns:a16="http://schemas.microsoft.com/office/drawing/2014/main" id="{02EE3116-2B66-CE43-C924-EA1972F08180}"/>
              </a:ext>
            </a:extLst>
          </p:cNvPr>
          <p:cNvSpPr txBox="1"/>
          <p:nvPr/>
        </p:nvSpPr>
        <p:spPr>
          <a:xfrm>
            <a:off x="6418375" y="5138162"/>
            <a:ext cx="6690730" cy="369332"/>
          </a:xfrm>
          <a:prstGeom prst="rect">
            <a:avLst/>
          </a:prstGeom>
          <a:noFill/>
        </p:spPr>
        <p:txBody>
          <a:bodyPr wrap="square">
            <a:spAutoFit/>
          </a:bodyPr>
          <a:lstStyle/>
          <a:p>
            <a:r>
              <a:rPr lang="de-DE" sz="1800" dirty="0">
                <a:solidFill>
                  <a:schemeClr val="tx2"/>
                </a:solidFill>
                <a:latin typeface="Segoe UI" panose="020B0502040204020203" pitchFamily="34" charset="0"/>
                <a:cs typeface="Segoe UI" panose="020B0502040204020203" pitchFamily="34" charset="0"/>
              </a:rPr>
              <a:t>Le </a:t>
            </a:r>
            <a:r>
              <a:rPr lang="de-DE" sz="1800" dirty="0" err="1">
                <a:solidFill>
                  <a:schemeClr val="tx2"/>
                </a:solidFill>
                <a:latin typeface="Segoe UI" panose="020B0502040204020203" pitchFamily="34" charset="0"/>
                <a:cs typeface="Segoe UI" panose="020B0502040204020203" pitchFamily="34" charset="0"/>
              </a:rPr>
              <a:t>Deuff</a:t>
            </a:r>
            <a:r>
              <a:rPr lang="de-DE" sz="1800" dirty="0">
                <a:solidFill>
                  <a:schemeClr val="tx2"/>
                </a:solidFill>
                <a:latin typeface="Segoe UI" panose="020B0502040204020203" pitchFamily="34" charset="0"/>
                <a:cs typeface="Segoe UI" panose="020B0502040204020203" pitchFamily="34" charset="0"/>
              </a:rPr>
              <a:t> (2017); https://</a:t>
            </a:r>
            <a:r>
              <a:rPr lang="de-DE" sz="1800" dirty="0" err="1">
                <a:solidFill>
                  <a:schemeClr val="tx2"/>
                </a:solidFill>
                <a:latin typeface="Segoe UI" panose="020B0502040204020203" pitchFamily="34" charset="0"/>
                <a:cs typeface="Segoe UI" panose="020B0502040204020203" pitchFamily="34" charset="0"/>
              </a:rPr>
              <a:t>iddocs.fr</a:t>
            </a:r>
            <a:r>
              <a:rPr lang="de-DE" sz="1800" dirty="0">
                <a:solidFill>
                  <a:schemeClr val="tx2"/>
                </a:solidFill>
                <a:latin typeface="Segoe UI" panose="020B0502040204020203" pitchFamily="34" charset="0"/>
                <a:cs typeface="Segoe UI" panose="020B0502040204020203" pitchFamily="34" charset="0"/>
              </a:rPr>
              <a:t>/</a:t>
            </a:r>
            <a:r>
              <a:rPr lang="de-DE" sz="1800" dirty="0" err="1">
                <a:solidFill>
                  <a:schemeClr val="tx2"/>
                </a:solidFill>
                <a:latin typeface="Segoe UI" panose="020B0502040204020203" pitchFamily="34" charset="0"/>
                <a:cs typeface="Segoe UI" panose="020B0502040204020203" pitchFamily="34" charset="0"/>
              </a:rPr>
              <a:t>webfinder</a:t>
            </a:r>
            <a:r>
              <a:rPr lang="de-DE" sz="1800" dirty="0">
                <a:solidFill>
                  <a:schemeClr val="tx2"/>
                </a:solidFill>
                <a:latin typeface="Segoe UI" panose="020B0502040204020203" pitchFamily="34" charset="0"/>
                <a:cs typeface="Segoe UI" panose="020B0502040204020203" pitchFamily="34" charset="0"/>
              </a:rPr>
              <a:t>/</a:t>
            </a:r>
            <a:r>
              <a:rPr lang="de-DE" sz="1800" dirty="0" err="1">
                <a:solidFill>
                  <a:schemeClr val="tx2"/>
                </a:solidFill>
                <a:latin typeface="Segoe UI" panose="020B0502040204020203" pitchFamily="34" charset="0"/>
                <a:cs typeface="Segoe UI" panose="020B0502040204020203" pitchFamily="34" charset="0"/>
              </a:rPr>
              <a:t>index.php</a:t>
            </a:r>
            <a:r>
              <a:rPr lang="de-DE" sz="1800" dirty="0">
                <a:solidFill>
                  <a:schemeClr val="tx2"/>
                </a:solidFill>
                <a:latin typeface="Segoe UI" panose="020B0502040204020203" pitchFamily="34" charset="0"/>
                <a:cs typeface="Segoe UI" panose="020B0502040204020203" pitchFamily="34" charset="0"/>
              </a:rPr>
              <a:t>  </a:t>
            </a:r>
          </a:p>
        </p:txBody>
      </p:sp>
    </p:spTree>
    <p:extLst>
      <p:ext uri="{BB962C8B-B14F-4D97-AF65-F5344CB8AC3E}">
        <p14:creationId xmlns:p14="http://schemas.microsoft.com/office/powerpoint/2010/main" val="37693208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CF905CF5-88CF-EC4A-917E-53369931D586}"/>
              </a:ext>
            </a:extLst>
          </p:cNvPr>
          <p:cNvSpPr/>
          <p:nvPr/>
        </p:nvSpPr>
        <p:spPr>
          <a:xfrm>
            <a:off x="377139" y="1983110"/>
            <a:ext cx="12263526" cy="2398080"/>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rtlCol="0" anchor="ctr"/>
          <a:lstStyle/>
          <a:p>
            <a:pPr algn="ctr"/>
            <a:endParaRPr lang="de-DE" sz="2000"/>
          </a:p>
        </p:txBody>
      </p:sp>
      <p:sp>
        <p:nvSpPr>
          <p:cNvPr id="5" name="Rechteck 4">
            <a:extLst>
              <a:ext uri="{FF2B5EF4-FFF2-40B4-BE49-F238E27FC236}">
                <a16:creationId xmlns:a16="http://schemas.microsoft.com/office/drawing/2014/main" id="{487D6908-3D3F-A84E-B87F-99E453AFE647}"/>
              </a:ext>
            </a:extLst>
          </p:cNvPr>
          <p:cNvSpPr/>
          <p:nvPr/>
        </p:nvSpPr>
        <p:spPr>
          <a:xfrm>
            <a:off x="377139" y="4354209"/>
            <a:ext cx="12263526" cy="2997158"/>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rtlCol="0" anchor="ctr"/>
          <a:lstStyle/>
          <a:p>
            <a:pPr algn="ctr"/>
            <a:endParaRPr lang="de-DE" sz="2000" dirty="0"/>
          </a:p>
        </p:txBody>
      </p:sp>
      <p:sp>
        <p:nvSpPr>
          <p:cNvPr id="11" name="Inhaltsplatzhalter 7">
            <a:extLst>
              <a:ext uri="{FF2B5EF4-FFF2-40B4-BE49-F238E27FC236}">
                <a16:creationId xmlns:a16="http://schemas.microsoft.com/office/drawing/2014/main" id="{7A3409F9-D7D1-4F3F-8701-1FF4CBD24480}"/>
              </a:ext>
            </a:extLst>
          </p:cNvPr>
          <p:cNvSpPr txBox="1">
            <a:spLocks/>
          </p:cNvSpPr>
          <p:nvPr/>
        </p:nvSpPr>
        <p:spPr>
          <a:xfrm>
            <a:off x="514773" y="3170041"/>
            <a:ext cx="11994890" cy="5163143"/>
          </a:xfrm>
          <a:prstGeom prst="rect">
            <a:avLst/>
          </a:prstGeom>
        </p:spPr>
        <p:txBody>
          <a:bodyPr vert="horz" lIns="0" tIns="0" rIns="0" bIns="0" rtlCol="0">
            <a:noAutofit/>
          </a:bodyPr>
          <a:lst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endParaRPr lang="de-DE" sz="800"/>
          </a:p>
        </p:txBody>
      </p:sp>
      <p:sp>
        <p:nvSpPr>
          <p:cNvPr id="2" name="Abgerundetes Rechteck 1">
            <a:extLst>
              <a:ext uri="{FF2B5EF4-FFF2-40B4-BE49-F238E27FC236}">
                <a16:creationId xmlns:a16="http://schemas.microsoft.com/office/drawing/2014/main" id="{80C6D03C-3D5E-6943-BA0C-D889AAB633F4}"/>
              </a:ext>
            </a:extLst>
          </p:cNvPr>
          <p:cNvSpPr/>
          <p:nvPr/>
        </p:nvSpPr>
        <p:spPr>
          <a:xfrm>
            <a:off x="6021223" y="7351367"/>
            <a:ext cx="6488439" cy="801421"/>
          </a:xfrm>
          <a:prstGeom prst="roundRect">
            <a:avLst/>
          </a:prstGeom>
          <a:solidFill>
            <a:schemeClr val="accent5">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r>
              <a:rPr lang="de-DE" sz="2000" dirty="0"/>
              <a:t>Traditional Curricula (e.g. </a:t>
            </a:r>
            <a:r>
              <a:rPr lang="de-DE" sz="2000" dirty="0" err="1"/>
              <a:t>Mathematics</a:t>
            </a:r>
            <a:r>
              <a:rPr lang="de-DE" sz="2000" dirty="0"/>
              <a:t> &amp; Science; KMK Bildungsstandards &amp; GDSU Perspektivrahmen)</a:t>
            </a:r>
          </a:p>
        </p:txBody>
      </p:sp>
      <p:sp>
        <p:nvSpPr>
          <p:cNvPr id="6" name="Abgerundetes Rechteck 5">
            <a:extLst>
              <a:ext uri="{FF2B5EF4-FFF2-40B4-BE49-F238E27FC236}">
                <a16:creationId xmlns:a16="http://schemas.microsoft.com/office/drawing/2014/main" id="{DAA8C1A7-E370-FC41-84EA-EE1C9094C9FB}"/>
              </a:ext>
            </a:extLst>
          </p:cNvPr>
          <p:cNvSpPr/>
          <p:nvPr/>
        </p:nvSpPr>
        <p:spPr>
          <a:xfrm>
            <a:off x="514773" y="6527188"/>
            <a:ext cx="11994890" cy="780288"/>
          </a:xfrm>
          <a:prstGeom prst="roundRect">
            <a:avLst/>
          </a:prstGeom>
          <a:solidFill>
            <a:schemeClr val="accent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r>
              <a:rPr lang="de-DE" sz="2000" dirty="0"/>
              <a:t>Topic: </a:t>
            </a:r>
            <a:r>
              <a:rPr lang="de-DE" sz="2000" dirty="0" err="1"/>
              <a:t>Functionality</a:t>
            </a:r>
            <a:r>
              <a:rPr lang="de-DE" sz="2000" dirty="0"/>
              <a:t> </a:t>
            </a:r>
            <a:r>
              <a:rPr lang="de-DE" sz="2000" dirty="0" err="1"/>
              <a:t>of</a:t>
            </a:r>
            <a:r>
              <a:rPr lang="de-DE" sz="2000" dirty="0"/>
              <a:t> </a:t>
            </a:r>
            <a:r>
              <a:rPr lang="de-DE" sz="2000" dirty="0" err="1"/>
              <a:t>search</a:t>
            </a:r>
            <a:r>
              <a:rPr lang="de-DE" sz="2000" dirty="0"/>
              <a:t> </a:t>
            </a:r>
            <a:r>
              <a:rPr lang="de-DE" sz="2000" dirty="0" err="1"/>
              <a:t>engines</a:t>
            </a:r>
            <a:r>
              <a:rPr lang="de-DE" sz="2000" dirty="0"/>
              <a:t> </a:t>
            </a:r>
          </a:p>
          <a:p>
            <a:r>
              <a:rPr lang="de-DE" sz="2000" dirty="0"/>
              <a:t>"</a:t>
            </a:r>
            <a:r>
              <a:rPr lang="de-DE" sz="2000" dirty="0" err="1"/>
              <a:t>How</a:t>
            </a:r>
            <a:r>
              <a:rPr lang="de-DE" sz="2000" dirty="0"/>
              <a:t> </a:t>
            </a:r>
            <a:r>
              <a:rPr lang="de-DE" sz="2000" dirty="0" err="1"/>
              <a:t>does</a:t>
            </a:r>
            <a:r>
              <a:rPr lang="de-DE" sz="2000" dirty="0"/>
              <a:t> a </a:t>
            </a:r>
            <a:r>
              <a:rPr lang="de-DE" sz="2000" dirty="0" err="1"/>
              <a:t>search</a:t>
            </a:r>
            <a:r>
              <a:rPr lang="de-DE" sz="2000" dirty="0"/>
              <a:t> </a:t>
            </a:r>
            <a:r>
              <a:rPr lang="de-DE" sz="2000" dirty="0" err="1"/>
              <a:t>engine</a:t>
            </a:r>
            <a:r>
              <a:rPr lang="de-DE" sz="2000" dirty="0"/>
              <a:t> </a:t>
            </a:r>
            <a:r>
              <a:rPr lang="de-DE" sz="2000" dirty="0" err="1"/>
              <a:t>work</a:t>
            </a:r>
            <a:r>
              <a:rPr lang="de-DE" sz="2000" dirty="0"/>
              <a:t>?"</a:t>
            </a:r>
          </a:p>
        </p:txBody>
      </p:sp>
      <p:sp>
        <p:nvSpPr>
          <p:cNvPr id="9" name="Abgerundetes Rechteck 8">
            <a:extLst>
              <a:ext uri="{FF2B5EF4-FFF2-40B4-BE49-F238E27FC236}">
                <a16:creationId xmlns:a16="http://schemas.microsoft.com/office/drawing/2014/main" id="{A393535E-4CAB-0143-AEFB-E5380067CC69}"/>
              </a:ext>
            </a:extLst>
          </p:cNvPr>
          <p:cNvSpPr/>
          <p:nvPr/>
        </p:nvSpPr>
        <p:spPr>
          <a:xfrm>
            <a:off x="514772" y="7351367"/>
            <a:ext cx="5331012" cy="801421"/>
          </a:xfrm>
          <a:prstGeom prst="roundRect">
            <a:avLst/>
          </a:prstGeom>
          <a:solidFill>
            <a:schemeClr val="accent5">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r>
              <a:rPr lang="de-DE" sz="2000" dirty="0"/>
              <a:t>KMK </a:t>
            </a:r>
            <a:r>
              <a:rPr lang="de-DE" sz="2000" dirty="0" err="1"/>
              <a:t>Competencies</a:t>
            </a:r>
            <a:r>
              <a:rPr lang="de-DE" sz="2000" dirty="0"/>
              <a:t> in </a:t>
            </a:r>
            <a:r>
              <a:rPr lang="de-DE" sz="2000" dirty="0" err="1"/>
              <a:t>the</a:t>
            </a:r>
            <a:r>
              <a:rPr lang="de-DE" sz="2000" dirty="0"/>
              <a:t> digital </a:t>
            </a:r>
            <a:r>
              <a:rPr lang="de-DE" sz="2000" dirty="0" err="1"/>
              <a:t>world</a:t>
            </a:r>
            <a:endParaRPr lang="de-DE" sz="2000" dirty="0"/>
          </a:p>
        </p:txBody>
      </p:sp>
      <p:sp>
        <p:nvSpPr>
          <p:cNvPr id="10" name="Abgerundetes Rechteck 9">
            <a:extLst>
              <a:ext uri="{FF2B5EF4-FFF2-40B4-BE49-F238E27FC236}">
                <a16:creationId xmlns:a16="http://schemas.microsoft.com/office/drawing/2014/main" id="{C3FFCBCA-3AE4-A041-9423-AB3849BEFB4B}"/>
              </a:ext>
            </a:extLst>
          </p:cNvPr>
          <p:cNvSpPr/>
          <p:nvPr/>
        </p:nvSpPr>
        <p:spPr>
          <a:xfrm>
            <a:off x="514773" y="4425081"/>
            <a:ext cx="11994890" cy="780288"/>
          </a:xfrm>
          <a:prstGeom prst="roundRect">
            <a:avLst/>
          </a:prstGeom>
          <a:solidFill>
            <a:schemeClr val="accent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r>
              <a:rPr lang="de-DE" sz="2000" dirty="0"/>
              <a:t>Derivation </a:t>
            </a:r>
            <a:r>
              <a:rPr lang="de-DE" sz="2000" dirty="0" err="1"/>
              <a:t>of</a:t>
            </a:r>
            <a:r>
              <a:rPr lang="de-DE" sz="2000" dirty="0"/>
              <a:t> "</a:t>
            </a:r>
            <a:r>
              <a:rPr lang="de-DE" sz="2000" dirty="0" err="1"/>
              <a:t>guidelines</a:t>
            </a:r>
            <a:r>
              <a:rPr lang="de-DE" sz="2000" dirty="0"/>
              <a:t>" </a:t>
            </a:r>
            <a:r>
              <a:rPr lang="de-DE" sz="2000" dirty="0" err="1"/>
              <a:t>for</a:t>
            </a:r>
            <a:r>
              <a:rPr lang="de-DE" sz="2000" dirty="0"/>
              <a:t> </a:t>
            </a:r>
            <a:r>
              <a:rPr lang="de-DE" sz="2000" dirty="0" err="1"/>
              <a:t>optimized</a:t>
            </a:r>
            <a:r>
              <a:rPr lang="de-DE" sz="2000" dirty="0"/>
              <a:t> </a:t>
            </a:r>
            <a:r>
              <a:rPr lang="de-DE" sz="2000" dirty="0" err="1"/>
              <a:t>search</a:t>
            </a:r>
            <a:endParaRPr lang="de-DE" sz="2000" dirty="0"/>
          </a:p>
          <a:p>
            <a:r>
              <a:rPr lang="de-DE" sz="2000" dirty="0"/>
              <a:t>"</a:t>
            </a:r>
            <a:r>
              <a:rPr lang="de-DE" sz="2000" dirty="0" err="1"/>
              <a:t>What</a:t>
            </a:r>
            <a:r>
              <a:rPr lang="de-DE" sz="2000" dirty="0"/>
              <a:t> do I </a:t>
            </a:r>
            <a:r>
              <a:rPr lang="de-DE" sz="2000" dirty="0" err="1"/>
              <a:t>need</a:t>
            </a:r>
            <a:r>
              <a:rPr lang="de-DE" sz="2000" dirty="0"/>
              <a:t> </a:t>
            </a:r>
            <a:r>
              <a:rPr lang="de-DE" sz="2000" dirty="0" err="1"/>
              <a:t>to</a:t>
            </a:r>
            <a:r>
              <a:rPr lang="de-DE" sz="2000" dirty="0"/>
              <a:t> </a:t>
            </a:r>
            <a:r>
              <a:rPr lang="de-DE" sz="2000" dirty="0" err="1"/>
              <a:t>consider</a:t>
            </a:r>
            <a:r>
              <a:rPr lang="de-DE" sz="2000" dirty="0"/>
              <a:t> </a:t>
            </a:r>
            <a:r>
              <a:rPr lang="de-DE" sz="2000" dirty="0" err="1"/>
              <a:t>when</a:t>
            </a:r>
            <a:r>
              <a:rPr lang="de-DE" sz="2000" dirty="0"/>
              <a:t> </a:t>
            </a:r>
            <a:r>
              <a:rPr lang="de-DE" sz="2000" dirty="0" err="1"/>
              <a:t>using</a:t>
            </a:r>
            <a:r>
              <a:rPr lang="de-DE" sz="2000" dirty="0"/>
              <a:t> </a:t>
            </a:r>
            <a:r>
              <a:rPr lang="de-DE" sz="2000" dirty="0" err="1"/>
              <a:t>search</a:t>
            </a:r>
            <a:r>
              <a:rPr lang="de-DE" sz="2000" dirty="0"/>
              <a:t> </a:t>
            </a:r>
            <a:r>
              <a:rPr lang="de-DE" sz="2000" dirty="0" err="1"/>
              <a:t>engines</a:t>
            </a:r>
            <a:r>
              <a:rPr lang="de-DE" sz="2000" dirty="0"/>
              <a:t>?" "</a:t>
            </a:r>
            <a:r>
              <a:rPr lang="de-DE" sz="2000" dirty="0" err="1"/>
              <a:t>Why</a:t>
            </a:r>
            <a:r>
              <a:rPr lang="de-DE" sz="2000" dirty="0"/>
              <a:t> </a:t>
            </a:r>
            <a:r>
              <a:rPr lang="de-DE" sz="2000" dirty="0" err="1"/>
              <a:t>is</a:t>
            </a:r>
            <a:r>
              <a:rPr lang="de-DE" sz="2000" dirty="0"/>
              <a:t> </a:t>
            </a:r>
            <a:r>
              <a:rPr lang="de-DE" sz="2000" dirty="0" err="1"/>
              <a:t>it</a:t>
            </a:r>
            <a:r>
              <a:rPr lang="de-DE" sz="2000" dirty="0"/>
              <a:t> </a:t>
            </a:r>
            <a:r>
              <a:rPr lang="de-DE" sz="2000" dirty="0" err="1"/>
              <a:t>important</a:t>
            </a:r>
            <a:r>
              <a:rPr lang="de-DE" sz="2000" dirty="0"/>
              <a:t>?"</a:t>
            </a:r>
          </a:p>
        </p:txBody>
      </p:sp>
      <p:sp>
        <p:nvSpPr>
          <p:cNvPr id="3" name="Pfeil nach oben 2">
            <a:extLst>
              <a:ext uri="{FF2B5EF4-FFF2-40B4-BE49-F238E27FC236}">
                <a16:creationId xmlns:a16="http://schemas.microsoft.com/office/drawing/2014/main" id="{7A9C9CC2-101C-AB4A-A4D1-05E565CC4A94}"/>
              </a:ext>
            </a:extLst>
          </p:cNvPr>
          <p:cNvSpPr/>
          <p:nvPr/>
        </p:nvSpPr>
        <p:spPr>
          <a:xfrm>
            <a:off x="3504316" y="5239758"/>
            <a:ext cx="5761126" cy="1219200"/>
          </a:xfrm>
          <a:prstGeom prst="upArrow">
            <a:avLst/>
          </a:prstGeom>
          <a:solidFill>
            <a:schemeClr val="accent3">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r>
              <a:rPr lang="de-DE" sz="2000" dirty="0" err="1"/>
              <a:t>Relate</a:t>
            </a:r>
            <a:r>
              <a:rPr lang="de-DE" sz="2000" dirty="0"/>
              <a:t> and </a:t>
            </a:r>
            <a:r>
              <a:rPr lang="de-DE" sz="2000" dirty="0" err="1"/>
              <a:t>reflect</a:t>
            </a:r>
            <a:r>
              <a:rPr lang="de-DE" sz="2000" dirty="0"/>
              <a:t>, </a:t>
            </a:r>
            <a:r>
              <a:rPr lang="de-DE" sz="2000" dirty="0" err="1"/>
              <a:t>arguing</a:t>
            </a:r>
            <a:endParaRPr lang="de-DE" sz="2000" dirty="0"/>
          </a:p>
        </p:txBody>
      </p:sp>
      <p:sp>
        <p:nvSpPr>
          <p:cNvPr id="12" name="Abgerundetes Rechteck 11">
            <a:extLst>
              <a:ext uri="{FF2B5EF4-FFF2-40B4-BE49-F238E27FC236}">
                <a16:creationId xmlns:a16="http://schemas.microsoft.com/office/drawing/2014/main" id="{6A91C917-4B63-AD48-B151-5485FC63B0C6}"/>
              </a:ext>
            </a:extLst>
          </p:cNvPr>
          <p:cNvSpPr/>
          <p:nvPr/>
        </p:nvSpPr>
        <p:spPr>
          <a:xfrm>
            <a:off x="504955" y="2276086"/>
            <a:ext cx="11994890" cy="780288"/>
          </a:xfrm>
          <a:prstGeom prst="roundRect">
            <a:avLst/>
          </a:prstGeom>
          <a:solidFill>
            <a:schemeClr val="accent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r>
              <a:rPr lang="de-DE" sz="2000" dirty="0" err="1"/>
              <a:t>Developing</a:t>
            </a:r>
            <a:r>
              <a:rPr lang="de-DE" sz="2000" dirty="0"/>
              <a:t> </a:t>
            </a:r>
            <a:r>
              <a:rPr lang="de-DE" sz="2000" dirty="0" err="1"/>
              <a:t>search</a:t>
            </a:r>
            <a:r>
              <a:rPr lang="de-DE" sz="2000" dirty="0"/>
              <a:t> </a:t>
            </a:r>
            <a:r>
              <a:rPr lang="de-DE" sz="2000" dirty="0" err="1"/>
              <a:t>strategies</a:t>
            </a:r>
            <a:r>
              <a:rPr lang="de-DE" sz="2000" dirty="0"/>
              <a:t> (2nd Big6 </a:t>
            </a:r>
            <a:r>
              <a:rPr lang="de-DE" sz="2000" dirty="0" err="1"/>
              <a:t>stage</a:t>
            </a:r>
            <a:r>
              <a:rPr lang="de-DE" sz="2000" dirty="0"/>
              <a:t>) </a:t>
            </a:r>
            <a:r>
              <a:rPr lang="de-DE" sz="2000" dirty="0" err="1"/>
              <a:t>through</a:t>
            </a:r>
            <a:r>
              <a:rPr lang="de-DE" sz="2000" dirty="0"/>
              <a:t> </a:t>
            </a:r>
            <a:r>
              <a:rPr lang="de-DE" sz="2000" dirty="0" err="1"/>
              <a:t>problem</a:t>
            </a:r>
            <a:r>
              <a:rPr lang="de-DE" sz="2000" dirty="0"/>
              <a:t> </a:t>
            </a:r>
            <a:r>
              <a:rPr lang="de-DE" sz="2000" dirty="0" err="1"/>
              <a:t>solving</a:t>
            </a:r>
            <a:r>
              <a:rPr lang="de-DE" sz="2000" dirty="0"/>
              <a:t>.</a:t>
            </a:r>
          </a:p>
          <a:p>
            <a:r>
              <a:rPr lang="de-DE" sz="2000" dirty="0"/>
              <a:t>"</a:t>
            </a:r>
            <a:r>
              <a:rPr lang="de-DE" sz="2000" dirty="0" err="1"/>
              <a:t>How</a:t>
            </a:r>
            <a:r>
              <a:rPr lang="de-DE" sz="2000" dirty="0"/>
              <a:t> do I </a:t>
            </a:r>
            <a:r>
              <a:rPr lang="de-DE" sz="2000" dirty="0" err="1"/>
              <a:t>get</a:t>
            </a:r>
            <a:r>
              <a:rPr lang="de-DE" sz="2000" dirty="0"/>
              <a:t> </a:t>
            </a:r>
            <a:r>
              <a:rPr lang="de-DE" sz="2000" dirty="0" err="1"/>
              <a:t>the</a:t>
            </a:r>
            <a:r>
              <a:rPr lang="de-DE" sz="2000" dirty="0"/>
              <a:t> </a:t>
            </a:r>
            <a:r>
              <a:rPr lang="de-DE" sz="2000" dirty="0" err="1"/>
              <a:t>best</a:t>
            </a:r>
            <a:r>
              <a:rPr lang="de-DE" sz="2000" dirty="0"/>
              <a:t> </a:t>
            </a:r>
            <a:r>
              <a:rPr lang="de-DE" sz="2000" dirty="0" err="1"/>
              <a:t>search</a:t>
            </a:r>
            <a:r>
              <a:rPr lang="de-DE" sz="2000" dirty="0"/>
              <a:t> </a:t>
            </a:r>
            <a:r>
              <a:rPr lang="de-DE" sz="2000" dirty="0" err="1"/>
              <a:t>results</a:t>
            </a:r>
            <a:r>
              <a:rPr lang="de-DE" sz="2000" dirty="0"/>
              <a:t>?" "</a:t>
            </a:r>
            <a:r>
              <a:rPr lang="de-DE" sz="2000" dirty="0" err="1"/>
              <a:t>Which</a:t>
            </a:r>
            <a:r>
              <a:rPr lang="de-DE" sz="2000" dirty="0"/>
              <a:t> </a:t>
            </a:r>
            <a:r>
              <a:rPr lang="de-DE" sz="2000" dirty="0" err="1"/>
              <a:t>strategy</a:t>
            </a:r>
            <a:r>
              <a:rPr lang="de-DE" sz="2000" dirty="0"/>
              <a:t> </a:t>
            </a:r>
            <a:r>
              <a:rPr lang="de-DE" sz="2000" dirty="0" err="1"/>
              <a:t>fits</a:t>
            </a:r>
            <a:r>
              <a:rPr lang="de-DE" sz="2000" dirty="0"/>
              <a:t> </a:t>
            </a:r>
            <a:r>
              <a:rPr lang="de-DE" sz="2000" dirty="0" err="1"/>
              <a:t>when</a:t>
            </a:r>
            <a:r>
              <a:rPr lang="de-DE" sz="2000" dirty="0"/>
              <a:t>?"</a:t>
            </a:r>
          </a:p>
        </p:txBody>
      </p:sp>
      <p:sp>
        <p:nvSpPr>
          <p:cNvPr id="13" name="Pfeil nach oben 12">
            <a:extLst>
              <a:ext uri="{FF2B5EF4-FFF2-40B4-BE49-F238E27FC236}">
                <a16:creationId xmlns:a16="http://schemas.microsoft.com/office/drawing/2014/main" id="{039CE282-3F78-524F-9554-731DEB19CE48}"/>
              </a:ext>
            </a:extLst>
          </p:cNvPr>
          <p:cNvSpPr/>
          <p:nvPr/>
        </p:nvSpPr>
        <p:spPr>
          <a:xfrm>
            <a:off x="3504316" y="3135009"/>
            <a:ext cx="5761126" cy="1219200"/>
          </a:xfrm>
          <a:prstGeom prst="upArrow">
            <a:avLst/>
          </a:prstGeom>
          <a:solidFill>
            <a:schemeClr val="accent3">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r>
              <a:rPr lang="de-DE" sz="2000" dirty="0"/>
              <a:t>Problem </a:t>
            </a:r>
            <a:r>
              <a:rPr lang="de-DE" sz="2000" dirty="0" err="1"/>
              <a:t>Solving</a:t>
            </a:r>
            <a:r>
              <a:rPr lang="de-DE" sz="2000" dirty="0"/>
              <a:t> </a:t>
            </a:r>
          </a:p>
          <a:p>
            <a:r>
              <a:rPr lang="de-DE" sz="2000" dirty="0"/>
              <a:t>&amp; </a:t>
            </a:r>
            <a:r>
              <a:rPr lang="de-DE" sz="2000" dirty="0" err="1"/>
              <a:t>arguing</a:t>
            </a:r>
            <a:endParaRPr lang="de-DE" sz="2000" dirty="0"/>
          </a:p>
        </p:txBody>
      </p:sp>
      <p:sp>
        <p:nvSpPr>
          <p:cNvPr id="15" name="Textfeld 14">
            <a:extLst>
              <a:ext uri="{FF2B5EF4-FFF2-40B4-BE49-F238E27FC236}">
                <a16:creationId xmlns:a16="http://schemas.microsoft.com/office/drawing/2014/main" id="{E4791924-A5F2-DC4E-84B3-812ABDCA2429}"/>
              </a:ext>
            </a:extLst>
          </p:cNvPr>
          <p:cNvSpPr txBox="1"/>
          <p:nvPr/>
        </p:nvSpPr>
        <p:spPr>
          <a:xfrm rot="16200000">
            <a:off x="-235394" y="5693425"/>
            <a:ext cx="990976" cy="400110"/>
          </a:xfrm>
          <a:prstGeom prst="rect">
            <a:avLst/>
          </a:prstGeom>
          <a:noFill/>
        </p:spPr>
        <p:txBody>
          <a:bodyPr wrap="none" rtlCol="0">
            <a:spAutoFit/>
          </a:bodyPr>
          <a:lstStyle/>
          <a:p>
            <a:r>
              <a:rPr lang="de-DE" sz="2000" dirty="0">
                <a:solidFill>
                  <a:schemeClr val="accent2"/>
                </a:solidFill>
              </a:rPr>
              <a:t>1. Block</a:t>
            </a:r>
          </a:p>
        </p:txBody>
      </p:sp>
      <p:sp>
        <p:nvSpPr>
          <p:cNvPr id="16" name="Textfeld 15">
            <a:extLst>
              <a:ext uri="{FF2B5EF4-FFF2-40B4-BE49-F238E27FC236}">
                <a16:creationId xmlns:a16="http://schemas.microsoft.com/office/drawing/2014/main" id="{FAC944AC-1B95-D440-8707-4C8EB590DFA3}"/>
              </a:ext>
            </a:extLst>
          </p:cNvPr>
          <p:cNvSpPr txBox="1"/>
          <p:nvPr/>
        </p:nvSpPr>
        <p:spPr>
          <a:xfrm rot="16200000">
            <a:off x="-256327" y="2964770"/>
            <a:ext cx="990976" cy="400110"/>
          </a:xfrm>
          <a:prstGeom prst="rect">
            <a:avLst/>
          </a:prstGeom>
          <a:noFill/>
        </p:spPr>
        <p:txBody>
          <a:bodyPr wrap="none" rtlCol="0">
            <a:spAutoFit/>
          </a:bodyPr>
          <a:lstStyle/>
          <a:p>
            <a:r>
              <a:rPr lang="de-DE" sz="2000" dirty="0">
                <a:solidFill>
                  <a:schemeClr val="accent2"/>
                </a:solidFill>
              </a:rPr>
              <a:t>2. Block</a:t>
            </a:r>
          </a:p>
        </p:txBody>
      </p:sp>
      <p:sp>
        <p:nvSpPr>
          <p:cNvPr id="4" name="Textplatzhalter 3">
            <a:extLst>
              <a:ext uri="{FF2B5EF4-FFF2-40B4-BE49-F238E27FC236}">
                <a16:creationId xmlns:a16="http://schemas.microsoft.com/office/drawing/2014/main" id="{637C14AE-451D-5849-ABB9-0DB6A79B5982}"/>
              </a:ext>
            </a:extLst>
          </p:cNvPr>
          <p:cNvSpPr>
            <a:spLocks noGrp="1"/>
          </p:cNvSpPr>
          <p:nvPr>
            <p:ph type="body" sz="quarter" idx="10"/>
          </p:nvPr>
        </p:nvSpPr>
        <p:spPr/>
        <p:txBody>
          <a:bodyPr/>
          <a:lstStyle/>
          <a:p>
            <a:r>
              <a:rPr lang="de-DE" dirty="0"/>
              <a:t>Teaching Concept</a:t>
            </a:r>
          </a:p>
        </p:txBody>
      </p:sp>
      <p:sp>
        <p:nvSpPr>
          <p:cNvPr id="7" name="Datumsplatzhalter 6">
            <a:extLst>
              <a:ext uri="{FF2B5EF4-FFF2-40B4-BE49-F238E27FC236}">
                <a16:creationId xmlns:a16="http://schemas.microsoft.com/office/drawing/2014/main" id="{42EB623A-A991-904E-B3D8-282ECF806B92}"/>
              </a:ext>
            </a:extLst>
          </p:cNvPr>
          <p:cNvSpPr>
            <a:spLocks noGrp="1"/>
          </p:cNvSpPr>
          <p:nvPr>
            <p:ph type="dt" sz="half" idx="14"/>
          </p:nvPr>
        </p:nvSpPr>
        <p:spPr/>
        <p:txBody>
          <a:bodyPr/>
          <a:lstStyle/>
          <a:p>
            <a:pPr defTabSz="650230">
              <a:defRPr/>
            </a:pPr>
            <a:r>
              <a:rPr lang="de-DE">
                <a:solidFill>
                  <a:prstClr val="white"/>
                </a:solidFill>
                <a:ea typeface="+mn-ea"/>
              </a:rPr>
              <a:t>12.10.2022</a:t>
            </a:r>
            <a:endParaRPr lang="de-DE" dirty="0">
              <a:solidFill>
                <a:prstClr val="white"/>
              </a:solidFill>
              <a:ea typeface="+mn-ea"/>
            </a:endParaRPr>
          </a:p>
        </p:txBody>
      </p:sp>
      <p:sp>
        <p:nvSpPr>
          <p:cNvPr id="20" name="Fußzeilenplatzhalter 19">
            <a:extLst>
              <a:ext uri="{FF2B5EF4-FFF2-40B4-BE49-F238E27FC236}">
                <a16:creationId xmlns:a16="http://schemas.microsoft.com/office/drawing/2014/main" id="{AB40255B-F72E-9E44-A473-29BA82408E74}"/>
              </a:ext>
            </a:extLst>
          </p:cNvPr>
          <p:cNvSpPr>
            <a:spLocks noGrp="1"/>
          </p:cNvSpPr>
          <p:nvPr>
            <p:ph type="ftr" sz="quarter" idx="12"/>
          </p:nvPr>
        </p:nvSpPr>
        <p:spPr/>
        <p:txBody>
          <a:bodyPr/>
          <a:lstStyle/>
          <a:p>
            <a:pPr algn="ctr" defTabSz="650230">
              <a:defRPr/>
            </a:pPr>
            <a:r>
              <a:rPr lang="de-DE">
                <a:solidFill>
                  <a:prstClr val="white"/>
                </a:solidFill>
                <a:ea typeface="+mn-ea"/>
              </a:rPr>
              <a:t>Developing and promoting search engine literacy in primary education  ‧ #ossym 2022 ‧ Platz, Klan &amp; Decker</a:t>
            </a:r>
            <a:endParaRPr lang="de-DE" dirty="0">
              <a:solidFill>
                <a:prstClr val="white"/>
              </a:solidFill>
              <a:ea typeface="+mn-ea"/>
            </a:endParaRPr>
          </a:p>
        </p:txBody>
      </p:sp>
      <p:sp>
        <p:nvSpPr>
          <p:cNvPr id="21" name="Foliennummernplatzhalter 20">
            <a:extLst>
              <a:ext uri="{FF2B5EF4-FFF2-40B4-BE49-F238E27FC236}">
                <a16:creationId xmlns:a16="http://schemas.microsoft.com/office/drawing/2014/main" id="{AB203893-07A8-0D4A-BA2A-A182302AFB57}"/>
              </a:ext>
            </a:extLst>
          </p:cNvPr>
          <p:cNvSpPr>
            <a:spLocks noGrp="1"/>
          </p:cNvSpPr>
          <p:nvPr>
            <p:ph type="sldNum" sz="quarter" idx="13"/>
          </p:nvPr>
        </p:nvSpPr>
        <p:spPr/>
        <p:txBody>
          <a:bodyPr/>
          <a:lstStyle/>
          <a:p>
            <a:pPr defTabSz="650230">
              <a:defRPr/>
            </a:pPr>
            <a:fld id="{1A90E5E7-075E-4463-AEF7-04E2DF91395C}" type="slidenum">
              <a:rPr lang="de-DE" altLang="de-DE" smtClean="0">
                <a:solidFill>
                  <a:prstClr val="white"/>
                </a:solidFill>
                <a:ea typeface="+mn-ea"/>
              </a:rPr>
              <a:pPr defTabSz="650230">
                <a:defRPr/>
              </a:pPr>
              <a:t>22</a:t>
            </a:fld>
            <a:endParaRPr lang="de-DE" altLang="de-DE" dirty="0">
              <a:solidFill>
                <a:prstClr val="white"/>
              </a:solidFill>
              <a:ea typeface="+mn-ea"/>
            </a:endParaRPr>
          </a:p>
        </p:txBody>
      </p:sp>
      <p:sp>
        <p:nvSpPr>
          <p:cNvPr id="19" name="Textfeld 18">
            <a:extLst>
              <a:ext uri="{FF2B5EF4-FFF2-40B4-BE49-F238E27FC236}">
                <a16:creationId xmlns:a16="http://schemas.microsoft.com/office/drawing/2014/main" id="{A590B9D0-57C9-124A-960B-485701399F60}"/>
              </a:ext>
            </a:extLst>
          </p:cNvPr>
          <p:cNvSpPr txBox="1"/>
          <p:nvPr/>
        </p:nvSpPr>
        <p:spPr>
          <a:xfrm>
            <a:off x="5785964" y="8535350"/>
            <a:ext cx="7218836" cy="369332"/>
          </a:xfrm>
          <a:prstGeom prst="rect">
            <a:avLst/>
          </a:prstGeom>
          <a:noFill/>
        </p:spPr>
        <p:txBody>
          <a:bodyPr wrap="none" rtlCol="0">
            <a:spAutoFit/>
          </a:bodyPr>
          <a:lstStyle/>
          <a:p>
            <a:r>
              <a:rPr lang="de-DE" sz="1800" dirty="0">
                <a:solidFill>
                  <a:schemeClr val="tx2"/>
                </a:solidFill>
                <a:latin typeface="Segoe UI" panose="020B0502040204020203" pitchFamily="34" charset="0"/>
                <a:cs typeface="Segoe UI" panose="020B0502040204020203" pitchFamily="34" charset="0"/>
              </a:rPr>
              <a:t>Project „</a:t>
            </a:r>
            <a:r>
              <a:rPr lang="de-DE" sz="1800" dirty="0" err="1">
                <a:solidFill>
                  <a:schemeClr val="tx2"/>
                </a:solidFill>
                <a:latin typeface="Segoe UI" panose="020B0502040204020203" pitchFamily="34" charset="0"/>
                <a:cs typeface="Segoe UI" panose="020B0502040204020203" pitchFamily="34" charset="0"/>
              </a:rPr>
              <a:t>PrimaSearch</a:t>
            </a:r>
            <a:r>
              <a:rPr lang="de-DE" sz="1800" dirty="0">
                <a:solidFill>
                  <a:schemeClr val="tx2"/>
                </a:solidFill>
                <a:latin typeface="Segoe UI" panose="020B0502040204020203" pitchFamily="34" charset="0"/>
                <a:cs typeface="Segoe UI" panose="020B0502040204020203" pitchFamily="34" charset="0"/>
              </a:rPr>
              <a:t>“ (Uni Saarland, TH Ingolstadt, </a:t>
            </a:r>
            <a:r>
              <a:rPr lang="de-DE" sz="1800" dirty="0" err="1">
                <a:solidFill>
                  <a:schemeClr val="tx2"/>
                </a:solidFill>
                <a:latin typeface="Segoe UI" panose="020B0502040204020203" pitchFamily="34" charset="0"/>
                <a:cs typeface="Segoe UI" panose="020B0502040204020203" pitchFamily="34" charset="0"/>
              </a:rPr>
              <a:t>DLR_School_Labs</a:t>
            </a:r>
            <a:r>
              <a:rPr lang="de-DE" sz="1800" dirty="0">
                <a:solidFill>
                  <a:schemeClr val="tx2"/>
                </a:solidFill>
                <a:latin typeface="Segoe UI" panose="020B0502040204020203" pitchFamily="34" charset="0"/>
                <a:cs typeface="Segoe UI" panose="020B0502040204020203" pitchFamily="34" charset="0"/>
              </a:rPr>
              <a:t>)</a:t>
            </a:r>
          </a:p>
        </p:txBody>
      </p:sp>
    </p:spTree>
    <p:extLst>
      <p:ext uri="{BB962C8B-B14F-4D97-AF65-F5344CB8AC3E}">
        <p14:creationId xmlns:p14="http://schemas.microsoft.com/office/powerpoint/2010/main" val="412728875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a:extLst>
              <a:ext uri="{FF2B5EF4-FFF2-40B4-BE49-F238E27FC236}">
                <a16:creationId xmlns:a16="http://schemas.microsoft.com/office/drawing/2014/main" id="{7C02CCA1-B363-4C4B-A6EE-9A89F90C28BC}"/>
              </a:ext>
            </a:extLst>
          </p:cNvPr>
          <p:cNvSpPr>
            <a:spLocks noGrp="1"/>
          </p:cNvSpPr>
          <p:nvPr>
            <p:ph type="ftr" sz="quarter" idx="10"/>
          </p:nvPr>
        </p:nvSpPr>
        <p:spPr/>
        <p:txBody>
          <a:bodyPr/>
          <a:lstStyle/>
          <a:p>
            <a:pPr algn="ctr" defTabSz="650230">
              <a:defRPr/>
            </a:pPr>
            <a:r>
              <a:rPr lang="de-DE">
                <a:solidFill>
                  <a:prstClr val="white"/>
                </a:solidFill>
                <a:ea typeface="+mn-ea"/>
              </a:rPr>
              <a:t>Developing and promoting search engine literacy in primary education  ‧ #ossym 2022 ‧ Platz, Klan &amp; Decker</a:t>
            </a:r>
            <a:endParaRPr lang="de-DE" dirty="0">
              <a:solidFill>
                <a:prstClr val="white"/>
              </a:solidFill>
              <a:ea typeface="+mn-ea"/>
            </a:endParaRPr>
          </a:p>
        </p:txBody>
      </p:sp>
      <p:sp>
        <p:nvSpPr>
          <p:cNvPr id="5" name="Foliennummernplatzhalter 4">
            <a:extLst>
              <a:ext uri="{FF2B5EF4-FFF2-40B4-BE49-F238E27FC236}">
                <a16:creationId xmlns:a16="http://schemas.microsoft.com/office/drawing/2014/main" id="{3A4C7DBC-F111-5943-A929-E46E016C58E4}"/>
              </a:ext>
            </a:extLst>
          </p:cNvPr>
          <p:cNvSpPr>
            <a:spLocks noGrp="1"/>
          </p:cNvSpPr>
          <p:nvPr>
            <p:ph type="sldNum" sz="quarter" idx="11"/>
          </p:nvPr>
        </p:nvSpPr>
        <p:spPr/>
        <p:txBody>
          <a:bodyPr/>
          <a:lstStyle/>
          <a:p>
            <a:pPr defTabSz="650230">
              <a:defRPr/>
            </a:pPr>
            <a:fld id="{9F98DD93-6DD3-4886-9D58-7AA6C8D569AC}" type="slidenum">
              <a:rPr lang="de-DE" altLang="de-DE" smtClean="0">
                <a:solidFill>
                  <a:prstClr val="white"/>
                </a:solidFill>
                <a:ea typeface="+mn-ea"/>
              </a:rPr>
              <a:pPr defTabSz="650230">
                <a:defRPr/>
              </a:pPr>
              <a:t>23</a:t>
            </a:fld>
            <a:endParaRPr lang="de-DE" altLang="de-DE" dirty="0">
              <a:solidFill>
                <a:prstClr val="white"/>
              </a:solidFill>
              <a:ea typeface="+mn-ea"/>
            </a:endParaRPr>
          </a:p>
        </p:txBody>
      </p:sp>
      <p:sp>
        <p:nvSpPr>
          <p:cNvPr id="6" name="Datumsplatzhalter 5">
            <a:extLst>
              <a:ext uri="{FF2B5EF4-FFF2-40B4-BE49-F238E27FC236}">
                <a16:creationId xmlns:a16="http://schemas.microsoft.com/office/drawing/2014/main" id="{72961A47-C938-AF4C-AB66-8168BD8094CF}"/>
              </a:ext>
            </a:extLst>
          </p:cNvPr>
          <p:cNvSpPr>
            <a:spLocks noGrp="1"/>
          </p:cNvSpPr>
          <p:nvPr>
            <p:ph type="dt" sz="half" idx="12"/>
          </p:nvPr>
        </p:nvSpPr>
        <p:spPr/>
        <p:txBody>
          <a:bodyPr/>
          <a:lstStyle/>
          <a:p>
            <a:pPr defTabSz="650230">
              <a:defRPr/>
            </a:pPr>
            <a:r>
              <a:rPr lang="de-DE">
                <a:solidFill>
                  <a:prstClr val="white"/>
                </a:solidFill>
                <a:ea typeface="+mn-ea"/>
              </a:rPr>
              <a:t>12.10.2022</a:t>
            </a:r>
            <a:endParaRPr lang="de-DE" dirty="0">
              <a:solidFill>
                <a:prstClr val="white"/>
              </a:solidFill>
              <a:ea typeface="+mn-ea"/>
            </a:endParaRPr>
          </a:p>
        </p:txBody>
      </p:sp>
      <p:sp>
        <p:nvSpPr>
          <p:cNvPr id="7" name="Textplatzhalter 6">
            <a:extLst>
              <a:ext uri="{FF2B5EF4-FFF2-40B4-BE49-F238E27FC236}">
                <a16:creationId xmlns:a16="http://schemas.microsoft.com/office/drawing/2014/main" id="{5F6F689A-A87A-FB47-9763-F4AFCE6CD313}"/>
              </a:ext>
            </a:extLst>
          </p:cNvPr>
          <p:cNvSpPr>
            <a:spLocks noGrp="1"/>
          </p:cNvSpPr>
          <p:nvPr>
            <p:ph type="body" sz="quarter" idx="13"/>
          </p:nvPr>
        </p:nvSpPr>
        <p:spPr/>
        <p:txBody>
          <a:bodyPr/>
          <a:lstStyle/>
          <a:p>
            <a:r>
              <a:rPr lang="de-DE" sz="7200" dirty="0" err="1"/>
              <a:t>Where</a:t>
            </a:r>
            <a:r>
              <a:rPr lang="de-DE" sz="7200" dirty="0"/>
              <a:t> </a:t>
            </a:r>
            <a:r>
              <a:rPr lang="de-DE" sz="7200" dirty="0" err="1"/>
              <a:t>are</a:t>
            </a:r>
            <a:r>
              <a:rPr lang="de-DE" sz="7200" dirty="0"/>
              <a:t> </a:t>
            </a:r>
            <a:r>
              <a:rPr lang="de-DE" sz="7200" dirty="0" err="1"/>
              <a:t>we</a:t>
            </a:r>
            <a:r>
              <a:rPr lang="de-DE" sz="7200" dirty="0"/>
              <a:t> </a:t>
            </a:r>
            <a:r>
              <a:rPr lang="de-DE" sz="7200" dirty="0" err="1"/>
              <a:t>now</a:t>
            </a:r>
            <a:r>
              <a:rPr lang="de-DE" sz="7200" dirty="0"/>
              <a:t> and </a:t>
            </a:r>
            <a:r>
              <a:rPr lang="de-DE" sz="7200" dirty="0" err="1"/>
              <a:t>what</a:t>
            </a:r>
            <a:r>
              <a:rPr lang="de-DE" sz="7200" dirty="0"/>
              <a:t> </a:t>
            </a:r>
            <a:r>
              <a:rPr lang="de-DE" sz="7200" dirty="0" err="1"/>
              <a:t>happens</a:t>
            </a:r>
            <a:r>
              <a:rPr lang="de-DE" sz="7200" dirty="0"/>
              <a:t> </a:t>
            </a:r>
            <a:r>
              <a:rPr lang="de-DE" sz="7200" dirty="0" err="1"/>
              <a:t>next</a:t>
            </a:r>
            <a:r>
              <a:rPr lang="de-DE" sz="7200" dirty="0"/>
              <a:t>?</a:t>
            </a:r>
          </a:p>
        </p:txBody>
      </p:sp>
    </p:spTree>
    <p:extLst>
      <p:ext uri="{BB962C8B-B14F-4D97-AF65-F5344CB8AC3E}">
        <p14:creationId xmlns:p14="http://schemas.microsoft.com/office/powerpoint/2010/main" val="191607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123F4A91-FAB9-FD66-3469-6A8C4FDD2D39}"/>
              </a:ext>
            </a:extLst>
          </p:cNvPr>
          <p:cNvSpPr>
            <a:spLocks noGrp="1"/>
          </p:cNvSpPr>
          <p:nvPr>
            <p:ph type="body" sz="quarter" idx="11"/>
          </p:nvPr>
        </p:nvSpPr>
        <p:spPr/>
        <p:txBody>
          <a:bodyPr/>
          <a:lstStyle/>
          <a:p>
            <a:endParaRPr lang="de-DE" sz="1800" dirty="0">
              <a:hlinkClick r:id="rId2"/>
            </a:endParaRPr>
          </a:p>
          <a:p>
            <a:endParaRPr lang="de-DE" sz="1800" dirty="0">
              <a:hlinkClick r:id="rId2"/>
            </a:endParaRPr>
          </a:p>
          <a:p>
            <a:endParaRPr lang="de-DE" sz="1800" dirty="0">
              <a:hlinkClick r:id="rId2"/>
            </a:endParaRPr>
          </a:p>
          <a:p>
            <a:endParaRPr lang="de-DE" sz="1800" dirty="0">
              <a:hlinkClick r:id="rId2"/>
            </a:endParaRPr>
          </a:p>
          <a:p>
            <a:endParaRPr lang="de-DE" sz="1800" dirty="0">
              <a:hlinkClick r:id="rId2"/>
            </a:endParaRPr>
          </a:p>
          <a:p>
            <a:endParaRPr lang="de-DE" sz="1800" dirty="0">
              <a:hlinkClick r:id="rId2"/>
            </a:endParaRPr>
          </a:p>
          <a:p>
            <a:endParaRPr lang="de-DE" sz="1800" dirty="0">
              <a:hlinkClick r:id="rId2"/>
            </a:endParaRPr>
          </a:p>
          <a:p>
            <a:endParaRPr lang="de-DE" sz="1800" dirty="0">
              <a:hlinkClick r:id="rId2"/>
            </a:endParaRPr>
          </a:p>
          <a:p>
            <a:endParaRPr lang="de-DE" sz="1800" dirty="0">
              <a:hlinkClick r:id="rId2"/>
            </a:endParaRPr>
          </a:p>
          <a:p>
            <a:endParaRPr lang="de-DE" sz="1800" dirty="0">
              <a:hlinkClick r:id="rId2"/>
            </a:endParaRPr>
          </a:p>
          <a:p>
            <a:endParaRPr lang="de-DE" sz="1400" u="sng" dirty="0">
              <a:hlinkClick r:id="rId2">
                <a:extLst>
                  <a:ext uri="{A12FA001-AC4F-418D-AE19-62706E023703}">
                    <ahyp:hlinkClr xmlns:ahyp="http://schemas.microsoft.com/office/drawing/2018/hyperlinkcolor" val="tx"/>
                  </a:ext>
                </a:extLst>
              </a:hlinkClick>
            </a:endParaRPr>
          </a:p>
          <a:p>
            <a:endParaRPr lang="de-DE" sz="1400" u="sng" dirty="0">
              <a:hlinkClick r:id="rId2">
                <a:extLst>
                  <a:ext uri="{A12FA001-AC4F-418D-AE19-62706E023703}">
                    <ahyp:hlinkClr xmlns:ahyp="http://schemas.microsoft.com/office/drawing/2018/hyperlinkcolor" val="tx"/>
                  </a:ext>
                </a:extLst>
              </a:hlinkClick>
            </a:endParaRPr>
          </a:p>
          <a:p>
            <a:r>
              <a:rPr lang="de-DE" sz="1400" u="sng" dirty="0">
                <a:hlinkClick r:id="rId2">
                  <a:extLst>
                    <a:ext uri="{A12FA001-AC4F-418D-AE19-62706E023703}">
                      <ahyp:hlinkClr xmlns:ahyp="http://schemas.microsoft.com/office/drawing/2018/hyperlinkcolor" val="tx"/>
                    </a:ext>
                  </a:extLst>
                </a:hlinkClick>
              </a:rPr>
              <a:t> </a:t>
            </a:r>
            <a:r>
              <a:rPr lang="de-DE" sz="1400" dirty="0">
                <a:hlinkClick r:id="rId2"/>
              </a:rPr>
              <a:t>https://de.wikiversity.org/wiki/OpenSource4School/Lernumgebungen_zur_Informatischen_Bildung_im_Mathematikunterricht_der_Primarstufe#Search_Engine_Literacy</a:t>
            </a:r>
            <a:r>
              <a:rPr lang="de-DE" sz="1400" dirty="0"/>
              <a:t>   </a:t>
            </a:r>
          </a:p>
          <a:p>
            <a:endParaRPr lang="de-DE" dirty="0"/>
          </a:p>
        </p:txBody>
      </p:sp>
      <p:sp>
        <p:nvSpPr>
          <p:cNvPr id="3" name="Textplatzhalter 2">
            <a:extLst>
              <a:ext uri="{FF2B5EF4-FFF2-40B4-BE49-F238E27FC236}">
                <a16:creationId xmlns:a16="http://schemas.microsoft.com/office/drawing/2014/main" id="{E053AB2E-0CCC-8A3F-A6B0-24A23B8F20AA}"/>
              </a:ext>
            </a:extLst>
          </p:cNvPr>
          <p:cNvSpPr>
            <a:spLocks noGrp="1"/>
          </p:cNvSpPr>
          <p:nvPr>
            <p:ph type="body" sz="quarter" idx="10"/>
          </p:nvPr>
        </p:nvSpPr>
        <p:spPr/>
        <p:txBody>
          <a:bodyPr/>
          <a:lstStyle/>
          <a:p>
            <a:r>
              <a:rPr lang="de-DE" dirty="0" err="1"/>
              <a:t>Current</a:t>
            </a:r>
            <a:r>
              <a:rPr lang="de-DE" dirty="0"/>
              <a:t> </a:t>
            </a:r>
            <a:r>
              <a:rPr lang="de-DE" dirty="0" err="1"/>
              <a:t>developments</a:t>
            </a:r>
            <a:endParaRPr lang="de-DE" dirty="0"/>
          </a:p>
        </p:txBody>
      </p:sp>
      <p:sp>
        <p:nvSpPr>
          <p:cNvPr id="4" name="Fußzeilenplatzhalter 3">
            <a:extLst>
              <a:ext uri="{FF2B5EF4-FFF2-40B4-BE49-F238E27FC236}">
                <a16:creationId xmlns:a16="http://schemas.microsoft.com/office/drawing/2014/main" id="{1683A34A-3A55-A9A4-E901-D05B9186CF0E}"/>
              </a:ext>
            </a:extLst>
          </p:cNvPr>
          <p:cNvSpPr>
            <a:spLocks noGrp="1"/>
          </p:cNvSpPr>
          <p:nvPr>
            <p:ph type="ftr" sz="quarter" idx="12"/>
          </p:nvPr>
        </p:nvSpPr>
        <p:spPr/>
        <p:txBody>
          <a:bodyPr/>
          <a:lstStyle/>
          <a:p>
            <a:pPr algn="ctr" defTabSz="650230">
              <a:defRPr/>
            </a:pPr>
            <a:r>
              <a:rPr lang="de-DE">
                <a:solidFill>
                  <a:prstClr val="white"/>
                </a:solidFill>
                <a:ea typeface="+mn-ea"/>
              </a:rPr>
              <a:t>Developing and promoting search engine literacy in primary education  ‧ #ossym 2022 ‧ Platz, Klan &amp; Decker</a:t>
            </a:r>
            <a:endParaRPr lang="de-DE" dirty="0">
              <a:solidFill>
                <a:prstClr val="white"/>
              </a:solidFill>
              <a:ea typeface="+mn-ea"/>
            </a:endParaRPr>
          </a:p>
        </p:txBody>
      </p:sp>
      <p:sp>
        <p:nvSpPr>
          <p:cNvPr id="5" name="Foliennummernplatzhalter 4">
            <a:extLst>
              <a:ext uri="{FF2B5EF4-FFF2-40B4-BE49-F238E27FC236}">
                <a16:creationId xmlns:a16="http://schemas.microsoft.com/office/drawing/2014/main" id="{47E416DC-A356-8784-9B37-04A399A15B9F}"/>
              </a:ext>
            </a:extLst>
          </p:cNvPr>
          <p:cNvSpPr>
            <a:spLocks noGrp="1"/>
          </p:cNvSpPr>
          <p:nvPr>
            <p:ph type="sldNum" sz="quarter" idx="13"/>
          </p:nvPr>
        </p:nvSpPr>
        <p:spPr/>
        <p:txBody>
          <a:bodyPr/>
          <a:lstStyle/>
          <a:p>
            <a:pPr defTabSz="650230">
              <a:defRPr/>
            </a:pPr>
            <a:fld id="{9F98DD93-6DD3-4886-9D58-7AA6C8D569AC}" type="slidenum">
              <a:rPr lang="de-DE" altLang="de-DE" smtClean="0">
                <a:solidFill>
                  <a:prstClr val="white"/>
                </a:solidFill>
                <a:ea typeface="+mn-ea"/>
              </a:rPr>
              <a:pPr defTabSz="650230">
                <a:defRPr/>
              </a:pPr>
              <a:t>24</a:t>
            </a:fld>
            <a:endParaRPr lang="de-DE" altLang="de-DE" dirty="0">
              <a:solidFill>
                <a:prstClr val="white"/>
              </a:solidFill>
              <a:ea typeface="+mn-ea"/>
            </a:endParaRPr>
          </a:p>
        </p:txBody>
      </p:sp>
      <p:sp>
        <p:nvSpPr>
          <p:cNvPr id="6" name="Datumsplatzhalter 5">
            <a:extLst>
              <a:ext uri="{FF2B5EF4-FFF2-40B4-BE49-F238E27FC236}">
                <a16:creationId xmlns:a16="http://schemas.microsoft.com/office/drawing/2014/main" id="{DD2F0D29-4DE6-DB0B-9DBA-0C94CE8FD37D}"/>
              </a:ext>
            </a:extLst>
          </p:cNvPr>
          <p:cNvSpPr>
            <a:spLocks noGrp="1"/>
          </p:cNvSpPr>
          <p:nvPr>
            <p:ph type="dt" sz="half" idx="14"/>
          </p:nvPr>
        </p:nvSpPr>
        <p:spPr/>
        <p:txBody>
          <a:bodyPr/>
          <a:lstStyle/>
          <a:p>
            <a:pPr defTabSz="650230">
              <a:defRPr/>
            </a:pPr>
            <a:r>
              <a:rPr lang="de-DE">
                <a:solidFill>
                  <a:prstClr val="white"/>
                </a:solidFill>
                <a:ea typeface="+mn-ea"/>
              </a:rPr>
              <a:t>12.10.2022</a:t>
            </a:r>
            <a:endParaRPr lang="de-DE" dirty="0">
              <a:solidFill>
                <a:prstClr val="white"/>
              </a:solidFill>
              <a:ea typeface="+mn-ea"/>
            </a:endParaRPr>
          </a:p>
        </p:txBody>
      </p:sp>
      <p:pic>
        <p:nvPicPr>
          <p:cNvPr id="7" name="Grafik 6">
            <a:extLst>
              <a:ext uri="{FF2B5EF4-FFF2-40B4-BE49-F238E27FC236}">
                <a16:creationId xmlns:a16="http://schemas.microsoft.com/office/drawing/2014/main" id="{A7F99581-9CD7-0614-B750-6A1A8C7F78DD}"/>
              </a:ext>
            </a:extLst>
          </p:cNvPr>
          <p:cNvPicPr>
            <a:picLocks noChangeAspect="1"/>
          </p:cNvPicPr>
          <p:nvPr/>
        </p:nvPicPr>
        <p:blipFill rotWithShape="1">
          <a:blip r:embed="rId3">
            <a:extLst>
              <a:ext uri="{BEBA8EAE-BF5A-486C-A8C5-ECC9F3942E4B}">
                <a14:imgProps xmlns:a14="http://schemas.microsoft.com/office/drawing/2010/main">
                  <a14:imgLayer r:embed="rId4">
                    <a14:imgEffect>
                      <a14:sharpenSoften amount="50000"/>
                    </a14:imgEffect>
                    <a14:imgEffect>
                      <a14:saturation sat="200000"/>
                    </a14:imgEffect>
                  </a14:imgLayer>
                </a14:imgProps>
              </a:ext>
            </a:extLst>
          </a:blip>
          <a:srcRect b="20447"/>
          <a:stretch/>
        </p:blipFill>
        <p:spPr>
          <a:xfrm>
            <a:off x="6634527" y="1920067"/>
            <a:ext cx="5718059" cy="3613154"/>
          </a:xfrm>
          <a:prstGeom prst="rect">
            <a:avLst/>
          </a:prstGeom>
          <a:ln>
            <a:noFill/>
          </a:ln>
          <a:effectLst>
            <a:softEdge rad="112500"/>
          </a:effectLst>
        </p:spPr>
      </p:pic>
      <p:pic>
        <p:nvPicPr>
          <p:cNvPr id="9" name="Grafik 8" descr="Ein Bild, das Text enthält.&#10;&#10;Automatisch generierte Beschreibung">
            <a:extLst>
              <a:ext uri="{FF2B5EF4-FFF2-40B4-BE49-F238E27FC236}">
                <a16:creationId xmlns:a16="http://schemas.microsoft.com/office/drawing/2014/main" id="{BE25422F-7D10-5350-0D42-1F3A71D276BB}"/>
              </a:ext>
            </a:extLst>
          </p:cNvPr>
          <p:cNvPicPr>
            <a:picLocks noChangeAspect="1"/>
          </p:cNvPicPr>
          <p:nvPr/>
        </p:nvPicPr>
        <p:blipFill>
          <a:blip r:embed="rId5"/>
          <a:stretch>
            <a:fillRect/>
          </a:stretch>
        </p:blipFill>
        <p:spPr>
          <a:xfrm>
            <a:off x="7092307" y="5533222"/>
            <a:ext cx="5912493" cy="3313034"/>
          </a:xfrm>
          <a:prstGeom prst="rect">
            <a:avLst/>
          </a:prstGeom>
        </p:spPr>
      </p:pic>
      <p:pic>
        <p:nvPicPr>
          <p:cNvPr id="41" name="Grafik 40">
            <a:extLst>
              <a:ext uri="{FF2B5EF4-FFF2-40B4-BE49-F238E27FC236}">
                <a16:creationId xmlns:a16="http://schemas.microsoft.com/office/drawing/2014/main" id="{469848B8-83E0-1493-AEEF-C58021B396DB}"/>
              </a:ext>
            </a:extLst>
          </p:cNvPr>
          <p:cNvPicPr>
            <a:picLocks noChangeAspect="1"/>
          </p:cNvPicPr>
          <p:nvPr/>
        </p:nvPicPr>
        <p:blipFill>
          <a:blip r:embed="rId6"/>
          <a:stretch>
            <a:fillRect/>
          </a:stretch>
        </p:blipFill>
        <p:spPr>
          <a:xfrm>
            <a:off x="57588" y="1693342"/>
            <a:ext cx="6214304" cy="4776136"/>
          </a:xfrm>
          <a:prstGeom prst="rect">
            <a:avLst/>
          </a:prstGeom>
        </p:spPr>
      </p:pic>
      <p:sp>
        <p:nvSpPr>
          <p:cNvPr id="42" name="Rechteck 41">
            <a:extLst>
              <a:ext uri="{FF2B5EF4-FFF2-40B4-BE49-F238E27FC236}">
                <a16:creationId xmlns:a16="http://schemas.microsoft.com/office/drawing/2014/main" id="{002B1B26-1264-C31D-FD7B-EA0C78A5965E}"/>
              </a:ext>
            </a:extLst>
          </p:cNvPr>
          <p:cNvSpPr/>
          <p:nvPr/>
        </p:nvSpPr>
        <p:spPr>
          <a:xfrm>
            <a:off x="-176927" y="6609319"/>
            <a:ext cx="6543963" cy="369333"/>
          </a:xfrm>
          <a:prstGeom prst="rect">
            <a:avLst/>
          </a:prstGeom>
        </p:spPr>
        <p:txBody>
          <a:bodyPr wrap="square">
            <a:spAutoFit/>
          </a:bodyPr>
          <a:lstStyle/>
          <a:p>
            <a:pPr algn="r"/>
            <a:r>
              <a:rPr lang="en-US" sz="1800" dirty="0">
                <a:solidFill>
                  <a:schemeClr val="tx2"/>
                </a:solidFill>
                <a:latin typeface="Segoe UI" panose="020B0502040204020203" pitchFamily="34" charset="0"/>
                <a:cs typeface="Segoe UI" panose="020B0502040204020203" pitchFamily="34" charset="0"/>
              </a:rPr>
              <a:t>Cf. </a:t>
            </a:r>
            <a:r>
              <a:rPr lang="en-US" sz="1800" dirty="0" err="1">
                <a:solidFill>
                  <a:schemeClr val="tx2"/>
                </a:solidFill>
                <a:latin typeface="Segoe UI" panose="020B0502040204020203" pitchFamily="34" charset="0"/>
                <a:cs typeface="Segoe UI" panose="020B0502040204020203" pitchFamily="34" charset="0"/>
              </a:rPr>
              <a:t>Purao</a:t>
            </a:r>
            <a:r>
              <a:rPr lang="en-US" sz="1800" dirty="0">
                <a:solidFill>
                  <a:schemeClr val="tx2"/>
                </a:solidFill>
                <a:latin typeface="Segoe UI" panose="020B0502040204020203" pitchFamily="34" charset="0"/>
                <a:cs typeface="Segoe UI" panose="020B0502040204020203" pitchFamily="34" charset="0"/>
              </a:rPr>
              <a:t> (2002); Vaishnavi et al. (2019)</a:t>
            </a:r>
            <a:endParaRPr lang="de-DE" sz="1800" dirty="0">
              <a:solidFill>
                <a:schemeClr val="tx2"/>
              </a:solidFill>
              <a:latin typeface="Segoe UI" panose="020B0502040204020203" pitchFamily="34" charset="0"/>
              <a:cs typeface="Segoe UI" panose="020B0502040204020203" pitchFamily="34" charset="0"/>
            </a:endParaRPr>
          </a:p>
        </p:txBody>
      </p:sp>
      <p:sp>
        <p:nvSpPr>
          <p:cNvPr id="43" name="Rechteck 42">
            <a:extLst>
              <a:ext uri="{FF2B5EF4-FFF2-40B4-BE49-F238E27FC236}">
                <a16:creationId xmlns:a16="http://schemas.microsoft.com/office/drawing/2014/main" id="{693C4610-B27D-6DDD-8CE6-C52248E7B96F}"/>
              </a:ext>
            </a:extLst>
          </p:cNvPr>
          <p:cNvSpPr/>
          <p:nvPr/>
        </p:nvSpPr>
        <p:spPr>
          <a:xfrm>
            <a:off x="-266352" y="8540821"/>
            <a:ext cx="6543963" cy="369333"/>
          </a:xfrm>
          <a:prstGeom prst="rect">
            <a:avLst/>
          </a:prstGeom>
        </p:spPr>
        <p:txBody>
          <a:bodyPr wrap="square">
            <a:spAutoFit/>
          </a:bodyPr>
          <a:lstStyle/>
          <a:p>
            <a:pPr algn="r"/>
            <a:r>
              <a:rPr lang="en-US" sz="1800" dirty="0">
                <a:solidFill>
                  <a:schemeClr val="tx2"/>
                </a:solidFill>
                <a:latin typeface="Segoe UI" panose="020B0502040204020203" pitchFamily="34" charset="0"/>
                <a:cs typeface="Segoe UI" panose="020B0502040204020203" pitchFamily="34" charset="0"/>
              </a:rPr>
              <a:t>Platz (2020)</a:t>
            </a:r>
            <a:endParaRPr lang="de-DE" sz="1800" dirty="0">
              <a:solidFill>
                <a:schemeClr val="tx2"/>
              </a:solidFill>
              <a:latin typeface="Segoe UI" panose="020B0502040204020203" pitchFamily="34" charset="0"/>
              <a:cs typeface="Segoe UI" panose="020B0502040204020203" pitchFamily="34" charset="0"/>
            </a:endParaRPr>
          </a:p>
        </p:txBody>
      </p:sp>
      <p:sp>
        <p:nvSpPr>
          <p:cNvPr id="45" name="Pfeil nach rechts 44">
            <a:extLst>
              <a:ext uri="{FF2B5EF4-FFF2-40B4-BE49-F238E27FC236}">
                <a16:creationId xmlns:a16="http://schemas.microsoft.com/office/drawing/2014/main" id="{5038E635-1127-84A0-5B15-1CDD11E26B14}"/>
              </a:ext>
            </a:extLst>
          </p:cNvPr>
          <p:cNvSpPr/>
          <p:nvPr/>
        </p:nvSpPr>
        <p:spPr>
          <a:xfrm rot="2039422">
            <a:off x="63083" y="6965032"/>
            <a:ext cx="938980" cy="643794"/>
          </a:xfrm>
          <a:prstGeom prst="rightArrow">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de-DE" sz="2000" dirty="0"/>
              <a:t>OER</a:t>
            </a:r>
          </a:p>
        </p:txBody>
      </p:sp>
    </p:spTree>
    <p:extLst>
      <p:ext uri="{BB962C8B-B14F-4D97-AF65-F5344CB8AC3E}">
        <p14:creationId xmlns:p14="http://schemas.microsoft.com/office/powerpoint/2010/main" val="368803749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platzhalter 6">
            <a:extLst>
              <a:ext uri="{FF2B5EF4-FFF2-40B4-BE49-F238E27FC236}">
                <a16:creationId xmlns:a16="http://schemas.microsoft.com/office/drawing/2014/main" id="{4B846220-8420-232B-44E2-6C67F07B7522}"/>
              </a:ext>
            </a:extLst>
          </p:cNvPr>
          <p:cNvSpPr>
            <a:spLocks noGrp="1"/>
          </p:cNvSpPr>
          <p:nvPr>
            <p:ph type="body" sz="quarter" idx="10"/>
          </p:nvPr>
        </p:nvSpPr>
        <p:spPr/>
        <p:txBody>
          <a:bodyPr/>
          <a:lstStyle/>
          <a:p>
            <a:r>
              <a:rPr lang="de-DE" dirty="0"/>
              <a:t>Project </a:t>
            </a:r>
            <a:r>
              <a:rPr lang="de-DE" dirty="0" err="1"/>
              <a:t>phases</a:t>
            </a:r>
            <a:endParaRPr lang="de-DE" dirty="0"/>
          </a:p>
        </p:txBody>
      </p:sp>
      <p:sp>
        <p:nvSpPr>
          <p:cNvPr id="8" name="Textplatzhalter 7">
            <a:extLst>
              <a:ext uri="{FF2B5EF4-FFF2-40B4-BE49-F238E27FC236}">
                <a16:creationId xmlns:a16="http://schemas.microsoft.com/office/drawing/2014/main" id="{9374ADD4-F0B5-10BA-2760-D43B29EF2974}"/>
              </a:ext>
            </a:extLst>
          </p:cNvPr>
          <p:cNvSpPr>
            <a:spLocks noGrp="1"/>
          </p:cNvSpPr>
          <p:nvPr>
            <p:ph type="body" sz="quarter" idx="11"/>
          </p:nvPr>
        </p:nvSpPr>
        <p:spPr/>
        <p:txBody>
          <a:bodyPr/>
          <a:lstStyle/>
          <a:p>
            <a:endParaRPr lang="de-DE"/>
          </a:p>
        </p:txBody>
      </p:sp>
      <p:sp>
        <p:nvSpPr>
          <p:cNvPr id="4" name="Fußzeilenplatzhalter 3">
            <a:extLst>
              <a:ext uri="{FF2B5EF4-FFF2-40B4-BE49-F238E27FC236}">
                <a16:creationId xmlns:a16="http://schemas.microsoft.com/office/drawing/2014/main" id="{080BA9A0-E536-546E-5C93-16988BD4E4CC}"/>
              </a:ext>
            </a:extLst>
          </p:cNvPr>
          <p:cNvSpPr>
            <a:spLocks noGrp="1"/>
          </p:cNvSpPr>
          <p:nvPr>
            <p:ph type="ftr" sz="quarter" idx="12"/>
          </p:nvPr>
        </p:nvSpPr>
        <p:spPr/>
        <p:txBody>
          <a:bodyPr/>
          <a:lstStyle/>
          <a:p>
            <a:pPr algn="ctr" defTabSz="650230">
              <a:defRPr/>
            </a:pPr>
            <a:r>
              <a:rPr lang="de-DE">
                <a:solidFill>
                  <a:prstClr val="white"/>
                </a:solidFill>
                <a:ea typeface="+mn-ea"/>
              </a:rPr>
              <a:t>Developing and promoting search engine literacy in primary education  ‧ #ossym 2022 ‧ Platz, Klan &amp; Decker</a:t>
            </a:r>
            <a:endParaRPr lang="de-DE" dirty="0">
              <a:solidFill>
                <a:prstClr val="white"/>
              </a:solidFill>
              <a:ea typeface="+mn-ea"/>
            </a:endParaRPr>
          </a:p>
        </p:txBody>
      </p:sp>
      <p:sp>
        <p:nvSpPr>
          <p:cNvPr id="5" name="Foliennummernplatzhalter 4">
            <a:extLst>
              <a:ext uri="{FF2B5EF4-FFF2-40B4-BE49-F238E27FC236}">
                <a16:creationId xmlns:a16="http://schemas.microsoft.com/office/drawing/2014/main" id="{4E5EFD84-0FDE-E8F2-31CA-759A5D35A6D8}"/>
              </a:ext>
            </a:extLst>
          </p:cNvPr>
          <p:cNvSpPr>
            <a:spLocks noGrp="1"/>
          </p:cNvSpPr>
          <p:nvPr>
            <p:ph type="sldNum" sz="quarter" idx="13"/>
          </p:nvPr>
        </p:nvSpPr>
        <p:spPr/>
        <p:txBody>
          <a:bodyPr/>
          <a:lstStyle/>
          <a:p>
            <a:pPr defTabSz="650230">
              <a:defRPr/>
            </a:pPr>
            <a:fld id="{9F98DD93-6DD3-4886-9D58-7AA6C8D569AC}" type="slidenum">
              <a:rPr lang="de-DE" altLang="de-DE" smtClean="0">
                <a:solidFill>
                  <a:prstClr val="white"/>
                </a:solidFill>
                <a:ea typeface="+mn-ea"/>
              </a:rPr>
              <a:pPr defTabSz="650230">
                <a:defRPr/>
              </a:pPr>
              <a:t>25</a:t>
            </a:fld>
            <a:endParaRPr lang="de-DE" altLang="de-DE" dirty="0">
              <a:solidFill>
                <a:prstClr val="white"/>
              </a:solidFill>
              <a:ea typeface="+mn-ea"/>
            </a:endParaRPr>
          </a:p>
        </p:txBody>
      </p:sp>
      <p:sp>
        <p:nvSpPr>
          <p:cNvPr id="6" name="Datumsplatzhalter 5">
            <a:extLst>
              <a:ext uri="{FF2B5EF4-FFF2-40B4-BE49-F238E27FC236}">
                <a16:creationId xmlns:a16="http://schemas.microsoft.com/office/drawing/2014/main" id="{81F1CE82-75D4-3B0B-2985-3ACF8C90B025}"/>
              </a:ext>
            </a:extLst>
          </p:cNvPr>
          <p:cNvSpPr>
            <a:spLocks noGrp="1"/>
          </p:cNvSpPr>
          <p:nvPr>
            <p:ph type="dt" sz="half" idx="14"/>
          </p:nvPr>
        </p:nvSpPr>
        <p:spPr/>
        <p:txBody>
          <a:bodyPr/>
          <a:lstStyle/>
          <a:p>
            <a:pPr defTabSz="650230">
              <a:defRPr/>
            </a:pPr>
            <a:r>
              <a:rPr lang="de-DE">
                <a:solidFill>
                  <a:prstClr val="white"/>
                </a:solidFill>
                <a:ea typeface="+mn-ea"/>
              </a:rPr>
              <a:t>12.10.2022</a:t>
            </a:r>
            <a:endParaRPr lang="de-DE" dirty="0">
              <a:solidFill>
                <a:prstClr val="white"/>
              </a:solidFill>
              <a:ea typeface="+mn-ea"/>
            </a:endParaRPr>
          </a:p>
        </p:txBody>
      </p:sp>
      <p:pic>
        <p:nvPicPr>
          <p:cNvPr id="9" name="Grafik 8">
            <a:extLst>
              <a:ext uri="{FF2B5EF4-FFF2-40B4-BE49-F238E27FC236}">
                <a16:creationId xmlns:a16="http://schemas.microsoft.com/office/drawing/2014/main" id="{854A0AA0-4CC6-CD08-DBDE-750E8E684F9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9372" b="5778"/>
          <a:stretch/>
        </p:blipFill>
        <p:spPr bwMode="auto">
          <a:xfrm>
            <a:off x="40238" y="2130129"/>
            <a:ext cx="12924323" cy="6167632"/>
          </a:xfrm>
          <a:prstGeom prst="rect">
            <a:avLst/>
          </a:prstGeom>
          <a:ln>
            <a:noFill/>
          </a:ln>
          <a:extLst>
            <a:ext uri="{53640926-AAD7-44D8-BBD7-CCE9431645EC}">
              <a14:shadowObscured xmlns:a14="http://schemas.microsoft.com/office/drawing/2010/main"/>
            </a:ext>
          </a:extLst>
        </p:spPr>
      </p:pic>
      <p:sp>
        <p:nvSpPr>
          <p:cNvPr id="10" name="Textfeld 9">
            <a:extLst>
              <a:ext uri="{FF2B5EF4-FFF2-40B4-BE49-F238E27FC236}">
                <a16:creationId xmlns:a16="http://schemas.microsoft.com/office/drawing/2014/main" id="{79794E28-D0E9-65A8-C542-EFD8BBCA6BBC}"/>
              </a:ext>
            </a:extLst>
          </p:cNvPr>
          <p:cNvSpPr txBox="1"/>
          <p:nvPr/>
        </p:nvSpPr>
        <p:spPr>
          <a:xfrm>
            <a:off x="5785964" y="8535350"/>
            <a:ext cx="7218836" cy="369332"/>
          </a:xfrm>
          <a:prstGeom prst="rect">
            <a:avLst/>
          </a:prstGeom>
          <a:noFill/>
        </p:spPr>
        <p:txBody>
          <a:bodyPr wrap="none" rtlCol="0">
            <a:spAutoFit/>
          </a:bodyPr>
          <a:lstStyle/>
          <a:p>
            <a:r>
              <a:rPr lang="de-DE" sz="1800" dirty="0">
                <a:solidFill>
                  <a:schemeClr val="tx2"/>
                </a:solidFill>
                <a:latin typeface="Segoe UI" panose="020B0502040204020203" pitchFamily="34" charset="0"/>
                <a:cs typeface="Segoe UI" panose="020B0502040204020203" pitchFamily="34" charset="0"/>
              </a:rPr>
              <a:t>Project „</a:t>
            </a:r>
            <a:r>
              <a:rPr lang="de-DE" sz="1800" dirty="0" err="1">
                <a:solidFill>
                  <a:schemeClr val="tx2"/>
                </a:solidFill>
                <a:latin typeface="Segoe UI" panose="020B0502040204020203" pitchFamily="34" charset="0"/>
                <a:cs typeface="Segoe UI" panose="020B0502040204020203" pitchFamily="34" charset="0"/>
              </a:rPr>
              <a:t>PrimaSearch</a:t>
            </a:r>
            <a:r>
              <a:rPr lang="de-DE" sz="1800" dirty="0">
                <a:solidFill>
                  <a:schemeClr val="tx2"/>
                </a:solidFill>
                <a:latin typeface="Segoe UI" panose="020B0502040204020203" pitchFamily="34" charset="0"/>
                <a:cs typeface="Segoe UI" panose="020B0502040204020203" pitchFamily="34" charset="0"/>
              </a:rPr>
              <a:t>“ (Uni Saarland, TH Ingolstadt, </a:t>
            </a:r>
            <a:r>
              <a:rPr lang="de-DE" sz="1800" dirty="0" err="1">
                <a:solidFill>
                  <a:schemeClr val="tx2"/>
                </a:solidFill>
                <a:latin typeface="Segoe UI" panose="020B0502040204020203" pitchFamily="34" charset="0"/>
                <a:cs typeface="Segoe UI" panose="020B0502040204020203" pitchFamily="34" charset="0"/>
              </a:rPr>
              <a:t>DLR_School_Labs</a:t>
            </a:r>
            <a:r>
              <a:rPr lang="de-DE" sz="1800" dirty="0">
                <a:solidFill>
                  <a:schemeClr val="tx2"/>
                </a:solidFill>
                <a:latin typeface="Segoe UI" panose="020B0502040204020203" pitchFamily="34" charset="0"/>
                <a:cs typeface="Segoe UI" panose="020B0502040204020203" pitchFamily="34" charset="0"/>
              </a:rPr>
              <a:t>)</a:t>
            </a:r>
          </a:p>
        </p:txBody>
      </p:sp>
    </p:spTree>
    <p:extLst>
      <p:ext uri="{BB962C8B-B14F-4D97-AF65-F5344CB8AC3E}">
        <p14:creationId xmlns:p14="http://schemas.microsoft.com/office/powerpoint/2010/main" val="367260555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a:extLst>
              <a:ext uri="{FF2B5EF4-FFF2-40B4-BE49-F238E27FC236}">
                <a16:creationId xmlns:a16="http://schemas.microsoft.com/office/drawing/2014/main" id="{AAD1752C-05C1-4845-B908-F7B39EE0B9F4}"/>
              </a:ext>
            </a:extLst>
          </p:cNvPr>
          <p:cNvSpPr>
            <a:spLocks noGrp="1"/>
          </p:cNvSpPr>
          <p:nvPr>
            <p:ph type="ftr" sz="quarter" idx="10"/>
          </p:nvPr>
        </p:nvSpPr>
        <p:spPr/>
        <p:txBody>
          <a:bodyPr/>
          <a:lstStyle/>
          <a:p>
            <a:pPr algn="ctr" defTabSz="650230">
              <a:defRPr/>
            </a:pPr>
            <a:r>
              <a:rPr lang="de-DE">
                <a:solidFill>
                  <a:prstClr val="white"/>
                </a:solidFill>
                <a:ea typeface="+mn-ea"/>
              </a:rPr>
              <a:t>Developing and promoting search engine literacy in primary education  ‧ #ossym 2022 ‧ Platz, Klan &amp; Decker</a:t>
            </a:r>
            <a:endParaRPr lang="de-DE" dirty="0">
              <a:solidFill>
                <a:prstClr val="white"/>
              </a:solidFill>
              <a:ea typeface="+mn-ea"/>
            </a:endParaRPr>
          </a:p>
        </p:txBody>
      </p:sp>
      <p:sp>
        <p:nvSpPr>
          <p:cNvPr id="5" name="Foliennummernplatzhalter 4">
            <a:extLst>
              <a:ext uri="{FF2B5EF4-FFF2-40B4-BE49-F238E27FC236}">
                <a16:creationId xmlns:a16="http://schemas.microsoft.com/office/drawing/2014/main" id="{D70A4705-98AF-4EAD-8883-F8653C8FD147}"/>
              </a:ext>
            </a:extLst>
          </p:cNvPr>
          <p:cNvSpPr>
            <a:spLocks noGrp="1"/>
          </p:cNvSpPr>
          <p:nvPr>
            <p:ph type="sldNum" sz="quarter" idx="11"/>
          </p:nvPr>
        </p:nvSpPr>
        <p:spPr/>
        <p:txBody>
          <a:bodyPr/>
          <a:lstStyle/>
          <a:p>
            <a:pPr defTabSz="650230">
              <a:defRPr/>
            </a:pPr>
            <a:fld id="{1A90E5E7-075E-4463-AEF7-04E2DF91395C}" type="slidenum">
              <a:rPr lang="de-DE" altLang="de-DE" smtClean="0">
                <a:solidFill>
                  <a:prstClr val="white"/>
                </a:solidFill>
                <a:ea typeface="+mn-ea"/>
              </a:rPr>
              <a:pPr defTabSz="650230">
                <a:defRPr/>
              </a:pPr>
              <a:t>26</a:t>
            </a:fld>
            <a:endParaRPr lang="de-DE" altLang="de-DE" dirty="0">
              <a:solidFill>
                <a:prstClr val="white"/>
              </a:solidFill>
              <a:ea typeface="+mn-ea"/>
            </a:endParaRPr>
          </a:p>
        </p:txBody>
      </p:sp>
      <p:sp>
        <p:nvSpPr>
          <p:cNvPr id="6" name="Datumsplatzhalter 5">
            <a:extLst>
              <a:ext uri="{FF2B5EF4-FFF2-40B4-BE49-F238E27FC236}">
                <a16:creationId xmlns:a16="http://schemas.microsoft.com/office/drawing/2014/main" id="{C9CCF953-6999-40BC-8F8E-4FEBCC4EB4CA}"/>
              </a:ext>
            </a:extLst>
          </p:cNvPr>
          <p:cNvSpPr>
            <a:spLocks noGrp="1"/>
          </p:cNvSpPr>
          <p:nvPr>
            <p:ph type="dt" sz="half" idx="12"/>
          </p:nvPr>
        </p:nvSpPr>
        <p:spPr/>
        <p:txBody>
          <a:bodyPr/>
          <a:lstStyle/>
          <a:p>
            <a:pPr defTabSz="650230">
              <a:defRPr/>
            </a:pPr>
            <a:r>
              <a:rPr lang="de-DE">
                <a:solidFill>
                  <a:prstClr val="white"/>
                </a:solidFill>
                <a:ea typeface="+mn-ea"/>
              </a:rPr>
              <a:t>12.10.2022</a:t>
            </a:r>
            <a:endParaRPr lang="de-DE" dirty="0">
              <a:solidFill>
                <a:prstClr val="white"/>
              </a:solidFill>
              <a:ea typeface="+mn-ea"/>
            </a:endParaRPr>
          </a:p>
        </p:txBody>
      </p:sp>
      <p:sp>
        <p:nvSpPr>
          <p:cNvPr id="3" name="Textplatzhalter 2">
            <a:extLst>
              <a:ext uri="{FF2B5EF4-FFF2-40B4-BE49-F238E27FC236}">
                <a16:creationId xmlns:a16="http://schemas.microsoft.com/office/drawing/2014/main" id="{507CEC87-C1E8-4A31-8755-F54BB08EE612}"/>
              </a:ext>
            </a:extLst>
          </p:cNvPr>
          <p:cNvSpPr>
            <a:spLocks noGrp="1"/>
          </p:cNvSpPr>
          <p:nvPr>
            <p:ph type="body" sz="quarter" idx="13"/>
          </p:nvPr>
        </p:nvSpPr>
        <p:spPr>
          <a:xfrm>
            <a:off x="23707" y="1769060"/>
            <a:ext cx="13004800" cy="2238234"/>
          </a:xfrm>
          <a:prstGeom prst="rect">
            <a:avLst/>
          </a:prstGeom>
        </p:spPr>
        <p:txBody>
          <a:bodyPr/>
          <a:lstStyle/>
          <a:p>
            <a:pPr algn="ctr"/>
            <a:r>
              <a:rPr lang="de-DE" sz="5400" b="1" dirty="0" err="1">
                <a:solidFill>
                  <a:schemeClr val="accent1"/>
                </a:solidFill>
                <a:latin typeface="Chalkduster" panose="03050602040202020205" pitchFamily="66" charset="77"/>
              </a:rPr>
              <a:t>Thank</a:t>
            </a:r>
            <a:r>
              <a:rPr lang="de-DE" sz="5400" b="1" dirty="0">
                <a:solidFill>
                  <a:schemeClr val="accent1"/>
                </a:solidFill>
                <a:latin typeface="Chalkduster" panose="03050602040202020205" pitchFamily="66" charset="77"/>
              </a:rPr>
              <a:t> </a:t>
            </a:r>
            <a:r>
              <a:rPr lang="de-DE" sz="5400" b="1" dirty="0" err="1">
                <a:solidFill>
                  <a:schemeClr val="accent1"/>
                </a:solidFill>
                <a:latin typeface="Chalkduster" panose="03050602040202020205" pitchFamily="66" charset="77"/>
              </a:rPr>
              <a:t>you</a:t>
            </a:r>
            <a:endParaRPr lang="de-DE" sz="5400" b="1" dirty="0">
              <a:solidFill>
                <a:schemeClr val="accent1"/>
              </a:solidFill>
              <a:latin typeface="Chalkduster" panose="03050602040202020205" pitchFamily="66" charset="77"/>
            </a:endParaRPr>
          </a:p>
          <a:p>
            <a:pPr algn="ctr"/>
            <a:r>
              <a:rPr lang="de-DE" sz="4000" b="1" dirty="0" err="1">
                <a:latin typeface="Chalkduster" panose="03050602040202020205" pitchFamily="66" charset="77"/>
              </a:rPr>
              <a:t>for</a:t>
            </a:r>
            <a:r>
              <a:rPr lang="de-DE" sz="4000" b="1" dirty="0">
                <a:latin typeface="Chalkduster" panose="03050602040202020205" pitchFamily="66" charset="77"/>
              </a:rPr>
              <a:t> </a:t>
            </a:r>
            <a:r>
              <a:rPr lang="de-DE" sz="4000" b="1" dirty="0" err="1">
                <a:latin typeface="Chalkduster" panose="03050602040202020205" pitchFamily="66" charset="77"/>
              </a:rPr>
              <a:t>your</a:t>
            </a:r>
            <a:r>
              <a:rPr lang="de-DE" sz="4000" b="1" dirty="0">
                <a:latin typeface="Chalkduster" panose="03050602040202020205" pitchFamily="66" charset="77"/>
              </a:rPr>
              <a:t> </a:t>
            </a:r>
            <a:r>
              <a:rPr lang="de-DE" sz="4000" b="1" dirty="0" err="1">
                <a:latin typeface="Chalkduster" panose="03050602040202020205" pitchFamily="66" charset="77"/>
              </a:rPr>
              <a:t>attention</a:t>
            </a:r>
            <a:r>
              <a:rPr lang="de-DE" sz="4000" b="1" dirty="0">
                <a:latin typeface="Chalkduster" panose="03050602040202020205" pitchFamily="66" charset="77"/>
              </a:rPr>
              <a:t>!</a:t>
            </a:r>
          </a:p>
        </p:txBody>
      </p:sp>
      <p:sp>
        <p:nvSpPr>
          <p:cNvPr id="2" name="Rechteck 1">
            <a:extLst>
              <a:ext uri="{FF2B5EF4-FFF2-40B4-BE49-F238E27FC236}">
                <a16:creationId xmlns:a16="http://schemas.microsoft.com/office/drawing/2014/main" id="{F1E2CDD4-364A-2489-A08C-DBE0C3596D6C}"/>
              </a:ext>
            </a:extLst>
          </p:cNvPr>
          <p:cNvSpPr/>
          <p:nvPr/>
        </p:nvSpPr>
        <p:spPr>
          <a:xfrm>
            <a:off x="3744416" y="4129425"/>
            <a:ext cx="6502400" cy="1323439"/>
          </a:xfrm>
          <a:prstGeom prst="rect">
            <a:avLst/>
          </a:prstGeom>
        </p:spPr>
        <p:txBody>
          <a:bodyPr>
            <a:spAutoFit/>
          </a:bodyPr>
          <a:lstStyle/>
          <a:p>
            <a:r>
              <a:rPr lang="de-DE" sz="2000" dirty="0">
                <a:solidFill>
                  <a:schemeClr val="accent5"/>
                </a:solidFill>
                <a:latin typeface="Trebuchet MS" panose="020B0603020202020204" pitchFamily="34" charset="0"/>
                <a:hlinkClick r:id="rId3">
                  <a:extLst>
                    <a:ext uri="{A12FA001-AC4F-418D-AE19-62706E023703}">
                      <ahyp:hlinkClr xmlns:ahyp="http://schemas.microsoft.com/office/drawing/2018/hyperlinkcolor" val="tx"/>
                    </a:ext>
                  </a:extLst>
                </a:hlinkClick>
              </a:rPr>
              <a:t>melanie.platz@uni-saarland.de</a:t>
            </a:r>
            <a:endParaRPr lang="de-DE" sz="2000" dirty="0">
              <a:solidFill>
                <a:schemeClr val="accent5"/>
              </a:solidFill>
              <a:latin typeface="Trebuchet MS" panose="020B0603020202020204" pitchFamily="34" charset="0"/>
            </a:endParaRPr>
          </a:p>
          <a:p>
            <a:r>
              <a:rPr lang="de-DE" sz="2000" dirty="0">
                <a:solidFill>
                  <a:schemeClr val="accent5"/>
                </a:solidFill>
                <a:latin typeface="Trebuchet MS" panose="020B0603020202020204" pitchFamily="34" charset="0"/>
                <a:hlinkClick r:id="rId4">
                  <a:extLst>
                    <a:ext uri="{A12FA001-AC4F-418D-AE19-62706E023703}">
                      <ahyp:hlinkClr xmlns:ahyp="http://schemas.microsoft.com/office/drawing/2018/hyperlinkcolor" val="tx"/>
                    </a:ext>
                  </a:extLst>
                </a:hlinkClick>
              </a:rPr>
              <a:t>Friederike.Klan@dlr.de</a:t>
            </a:r>
            <a:endParaRPr lang="de-DE" sz="2000" dirty="0">
              <a:solidFill>
                <a:schemeClr val="accent5"/>
              </a:solidFill>
              <a:latin typeface="Trebuchet MS" panose="020B0603020202020204" pitchFamily="34" charset="0"/>
            </a:endParaRPr>
          </a:p>
          <a:p>
            <a:r>
              <a:rPr lang="de-DE" sz="2000" dirty="0">
                <a:solidFill>
                  <a:schemeClr val="accent5"/>
                </a:solidFill>
                <a:latin typeface="Trebuchet MS" panose="020B0603020202020204" pitchFamily="34" charset="0"/>
                <a:hlinkClick r:id="rId5">
                  <a:extLst>
                    <a:ext uri="{A12FA001-AC4F-418D-AE19-62706E023703}">
                      <ahyp:hlinkClr xmlns:ahyp="http://schemas.microsoft.com/office/drawing/2018/hyperlinkcolor" val="tx"/>
                    </a:ext>
                  </a:extLst>
                </a:hlinkClick>
              </a:rPr>
              <a:t>Alexander.Decker@thi.de</a:t>
            </a:r>
            <a:r>
              <a:rPr lang="de-DE" sz="2000" dirty="0">
                <a:solidFill>
                  <a:schemeClr val="accent5"/>
                </a:solidFill>
                <a:latin typeface="Trebuchet MS" panose="020B0603020202020204" pitchFamily="34" charset="0"/>
              </a:rPr>
              <a:t> </a:t>
            </a:r>
          </a:p>
          <a:p>
            <a:endParaRPr lang="de-DE" sz="2000" dirty="0">
              <a:solidFill>
                <a:schemeClr val="accent5"/>
              </a:solidFill>
              <a:latin typeface="Trebuchet MS" panose="020B0603020202020204" pitchFamily="34" charset="0"/>
            </a:endParaRPr>
          </a:p>
        </p:txBody>
      </p:sp>
      <p:pic>
        <p:nvPicPr>
          <p:cNvPr id="8" name="Grafik 7" descr="E-Mail Silhouette">
            <a:extLst>
              <a:ext uri="{FF2B5EF4-FFF2-40B4-BE49-F238E27FC236}">
                <a16:creationId xmlns:a16="http://schemas.microsoft.com/office/drawing/2014/main" id="{33C59103-1F5A-72FD-2361-CBACEA8E7DAE}"/>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4403328" y="4367876"/>
            <a:ext cx="720080" cy="720080"/>
          </a:xfrm>
          <a:prstGeom prst="rect">
            <a:avLst/>
          </a:prstGeom>
        </p:spPr>
      </p:pic>
    </p:spTree>
    <p:extLst>
      <p:ext uri="{BB962C8B-B14F-4D97-AF65-F5344CB8AC3E}">
        <p14:creationId xmlns:p14="http://schemas.microsoft.com/office/powerpoint/2010/main" val="82071047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platzhalter 5">
            <a:extLst>
              <a:ext uri="{FF2B5EF4-FFF2-40B4-BE49-F238E27FC236}">
                <a16:creationId xmlns:a16="http://schemas.microsoft.com/office/drawing/2014/main" id="{227C3C60-26A0-45ED-9A61-982B45D51AA6}"/>
              </a:ext>
            </a:extLst>
          </p:cNvPr>
          <p:cNvSpPr>
            <a:spLocks noGrp="1"/>
          </p:cNvSpPr>
          <p:nvPr>
            <p:ph type="body" sz="quarter" idx="10"/>
          </p:nvPr>
        </p:nvSpPr>
        <p:spPr/>
        <p:txBody>
          <a:bodyPr/>
          <a:lstStyle/>
          <a:p>
            <a:r>
              <a:rPr lang="de-DE" dirty="0"/>
              <a:t>References (1)</a:t>
            </a:r>
          </a:p>
        </p:txBody>
      </p:sp>
      <p:sp>
        <p:nvSpPr>
          <p:cNvPr id="5" name="Inhaltsplatzhalter 4">
            <a:extLst>
              <a:ext uri="{FF2B5EF4-FFF2-40B4-BE49-F238E27FC236}">
                <a16:creationId xmlns:a16="http://schemas.microsoft.com/office/drawing/2014/main" id="{2553E7C4-7AD6-46B9-B66B-B1442A8C9E0E}"/>
              </a:ext>
            </a:extLst>
          </p:cNvPr>
          <p:cNvSpPr>
            <a:spLocks noGrp="1"/>
          </p:cNvSpPr>
          <p:nvPr>
            <p:ph type="body" sz="quarter" idx="11"/>
          </p:nvPr>
        </p:nvSpPr>
        <p:spPr>
          <a:xfrm>
            <a:off x="1488978" y="1679786"/>
            <a:ext cx="10074257" cy="6394027"/>
          </a:xfrm>
        </p:spPr>
        <p:txBody>
          <a:bodyPr/>
          <a:lstStyle/>
          <a:p>
            <a:pPr marL="360000" indent="-540000" algn="just">
              <a:lnSpc>
                <a:spcPct val="114000"/>
              </a:lnSpc>
              <a:spcAft>
                <a:spcPts val="600"/>
              </a:spcAft>
            </a:pPr>
            <a:r>
              <a:rPr lang="de-DE" sz="1707" dirty="0"/>
              <a:t>Etzold, H., Noack, S. &amp; </a:t>
            </a:r>
            <a:r>
              <a:rPr lang="de-DE" sz="1707" dirty="0" err="1"/>
              <a:t>Jurk</a:t>
            </a:r>
            <a:r>
              <a:rPr lang="de-DE" sz="1707" dirty="0"/>
              <a:t>, A. (2019). Algorithmen im Alltag. Leitfaden für Lehrerinnen und Lehrer. Teil 1: Hintergrund und Theorie.  Digitales Lernen Grundschule, Universität Potsdam. Abgerufen von </a:t>
            </a:r>
            <a:r>
              <a:rPr lang="de-DE" sz="1707" dirty="0">
                <a:hlinkClick r:id="rId3"/>
              </a:rPr>
              <a:t>https://dlgs.uni-potsdam.de/sites/default/files/u3/Leitfaden_Algorithmen_Teil_1.pdf</a:t>
            </a:r>
            <a:r>
              <a:rPr lang="de-DE" sz="1707" dirty="0"/>
              <a:t> </a:t>
            </a:r>
          </a:p>
          <a:p>
            <a:pPr marL="360000" indent="-540000" algn="just">
              <a:lnSpc>
                <a:spcPct val="114000"/>
              </a:lnSpc>
              <a:spcAft>
                <a:spcPts val="600"/>
              </a:spcAft>
            </a:pPr>
            <a:r>
              <a:rPr lang="de-DE" sz="1707" dirty="0"/>
              <a:t>﻿</a:t>
            </a:r>
            <a:r>
              <a:rPr lang="de-DE" sz="1800" dirty="0">
                <a:effectLst/>
                <a:latin typeface="Calibri" panose="020F0502020204030204" pitchFamily="34" charset="0"/>
                <a:ea typeface="Calibri" panose="020F0502020204030204" pitchFamily="34" charset="0"/>
                <a:cs typeface="Times New Roman" panose="02020603050405020304" pitchFamily="18" charset="0"/>
              </a:rPr>
              <a:t>Feil, </a:t>
            </a:r>
            <a:r>
              <a:rPr lang="de-DE" sz="1800" dirty="0" err="1">
                <a:effectLst/>
                <a:latin typeface="Calibri" panose="020F0502020204030204" pitchFamily="34" charset="0"/>
                <a:ea typeface="Calibri" panose="020F0502020204030204" pitchFamily="34" charset="0"/>
                <a:cs typeface="Times New Roman" panose="02020603050405020304" pitchFamily="18" charset="0"/>
              </a:rPr>
              <a:t>Ch</a:t>
            </a:r>
            <a:r>
              <a:rPr lang="de-DE" sz="1800" dirty="0">
                <a:effectLst/>
                <a:latin typeface="Calibri" panose="020F0502020204030204" pitchFamily="34" charset="0"/>
                <a:ea typeface="Calibri" panose="020F0502020204030204" pitchFamily="34" charset="0"/>
                <a:cs typeface="Times New Roman" panose="02020603050405020304" pitchFamily="18" charset="0"/>
              </a:rPr>
              <a:t>., </a:t>
            </a:r>
            <a:r>
              <a:rPr lang="de-DE" sz="1800" dirty="0" err="1">
                <a:effectLst/>
                <a:latin typeface="Calibri" panose="020F0502020204030204" pitchFamily="34" charset="0"/>
                <a:ea typeface="Calibri" panose="020F0502020204030204" pitchFamily="34" charset="0"/>
                <a:cs typeface="Times New Roman" panose="02020603050405020304" pitchFamily="18" charset="0"/>
              </a:rPr>
              <a:t>Gieger</a:t>
            </a:r>
            <a:r>
              <a:rPr lang="de-DE" sz="1800" dirty="0">
                <a:effectLst/>
                <a:latin typeface="Calibri" panose="020F0502020204030204" pitchFamily="34" charset="0"/>
                <a:ea typeface="Calibri" panose="020F0502020204030204" pitchFamily="34" charset="0"/>
                <a:cs typeface="Times New Roman" panose="02020603050405020304" pitchFamily="18" charset="0"/>
              </a:rPr>
              <a:t>, </a:t>
            </a:r>
            <a:r>
              <a:rPr lang="de-DE" sz="1800" dirty="0" err="1">
                <a:effectLst/>
                <a:latin typeface="Calibri" panose="020F0502020204030204" pitchFamily="34" charset="0"/>
                <a:ea typeface="Calibri" panose="020F0502020204030204" pitchFamily="34" charset="0"/>
                <a:cs typeface="Times New Roman" panose="02020603050405020304" pitchFamily="18" charset="0"/>
              </a:rPr>
              <a:t>Ch</a:t>
            </a:r>
            <a:r>
              <a:rPr lang="de-DE" sz="1800" dirty="0">
                <a:effectLst/>
                <a:latin typeface="Calibri" panose="020F0502020204030204" pitchFamily="34" charset="0"/>
                <a:ea typeface="Calibri" panose="020F0502020204030204" pitchFamily="34" charset="0"/>
                <a:cs typeface="Times New Roman" panose="02020603050405020304" pitchFamily="18" charset="0"/>
              </a:rPr>
              <a:t>., </a:t>
            </a:r>
            <a:r>
              <a:rPr lang="de-DE" sz="1800" dirty="0" err="1">
                <a:effectLst/>
                <a:latin typeface="Calibri" panose="020F0502020204030204" pitchFamily="34" charset="0"/>
                <a:ea typeface="Calibri" panose="020F0502020204030204" pitchFamily="34" charset="0"/>
                <a:cs typeface="Times New Roman" panose="02020603050405020304" pitchFamily="18" charset="0"/>
              </a:rPr>
              <a:t>Grobbing</a:t>
            </a:r>
            <a:r>
              <a:rPr lang="de-DE" sz="1800" dirty="0">
                <a:effectLst/>
                <a:latin typeface="Calibri" panose="020F0502020204030204" pitchFamily="34" charset="0"/>
                <a:ea typeface="Calibri" panose="020F0502020204030204" pitchFamily="34" charset="0"/>
                <a:cs typeface="Times New Roman" panose="02020603050405020304" pitchFamily="18" charset="0"/>
              </a:rPr>
              <a:t>, A. (2013). </a:t>
            </a:r>
            <a:r>
              <a:rPr lang="de-DE" sz="1800" i="1" dirty="0">
                <a:effectLst/>
                <a:latin typeface="Calibri" panose="020F0502020204030204" pitchFamily="34" charset="0"/>
                <a:ea typeface="Calibri" panose="020F0502020204030204" pitchFamily="34" charset="0"/>
                <a:cs typeface="Times New Roman" panose="02020603050405020304" pitchFamily="18" charset="0"/>
              </a:rPr>
              <a:t>Projekt: Informationsverhalten von Kindern im Internet – eine empirische Studie zur Nutzung von Suchmaschinen.</a:t>
            </a:r>
            <a:r>
              <a:rPr lang="de-DE" sz="1800" dirty="0">
                <a:effectLst/>
                <a:latin typeface="Calibri" panose="020F0502020204030204" pitchFamily="34" charset="0"/>
                <a:ea typeface="Calibri" panose="020F0502020204030204" pitchFamily="34" charset="0"/>
                <a:cs typeface="Times New Roman" panose="02020603050405020304" pitchFamily="18" charset="0"/>
              </a:rPr>
              <a:t> München: Deutsches Jugendinstitut. </a:t>
            </a:r>
            <a:r>
              <a:rPr lang="de-DE" sz="18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4"/>
              </a:rPr>
              <a:t>https://www.dji.de/fileadmin/user_upload/wwwkinderseiten/898/1-BMBF-Fkz%2001PF08017.pdf</a:t>
            </a:r>
            <a:r>
              <a:rPr lang="de-DE" sz="1100" dirty="0">
                <a:effectLst/>
              </a:rPr>
              <a:t> </a:t>
            </a:r>
            <a:endParaRPr lang="de-DE" sz="1707" dirty="0"/>
          </a:p>
          <a:p>
            <a:pPr marL="360000" indent="-540000" algn="just">
              <a:lnSpc>
                <a:spcPct val="114000"/>
              </a:lnSpc>
              <a:spcAft>
                <a:spcPts val="600"/>
              </a:spcAft>
            </a:pPr>
            <a:r>
              <a:rPr lang="de-DE" sz="1707" dirty="0"/>
              <a:t>Fuhr, N. (2014). Internet </a:t>
            </a:r>
            <a:r>
              <a:rPr lang="de-DE" sz="1707" dirty="0" err="1"/>
              <a:t>search</a:t>
            </a:r>
            <a:r>
              <a:rPr lang="de-DE" sz="1707" dirty="0"/>
              <a:t> </a:t>
            </a:r>
            <a:r>
              <a:rPr lang="de-DE" sz="1707" dirty="0" err="1"/>
              <a:t>engines</a:t>
            </a:r>
            <a:r>
              <a:rPr lang="de-DE" sz="1707" dirty="0"/>
              <a:t> – </a:t>
            </a:r>
            <a:r>
              <a:rPr lang="de-DE" sz="1707" dirty="0" err="1"/>
              <a:t>Lecture</a:t>
            </a:r>
            <a:r>
              <a:rPr lang="de-DE" sz="1707" dirty="0"/>
              <a:t> </a:t>
            </a:r>
            <a:r>
              <a:rPr lang="de-DE" sz="1707" dirty="0" err="1"/>
              <a:t>script</a:t>
            </a:r>
            <a:r>
              <a:rPr lang="de-DE" sz="1707" dirty="0"/>
              <a:t> </a:t>
            </a:r>
            <a:r>
              <a:rPr lang="de-DE" sz="1707" dirty="0" err="1"/>
              <a:t>for</a:t>
            </a:r>
            <a:r>
              <a:rPr lang="de-DE" sz="1707" dirty="0"/>
              <a:t> </a:t>
            </a:r>
            <a:r>
              <a:rPr lang="de-DE" sz="1707" dirty="0" err="1"/>
              <a:t>the</a:t>
            </a:r>
            <a:r>
              <a:rPr lang="de-DE" sz="1707" dirty="0"/>
              <a:t> </a:t>
            </a:r>
            <a:r>
              <a:rPr lang="de-DE" sz="1707" dirty="0" err="1"/>
              <a:t>course</a:t>
            </a:r>
            <a:r>
              <a:rPr lang="de-DE" sz="1707" dirty="0"/>
              <a:t> in SS 2014, 2014. </a:t>
            </a:r>
            <a:r>
              <a:rPr lang="de-DE" sz="1707" dirty="0" err="1"/>
              <a:t>Available</a:t>
            </a:r>
            <a:r>
              <a:rPr lang="de-DE" sz="1707" dirty="0"/>
              <a:t> online at http://</a:t>
            </a:r>
            <a:r>
              <a:rPr lang="de-DE" sz="1707" dirty="0" err="1"/>
              <a:t>www.is.inf.uni-due.de</a:t>
            </a:r>
            <a:r>
              <a:rPr lang="de-DE" sz="1707" dirty="0"/>
              <a:t>/</a:t>
            </a:r>
            <a:r>
              <a:rPr lang="de-DE" sz="1707" dirty="0" err="1"/>
              <a:t>courses</a:t>
            </a:r>
            <a:r>
              <a:rPr lang="de-DE" sz="1707" dirty="0"/>
              <a:t>/ir_ss14/ISMs_1-7.pdf </a:t>
            </a:r>
          </a:p>
          <a:p>
            <a:pPr marL="360000" indent="-540000" algn="just">
              <a:lnSpc>
                <a:spcPct val="114000"/>
              </a:lnSpc>
              <a:spcAft>
                <a:spcPts val="600"/>
              </a:spcAft>
            </a:pPr>
            <a:r>
              <a:rPr lang="de-DE" sz="1800" dirty="0">
                <a:effectLst/>
                <a:latin typeface="Calibri" panose="020F0502020204030204" pitchFamily="34" charset="0"/>
                <a:ea typeface="Calibri" panose="020F0502020204030204" pitchFamily="34" charset="0"/>
                <a:cs typeface="Times New Roman" panose="02020603050405020304" pitchFamily="18" charset="0"/>
              </a:rPr>
              <a:t>KIM (2020). </a:t>
            </a:r>
            <a:r>
              <a:rPr lang="de-DE" sz="1800" i="1" dirty="0">
                <a:effectLst/>
                <a:latin typeface="Calibri" panose="020F0502020204030204" pitchFamily="34" charset="0"/>
                <a:ea typeface="Calibri" panose="020F0502020204030204" pitchFamily="34" charset="0"/>
                <a:cs typeface="Times New Roman" panose="02020603050405020304" pitchFamily="18" charset="0"/>
              </a:rPr>
              <a:t>Kim-Studie 2020. Kindheit, Internet, Medien.</a:t>
            </a:r>
            <a:r>
              <a:rPr lang="de-DE" sz="1800" dirty="0">
                <a:effectLst/>
                <a:latin typeface="Calibri" panose="020F0502020204030204" pitchFamily="34" charset="0"/>
                <a:ea typeface="Calibri" panose="020F0502020204030204" pitchFamily="34" charset="0"/>
                <a:cs typeface="Times New Roman" panose="02020603050405020304" pitchFamily="18" charset="0"/>
              </a:rPr>
              <a:t> Medienpädagogischer </a:t>
            </a:r>
            <a:r>
              <a:rPr lang="de-DE" sz="1800" dirty="0" err="1">
                <a:effectLst/>
                <a:latin typeface="Calibri" panose="020F0502020204030204" pitchFamily="34" charset="0"/>
                <a:ea typeface="Calibri" panose="020F0502020204030204" pitchFamily="34" charset="0"/>
                <a:cs typeface="Times New Roman" panose="02020603050405020304" pitchFamily="18" charset="0"/>
              </a:rPr>
              <a:t>For-schungsverband</a:t>
            </a:r>
            <a:r>
              <a:rPr lang="de-DE" sz="1800" dirty="0">
                <a:effectLst/>
                <a:latin typeface="Calibri" panose="020F0502020204030204" pitchFamily="34" charset="0"/>
                <a:ea typeface="Calibri" panose="020F0502020204030204" pitchFamily="34" charset="0"/>
                <a:cs typeface="Times New Roman" panose="02020603050405020304" pitchFamily="18" charset="0"/>
              </a:rPr>
              <a:t> Südwest. </a:t>
            </a:r>
            <a:r>
              <a:rPr lang="de-DE" sz="18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5"/>
              </a:rPr>
              <a:t>https://www.mpfs.de/fileadmin/files/Studien/KIM/2020/KIM-Studie2020_WEB_final.pdf</a:t>
            </a:r>
            <a:r>
              <a:rPr lang="de-DE" sz="1800" dirty="0">
                <a:effectLst/>
                <a:latin typeface="Calibri" panose="020F0502020204030204" pitchFamily="34" charset="0"/>
                <a:ea typeface="Calibri" panose="020F0502020204030204" pitchFamily="34" charset="0"/>
                <a:cs typeface="Times New Roman" panose="02020603050405020304" pitchFamily="18" charset="0"/>
              </a:rPr>
              <a:t>. </a:t>
            </a:r>
            <a:endParaRPr lang="de-DE" sz="1707" dirty="0"/>
          </a:p>
          <a:p>
            <a:pPr marL="360000" indent="-540000" algn="just">
              <a:lnSpc>
                <a:spcPct val="114000"/>
              </a:lnSpc>
              <a:spcAft>
                <a:spcPts val="600"/>
              </a:spcAft>
            </a:pPr>
            <a:r>
              <a:rPr lang="de-DE" sz="1707" dirty="0"/>
              <a:t>Kultusministerkonferenz (KMK) (2016). Strategie der Kultusministerkonferenz „Bildung in der digitalen Welt“ (Beschluss der Kultusministerkonferenz vom 08.12.2016) [Electronic </a:t>
            </a:r>
            <a:r>
              <a:rPr lang="de-DE" sz="1707" dirty="0" err="1"/>
              <a:t>version</a:t>
            </a:r>
            <a:r>
              <a:rPr lang="de-DE" sz="1707" dirty="0"/>
              <a:t>]. </a:t>
            </a:r>
            <a:r>
              <a:rPr lang="de-DE" sz="1707" dirty="0">
                <a:hlinkClick r:id="rId6"/>
              </a:rPr>
              <a:t>https://www.kmk.org/fileadmin/Dateien/pdf/PresseUndAktuelles/2016/Bildung_digitale_Welt_Webversion.pdf</a:t>
            </a:r>
            <a:endParaRPr lang="de-DE" sz="1707" dirty="0"/>
          </a:p>
          <a:p>
            <a:pPr marL="360000" indent="-540000" algn="just">
              <a:lnSpc>
                <a:spcPct val="114000"/>
              </a:lnSpc>
              <a:spcAft>
                <a:spcPts val="6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Le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Deuff</a:t>
            </a:r>
            <a:r>
              <a:rPr lang="en-US" sz="1800" dirty="0">
                <a:effectLst/>
                <a:latin typeface="Calibri" panose="020F0502020204030204" pitchFamily="34" charset="0"/>
                <a:ea typeface="Calibri" panose="020F0502020204030204" pitchFamily="34" charset="0"/>
                <a:cs typeface="Times New Roman" panose="02020603050405020304" pitchFamily="18" charset="0"/>
              </a:rPr>
              <a:t>, O. (2017). Search engine literacy. In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European Conference on Information Literacy</a:t>
            </a:r>
            <a:r>
              <a:rPr lang="en-US" sz="1800" dirty="0">
                <a:effectLst/>
                <a:latin typeface="Calibri" panose="020F0502020204030204" pitchFamily="34" charset="0"/>
                <a:ea typeface="Calibri" panose="020F0502020204030204" pitchFamily="34" charset="0"/>
                <a:cs typeface="Times New Roman" panose="02020603050405020304" pitchFamily="18" charset="0"/>
              </a:rPr>
              <a:t> (pp. 359–365). Springer, Cham.</a:t>
            </a:r>
          </a:p>
          <a:p>
            <a:pPr marL="360000" indent="-540000" algn="just">
              <a:lnSpc>
                <a:spcPct val="114000"/>
              </a:lnSpc>
              <a:spcAft>
                <a:spcPts val="600"/>
              </a:spcAft>
            </a:pPr>
            <a:r>
              <a:rPr lang="de-DE" sz="1707" dirty="0"/>
              <a:t>Lewandowski, D. (2021). Suchmaschinen verstehen. Berlin/Heidelberg: Springer Vieweg.</a:t>
            </a:r>
          </a:p>
          <a:p>
            <a:pPr marL="360000" indent="-540000" algn="just">
              <a:lnSpc>
                <a:spcPct val="114000"/>
              </a:lnSpc>
              <a:spcAft>
                <a:spcPts val="600"/>
              </a:spcAft>
            </a:pPr>
            <a:r>
              <a:rPr lang="de-DE" sz="1707" dirty="0" err="1"/>
              <a:t>Nagulendra</a:t>
            </a:r>
            <a:r>
              <a:rPr lang="de-DE" sz="1707" dirty="0"/>
              <a:t> S, </a:t>
            </a:r>
            <a:r>
              <a:rPr lang="de-DE" sz="1707" dirty="0" err="1"/>
              <a:t>Vassileva</a:t>
            </a:r>
            <a:r>
              <a:rPr lang="de-DE" sz="1707" dirty="0"/>
              <a:t> J. (2014) Understanding and </a:t>
            </a:r>
            <a:r>
              <a:rPr lang="de-DE" sz="1707" dirty="0" err="1"/>
              <a:t>controlling</a:t>
            </a:r>
            <a:r>
              <a:rPr lang="de-DE" sz="1707" dirty="0"/>
              <a:t> </a:t>
            </a:r>
            <a:r>
              <a:rPr lang="de-DE" sz="1707" dirty="0" err="1"/>
              <a:t>the</a:t>
            </a:r>
            <a:r>
              <a:rPr lang="de-DE" sz="1707" dirty="0"/>
              <a:t> </a:t>
            </a:r>
            <a:r>
              <a:rPr lang="de-DE" sz="1707" dirty="0" err="1"/>
              <a:t>filter</a:t>
            </a:r>
            <a:r>
              <a:rPr lang="de-DE" sz="1707" dirty="0"/>
              <a:t> </a:t>
            </a:r>
            <a:r>
              <a:rPr lang="de-DE" sz="1707" dirty="0" err="1"/>
              <a:t>bubble</a:t>
            </a:r>
            <a:r>
              <a:rPr lang="de-DE" sz="1707" dirty="0"/>
              <a:t> </a:t>
            </a:r>
            <a:r>
              <a:rPr lang="de-DE" sz="1707" dirty="0" err="1"/>
              <a:t>through</a:t>
            </a:r>
            <a:r>
              <a:rPr lang="de-DE" sz="1707" dirty="0"/>
              <a:t> </a:t>
            </a:r>
            <a:r>
              <a:rPr lang="de-DE" sz="1707" dirty="0" err="1"/>
              <a:t>interactive</a:t>
            </a:r>
            <a:r>
              <a:rPr lang="de-DE" sz="1707" dirty="0"/>
              <a:t> </a:t>
            </a:r>
            <a:r>
              <a:rPr lang="de-DE" sz="1707" dirty="0" err="1"/>
              <a:t>visualization</a:t>
            </a:r>
            <a:r>
              <a:rPr lang="de-DE" sz="1707" dirty="0"/>
              <a:t>: a </a:t>
            </a:r>
            <a:r>
              <a:rPr lang="de-DE" sz="1707" dirty="0" err="1"/>
              <a:t>user</a:t>
            </a:r>
            <a:r>
              <a:rPr lang="de-DE" sz="1707" dirty="0"/>
              <a:t> </a:t>
            </a:r>
            <a:r>
              <a:rPr lang="de-DE" sz="1707" dirty="0" err="1"/>
              <a:t>study</a:t>
            </a:r>
            <a:r>
              <a:rPr lang="de-DE" sz="1707" dirty="0"/>
              <a:t>. </a:t>
            </a:r>
            <a:r>
              <a:rPr lang="de-DE" sz="1707" i="1" dirty="0"/>
              <a:t>Proceedings </a:t>
            </a:r>
            <a:r>
              <a:rPr lang="de-DE" sz="1707" i="1" dirty="0" err="1"/>
              <a:t>of</a:t>
            </a:r>
            <a:r>
              <a:rPr lang="de-DE" sz="1707" i="1" dirty="0"/>
              <a:t> </a:t>
            </a:r>
            <a:r>
              <a:rPr lang="de-DE" sz="1707" i="1" dirty="0" err="1"/>
              <a:t>the</a:t>
            </a:r>
            <a:r>
              <a:rPr lang="de-DE" sz="1707" i="1" dirty="0"/>
              <a:t> 25th ACM </a:t>
            </a:r>
            <a:r>
              <a:rPr lang="de-DE" sz="1707" i="1" dirty="0" err="1"/>
              <a:t>conference</a:t>
            </a:r>
            <a:r>
              <a:rPr lang="de-DE" sz="1707" i="1" dirty="0"/>
              <a:t> on Hypertext and social </a:t>
            </a:r>
            <a:r>
              <a:rPr lang="de-DE" sz="1707" i="1" dirty="0" err="1"/>
              <a:t>media</a:t>
            </a:r>
            <a:r>
              <a:rPr lang="de-DE" sz="1707" i="1" dirty="0"/>
              <a:t>;; Santiago, Chile</a:t>
            </a:r>
            <a:r>
              <a:rPr lang="de-DE" sz="1707" dirty="0"/>
              <a:t>. New York: </a:t>
            </a:r>
            <a:r>
              <a:rPr lang="de-DE" sz="1707" dirty="0" err="1"/>
              <a:t>Association</a:t>
            </a:r>
            <a:r>
              <a:rPr lang="de-DE" sz="1707" dirty="0"/>
              <a:t> </a:t>
            </a:r>
            <a:r>
              <a:rPr lang="de-DE" sz="1707" dirty="0" err="1"/>
              <a:t>for</a:t>
            </a:r>
            <a:r>
              <a:rPr lang="de-DE" sz="1707" dirty="0"/>
              <a:t> Computing Machinery.</a:t>
            </a:r>
          </a:p>
          <a:p>
            <a:pPr marL="360000" indent="-540000" algn="just">
              <a:lnSpc>
                <a:spcPct val="114000"/>
              </a:lnSpc>
              <a:spcAft>
                <a:spcPts val="600"/>
              </a:spcAft>
            </a:pPr>
            <a:endParaRPr lang="de-DE" sz="1707" dirty="0"/>
          </a:p>
        </p:txBody>
      </p:sp>
      <p:sp>
        <p:nvSpPr>
          <p:cNvPr id="2" name="Datumsplatzhalter 1">
            <a:extLst>
              <a:ext uri="{FF2B5EF4-FFF2-40B4-BE49-F238E27FC236}">
                <a16:creationId xmlns:a16="http://schemas.microsoft.com/office/drawing/2014/main" id="{51BCF591-66B5-4ADF-B651-65BC611B97FF}"/>
              </a:ext>
            </a:extLst>
          </p:cNvPr>
          <p:cNvSpPr>
            <a:spLocks noGrp="1"/>
          </p:cNvSpPr>
          <p:nvPr>
            <p:ph type="dt" sz="half" idx="14"/>
          </p:nvPr>
        </p:nvSpPr>
        <p:spPr/>
        <p:txBody>
          <a:bodyPr/>
          <a:lstStyle/>
          <a:p>
            <a:pPr defTabSz="650230">
              <a:defRPr/>
            </a:pPr>
            <a:r>
              <a:rPr lang="de-DE">
                <a:solidFill>
                  <a:prstClr val="white"/>
                </a:solidFill>
                <a:ea typeface="+mn-ea"/>
              </a:rPr>
              <a:t>12.10.2022</a:t>
            </a:r>
            <a:endParaRPr lang="de-DE" dirty="0">
              <a:solidFill>
                <a:prstClr val="white"/>
              </a:solidFill>
              <a:ea typeface="+mn-ea"/>
            </a:endParaRPr>
          </a:p>
        </p:txBody>
      </p:sp>
      <p:sp>
        <p:nvSpPr>
          <p:cNvPr id="3" name="Fußzeilenplatzhalter 2">
            <a:extLst>
              <a:ext uri="{FF2B5EF4-FFF2-40B4-BE49-F238E27FC236}">
                <a16:creationId xmlns:a16="http://schemas.microsoft.com/office/drawing/2014/main" id="{5AC70597-241E-4EA8-B69B-B1C477FAEAA9}"/>
              </a:ext>
            </a:extLst>
          </p:cNvPr>
          <p:cNvSpPr>
            <a:spLocks noGrp="1"/>
          </p:cNvSpPr>
          <p:nvPr>
            <p:ph type="ftr" sz="quarter" idx="12"/>
          </p:nvPr>
        </p:nvSpPr>
        <p:spPr/>
        <p:txBody>
          <a:bodyPr/>
          <a:lstStyle/>
          <a:p>
            <a:pPr algn="ctr" defTabSz="650230">
              <a:defRPr/>
            </a:pPr>
            <a:r>
              <a:rPr lang="de-DE">
                <a:solidFill>
                  <a:prstClr val="white"/>
                </a:solidFill>
                <a:ea typeface="+mn-ea"/>
              </a:rPr>
              <a:t>Developing and promoting search engine literacy in primary education  ‧ #ossym 2022 ‧ Platz, Klan &amp; Decker</a:t>
            </a:r>
            <a:endParaRPr lang="de-DE" dirty="0">
              <a:solidFill>
                <a:prstClr val="white"/>
              </a:solidFill>
              <a:ea typeface="+mn-ea"/>
            </a:endParaRPr>
          </a:p>
        </p:txBody>
      </p:sp>
      <p:sp>
        <p:nvSpPr>
          <p:cNvPr id="4" name="Foliennummernplatzhalter 3">
            <a:extLst>
              <a:ext uri="{FF2B5EF4-FFF2-40B4-BE49-F238E27FC236}">
                <a16:creationId xmlns:a16="http://schemas.microsoft.com/office/drawing/2014/main" id="{3AE50E5D-E843-455C-B6E8-B639FF0B2C3D}"/>
              </a:ext>
            </a:extLst>
          </p:cNvPr>
          <p:cNvSpPr>
            <a:spLocks noGrp="1"/>
          </p:cNvSpPr>
          <p:nvPr>
            <p:ph type="sldNum" sz="quarter" idx="13"/>
          </p:nvPr>
        </p:nvSpPr>
        <p:spPr/>
        <p:txBody>
          <a:bodyPr/>
          <a:lstStyle/>
          <a:p>
            <a:pPr defTabSz="650230">
              <a:defRPr/>
            </a:pPr>
            <a:fld id="{1A90E5E7-075E-4463-AEF7-04E2DF91395C}" type="slidenum">
              <a:rPr lang="de-DE" altLang="de-DE" smtClean="0">
                <a:solidFill>
                  <a:prstClr val="white"/>
                </a:solidFill>
                <a:ea typeface="+mn-ea"/>
              </a:rPr>
              <a:pPr defTabSz="650230">
                <a:defRPr/>
              </a:pPr>
              <a:t>27</a:t>
            </a:fld>
            <a:endParaRPr lang="de-DE" altLang="de-DE" dirty="0">
              <a:solidFill>
                <a:prstClr val="white"/>
              </a:solidFill>
              <a:ea typeface="+mn-ea"/>
            </a:endParaRPr>
          </a:p>
        </p:txBody>
      </p:sp>
    </p:spTree>
    <p:extLst>
      <p:ext uri="{BB962C8B-B14F-4D97-AF65-F5344CB8AC3E}">
        <p14:creationId xmlns:p14="http://schemas.microsoft.com/office/powerpoint/2010/main" val="370155085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platzhalter 5">
            <a:extLst>
              <a:ext uri="{FF2B5EF4-FFF2-40B4-BE49-F238E27FC236}">
                <a16:creationId xmlns:a16="http://schemas.microsoft.com/office/drawing/2014/main" id="{227C3C60-26A0-45ED-9A61-982B45D51AA6}"/>
              </a:ext>
            </a:extLst>
          </p:cNvPr>
          <p:cNvSpPr>
            <a:spLocks noGrp="1"/>
          </p:cNvSpPr>
          <p:nvPr>
            <p:ph type="body" sz="quarter" idx="10"/>
          </p:nvPr>
        </p:nvSpPr>
        <p:spPr/>
        <p:txBody>
          <a:bodyPr/>
          <a:lstStyle/>
          <a:p>
            <a:r>
              <a:rPr lang="de-DE" dirty="0"/>
              <a:t>References (2)</a:t>
            </a:r>
          </a:p>
        </p:txBody>
      </p:sp>
      <p:sp>
        <p:nvSpPr>
          <p:cNvPr id="5" name="Inhaltsplatzhalter 4">
            <a:extLst>
              <a:ext uri="{FF2B5EF4-FFF2-40B4-BE49-F238E27FC236}">
                <a16:creationId xmlns:a16="http://schemas.microsoft.com/office/drawing/2014/main" id="{2553E7C4-7AD6-46B9-B66B-B1442A8C9E0E}"/>
              </a:ext>
            </a:extLst>
          </p:cNvPr>
          <p:cNvSpPr>
            <a:spLocks noGrp="1"/>
          </p:cNvSpPr>
          <p:nvPr>
            <p:ph type="body" sz="quarter" idx="11"/>
          </p:nvPr>
        </p:nvSpPr>
        <p:spPr>
          <a:xfrm>
            <a:off x="1488978" y="1679786"/>
            <a:ext cx="10074257" cy="6394027"/>
          </a:xfrm>
        </p:spPr>
        <p:txBody>
          <a:bodyPr/>
          <a:lstStyle/>
          <a:p>
            <a:pPr marL="360000" indent="-540000" algn="just">
              <a:lnSpc>
                <a:spcPct val="114000"/>
              </a:lnSpc>
              <a:spcAft>
                <a:spcPts val="600"/>
              </a:spcAft>
            </a:pPr>
            <a:r>
              <a:rPr lang="de-DE" sz="1707" dirty="0"/>
              <a:t>Platz, M. (2020). Ein Schema zur kriteriengeleiteten Erstellung und Dokumentation von Lernumgebungen mit Einsatz digitaler Medien. In F. Dilling &amp; F. </a:t>
            </a:r>
            <a:r>
              <a:rPr lang="de-DE" sz="1707" dirty="0" err="1"/>
              <a:t>Pielsticker</a:t>
            </a:r>
            <a:r>
              <a:rPr lang="de-DE" sz="1707" dirty="0"/>
              <a:t> (Hrsg.), Mathematische Lehr-Lernprozesse im Kontext digitaler Medien (S. 29–56). Wiesbaden: Springer Spektrum.</a:t>
            </a:r>
          </a:p>
          <a:p>
            <a:pPr marL="360000" indent="-540000" algn="just">
              <a:lnSpc>
                <a:spcPct val="114000"/>
              </a:lnSpc>
              <a:spcAft>
                <a:spcPts val="600"/>
              </a:spcAft>
            </a:pPr>
            <a:r>
              <a:rPr lang="de-DE" sz="1707" dirty="0"/>
              <a:t>Platz M., Müller L., Niehaus E., Müller S. (2021). Modules </a:t>
            </a:r>
            <a:r>
              <a:rPr lang="de-DE" sz="1707" dirty="0" err="1"/>
              <a:t>for</a:t>
            </a:r>
            <a:r>
              <a:rPr lang="de-DE" sz="1707" dirty="0"/>
              <a:t> Open Search in </a:t>
            </a:r>
            <a:r>
              <a:rPr lang="de-DE" sz="1707" dirty="0" err="1"/>
              <a:t>Mathematics</a:t>
            </a:r>
            <a:r>
              <a:rPr lang="de-DE" sz="1707" dirty="0"/>
              <a:t> Teaching. In Proceedings </a:t>
            </a:r>
            <a:r>
              <a:rPr lang="de-DE" sz="1707" dirty="0" err="1"/>
              <a:t>of</a:t>
            </a:r>
            <a:r>
              <a:rPr lang="de-DE" sz="1707" dirty="0"/>
              <a:t> </a:t>
            </a:r>
            <a:r>
              <a:rPr lang="de-DE" sz="1707" dirty="0" err="1"/>
              <a:t>the</a:t>
            </a:r>
            <a:r>
              <a:rPr lang="de-DE" sz="1707" dirty="0"/>
              <a:t> 3rd International Symposium on Open Search Technology, CERN. Abrufbar unter: https://</a:t>
            </a:r>
            <a:r>
              <a:rPr lang="de-DE" sz="1707" dirty="0" err="1"/>
              <a:t>doi.org</a:t>
            </a:r>
            <a:r>
              <a:rPr lang="de-DE" sz="1707" dirty="0"/>
              <a:t>/10.5281/zenodo.5772576.</a:t>
            </a:r>
          </a:p>
          <a:p>
            <a:pPr marL="360000" indent="-540000" algn="just">
              <a:lnSpc>
                <a:spcPct val="114000"/>
              </a:lnSpc>
              <a:spcAft>
                <a:spcPts val="600"/>
              </a:spcAft>
            </a:pPr>
            <a:r>
              <a:rPr lang="de-DE" sz="1800" dirty="0" err="1"/>
              <a:t>Purao</a:t>
            </a:r>
            <a:r>
              <a:rPr lang="de-DE" sz="1800" dirty="0"/>
              <a:t>, S. (2002). </a:t>
            </a:r>
            <a:r>
              <a:rPr lang="de-DE" sz="1800" i="1" dirty="0"/>
              <a:t>Design Research in </a:t>
            </a:r>
            <a:r>
              <a:rPr lang="de-DE" sz="1800" i="1" dirty="0" err="1"/>
              <a:t>the</a:t>
            </a:r>
            <a:r>
              <a:rPr lang="de-DE" sz="1800" i="1" dirty="0"/>
              <a:t> Technology </a:t>
            </a:r>
            <a:r>
              <a:rPr lang="de-DE" sz="1800" i="1" dirty="0" err="1"/>
              <a:t>of</a:t>
            </a:r>
            <a:r>
              <a:rPr lang="de-DE" sz="1800" i="1" dirty="0"/>
              <a:t> Information Systems: Truth </a:t>
            </a:r>
            <a:r>
              <a:rPr lang="de-DE" sz="1800" i="1" dirty="0" err="1"/>
              <a:t>or</a:t>
            </a:r>
            <a:r>
              <a:rPr lang="de-DE" sz="1800" i="1" dirty="0"/>
              <a:t> Dare</a:t>
            </a:r>
            <a:r>
              <a:rPr lang="de-DE" sz="1800" dirty="0"/>
              <a:t> (Working Paper). GSU Department </a:t>
            </a:r>
            <a:r>
              <a:rPr lang="de-DE" sz="1800" dirty="0" err="1"/>
              <a:t>of</a:t>
            </a:r>
            <a:r>
              <a:rPr lang="de-DE" sz="1800" dirty="0"/>
              <a:t> CIS. Atlanta, GA.</a:t>
            </a:r>
            <a:endParaRPr lang="de-DE" sz="1707" dirty="0"/>
          </a:p>
          <a:p>
            <a:pPr marL="360000" indent="-540000" algn="just">
              <a:lnSpc>
                <a:spcPct val="114000"/>
              </a:lnSpc>
              <a:spcAft>
                <a:spcPts val="600"/>
              </a:spcAft>
            </a:pPr>
            <a:r>
              <a:rPr lang="de-DE" sz="1800" dirty="0" err="1"/>
              <a:t>Vaishnavi</a:t>
            </a:r>
            <a:r>
              <a:rPr lang="de-DE" sz="1800" dirty="0"/>
              <a:t>, V., </a:t>
            </a:r>
            <a:r>
              <a:rPr lang="de-DE" sz="1800" dirty="0" err="1"/>
              <a:t>Kuechler</a:t>
            </a:r>
            <a:r>
              <a:rPr lang="de-DE" sz="1800" dirty="0"/>
              <a:t>, W. &amp; Petter, S. (2019). </a:t>
            </a:r>
            <a:r>
              <a:rPr lang="de-DE" sz="1800" i="1" dirty="0"/>
              <a:t>Design Science Research in Information Systems. </a:t>
            </a:r>
            <a:r>
              <a:rPr lang="de-DE" sz="1800" dirty="0" err="1"/>
              <a:t>January</a:t>
            </a:r>
            <a:r>
              <a:rPr lang="de-DE" sz="1800" dirty="0"/>
              <a:t> 20, 2004 (</a:t>
            </a:r>
            <a:r>
              <a:rPr lang="de-DE" sz="1800" dirty="0" err="1"/>
              <a:t>created</a:t>
            </a:r>
            <a:r>
              <a:rPr lang="de-DE" sz="1800" dirty="0"/>
              <a:t> in 2004 and </a:t>
            </a:r>
            <a:r>
              <a:rPr lang="de-DE" sz="1800" dirty="0" err="1"/>
              <a:t>updated</a:t>
            </a:r>
            <a:r>
              <a:rPr lang="de-DE" sz="1800" dirty="0"/>
              <a:t> </a:t>
            </a:r>
            <a:r>
              <a:rPr lang="de-DE" sz="1800" dirty="0" err="1"/>
              <a:t>until</a:t>
            </a:r>
            <a:r>
              <a:rPr lang="de-DE" sz="1800" dirty="0"/>
              <a:t> 2019 </a:t>
            </a:r>
            <a:r>
              <a:rPr lang="de-DE" sz="1800" dirty="0" err="1"/>
              <a:t>by</a:t>
            </a:r>
            <a:r>
              <a:rPr lang="de-DE" sz="1800" dirty="0"/>
              <a:t> </a:t>
            </a:r>
            <a:r>
              <a:rPr lang="de-DE" sz="1800" dirty="0" err="1"/>
              <a:t>Vaishnavi</a:t>
            </a:r>
            <a:r>
              <a:rPr lang="de-DE" sz="1800" dirty="0"/>
              <a:t>, V. and </a:t>
            </a:r>
            <a:r>
              <a:rPr lang="de-DE" sz="1800" dirty="0" err="1"/>
              <a:t>Kuechler</a:t>
            </a:r>
            <a:r>
              <a:rPr lang="de-DE" sz="1800" dirty="0"/>
              <a:t>, W.). Abgerufen von http://</a:t>
            </a:r>
            <a:r>
              <a:rPr lang="de-DE" sz="1800" dirty="0" err="1"/>
              <a:t>www.desrist.org</a:t>
            </a:r>
            <a:r>
              <a:rPr lang="de-DE" sz="1800" dirty="0"/>
              <a:t>/design-research-in-information-systems/ </a:t>
            </a:r>
          </a:p>
          <a:p>
            <a:pPr marL="360000" indent="-540000" algn="just">
              <a:lnSpc>
                <a:spcPct val="114000"/>
              </a:lnSpc>
              <a:spcAft>
                <a:spcPts val="600"/>
              </a:spcAft>
            </a:pPr>
            <a:endParaRPr lang="de-DE" sz="1707" dirty="0"/>
          </a:p>
          <a:p>
            <a:pPr marL="360000" indent="-540000" algn="just">
              <a:lnSpc>
                <a:spcPct val="114000"/>
              </a:lnSpc>
              <a:spcAft>
                <a:spcPts val="600"/>
              </a:spcAft>
            </a:pPr>
            <a:endParaRPr lang="de-DE" sz="1707" dirty="0"/>
          </a:p>
          <a:p>
            <a:pPr marL="360000" indent="-540000" algn="just">
              <a:lnSpc>
                <a:spcPct val="114000"/>
              </a:lnSpc>
              <a:spcAft>
                <a:spcPts val="600"/>
              </a:spcAft>
            </a:pPr>
            <a:endParaRPr lang="de-DE" sz="1707" dirty="0"/>
          </a:p>
          <a:p>
            <a:pPr marL="360000" indent="-540000" algn="just">
              <a:lnSpc>
                <a:spcPct val="114000"/>
              </a:lnSpc>
              <a:spcAft>
                <a:spcPts val="600"/>
              </a:spcAft>
            </a:pPr>
            <a:endParaRPr lang="de-DE" sz="1707" dirty="0"/>
          </a:p>
        </p:txBody>
      </p:sp>
      <p:sp>
        <p:nvSpPr>
          <p:cNvPr id="2" name="Datumsplatzhalter 1">
            <a:extLst>
              <a:ext uri="{FF2B5EF4-FFF2-40B4-BE49-F238E27FC236}">
                <a16:creationId xmlns:a16="http://schemas.microsoft.com/office/drawing/2014/main" id="{51BCF591-66B5-4ADF-B651-65BC611B97FF}"/>
              </a:ext>
            </a:extLst>
          </p:cNvPr>
          <p:cNvSpPr>
            <a:spLocks noGrp="1"/>
          </p:cNvSpPr>
          <p:nvPr>
            <p:ph type="dt" sz="half" idx="14"/>
          </p:nvPr>
        </p:nvSpPr>
        <p:spPr/>
        <p:txBody>
          <a:bodyPr/>
          <a:lstStyle/>
          <a:p>
            <a:pPr defTabSz="650230">
              <a:defRPr/>
            </a:pPr>
            <a:r>
              <a:rPr lang="de-DE">
                <a:solidFill>
                  <a:prstClr val="white"/>
                </a:solidFill>
                <a:ea typeface="+mn-ea"/>
              </a:rPr>
              <a:t>12.10.2022</a:t>
            </a:r>
            <a:endParaRPr lang="de-DE" dirty="0">
              <a:solidFill>
                <a:prstClr val="white"/>
              </a:solidFill>
              <a:ea typeface="+mn-ea"/>
            </a:endParaRPr>
          </a:p>
        </p:txBody>
      </p:sp>
      <p:sp>
        <p:nvSpPr>
          <p:cNvPr id="3" name="Fußzeilenplatzhalter 2">
            <a:extLst>
              <a:ext uri="{FF2B5EF4-FFF2-40B4-BE49-F238E27FC236}">
                <a16:creationId xmlns:a16="http://schemas.microsoft.com/office/drawing/2014/main" id="{5AC70597-241E-4EA8-B69B-B1C477FAEAA9}"/>
              </a:ext>
            </a:extLst>
          </p:cNvPr>
          <p:cNvSpPr>
            <a:spLocks noGrp="1"/>
          </p:cNvSpPr>
          <p:nvPr>
            <p:ph type="ftr" sz="quarter" idx="12"/>
          </p:nvPr>
        </p:nvSpPr>
        <p:spPr/>
        <p:txBody>
          <a:bodyPr/>
          <a:lstStyle/>
          <a:p>
            <a:pPr algn="ctr" defTabSz="650230">
              <a:defRPr/>
            </a:pPr>
            <a:r>
              <a:rPr lang="de-DE">
                <a:solidFill>
                  <a:prstClr val="white"/>
                </a:solidFill>
                <a:ea typeface="+mn-ea"/>
              </a:rPr>
              <a:t>Developing and promoting search engine literacy in primary education  ‧ #ossym 2022 ‧ Platz, Klan &amp; Decker</a:t>
            </a:r>
            <a:endParaRPr lang="de-DE" dirty="0">
              <a:solidFill>
                <a:prstClr val="white"/>
              </a:solidFill>
              <a:ea typeface="+mn-ea"/>
            </a:endParaRPr>
          </a:p>
        </p:txBody>
      </p:sp>
      <p:sp>
        <p:nvSpPr>
          <p:cNvPr id="4" name="Foliennummernplatzhalter 3">
            <a:extLst>
              <a:ext uri="{FF2B5EF4-FFF2-40B4-BE49-F238E27FC236}">
                <a16:creationId xmlns:a16="http://schemas.microsoft.com/office/drawing/2014/main" id="{3AE50E5D-E843-455C-B6E8-B639FF0B2C3D}"/>
              </a:ext>
            </a:extLst>
          </p:cNvPr>
          <p:cNvSpPr>
            <a:spLocks noGrp="1"/>
          </p:cNvSpPr>
          <p:nvPr>
            <p:ph type="sldNum" sz="quarter" idx="13"/>
          </p:nvPr>
        </p:nvSpPr>
        <p:spPr/>
        <p:txBody>
          <a:bodyPr/>
          <a:lstStyle/>
          <a:p>
            <a:pPr defTabSz="650230">
              <a:defRPr/>
            </a:pPr>
            <a:fld id="{1A90E5E7-075E-4463-AEF7-04E2DF91395C}" type="slidenum">
              <a:rPr lang="de-DE" altLang="de-DE" smtClean="0">
                <a:solidFill>
                  <a:prstClr val="white"/>
                </a:solidFill>
                <a:ea typeface="+mn-ea"/>
              </a:rPr>
              <a:pPr defTabSz="650230">
                <a:defRPr/>
              </a:pPr>
              <a:t>28</a:t>
            </a:fld>
            <a:endParaRPr lang="de-DE" altLang="de-DE" dirty="0">
              <a:solidFill>
                <a:prstClr val="white"/>
              </a:solidFill>
              <a:ea typeface="+mn-ea"/>
            </a:endParaRPr>
          </a:p>
        </p:txBody>
      </p:sp>
    </p:spTree>
    <p:extLst>
      <p:ext uri="{BB962C8B-B14F-4D97-AF65-F5344CB8AC3E}">
        <p14:creationId xmlns:p14="http://schemas.microsoft.com/office/powerpoint/2010/main" val="38047026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a:extLst>
              <a:ext uri="{FF2B5EF4-FFF2-40B4-BE49-F238E27FC236}">
                <a16:creationId xmlns:a16="http://schemas.microsoft.com/office/drawing/2014/main" id="{7C02CCA1-B363-4C4B-A6EE-9A89F90C28BC}"/>
              </a:ext>
            </a:extLst>
          </p:cNvPr>
          <p:cNvSpPr>
            <a:spLocks noGrp="1"/>
          </p:cNvSpPr>
          <p:nvPr>
            <p:ph type="ftr" sz="quarter" idx="10"/>
          </p:nvPr>
        </p:nvSpPr>
        <p:spPr/>
        <p:txBody>
          <a:bodyPr/>
          <a:lstStyle/>
          <a:p>
            <a:pPr algn="ctr" defTabSz="650230">
              <a:defRPr/>
            </a:pPr>
            <a:r>
              <a:rPr lang="de-DE">
                <a:solidFill>
                  <a:prstClr val="white"/>
                </a:solidFill>
                <a:ea typeface="+mn-ea"/>
              </a:rPr>
              <a:t>Developing and promoting search engine literacy in primary education  ‧ #ossym 2022 ‧ Platz, Klan &amp; Decker</a:t>
            </a:r>
            <a:endParaRPr lang="de-DE" dirty="0">
              <a:solidFill>
                <a:prstClr val="white"/>
              </a:solidFill>
              <a:ea typeface="+mn-ea"/>
            </a:endParaRPr>
          </a:p>
        </p:txBody>
      </p:sp>
      <p:sp>
        <p:nvSpPr>
          <p:cNvPr id="5" name="Foliennummernplatzhalter 4">
            <a:extLst>
              <a:ext uri="{FF2B5EF4-FFF2-40B4-BE49-F238E27FC236}">
                <a16:creationId xmlns:a16="http://schemas.microsoft.com/office/drawing/2014/main" id="{3A4C7DBC-F111-5943-A929-E46E016C58E4}"/>
              </a:ext>
            </a:extLst>
          </p:cNvPr>
          <p:cNvSpPr>
            <a:spLocks noGrp="1"/>
          </p:cNvSpPr>
          <p:nvPr>
            <p:ph type="sldNum" sz="quarter" idx="11"/>
          </p:nvPr>
        </p:nvSpPr>
        <p:spPr/>
        <p:txBody>
          <a:bodyPr/>
          <a:lstStyle/>
          <a:p>
            <a:pPr defTabSz="650230">
              <a:defRPr/>
            </a:pPr>
            <a:fld id="{9F98DD93-6DD3-4886-9D58-7AA6C8D569AC}" type="slidenum">
              <a:rPr lang="de-DE" altLang="de-DE" smtClean="0">
                <a:solidFill>
                  <a:prstClr val="white"/>
                </a:solidFill>
                <a:ea typeface="+mn-ea"/>
              </a:rPr>
              <a:pPr defTabSz="650230">
                <a:defRPr/>
              </a:pPr>
              <a:t>3</a:t>
            </a:fld>
            <a:endParaRPr lang="de-DE" altLang="de-DE" dirty="0">
              <a:solidFill>
                <a:prstClr val="white"/>
              </a:solidFill>
              <a:ea typeface="+mn-ea"/>
            </a:endParaRPr>
          </a:p>
        </p:txBody>
      </p:sp>
      <p:sp>
        <p:nvSpPr>
          <p:cNvPr id="6" name="Datumsplatzhalter 5">
            <a:extLst>
              <a:ext uri="{FF2B5EF4-FFF2-40B4-BE49-F238E27FC236}">
                <a16:creationId xmlns:a16="http://schemas.microsoft.com/office/drawing/2014/main" id="{72961A47-C938-AF4C-AB66-8168BD8094CF}"/>
              </a:ext>
            </a:extLst>
          </p:cNvPr>
          <p:cNvSpPr>
            <a:spLocks noGrp="1"/>
          </p:cNvSpPr>
          <p:nvPr>
            <p:ph type="dt" sz="half" idx="12"/>
          </p:nvPr>
        </p:nvSpPr>
        <p:spPr/>
        <p:txBody>
          <a:bodyPr/>
          <a:lstStyle/>
          <a:p>
            <a:pPr defTabSz="650230">
              <a:defRPr/>
            </a:pPr>
            <a:r>
              <a:rPr lang="de-DE">
                <a:solidFill>
                  <a:prstClr val="white"/>
                </a:solidFill>
                <a:ea typeface="+mn-ea"/>
              </a:rPr>
              <a:t>12.10.2022</a:t>
            </a:r>
            <a:endParaRPr lang="de-DE" dirty="0">
              <a:solidFill>
                <a:prstClr val="white"/>
              </a:solidFill>
              <a:ea typeface="+mn-ea"/>
            </a:endParaRPr>
          </a:p>
        </p:txBody>
      </p:sp>
      <p:sp>
        <p:nvSpPr>
          <p:cNvPr id="7" name="Textplatzhalter 6">
            <a:extLst>
              <a:ext uri="{FF2B5EF4-FFF2-40B4-BE49-F238E27FC236}">
                <a16:creationId xmlns:a16="http://schemas.microsoft.com/office/drawing/2014/main" id="{5F6F689A-A87A-FB47-9763-F4AFCE6CD313}"/>
              </a:ext>
            </a:extLst>
          </p:cNvPr>
          <p:cNvSpPr>
            <a:spLocks noGrp="1"/>
          </p:cNvSpPr>
          <p:nvPr>
            <p:ph type="body" sz="quarter" idx="13"/>
          </p:nvPr>
        </p:nvSpPr>
        <p:spPr/>
        <p:txBody>
          <a:bodyPr/>
          <a:lstStyle/>
          <a:p>
            <a:r>
              <a:rPr lang="de-DE" sz="7200" dirty="0" err="1"/>
              <a:t>What</a:t>
            </a:r>
            <a:r>
              <a:rPr lang="de-DE" sz="7200" dirty="0"/>
              <a:t> </a:t>
            </a:r>
            <a:r>
              <a:rPr lang="de-DE" sz="7200" dirty="0" err="1"/>
              <a:t>is</a:t>
            </a:r>
            <a:r>
              <a:rPr lang="de-DE" sz="7200" dirty="0"/>
              <a:t> Search Engine </a:t>
            </a:r>
            <a:r>
              <a:rPr lang="de-DE" sz="7200" dirty="0" err="1"/>
              <a:t>Literacy</a:t>
            </a:r>
            <a:r>
              <a:rPr lang="de-DE" sz="7200" dirty="0"/>
              <a:t>?</a:t>
            </a:r>
          </a:p>
        </p:txBody>
      </p:sp>
    </p:spTree>
    <p:extLst>
      <p:ext uri="{BB962C8B-B14F-4D97-AF65-F5344CB8AC3E}">
        <p14:creationId xmlns:p14="http://schemas.microsoft.com/office/powerpoint/2010/main" val="40916373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7CAF6A5A-D2DC-B3C4-1C82-9A6600A93EFD}"/>
              </a:ext>
            </a:extLst>
          </p:cNvPr>
          <p:cNvSpPr>
            <a:spLocks noGrp="1"/>
          </p:cNvSpPr>
          <p:nvPr>
            <p:ph type="body" sz="quarter" idx="10"/>
          </p:nvPr>
        </p:nvSpPr>
        <p:spPr/>
        <p:txBody>
          <a:bodyPr/>
          <a:lstStyle/>
          <a:p>
            <a:r>
              <a:rPr lang="de-DE" dirty="0"/>
              <a:t>Search Engine </a:t>
            </a:r>
            <a:r>
              <a:rPr lang="de-DE" dirty="0" err="1"/>
              <a:t>Literacy</a:t>
            </a:r>
            <a:endParaRPr lang="de-DE" dirty="0"/>
          </a:p>
        </p:txBody>
      </p:sp>
      <p:sp>
        <p:nvSpPr>
          <p:cNvPr id="3" name="Textplatzhalter 2">
            <a:extLst>
              <a:ext uri="{FF2B5EF4-FFF2-40B4-BE49-F238E27FC236}">
                <a16:creationId xmlns:a16="http://schemas.microsoft.com/office/drawing/2014/main" id="{A6FF49A5-1058-BBD5-6F19-360583C9A3DB}"/>
              </a:ext>
            </a:extLst>
          </p:cNvPr>
          <p:cNvSpPr>
            <a:spLocks noGrp="1"/>
          </p:cNvSpPr>
          <p:nvPr>
            <p:ph type="body" sz="quarter" idx="11"/>
          </p:nvPr>
        </p:nvSpPr>
        <p:spPr/>
        <p:txBody>
          <a:bodyPr/>
          <a:lstStyle/>
          <a:p>
            <a:endParaRPr lang="de-DE" dirty="0"/>
          </a:p>
        </p:txBody>
      </p:sp>
      <p:sp>
        <p:nvSpPr>
          <p:cNvPr id="4" name="Fußzeilenplatzhalter 3">
            <a:extLst>
              <a:ext uri="{FF2B5EF4-FFF2-40B4-BE49-F238E27FC236}">
                <a16:creationId xmlns:a16="http://schemas.microsoft.com/office/drawing/2014/main" id="{727CCE39-2BAC-0BBB-2628-3A10DB8F5E18}"/>
              </a:ext>
            </a:extLst>
          </p:cNvPr>
          <p:cNvSpPr>
            <a:spLocks noGrp="1"/>
          </p:cNvSpPr>
          <p:nvPr>
            <p:ph type="ftr" sz="quarter" idx="12"/>
          </p:nvPr>
        </p:nvSpPr>
        <p:spPr/>
        <p:txBody>
          <a:bodyPr/>
          <a:lstStyle/>
          <a:p>
            <a:pPr algn="ctr" defTabSz="650230">
              <a:defRPr/>
            </a:pPr>
            <a:r>
              <a:rPr lang="de-DE">
                <a:solidFill>
                  <a:prstClr val="white"/>
                </a:solidFill>
                <a:ea typeface="+mn-ea"/>
              </a:rPr>
              <a:t>Developing and promoting search engine literacy in primary education  ‧ #ossym 2022 ‧ Platz, Klan &amp; Decker</a:t>
            </a:r>
            <a:endParaRPr lang="de-DE" dirty="0">
              <a:solidFill>
                <a:prstClr val="white"/>
              </a:solidFill>
              <a:ea typeface="+mn-ea"/>
            </a:endParaRPr>
          </a:p>
        </p:txBody>
      </p:sp>
      <p:sp>
        <p:nvSpPr>
          <p:cNvPr id="5" name="Foliennummernplatzhalter 4">
            <a:extLst>
              <a:ext uri="{FF2B5EF4-FFF2-40B4-BE49-F238E27FC236}">
                <a16:creationId xmlns:a16="http://schemas.microsoft.com/office/drawing/2014/main" id="{8AC147D6-9B39-EC57-DC66-D45F9ABE2EC0}"/>
              </a:ext>
            </a:extLst>
          </p:cNvPr>
          <p:cNvSpPr>
            <a:spLocks noGrp="1"/>
          </p:cNvSpPr>
          <p:nvPr>
            <p:ph type="sldNum" sz="quarter" idx="13"/>
          </p:nvPr>
        </p:nvSpPr>
        <p:spPr/>
        <p:txBody>
          <a:bodyPr/>
          <a:lstStyle/>
          <a:p>
            <a:pPr defTabSz="650230">
              <a:defRPr/>
            </a:pPr>
            <a:fld id="{1A90E5E7-075E-4463-AEF7-04E2DF91395C}" type="slidenum">
              <a:rPr lang="de-DE" altLang="de-DE" smtClean="0">
                <a:solidFill>
                  <a:prstClr val="white"/>
                </a:solidFill>
                <a:ea typeface="+mn-ea"/>
              </a:rPr>
              <a:pPr defTabSz="650230">
                <a:defRPr/>
              </a:pPr>
              <a:t>4</a:t>
            </a:fld>
            <a:endParaRPr lang="de-DE" altLang="de-DE" dirty="0">
              <a:solidFill>
                <a:prstClr val="white"/>
              </a:solidFill>
              <a:ea typeface="+mn-ea"/>
            </a:endParaRPr>
          </a:p>
        </p:txBody>
      </p:sp>
      <p:sp>
        <p:nvSpPr>
          <p:cNvPr id="6" name="Datumsplatzhalter 5">
            <a:extLst>
              <a:ext uri="{FF2B5EF4-FFF2-40B4-BE49-F238E27FC236}">
                <a16:creationId xmlns:a16="http://schemas.microsoft.com/office/drawing/2014/main" id="{B0ABA206-8C2A-DE6A-0FFC-58C7DE9C76D5}"/>
              </a:ext>
            </a:extLst>
          </p:cNvPr>
          <p:cNvSpPr>
            <a:spLocks noGrp="1"/>
          </p:cNvSpPr>
          <p:nvPr>
            <p:ph type="dt" sz="half" idx="14"/>
          </p:nvPr>
        </p:nvSpPr>
        <p:spPr/>
        <p:txBody>
          <a:bodyPr/>
          <a:lstStyle/>
          <a:p>
            <a:pPr defTabSz="650230">
              <a:defRPr/>
            </a:pPr>
            <a:r>
              <a:rPr lang="de-DE">
                <a:solidFill>
                  <a:prstClr val="white"/>
                </a:solidFill>
                <a:ea typeface="+mn-ea"/>
              </a:rPr>
              <a:t>12.10.2022</a:t>
            </a:r>
            <a:endParaRPr lang="de-DE" dirty="0">
              <a:solidFill>
                <a:prstClr val="white"/>
              </a:solidFill>
              <a:ea typeface="+mn-ea"/>
            </a:endParaRPr>
          </a:p>
        </p:txBody>
      </p:sp>
      <p:sp>
        <p:nvSpPr>
          <p:cNvPr id="16" name="Rectangle 2">
            <a:extLst>
              <a:ext uri="{FF2B5EF4-FFF2-40B4-BE49-F238E27FC236}">
                <a16:creationId xmlns:a16="http://schemas.microsoft.com/office/drawing/2014/main" id="{6A6815C8-7C3E-47FA-F875-1691C6E8C6AD}"/>
              </a:ext>
            </a:extLst>
          </p:cNvPr>
          <p:cNvSpPr>
            <a:spLocks noChangeArrowheads="1"/>
          </p:cNvSpPr>
          <p:nvPr/>
        </p:nvSpPr>
        <p:spPr bwMode="auto">
          <a:xfrm>
            <a:off x="628459" y="1708448"/>
            <a:ext cx="26661860" cy="10903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de-DE"/>
          </a:p>
        </p:txBody>
      </p:sp>
      <p:graphicFrame>
        <p:nvGraphicFramePr>
          <p:cNvPr id="17" name="Diagramm 16">
            <a:extLst>
              <a:ext uri="{FF2B5EF4-FFF2-40B4-BE49-F238E27FC236}">
                <a16:creationId xmlns:a16="http://schemas.microsoft.com/office/drawing/2014/main" id="{C49302E1-52B1-AB3D-7790-A9FBABF97239}"/>
              </a:ext>
            </a:extLst>
          </p:cNvPr>
          <p:cNvGraphicFramePr/>
          <p:nvPr>
            <p:extLst>
              <p:ext uri="{D42A27DB-BD31-4B8C-83A1-F6EECF244321}">
                <p14:modId xmlns:p14="http://schemas.microsoft.com/office/powerpoint/2010/main" val="4242410820"/>
              </p:ext>
            </p:extLst>
          </p:nvPr>
        </p:nvGraphicFramePr>
        <p:xfrm>
          <a:off x="628459" y="1708448"/>
          <a:ext cx="11747882" cy="660564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9" name="Textfeld 18">
            <a:extLst>
              <a:ext uri="{FF2B5EF4-FFF2-40B4-BE49-F238E27FC236}">
                <a16:creationId xmlns:a16="http://schemas.microsoft.com/office/drawing/2014/main" id="{F703859F-85C6-DE5A-42C6-AA9033511017}"/>
              </a:ext>
            </a:extLst>
          </p:cNvPr>
          <p:cNvSpPr txBox="1"/>
          <p:nvPr/>
        </p:nvSpPr>
        <p:spPr>
          <a:xfrm>
            <a:off x="9166696" y="8465145"/>
            <a:ext cx="3627014" cy="369332"/>
          </a:xfrm>
          <a:prstGeom prst="rect">
            <a:avLst/>
          </a:prstGeom>
          <a:noFill/>
        </p:spPr>
        <p:txBody>
          <a:bodyPr wrap="square">
            <a:spAutoFit/>
          </a:bodyPr>
          <a:lstStyle/>
          <a:p>
            <a:pPr algn="r"/>
            <a:r>
              <a:rPr lang="de-DE" sz="1800" dirty="0">
                <a:solidFill>
                  <a:schemeClr val="tx2"/>
                </a:solidFill>
                <a:latin typeface="Segoe UI" panose="020B0502040204020203" pitchFamily="34" charset="0"/>
                <a:cs typeface="Segoe UI" panose="020B0502040204020203" pitchFamily="34" charset="0"/>
              </a:rPr>
              <a:t>cf. Fuhr (2014)</a:t>
            </a:r>
          </a:p>
        </p:txBody>
      </p:sp>
      <p:sp>
        <p:nvSpPr>
          <p:cNvPr id="20" name="Textfeld 19">
            <a:extLst>
              <a:ext uri="{FF2B5EF4-FFF2-40B4-BE49-F238E27FC236}">
                <a16:creationId xmlns:a16="http://schemas.microsoft.com/office/drawing/2014/main" id="{E13E1C0B-B242-B689-FB67-9E7E735D42A9}"/>
              </a:ext>
            </a:extLst>
          </p:cNvPr>
          <p:cNvSpPr txBox="1"/>
          <p:nvPr/>
        </p:nvSpPr>
        <p:spPr>
          <a:xfrm>
            <a:off x="4099405" y="8465145"/>
            <a:ext cx="7218836" cy="369332"/>
          </a:xfrm>
          <a:prstGeom prst="rect">
            <a:avLst/>
          </a:prstGeom>
          <a:noFill/>
        </p:spPr>
        <p:txBody>
          <a:bodyPr wrap="none" rtlCol="0">
            <a:spAutoFit/>
          </a:bodyPr>
          <a:lstStyle/>
          <a:p>
            <a:r>
              <a:rPr lang="de-DE" sz="1800" dirty="0">
                <a:solidFill>
                  <a:schemeClr val="tx2"/>
                </a:solidFill>
                <a:latin typeface="Segoe UI" panose="020B0502040204020203" pitchFamily="34" charset="0"/>
                <a:cs typeface="Segoe UI" panose="020B0502040204020203" pitchFamily="34" charset="0"/>
              </a:rPr>
              <a:t>Project „</a:t>
            </a:r>
            <a:r>
              <a:rPr lang="de-DE" sz="1800" dirty="0" err="1">
                <a:solidFill>
                  <a:schemeClr val="tx2"/>
                </a:solidFill>
                <a:latin typeface="Segoe UI" panose="020B0502040204020203" pitchFamily="34" charset="0"/>
                <a:cs typeface="Segoe UI" panose="020B0502040204020203" pitchFamily="34" charset="0"/>
              </a:rPr>
              <a:t>PrimaSearch</a:t>
            </a:r>
            <a:r>
              <a:rPr lang="de-DE" sz="1800" dirty="0">
                <a:solidFill>
                  <a:schemeClr val="tx2"/>
                </a:solidFill>
                <a:latin typeface="Segoe UI" panose="020B0502040204020203" pitchFamily="34" charset="0"/>
                <a:cs typeface="Segoe UI" panose="020B0502040204020203" pitchFamily="34" charset="0"/>
              </a:rPr>
              <a:t>“ (Uni Saarland, TH Ingolstadt, </a:t>
            </a:r>
            <a:r>
              <a:rPr lang="de-DE" sz="1800" dirty="0" err="1">
                <a:solidFill>
                  <a:schemeClr val="tx2"/>
                </a:solidFill>
                <a:latin typeface="Segoe UI" panose="020B0502040204020203" pitchFamily="34" charset="0"/>
                <a:cs typeface="Segoe UI" panose="020B0502040204020203" pitchFamily="34" charset="0"/>
              </a:rPr>
              <a:t>DLR_School_Labs</a:t>
            </a:r>
            <a:r>
              <a:rPr lang="de-DE" sz="1800" dirty="0">
                <a:solidFill>
                  <a:schemeClr val="tx2"/>
                </a:solidFill>
                <a:latin typeface="Segoe UI" panose="020B0502040204020203" pitchFamily="34" charset="0"/>
                <a:cs typeface="Segoe UI" panose="020B0502040204020203" pitchFamily="34" charset="0"/>
              </a:rPr>
              <a:t>);</a:t>
            </a:r>
          </a:p>
        </p:txBody>
      </p:sp>
    </p:spTree>
    <p:extLst>
      <p:ext uri="{BB962C8B-B14F-4D97-AF65-F5344CB8AC3E}">
        <p14:creationId xmlns:p14="http://schemas.microsoft.com/office/powerpoint/2010/main" val="40830170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a:extLst>
              <a:ext uri="{FF2B5EF4-FFF2-40B4-BE49-F238E27FC236}">
                <a16:creationId xmlns:a16="http://schemas.microsoft.com/office/drawing/2014/main" id="{7C02CCA1-B363-4C4B-A6EE-9A89F90C28BC}"/>
              </a:ext>
            </a:extLst>
          </p:cNvPr>
          <p:cNvSpPr>
            <a:spLocks noGrp="1"/>
          </p:cNvSpPr>
          <p:nvPr>
            <p:ph type="ftr" sz="quarter" idx="10"/>
          </p:nvPr>
        </p:nvSpPr>
        <p:spPr/>
        <p:txBody>
          <a:bodyPr/>
          <a:lstStyle/>
          <a:p>
            <a:pPr algn="ctr" defTabSz="650230">
              <a:defRPr/>
            </a:pPr>
            <a:r>
              <a:rPr lang="de-DE">
                <a:solidFill>
                  <a:prstClr val="white"/>
                </a:solidFill>
                <a:ea typeface="+mn-ea"/>
              </a:rPr>
              <a:t>Developing and promoting search engine literacy in primary education  ‧ #ossym 2022 ‧ Platz, Klan &amp; Decker</a:t>
            </a:r>
            <a:endParaRPr lang="de-DE" dirty="0">
              <a:solidFill>
                <a:prstClr val="white"/>
              </a:solidFill>
              <a:ea typeface="+mn-ea"/>
            </a:endParaRPr>
          </a:p>
        </p:txBody>
      </p:sp>
      <p:sp>
        <p:nvSpPr>
          <p:cNvPr id="5" name="Foliennummernplatzhalter 4">
            <a:extLst>
              <a:ext uri="{FF2B5EF4-FFF2-40B4-BE49-F238E27FC236}">
                <a16:creationId xmlns:a16="http://schemas.microsoft.com/office/drawing/2014/main" id="{3A4C7DBC-F111-5943-A929-E46E016C58E4}"/>
              </a:ext>
            </a:extLst>
          </p:cNvPr>
          <p:cNvSpPr>
            <a:spLocks noGrp="1"/>
          </p:cNvSpPr>
          <p:nvPr>
            <p:ph type="sldNum" sz="quarter" idx="11"/>
          </p:nvPr>
        </p:nvSpPr>
        <p:spPr/>
        <p:txBody>
          <a:bodyPr/>
          <a:lstStyle/>
          <a:p>
            <a:pPr defTabSz="650230">
              <a:defRPr/>
            </a:pPr>
            <a:fld id="{9F98DD93-6DD3-4886-9D58-7AA6C8D569AC}" type="slidenum">
              <a:rPr lang="de-DE" altLang="de-DE" smtClean="0">
                <a:solidFill>
                  <a:prstClr val="white"/>
                </a:solidFill>
                <a:ea typeface="+mn-ea"/>
              </a:rPr>
              <a:pPr defTabSz="650230">
                <a:defRPr/>
              </a:pPr>
              <a:t>5</a:t>
            </a:fld>
            <a:endParaRPr lang="de-DE" altLang="de-DE" dirty="0">
              <a:solidFill>
                <a:prstClr val="white"/>
              </a:solidFill>
              <a:ea typeface="+mn-ea"/>
            </a:endParaRPr>
          </a:p>
        </p:txBody>
      </p:sp>
      <p:sp>
        <p:nvSpPr>
          <p:cNvPr id="6" name="Datumsplatzhalter 5">
            <a:extLst>
              <a:ext uri="{FF2B5EF4-FFF2-40B4-BE49-F238E27FC236}">
                <a16:creationId xmlns:a16="http://schemas.microsoft.com/office/drawing/2014/main" id="{72961A47-C938-AF4C-AB66-8168BD8094CF}"/>
              </a:ext>
            </a:extLst>
          </p:cNvPr>
          <p:cNvSpPr>
            <a:spLocks noGrp="1"/>
          </p:cNvSpPr>
          <p:nvPr>
            <p:ph type="dt" sz="half" idx="12"/>
          </p:nvPr>
        </p:nvSpPr>
        <p:spPr/>
        <p:txBody>
          <a:bodyPr/>
          <a:lstStyle/>
          <a:p>
            <a:pPr defTabSz="650230">
              <a:defRPr/>
            </a:pPr>
            <a:r>
              <a:rPr lang="de-DE">
                <a:solidFill>
                  <a:prstClr val="white"/>
                </a:solidFill>
                <a:ea typeface="+mn-ea"/>
              </a:rPr>
              <a:t>12.10.2022</a:t>
            </a:r>
            <a:endParaRPr lang="de-DE" dirty="0">
              <a:solidFill>
                <a:prstClr val="white"/>
              </a:solidFill>
              <a:ea typeface="+mn-ea"/>
            </a:endParaRPr>
          </a:p>
        </p:txBody>
      </p:sp>
      <p:sp>
        <p:nvSpPr>
          <p:cNvPr id="7" name="Textplatzhalter 6">
            <a:extLst>
              <a:ext uri="{FF2B5EF4-FFF2-40B4-BE49-F238E27FC236}">
                <a16:creationId xmlns:a16="http://schemas.microsoft.com/office/drawing/2014/main" id="{5F6F689A-A87A-FB47-9763-F4AFCE6CD313}"/>
              </a:ext>
            </a:extLst>
          </p:cNvPr>
          <p:cNvSpPr>
            <a:spLocks noGrp="1"/>
          </p:cNvSpPr>
          <p:nvPr>
            <p:ph type="body" sz="quarter" idx="13"/>
          </p:nvPr>
        </p:nvSpPr>
        <p:spPr/>
        <p:txBody>
          <a:bodyPr/>
          <a:lstStyle/>
          <a:p>
            <a:r>
              <a:rPr lang="de-DE" sz="7200" dirty="0" err="1"/>
              <a:t>Why</a:t>
            </a:r>
            <a:r>
              <a:rPr lang="de-DE" sz="7200" dirty="0"/>
              <a:t> Search Engine </a:t>
            </a:r>
            <a:r>
              <a:rPr lang="de-DE" sz="7200" dirty="0" err="1"/>
              <a:t>Literacy</a:t>
            </a:r>
            <a:r>
              <a:rPr lang="de-DE" sz="7200" dirty="0"/>
              <a:t> in Primary School?</a:t>
            </a:r>
          </a:p>
        </p:txBody>
      </p:sp>
    </p:spTree>
    <p:extLst>
      <p:ext uri="{BB962C8B-B14F-4D97-AF65-F5344CB8AC3E}">
        <p14:creationId xmlns:p14="http://schemas.microsoft.com/office/powerpoint/2010/main" val="28332390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platzhalter 6">
            <a:extLst>
              <a:ext uri="{FF2B5EF4-FFF2-40B4-BE49-F238E27FC236}">
                <a16:creationId xmlns:a16="http://schemas.microsoft.com/office/drawing/2014/main" id="{0713604F-DF82-40D4-04A5-64BC7D650CE4}"/>
              </a:ext>
            </a:extLst>
          </p:cNvPr>
          <p:cNvSpPr>
            <a:spLocks noGrp="1"/>
          </p:cNvSpPr>
          <p:nvPr>
            <p:ph type="body" sz="quarter" idx="11"/>
          </p:nvPr>
        </p:nvSpPr>
        <p:spPr/>
        <p:txBody>
          <a:bodyPr/>
          <a:lstStyle/>
          <a:p>
            <a:pPr indent="0"/>
            <a:r>
              <a:rPr lang="de-DE" dirty="0"/>
              <a:t>Primary </a:t>
            </a:r>
            <a:r>
              <a:rPr lang="de-DE" dirty="0" err="1"/>
              <a:t>school</a:t>
            </a:r>
            <a:r>
              <a:rPr lang="de-DE" dirty="0"/>
              <a:t> </a:t>
            </a:r>
            <a:r>
              <a:rPr lang="de-DE" dirty="0" err="1"/>
              <a:t>children</a:t>
            </a:r>
            <a:r>
              <a:rPr lang="de-DE" dirty="0"/>
              <a:t> </a:t>
            </a:r>
            <a:r>
              <a:rPr lang="de-DE" dirty="0" err="1"/>
              <a:t>mostly</a:t>
            </a:r>
            <a:r>
              <a:rPr lang="de-DE" dirty="0"/>
              <a:t> </a:t>
            </a:r>
            <a:r>
              <a:rPr lang="de-DE" dirty="0" err="1"/>
              <a:t>use</a:t>
            </a:r>
            <a:r>
              <a:rPr lang="de-DE" dirty="0"/>
              <a:t> </a:t>
            </a:r>
            <a:r>
              <a:rPr lang="de-DE" dirty="0" err="1"/>
              <a:t>search</a:t>
            </a:r>
            <a:r>
              <a:rPr lang="de-DE" dirty="0"/>
              <a:t> </a:t>
            </a:r>
            <a:r>
              <a:rPr lang="de-DE" dirty="0" err="1"/>
              <a:t>engines</a:t>
            </a:r>
            <a:r>
              <a:rPr lang="de-DE" dirty="0"/>
              <a:t> like Google </a:t>
            </a:r>
            <a:r>
              <a:rPr lang="de-DE" sz="2000" dirty="0"/>
              <a:t>(KIM, 2020; Feil, </a:t>
            </a:r>
            <a:r>
              <a:rPr lang="de-DE" sz="2000" dirty="0" err="1"/>
              <a:t>Gieger</a:t>
            </a:r>
            <a:r>
              <a:rPr lang="de-DE" sz="2000" dirty="0"/>
              <a:t> &amp; </a:t>
            </a:r>
            <a:r>
              <a:rPr lang="de-DE" sz="2000" dirty="0" err="1"/>
              <a:t>Grobbing</a:t>
            </a:r>
            <a:r>
              <a:rPr lang="de-DE" sz="2000" dirty="0"/>
              <a:t>, 2013) </a:t>
            </a:r>
            <a:r>
              <a:rPr lang="de-DE" dirty="0" err="1"/>
              <a:t>without</a:t>
            </a:r>
            <a:r>
              <a:rPr lang="de-DE" dirty="0"/>
              <a:t> </a:t>
            </a:r>
            <a:r>
              <a:rPr lang="de-DE" dirty="0" err="1"/>
              <a:t>knowing</a:t>
            </a:r>
            <a:r>
              <a:rPr lang="de-DE" dirty="0"/>
              <a:t> </a:t>
            </a:r>
            <a:r>
              <a:rPr lang="de-DE" dirty="0" err="1"/>
              <a:t>or</a:t>
            </a:r>
            <a:r>
              <a:rPr lang="de-DE" dirty="0"/>
              <a:t> </a:t>
            </a:r>
            <a:r>
              <a:rPr lang="de-DE" dirty="0" err="1"/>
              <a:t>questioning</a:t>
            </a:r>
            <a:r>
              <a:rPr lang="de-DE" dirty="0"/>
              <a:t> </a:t>
            </a:r>
            <a:r>
              <a:rPr lang="de-DE" dirty="0" err="1"/>
              <a:t>how</a:t>
            </a:r>
            <a:r>
              <a:rPr lang="de-DE" dirty="0"/>
              <a:t> </a:t>
            </a:r>
            <a:r>
              <a:rPr lang="de-DE" dirty="0" err="1"/>
              <a:t>they</a:t>
            </a:r>
            <a:r>
              <a:rPr lang="de-DE" dirty="0"/>
              <a:t> </a:t>
            </a:r>
            <a:r>
              <a:rPr lang="de-DE" dirty="0" err="1"/>
              <a:t>work</a:t>
            </a:r>
            <a:r>
              <a:rPr lang="de-DE" dirty="0"/>
              <a:t> </a:t>
            </a:r>
            <a:r>
              <a:rPr lang="de-DE" sz="2000" dirty="0"/>
              <a:t>(Le </a:t>
            </a:r>
            <a:r>
              <a:rPr lang="de-DE" sz="2000" dirty="0" err="1"/>
              <a:t>Deuff</a:t>
            </a:r>
            <a:r>
              <a:rPr lang="de-DE" sz="2000" dirty="0"/>
              <a:t>, 2017)</a:t>
            </a:r>
            <a:r>
              <a:rPr lang="de-DE" dirty="0"/>
              <a:t>. </a:t>
            </a:r>
          </a:p>
        </p:txBody>
      </p:sp>
      <p:sp>
        <p:nvSpPr>
          <p:cNvPr id="2" name="Textplatzhalter 1">
            <a:extLst>
              <a:ext uri="{FF2B5EF4-FFF2-40B4-BE49-F238E27FC236}">
                <a16:creationId xmlns:a16="http://schemas.microsoft.com/office/drawing/2014/main" id="{00D71EB7-CBF4-6744-8BC5-9282E59E229D}"/>
              </a:ext>
            </a:extLst>
          </p:cNvPr>
          <p:cNvSpPr>
            <a:spLocks noGrp="1"/>
          </p:cNvSpPr>
          <p:nvPr>
            <p:ph type="body" sz="quarter" idx="10"/>
          </p:nvPr>
        </p:nvSpPr>
        <p:spPr/>
        <p:txBody>
          <a:bodyPr/>
          <a:lstStyle/>
          <a:p>
            <a:r>
              <a:rPr lang="de-DE" dirty="0"/>
              <a:t>Search Engine </a:t>
            </a:r>
            <a:r>
              <a:rPr lang="de-DE" dirty="0" err="1"/>
              <a:t>Literacy</a:t>
            </a:r>
            <a:r>
              <a:rPr lang="de-DE" dirty="0"/>
              <a:t> in Primary School</a:t>
            </a:r>
          </a:p>
        </p:txBody>
      </p:sp>
      <p:sp>
        <p:nvSpPr>
          <p:cNvPr id="4" name="Fußzeilenplatzhalter 3">
            <a:extLst>
              <a:ext uri="{FF2B5EF4-FFF2-40B4-BE49-F238E27FC236}">
                <a16:creationId xmlns:a16="http://schemas.microsoft.com/office/drawing/2014/main" id="{C3D6F2DC-AD68-794F-AC5F-1BACE29538F0}"/>
              </a:ext>
            </a:extLst>
          </p:cNvPr>
          <p:cNvSpPr>
            <a:spLocks noGrp="1"/>
          </p:cNvSpPr>
          <p:nvPr>
            <p:ph type="ftr" sz="quarter" idx="12"/>
          </p:nvPr>
        </p:nvSpPr>
        <p:spPr/>
        <p:txBody>
          <a:bodyPr/>
          <a:lstStyle/>
          <a:p>
            <a:pPr algn="ctr" defTabSz="650230">
              <a:defRPr/>
            </a:pPr>
            <a:r>
              <a:rPr lang="de-DE">
                <a:solidFill>
                  <a:prstClr val="white"/>
                </a:solidFill>
                <a:ea typeface="+mn-ea"/>
              </a:rPr>
              <a:t>Developing and promoting search engine literacy in primary education  ‧ #ossym 2022 ‧ Platz, Klan &amp; Decker</a:t>
            </a:r>
            <a:endParaRPr lang="de-DE" dirty="0">
              <a:solidFill>
                <a:prstClr val="white"/>
              </a:solidFill>
              <a:ea typeface="+mn-ea"/>
            </a:endParaRPr>
          </a:p>
        </p:txBody>
      </p:sp>
      <p:sp>
        <p:nvSpPr>
          <p:cNvPr id="5" name="Foliennummernplatzhalter 4">
            <a:extLst>
              <a:ext uri="{FF2B5EF4-FFF2-40B4-BE49-F238E27FC236}">
                <a16:creationId xmlns:a16="http://schemas.microsoft.com/office/drawing/2014/main" id="{AA2981A0-D42B-E343-80B0-1A3B58CCFC52}"/>
              </a:ext>
            </a:extLst>
          </p:cNvPr>
          <p:cNvSpPr>
            <a:spLocks noGrp="1"/>
          </p:cNvSpPr>
          <p:nvPr>
            <p:ph type="sldNum" sz="quarter" idx="13"/>
          </p:nvPr>
        </p:nvSpPr>
        <p:spPr/>
        <p:txBody>
          <a:bodyPr/>
          <a:lstStyle/>
          <a:p>
            <a:pPr defTabSz="650230">
              <a:defRPr/>
            </a:pPr>
            <a:fld id="{1A90E5E7-075E-4463-AEF7-04E2DF91395C}" type="slidenum">
              <a:rPr lang="de-DE" altLang="de-DE" smtClean="0">
                <a:solidFill>
                  <a:prstClr val="white"/>
                </a:solidFill>
                <a:ea typeface="+mn-ea"/>
              </a:rPr>
              <a:pPr defTabSz="650230">
                <a:defRPr/>
              </a:pPr>
              <a:t>6</a:t>
            </a:fld>
            <a:endParaRPr lang="de-DE" altLang="de-DE" dirty="0">
              <a:solidFill>
                <a:prstClr val="white"/>
              </a:solidFill>
              <a:ea typeface="+mn-ea"/>
            </a:endParaRPr>
          </a:p>
        </p:txBody>
      </p:sp>
      <p:sp>
        <p:nvSpPr>
          <p:cNvPr id="6" name="Datumsplatzhalter 5">
            <a:extLst>
              <a:ext uri="{FF2B5EF4-FFF2-40B4-BE49-F238E27FC236}">
                <a16:creationId xmlns:a16="http://schemas.microsoft.com/office/drawing/2014/main" id="{6FBB57E3-C3DD-1D48-B577-C98726E7CE68}"/>
              </a:ext>
            </a:extLst>
          </p:cNvPr>
          <p:cNvSpPr>
            <a:spLocks noGrp="1"/>
          </p:cNvSpPr>
          <p:nvPr>
            <p:ph type="dt" sz="half" idx="14"/>
          </p:nvPr>
        </p:nvSpPr>
        <p:spPr/>
        <p:txBody>
          <a:bodyPr/>
          <a:lstStyle/>
          <a:p>
            <a:pPr defTabSz="650230">
              <a:defRPr/>
            </a:pPr>
            <a:r>
              <a:rPr lang="de-DE">
                <a:solidFill>
                  <a:prstClr val="white"/>
                </a:solidFill>
                <a:ea typeface="+mn-ea"/>
              </a:rPr>
              <a:t>12.10.2022</a:t>
            </a:r>
            <a:endParaRPr lang="de-DE" dirty="0">
              <a:solidFill>
                <a:prstClr val="white"/>
              </a:solidFill>
              <a:ea typeface="+mn-ea"/>
            </a:endParaRPr>
          </a:p>
        </p:txBody>
      </p:sp>
      <p:pic>
        <p:nvPicPr>
          <p:cNvPr id="10" name="Grafik 9" descr="Ein Bild, das Text enthält.&#10;&#10;Automatisch generierte Beschreibung">
            <a:extLst>
              <a:ext uri="{FF2B5EF4-FFF2-40B4-BE49-F238E27FC236}">
                <a16:creationId xmlns:a16="http://schemas.microsoft.com/office/drawing/2014/main" id="{81FC48B4-0020-784C-A982-3F847B8E02E4}"/>
              </a:ext>
            </a:extLst>
          </p:cNvPr>
          <p:cNvPicPr>
            <a:picLocks noChangeAspect="1"/>
          </p:cNvPicPr>
          <p:nvPr/>
        </p:nvPicPr>
        <p:blipFill>
          <a:blip r:embed="rId3">
            <a:extLst>
              <a:ext uri="{BEBA8EAE-BF5A-486C-A8C5-ECC9F3942E4B}">
                <a14:imgProps xmlns:a14="http://schemas.microsoft.com/office/drawing/2010/main">
                  <a14:imgLayer r:embed="rId4">
                    <a14:imgEffect>
                      <a14:sharpenSoften amount="50000"/>
                    </a14:imgEffect>
                  </a14:imgLayer>
                </a14:imgProps>
              </a:ext>
            </a:extLst>
          </a:blip>
          <a:stretch>
            <a:fillRect/>
          </a:stretch>
        </p:blipFill>
        <p:spPr>
          <a:xfrm>
            <a:off x="6510668" y="2212504"/>
            <a:ext cx="6502400" cy="6032347"/>
          </a:xfrm>
          <a:prstGeom prst="rect">
            <a:avLst/>
          </a:prstGeom>
          <a:ln>
            <a:noFill/>
          </a:ln>
          <a:effectLst>
            <a:softEdge rad="112500"/>
          </a:effectLst>
        </p:spPr>
      </p:pic>
      <p:sp>
        <p:nvSpPr>
          <p:cNvPr id="11" name="Rechteck 10">
            <a:extLst>
              <a:ext uri="{FF2B5EF4-FFF2-40B4-BE49-F238E27FC236}">
                <a16:creationId xmlns:a16="http://schemas.microsoft.com/office/drawing/2014/main" id="{D6812D96-5A0E-784E-B048-73A6D997079F}"/>
              </a:ext>
            </a:extLst>
          </p:cNvPr>
          <p:cNvSpPr/>
          <p:nvPr/>
        </p:nvSpPr>
        <p:spPr>
          <a:xfrm>
            <a:off x="9623422" y="8482524"/>
            <a:ext cx="3389646" cy="400110"/>
          </a:xfrm>
          <a:prstGeom prst="rect">
            <a:avLst/>
          </a:prstGeom>
        </p:spPr>
        <p:txBody>
          <a:bodyPr wrap="none">
            <a:spAutoFit/>
          </a:bodyPr>
          <a:lstStyle/>
          <a:p>
            <a:r>
              <a:rPr lang="de-DE" sz="2000" dirty="0">
                <a:solidFill>
                  <a:schemeClr val="tx2"/>
                </a:solidFill>
                <a:latin typeface="Segoe UI" panose="020B0502040204020203" pitchFamily="34" charset="0"/>
                <a:cs typeface="Segoe UI" panose="020B0502040204020203" pitchFamily="34" charset="0"/>
              </a:rPr>
              <a:t>Lisa, grade 1, </a:t>
            </a:r>
            <a:r>
              <a:rPr lang="de-DE" sz="2000" dirty="0" err="1">
                <a:solidFill>
                  <a:schemeClr val="tx2"/>
                </a:solidFill>
                <a:latin typeface="Segoe UI" panose="020B0502040204020203" pitchFamily="34" charset="0"/>
                <a:cs typeface="Segoe UI" panose="020B0502040204020203" pitchFamily="34" charset="0"/>
              </a:rPr>
              <a:t>words</a:t>
            </a:r>
            <a:r>
              <a:rPr lang="de-DE" sz="2000" dirty="0">
                <a:solidFill>
                  <a:schemeClr val="tx2"/>
                </a:solidFill>
                <a:latin typeface="Segoe UI" panose="020B0502040204020203" pitchFamily="34" charset="0"/>
                <a:cs typeface="Segoe UI" panose="020B0502040204020203" pitchFamily="34" charset="0"/>
              </a:rPr>
              <a:t> </a:t>
            </a:r>
            <a:r>
              <a:rPr lang="de-DE" sz="2000" dirty="0" err="1">
                <a:solidFill>
                  <a:schemeClr val="tx2"/>
                </a:solidFill>
                <a:latin typeface="Segoe UI" panose="020B0502040204020203" pitchFamily="34" charset="0"/>
                <a:cs typeface="Segoe UI" panose="020B0502040204020203" pitchFamily="34" charset="0"/>
              </a:rPr>
              <a:t>with</a:t>
            </a:r>
            <a:r>
              <a:rPr lang="de-DE" sz="2000" dirty="0">
                <a:solidFill>
                  <a:schemeClr val="tx2"/>
                </a:solidFill>
                <a:latin typeface="Segoe UI" panose="020B0502040204020203" pitchFamily="34" charset="0"/>
                <a:cs typeface="Segoe UI" panose="020B0502040204020203" pitchFamily="34" charset="0"/>
              </a:rPr>
              <a:t> „G“</a:t>
            </a:r>
          </a:p>
        </p:txBody>
      </p:sp>
    </p:spTree>
    <p:extLst>
      <p:ext uri="{BB962C8B-B14F-4D97-AF65-F5344CB8AC3E}">
        <p14:creationId xmlns:p14="http://schemas.microsoft.com/office/powerpoint/2010/main" val="7966001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Grafik 6">
            <a:extLst>
              <a:ext uri="{FF2B5EF4-FFF2-40B4-BE49-F238E27FC236}">
                <a16:creationId xmlns:a16="http://schemas.microsoft.com/office/drawing/2014/main" id="{C39687DC-8373-4710-ABA8-6100C4F9740D}"/>
              </a:ext>
            </a:extLst>
          </p:cNvPr>
          <p:cNvPicPr>
            <a:picLocks noChangeAspect="1"/>
          </p:cNvPicPr>
          <p:nvPr/>
        </p:nvPicPr>
        <p:blipFill>
          <a:blip r:embed="rId3"/>
          <a:stretch>
            <a:fillRect/>
          </a:stretch>
        </p:blipFill>
        <p:spPr>
          <a:xfrm>
            <a:off x="9022680" y="5992296"/>
            <a:ext cx="1818202" cy="2880320"/>
          </a:xfrm>
          <a:prstGeom prst="rect">
            <a:avLst/>
          </a:prstGeom>
          <a:ln>
            <a:noFill/>
          </a:ln>
          <a:effectLst>
            <a:softEdge rad="112500"/>
          </a:effectLst>
        </p:spPr>
      </p:pic>
      <p:sp>
        <p:nvSpPr>
          <p:cNvPr id="2" name="Textplatzhalter 1">
            <a:extLst>
              <a:ext uri="{FF2B5EF4-FFF2-40B4-BE49-F238E27FC236}">
                <a16:creationId xmlns:a16="http://schemas.microsoft.com/office/drawing/2014/main" id="{853C5698-5424-EE4B-8058-6FCF2581C8DE}"/>
              </a:ext>
            </a:extLst>
          </p:cNvPr>
          <p:cNvSpPr>
            <a:spLocks noGrp="1"/>
          </p:cNvSpPr>
          <p:nvPr>
            <p:ph type="body" sz="quarter" idx="10"/>
          </p:nvPr>
        </p:nvSpPr>
        <p:spPr/>
        <p:txBody>
          <a:bodyPr/>
          <a:lstStyle/>
          <a:p>
            <a:r>
              <a:rPr lang="de-DE" dirty="0" err="1"/>
              <a:t>Current</a:t>
            </a:r>
            <a:r>
              <a:rPr lang="de-DE" dirty="0"/>
              <a:t> </a:t>
            </a:r>
            <a:r>
              <a:rPr lang="de-DE" dirty="0" err="1"/>
              <a:t>Policies</a:t>
            </a:r>
            <a:endParaRPr lang="de-DE" dirty="0"/>
          </a:p>
        </p:txBody>
      </p:sp>
      <p:sp>
        <p:nvSpPr>
          <p:cNvPr id="3" name="Textplatzhalter 2">
            <a:extLst>
              <a:ext uri="{FF2B5EF4-FFF2-40B4-BE49-F238E27FC236}">
                <a16:creationId xmlns:a16="http://schemas.microsoft.com/office/drawing/2014/main" id="{AAFC49B1-8737-1547-BC06-137D3CAE3AF0}"/>
              </a:ext>
            </a:extLst>
          </p:cNvPr>
          <p:cNvSpPr>
            <a:spLocks noGrp="1"/>
          </p:cNvSpPr>
          <p:nvPr>
            <p:ph type="body" sz="quarter" idx="11"/>
          </p:nvPr>
        </p:nvSpPr>
        <p:spPr/>
        <p:txBody>
          <a:bodyPr/>
          <a:lstStyle/>
          <a:p>
            <a:r>
              <a:rPr lang="de-DE" sz="3200" dirty="0" err="1"/>
              <a:t>Developing</a:t>
            </a:r>
            <a:r>
              <a:rPr lang="de-DE" sz="3200" dirty="0"/>
              <a:t> and </a:t>
            </a:r>
            <a:r>
              <a:rPr lang="de-DE" sz="3200" dirty="0" err="1"/>
              <a:t>acquiring</a:t>
            </a:r>
            <a:r>
              <a:rPr lang="de-DE" sz="3200" dirty="0"/>
              <a:t> </a:t>
            </a:r>
            <a:r>
              <a:rPr lang="de-DE" sz="3200" dirty="0" err="1"/>
              <a:t>the</a:t>
            </a:r>
            <a:r>
              <a:rPr lang="de-DE" sz="3200" dirty="0"/>
              <a:t> </a:t>
            </a:r>
            <a:r>
              <a:rPr lang="de-DE" sz="3200" dirty="0" err="1"/>
              <a:t>skills</a:t>
            </a:r>
            <a:r>
              <a:rPr lang="de-DE" sz="3200" dirty="0"/>
              <a:t> </a:t>
            </a:r>
            <a:r>
              <a:rPr lang="de-DE" sz="3200" dirty="0" err="1"/>
              <a:t>needed</a:t>
            </a:r>
            <a:r>
              <a:rPr lang="de-DE" sz="3200" dirty="0"/>
              <a:t> </a:t>
            </a:r>
            <a:r>
              <a:rPr lang="de-DE" sz="3200" dirty="0" err="1"/>
              <a:t>to</a:t>
            </a:r>
            <a:r>
              <a:rPr lang="de-DE" sz="3200" dirty="0"/>
              <a:t> live in a digital </a:t>
            </a:r>
            <a:r>
              <a:rPr lang="de-DE" sz="3200" dirty="0" err="1"/>
              <a:t>world</a:t>
            </a:r>
            <a:r>
              <a:rPr lang="de-DE" sz="3200" dirty="0"/>
              <a:t> </a:t>
            </a:r>
            <a:r>
              <a:rPr lang="de-DE" sz="3200" dirty="0" err="1"/>
              <a:t>goes</a:t>
            </a:r>
            <a:r>
              <a:rPr lang="de-DE" sz="3200" dirty="0"/>
              <a:t> </a:t>
            </a:r>
            <a:r>
              <a:rPr lang="de-DE" sz="3200" dirty="0" err="1"/>
              <a:t>far</a:t>
            </a:r>
            <a:r>
              <a:rPr lang="de-DE" sz="3200" dirty="0"/>
              <a:t> </a:t>
            </a:r>
            <a:r>
              <a:rPr lang="de-DE" sz="3200" dirty="0" err="1"/>
              <a:t>beyond</a:t>
            </a:r>
            <a:r>
              <a:rPr lang="de-DE" sz="3200" dirty="0"/>
              <a:t> </a:t>
            </a:r>
            <a:r>
              <a:rPr lang="de-DE" sz="3200" dirty="0" err="1"/>
              <a:t>the</a:t>
            </a:r>
            <a:r>
              <a:rPr lang="de-DE" sz="3200" dirty="0"/>
              <a:t> </a:t>
            </a:r>
            <a:r>
              <a:rPr lang="de-DE" sz="3200" dirty="0" err="1"/>
              <a:t>necessary</a:t>
            </a:r>
            <a:r>
              <a:rPr lang="de-DE" sz="3200" dirty="0"/>
              <a:t> </a:t>
            </a:r>
            <a:r>
              <a:rPr lang="de-DE" sz="3200" dirty="0" err="1"/>
              <a:t>basic</a:t>
            </a:r>
            <a:r>
              <a:rPr lang="de-DE" sz="3200" dirty="0"/>
              <a:t> </a:t>
            </a:r>
            <a:r>
              <a:rPr lang="de-DE" sz="3200" dirty="0" err="1"/>
              <a:t>knowledge</a:t>
            </a:r>
            <a:r>
              <a:rPr lang="de-DE" sz="3200" dirty="0"/>
              <a:t> </a:t>
            </a:r>
            <a:r>
              <a:rPr lang="de-DE" sz="3200" dirty="0" err="1"/>
              <a:t>of</a:t>
            </a:r>
            <a:r>
              <a:rPr lang="de-DE" sz="3200" dirty="0"/>
              <a:t> </a:t>
            </a:r>
            <a:r>
              <a:rPr lang="de-DE" sz="3200" dirty="0" err="1"/>
              <a:t>information</a:t>
            </a:r>
            <a:r>
              <a:rPr lang="de-DE" sz="3200" dirty="0"/>
              <a:t> </a:t>
            </a:r>
            <a:r>
              <a:rPr lang="de-DE" sz="3200" dirty="0" err="1"/>
              <a:t>technology</a:t>
            </a:r>
            <a:r>
              <a:rPr lang="de-DE" sz="3200" dirty="0"/>
              <a:t> and </a:t>
            </a:r>
            <a:r>
              <a:rPr lang="de-DE" sz="3200" dirty="0" err="1"/>
              <a:t>affects</a:t>
            </a:r>
            <a:r>
              <a:rPr lang="de-DE" sz="3200" dirty="0"/>
              <a:t> </a:t>
            </a:r>
            <a:r>
              <a:rPr lang="de-DE" sz="3200" b="1" dirty="0"/>
              <a:t>all </a:t>
            </a:r>
            <a:r>
              <a:rPr lang="de-DE" sz="3200" b="1" dirty="0" err="1"/>
              <a:t>subjects</a:t>
            </a:r>
            <a:r>
              <a:rPr lang="de-DE" sz="3200" dirty="0"/>
              <a:t>. </a:t>
            </a:r>
            <a:r>
              <a:rPr lang="de-DE" sz="3200" dirty="0" err="1"/>
              <a:t>Therefore</a:t>
            </a:r>
            <a:r>
              <a:rPr lang="de-DE" sz="3200" dirty="0"/>
              <a:t>, </a:t>
            </a:r>
            <a:r>
              <a:rPr lang="de-DE" sz="3200" dirty="0" err="1"/>
              <a:t>they</a:t>
            </a:r>
            <a:r>
              <a:rPr lang="de-DE" sz="3200" dirty="0"/>
              <a:t> </a:t>
            </a:r>
            <a:r>
              <a:rPr lang="de-DE" sz="3200" b="1" dirty="0" err="1"/>
              <a:t>cannot</a:t>
            </a:r>
            <a:r>
              <a:rPr lang="de-DE" sz="3200" b="1" dirty="0"/>
              <a:t> </a:t>
            </a:r>
            <a:r>
              <a:rPr lang="de-DE" sz="3200" b="1" dirty="0" err="1"/>
              <a:t>be</a:t>
            </a:r>
            <a:r>
              <a:rPr lang="de-DE" sz="3200" b="1" dirty="0"/>
              <a:t> </a:t>
            </a:r>
            <a:r>
              <a:rPr lang="de-DE" sz="3200" b="1" dirty="0" err="1"/>
              <a:t>assigned</a:t>
            </a:r>
            <a:r>
              <a:rPr lang="de-DE" sz="3200" b="1" dirty="0"/>
              <a:t> </a:t>
            </a:r>
            <a:r>
              <a:rPr lang="de-DE" sz="3200" b="1" dirty="0" err="1"/>
              <a:t>to</a:t>
            </a:r>
            <a:r>
              <a:rPr lang="de-DE" sz="3200" b="1" dirty="0"/>
              <a:t> an </a:t>
            </a:r>
            <a:r>
              <a:rPr lang="de-DE" sz="3200" b="1" dirty="0" err="1"/>
              <a:t>isolated</a:t>
            </a:r>
            <a:r>
              <a:rPr lang="de-DE" sz="3200" b="1" dirty="0"/>
              <a:t> </a:t>
            </a:r>
            <a:r>
              <a:rPr lang="de-DE" sz="3200" b="1" dirty="0" err="1"/>
              <a:t>learning</a:t>
            </a:r>
            <a:r>
              <a:rPr lang="de-DE" sz="3200" b="1" dirty="0"/>
              <a:t> </a:t>
            </a:r>
            <a:r>
              <a:rPr lang="de-DE" sz="3200" b="1" dirty="0" err="1"/>
              <a:t>area</a:t>
            </a:r>
            <a:r>
              <a:rPr lang="de-DE" sz="3200" dirty="0"/>
              <a:t>.</a:t>
            </a:r>
          </a:p>
          <a:p>
            <a:pPr algn="r"/>
            <a:r>
              <a:rPr lang="de-DE" sz="2000" dirty="0"/>
              <a:t>KMK, 2016, p. 12</a:t>
            </a:r>
          </a:p>
          <a:p>
            <a:endParaRPr lang="de-DE" dirty="0"/>
          </a:p>
          <a:p>
            <a:endParaRPr lang="de-DE" dirty="0"/>
          </a:p>
        </p:txBody>
      </p:sp>
      <p:sp>
        <p:nvSpPr>
          <p:cNvPr id="4" name="Datumsplatzhalter 3">
            <a:extLst>
              <a:ext uri="{FF2B5EF4-FFF2-40B4-BE49-F238E27FC236}">
                <a16:creationId xmlns:a16="http://schemas.microsoft.com/office/drawing/2014/main" id="{2CB0AE31-D3FB-9947-955F-FC679B3B5EF1}"/>
              </a:ext>
            </a:extLst>
          </p:cNvPr>
          <p:cNvSpPr>
            <a:spLocks noGrp="1"/>
          </p:cNvSpPr>
          <p:nvPr>
            <p:ph type="dt" sz="half" idx="14"/>
          </p:nvPr>
        </p:nvSpPr>
        <p:spPr/>
        <p:txBody>
          <a:bodyPr/>
          <a:lstStyle/>
          <a:p>
            <a:pPr defTabSz="650230">
              <a:defRPr/>
            </a:pPr>
            <a:r>
              <a:rPr lang="de-DE">
                <a:solidFill>
                  <a:prstClr val="white"/>
                </a:solidFill>
                <a:ea typeface="+mn-ea"/>
              </a:rPr>
              <a:t>12.10.2022</a:t>
            </a:r>
            <a:endParaRPr lang="de-DE" dirty="0">
              <a:solidFill>
                <a:prstClr val="white"/>
              </a:solidFill>
              <a:ea typeface="+mn-ea"/>
            </a:endParaRPr>
          </a:p>
        </p:txBody>
      </p:sp>
      <p:sp>
        <p:nvSpPr>
          <p:cNvPr id="5" name="Fußzeilenplatzhalter 4">
            <a:extLst>
              <a:ext uri="{FF2B5EF4-FFF2-40B4-BE49-F238E27FC236}">
                <a16:creationId xmlns:a16="http://schemas.microsoft.com/office/drawing/2014/main" id="{6F8B192C-1CF5-F240-8469-94F17DEB53E0}"/>
              </a:ext>
            </a:extLst>
          </p:cNvPr>
          <p:cNvSpPr>
            <a:spLocks noGrp="1"/>
          </p:cNvSpPr>
          <p:nvPr>
            <p:ph type="ftr" sz="quarter" idx="12"/>
          </p:nvPr>
        </p:nvSpPr>
        <p:spPr/>
        <p:txBody>
          <a:bodyPr/>
          <a:lstStyle/>
          <a:p>
            <a:pPr algn="ctr" defTabSz="650230">
              <a:defRPr/>
            </a:pPr>
            <a:r>
              <a:rPr lang="de-DE">
                <a:solidFill>
                  <a:prstClr val="white"/>
                </a:solidFill>
                <a:ea typeface="+mn-ea"/>
              </a:rPr>
              <a:t>Developing and promoting search engine literacy in primary education  ‧ #ossym 2022 ‧ Platz, Klan &amp; Decker</a:t>
            </a:r>
            <a:endParaRPr lang="de-DE" dirty="0">
              <a:solidFill>
                <a:prstClr val="white"/>
              </a:solidFill>
              <a:ea typeface="+mn-ea"/>
            </a:endParaRPr>
          </a:p>
        </p:txBody>
      </p:sp>
      <p:sp>
        <p:nvSpPr>
          <p:cNvPr id="6" name="Foliennummernplatzhalter 5">
            <a:extLst>
              <a:ext uri="{FF2B5EF4-FFF2-40B4-BE49-F238E27FC236}">
                <a16:creationId xmlns:a16="http://schemas.microsoft.com/office/drawing/2014/main" id="{FEA3BE9F-5EF8-D14C-9733-59579800120C}"/>
              </a:ext>
            </a:extLst>
          </p:cNvPr>
          <p:cNvSpPr>
            <a:spLocks noGrp="1"/>
          </p:cNvSpPr>
          <p:nvPr>
            <p:ph type="sldNum" sz="quarter" idx="13"/>
          </p:nvPr>
        </p:nvSpPr>
        <p:spPr/>
        <p:txBody>
          <a:bodyPr/>
          <a:lstStyle/>
          <a:p>
            <a:pPr defTabSz="650230">
              <a:defRPr/>
            </a:pPr>
            <a:fld id="{1A90E5E7-075E-4463-AEF7-04E2DF91395C}" type="slidenum">
              <a:rPr lang="de-DE" altLang="de-DE" smtClean="0">
                <a:solidFill>
                  <a:prstClr val="white"/>
                </a:solidFill>
                <a:ea typeface="+mn-ea"/>
              </a:rPr>
              <a:pPr defTabSz="650230">
                <a:defRPr/>
              </a:pPr>
              <a:t>7</a:t>
            </a:fld>
            <a:endParaRPr lang="de-DE" altLang="de-DE" dirty="0">
              <a:solidFill>
                <a:prstClr val="white"/>
              </a:solidFill>
              <a:ea typeface="+mn-ea"/>
            </a:endParaRPr>
          </a:p>
        </p:txBody>
      </p:sp>
      <p:sp>
        <p:nvSpPr>
          <p:cNvPr id="8" name="Pfeil nach rechts 7">
            <a:extLst>
              <a:ext uri="{FF2B5EF4-FFF2-40B4-BE49-F238E27FC236}">
                <a16:creationId xmlns:a16="http://schemas.microsoft.com/office/drawing/2014/main" id="{60542978-01C2-56CE-B1CC-6B1E97E4C6D6}"/>
              </a:ext>
            </a:extLst>
          </p:cNvPr>
          <p:cNvSpPr/>
          <p:nvPr/>
        </p:nvSpPr>
        <p:spPr>
          <a:xfrm>
            <a:off x="-266352" y="7181056"/>
            <a:ext cx="5645890" cy="1656185"/>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r>
              <a:rPr lang="de-DE" sz="1800" dirty="0" err="1">
                <a:solidFill>
                  <a:schemeClr val="tx1"/>
                </a:solidFill>
              </a:rPr>
              <a:t>direct</a:t>
            </a:r>
            <a:r>
              <a:rPr lang="de-DE" sz="1800" dirty="0">
                <a:solidFill>
                  <a:schemeClr val="tx1"/>
                </a:solidFill>
              </a:rPr>
              <a:t> link </a:t>
            </a:r>
            <a:r>
              <a:rPr lang="de-DE" sz="1800" dirty="0" err="1">
                <a:solidFill>
                  <a:schemeClr val="tx1"/>
                </a:solidFill>
              </a:rPr>
              <a:t>with</a:t>
            </a:r>
            <a:r>
              <a:rPr lang="de-DE" sz="1800" dirty="0">
                <a:solidFill>
                  <a:schemeClr val="tx1"/>
                </a:solidFill>
              </a:rPr>
              <a:t> "traditional" </a:t>
            </a:r>
            <a:r>
              <a:rPr lang="de-DE" sz="1800" dirty="0" err="1">
                <a:solidFill>
                  <a:schemeClr val="tx1"/>
                </a:solidFill>
              </a:rPr>
              <a:t>mathematical</a:t>
            </a:r>
            <a:r>
              <a:rPr lang="de-DE" sz="1800" dirty="0">
                <a:solidFill>
                  <a:schemeClr val="tx1"/>
                </a:solidFill>
              </a:rPr>
              <a:t> </a:t>
            </a:r>
          </a:p>
          <a:p>
            <a:r>
              <a:rPr lang="de-DE" sz="1800" dirty="0" err="1">
                <a:solidFill>
                  <a:schemeClr val="tx1"/>
                </a:solidFill>
              </a:rPr>
              <a:t>teaching</a:t>
            </a:r>
            <a:r>
              <a:rPr lang="de-DE" sz="1800" dirty="0">
                <a:solidFill>
                  <a:schemeClr val="tx1"/>
                </a:solidFill>
              </a:rPr>
              <a:t> </a:t>
            </a:r>
            <a:r>
              <a:rPr lang="de-DE" sz="1800" dirty="0" err="1">
                <a:solidFill>
                  <a:schemeClr val="tx1"/>
                </a:solidFill>
              </a:rPr>
              <a:t>topics</a:t>
            </a:r>
            <a:r>
              <a:rPr lang="de-DE" sz="1800" dirty="0">
                <a:solidFill>
                  <a:schemeClr val="tx1"/>
                </a:solidFill>
              </a:rPr>
              <a:t> </a:t>
            </a:r>
          </a:p>
        </p:txBody>
      </p:sp>
    </p:spTree>
    <p:extLst>
      <p:ext uri="{BB962C8B-B14F-4D97-AF65-F5344CB8AC3E}">
        <p14:creationId xmlns:p14="http://schemas.microsoft.com/office/powerpoint/2010/main" val="4121241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Grafik 9" descr="Ein Bild, das Text enthält.&#10;&#10;Automatisch generierte Beschreibung">
            <a:extLst>
              <a:ext uri="{FF2B5EF4-FFF2-40B4-BE49-F238E27FC236}">
                <a16:creationId xmlns:a16="http://schemas.microsoft.com/office/drawing/2014/main" id="{5E067761-E07D-A72A-69F2-A40670E76D02}"/>
              </a:ext>
            </a:extLst>
          </p:cNvPr>
          <p:cNvPicPr>
            <a:picLocks noChangeAspect="1"/>
          </p:cNvPicPr>
          <p:nvPr/>
        </p:nvPicPr>
        <p:blipFill rotWithShape="1">
          <a:blip r:embed="rId3"/>
          <a:srcRect b="30637"/>
          <a:stretch/>
        </p:blipFill>
        <p:spPr>
          <a:xfrm>
            <a:off x="5827917" y="7160535"/>
            <a:ext cx="3432944" cy="1144506"/>
          </a:xfrm>
          <a:prstGeom prst="rect">
            <a:avLst/>
          </a:prstGeom>
        </p:spPr>
      </p:pic>
      <p:pic>
        <p:nvPicPr>
          <p:cNvPr id="7" name="Grafik 6">
            <a:extLst>
              <a:ext uri="{FF2B5EF4-FFF2-40B4-BE49-F238E27FC236}">
                <a16:creationId xmlns:a16="http://schemas.microsoft.com/office/drawing/2014/main" id="{C39687DC-8373-4710-ABA8-6100C4F9740D}"/>
              </a:ext>
            </a:extLst>
          </p:cNvPr>
          <p:cNvPicPr>
            <a:picLocks noChangeAspect="1"/>
          </p:cNvPicPr>
          <p:nvPr/>
        </p:nvPicPr>
        <p:blipFill>
          <a:blip r:embed="rId4"/>
          <a:stretch>
            <a:fillRect/>
          </a:stretch>
        </p:blipFill>
        <p:spPr>
          <a:xfrm>
            <a:off x="9436726" y="5956921"/>
            <a:ext cx="1818202" cy="2880320"/>
          </a:xfrm>
          <a:prstGeom prst="rect">
            <a:avLst/>
          </a:prstGeom>
          <a:ln>
            <a:noFill/>
          </a:ln>
          <a:effectLst>
            <a:softEdge rad="112500"/>
          </a:effectLst>
        </p:spPr>
      </p:pic>
      <p:sp>
        <p:nvSpPr>
          <p:cNvPr id="2" name="Textplatzhalter 1">
            <a:extLst>
              <a:ext uri="{FF2B5EF4-FFF2-40B4-BE49-F238E27FC236}">
                <a16:creationId xmlns:a16="http://schemas.microsoft.com/office/drawing/2014/main" id="{853C5698-5424-EE4B-8058-6FCF2581C8DE}"/>
              </a:ext>
            </a:extLst>
          </p:cNvPr>
          <p:cNvSpPr>
            <a:spLocks noGrp="1"/>
          </p:cNvSpPr>
          <p:nvPr>
            <p:ph type="body" sz="quarter" idx="10"/>
          </p:nvPr>
        </p:nvSpPr>
        <p:spPr/>
        <p:txBody>
          <a:bodyPr/>
          <a:lstStyle/>
          <a:p>
            <a:r>
              <a:rPr lang="de-DE" dirty="0" err="1"/>
              <a:t>Current</a:t>
            </a:r>
            <a:r>
              <a:rPr lang="de-DE" dirty="0"/>
              <a:t> </a:t>
            </a:r>
            <a:r>
              <a:rPr lang="de-DE" dirty="0" err="1"/>
              <a:t>Policies</a:t>
            </a:r>
            <a:endParaRPr lang="de-DE" dirty="0"/>
          </a:p>
        </p:txBody>
      </p:sp>
      <p:sp>
        <p:nvSpPr>
          <p:cNvPr id="3" name="Textplatzhalter 2">
            <a:extLst>
              <a:ext uri="{FF2B5EF4-FFF2-40B4-BE49-F238E27FC236}">
                <a16:creationId xmlns:a16="http://schemas.microsoft.com/office/drawing/2014/main" id="{AAFC49B1-8737-1547-BC06-137D3CAE3AF0}"/>
              </a:ext>
            </a:extLst>
          </p:cNvPr>
          <p:cNvSpPr>
            <a:spLocks noGrp="1"/>
          </p:cNvSpPr>
          <p:nvPr>
            <p:ph type="body" sz="quarter" idx="11"/>
          </p:nvPr>
        </p:nvSpPr>
        <p:spPr/>
        <p:txBody>
          <a:bodyPr/>
          <a:lstStyle/>
          <a:p>
            <a:r>
              <a:rPr lang="de-DE" dirty="0"/>
              <a:t>In </a:t>
            </a:r>
            <a:r>
              <a:rPr lang="de-DE" dirty="0" err="1"/>
              <a:t>concrete</a:t>
            </a:r>
            <a:r>
              <a:rPr lang="de-DE" dirty="0"/>
              <a:t> </a:t>
            </a:r>
            <a:r>
              <a:rPr lang="de-DE" dirty="0" err="1"/>
              <a:t>terms</a:t>
            </a:r>
            <a:r>
              <a:rPr lang="de-DE" dirty="0"/>
              <a:t>, </a:t>
            </a:r>
            <a:r>
              <a:rPr lang="de-DE" dirty="0" err="1"/>
              <a:t>this</a:t>
            </a:r>
            <a:r>
              <a:rPr lang="de-DE" dirty="0"/>
              <a:t> </a:t>
            </a:r>
            <a:r>
              <a:rPr lang="de-DE" dirty="0" err="1"/>
              <a:t>means</a:t>
            </a:r>
            <a:r>
              <a:rPr lang="de-DE" dirty="0"/>
              <a:t> </a:t>
            </a:r>
            <a:r>
              <a:rPr lang="de-DE" dirty="0" err="1"/>
              <a:t>that</a:t>
            </a:r>
            <a:r>
              <a:rPr lang="de-DE" dirty="0"/>
              <a:t> </a:t>
            </a:r>
            <a:r>
              <a:rPr lang="de-DE" dirty="0" err="1"/>
              <a:t>teachers</a:t>
            </a:r>
            <a:r>
              <a:rPr lang="de-DE" dirty="0"/>
              <a:t> </a:t>
            </a:r>
            <a:r>
              <a:rPr lang="de-DE" dirty="0" err="1"/>
              <a:t>must</a:t>
            </a:r>
            <a:r>
              <a:rPr lang="de-DE" dirty="0"/>
              <a:t> </a:t>
            </a:r>
            <a:r>
              <a:rPr lang="de-DE" dirty="0" err="1"/>
              <a:t>be</a:t>
            </a:r>
            <a:r>
              <a:rPr lang="de-DE" dirty="0"/>
              <a:t> </a:t>
            </a:r>
            <a:r>
              <a:rPr lang="de-DE" dirty="0" err="1"/>
              <a:t>able</a:t>
            </a:r>
            <a:r>
              <a:rPr lang="de-DE" dirty="0"/>
              <a:t> </a:t>
            </a:r>
            <a:r>
              <a:rPr lang="de-DE" dirty="0" err="1"/>
              <a:t>to</a:t>
            </a:r>
            <a:r>
              <a:rPr lang="de-DE" dirty="0"/>
              <a:t> </a:t>
            </a:r>
            <a:r>
              <a:rPr lang="de-DE" dirty="0" err="1"/>
              <a:t>use</a:t>
            </a:r>
            <a:r>
              <a:rPr lang="de-DE" dirty="0"/>
              <a:t> digital </a:t>
            </a:r>
            <a:r>
              <a:rPr lang="de-DE" dirty="0" err="1"/>
              <a:t>media</a:t>
            </a:r>
            <a:r>
              <a:rPr lang="de-DE" dirty="0"/>
              <a:t> in </a:t>
            </a:r>
            <a:r>
              <a:rPr lang="de-DE" dirty="0" err="1"/>
              <a:t>their</a:t>
            </a:r>
            <a:r>
              <a:rPr lang="de-DE" dirty="0"/>
              <a:t> </a:t>
            </a:r>
            <a:r>
              <a:rPr lang="de-DE" dirty="0" err="1"/>
              <a:t>respective</a:t>
            </a:r>
            <a:r>
              <a:rPr lang="de-DE" dirty="0"/>
              <a:t> </a:t>
            </a:r>
            <a:r>
              <a:rPr lang="de-DE" dirty="0" err="1"/>
              <a:t>subject</a:t>
            </a:r>
            <a:r>
              <a:rPr lang="de-DE" dirty="0"/>
              <a:t> </a:t>
            </a:r>
            <a:r>
              <a:rPr lang="de-DE" dirty="0" err="1"/>
              <a:t>lessons</a:t>
            </a:r>
            <a:r>
              <a:rPr lang="de-DE" dirty="0"/>
              <a:t> in a </a:t>
            </a:r>
            <a:r>
              <a:rPr lang="de-DE" b="1" dirty="0"/>
              <a:t>professional and </a:t>
            </a:r>
            <a:r>
              <a:rPr lang="de-DE" b="1" dirty="0" err="1"/>
              <a:t>didactically</a:t>
            </a:r>
            <a:r>
              <a:rPr lang="de-DE" b="1" dirty="0"/>
              <a:t> </a:t>
            </a:r>
            <a:r>
              <a:rPr lang="de-DE" b="1" dirty="0" err="1"/>
              <a:t>meaningful</a:t>
            </a:r>
            <a:r>
              <a:rPr lang="de-DE" b="1" dirty="0"/>
              <a:t> </a:t>
            </a:r>
            <a:r>
              <a:rPr lang="de-DE" b="1" dirty="0" err="1"/>
              <a:t>way</a:t>
            </a:r>
            <a:r>
              <a:rPr lang="de-DE" b="1" dirty="0"/>
              <a:t> </a:t>
            </a:r>
            <a:r>
              <a:rPr lang="de-DE" dirty="0"/>
              <a:t>and </a:t>
            </a:r>
            <a:r>
              <a:rPr lang="de-DE" dirty="0" err="1"/>
              <a:t>to</a:t>
            </a:r>
            <a:r>
              <a:rPr lang="de-DE" dirty="0"/>
              <a:t> </a:t>
            </a:r>
            <a:r>
              <a:rPr lang="de-DE" b="1" dirty="0" err="1"/>
              <a:t>reflect</a:t>
            </a:r>
            <a:r>
              <a:rPr lang="de-DE" b="1" dirty="0"/>
              <a:t> on </a:t>
            </a:r>
            <a:r>
              <a:rPr lang="de-DE" b="1" dirty="0" err="1"/>
              <a:t>their</a:t>
            </a:r>
            <a:r>
              <a:rPr lang="de-DE" b="1" dirty="0"/>
              <a:t> </a:t>
            </a:r>
            <a:r>
              <a:rPr lang="de-DE" b="1" dirty="0" err="1"/>
              <a:t>content</a:t>
            </a:r>
            <a:r>
              <a:rPr lang="de-DE" dirty="0"/>
              <a:t> in </a:t>
            </a:r>
            <a:r>
              <a:rPr lang="de-DE" dirty="0" err="1"/>
              <a:t>accordance</a:t>
            </a:r>
            <a:r>
              <a:rPr lang="de-DE" dirty="0"/>
              <a:t> </a:t>
            </a:r>
            <a:r>
              <a:rPr lang="de-DE" dirty="0" err="1"/>
              <a:t>with</a:t>
            </a:r>
            <a:r>
              <a:rPr lang="de-DE" dirty="0"/>
              <a:t> </a:t>
            </a:r>
            <a:r>
              <a:rPr lang="de-DE" dirty="0" err="1"/>
              <a:t>the</a:t>
            </a:r>
            <a:r>
              <a:rPr lang="de-DE" dirty="0"/>
              <a:t> </a:t>
            </a:r>
            <a:r>
              <a:rPr lang="de-DE" dirty="0" err="1"/>
              <a:t>educational</a:t>
            </a:r>
            <a:r>
              <a:rPr lang="de-DE" dirty="0"/>
              <a:t> </a:t>
            </a:r>
            <a:r>
              <a:rPr lang="de-DE" dirty="0" err="1"/>
              <a:t>mandate</a:t>
            </a:r>
            <a:r>
              <a:rPr lang="de-DE" dirty="0"/>
              <a:t>.</a:t>
            </a:r>
          </a:p>
          <a:p>
            <a:pPr algn="r"/>
            <a:r>
              <a:rPr lang="de-DE" sz="2000" dirty="0"/>
              <a:t>KMK, 2016, p. 24</a:t>
            </a:r>
          </a:p>
          <a:p>
            <a:endParaRPr lang="de-DE" dirty="0"/>
          </a:p>
          <a:p>
            <a:endParaRPr lang="de-DE" dirty="0"/>
          </a:p>
        </p:txBody>
      </p:sp>
      <p:sp>
        <p:nvSpPr>
          <p:cNvPr id="4" name="Datumsplatzhalter 3">
            <a:extLst>
              <a:ext uri="{FF2B5EF4-FFF2-40B4-BE49-F238E27FC236}">
                <a16:creationId xmlns:a16="http://schemas.microsoft.com/office/drawing/2014/main" id="{A380177C-A0C0-C241-BE91-0E9591B270AF}"/>
              </a:ext>
            </a:extLst>
          </p:cNvPr>
          <p:cNvSpPr>
            <a:spLocks noGrp="1"/>
          </p:cNvSpPr>
          <p:nvPr>
            <p:ph type="dt" sz="half" idx="14"/>
          </p:nvPr>
        </p:nvSpPr>
        <p:spPr/>
        <p:txBody>
          <a:bodyPr/>
          <a:lstStyle/>
          <a:p>
            <a:pPr defTabSz="650230">
              <a:defRPr/>
            </a:pPr>
            <a:r>
              <a:rPr lang="de-DE">
                <a:solidFill>
                  <a:prstClr val="white"/>
                </a:solidFill>
                <a:ea typeface="+mn-ea"/>
              </a:rPr>
              <a:t>12.10.2022</a:t>
            </a:r>
            <a:endParaRPr lang="de-DE" dirty="0">
              <a:solidFill>
                <a:prstClr val="white"/>
              </a:solidFill>
              <a:ea typeface="+mn-ea"/>
            </a:endParaRPr>
          </a:p>
        </p:txBody>
      </p:sp>
      <p:sp>
        <p:nvSpPr>
          <p:cNvPr id="5" name="Fußzeilenplatzhalter 4">
            <a:extLst>
              <a:ext uri="{FF2B5EF4-FFF2-40B4-BE49-F238E27FC236}">
                <a16:creationId xmlns:a16="http://schemas.microsoft.com/office/drawing/2014/main" id="{5A5BFBA5-561F-B047-9441-F1991BD6E180}"/>
              </a:ext>
            </a:extLst>
          </p:cNvPr>
          <p:cNvSpPr>
            <a:spLocks noGrp="1"/>
          </p:cNvSpPr>
          <p:nvPr>
            <p:ph type="ftr" sz="quarter" idx="12"/>
          </p:nvPr>
        </p:nvSpPr>
        <p:spPr/>
        <p:txBody>
          <a:bodyPr/>
          <a:lstStyle/>
          <a:p>
            <a:pPr algn="ctr" defTabSz="650230">
              <a:defRPr/>
            </a:pPr>
            <a:r>
              <a:rPr lang="de-DE">
                <a:solidFill>
                  <a:prstClr val="white"/>
                </a:solidFill>
                <a:ea typeface="+mn-ea"/>
              </a:rPr>
              <a:t>Developing and promoting search engine literacy in primary education  ‧ #ossym 2022 ‧ Platz, Klan &amp; Decker</a:t>
            </a:r>
            <a:endParaRPr lang="de-DE" dirty="0">
              <a:solidFill>
                <a:prstClr val="white"/>
              </a:solidFill>
              <a:ea typeface="+mn-ea"/>
            </a:endParaRPr>
          </a:p>
        </p:txBody>
      </p:sp>
      <p:sp>
        <p:nvSpPr>
          <p:cNvPr id="6" name="Foliennummernplatzhalter 5">
            <a:extLst>
              <a:ext uri="{FF2B5EF4-FFF2-40B4-BE49-F238E27FC236}">
                <a16:creationId xmlns:a16="http://schemas.microsoft.com/office/drawing/2014/main" id="{105E2FB7-2395-3946-B042-105745B1FF62}"/>
              </a:ext>
            </a:extLst>
          </p:cNvPr>
          <p:cNvSpPr>
            <a:spLocks noGrp="1"/>
          </p:cNvSpPr>
          <p:nvPr>
            <p:ph type="sldNum" sz="quarter" idx="13"/>
          </p:nvPr>
        </p:nvSpPr>
        <p:spPr/>
        <p:txBody>
          <a:bodyPr/>
          <a:lstStyle/>
          <a:p>
            <a:pPr defTabSz="650230">
              <a:defRPr/>
            </a:pPr>
            <a:fld id="{1A90E5E7-075E-4463-AEF7-04E2DF91395C}" type="slidenum">
              <a:rPr lang="de-DE" altLang="de-DE" smtClean="0">
                <a:solidFill>
                  <a:prstClr val="white"/>
                </a:solidFill>
                <a:ea typeface="+mn-ea"/>
              </a:rPr>
              <a:pPr defTabSz="650230">
                <a:defRPr/>
              </a:pPr>
              <a:t>8</a:t>
            </a:fld>
            <a:endParaRPr lang="de-DE" altLang="de-DE" dirty="0">
              <a:solidFill>
                <a:prstClr val="white"/>
              </a:solidFill>
              <a:ea typeface="+mn-ea"/>
            </a:endParaRPr>
          </a:p>
        </p:txBody>
      </p:sp>
      <p:sp>
        <p:nvSpPr>
          <p:cNvPr id="8" name="Pfeil nach rechts 7">
            <a:extLst>
              <a:ext uri="{FF2B5EF4-FFF2-40B4-BE49-F238E27FC236}">
                <a16:creationId xmlns:a16="http://schemas.microsoft.com/office/drawing/2014/main" id="{FF2A78DA-48F2-955F-CD94-135758B8E0CE}"/>
              </a:ext>
            </a:extLst>
          </p:cNvPr>
          <p:cNvSpPr/>
          <p:nvPr/>
        </p:nvSpPr>
        <p:spPr>
          <a:xfrm>
            <a:off x="-50328" y="6579695"/>
            <a:ext cx="5904656" cy="2263191"/>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r>
              <a:rPr lang="de-DE" sz="1800" dirty="0">
                <a:solidFill>
                  <a:schemeClr val="tx1"/>
                </a:solidFill>
              </a:rPr>
              <a:t>Behind </a:t>
            </a:r>
            <a:r>
              <a:rPr lang="de-DE" sz="1800" dirty="0" err="1">
                <a:solidFill>
                  <a:schemeClr val="tx1"/>
                </a:solidFill>
              </a:rPr>
              <a:t>the</a:t>
            </a:r>
            <a:r>
              <a:rPr lang="de-DE" sz="1800" dirty="0">
                <a:solidFill>
                  <a:schemeClr val="tx1"/>
                </a:solidFill>
              </a:rPr>
              <a:t> </a:t>
            </a:r>
            <a:r>
              <a:rPr lang="de-DE" sz="1800" dirty="0" err="1">
                <a:solidFill>
                  <a:schemeClr val="tx1"/>
                </a:solidFill>
              </a:rPr>
              <a:t>simplicity</a:t>
            </a:r>
            <a:r>
              <a:rPr lang="de-DE" sz="1800" dirty="0">
                <a:solidFill>
                  <a:schemeClr val="tx1"/>
                </a:solidFill>
              </a:rPr>
              <a:t> and </a:t>
            </a:r>
            <a:r>
              <a:rPr lang="de-DE" sz="1800" dirty="0" err="1">
                <a:solidFill>
                  <a:schemeClr val="tx1"/>
                </a:solidFill>
              </a:rPr>
              <a:t>the</a:t>
            </a:r>
            <a:r>
              <a:rPr lang="de-DE" sz="1800" dirty="0">
                <a:solidFill>
                  <a:schemeClr val="tx1"/>
                </a:solidFill>
              </a:rPr>
              <a:t> </a:t>
            </a:r>
            <a:r>
              <a:rPr lang="de-DE" sz="1800" dirty="0" err="1">
                <a:solidFill>
                  <a:schemeClr val="tx1"/>
                </a:solidFill>
              </a:rPr>
              <a:t>clear</a:t>
            </a:r>
            <a:r>
              <a:rPr lang="de-DE" sz="1800" dirty="0">
                <a:solidFill>
                  <a:schemeClr val="tx1"/>
                </a:solidFill>
              </a:rPr>
              <a:t> interface </a:t>
            </a:r>
            <a:r>
              <a:rPr lang="de-DE" sz="1800" dirty="0" err="1">
                <a:solidFill>
                  <a:schemeClr val="tx1"/>
                </a:solidFill>
              </a:rPr>
              <a:t>of</a:t>
            </a:r>
            <a:r>
              <a:rPr lang="de-DE" sz="1800" dirty="0">
                <a:solidFill>
                  <a:schemeClr val="tx1"/>
                </a:solidFill>
              </a:rPr>
              <a:t> </a:t>
            </a:r>
            <a:r>
              <a:rPr lang="de-DE" sz="1800" dirty="0" err="1">
                <a:solidFill>
                  <a:schemeClr val="tx1"/>
                </a:solidFill>
              </a:rPr>
              <a:t>currently</a:t>
            </a:r>
            <a:r>
              <a:rPr lang="de-DE" sz="1800" dirty="0">
                <a:solidFill>
                  <a:schemeClr val="tx1"/>
                </a:solidFill>
              </a:rPr>
              <a:t> </a:t>
            </a:r>
            <a:r>
              <a:rPr lang="de-DE" sz="1800" dirty="0" err="1">
                <a:solidFill>
                  <a:schemeClr val="tx1"/>
                </a:solidFill>
              </a:rPr>
              <a:t>popular</a:t>
            </a:r>
            <a:r>
              <a:rPr lang="de-DE" sz="1800" dirty="0">
                <a:solidFill>
                  <a:schemeClr val="tx1"/>
                </a:solidFill>
              </a:rPr>
              <a:t> </a:t>
            </a:r>
            <a:r>
              <a:rPr lang="de-DE" sz="1800" dirty="0" err="1">
                <a:solidFill>
                  <a:schemeClr val="tx1"/>
                </a:solidFill>
              </a:rPr>
              <a:t>search</a:t>
            </a:r>
            <a:r>
              <a:rPr lang="de-DE" sz="1800" dirty="0">
                <a:solidFill>
                  <a:schemeClr val="tx1"/>
                </a:solidFill>
              </a:rPr>
              <a:t> </a:t>
            </a:r>
            <a:r>
              <a:rPr lang="de-DE" sz="1800" dirty="0" err="1">
                <a:solidFill>
                  <a:schemeClr val="tx1"/>
                </a:solidFill>
              </a:rPr>
              <a:t>engines</a:t>
            </a:r>
            <a:r>
              <a:rPr lang="de-DE" sz="1800" dirty="0">
                <a:solidFill>
                  <a:schemeClr val="tx1"/>
                </a:solidFill>
              </a:rPr>
              <a:t> </a:t>
            </a:r>
            <a:r>
              <a:rPr lang="de-DE" sz="1800" dirty="0" err="1">
                <a:solidFill>
                  <a:schemeClr val="tx1"/>
                </a:solidFill>
              </a:rPr>
              <a:t>hides</a:t>
            </a:r>
            <a:r>
              <a:rPr lang="de-DE" sz="1800" dirty="0">
                <a:solidFill>
                  <a:schemeClr val="tx1"/>
                </a:solidFill>
              </a:rPr>
              <a:t> a </a:t>
            </a:r>
            <a:r>
              <a:rPr lang="de-DE" sz="1800" dirty="0" err="1">
                <a:solidFill>
                  <a:schemeClr val="tx1"/>
                </a:solidFill>
              </a:rPr>
              <a:t>complexity</a:t>
            </a:r>
            <a:r>
              <a:rPr lang="de-DE" sz="1800" dirty="0">
                <a:solidFill>
                  <a:schemeClr val="tx1"/>
                </a:solidFill>
              </a:rPr>
              <a:t> </a:t>
            </a:r>
            <a:r>
              <a:rPr lang="de-DE" sz="1800" dirty="0" err="1">
                <a:solidFill>
                  <a:schemeClr val="tx1"/>
                </a:solidFill>
              </a:rPr>
              <a:t>that</a:t>
            </a:r>
            <a:r>
              <a:rPr lang="de-DE" sz="1800" dirty="0">
                <a:solidFill>
                  <a:schemeClr val="tx1"/>
                </a:solidFill>
              </a:rPr>
              <a:t> </a:t>
            </a:r>
            <a:r>
              <a:rPr lang="de-DE" sz="1800" dirty="0" err="1">
                <a:solidFill>
                  <a:schemeClr val="tx1"/>
                </a:solidFill>
              </a:rPr>
              <a:t>is</a:t>
            </a:r>
            <a:r>
              <a:rPr lang="de-DE" sz="1800" dirty="0">
                <a:solidFill>
                  <a:schemeClr val="tx1"/>
                </a:solidFill>
              </a:rPr>
              <a:t> not </a:t>
            </a:r>
            <a:r>
              <a:rPr lang="de-DE" sz="1800" dirty="0" err="1">
                <a:solidFill>
                  <a:schemeClr val="tx1"/>
                </a:solidFill>
              </a:rPr>
              <a:t>understood</a:t>
            </a:r>
            <a:r>
              <a:rPr lang="de-DE" sz="1800" dirty="0">
                <a:solidFill>
                  <a:schemeClr val="tx1"/>
                </a:solidFill>
              </a:rPr>
              <a:t> </a:t>
            </a:r>
            <a:r>
              <a:rPr lang="de-DE" sz="1800" dirty="0" err="1">
                <a:solidFill>
                  <a:schemeClr val="tx1"/>
                </a:solidFill>
              </a:rPr>
              <a:t>by</a:t>
            </a:r>
            <a:r>
              <a:rPr lang="de-DE" sz="1800" dirty="0">
                <a:solidFill>
                  <a:schemeClr val="tx1"/>
                </a:solidFill>
              </a:rPr>
              <a:t> </a:t>
            </a:r>
            <a:r>
              <a:rPr lang="de-DE" sz="1800" dirty="0" err="1">
                <a:solidFill>
                  <a:schemeClr val="tx1"/>
                </a:solidFill>
              </a:rPr>
              <a:t>many</a:t>
            </a:r>
            <a:r>
              <a:rPr lang="de-DE" sz="1800" dirty="0">
                <a:solidFill>
                  <a:schemeClr val="tx1"/>
                </a:solidFill>
              </a:rPr>
              <a:t> </a:t>
            </a:r>
            <a:r>
              <a:rPr lang="de-DE" sz="1800" dirty="0" err="1">
                <a:solidFill>
                  <a:schemeClr val="tx1"/>
                </a:solidFill>
              </a:rPr>
              <a:t>users</a:t>
            </a:r>
            <a:r>
              <a:rPr lang="de-DE" sz="1800" dirty="0">
                <a:solidFill>
                  <a:schemeClr val="tx1"/>
                </a:solidFill>
              </a:rPr>
              <a:t>.</a:t>
            </a:r>
            <a:endParaRPr lang="de-DE" sz="900" dirty="0">
              <a:solidFill>
                <a:schemeClr val="tx1"/>
              </a:solidFill>
            </a:endParaRPr>
          </a:p>
        </p:txBody>
      </p:sp>
    </p:spTree>
    <p:extLst>
      <p:ext uri="{BB962C8B-B14F-4D97-AF65-F5344CB8AC3E}">
        <p14:creationId xmlns:p14="http://schemas.microsoft.com/office/powerpoint/2010/main" val="2167476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a:extLst>
              <a:ext uri="{FF2B5EF4-FFF2-40B4-BE49-F238E27FC236}">
                <a16:creationId xmlns:a16="http://schemas.microsoft.com/office/drawing/2014/main" id="{7C02CCA1-B363-4C4B-A6EE-9A89F90C28BC}"/>
              </a:ext>
            </a:extLst>
          </p:cNvPr>
          <p:cNvSpPr>
            <a:spLocks noGrp="1"/>
          </p:cNvSpPr>
          <p:nvPr>
            <p:ph type="ftr" sz="quarter" idx="10"/>
          </p:nvPr>
        </p:nvSpPr>
        <p:spPr/>
        <p:txBody>
          <a:bodyPr/>
          <a:lstStyle/>
          <a:p>
            <a:pPr algn="ctr" defTabSz="650230">
              <a:defRPr/>
            </a:pPr>
            <a:r>
              <a:rPr lang="de-DE">
                <a:solidFill>
                  <a:prstClr val="white"/>
                </a:solidFill>
                <a:ea typeface="+mn-ea"/>
              </a:rPr>
              <a:t>Developing and promoting search engine literacy in primary education  ‧ #ossym 2022 ‧ Platz, Klan &amp; Decker</a:t>
            </a:r>
            <a:endParaRPr lang="de-DE" dirty="0">
              <a:solidFill>
                <a:prstClr val="white"/>
              </a:solidFill>
              <a:ea typeface="+mn-ea"/>
            </a:endParaRPr>
          </a:p>
        </p:txBody>
      </p:sp>
      <p:sp>
        <p:nvSpPr>
          <p:cNvPr id="5" name="Foliennummernplatzhalter 4">
            <a:extLst>
              <a:ext uri="{FF2B5EF4-FFF2-40B4-BE49-F238E27FC236}">
                <a16:creationId xmlns:a16="http://schemas.microsoft.com/office/drawing/2014/main" id="{3A4C7DBC-F111-5943-A929-E46E016C58E4}"/>
              </a:ext>
            </a:extLst>
          </p:cNvPr>
          <p:cNvSpPr>
            <a:spLocks noGrp="1"/>
          </p:cNvSpPr>
          <p:nvPr>
            <p:ph type="sldNum" sz="quarter" idx="11"/>
          </p:nvPr>
        </p:nvSpPr>
        <p:spPr/>
        <p:txBody>
          <a:bodyPr/>
          <a:lstStyle/>
          <a:p>
            <a:pPr defTabSz="650230">
              <a:defRPr/>
            </a:pPr>
            <a:fld id="{9F98DD93-6DD3-4886-9D58-7AA6C8D569AC}" type="slidenum">
              <a:rPr lang="de-DE" altLang="de-DE" smtClean="0">
                <a:solidFill>
                  <a:prstClr val="white"/>
                </a:solidFill>
                <a:ea typeface="+mn-ea"/>
              </a:rPr>
              <a:pPr defTabSz="650230">
                <a:defRPr/>
              </a:pPr>
              <a:t>9</a:t>
            </a:fld>
            <a:endParaRPr lang="de-DE" altLang="de-DE" dirty="0">
              <a:solidFill>
                <a:prstClr val="white"/>
              </a:solidFill>
              <a:ea typeface="+mn-ea"/>
            </a:endParaRPr>
          </a:p>
        </p:txBody>
      </p:sp>
      <p:sp>
        <p:nvSpPr>
          <p:cNvPr id="6" name="Datumsplatzhalter 5">
            <a:extLst>
              <a:ext uri="{FF2B5EF4-FFF2-40B4-BE49-F238E27FC236}">
                <a16:creationId xmlns:a16="http://schemas.microsoft.com/office/drawing/2014/main" id="{72961A47-C938-AF4C-AB66-8168BD8094CF}"/>
              </a:ext>
            </a:extLst>
          </p:cNvPr>
          <p:cNvSpPr>
            <a:spLocks noGrp="1"/>
          </p:cNvSpPr>
          <p:nvPr>
            <p:ph type="dt" sz="half" idx="12"/>
          </p:nvPr>
        </p:nvSpPr>
        <p:spPr/>
        <p:txBody>
          <a:bodyPr/>
          <a:lstStyle/>
          <a:p>
            <a:pPr defTabSz="650230">
              <a:defRPr/>
            </a:pPr>
            <a:r>
              <a:rPr lang="de-DE">
                <a:solidFill>
                  <a:prstClr val="white"/>
                </a:solidFill>
                <a:ea typeface="+mn-ea"/>
              </a:rPr>
              <a:t>12.10.2022</a:t>
            </a:r>
            <a:endParaRPr lang="de-DE" dirty="0">
              <a:solidFill>
                <a:prstClr val="white"/>
              </a:solidFill>
              <a:ea typeface="+mn-ea"/>
            </a:endParaRPr>
          </a:p>
        </p:txBody>
      </p:sp>
      <p:sp>
        <p:nvSpPr>
          <p:cNvPr id="7" name="Textplatzhalter 6">
            <a:extLst>
              <a:ext uri="{FF2B5EF4-FFF2-40B4-BE49-F238E27FC236}">
                <a16:creationId xmlns:a16="http://schemas.microsoft.com/office/drawing/2014/main" id="{5F6F689A-A87A-FB47-9763-F4AFCE6CD313}"/>
              </a:ext>
            </a:extLst>
          </p:cNvPr>
          <p:cNvSpPr>
            <a:spLocks noGrp="1"/>
          </p:cNvSpPr>
          <p:nvPr>
            <p:ph type="body" sz="quarter" idx="13"/>
          </p:nvPr>
        </p:nvSpPr>
        <p:spPr/>
        <p:txBody>
          <a:bodyPr/>
          <a:lstStyle/>
          <a:p>
            <a:r>
              <a:rPr lang="de-DE" sz="7200" dirty="0" err="1"/>
              <a:t>How</a:t>
            </a:r>
            <a:r>
              <a:rPr lang="de-DE" sz="7200" dirty="0"/>
              <a:t> </a:t>
            </a:r>
            <a:r>
              <a:rPr lang="de-DE" sz="7200" dirty="0" err="1"/>
              <a:t>to</a:t>
            </a:r>
            <a:r>
              <a:rPr lang="de-DE" sz="7200" dirty="0"/>
              <a:t> </a:t>
            </a:r>
            <a:r>
              <a:rPr lang="de-DE" sz="7200" dirty="0" err="1"/>
              <a:t>teach</a:t>
            </a:r>
            <a:r>
              <a:rPr lang="de-DE" sz="7200" dirty="0"/>
              <a:t> Search Engine </a:t>
            </a:r>
            <a:r>
              <a:rPr lang="de-DE" sz="7200" dirty="0" err="1"/>
              <a:t>Literacy</a:t>
            </a:r>
            <a:endParaRPr lang="de-DE" sz="7200" dirty="0"/>
          </a:p>
        </p:txBody>
      </p:sp>
    </p:spTree>
    <p:extLst>
      <p:ext uri="{BB962C8B-B14F-4D97-AF65-F5344CB8AC3E}">
        <p14:creationId xmlns:p14="http://schemas.microsoft.com/office/powerpoint/2010/main" val="3428196351"/>
      </p:ext>
    </p:extLst>
  </p:cSld>
  <p:clrMapOvr>
    <a:masterClrMapping/>
  </p:clrMapOvr>
</p:sld>
</file>

<file path=ppt/theme/theme1.xml><?xml version="1.0" encoding="utf-8"?>
<a:theme xmlns:a="http://schemas.openxmlformats.org/drawingml/2006/main" name="1_Office-Design">
  <a:themeElements>
    <a:clrScheme name="Benutzerdefiniert 1">
      <a:dk1>
        <a:sysClr val="windowText" lastClr="000000"/>
      </a:dk1>
      <a:lt1>
        <a:sysClr val="window" lastClr="FFFFFF"/>
      </a:lt1>
      <a:dk2>
        <a:srgbClr val="004877"/>
      </a:dk2>
      <a:lt2>
        <a:srgbClr val="E6E6E6"/>
      </a:lt2>
      <a:accent1>
        <a:srgbClr val="C82254"/>
      </a:accent1>
      <a:accent2>
        <a:srgbClr val="D7DF23"/>
      </a:accent2>
      <a:accent3>
        <a:srgbClr val="01283F"/>
      </a:accent3>
      <a:accent4>
        <a:srgbClr val="BEBEBE"/>
      </a:accent4>
      <a:accent5>
        <a:srgbClr val="919191"/>
      </a:accent5>
      <a:accent6>
        <a:srgbClr val="BEBEBE"/>
      </a:accent6>
      <a:hlink>
        <a:srgbClr val="0000FF"/>
      </a:hlink>
      <a:folHlink>
        <a:srgbClr val="8DB3E2"/>
      </a:folHlink>
    </a:clrScheme>
    <a:fontScheme name="1_Office-Design">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PHT_Vorlage_02</Template>
  <TotalTime>0</TotalTime>
  <Pages>0</Pages>
  <Words>2993</Words>
  <Characters>0</Characters>
  <Application>Microsoft Macintosh PowerPoint</Application>
  <PresentationFormat>Benutzerdefiniert</PresentationFormat>
  <Lines>0</Lines>
  <Paragraphs>302</Paragraphs>
  <Slides>28</Slides>
  <Notes>23</Notes>
  <HiddenSlides>0</HiddenSlides>
  <MMClips>0</MMClips>
  <ScaleCrop>false</ScaleCrop>
  <HeadingPairs>
    <vt:vector size="6" baseType="variant">
      <vt:variant>
        <vt:lpstr>Verwendete Schriftarten</vt:lpstr>
      </vt:variant>
      <vt:variant>
        <vt:i4>12</vt:i4>
      </vt:variant>
      <vt:variant>
        <vt:lpstr>Design</vt:lpstr>
      </vt:variant>
      <vt:variant>
        <vt:i4>1</vt:i4>
      </vt:variant>
      <vt:variant>
        <vt:lpstr>Folientitel</vt:lpstr>
      </vt:variant>
      <vt:variant>
        <vt:i4>28</vt:i4>
      </vt:variant>
    </vt:vector>
  </HeadingPairs>
  <TitlesOfParts>
    <vt:vector size="41" baseType="lpstr">
      <vt:lpstr>Arial</vt:lpstr>
      <vt:lpstr>Bliss 2 Medium</vt:lpstr>
      <vt:lpstr>Bliss 2 Regular</vt:lpstr>
      <vt:lpstr>Calibri</vt:lpstr>
      <vt:lpstr>Chalkduster</vt:lpstr>
      <vt:lpstr>Gill Sans</vt:lpstr>
      <vt:lpstr>Libre Franklin</vt:lpstr>
      <vt:lpstr>Lucida Grande</vt:lpstr>
      <vt:lpstr>Segoe UI</vt:lpstr>
      <vt:lpstr>Systemschrift Normal</vt:lpstr>
      <vt:lpstr>Trebuchet MS</vt:lpstr>
      <vt:lpstr>Verdana</vt:lpstr>
      <vt:lpstr>1_Office-Design</vt:lpstr>
      <vt:lpstr>Developing and promoting search engine literacy in primary education    </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Pädagogische Hochschule Tirol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Grundlagen der Geometrie und ihrer Didaktik</dc:title>
  <dc:subject/>
  <dc:creator>t.stornig</dc:creator>
  <cp:keywords/>
  <dc:description/>
  <cp:lastModifiedBy>Melanie Platz</cp:lastModifiedBy>
  <cp:revision>1113</cp:revision>
  <cp:lastPrinted>2020-09-10T12:35:13Z</cp:lastPrinted>
  <dcterms:created xsi:type="dcterms:W3CDTF">2012-01-19T13:50:08Z</dcterms:created>
  <dcterms:modified xsi:type="dcterms:W3CDTF">2022-10-08T13:16:05Z</dcterms:modified>
</cp:coreProperties>
</file>