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DF7E-A697-ED15-673E-62630D8C25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8CBF64-3365-3836-1DF7-EEFBC6EFC3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0D9837-6218-118C-9EC2-079606A24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58342-22CC-40B9-A09F-5209396A5E28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782A-C0E3-97BE-1EC7-33B93DD36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836582-F9B9-7822-A559-0FC285D91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B1F1-EB8D-469D-AC1F-2B03D81BBB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622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3FC53-8413-F813-0BA6-EFEA5AA17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B8D534-F91E-B2ED-7EC8-A7219F74A4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D4E67D-5A3E-6157-A988-0D0537F2C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58342-22CC-40B9-A09F-5209396A5E28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99844B-255B-0AFD-FE37-650123B2C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3A27FE-4265-4CE6-5C15-2F9D611C6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B1F1-EB8D-469D-AC1F-2B03D81BBB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14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C81D9F-7B20-FBF4-3F4F-EBD0DE2205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DF343C-613B-192D-A0C0-90DE1E52F9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C21AE-7D15-D8C6-A171-F5DCE0307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58342-22CC-40B9-A09F-5209396A5E28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E80551-11AE-E56C-D070-A7394B92E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332C12-D758-F96D-49DA-2A7A8EF61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B1F1-EB8D-469D-AC1F-2B03D81BBB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438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26F68-C62D-778B-E6DB-1E2793AAA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52953-B038-092F-1056-7315F64A1B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AF1372-0763-81DB-4B74-FF031327E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58342-22CC-40B9-A09F-5209396A5E28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636DDC-1431-72B9-575C-FA24C3A38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42E9C3-3154-6083-7F3F-38078D391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B1F1-EB8D-469D-AC1F-2B03D81BBB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336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56C73-DD96-D34A-244A-BCB6BD774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137040-8A79-1E09-1F9F-D46F4A474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C47DE-7CC5-45EB-AAD4-ADECC865D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58342-22CC-40B9-A09F-5209396A5E28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939A9-FC79-0DB8-2DC9-7387D539B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26604C-4500-ED0D-1741-3B8F9AEB9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B1F1-EB8D-469D-AC1F-2B03D81BBB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608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FEDE-9730-6173-C6A9-11E082E28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5F70EB-6A04-88F4-41A0-15FAEE4A4E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76DBD2-6FAF-D4BA-4FD8-C9E92670C9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55FCC6-40CA-D2AE-1573-BA8DEA9BD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58342-22CC-40B9-A09F-5209396A5E28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7CE94D-AC47-FA6B-86EC-02A95AB3E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E2CF4D-E666-C85F-999B-9A0331C3A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B1F1-EB8D-469D-AC1F-2B03D81BBB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951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BA037-C0A5-0063-A26D-2D2F78D80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37DFBF-4EB6-34E7-9F6B-59097729C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67D0D7-2EFB-0D30-DC37-3A95114A90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CF26E2-1565-0947-8F66-DACF6DEF8A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DD5F9-ED8C-5750-E536-42C66AF491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D9BD42-A1AE-F8E9-1067-0A0BE2EF6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58342-22CC-40B9-A09F-5209396A5E28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F37CF2-DA08-F38A-C6B2-C527927F9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3C159A-9863-FB07-8FFC-85D75493F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B1F1-EB8D-469D-AC1F-2B03D81BBB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226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4925E-7BBD-EDFD-E3CC-8FA00EB9E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35A48A-3316-0D0E-8D06-EF05020D8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58342-22CC-40B9-A09F-5209396A5E28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FE8988-A798-9062-00EC-48345E058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CC86C5-D518-AAA5-CF33-399E2E86B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B1F1-EB8D-469D-AC1F-2B03D81BBB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525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084AD5-B865-59F4-1F13-AAD22CE50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58342-22CC-40B9-A09F-5209396A5E28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5698BD-19E0-CDCE-33D0-97BF4A657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B6C4B-C7FB-B0B7-30A3-918B1C111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B1F1-EB8D-469D-AC1F-2B03D81BBB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758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43F36-CC2E-798E-68DC-166467D4A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C5CF5-23E1-7AA0-7282-71D50B66C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6C3337-F659-7610-1BF9-645DCBDFE5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7C280A-60F0-5BC4-5A2B-E5E6466B7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58342-22CC-40B9-A09F-5209396A5E28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EC4CEA-E5B8-AC9D-9B7B-0F671B434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EB9BCE-2D3B-B2E1-1E27-FC89BC970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B1F1-EB8D-469D-AC1F-2B03D81BBB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039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397C0-8D41-4940-0271-09C33F089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39E6ED-76B0-6EB3-20F0-814DA0362D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65EA44-05B8-7068-30C3-EE784AF42A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4BE40C-C33A-3534-48FE-690B73AE5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58342-22CC-40B9-A09F-5209396A5E28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7498A2-4FDB-2A5C-BEDB-9CACD4CC8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8483F-99AA-1B81-AD53-DA8B25654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B1F1-EB8D-469D-AC1F-2B03D81BBB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76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EFD466-8179-C4E6-D652-838CC8C66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6888DB-776D-E284-72D8-C3280CCA3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7BE26-850E-B848-F49E-5495EDCA57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58342-22CC-40B9-A09F-5209396A5E28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5777C6-57F4-0486-EFC8-BCC26D7B88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D7D16E-CE03-DFA0-1FDF-5954F9A61D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1B1F1-EB8D-469D-AC1F-2B03D81BBB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693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BE6C28E1-6958-17AA-8690-E8E6AB8952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700"/>
            <a:ext cx="12192000" cy="62705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419CD1-4D92-666D-E336-3E4A42331773}"/>
              </a:ext>
            </a:extLst>
          </p:cNvPr>
          <p:cNvSpPr txBox="1"/>
          <p:nvPr/>
        </p:nvSpPr>
        <p:spPr>
          <a:xfrm>
            <a:off x="7264400" y="17310"/>
            <a:ext cx="1483360" cy="369332"/>
          </a:xfrm>
          <a:prstGeom prst="rect">
            <a:avLst/>
          </a:prstGeom>
          <a:noFill/>
          <a:ln w="412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n_TOF target</a:t>
            </a: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0B8D17E-A65D-AD2C-C377-75AB1097AA0B}"/>
              </a:ext>
            </a:extLst>
          </p:cNvPr>
          <p:cNvCxnSpPr/>
          <p:nvPr/>
        </p:nvCxnSpPr>
        <p:spPr>
          <a:xfrm flipV="1">
            <a:off x="3469640" y="1905000"/>
            <a:ext cx="2997200" cy="314960"/>
          </a:xfrm>
          <a:prstGeom prst="line">
            <a:avLst/>
          </a:prstGeom>
          <a:ln w="3175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1D058F-0E6C-F2D3-B325-B9DF9CE9402D}"/>
              </a:ext>
            </a:extLst>
          </p:cNvPr>
          <p:cNvCxnSpPr/>
          <p:nvPr/>
        </p:nvCxnSpPr>
        <p:spPr>
          <a:xfrm flipV="1">
            <a:off x="8321040" y="1503680"/>
            <a:ext cx="2997200" cy="314960"/>
          </a:xfrm>
          <a:prstGeom prst="line">
            <a:avLst/>
          </a:prstGeom>
          <a:ln w="3175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01170F-5876-D327-7A4B-7A2832FB0E69}"/>
              </a:ext>
            </a:extLst>
          </p:cNvPr>
          <p:cNvCxnSpPr>
            <a:cxnSpLocks/>
          </p:cNvCxnSpPr>
          <p:nvPr/>
        </p:nvCxnSpPr>
        <p:spPr>
          <a:xfrm flipV="1">
            <a:off x="6228080" y="2062480"/>
            <a:ext cx="2275840" cy="157480"/>
          </a:xfrm>
          <a:prstGeom prst="line">
            <a:avLst/>
          </a:prstGeom>
          <a:ln w="3175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018EF38-A7B7-0A32-A155-2118CA681EDC}"/>
              </a:ext>
            </a:extLst>
          </p:cNvPr>
          <p:cNvSpPr txBox="1"/>
          <p:nvPr/>
        </p:nvSpPr>
        <p:spPr>
          <a:xfrm>
            <a:off x="8747760" y="1503680"/>
            <a:ext cx="1408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Tunnel wall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173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C6B196B2-2E57-4747-7505-16B0474142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6"/>
          <a:stretch/>
        </p:blipFill>
        <p:spPr>
          <a:xfrm>
            <a:off x="472964" y="1008401"/>
            <a:ext cx="5400000" cy="3399252"/>
          </a:xfrm>
          <a:prstGeom prst="rect">
            <a:avLst/>
          </a:prstGeom>
        </p:spPr>
      </p:pic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29B7237A-3BEB-05C5-4123-53D2C18AFA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732" y="2623947"/>
            <a:ext cx="7200000" cy="37031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30AA6A1-5B7E-D4B2-372E-48B455628FD3}"/>
              </a:ext>
            </a:extLst>
          </p:cNvPr>
          <p:cNvSpPr txBox="1"/>
          <p:nvPr/>
        </p:nvSpPr>
        <p:spPr>
          <a:xfrm>
            <a:off x="5638800" y="29744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C77772-E3EE-50FB-4D12-8CF2444A7C1C}"/>
              </a:ext>
            </a:extLst>
          </p:cNvPr>
          <p:cNvSpPr txBox="1"/>
          <p:nvPr/>
        </p:nvSpPr>
        <p:spPr>
          <a:xfrm>
            <a:off x="7378251" y="546540"/>
            <a:ext cx="3384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NEAR ++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9474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Aberle</dc:creator>
  <cp:lastModifiedBy>Oliver Aberle</cp:lastModifiedBy>
  <cp:revision>1</cp:revision>
  <dcterms:created xsi:type="dcterms:W3CDTF">2022-05-30T15:24:37Z</dcterms:created>
  <dcterms:modified xsi:type="dcterms:W3CDTF">2022-05-30T15:36:01Z</dcterms:modified>
</cp:coreProperties>
</file>