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60" r:id="rId2"/>
    <p:sldId id="274" r:id="rId3"/>
    <p:sldId id="261" r:id="rId4"/>
    <p:sldId id="318" r:id="rId5"/>
    <p:sldId id="313" r:id="rId6"/>
    <p:sldId id="314" r:id="rId7"/>
    <p:sldId id="315" r:id="rId8"/>
    <p:sldId id="275" r:id="rId9"/>
    <p:sldId id="306" r:id="rId10"/>
    <p:sldId id="307" r:id="rId11"/>
    <p:sldId id="312" r:id="rId12"/>
    <p:sldId id="311" r:id="rId13"/>
    <p:sldId id="317" r:id="rId14"/>
    <p:sldId id="271" r:id="rId15"/>
    <p:sldId id="264" r:id="rId16"/>
    <p:sldId id="265" r:id="rId17"/>
    <p:sldId id="267" r:id="rId18"/>
    <p:sldId id="262" r:id="rId19"/>
    <p:sldId id="268" r:id="rId20"/>
    <p:sldId id="269" r:id="rId21"/>
    <p:sldId id="270" r:id="rId22"/>
    <p:sldId id="272" r:id="rId23"/>
    <p:sldId id="266" r:id="rId24"/>
    <p:sldId id="276" r:id="rId2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00CB"/>
    <a:srgbClr val="A40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13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14" y="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ludwin\cernbox\WINDOWS\Desktop\LS2_HNINP\LS2_HNINP-people_assignment_to_addenda_2021-06-01_ext_propos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ludwin\cernbox\WINDOWS\Desktop\LS2_HNINP\LS2_HNINP-people_assignment_to_addenda_2021-06-01_ext_propos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bielews\cernbox\WINDOWS\Desktop\post_LS2_DISMAC_NCs_summary_v21_with_last_NC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Resistance/V-taps sequence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numRef>
              <c:f>Sheet1!$F$2:$F$476</c:f>
              <c:numCache>
                <c:formatCode>mmm\-yyyy</c:formatCode>
                <c:ptCount val="475"/>
                <c:pt idx="0">
                  <c:v>43440</c:v>
                </c:pt>
                <c:pt idx="1">
                  <c:v>43441</c:v>
                </c:pt>
                <c:pt idx="2">
                  <c:v>43444</c:v>
                </c:pt>
                <c:pt idx="3">
                  <c:v>43445</c:v>
                </c:pt>
                <c:pt idx="4">
                  <c:v>43446</c:v>
                </c:pt>
                <c:pt idx="5">
                  <c:v>43447</c:v>
                </c:pt>
                <c:pt idx="6">
                  <c:v>43448</c:v>
                </c:pt>
                <c:pt idx="7">
                  <c:v>43455</c:v>
                </c:pt>
                <c:pt idx="8">
                  <c:v>43474</c:v>
                </c:pt>
                <c:pt idx="9">
                  <c:v>43475</c:v>
                </c:pt>
                <c:pt idx="10">
                  <c:v>43476</c:v>
                </c:pt>
                <c:pt idx="11">
                  <c:v>43479</c:v>
                </c:pt>
                <c:pt idx="12">
                  <c:v>43480</c:v>
                </c:pt>
                <c:pt idx="13">
                  <c:v>43481</c:v>
                </c:pt>
                <c:pt idx="14">
                  <c:v>43482</c:v>
                </c:pt>
                <c:pt idx="15">
                  <c:v>43483</c:v>
                </c:pt>
                <c:pt idx="16">
                  <c:v>43486</c:v>
                </c:pt>
                <c:pt idx="17">
                  <c:v>43487</c:v>
                </c:pt>
                <c:pt idx="18">
                  <c:v>43488</c:v>
                </c:pt>
                <c:pt idx="19">
                  <c:v>43489</c:v>
                </c:pt>
                <c:pt idx="20">
                  <c:v>43490</c:v>
                </c:pt>
                <c:pt idx="21">
                  <c:v>43493</c:v>
                </c:pt>
                <c:pt idx="22">
                  <c:v>43494</c:v>
                </c:pt>
                <c:pt idx="23">
                  <c:v>43495</c:v>
                </c:pt>
                <c:pt idx="24">
                  <c:v>43496</c:v>
                </c:pt>
                <c:pt idx="25">
                  <c:v>43497</c:v>
                </c:pt>
                <c:pt idx="26">
                  <c:v>43502</c:v>
                </c:pt>
                <c:pt idx="27">
                  <c:v>43504</c:v>
                </c:pt>
                <c:pt idx="28">
                  <c:v>43507</c:v>
                </c:pt>
                <c:pt idx="29">
                  <c:v>43508</c:v>
                </c:pt>
                <c:pt idx="30">
                  <c:v>43509</c:v>
                </c:pt>
                <c:pt idx="31">
                  <c:v>43510</c:v>
                </c:pt>
                <c:pt idx="32">
                  <c:v>43511</c:v>
                </c:pt>
                <c:pt idx="33">
                  <c:v>43514</c:v>
                </c:pt>
                <c:pt idx="34">
                  <c:v>43515</c:v>
                </c:pt>
                <c:pt idx="35">
                  <c:v>43516</c:v>
                </c:pt>
                <c:pt idx="36">
                  <c:v>43517</c:v>
                </c:pt>
                <c:pt idx="37">
                  <c:v>43518</c:v>
                </c:pt>
                <c:pt idx="38">
                  <c:v>43521</c:v>
                </c:pt>
                <c:pt idx="39">
                  <c:v>43522</c:v>
                </c:pt>
                <c:pt idx="40">
                  <c:v>43523</c:v>
                </c:pt>
                <c:pt idx="41">
                  <c:v>43524</c:v>
                </c:pt>
                <c:pt idx="42">
                  <c:v>43525</c:v>
                </c:pt>
                <c:pt idx="43">
                  <c:v>43528</c:v>
                </c:pt>
                <c:pt idx="44">
                  <c:v>43529</c:v>
                </c:pt>
                <c:pt idx="45">
                  <c:v>43530</c:v>
                </c:pt>
                <c:pt idx="46">
                  <c:v>43531</c:v>
                </c:pt>
                <c:pt idx="47">
                  <c:v>43532</c:v>
                </c:pt>
                <c:pt idx="48">
                  <c:v>43535</c:v>
                </c:pt>
                <c:pt idx="49">
                  <c:v>43536</c:v>
                </c:pt>
                <c:pt idx="50">
                  <c:v>43537</c:v>
                </c:pt>
                <c:pt idx="51">
                  <c:v>43538</c:v>
                </c:pt>
                <c:pt idx="52">
                  <c:v>43539</c:v>
                </c:pt>
                <c:pt idx="53">
                  <c:v>43542</c:v>
                </c:pt>
                <c:pt idx="54">
                  <c:v>43543</c:v>
                </c:pt>
                <c:pt idx="55">
                  <c:v>43544</c:v>
                </c:pt>
                <c:pt idx="56">
                  <c:v>43545</c:v>
                </c:pt>
                <c:pt idx="57">
                  <c:v>43546</c:v>
                </c:pt>
                <c:pt idx="58">
                  <c:v>43549</c:v>
                </c:pt>
                <c:pt idx="59">
                  <c:v>43550</c:v>
                </c:pt>
                <c:pt idx="60">
                  <c:v>43551</c:v>
                </c:pt>
                <c:pt idx="61">
                  <c:v>43552</c:v>
                </c:pt>
                <c:pt idx="62">
                  <c:v>43553</c:v>
                </c:pt>
                <c:pt idx="63">
                  <c:v>43556</c:v>
                </c:pt>
                <c:pt idx="64">
                  <c:v>43557</c:v>
                </c:pt>
                <c:pt idx="65">
                  <c:v>43558</c:v>
                </c:pt>
                <c:pt idx="66">
                  <c:v>43559</c:v>
                </c:pt>
                <c:pt idx="67">
                  <c:v>43560</c:v>
                </c:pt>
                <c:pt idx="68">
                  <c:v>43563</c:v>
                </c:pt>
                <c:pt idx="69">
                  <c:v>43564</c:v>
                </c:pt>
                <c:pt idx="70">
                  <c:v>43565</c:v>
                </c:pt>
                <c:pt idx="71">
                  <c:v>43566</c:v>
                </c:pt>
                <c:pt idx="72">
                  <c:v>43567</c:v>
                </c:pt>
                <c:pt idx="73">
                  <c:v>43570</c:v>
                </c:pt>
                <c:pt idx="74">
                  <c:v>43571</c:v>
                </c:pt>
                <c:pt idx="75">
                  <c:v>43573</c:v>
                </c:pt>
                <c:pt idx="76">
                  <c:v>43578</c:v>
                </c:pt>
                <c:pt idx="77">
                  <c:v>43579</c:v>
                </c:pt>
                <c:pt idx="78">
                  <c:v>43580</c:v>
                </c:pt>
                <c:pt idx="79">
                  <c:v>43581</c:v>
                </c:pt>
                <c:pt idx="80">
                  <c:v>43584</c:v>
                </c:pt>
                <c:pt idx="81">
                  <c:v>43585</c:v>
                </c:pt>
                <c:pt idx="82">
                  <c:v>43587</c:v>
                </c:pt>
                <c:pt idx="83">
                  <c:v>43588</c:v>
                </c:pt>
                <c:pt idx="84">
                  <c:v>43591</c:v>
                </c:pt>
                <c:pt idx="85">
                  <c:v>43592</c:v>
                </c:pt>
                <c:pt idx="86">
                  <c:v>43593</c:v>
                </c:pt>
                <c:pt idx="87">
                  <c:v>43594</c:v>
                </c:pt>
                <c:pt idx="88">
                  <c:v>43595</c:v>
                </c:pt>
                <c:pt idx="89">
                  <c:v>43598</c:v>
                </c:pt>
                <c:pt idx="90">
                  <c:v>43599</c:v>
                </c:pt>
                <c:pt idx="91">
                  <c:v>43600</c:v>
                </c:pt>
                <c:pt idx="92">
                  <c:v>43601</c:v>
                </c:pt>
                <c:pt idx="93">
                  <c:v>43602</c:v>
                </c:pt>
                <c:pt idx="94">
                  <c:v>43605</c:v>
                </c:pt>
                <c:pt idx="95">
                  <c:v>43606</c:v>
                </c:pt>
                <c:pt idx="96">
                  <c:v>43607</c:v>
                </c:pt>
                <c:pt idx="97">
                  <c:v>43608</c:v>
                </c:pt>
                <c:pt idx="98">
                  <c:v>43609</c:v>
                </c:pt>
                <c:pt idx="99">
                  <c:v>43612</c:v>
                </c:pt>
                <c:pt idx="100">
                  <c:v>43613</c:v>
                </c:pt>
                <c:pt idx="101">
                  <c:v>43614</c:v>
                </c:pt>
                <c:pt idx="102">
                  <c:v>43616</c:v>
                </c:pt>
                <c:pt idx="103">
                  <c:v>43619</c:v>
                </c:pt>
                <c:pt idx="104">
                  <c:v>43620</c:v>
                </c:pt>
                <c:pt idx="105">
                  <c:v>43621</c:v>
                </c:pt>
                <c:pt idx="106">
                  <c:v>43622</c:v>
                </c:pt>
                <c:pt idx="107">
                  <c:v>43623</c:v>
                </c:pt>
                <c:pt idx="108">
                  <c:v>43627</c:v>
                </c:pt>
                <c:pt idx="109">
                  <c:v>43628</c:v>
                </c:pt>
                <c:pt idx="110">
                  <c:v>43629</c:v>
                </c:pt>
                <c:pt idx="111">
                  <c:v>43630</c:v>
                </c:pt>
                <c:pt idx="112">
                  <c:v>43633</c:v>
                </c:pt>
                <c:pt idx="113">
                  <c:v>43634</c:v>
                </c:pt>
                <c:pt idx="114">
                  <c:v>43635</c:v>
                </c:pt>
                <c:pt idx="115">
                  <c:v>43636</c:v>
                </c:pt>
                <c:pt idx="116">
                  <c:v>43637</c:v>
                </c:pt>
                <c:pt idx="117">
                  <c:v>43640</c:v>
                </c:pt>
                <c:pt idx="118">
                  <c:v>43641</c:v>
                </c:pt>
                <c:pt idx="119">
                  <c:v>43642</c:v>
                </c:pt>
                <c:pt idx="120">
                  <c:v>43643</c:v>
                </c:pt>
                <c:pt idx="121">
                  <c:v>43644</c:v>
                </c:pt>
                <c:pt idx="122">
                  <c:v>43647</c:v>
                </c:pt>
                <c:pt idx="123">
                  <c:v>43648</c:v>
                </c:pt>
                <c:pt idx="124">
                  <c:v>43649</c:v>
                </c:pt>
                <c:pt idx="125">
                  <c:v>43650</c:v>
                </c:pt>
                <c:pt idx="126">
                  <c:v>43651</c:v>
                </c:pt>
                <c:pt idx="127">
                  <c:v>43654</c:v>
                </c:pt>
                <c:pt idx="128">
                  <c:v>43655</c:v>
                </c:pt>
                <c:pt idx="129">
                  <c:v>43656</c:v>
                </c:pt>
                <c:pt idx="130">
                  <c:v>43657</c:v>
                </c:pt>
                <c:pt idx="131">
                  <c:v>43658</c:v>
                </c:pt>
                <c:pt idx="132">
                  <c:v>43661</c:v>
                </c:pt>
                <c:pt idx="133">
                  <c:v>43662</c:v>
                </c:pt>
                <c:pt idx="134">
                  <c:v>43663</c:v>
                </c:pt>
                <c:pt idx="135">
                  <c:v>43664</c:v>
                </c:pt>
                <c:pt idx="136">
                  <c:v>43665</c:v>
                </c:pt>
                <c:pt idx="137">
                  <c:v>43668</c:v>
                </c:pt>
                <c:pt idx="138">
                  <c:v>43669</c:v>
                </c:pt>
                <c:pt idx="139">
                  <c:v>43670</c:v>
                </c:pt>
                <c:pt idx="140">
                  <c:v>43671</c:v>
                </c:pt>
                <c:pt idx="141">
                  <c:v>43672</c:v>
                </c:pt>
                <c:pt idx="142">
                  <c:v>43675</c:v>
                </c:pt>
                <c:pt idx="143">
                  <c:v>43676</c:v>
                </c:pt>
                <c:pt idx="144">
                  <c:v>43677</c:v>
                </c:pt>
                <c:pt idx="145">
                  <c:v>43678</c:v>
                </c:pt>
                <c:pt idx="146">
                  <c:v>43679</c:v>
                </c:pt>
                <c:pt idx="147">
                  <c:v>43682</c:v>
                </c:pt>
                <c:pt idx="148">
                  <c:v>43683</c:v>
                </c:pt>
                <c:pt idx="149">
                  <c:v>43684</c:v>
                </c:pt>
                <c:pt idx="150">
                  <c:v>43685</c:v>
                </c:pt>
                <c:pt idx="151">
                  <c:v>43686</c:v>
                </c:pt>
                <c:pt idx="152">
                  <c:v>43689</c:v>
                </c:pt>
                <c:pt idx="153">
                  <c:v>43690</c:v>
                </c:pt>
                <c:pt idx="154">
                  <c:v>43691</c:v>
                </c:pt>
                <c:pt idx="155">
                  <c:v>43692</c:v>
                </c:pt>
                <c:pt idx="156">
                  <c:v>43693</c:v>
                </c:pt>
                <c:pt idx="157">
                  <c:v>43696</c:v>
                </c:pt>
                <c:pt idx="158">
                  <c:v>43697</c:v>
                </c:pt>
                <c:pt idx="159">
                  <c:v>43698</c:v>
                </c:pt>
                <c:pt idx="160">
                  <c:v>43699</c:v>
                </c:pt>
                <c:pt idx="161">
                  <c:v>43700</c:v>
                </c:pt>
                <c:pt idx="162">
                  <c:v>43703</c:v>
                </c:pt>
                <c:pt idx="163">
                  <c:v>43704</c:v>
                </c:pt>
                <c:pt idx="164">
                  <c:v>43705</c:v>
                </c:pt>
                <c:pt idx="165">
                  <c:v>43706</c:v>
                </c:pt>
                <c:pt idx="166">
                  <c:v>43707</c:v>
                </c:pt>
                <c:pt idx="167">
                  <c:v>43710</c:v>
                </c:pt>
                <c:pt idx="168">
                  <c:v>43711</c:v>
                </c:pt>
                <c:pt idx="169">
                  <c:v>43712</c:v>
                </c:pt>
                <c:pt idx="170">
                  <c:v>43714</c:v>
                </c:pt>
                <c:pt idx="171">
                  <c:v>43717</c:v>
                </c:pt>
                <c:pt idx="172">
                  <c:v>43718</c:v>
                </c:pt>
                <c:pt idx="173">
                  <c:v>43719</c:v>
                </c:pt>
                <c:pt idx="174">
                  <c:v>43720</c:v>
                </c:pt>
                <c:pt idx="175">
                  <c:v>43724</c:v>
                </c:pt>
                <c:pt idx="176">
                  <c:v>43725</c:v>
                </c:pt>
                <c:pt idx="177">
                  <c:v>43726</c:v>
                </c:pt>
                <c:pt idx="178">
                  <c:v>43727</c:v>
                </c:pt>
                <c:pt idx="179">
                  <c:v>43728</c:v>
                </c:pt>
                <c:pt idx="180">
                  <c:v>43731</c:v>
                </c:pt>
                <c:pt idx="181">
                  <c:v>43732</c:v>
                </c:pt>
                <c:pt idx="182">
                  <c:v>43733</c:v>
                </c:pt>
                <c:pt idx="183">
                  <c:v>43734</c:v>
                </c:pt>
                <c:pt idx="184">
                  <c:v>43735</c:v>
                </c:pt>
                <c:pt idx="185">
                  <c:v>43738</c:v>
                </c:pt>
                <c:pt idx="186">
                  <c:v>43739</c:v>
                </c:pt>
                <c:pt idx="187">
                  <c:v>43740</c:v>
                </c:pt>
                <c:pt idx="188">
                  <c:v>43741</c:v>
                </c:pt>
                <c:pt idx="189">
                  <c:v>43742</c:v>
                </c:pt>
                <c:pt idx="190">
                  <c:v>43745</c:v>
                </c:pt>
                <c:pt idx="191">
                  <c:v>43746</c:v>
                </c:pt>
                <c:pt idx="192">
                  <c:v>43747</c:v>
                </c:pt>
                <c:pt idx="193">
                  <c:v>43748</c:v>
                </c:pt>
                <c:pt idx="194">
                  <c:v>43749</c:v>
                </c:pt>
                <c:pt idx="195">
                  <c:v>43752</c:v>
                </c:pt>
                <c:pt idx="196">
                  <c:v>43753</c:v>
                </c:pt>
                <c:pt idx="197">
                  <c:v>43754</c:v>
                </c:pt>
                <c:pt idx="198">
                  <c:v>43755</c:v>
                </c:pt>
                <c:pt idx="199">
                  <c:v>43756</c:v>
                </c:pt>
                <c:pt idx="200">
                  <c:v>43759</c:v>
                </c:pt>
                <c:pt idx="201">
                  <c:v>43760</c:v>
                </c:pt>
                <c:pt idx="202">
                  <c:v>43761</c:v>
                </c:pt>
                <c:pt idx="203">
                  <c:v>43762</c:v>
                </c:pt>
                <c:pt idx="204">
                  <c:v>43763</c:v>
                </c:pt>
                <c:pt idx="205">
                  <c:v>43766</c:v>
                </c:pt>
                <c:pt idx="206">
                  <c:v>43767</c:v>
                </c:pt>
                <c:pt idx="207">
                  <c:v>43768</c:v>
                </c:pt>
                <c:pt idx="208">
                  <c:v>43769</c:v>
                </c:pt>
                <c:pt idx="209">
                  <c:v>43770</c:v>
                </c:pt>
                <c:pt idx="210">
                  <c:v>43773</c:v>
                </c:pt>
                <c:pt idx="211">
                  <c:v>43774</c:v>
                </c:pt>
                <c:pt idx="212">
                  <c:v>43775</c:v>
                </c:pt>
                <c:pt idx="213">
                  <c:v>43776</c:v>
                </c:pt>
                <c:pt idx="214">
                  <c:v>43777</c:v>
                </c:pt>
                <c:pt idx="215">
                  <c:v>43780</c:v>
                </c:pt>
                <c:pt idx="216">
                  <c:v>43781</c:v>
                </c:pt>
                <c:pt idx="217">
                  <c:v>43782</c:v>
                </c:pt>
                <c:pt idx="218">
                  <c:v>43783</c:v>
                </c:pt>
                <c:pt idx="219">
                  <c:v>43784</c:v>
                </c:pt>
                <c:pt idx="220">
                  <c:v>43787</c:v>
                </c:pt>
                <c:pt idx="221">
                  <c:v>43788</c:v>
                </c:pt>
                <c:pt idx="222">
                  <c:v>43789</c:v>
                </c:pt>
                <c:pt idx="223">
                  <c:v>43790</c:v>
                </c:pt>
                <c:pt idx="224">
                  <c:v>43791</c:v>
                </c:pt>
                <c:pt idx="225">
                  <c:v>43794</c:v>
                </c:pt>
                <c:pt idx="226">
                  <c:v>43795</c:v>
                </c:pt>
                <c:pt idx="227">
                  <c:v>43796</c:v>
                </c:pt>
                <c:pt idx="228">
                  <c:v>43797</c:v>
                </c:pt>
                <c:pt idx="229">
                  <c:v>43798</c:v>
                </c:pt>
                <c:pt idx="230">
                  <c:v>43801</c:v>
                </c:pt>
                <c:pt idx="231">
                  <c:v>43802</c:v>
                </c:pt>
                <c:pt idx="232">
                  <c:v>43803</c:v>
                </c:pt>
                <c:pt idx="233">
                  <c:v>43804</c:v>
                </c:pt>
                <c:pt idx="234">
                  <c:v>43805</c:v>
                </c:pt>
                <c:pt idx="235">
                  <c:v>43809</c:v>
                </c:pt>
                <c:pt idx="236">
                  <c:v>43810</c:v>
                </c:pt>
                <c:pt idx="237">
                  <c:v>43811</c:v>
                </c:pt>
                <c:pt idx="238">
                  <c:v>43812</c:v>
                </c:pt>
                <c:pt idx="239">
                  <c:v>43816</c:v>
                </c:pt>
                <c:pt idx="240">
                  <c:v>43817</c:v>
                </c:pt>
                <c:pt idx="241">
                  <c:v>43818</c:v>
                </c:pt>
                <c:pt idx="242">
                  <c:v>43836</c:v>
                </c:pt>
                <c:pt idx="243">
                  <c:v>43837</c:v>
                </c:pt>
                <c:pt idx="244">
                  <c:v>43838</c:v>
                </c:pt>
                <c:pt idx="245">
                  <c:v>43839</c:v>
                </c:pt>
                <c:pt idx="246">
                  <c:v>43840</c:v>
                </c:pt>
                <c:pt idx="247">
                  <c:v>43843</c:v>
                </c:pt>
                <c:pt idx="248">
                  <c:v>43844</c:v>
                </c:pt>
                <c:pt idx="249">
                  <c:v>43845</c:v>
                </c:pt>
                <c:pt idx="250">
                  <c:v>43846</c:v>
                </c:pt>
                <c:pt idx="251">
                  <c:v>43847</c:v>
                </c:pt>
                <c:pt idx="252">
                  <c:v>43850</c:v>
                </c:pt>
                <c:pt idx="253">
                  <c:v>43851</c:v>
                </c:pt>
                <c:pt idx="254">
                  <c:v>43852</c:v>
                </c:pt>
                <c:pt idx="255">
                  <c:v>43853</c:v>
                </c:pt>
                <c:pt idx="256">
                  <c:v>43854</c:v>
                </c:pt>
                <c:pt idx="257">
                  <c:v>43857</c:v>
                </c:pt>
                <c:pt idx="258">
                  <c:v>43858</c:v>
                </c:pt>
                <c:pt idx="259">
                  <c:v>43859</c:v>
                </c:pt>
                <c:pt idx="260">
                  <c:v>43860</c:v>
                </c:pt>
                <c:pt idx="261">
                  <c:v>43861</c:v>
                </c:pt>
                <c:pt idx="262">
                  <c:v>43864</c:v>
                </c:pt>
                <c:pt idx="263">
                  <c:v>43865</c:v>
                </c:pt>
                <c:pt idx="264">
                  <c:v>43866</c:v>
                </c:pt>
                <c:pt idx="265">
                  <c:v>43867</c:v>
                </c:pt>
                <c:pt idx="266">
                  <c:v>43868</c:v>
                </c:pt>
                <c:pt idx="267">
                  <c:v>43871</c:v>
                </c:pt>
                <c:pt idx="268">
                  <c:v>43872</c:v>
                </c:pt>
                <c:pt idx="269">
                  <c:v>43873</c:v>
                </c:pt>
                <c:pt idx="270">
                  <c:v>43874</c:v>
                </c:pt>
                <c:pt idx="271">
                  <c:v>43875</c:v>
                </c:pt>
                <c:pt idx="272">
                  <c:v>43878</c:v>
                </c:pt>
                <c:pt idx="273">
                  <c:v>43880</c:v>
                </c:pt>
                <c:pt idx="274">
                  <c:v>43881</c:v>
                </c:pt>
                <c:pt idx="275">
                  <c:v>43882</c:v>
                </c:pt>
                <c:pt idx="276">
                  <c:v>43886</c:v>
                </c:pt>
                <c:pt idx="277">
                  <c:v>43887</c:v>
                </c:pt>
                <c:pt idx="278">
                  <c:v>43888</c:v>
                </c:pt>
                <c:pt idx="279">
                  <c:v>43892</c:v>
                </c:pt>
                <c:pt idx="280">
                  <c:v>43893</c:v>
                </c:pt>
                <c:pt idx="281">
                  <c:v>43894</c:v>
                </c:pt>
                <c:pt idx="282">
                  <c:v>43895</c:v>
                </c:pt>
                <c:pt idx="283">
                  <c:v>43899</c:v>
                </c:pt>
                <c:pt idx="284">
                  <c:v>43902</c:v>
                </c:pt>
                <c:pt idx="285">
                  <c:v>43969</c:v>
                </c:pt>
                <c:pt idx="286">
                  <c:v>43971</c:v>
                </c:pt>
                <c:pt idx="287">
                  <c:v>43973</c:v>
                </c:pt>
                <c:pt idx="288">
                  <c:v>43976</c:v>
                </c:pt>
                <c:pt idx="289">
                  <c:v>43977</c:v>
                </c:pt>
                <c:pt idx="290">
                  <c:v>43978</c:v>
                </c:pt>
                <c:pt idx="291">
                  <c:v>43979</c:v>
                </c:pt>
                <c:pt idx="292">
                  <c:v>43986</c:v>
                </c:pt>
                <c:pt idx="293">
                  <c:v>43993</c:v>
                </c:pt>
                <c:pt idx="294">
                  <c:v>44056</c:v>
                </c:pt>
                <c:pt idx="295">
                  <c:v>44057</c:v>
                </c:pt>
                <c:pt idx="296">
                  <c:v>44060</c:v>
                </c:pt>
                <c:pt idx="297">
                  <c:v>44061</c:v>
                </c:pt>
                <c:pt idx="298">
                  <c:v>44062</c:v>
                </c:pt>
                <c:pt idx="299">
                  <c:v>44063</c:v>
                </c:pt>
                <c:pt idx="300">
                  <c:v>44064</c:v>
                </c:pt>
                <c:pt idx="301">
                  <c:v>44067</c:v>
                </c:pt>
                <c:pt idx="302">
                  <c:v>44068</c:v>
                </c:pt>
                <c:pt idx="303">
                  <c:v>44069</c:v>
                </c:pt>
                <c:pt idx="304">
                  <c:v>44070</c:v>
                </c:pt>
                <c:pt idx="305">
                  <c:v>44071</c:v>
                </c:pt>
                <c:pt idx="306">
                  <c:v>44092</c:v>
                </c:pt>
                <c:pt idx="307">
                  <c:v>44095</c:v>
                </c:pt>
                <c:pt idx="308">
                  <c:v>44096</c:v>
                </c:pt>
                <c:pt idx="309">
                  <c:v>44097</c:v>
                </c:pt>
                <c:pt idx="310">
                  <c:v>44098</c:v>
                </c:pt>
                <c:pt idx="311">
                  <c:v>44099</c:v>
                </c:pt>
                <c:pt idx="312">
                  <c:v>44102</c:v>
                </c:pt>
                <c:pt idx="313">
                  <c:v>44103</c:v>
                </c:pt>
                <c:pt idx="314">
                  <c:v>44104</c:v>
                </c:pt>
                <c:pt idx="315">
                  <c:v>44116</c:v>
                </c:pt>
                <c:pt idx="316">
                  <c:v>44117</c:v>
                </c:pt>
                <c:pt idx="317">
                  <c:v>44118</c:v>
                </c:pt>
                <c:pt idx="318">
                  <c:v>44119</c:v>
                </c:pt>
                <c:pt idx="319">
                  <c:v>44120</c:v>
                </c:pt>
                <c:pt idx="320">
                  <c:v>44123</c:v>
                </c:pt>
                <c:pt idx="321">
                  <c:v>44124</c:v>
                </c:pt>
                <c:pt idx="322">
                  <c:v>44125</c:v>
                </c:pt>
                <c:pt idx="323">
                  <c:v>44126</c:v>
                </c:pt>
                <c:pt idx="324">
                  <c:v>44127</c:v>
                </c:pt>
                <c:pt idx="325">
                  <c:v>44130</c:v>
                </c:pt>
                <c:pt idx="326">
                  <c:v>44131</c:v>
                </c:pt>
                <c:pt idx="327">
                  <c:v>44132</c:v>
                </c:pt>
                <c:pt idx="328">
                  <c:v>44133</c:v>
                </c:pt>
                <c:pt idx="329">
                  <c:v>44134</c:v>
                </c:pt>
                <c:pt idx="330">
                  <c:v>44137</c:v>
                </c:pt>
                <c:pt idx="331">
                  <c:v>44138</c:v>
                </c:pt>
                <c:pt idx="332">
                  <c:v>44139</c:v>
                </c:pt>
                <c:pt idx="333">
                  <c:v>44140</c:v>
                </c:pt>
                <c:pt idx="334">
                  <c:v>44141</c:v>
                </c:pt>
                <c:pt idx="335">
                  <c:v>44144</c:v>
                </c:pt>
                <c:pt idx="336">
                  <c:v>44145</c:v>
                </c:pt>
                <c:pt idx="337">
                  <c:v>44146</c:v>
                </c:pt>
                <c:pt idx="338">
                  <c:v>44147</c:v>
                </c:pt>
                <c:pt idx="339">
                  <c:v>44148</c:v>
                </c:pt>
                <c:pt idx="340">
                  <c:v>44151</c:v>
                </c:pt>
                <c:pt idx="341">
                  <c:v>44152</c:v>
                </c:pt>
                <c:pt idx="342">
                  <c:v>44153</c:v>
                </c:pt>
                <c:pt idx="343">
                  <c:v>44154</c:v>
                </c:pt>
                <c:pt idx="344">
                  <c:v>44161</c:v>
                </c:pt>
                <c:pt idx="345">
                  <c:v>44162</c:v>
                </c:pt>
                <c:pt idx="346">
                  <c:v>44165</c:v>
                </c:pt>
                <c:pt idx="347">
                  <c:v>44166</c:v>
                </c:pt>
                <c:pt idx="348">
                  <c:v>44167</c:v>
                </c:pt>
                <c:pt idx="349">
                  <c:v>44168</c:v>
                </c:pt>
                <c:pt idx="350">
                  <c:v>44169</c:v>
                </c:pt>
                <c:pt idx="351">
                  <c:v>44172</c:v>
                </c:pt>
                <c:pt idx="352">
                  <c:v>44173</c:v>
                </c:pt>
                <c:pt idx="353">
                  <c:v>44174</c:v>
                </c:pt>
                <c:pt idx="354">
                  <c:v>44175</c:v>
                </c:pt>
                <c:pt idx="355">
                  <c:v>44176</c:v>
                </c:pt>
                <c:pt idx="356">
                  <c:v>44202</c:v>
                </c:pt>
                <c:pt idx="357">
                  <c:v>44207</c:v>
                </c:pt>
                <c:pt idx="358">
                  <c:v>44208</c:v>
                </c:pt>
                <c:pt idx="359">
                  <c:v>44209</c:v>
                </c:pt>
                <c:pt idx="360">
                  <c:v>44210</c:v>
                </c:pt>
                <c:pt idx="361">
                  <c:v>44211</c:v>
                </c:pt>
                <c:pt idx="362">
                  <c:v>44214</c:v>
                </c:pt>
                <c:pt idx="363">
                  <c:v>44215</c:v>
                </c:pt>
                <c:pt idx="364">
                  <c:v>44216</c:v>
                </c:pt>
                <c:pt idx="365">
                  <c:v>44217</c:v>
                </c:pt>
                <c:pt idx="366">
                  <c:v>44218</c:v>
                </c:pt>
                <c:pt idx="367">
                  <c:v>44221</c:v>
                </c:pt>
                <c:pt idx="368">
                  <c:v>44222</c:v>
                </c:pt>
                <c:pt idx="369">
                  <c:v>44223</c:v>
                </c:pt>
                <c:pt idx="370">
                  <c:v>44224</c:v>
                </c:pt>
                <c:pt idx="371">
                  <c:v>44225</c:v>
                </c:pt>
                <c:pt idx="372">
                  <c:v>44228</c:v>
                </c:pt>
                <c:pt idx="373">
                  <c:v>44229</c:v>
                </c:pt>
                <c:pt idx="374">
                  <c:v>44230</c:v>
                </c:pt>
                <c:pt idx="375">
                  <c:v>44231</c:v>
                </c:pt>
                <c:pt idx="376">
                  <c:v>44232</c:v>
                </c:pt>
                <c:pt idx="377">
                  <c:v>44235</c:v>
                </c:pt>
                <c:pt idx="378">
                  <c:v>44236</c:v>
                </c:pt>
                <c:pt idx="379">
                  <c:v>44244</c:v>
                </c:pt>
                <c:pt idx="380">
                  <c:v>44256</c:v>
                </c:pt>
                <c:pt idx="381">
                  <c:v>44257</c:v>
                </c:pt>
                <c:pt idx="382">
                  <c:v>44258</c:v>
                </c:pt>
                <c:pt idx="383">
                  <c:v>44259</c:v>
                </c:pt>
                <c:pt idx="384">
                  <c:v>44260</c:v>
                </c:pt>
                <c:pt idx="385">
                  <c:v>44263</c:v>
                </c:pt>
                <c:pt idx="386">
                  <c:v>44264</c:v>
                </c:pt>
                <c:pt idx="387">
                  <c:v>44265</c:v>
                </c:pt>
                <c:pt idx="388">
                  <c:v>44266</c:v>
                </c:pt>
                <c:pt idx="389">
                  <c:v>44270</c:v>
                </c:pt>
                <c:pt idx="390">
                  <c:v>44271</c:v>
                </c:pt>
                <c:pt idx="391">
                  <c:v>44272</c:v>
                </c:pt>
                <c:pt idx="392">
                  <c:v>44273</c:v>
                </c:pt>
                <c:pt idx="393">
                  <c:v>44274</c:v>
                </c:pt>
                <c:pt idx="394">
                  <c:v>44277</c:v>
                </c:pt>
                <c:pt idx="395">
                  <c:v>44278</c:v>
                </c:pt>
                <c:pt idx="396">
                  <c:v>44279</c:v>
                </c:pt>
                <c:pt idx="397">
                  <c:v>44280</c:v>
                </c:pt>
                <c:pt idx="398">
                  <c:v>44281</c:v>
                </c:pt>
                <c:pt idx="399">
                  <c:v>44284</c:v>
                </c:pt>
                <c:pt idx="400">
                  <c:v>44285</c:v>
                </c:pt>
                <c:pt idx="401">
                  <c:v>44286</c:v>
                </c:pt>
                <c:pt idx="402">
                  <c:v>44287</c:v>
                </c:pt>
                <c:pt idx="403">
                  <c:v>44292</c:v>
                </c:pt>
                <c:pt idx="404">
                  <c:v>44293</c:v>
                </c:pt>
                <c:pt idx="405">
                  <c:v>44294</c:v>
                </c:pt>
                <c:pt idx="406">
                  <c:v>44295</c:v>
                </c:pt>
                <c:pt idx="407">
                  <c:v>44298</c:v>
                </c:pt>
                <c:pt idx="408">
                  <c:v>44299</c:v>
                </c:pt>
                <c:pt idx="409">
                  <c:v>44300</c:v>
                </c:pt>
                <c:pt idx="410">
                  <c:v>44302</c:v>
                </c:pt>
                <c:pt idx="411">
                  <c:v>44312</c:v>
                </c:pt>
                <c:pt idx="412">
                  <c:v>44314</c:v>
                </c:pt>
                <c:pt idx="413">
                  <c:v>44315</c:v>
                </c:pt>
                <c:pt idx="414">
                  <c:v>44316</c:v>
                </c:pt>
                <c:pt idx="415">
                  <c:v>44323</c:v>
                </c:pt>
                <c:pt idx="416">
                  <c:v>44326</c:v>
                </c:pt>
                <c:pt idx="417">
                  <c:v>44328</c:v>
                </c:pt>
                <c:pt idx="418">
                  <c:v>44334</c:v>
                </c:pt>
                <c:pt idx="419">
                  <c:v>44335</c:v>
                </c:pt>
                <c:pt idx="420">
                  <c:v>44336</c:v>
                </c:pt>
                <c:pt idx="421">
                  <c:v>44337</c:v>
                </c:pt>
                <c:pt idx="422">
                  <c:v>44341</c:v>
                </c:pt>
                <c:pt idx="423">
                  <c:v>44342</c:v>
                </c:pt>
                <c:pt idx="424">
                  <c:v>44344</c:v>
                </c:pt>
                <c:pt idx="425">
                  <c:v>44347</c:v>
                </c:pt>
                <c:pt idx="426">
                  <c:v>44348</c:v>
                </c:pt>
                <c:pt idx="427">
                  <c:v>44349</c:v>
                </c:pt>
                <c:pt idx="428">
                  <c:v>44350</c:v>
                </c:pt>
                <c:pt idx="429">
                  <c:v>44351</c:v>
                </c:pt>
                <c:pt idx="430">
                  <c:v>44354</c:v>
                </c:pt>
                <c:pt idx="431">
                  <c:v>44355</c:v>
                </c:pt>
                <c:pt idx="432">
                  <c:v>44356</c:v>
                </c:pt>
                <c:pt idx="433">
                  <c:v>44357</c:v>
                </c:pt>
                <c:pt idx="434">
                  <c:v>44358</c:v>
                </c:pt>
                <c:pt idx="435">
                  <c:v>44361</c:v>
                </c:pt>
                <c:pt idx="436">
                  <c:v>44362</c:v>
                </c:pt>
                <c:pt idx="437">
                  <c:v>44363</c:v>
                </c:pt>
                <c:pt idx="438">
                  <c:v>44365</c:v>
                </c:pt>
                <c:pt idx="439">
                  <c:v>44368</c:v>
                </c:pt>
                <c:pt idx="440">
                  <c:v>44369</c:v>
                </c:pt>
                <c:pt idx="441">
                  <c:v>44370</c:v>
                </c:pt>
                <c:pt idx="442">
                  <c:v>44371</c:v>
                </c:pt>
                <c:pt idx="443">
                  <c:v>44372</c:v>
                </c:pt>
                <c:pt idx="444">
                  <c:v>44376</c:v>
                </c:pt>
                <c:pt idx="445">
                  <c:v>44377</c:v>
                </c:pt>
                <c:pt idx="446">
                  <c:v>44378</c:v>
                </c:pt>
                <c:pt idx="447">
                  <c:v>44379</c:v>
                </c:pt>
                <c:pt idx="448">
                  <c:v>44382</c:v>
                </c:pt>
                <c:pt idx="449">
                  <c:v>44383</c:v>
                </c:pt>
                <c:pt idx="450">
                  <c:v>44384</c:v>
                </c:pt>
                <c:pt idx="451">
                  <c:v>44389</c:v>
                </c:pt>
                <c:pt idx="452">
                  <c:v>44391</c:v>
                </c:pt>
                <c:pt idx="453">
                  <c:v>44393</c:v>
                </c:pt>
                <c:pt idx="454">
                  <c:v>44396</c:v>
                </c:pt>
                <c:pt idx="455">
                  <c:v>44397</c:v>
                </c:pt>
                <c:pt idx="456">
                  <c:v>44398</c:v>
                </c:pt>
                <c:pt idx="457">
                  <c:v>44399</c:v>
                </c:pt>
                <c:pt idx="458">
                  <c:v>44405</c:v>
                </c:pt>
                <c:pt idx="459">
                  <c:v>44445</c:v>
                </c:pt>
                <c:pt idx="460">
                  <c:v>44446</c:v>
                </c:pt>
                <c:pt idx="461">
                  <c:v>44447</c:v>
                </c:pt>
                <c:pt idx="462">
                  <c:v>44449</c:v>
                </c:pt>
                <c:pt idx="463">
                  <c:v>44452</c:v>
                </c:pt>
                <c:pt idx="464">
                  <c:v>44453</c:v>
                </c:pt>
                <c:pt idx="465">
                  <c:v>44454</c:v>
                </c:pt>
                <c:pt idx="466">
                  <c:v>44455</c:v>
                </c:pt>
                <c:pt idx="467">
                  <c:v>44459</c:v>
                </c:pt>
                <c:pt idx="468">
                  <c:v>44460</c:v>
                </c:pt>
                <c:pt idx="469">
                  <c:v>44461</c:v>
                </c:pt>
                <c:pt idx="470">
                  <c:v>44462</c:v>
                </c:pt>
                <c:pt idx="471">
                  <c:v>44463</c:v>
                </c:pt>
                <c:pt idx="472">
                  <c:v>44466</c:v>
                </c:pt>
                <c:pt idx="473">
                  <c:v>44467</c:v>
                </c:pt>
                <c:pt idx="474">
                  <c:v>44468</c:v>
                </c:pt>
              </c:numCache>
            </c:numRef>
          </c:cat>
          <c:val>
            <c:numRef>
              <c:f>Sheet1!$G$2:$G$476</c:f>
              <c:numCache>
                <c:formatCode>General</c:formatCode>
                <c:ptCount val="475"/>
                <c:pt idx="0">
                  <c:v>0</c:v>
                </c:pt>
                <c:pt idx="1">
                  <c:v>8</c:v>
                </c:pt>
                <c:pt idx="2">
                  <c:v>101</c:v>
                </c:pt>
                <c:pt idx="3">
                  <c:v>218</c:v>
                </c:pt>
                <c:pt idx="4">
                  <c:v>462</c:v>
                </c:pt>
                <c:pt idx="5">
                  <c:v>744</c:v>
                </c:pt>
                <c:pt idx="6">
                  <c:v>1045</c:v>
                </c:pt>
                <c:pt idx="7">
                  <c:v>1049</c:v>
                </c:pt>
                <c:pt idx="8">
                  <c:v>1078</c:v>
                </c:pt>
                <c:pt idx="9">
                  <c:v>1101</c:v>
                </c:pt>
                <c:pt idx="10">
                  <c:v>1104</c:v>
                </c:pt>
                <c:pt idx="11">
                  <c:v>1162</c:v>
                </c:pt>
                <c:pt idx="12">
                  <c:v>1253</c:v>
                </c:pt>
                <c:pt idx="13">
                  <c:v>1435</c:v>
                </c:pt>
                <c:pt idx="14">
                  <c:v>1680</c:v>
                </c:pt>
                <c:pt idx="15">
                  <c:v>1814</c:v>
                </c:pt>
                <c:pt idx="16">
                  <c:v>2049</c:v>
                </c:pt>
                <c:pt idx="17">
                  <c:v>2293</c:v>
                </c:pt>
                <c:pt idx="18">
                  <c:v>2455</c:v>
                </c:pt>
                <c:pt idx="19">
                  <c:v>2692</c:v>
                </c:pt>
                <c:pt idx="20">
                  <c:v>2798</c:v>
                </c:pt>
                <c:pt idx="21">
                  <c:v>2954</c:v>
                </c:pt>
                <c:pt idx="22">
                  <c:v>3070</c:v>
                </c:pt>
                <c:pt idx="23">
                  <c:v>3070</c:v>
                </c:pt>
                <c:pt idx="24">
                  <c:v>3074</c:v>
                </c:pt>
                <c:pt idx="25">
                  <c:v>3077</c:v>
                </c:pt>
                <c:pt idx="26">
                  <c:v>3078</c:v>
                </c:pt>
                <c:pt idx="27">
                  <c:v>3133</c:v>
                </c:pt>
                <c:pt idx="28">
                  <c:v>3303</c:v>
                </c:pt>
                <c:pt idx="29">
                  <c:v>3421</c:v>
                </c:pt>
                <c:pt idx="30">
                  <c:v>3731</c:v>
                </c:pt>
                <c:pt idx="31">
                  <c:v>4115</c:v>
                </c:pt>
                <c:pt idx="32">
                  <c:v>4487</c:v>
                </c:pt>
                <c:pt idx="33">
                  <c:v>4648</c:v>
                </c:pt>
                <c:pt idx="34">
                  <c:v>4691</c:v>
                </c:pt>
                <c:pt idx="35">
                  <c:v>4786</c:v>
                </c:pt>
                <c:pt idx="36">
                  <c:v>4819</c:v>
                </c:pt>
                <c:pt idx="37">
                  <c:v>4922</c:v>
                </c:pt>
                <c:pt idx="38">
                  <c:v>5165</c:v>
                </c:pt>
                <c:pt idx="39">
                  <c:v>5298</c:v>
                </c:pt>
                <c:pt idx="40">
                  <c:v>5486</c:v>
                </c:pt>
                <c:pt idx="41">
                  <c:v>5678</c:v>
                </c:pt>
                <c:pt idx="42">
                  <c:v>6007</c:v>
                </c:pt>
                <c:pt idx="43">
                  <c:v>6105</c:v>
                </c:pt>
                <c:pt idx="44">
                  <c:v>6225</c:v>
                </c:pt>
                <c:pt idx="45">
                  <c:v>6272</c:v>
                </c:pt>
                <c:pt idx="46">
                  <c:v>6298</c:v>
                </c:pt>
                <c:pt idx="47">
                  <c:v>6309</c:v>
                </c:pt>
                <c:pt idx="48">
                  <c:v>6466</c:v>
                </c:pt>
                <c:pt idx="49">
                  <c:v>6600</c:v>
                </c:pt>
                <c:pt idx="50">
                  <c:v>6793</c:v>
                </c:pt>
                <c:pt idx="51">
                  <c:v>7162</c:v>
                </c:pt>
                <c:pt idx="52">
                  <c:v>7615</c:v>
                </c:pt>
                <c:pt idx="53">
                  <c:v>8042</c:v>
                </c:pt>
                <c:pt idx="54">
                  <c:v>8159</c:v>
                </c:pt>
                <c:pt idx="55">
                  <c:v>8183</c:v>
                </c:pt>
                <c:pt idx="56">
                  <c:v>8207</c:v>
                </c:pt>
                <c:pt idx="57">
                  <c:v>8254</c:v>
                </c:pt>
                <c:pt idx="58">
                  <c:v>8377</c:v>
                </c:pt>
                <c:pt idx="59">
                  <c:v>8789</c:v>
                </c:pt>
                <c:pt idx="60">
                  <c:v>9315</c:v>
                </c:pt>
                <c:pt idx="61">
                  <c:v>9910</c:v>
                </c:pt>
                <c:pt idx="62">
                  <c:v>10413</c:v>
                </c:pt>
                <c:pt idx="63">
                  <c:v>10515</c:v>
                </c:pt>
                <c:pt idx="64">
                  <c:v>10564</c:v>
                </c:pt>
                <c:pt idx="65">
                  <c:v>10617</c:v>
                </c:pt>
                <c:pt idx="66">
                  <c:v>10661</c:v>
                </c:pt>
                <c:pt idx="67">
                  <c:v>10685</c:v>
                </c:pt>
                <c:pt idx="68">
                  <c:v>10938</c:v>
                </c:pt>
                <c:pt idx="69">
                  <c:v>11214</c:v>
                </c:pt>
                <c:pt idx="70">
                  <c:v>11806</c:v>
                </c:pt>
                <c:pt idx="71">
                  <c:v>12476</c:v>
                </c:pt>
                <c:pt idx="72">
                  <c:v>12847</c:v>
                </c:pt>
                <c:pt idx="73">
                  <c:v>12881</c:v>
                </c:pt>
                <c:pt idx="74">
                  <c:v>12884</c:v>
                </c:pt>
                <c:pt idx="75">
                  <c:v>12891</c:v>
                </c:pt>
                <c:pt idx="76">
                  <c:v>12897</c:v>
                </c:pt>
                <c:pt idx="77">
                  <c:v>12952</c:v>
                </c:pt>
                <c:pt idx="78">
                  <c:v>13051</c:v>
                </c:pt>
                <c:pt idx="79">
                  <c:v>13154</c:v>
                </c:pt>
                <c:pt idx="80">
                  <c:v>13200</c:v>
                </c:pt>
                <c:pt idx="81">
                  <c:v>13557</c:v>
                </c:pt>
                <c:pt idx="82">
                  <c:v>13935</c:v>
                </c:pt>
                <c:pt idx="83">
                  <c:v>14486</c:v>
                </c:pt>
                <c:pt idx="84">
                  <c:v>14781</c:v>
                </c:pt>
                <c:pt idx="85">
                  <c:v>14856</c:v>
                </c:pt>
                <c:pt idx="86">
                  <c:v>14929</c:v>
                </c:pt>
                <c:pt idx="87">
                  <c:v>14958</c:v>
                </c:pt>
                <c:pt idx="88">
                  <c:v>15003</c:v>
                </c:pt>
                <c:pt idx="89">
                  <c:v>15032</c:v>
                </c:pt>
                <c:pt idx="90">
                  <c:v>15047</c:v>
                </c:pt>
                <c:pt idx="91">
                  <c:v>15093</c:v>
                </c:pt>
                <c:pt idx="92">
                  <c:v>15179</c:v>
                </c:pt>
                <c:pt idx="93">
                  <c:v>15255</c:v>
                </c:pt>
                <c:pt idx="94">
                  <c:v>15329</c:v>
                </c:pt>
                <c:pt idx="95">
                  <c:v>15386</c:v>
                </c:pt>
                <c:pt idx="96">
                  <c:v>15468</c:v>
                </c:pt>
                <c:pt idx="97">
                  <c:v>15515</c:v>
                </c:pt>
                <c:pt idx="98">
                  <c:v>15580</c:v>
                </c:pt>
                <c:pt idx="99">
                  <c:v>15675</c:v>
                </c:pt>
                <c:pt idx="100">
                  <c:v>15728</c:v>
                </c:pt>
                <c:pt idx="101">
                  <c:v>15786</c:v>
                </c:pt>
                <c:pt idx="102">
                  <c:v>15871</c:v>
                </c:pt>
                <c:pt idx="103">
                  <c:v>15929</c:v>
                </c:pt>
                <c:pt idx="104">
                  <c:v>15944</c:v>
                </c:pt>
                <c:pt idx="105">
                  <c:v>16017</c:v>
                </c:pt>
                <c:pt idx="106">
                  <c:v>16093</c:v>
                </c:pt>
                <c:pt idx="107">
                  <c:v>16213</c:v>
                </c:pt>
                <c:pt idx="108">
                  <c:v>16290</c:v>
                </c:pt>
                <c:pt idx="109">
                  <c:v>16344</c:v>
                </c:pt>
                <c:pt idx="110">
                  <c:v>16363</c:v>
                </c:pt>
                <c:pt idx="111">
                  <c:v>16387</c:v>
                </c:pt>
                <c:pt idx="112">
                  <c:v>16408</c:v>
                </c:pt>
                <c:pt idx="113">
                  <c:v>16428</c:v>
                </c:pt>
                <c:pt idx="114">
                  <c:v>16453</c:v>
                </c:pt>
                <c:pt idx="115">
                  <c:v>16474</c:v>
                </c:pt>
                <c:pt idx="116">
                  <c:v>16497</c:v>
                </c:pt>
                <c:pt idx="117">
                  <c:v>16531</c:v>
                </c:pt>
                <c:pt idx="118">
                  <c:v>16560</c:v>
                </c:pt>
                <c:pt idx="119">
                  <c:v>16587</c:v>
                </c:pt>
                <c:pt idx="120">
                  <c:v>16643</c:v>
                </c:pt>
                <c:pt idx="121">
                  <c:v>16693</c:v>
                </c:pt>
                <c:pt idx="122">
                  <c:v>16718</c:v>
                </c:pt>
                <c:pt idx="123">
                  <c:v>16748</c:v>
                </c:pt>
                <c:pt idx="124">
                  <c:v>16782</c:v>
                </c:pt>
                <c:pt idx="125">
                  <c:v>16820</c:v>
                </c:pt>
                <c:pt idx="126">
                  <c:v>16828</c:v>
                </c:pt>
                <c:pt idx="127">
                  <c:v>16872</c:v>
                </c:pt>
                <c:pt idx="128">
                  <c:v>16887</c:v>
                </c:pt>
                <c:pt idx="129">
                  <c:v>16931</c:v>
                </c:pt>
                <c:pt idx="130">
                  <c:v>16962</c:v>
                </c:pt>
                <c:pt idx="131">
                  <c:v>16992</c:v>
                </c:pt>
                <c:pt idx="132">
                  <c:v>17010</c:v>
                </c:pt>
                <c:pt idx="133">
                  <c:v>17040</c:v>
                </c:pt>
                <c:pt idx="134">
                  <c:v>17081</c:v>
                </c:pt>
                <c:pt idx="135">
                  <c:v>17097</c:v>
                </c:pt>
                <c:pt idx="136">
                  <c:v>17098</c:v>
                </c:pt>
                <c:pt idx="137">
                  <c:v>17143</c:v>
                </c:pt>
                <c:pt idx="138">
                  <c:v>17194</c:v>
                </c:pt>
                <c:pt idx="139">
                  <c:v>17220</c:v>
                </c:pt>
                <c:pt idx="140">
                  <c:v>17247</c:v>
                </c:pt>
                <c:pt idx="141">
                  <c:v>17273</c:v>
                </c:pt>
                <c:pt idx="142">
                  <c:v>17310</c:v>
                </c:pt>
                <c:pt idx="143">
                  <c:v>17350</c:v>
                </c:pt>
                <c:pt idx="144">
                  <c:v>17359</c:v>
                </c:pt>
                <c:pt idx="145">
                  <c:v>17369</c:v>
                </c:pt>
                <c:pt idx="146">
                  <c:v>17384</c:v>
                </c:pt>
                <c:pt idx="147">
                  <c:v>17411</c:v>
                </c:pt>
                <c:pt idx="148">
                  <c:v>17440</c:v>
                </c:pt>
                <c:pt idx="149">
                  <c:v>17455</c:v>
                </c:pt>
                <c:pt idx="150">
                  <c:v>17469</c:v>
                </c:pt>
                <c:pt idx="151">
                  <c:v>17472</c:v>
                </c:pt>
                <c:pt idx="152">
                  <c:v>17487</c:v>
                </c:pt>
                <c:pt idx="153">
                  <c:v>17504</c:v>
                </c:pt>
                <c:pt idx="154">
                  <c:v>17548</c:v>
                </c:pt>
                <c:pt idx="155">
                  <c:v>17585</c:v>
                </c:pt>
                <c:pt idx="156">
                  <c:v>17606</c:v>
                </c:pt>
                <c:pt idx="157">
                  <c:v>17628</c:v>
                </c:pt>
                <c:pt idx="158">
                  <c:v>17662</c:v>
                </c:pt>
                <c:pt idx="159">
                  <c:v>17748</c:v>
                </c:pt>
                <c:pt idx="160">
                  <c:v>17769</c:v>
                </c:pt>
                <c:pt idx="161">
                  <c:v>17784</c:v>
                </c:pt>
                <c:pt idx="162">
                  <c:v>17806</c:v>
                </c:pt>
                <c:pt idx="163">
                  <c:v>17835</c:v>
                </c:pt>
                <c:pt idx="164">
                  <c:v>17855</c:v>
                </c:pt>
                <c:pt idx="165">
                  <c:v>17874</c:v>
                </c:pt>
                <c:pt idx="166">
                  <c:v>17904</c:v>
                </c:pt>
                <c:pt idx="167">
                  <c:v>17927</c:v>
                </c:pt>
                <c:pt idx="168">
                  <c:v>17960</c:v>
                </c:pt>
                <c:pt idx="169">
                  <c:v>17985</c:v>
                </c:pt>
                <c:pt idx="170">
                  <c:v>17996</c:v>
                </c:pt>
                <c:pt idx="171">
                  <c:v>18020</c:v>
                </c:pt>
                <c:pt idx="172">
                  <c:v>18044</c:v>
                </c:pt>
                <c:pt idx="173">
                  <c:v>18104</c:v>
                </c:pt>
                <c:pt idx="174">
                  <c:v>18159</c:v>
                </c:pt>
                <c:pt idx="175">
                  <c:v>18206</c:v>
                </c:pt>
                <c:pt idx="176">
                  <c:v>18237</c:v>
                </c:pt>
                <c:pt idx="177">
                  <c:v>18316</c:v>
                </c:pt>
                <c:pt idx="178">
                  <c:v>18370</c:v>
                </c:pt>
                <c:pt idx="179">
                  <c:v>18388</c:v>
                </c:pt>
                <c:pt idx="180">
                  <c:v>18417</c:v>
                </c:pt>
                <c:pt idx="181">
                  <c:v>18453</c:v>
                </c:pt>
                <c:pt idx="182">
                  <c:v>18483</c:v>
                </c:pt>
                <c:pt idx="183">
                  <c:v>18503</c:v>
                </c:pt>
                <c:pt idx="184">
                  <c:v>18531</c:v>
                </c:pt>
                <c:pt idx="185">
                  <c:v>18553</c:v>
                </c:pt>
                <c:pt idx="186">
                  <c:v>18617</c:v>
                </c:pt>
                <c:pt idx="187">
                  <c:v>18671</c:v>
                </c:pt>
                <c:pt idx="188">
                  <c:v>18708</c:v>
                </c:pt>
                <c:pt idx="189">
                  <c:v>18721</c:v>
                </c:pt>
                <c:pt idx="190">
                  <c:v>18733</c:v>
                </c:pt>
                <c:pt idx="191">
                  <c:v>18753</c:v>
                </c:pt>
                <c:pt idx="192">
                  <c:v>18803</c:v>
                </c:pt>
                <c:pt idx="193">
                  <c:v>18824</c:v>
                </c:pt>
                <c:pt idx="194">
                  <c:v>18868</c:v>
                </c:pt>
                <c:pt idx="195">
                  <c:v>18897</c:v>
                </c:pt>
                <c:pt idx="196">
                  <c:v>18940</c:v>
                </c:pt>
                <c:pt idx="197">
                  <c:v>18969</c:v>
                </c:pt>
                <c:pt idx="198">
                  <c:v>19004</c:v>
                </c:pt>
                <c:pt idx="199">
                  <c:v>19040</c:v>
                </c:pt>
                <c:pt idx="200">
                  <c:v>19087</c:v>
                </c:pt>
                <c:pt idx="201">
                  <c:v>19110</c:v>
                </c:pt>
                <c:pt idx="202">
                  <c:v>19123</c:v>
                </c:pt>
                <c:pt idx="203">
                  <c:v>19134</c:v>
                </c:pt>
                <c:pt idx="204">
                  <c:v>19180</c:v>
                </c:pt>
                <c:pt idx="205">
                  <c:v>19228</c:v>
                </c:pt>
                <c:pt idx="206">
                  <c:v>19250</c:v>
                </c:pt>
                <c:pt idx="207">
                  <c:v>19290</c:v>
                </c:pt>
                <c:pt idx="208">
                  <c:v>19313</c:v>
                </c:pt>
                <c:pt idx="209">
                  <c:v>19354</c:v>
                </c:pt>
                <c:pt idx="210">
                  <c:v>19404</c:v>
                </c:pt>
                <c:pt idx="211">
                  <c:v>19434</c:v>
                </c:pt>
                <c:pt idx="212">
                  <c:v>19476</c:v>
                </c:pt>
                <c:pt idx="213">
                  <c:v>19524</c:v>
                </c:pt>
                <c:pt idx="214">
                  <c:v>19548</c:v>
                </c:pt>
                <c:pt idx="215">
                  <c:v>19575</c:v>
                </c:pt>
                <c:pt idx="216">
                  <c:v>19592</c:v>
                </c:pt>
                <c:pt idx="217">
                  <c:v>19617</c:v>
                </c:pt>
                <c:pt idx="218">
                  <c:v>19672</c:v>
                </c:pt>
                <c:pt idx="219">
                  <c:v>19689</c:v>
                </c:pt>
                <c:pt idx="220">
                  <c:v>19736</c:v>
                </c:pt>
                <c:pt idx="221">
                  <c:v>19768</c:v>
                </c:pt>
                <c:pt idx="222">
                  <c:v>19788</c:v>
                </c:pt>
                <c:pt idx="223">
                  <c:v>19816</c:v>
                </c:pt>
                <c:pt idx="224">
                  <c:v>19844</c:v>
                </c:pt>
                <c:pt idx="225">
                  <c:v>19873</c:v>
                </c:pt>
                <c:pt idx="226">
                  <c:v>19895</c:v>
                </c:pt>
                <c:pt idx="227">
                  <c:v>19924</c:v>
                </c:pt>
                <c:pt idx="228">
                  <c:v>19952</c:v>
                </c:pt>
                <c:pt idx="229">
                  <c:v>19969</c:v>
                </c:pt>
                <c:pt idx="230">
                  <c:v>20005</c:v>
                </c:pt>
                <c:pt idx="231">
                  <c:v>20023</c:v>
                </c:pt>
                <c:pt idx="232">
                  <c:v>20033</c:v>
                </c:pt>
                <c:pt idx="233">
                  <c:v>20064</c:v>
                </c:pt>
                <c:pt idx="234">
                  <c:v>20092</c:v>
                </c:pt>
                <c:pt idx="235">
                  <c:v>20093</c:v>
                </c:pt>
                <c:pt idx="236">
                  <c:v>20131</c:v>
                </c:pt>
                <c:pt idx="237">
                  <c:v>20149</c:v>
                </c:pt>
                <c:pt idx="238">
                  <c:v>20181</c:v>
                </c:pt>
                <c:pt idx="239">
                  <c:v>20191</c:v>
                </c:pt>
                <c:pt idx="240">
                  <c:v>20209</c:v>
                </c:pt>
                <c:pt idx="241">
                  <c:v>20218</c:v>
                </c:pt>
                <c:pt idx="242">
                  <c:v>20245</c:v>
                </c:pt>
                <c:pt idx="243">
                  <c:v>20256</c:v>
                </c:pt>
                <c:pt idx="244">
                  <c:v>20267</c:v>
                </c:pt>
                <c:pt idx="245">
                  <c:v>20307</c:v>
                </c:pt>
                <c:pt idx="246">
                  <c:v>20324</c:v>
                </c:pt>
                <c:pt idx="247">
                  <c:v>20345</c:v>
                </c:pt>
                <c:pt idx="248">
                  <c:v>20359</c:v>
                </c:pt>
                <c:pt idx="249">
                  <c:v>20385</c:v>
                </c:pt>
                <c:pt idx="250">
                  <c:v>20417</c:v>
                </c:pt>
                <c:pt idx="251">
                  <c:v>20439</c:v>
                </c:pt>
                <c:pt idx="252">
                  <c:v>20450</c:v>
                </c:pt>
                <c:pt idx="253">
                  <c:v>20469</c:v>
                </c:pt>
                <c:pt idx="254">
                  <c:v>20494</c:v>
                </c:pt>
                <c:pt idx="255">
                  <c:v>20514</c:v>
                </c:pt>
                <c:pt idx="256">
                  <c:v>20524</c:v>
                </c:pt>
                <c:pt idx="257">
                  <c:v>20542</c:v>
                </c:pt>
                <c:pt idx="258">
                  <c:v>20585</c:v>
                </c:pt>
                <c:pt idx="259">
                  <c:v>20585</c:v>
                </c:pt>
                <c:pt idx="260">
                  <c:v>20592</c:v>
                </c:pt>
                <c:pt idx="261">
                  <c:v>20602</c:v>
                </c:pt>
                <c:pt idx="262">
                  <c:v>20610</c:v>
                </c:pt>
                <c:pt idx="263">
                  <c:v>20619</c:v>
                </c:pt>
                <c:pt idx="264">
                  <c:v>20619</c:v>
                </c:pt>
                <c:pt idx="265">
                  <c:v>20637</c:v>
                </c:pt>
                <c:pt idx="266">
                  <c:v>20657</c:v>
                </c:pt>
                <c:pt idx="267">
                  <c:v>20668</c:v>
                </c:pt>
                <c:pt idx="268">
                  <c:v>20669</c:v>
                </c:pt>
                <c:pt idx="269">
                  <c:v>20687</c:v>
                </c:pt>
                <c:pt idx="270">
                  <c:v>20696</c:v>
                </c:pt>
                <c:pt idx="271">
                  <c:v>20704</c:v>
                </c:pt>
                <c:pt idx="272">
                  <c:v>20721</c:v>
                </c:pt>
                <c:pt idx="273">
                  <c:v>20730</c:v>
                </c:pt>
                <c:pt idx="274">
                  <c:v>20736</c:v>
                </c:pt>
                <c:pt idx="275">
                  <c:v>20746</c:v>
                </c:pt>
                <c:pt idx="276">
                  <c:v>20761</c:v>
                </c:pt>
                <c:pt idx="277">
                  <c:v>20764</c:v>
                </c:pt>
                <c:pt idx="278">
                  <c:v>20766</c:v>
                </c:pt>
                <c:pt idx="279">
                  <c:v>20777</c:v>
                </c:pt>
                <c:pt idx="280">
                  <c:v>20809</c:v>
                </c:pt>
                <c:pt idx="281">
                  <c:v>20823</c:v>
                </c:pt>
                <c:pt idx="282">
                  <c:v>20840</c:v>
                </c:pt>
                <c:pt idx="283">
                  <c:v>20845</c:v>
                </c:pt>
                <c:pt idx="284">
                  <c:v>20845</c:v>
                </c:pt>
                <c:pt idx="285">
                  <c:v>20850</c:v>
                </c:pt>
                <c:pt idx="286">
                  <c:v>20850</c:v>
                </c:pt>
                <c:pt idx="287">
                  <c:v>20850</c:v>
                </c:pt>
                <c:pt idx="288">
                  <c:v>20851</c:v>
                </c:pt>
                <c:pt idx="289">
                  <c:v>20852</c:v>
                </c:pt>
                <c:pt idx="290">
                  <c:v>20874</c:v>
                </c:pt>
                <c:pt idx="291">
                  <c:v>20883</c:v>
                </c:pt>
                <c:pt idx="292">
                  <c:v>20886</c:v>
                </c:pt>
                <c:pt idx="293">
                  <c:v>20888</c:v>
                </c:pt>
                <c:pt idx="294">
                  <c:v>20889</c:v>
                </c:pt>
                <c:pt idx="295">
                  <c:v>20892</c:v>
                </c:pt>
                <c:pt idx="296">
                  <c:v>20912</c:v>
                </c:pt>
                <c:pt idx="297">
                  <c:v>21016</c:v>
                </c:pt>
                <c:pt idx="298">
                  <c:v>21117</c:v>
                </c:pt>
                <c:pt idx="299">
                  <c:v>21286</c:v>
                </c:pt>
                <c:pt idx="300">
                  <c:v>21541</c:v>
                </c:pt>
                <c:pt idx="301">
                  <c:v>21610</c:v>
                </c:pt>
                <c:pt idx="302">
                  <c:v>21702</c:v>
                </c:pt>
                <c:pt idx="303">
                  <c:v>21718</c:v>
                </c:pt>
                <c:pt idx="304">
                  <c:v>21730</c:v>
                </c:pt>
                <c:pt idx="305">
                  <c:v>21739</c:v>
                </c:pt>
                <c:pt idx="306">
                  <c:v>21740</c:v>
                </c:pt>
                <c:pt idx="307">
                  <c:v>21836</c:v>
                </c:pt>
                <c:pt idx="308">
                  <c:v>21917</c:v>
                </c:pt>
                <c:pt idx="309">
                  <c:v>21980</c:v>
                </c:pt>
                <c:pt idx="310">
                  <c:v>22180</c:v>
                </c:pt>
                <c:pt idx="311">
                  <c:v>22394</c:v>
                </c:pt>
                <c:pt idx="312">
                  <c:v>22514</c:v>
                </c:pt>
                <c:pt idx="313">
                  <c:v>22560</c:v>
                </c:pt>
                <c:pt idx="314">
                  <c:v>22566</c:v>
                </c:pt>
                <c:pt idx="315">
                  <c:v>22676</c:v>
                </c:pt>
                <c:pt idx="316">
                  <c:v>22748</c:v>
                </c:pt>
                <c:pt idx="317">
                  <c:v>22954</c:v>
                </c:pt>
                <c:pt idx="318">
                  <c:v>23099</c:v>
                </c:pt>
                <c:pt idx="319">
                  <c:v>23228</c:v>
                </c:pt>
                <c:pt idx="320">
                  <c:v>23439</c:v>
                </c:pt>
                <c:pt idx="321">
                  <c:v>23704</c:v>
                </c:pt>
                <c:pt idx="322">
                  <c:v>23982</c:v>
                </c:pt>
                <c:pt idx="323">
                  <c:v>24346</c:v>
                </c:pt>
                <c:pt idx="324">
                  <c:v>24432</c:v>
                </c:pt>
                <c:pt idx="325">
                  <c:v>24510</c:v>
                </c:pt>
                <c:pt idx="326">
                  <c:v>24634</c:v>
                </c:pt>
                <c:pt idx="327">
                  <c:v>24835</c:v>
                </c:pt>
                <c:pt idx="328">
                  <c:v>25107</c:v>
                </c:pt>
                <c:pt idx="329">
                  <c:v>25210</c:v>
                </c:pt>
                <c:pt idx="330">
                  <c:v>25358</c:v>
                </c:pt>
                <c:pt idx="331">
                  <c:v>25502</c:v>
                </c:pt>
                <c:pt idx="332">
                  <c:v>25648</c:v>
                </c:pt>
                <c:pt idx="333">
                  <c:v>25829</c:v>
                </c:pt>
                <c:pt idx="334">
                  <c:v>26088</c:v>
                </c:pt>
                <c:pt idx="335">
                  <c:v>26182</c:v>
                </c:pt>
                <c:pt idx="336">
                  <c:v>26293</c:v>
                </c:pt>
                <c:pt idx="337">
                  <c:v>26536</c:v>
                </c:pt>
                <c:pt idx="338">
                  <c:v>26817</c:v>
                </c:pt>
                <c:pt idx="339">
                  <c:v>26988</c:v>
                </c:pt>
                <c:pt idx="340">
                  <c:v>27004</c:v>
                </c:pt>
                <c:pt idx="341">
                  <c:v>27007</c:v>
                </c:pt>
                <c:pt idx="342">
                  <c:v>27030</c:v>
                </c:pt>
                <c:pt idx="343">
                  <c:v>27032</c:v>
                </c:pt>
                <c:pt idx="344">
                  <c:v>27069</c:v>
                </c:pt>
                <c:pt idx="345">
                  <c:v>27138</c:v>
                </c:pt>
                <c:pt idx="346">
                  <c:v>27245</c:v>
                </c:pt>
                <c:pt idx="347">
                  <c:v>27293</c:v>
                </c:pt>
                <c:pt idx="348">
                  <c:v>27693</c:v>
                </c:pt>
                <c:pt idx="349">
                  <c:v>27909</c:v>
                </c:pt>
                <c:pt idx="350">
                  <c:v>28081</c:v>
                </c:pt>
                <c:pt idx="351">
                  <c:v>28158</c:v>
                </c:pt>
                <c:pt idx="352">
                  <c:v>28272</c:v>
                </c:pt>
                <c:pt idx="353">
                  <c:v>28523</c:v>
                </c:pt>
                <c:pt idx="354">
                  <c:v>28763</c:v>
                </c:pt>
                <c:pt idx="355">
                  <c:v>28810</c:v>
                </c:pt>
                <c:pt idx="356">
                  <c:v>28810</c:v>
                </c:pt>
                <c:pt idx="357">
                  <c:v>28836</c:v>
                </c:pt>
                <c:pt idx="358">
                  <c:v>28917</c:v>
                </c:pt>
                <c:pt idx="359">
                  <c:v>28998</c:v>
                </c:pt>
                <c:pt idx="360">
                  <c:v>29097</c:v>
                </c:pt>
                <c:pt idx="361">
                  <c:v>29341</c:v>
                </c:pt>
                <c:pt idx="362">
                  <c:v>29460</c:v>
                </c:pt>
                <c:pt idx="363">
                  <c:v>29479</c:v>
                </c:pt>
                <c:pt idx="364">
                  <c:v>29480</c:v>
                </c:pt>
                <c:pt idx="365">
                  <c:v>29493</c:v>
                </c:pt>
                <c:pt idx="366">
                  <c:v>29539</c:v>
                </c:pt>
                <c:pt idx="367">
                  <c:v>29612</c:v>
                </c:pt>
                <c:pt idx="368">
                  <c:v>29754</c:v>
                </c:pt>
                <c:pt idx="369">
                  <c:v>30030</c:v>
                </c:pt>
                <c:pt idx="370">
                  <c:v>30196</c:v>
                </c:pt>
                <c:pt idx="371">
                  <c:v>30262</c:v>
                </c:pt>
                <c:pt idx="372">
                  <c:v>30390</c:v>
                </c:pt>
                <c:pt idx="373">
                  <c:v>30572</c:v>
                </c:pt>
                <c:pt idx="374">
                  <c:v>30726</c:v>
                </c:pt>
                <c:pt idx="375">
                  <c:v>30936</c:v>
                </c:pt>
                <c:pt idx="376">
                  <c:v>31078</c:v>
                </c:pt>
                <c:pt idx="377">
                  <c:v>31084</c:v>
                </c:pt>
                <c:pt idx="378">
                  <c:v>31087</c:v>
                </c:pt>
                <c:pt idx="379">
                  <c:v>31087</c:v>
                </c:pt>
                <c:pt idx="380">
                  <c:v>31218</c:v>
                </c:pt>
                <c:pt idx="381">
                  <c:v>31281</c:v>
                </c:pt>
                <c:pt idx="382">
                  <c:v>31385</c:v>
                </c:pt>
                <c:pt idx="383">
                  <c:v>31582</c:v>
                </c:pt>
                <c:pt idx="384">
                  <c:v>31970</c:v>
                </c:pt>
                <c:pt idx="385">
                  <c:v>32093</c:v>
                </c:pt>
                <c:pt idx="386">
                  <c:v>32115</c:v>
                </c:pt>
                <c:pt idx="387">
                  <c:v>32157</c:v>
                </c:pt>
                <c:pt idx="388">
                  <c:v>32158</c:v>
                </c:pt>
                <c:pt idx="389">
                  <c:v>32227</c:v>
                </c:pt>
                <c:pt idx="390">
                  <c:v>32313</c:v>
                </c:pt>
                <c:pt idx="391">
                  <c:v>32399</c:v>
                </c:pt>
                <c:pt idx="392">
                  <c:v>32594</c:v>
                </c:pt>
                <c:pt idx="393">
                  <c:v>32595</c:v>
                </c:pt>
                <c:pt idx="394">
                  <c:v>32751</c:v>
                </c:pt>
                <c:pt idx="395">
                  <c:v>32866</c:v>
                </c:pt>
                <c:pt idx="396">
                  <c:v>32867</c:v>
                </c:pt>
                <c:pt idx="397">
                  <c:v>32889</c:v>
                </c:pt>
                <c:pt idx="398">
                  <c:v>32889</c:v>
                </c:pt>
                <c:pt idx="399">
                  <c:v>32935</c:v>
                </c:pt>
                <c:pt idx="400">
                  <c:v>32947</c:v>
                </c:pt>
                <c:pt idx="401">
                  <c:v>32955</c:v>
                </c:pt>
                <c:pt idx="402">
                  <c:v>32981</c:v>
                </c:pt>
                <c:pt idx="403">
                  <c:v>33060</c:v>
                </c:pt>
                <c:pt idx="404">
                  <c:v>33130</c:v>
                </c:pt>
                <c:pt idx="405">
                  <c:v>33171</c:v>
                </c:pt>
                <c:pt idx="406">
                  <c:v>33403</c:v>
                </c:pt>
                <c:pt idx="407">
                  <c:v>33620</c:v>
                </c:pt>
                <c:pt idx="408">
                  <c:v>33778</c:v>
                </c:pt>
                <c:pt idx="409">
                  <c:v>33783</c:v>
                </c:pt>
                <c:pt idx="410">
                  <c:v>33784</c:v>
                </c:pt>
                <c:pt idx="411">
                  <c:v>33786</c:v>
                </c:pt>
                <c:pt idx="412">
                  <c:v>33787</c:v>
                </c:pt>
                <c:pt idx="413">
                  <c:v>33787</c:v>
                </c:pt>
                <c:pt idx="414">
                  <c:v>33787</c:v>
                </c:pt>
                <c:pt idx="415">
                  <c:v>33910</c:v>
                </c:pt>
                <c:pt idx="416">
                  <c:v>34011</c:v>
                </c:pt>
                <c:pt idx="417">
                  <c:v>34016</c:v>
                </c:pt>
                <c:pt idx="418">
                  <c:v>34016</c:v>
                </c:pt>
                <c:pt idx="419">
                  <c:v>34016</c:v>
                </c:pt>
                <c:pt idx="420">
                  <c:v>34016</c:v>
                </c:pt>
                <c:pt idx="421">
                  <c:v>34016</c:v>
                </c:pt>
                <c:pt idx="422">
                  <c:v>34016</c:v>
                </c:pt>
                <c:pt idx="423">
                  <c:v>34018</c:v>
                </c:pt>
                <c:pt idx="424">
                  <c:v>34070</c:v>
                </c:pt>
                <c:pt idx="425">
                  <c:v>34129</c:v>
                </c:pt>
                <c:pt idx="426">
                  <c:v>34312</c:v>
                </c:pt>
                <c:pt idx="427">
                  <c:v>34556</c:v>
                </c:pt>
                <c:pt idx="428">
                  <c:v>34728</c:v>
                </c:pt>
                <c:pt idx="429">
                  <c:v>34741</c:v>
                </c:pt>
                <c:pt idx="430">
                  <c:v>34773</c:v>
                </c:pt>
                <c:pt idx="431">
                  <c:v>34862</c:v>
                </c:pt>
                <c:pt idx="432">
                  <c:v>35080</c:v>
                </c:pt>
                <c:pt idx="433">
                  <c:v>35291</c:v>
                </c:pt>
                <c:pt idx="434">
                  <c:v>35378</c:v>
                </c:pt>
                <c:pt idx="435">
                  <c:v>35379</c:v>
                </c:pt>
                <c:pt idx="436">
                  <c:v>35460</c:v>
                </c:pt>
                <c:pt idx="437">
                  <c:v>35609</c:v>
                </c:pt>
                <c:pt idx="438">
                  <c:v>35792</c:v>
                </c:pt>
                <c:pt idx="439">
                  <c:v>35924</c:v>
                </c:pt>
                <c:pt idx="440">
                  <c:v>35926</c:v>
                </c:pt>
                <c:pt idx="441">
                  <c:v>35927</c:v>
                </c:pt>
                <c:pt idx="442">
                  <c:v>35978</c:v>
                </c:pt>
                <c:pt idx="443">
                  <c:v>36009</c:v>
                </c:pt>
                <c:pt idx="444">
                  <c:v>36010</c:v>
                </c:pt>
                <c:pt idx="445">
                  <c:v>36112</c:v>
                </c:pt>
                <c:pt idx="446">
                  <c:v>36140</c:v>
                </c:pt>
                <c:pt idx="447">
                  <c:v>36237</c:v>
                </c:pt>
                <c:pt idx="448">
                  <c:v>36467</c:v>
                </c:pt>
                <c:pt idx="449">
                  <c:v>36488</c:v>
                </c:pt>
                <c:pt idx="450">
                  <c:v>36489</c:v>
                </c:pt>
                <c:pt idx="451">
                  <c:v>36490</c:v>
                </c:pt>
                <c:pt idx="452">
                  <c:v>36491</c:v>
                </c:pt>
                <c:pt idx="453">
                  <c:v>36545</c:v>
                </c:pt>
                <c:pt idx="454">
                  <c:v>36548</c:v>
                </c:pt>
                <c:pt idx="455">
                  <c:v>36548</c:v>
                </c:pt>
                <c:pt idx="456">
                  <c:v>36600</c:v>
                </c:pt>
                <c:pt idx="457">
                  <c:v>36603</c:v>
                </c:pt>
                <c:pt idx="458">
                  <c:v>36603</c:v>
                </c:pt>
                <c:pt idx="459">
                  <c:v>36887</c:v>
                </c:pt>
                <c:pt idx="460">
                  <c:v>36988</c:v>
                </c:pt>
                <c:pt idx="461">
                  <c:v>37049</c:v>
                </c:pt>
                <c:pt idx="462">
                  <c:v>37074</c:v>
                </c:pt>
                <c:pt idx="463">
                  <c:v>37137</c:v>
                </c:pt>
                <c:pt idx="464">
                  <c:v>37280</c:v>
                </c:pt>
                <c:pt idx="465">
                  <c:v>37350</c:v>
                </c:pt>
                <c:pt idx="466">
                  <c:v>37448</c:v>
                </c:pt>
                <c:pt idx="467">
                  <c:v>37515</c:v>
                </c:pt>
                <c:pt idx="468">
                  <c:v>37712</c:v>
                </c:pt>
                <c:pt idx="469">
                  <c:v>37897</c:v>
                </c:pt>
                <c:pt idx="470">
                  <c:v>38043</c:v>
                </c:pt>
                <c:pt idx="471">
                  <c:v>38185</c:v>
                </c:pt>
                <c:pt idx="472">
                  <c:v>38191</c:v>
                </c:pt>
                <c:pt idx="473">
                  <c:v>38197</c:v>
                </c:pt>
                <c:pt idx="474">
                  <c:v>38202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B4-45CE-99D1-88B366820469}"/>
            </c:ext>
          </c:extLst>
        </c:ser>
        <c:ser>
          <c:idx val="1"/>
          <c:order val="1"/>
          <c:tx>
            <c:strRef>
              <c:f>Sheet1!$H$1</c:f>
              <c:strCache>
                <c:ptCount val="1"/>
                <c:pt idx="0">
                  <c:v>Complex Impedance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Sheet1!$F$2:$F$476</c:f>
              <c:numCache>
                <c:formatCode>mmm\-yyyy</c:formatCode>
                <c:ptCount val="475"/>
                <c:pt idx="0">
                  <c:v>43440</c:v>
                </c:pt>
                <c:pt idx="1">
                  <c:v>43441</c:v>
                </c:pt>
                <c:pt idx="2">
                  <c:v>43444</c:v>
                </c:pt>
                <c:pt idx="3">
                  <c:v>43445</c:v>
                </c:pt>
                <c:pt idx="4">
                  <c:v>43446</c:v>
                </c:pt>
                <c:pt idx="5">
                  <c:v>43447</c:v>
                </c:pt>
                <c:pt idx="6">
                  <c:v>43448</c:v>
                </c:pt>
                <c:pt idx="7">
                  <c:v>43455</c:v>
                </c:pt>
                <c:pt idx="8">
                  <c:v>43474</c:v>
                </c:pt>
                <c:pt idx="9">
                  <c:v>43475</c:v>
                </c:pt>
                <c:pt idx="10">
                  <c:v>43476</c:v>
                </c:pt>
                <c:pt idx="11">
                  <c:v>43479</c:v>
                </c:pt>
                <c:pt idx="12">
                  <c:v>43480</c:v>
                </c:pt>
                <c:pt idx="13">
                  <c:v>43481</c:v>
                </c:pt>
                <c:pt idx="14">
                  <c:v>43482</c:v>
                </c:pt>
                <c:pt idx="15">
                  <c:v>43483</c:v>
                </c:pt>
                <c:pt idx="16">
                  <c:v>43486</c:v>
                </c:pt>
                <c:pt idx="17">
                  <c:v>43487</c:v>
                </c:pt>
                <c:pt idx="18">
                  <c:v>43488</c:v>
                </c:pt>
                <c:pt idx="19">
                  <c:v>43489</c:v>
                </c:pt>
                <c:pt idx="20">
                  <c:v>43490</c:v>
                </c:pt>
                <c:pt idx="21">
                  <c:v>43493</c:v>
                </c:pt>
                <c:pt idx="22">
                  <c:v>43494</c:v>
                </c:pt>
                <c:pt idx="23">
                  <c:v>43495</c:v>
                </c:pt>
                <c:pt idx="24">
                  <c:v>43496</c:v>
                </c:pt>
                <c:pt idx="25">
                  <c:v>43497</c:v>
                </c:pt>
                <c:pt idx="26">
                  <c:v>43502</c:v>
                </c:pt>
                <c:pt idx="27">
                  <c:v>43504</c:v>
                </c:pt>
                <c:pt idx="28">
                  <c:v>43507</c:v>
                </c:pt>
                <c:pt idx="29">
                  <c:v>43508</c:v>
                </c:pt>
                <c:pt idx="30">
                  <c:v>43509</c:v>
                </c:pt>
                <c:pt idx="31">
                  <c:v>43510</c:v>
                </c:pt>
                <c:pt idx="32">
                  <c:v>43511</c:v>
                </c:pt>
                <c:pt idx="33">
                  <c:v>43514</c:v>
                </c:pt>
                <c:pt idx="34">
                  <c:v>43515</c:v>
                </c:pt>
                <c:pt idx="35">
                  <c:v>43516</c:v>
                </c:pt>
                <c:pt idx="36">
                  <c:v>43517</c:v>
                </c:pt>
                <c:pt idx="37">
                  <c:v>43518</c:v>
                </c:pt>
                <c:pt idx="38">
                  <c:v>43521</c:v>
                </c:pt>
                <c:pt idx="39">
                  <c:v>43522</c:v>
                </c:pt>
                <c:pt idx="40">
                  <c:v>43523</c:v>
                </c:pt>
                <c:pt idx="41">
                  <c:v>43524</c:v>
                </c:pt>
                <c:pt idx="42">
                  <c:v>43525</c:v>
                </c:pt>
                <c:pt idx="43">
                  <c:v>43528</c:v>
                </c:pt>
                <c:pt idx="44">
                  <c:v>43529</c:v>
                </c:pt>
                <c:pt idx="45">
                  <c:v>43530</c:v>
                </c:pt>
                <c:pt idx="46">
                  <c:v>43531</c:v>
                </c:pt>
                <c:pt idx="47">
                  <c:v>43532</c:v>
                </c:pt>
                <c:pt idx="48">
                  <c:v>43535</c:v>
                </c:pt>
                <c:pt idx="49">
                  <c:v>43536</c:v>
                </c:pt>
                <c:pt idx="50">
                  <c:v>43537</c:v>
                </c:pt>
                <c:pt idx="51">
                  <c:v>43538</c:v>
                </c:pt>
                <c:pt idx="52">
                  <c:v>43539</c:v>
                </c:pt>
                <c:pt idx="53">
                  <c:v>43542</c:v>
                </c:pt>
                <c:pt idx="54">
                  <c:v>43543</c:v>
                </c:pt>
                <c:pt idx="55">
                  <c:v>43544</c:v>
                </c:pt>
                <c:pt idx="56">
                  <c:v>43545</c:v>
                </c:pt>
                <c:pt idx="57">
                  <c:v>43546</c:v>
                </c:pt>
                <c:pt idx="58">
                  <c:v>43549</c:v>
                </c:pt>
                <c:pt idx="59">
                  <c:v>43550</c:v>
                </c:pt>
                <c:pt idx="60">
                  <c:v>43551</c:v>
                </c:pt>
                <c:pt idx="61">
                  <c:v>43552</c:v>
                </c:pt>
                <c:pt idx="62">
                  <c:v>43553</c:v>
                </c:pt>
                <c:pt idx="63">
                  <c:v>43556</c:v>
                </c:pt>
                <c:pt idx="64">
                  <c:v>43557</c:v>
                </c:pt>
                <c:pt idx="65">
                  <c:v>43558</c:v>
                </c:pt>
                <c:pt idx="66">
                  <c:v>43559</c:v>
                </c:pt>
                <c:pt idx="67">
                  <c:v>43560</c:v>
                </c:pt>
                <c:pt idx="68">
                  <c:v>43563</c:v>
                </c:pt>
                <c:pt idx="69">
                  <c:v>43564</c:v>
                </c:pt>
                <c:pt idx="70">
                  <c:v>43565</c:v>
                </c:pt>
                <c:pt idx="71">
                  <c:v>43566</c:v>
                </c:pt>
                <c:pt idx="72">
                  <c:v>43567</c:v>
                </c:pt>
                <c:pt idx="73">
                  <c:v>43570</c:v>
                </c:pt>
                <c:pt idx="74">
                  <c:v>43571</c:v>
                </c:pt>
                <c:pt idx="75">
                  <c:v>43573</c:v>
                </c:pt>
                <c:pt idx="76">
                  <c:v>43578</c:v>
                </c:pt>
                <c:pt idx="77">
                  <c:v>43579</c:v>
                </c:pt>
                <c:pt idx="78">
                  <c:v>43580</c:v>
                </c:pt>
                <c:pt idx="79">
                  <c:v>43581</c:v>
                </c:pt>
                <c:pt idx="80">
                  <c:v>43584</c:v>
                </c:pt>
                <c:pt idx="81">
                  <c:v>43585</c:v>
                </c:pt>
                <c:pt idx="82">
                  <c:v>43587</c:v>
                </c:pt>
                <c:pt idx="83">
                  <c:v>43588</c:v>
                </c:pt>
                <c:pt idx="84">
                  <c:v>43591</c:v>
                </c:pt>
                <c:pt idx="85">
                  <c:v>43592</c:v>
                </c:pt>
                <c:pt idx="86">
                  <c:v>43593</c:v>
                </c:pt>
                <c:pt idx="87">
                  <c:v>43594</c:v>
                </c:pt>
                <c:pt idx="88">
                  <c:v>43595</c:v>
                </c:pt>
                <c:pt idx="89">
                  <c:v>43598</c:v>
                </c:pt>
                <c:pt idx="90">
                  <c:v>43599</c:v>
                </c:pt>
                <c:pt idx="91">
                  <c:v>43600</c:v>
                </c:pt>
                <c:pt idx="92">
                  <c:v>43601</c:v>
                </c:pt>
                <c:pt idx="93">
                  <c:v>43602</c:v>
                </c:pt>
                <c:pt idx="94">
                  <c:v>43605</c:v>
                </c:pt>
                <c:pt idx="95">
                  <c:v>43606</c:v>
                </c:pt>
                <c:pt idx="96">
                  <c:v>43607</c:v>
                </c:pt>
                <c:pt idx="97">
                  <c:v>43608</c:v>
                </c:pt>
                <c:pt idx="98">
                  <c:v>43609</c:v>
                </c:pt>
                <c:pt idx="99">
                  <c:v>43612</c:v>
                </c:pt>
                <c:pt idx="100">
                  <c:v>43613</c:v>
                </c:pt>
                <c:pt idx="101">
                  <c:v>43614</c:v>
                </c:pt>
                <c:pt idx="102">
                  <c:v>43616</c:v>
                </c:pt>
                <c:pt idx="103">
                  <c:v>43619</c:v>
                </c:pt>
                <c:pt idx="104">
                  <c:v>43620</c:v>
                </c:pt>
                <c:pt idx="105">
                  <c:v>43621</c:v>
                </c:pt>
                <c:pt idx="106">
                  <c:v>43622</c:v>
                </c:pt>
                <c:pt idx="107">
                  <c:v>43623</c:v>
                </c:pt>
                <c:pt idx="108">
                  <c:v>43627</c:v>
                </c:pt>
                <c:pt idx="109">
                  <c:v>43628</c:v>
                </c:pt>
                <c:pt idx="110">
                  <c:v>43629</c:v>
                </c:pt>
                <c:pt idx="111">
                  <c:v>43630</c:v>
                </c:pt>
                <c:pt idx="112">
                  <c:v>43633</c:v>
                </c:pt>
                <c:pt idx="113">
                  <c:v>43634</c:v>
                </c:pt>
                <c:pt idx="114">
                  <c:v>43635</c:v>
                </c:pt>
                <c:pt idx="115">
                  <c:v>43636</c:v>
                </c:pt>
                <c:pt idx="116">
                  <c:v>43637</c:v>
                </c:pt>
                <c:pt idx="117">
                  <c:v>43640</c:v>
                </c:pt>
                <c:pt idx="118">
                  <c:v>43641</c:v>
                </c:pt>
                <c:pt idx="119">
                  <c:v>43642</c:v>
                </c:pt>
                <c:pt idx="120">
                  <c:v>43643</c:v>
                </c:pt>
                <c:pt idx="121">
                  <c:v>43644</c:v>
                </c:pt>
                <c:pt idx="122">
                  <c:v>43647</c:v>
                </c:pt>
                <c:pt idx="123">
                  <c:v>43648</c:v>
                </c:pt>
                <c:pt idx="124">
                  <c:v>43649</c:v>
                </c:pt>
                <c:pt idx="125">
                  <c:v>43650</c:v>
                </c:pt>
                <c:pt idx="126">
                  <c:v>43651</c:v>
                </c:pt>
                <c:pt idx="127">
                  <c:v>43654</c:v>
                </c:pt>
                <c:pt idx="128">
                  <c:v>43655</c:v>
                </c:pt>
                <c:pt idx="129">
                  <c:v>43656</c:v>
                </c:pt>
                <c:pt idx="130">
                  <c:v>43657</c:v>
                </c:pt>
                <c:pt idx="131">
                  <c:v>43658</c:v>
                </c:pt>
                <c:pt idx="132">
                  <c:v>43661</c:v>
                </c:pt>
                <c:pt idx="133">
                  <c:v>43662</c:v>
                </c:pt>
                <c:pt idx="134">
                  <c:v>43663</c:v>
                </c:pt>
                <c:pt idx="135">
                  <c:v>43664</c:v>
                </c:pt>
                <c:pt idx="136">
                  <c:v>43665</c:v>
                </c:pt>
                <c:pt idx="137">
                  <c:v>43668</c:v>
                </c:pt>
                <c:pt idx="138">
                  <c:v>43669</c:v>
                </c:pt>
                <c:pt idx="139">
                  <c:v>43670</c:v>
                </c:pt>
                <c:pt idx="140">
                  <c:v>43671</c:v>
                </c:pt>
                <c:pt idx="141">
                  <c:v>43672</c:v>
                </c:pt>
                <c:pt idx="142">
                  <c:v>43675</c:v>
                </c:pt>
                <c:pt idx="143">
                  <c:v>43676</c:v>
                </c:pt>
                <c:pt idx="144">
                  <c:v>43677</c:v>
                </c:pt>
                <c:pt idx="145">
                  <c:v>43678</c:v>
                </c:pt>
                <c:pt idx="146">
                  <c:v>43679</c:v>
                </c:pt>
                <c:pt idx="147">
                  <c:v>43682</c:v>
                </c:pt>
                <c:pt idx="148">
                  <c:v>43683</c:v>
                </c:pt>
                <c:pt idx="149">
                  <c:v>43684</c:v>
                </c:pt>
                <c:pt idx="150">
                  <c:v>43685</c:v>
                </c:pt>
                <c:pt idx="151">
                  <c:v>43686</c:v>
                </c:pt>
                <c:pt idx="152">
                  <c:v>43689</c:v>
                </c:pt>
                <c:pt idx="153">
                  <c:v>43690</c:v>
                </c:pt>
                <c:pt idx="154">
                  <c:v>43691</c:v>
                </c:pt>
                <c:pt idx="155">
                  <c:v>43692</c:v>
                </c:pt>
                <c:pt idx="156">
                  <c:v>43693</c:v>
                </c:pt>
                <c:pt idx="157">
                  <c:v>43696</c:v>
                </c:pt>
                <c:pt idx="158">
                  <c:v>43697</c:v>
                </c:pt>
                <c:pt idx="159">
                  <c:v>43698</c:v>
                </c:pt>
                <c:pt idx="160">
                  <c:v>43699</c:v>
                </c:pt>
                <c:pt idx="161">
                  <c:v>43700</c:v>
                </c:pt>
                <c:pt idx="162">
                  <c:v>43703</c:v>
                </c:pt>
                <c:pt idx="163">
                  <c:v>43704</c:v>
                </c:pt>
                <c:pt idx="164">
                  <c:v>43705</c:v>
                </c:pt>
                <c:pt idx="165">
                  <c:v>43706</c:v>
                </c:pt>
                <c:pt idx="166">
                  <c:v>43707</c:v>
                </c:pt>
                <c:pt idx="167">
                  <c:v>43710</c:v>
                </c:pt>
                <c:pt idx="168">
                  <c:v>43711</c:v>
                </c:pt>
                <c:pt idx="169">
                  <c:v>43712</c:v>
                </c:pt>
                <c:pt idx="170">
                  <c:v>43714</c:v>
                </c:pt>
                <c:pt idx="171">
                  <c:v>43717</c:v>
                </c:pt>
                <c:pt idx="172">
                  <c:v>43718</c:v>
                </c:pt>
                <c:pt idx="173">
                  <c:v>43719</c:v>
                </c:pt>
                <c:pt idx="174">
                  <c:v>43720</c:v>
                </c:pt>
                <c:pt idx="175">
                  <c:v>43724</c:v>
                </c:pt>
                <c:pt idx="176">
                  <c:v>43725</c:v>
                </c:pt>
                <c:pt idx="177">
                  <c:v>43726</c:v>
                </c:pt>
                <c:pt idx="178">
                  <c:v>43727</c:v>
                </c:pt>
                <c:pt idx="179">
                  <c:v>43728</c:v>
                </c:pt>
                <c:pt idx="180">
                  <c:v>43731</c:v>
                </c:pt>
                <c:pt idx="181">
                  <c:v>43732</c:v>
                </c:pt>
                <c:pt idx="182">
                  <c:v>43733</c:v>
                </c:pt>
                <c:pt idx="183">
                  <c:v>43734</c:v>
                </c:pt>
                <c:pt idx="184">
                  <c:v>43735</c:v>
                </c:pt>
                <c:pt idx="185">
                  <c:v>43738</c:v>
                </c:pt>
                <c:pt idx="186">
                  <c:v>43739</c:v>
                </c:pt>
                <c:pt idx="187">
                  <c:v>43740</c:v>
                </c:pt>
                <c:pt idx="188">
                  <c:v>43741</c:v>
                </c:pt>
                <c:pt idx="189">
                  <c:v>43742</c:v>
                </c:pt>
                <c:pt idx="190">
                  <c:v>43745</c:v>
                </c:pt>
                <c:pt idx="191">
                  <c:v>43746</c:v>
                </c:pt>
                <c:pt idx="192">
                  <c:v>43747</c:v>
                </c:pt>
                <c:pt idx="193">
                  <c:v>43748</c:v>
                </c:pt>
                <c:pt idx="194">
                  <c:v>43749</c:v>
                </c:pt>
                <c:pt idx="195">
                  <c:v>43752</c:v>
                </c:pt>
                <c:pt idx="196">
                  <c:v>43753</c:v>
                </c:pt>
                <c:pt idx="197">
                  <c:v>43754</c:v>
                </c:pt>
                <c:pt idx="198">
                  <c:v>43755</c:v>
                </c:pt>
                <c:pt idx="199">
                  <c:v>43756</c:v>
                </c:pt>
                <c:pt idx="200">
                  <c:v>43759</c:v>
                </c:pt>
                <c:pt idx="201">
                  <c:v>43760</c:v>
                </c:pt>
                <c:pt idx="202">
                  <c:v>43761</c:v>
                </c:pt>
                <c:pt idx="203">
                  <c:v>43762</c:v>
                </c:pt>
                <c:pt idx="204">
                  <c:v>43763</c:v>
                </c:pt>
                <c:pt idx="205">
                  <c:v>43766</c:v>
                </c:pt>
                <c:pt idx="206">
                  <c:v>43767</c:v>
                </c:pt>
                <c:pt idx="207">
                  <c:v>43768</c:v>
                </c:pt>
                <c:pt idx="208">
                  <c:v>43769</c:v>
                </c:pt>
                <c:pt idx="209">
                  <c:v>43770</c:v>
                </c:pt>
                <c:pt idx="210">
                  <c:v>43773</c:v>
                </c:pt>
                <c:pt idx="211">
                  <c:v>43774</c:v>
                </c:pt>
                <c:pt idx="212">
                  <c:v>43775</c:v>
                </c:pt>
                <c:pt idx="213">
                  <c:v>43776</c:v>
                </c:pt>
                <c:pt idx="214">
                  <c:v>43777</c:v>
                </c:pt>
                <c:pt idx="215">
                  <c:v>43780</c:v>
                </c:pt>
                <c:pt idx="216">
                  <c:v>43781</c:v>
                </c:pt>
                <c:pt idx="217">
                  <c:v>43782</c:v>
                </c:pt>
                <c:pt idx="218">
                  <c:v>43783</c:v>
                </c:pt>
                <c:pt idx="219">
                  <c:v>43784</c:v>
                </c:pt>
                <c:pt idx="220">
                  <c:v>43787</c:v>
                </c:pt>
                <c:pt idx="221">
                  <c:v>43788</c:v>
                </c:pt>
                <c:pt idx="222">
                  <c:v>43789</c:v>
                </c:pt>
                <c:pt idx="223">
                  <c:v>43790</c:v>
                </c:pt>
                <c:pt idx="224">
                  <c:v>43791</c:v>
                </c:pt>
                <c:pt idx="225">
                  <c:v>43794</c:v>
                </c:pt>
                <c:pt idx="226">
                  <c:v>43795</c:v>
                </c:pt>
                <c:pt idx="227">
                  <c:v>43796</c:v>
                </c:pt>
                <c:pt idx="228">
                  <c:v>43797</c:v>
                </c:pt>
                <c:pt idx="229">
                  <c:v>43798</c:v>
                </c:pt>
                <c:pt idx="230">
                  <c:v>43801</c:v>
                </c:pt>
                <c:pt idx="231">
                  <c:v>43802</c:v>
                </c:pt>
                <c:pt idx="232">
                  <c:v>43803</c:v>
                </c:pt>
                <c:pt idx="233">
                  <c:v>43804</c:v>
                </c:pt>
                <c:pt idx="234">
                  <c:v>43805</c:v>
                </c:pt>
                <c:pt idx="235">
                  <c:v>43809</c:v>
                </c:pt>
                <c:pt idx="236">
                  <c:v>43810</c:v>
                </c:pt>
                <c:pt idx="237">
                  <c:v>43811</c:v>
                </c:pt>
                <c:pt idx="238">
                  <c:v>43812</c:v>
                </c:pt>
                <c:pt idx="239">
                  <c:v>43816</c:v>
                </c:pt>
                <c:pt idx="240">
                  <c:v>43817</c:v>
                </c:pt>
                <c:pt idx="241">
                  <c:v>43818</c:v>
                </c:pt>
                <c:pt idx="242">
                  <c:v>43836</c:v>
                </c:pt>
                <c:pt idx="243">
                  <c:v>43837</c:v>
                </c:pt>
                <c:pt idx="244">
                  <c:v>43838</c:v>
                </c:pt>
                <c:pt idx="245">
                  <c:v>43839</c:v>
                </c:pt>
                <c:pt idx="246">
                  <c:v>43840</c:v>
                </c:pt>
                <c:pt idx="247">
                  <c:v>43843</c:v>
                </c:pt>
                <c:pt idx="248">
                  <c:v>43844</c:v>
                </c:pt>
                <c:pt idx="249">
                  <c:v>43845</c:v>
                </c:pt>
                <c:pt idx="250">
                  <c:v>43846</c:v>
                </c:pt>
                <c:pt idx="251">
                  <c:v>43847</c:v>
                </c:pt>
                <c:pt idx="252">
                  <c:v>43850</c:v>
                </c:pt>
                <c:pt idx="253">
                  <c:v>43851</c:v>
                </c:pt>
                <c:pt idx="254">
                  <c:v>43852</c:v>
                </c:pt>
                <c:pt idx="255">
                  <c:v>43853</c:v>
                </c:pt>
                <c:pt idx="256">
                  <c:v>43854</c:v>
                </c:pt>
                <c:pt idx="257">
                  <c:v>43857</c:v>
                </c:pt>
                <c:pt idx="258">
                  <c:v>43858</c:v>
                </c:pt>
                <c:pt idx="259">
                  <c:v>43859</c:v>
                </c:pt>
                <c:pt idx="260">
                  <c:v>43860</c:v>
                </c:pt>
                <c:pt idx="261">
                  <c:v>43861</c:v>
                </c:pt>
                <c:pt idx="262">
                  <c:v>43864</c:v>
                </c:pt>
                <c:pt idx="263">
                  <c:v>43865</c:v>
                </c:pt>
                <c:pt idx="264">
                  <c:v>43866</c:v>
                </c:pt>
                <c:pt idx="265">
                  <c:v>43867</c:v>
                </c:pt>
                <c:pt idx="266">
                  <c:v>43868</c:v>
                </c:pt>
                <c:pt idx="267">
                  <c:v>43871</c:v>
                </c:pt>
                <c:pt idx="268">
                  <c:v>43872</c:v>
                </c:pt>
                <c:pt idx="269">
                  <c:v>43873</c:v>
                </c:pt>
                <c:pt idx="270">
                  <c:v>43874</c:v>
                </c:pt>
                <c:pt idx="271">
                  <c:v>43875</c:v>
                </c:pt>
                <c:pt idx="272">
                  <c:v>43878</c:v>
                </c:pt>
                <c:pt idx="273">
                  <c:v>43880</c:v>
                </c:pt>
                <c:pt idx="274">
                  <c:v>43881</c:v>
                </c:pt>
                <c:pt idx="275">
                  <c:v>43882</c:v>
                </c:pt>
                <c:pt idx="276">
                  <c:v>43886</c:v>
                </c:pt>
                <c:pt idx="277">
                  <c:v>43887</c:v>
                </c:pt>
                <c:pt idx="278">
                  <c:v>43888</c:v>
                </c:pt>
                <c:pt idx="279">
                  <c:v>43892</c:v>
                </c:pt>
                <c:pt idx="280">
                  <c:v>43893</c:v>
                </c:pt>
                <c:pt idx="281">
                  <c:v>43894</c:v>
                </c:pt>
                <c:pt idx="282">
                  <c:v>43895</c:v>
                </c:pt>
                <c:pt idx="283">
                  <c:v>43899</c:v>
                </c:pt>
                <c:pt idx="284">
                  <c:v>43902</c:v>
                </c:pt>
                <c:pt idx="285">
                  <c:v>43969</c:v>
                </c:pt>
                <c:pt idx="286">
                  <c:v>43971</c:v>
                </c:pt>
                <c:pt idx="287">
                  <c:v>43973</c:v>
                </c:pt>
                <c:pt idx="288">
                  <c:v>43976</c:v>
                </c:pt>
                <c:pt idx="289">
                  <c:v>43977</c:v>
                </c:pt>
                <c:pt idx="290">
                  <c:v>43978</c:v>
                </c:pt>
                <c:pt idx="291">
                  <c:v>43979</c:v>
                </c:pt>
                <c:pt idx="292">
                  <c:v>43986</c:v>
                </c:pt>
                <c:pt idx="293">
                  <c:v>43993</c:v>
                </c:pt>
                <c:pt idx="294">
                  <c:v>44056</c:v>
                </c:pt>
                <c:pt idx="295">
                  <c:v>44057</c:v>
                </c:pt>
                <c:pt idx="296">
                  <c:v>44060</c:v>
                </c:pt>
                <c:pt idx="297">
                  <c:v>44061</c:v>
                </c:pt>
                <c:pt idx="298">
                  <c:v>44062</c:v>
                </c:pt>
                <c:pt idx="299">
                  <c:v>44063</c:v>
                </c:pt>
                <c:pt idx="300">
                  <c:v>44064</c:v>
                </c:pt>
                <c:pt idx="301">
                  <c:v>44067</c:v>
                </c:pt>
                <c:pt idx="302">
                  <c:v>44068</c:v>
                </c:pt>
                <c:pt idx="303">
                  <c:v>44069</c:v>
                </c:pt>
                <c:pt idx="304">
                  <c:v>44070</c:v>
                </c:pt>
                <c:pt idx="305">
                  <c:v>44071</c:v>
                </c:pt>
                <c:pt idx="306">
                  <c:v>44092</c:v>
                </c:pt>
                <c:pt idx="307">
                  <c:v>44095</c:v>
                </c:pt>
                <c:pt idx="308">
                  <c:v>44096</c:v>
                </c:pt>
                <c:pt idx="309">
                  <c:v>44097</c:v>
                </c:pt>
                <c:pt idx="310">
                  <c:v>44098</c:v>
                </c:pt>
                <c:pt idx="311">
                  <c:v>44099</c:v>
                </c:pt>
                <c:pt idx="312">
                  <c:v>44102</c:v>
                </c:pt>
                <c:pt idx="313">
                  <c:v>44103</c:v>
                </c:pt>
                <c:pt idx="314">
                  <c:v>44104</c:v>
                </c:pt>
                <c:pt idx="315">
                  <c:v>44116</c:v>
                </c:pt>
                <c:pt idx="316">
                  <c:v>44117</c:v>
                </c:pt>
                <c:pt idx="317">
                  <c:v>44118</c:v>
                </c:pt>
                <c:pt idx="318">
                  <c:v>44119</c:v>
                </c:pt>
                <c:pt idx="319">
                  <c:v>44120</c:v>
                </c:pt>
                <c:pt idx="320">
                  <c:v>44123</c:v>
                </c:pt>
                <c:pt idx="321">
                  <c:v>44124</c:v>
                </c:pt>
                <c:pt idx="322">
                  <c:v>44125</c:v>
                </c:pt>
                <c:pt idx="323">
                  <c:v>44126</c:v>
                </c:pt>
                <c:pt idx="324">
                  <c:v>44127</c:v>
                </c:pt>
                <c:pt idx="325">
                  <c:v>44130</c:v>
                </c:pt>
                <c:pt idx="326">
                  <c:v>44131</c:v>
                </c:pt>
                <c:pt idx="327">
                  <c:v>44132</c:v>
                </c:pt>
                <c:pt idx="328">
                  <c:v>44133</c:v>
                </c:pt>
                <c:pt idx="329">
                  <c:v>44134</c:v>
                </c:pt>
                <c:pt idx="330">
                  <c:v>44137</c:v>
                </c:pt>
                <c:pt idx="331">
                  <c:v>44138</c:v>
                </c:pt>
                <c:pt idx="332">
                  <c:v>44139</c:v>
                </c:pt>
                <c:pt idx="333">
                  <c:v>44140</c:v>
                </c:pt>
                <c:pt idx="334">
                  <c:v>44141</c:v>
                </c:pt>
                <c:pt idx="335">
                  <c:v>44144</c:v>
                </c:pt>
                <c:pt idx="336">
                  <c:v>44145</c:v>
                </c:pt>
                <c:pt idx="337">
                  <c:v>44146</c:v>
                </c:pt>
                <c:pt idx="338">
                  <c:v>44147</c:v>
                </c:pt>
                <c:pt idx="339">
                  <c:v>44148</c:v>
                </c:pt>
                <c:pt idx="340">
                  <c:v>44151</c:v>
                </c:pt>
                <c:pt idx="341">
                  <c:v>44152</c:v>
                </c:pt>
                <c:pt idx="342">
                  <c:v>44153</c:v>
                </c:pt>
                <c:pt idx="343">
                  <c:v>44154</c:v>
                </c:pt>
                <c:pt idx="344">
                  <c:v>44161</c:v>
                </c:pt>
                <c:pt idx="345">
                  <c:v>44162</c:v>
                </c:pt>
                <c:pt idx="346">
                  <c:v>44165</c:v>
                </c:pt>
                <c:pt idx="347">
                  <c:v>44166</c:v>
                </c:pt>
                <c:pt idx="348">
                  <c:v>44167</c:v>
                </c:pt>
                <c:pt idx="349">
                  <c:v>44168</c:v>
                </c:pt>
                <c:pt idx="350">
                  <c:v>44169</c:v>
                </c:pt>
                <c:pt idx="351">
                  <c:v>44172</c:v>
                </c:pt>
                <c:pt idx="352">
                  <c:v>44173</c:v>
                </c:pt>
                <c:pt idx="353">
                  <c:v>44174</c:v>
                </c:pt>
                <c:pt idx="354">
                  <c:v>44175</c:v>
                </c:pt>
                <c:pt idx="355">
                  <c:v>44176</c:v>
                </c:pt>
                <c:pt idx="356">
                  <c:v>44202</c:v>
                </c:pt>
                <c:pt idx="357">
                  <c:v>44207</c:v>
                </c:pt>
                <c:pt idx="358">
                  <c:v>44208</c:v>
                </c:pt>
                <c:pt idx="359">
                  <c:v>44209</c:v>
                </c:pt>
                <c:pt idx="360">
                  <c:v>44210</c:v>
                </c:pt>
                <c:pt idx="361">
                  <c:v>44211</c:v>
                </c:pt>
                <c:pt idx="362">
                  <c:v>44214</c:v>
                </c:pt>
                <c:pt idx="363">
                  <c:v>44215</c:v>
                </c:pt>
                <c:pt idx="364">
                  <c:v>44216</c:v>
                </c:pt>
                <c:pt idx="365">
                  <c:v>44217</c:v>
                </c:pt>
                <c:pt idx="366">
                  <c:v>44218</c:v>
                </c:pt>
                <c:pt idx="367">
                  <c:v>44221</c:v>
                </c:pt>
                <c:pt idx="368">
                  <c:v>44222</c:v>
                </c:pt>
                <c:pt idx="369">
                  <c:v>44223</c:v>
                </c:pt>
                <c:pt idx="370">
                  <c:v>44224</c:v>
                </c:pt>
                <c:pt idx="371">
                  <c:v>44225</c:v>
                </c:pt>
                <c:pt idx="372">
                  <c:v>44228</c:v>
                </c:pt>
                <c:pt idx="373">
                  <c:v>44229</c:v>
                </c:pt>
                <c:pt idx="374">
                  <c:v>44230</c:v>
                </c:pt>
                <c:pt idx="375">
                  <c:v>44231</c:v>
                </c:pt>
                <c:pt idx="376">
                  <c:v>44232</c:v>
                </c:pt>
                <c:pt idx="377">
                  <c:v>44235</c:v>
                </c:pt>
                <c:pt idx="378">
                  <c:v>44236</c:v>
                </c:pt>
                <c:pt idx="379">
                  <c:v>44244</c:v>
                </c:pt>
                <c:pt idx="380">
                  <c:v>44256</c:v>
                </c:pt>
                <c:pt idx="381">
                  <c:v>44257</c:v>
                </c:pt>
                <c:pt idx="382">
                  <c:v>44258</c:v>
                </c:pt>
                <c:pt idx="383">
                  <c:v>44259</c:v>
                </c:pt>
                <c:pt idx="384">
                  <c:v>44260</c:v>
                </c:pt>
                <c:pt idx="385">
                  <c:v>44263</c:v>
                </c:pt>
                <c:pt idx="386">
                  <c:v>44264</c:v>
                </c:pt>
                <c:pt idx="387">
                  <c:v>44265</c:v>
                </c:pt>
                <c:pt idx="388">
                  <c:v>44266</c:v>
                </c:pt>
                <c:pt idx="389">
                  <c:v>44270</c:v>
                </c:pt>
                <c:pt idx="390">
                  <c:v>44271</c:v>
                </c:pt>
                <c:pt idx="391">
                  <c:v>44272</c:v>
                </c:pt>
                <c:pt idx="392">
                  <c:v>44273</c:v>
                </c:pt>
                <c:pt idx="393">
                  <c:v>44274</c:v>
                </c:pt>
                <c:pt idx="394">
                  <c:v>44277</c:v>
                </c:pt>
                <c:pt idx="395">
                  <c:v>44278</c:v>
                </c:pt>
                <c:pt idx="396">
                  <c:v>44279</c:v>
                </c:pt>
                <c:pt idx="397">
                  <c:v>44280</c:v>
                </c:pt>
                <c:pt idx="398">
                  <c:v>44281</c:v>
                </c:pt>
                <c:pt idx="399">
                  <c:v>44284</c:v>
                </c:pt>
                <c:pt idx="400">
                  <c:v>44285</c:v>
                </c:pt>
                <c:pt idx="401">
                  <c:v>44286</c:v>
                </c:pt>
                <c:pt idx="402">
                  <c:v>44287</c:v>
                </c:pt>
                <c:pt idx="403">
                  <c:v>44292</c:v>
                </c:pt>
                <c:pt idx="404">
                  <c:v>44293</c:v>
                </c:pt>
                <c:pt idx="405">
                  <c:v>44294</c:v>
                </c:pt>
                <c:pt idx="406">
                  <c:v>44295</c:v>
                </c:pt>
                <c:pt idx="407">
                  <c:v>44298</c:v>
                </c:pt>
                <c:pt idx="408">
                  <c:v>44299</c:v>
                </c:pt>
                <c:pt idx="409">
                  <c:v>44300</c:v>
                </c:pt>
                <c:pt idx="410">
                  <c:v>44302</c:v>
                </c:pt>
                <c:pt idx="411">
                  <c:v>44312</c:v>
                </c:pt>
                <c:pt idx="412">
                  <c:v>44314</c:v>
                </c:pt>
                <c:pt idx="413">
                  <c:v>44315</c:v>
                </c:pt>
                <c:pt idx="414">
                  <c:v>44316</c:v>
                </c:pt>
                <c:pt idx="415">
                  <c:v>44323</c:v>
                </c:pt>
                <c:pt idx="416">
                  <c:v>44326</c:v>
                </c:pt>
                <c:pt idx="417">
                  <c:v>44328</c:v>
                </c:pt>
                <c:pt idx="418">
                  <c:v>44334</c:v>
                </c:pt>
                <c:pt idx="419">
                  <c:v>44335</c:v>
                </c:pt>
                <c:pt idx="420">
                  <c:v>44336</c:v>
                </c:pt>
                <c:pt idx="421">
                  <c:v>44337</c:v>
                </c:pt>
                <c:pt idx="422">
                  <c:v>44341</c:v>
                </c:pt>
                <c:pt idx="423">
                  <c:v>44342</c:v>
                </c:pt>
                <c:pt idx="424">
                  <c:v>44344</c:v>
                </c:pt>
                <c:pt idx="425">
                  <c:v>44347</c:v>
                </c:pt>
                <c:pt idx="426">
                  <c:v>44348</c:v>
                </c:pt>
                <c:pt idx="427">
                  <c:v>44349</c:v>
                </c:pt>
                <c:pt idx="428">
                  <c:v>44350</c:v>
                </c:pt>
                <c:pt idx="429">
                  <c:v>44351</c:v>
                </c:pt>
                <c:pt idx="430">
                  <c:v>44354</c:v>
                </c:pt>
                <c:pt idx="431">
                  <c:v>44355</c:v>
                </c:pt>
                <c:pt idx="432">
                  <c:v>44356</c:v>
                </c:pt>
                <c:pt idx="433">
                  <c:v>44357</c:v>
                </c:pt>
                <c:pt idx="434">
                  <c:v>44358</c:v>
                </c:pt>
                <c:pt idx="435">
                  <c:v>44361</c:v>
                </c:pt>
                <c:pt idx="436">
                  <c:v>44362</c:v>
                </c:pt>
                <c:pt idx="437">
                  <c:v>44363</c:v>
                </c:pt>
                <c:pt idx="438">
                  <c:v>44365</c:v>
                </c:pt>
                <c:pt idx="439">
                  <c:v>44368</c:v>
                </c:pt>
                <c:pt idx="440">
                  <c:v>44369</c:v>
                </c:pt>
                <c:pt idx="441">
                  <c:v>44370</c:v>
                </c:pt>
                <c:pt idx="442">
                  <c:v>44371</c:v>
                </c:pt>
                <c:pt idx="443">
                  <c:v>44372</c:v>
                </c:pt>
                <c:pt idx="444">
                  <c:v>44376</c:v>
                </c:pt>
                <c:pt idx="445">
                  <c:v>44377</c:v>
                </c:pt>
                <c:pt idx="446">
                  <c:v>44378</c:v>
                </c:pt>
                <c:pt idx="447">
                  <c:v>44379</c:v>
                </c:pt>
                <c:pt idx="448">
                  <c:v>44382</c:v>
                </c:pt>
                <c:pt idx="449">
                  <c:v>44383</c:v>
                </c:pt>
                <c:pt idx="450">
                  <c:v>44384</c:v>
                </c:pt>
                <c:pt idx="451">
                  <c:v>44389</c:v>
                </c:pt>
                <c:pt idx="452">
                  <c:v>44391</c:v>
                </c:pt>
                <c:pt idx="453">
                  <c:v>44393</c:v>
                </c:pt>
                <c:pt idx="454">
                  <c:v>44396</c:v>
                </c:pt>
                <c:pt idx="455">
                  <c:v>44397</c:v>
                </c:pt>
                <c:pt idx="456">
                  <c:v>44398</c:v>
                </c:pt>
                <c:pt idx="457">
                  <c:v>44399</c:v>
                </c:pt>
                <c:pt idx="458">
                  <c:v>44405</c:v>
                </c:pt>
                <c:pt idx="459">
                  <c:v>44445</c:v>
                </c:pt>
                <c:pt idx="460">
                  <c:v>44446</c:v>
                </c:pt>
                <c:pt idx="461">
                  <c:v>44447</c:v>
                </c:pt>
                <c:pt idx="462">
                  <c:v>44449</c:v>
                </c:pt>
                <c:pt idx="463">
                  <c:v>44452</c:v>
                </c:pt>
                <c:pt idx="464">
                  <c:v>44453</c:v>
                </c:pt>
                <c:pt idx="465">
                  <c:v>44454</c:v>
                </c:pt>
                <c:pt idx="466">
                  <c:v>44455</c:v>
                </c:pt>
                <c:pt idx="467">
                  <c:v>44459</c:v>
                </c:pt>
                <c:pt idx="468">
                  <c:v>44460</c:v>
                </c:pt>
                <c:pt idx="469">
                  <c:v>44461</c:v>
                </c:pt>
                <c:pt idx="470">
                  <c:v>44462</c:v>
                </c:pt>
                <c:pt idx="471">
                  <c:v>44463</c:v>
                </c:pt>
                <c:pt idx="472">
                  <c:v>44466</c:v>
                </c:pt>
                <c:pt idx="473">
                  <c:v>44467</c:v>
                </c:pt>
                <c:pt idx="474">
                  <c:v>44468</c:v>
                </c:pt>
              </c:numCache>
            </c:numRef>
          </c:cat>
          <c:val>
            <c:numRef>
              <c:f>Sheet1!$H$2:$H$476</c:f>
              <c:numCache>
                <c:formatCode>General</c:formatCode>
                <c:ptCount val="475"/>
                <c:pt idx="0">
                  <c:v>0</c:v>
                </c:pt>
                <c:pt idx="1">
                  <c:v>26</c:v>
                </c:pt>
                <c:pt idx="2">
                  <c:v>226</c:v>
                </c:pt>
                <c:pt idx="3">
                  <c:v>284</c:v>
                </c:pt>
                <c:pt idx="4">
                  <c:v>300</c:v>
                </c:pt>
                <c:pt idx="5">
                  <c:v>396</c:v>
                </c:pt>
                <c:pt idx="6">
                  <c:v>669</c:v>
                </c:pt>
                <c:pt idx="7">
                  <c:v>669</c:v>
                </c:pt>
                <c:pt idx="8">
                  <c:v>699</c:v>
                </c:pt>
                <c:pt idx="9">
                  <c:v>715</c:v>
                </c:pt>
                <c:pt idx="10">
                  <c:v>715</c:v>
                </c:pt>
                <c:pt idx="11">
                  <c:v>815</c:v>
                </c:pt>
                <c:pt idx="12">
                  <c:v>995</c:v>
                </c:pt>
                <c:pt idx="13">
                  <c:v>1043</c:v>
                </c:pt>
                <c:pt idx="14">
                  <c:v>1047</c:v>
                </c:pt>
                <c:pt idx="15">
                  <c:v>1081</c:v>
                </c:pt>
                <c:pt idx="16">
                  <c:v>1320</c:v>
                </c:pt>
                <c:pt idx="17">
                  <c:v>1494</c:v>
                </c:pt>
                <c:pt idx="18">
                  <c:v>1494</c:v>
                </c:pt>
                <c:pt idx="19">
                  <c:v>1494</c:v>
                </c:pt>
                <c:pt idx="20">
                  <c:v>1526</c:v>
                </c:pt>
                <c:pt idx="21">
                  <c:v>1682</c:v>
                </c:pt>
                <c:pt idx="22">
                  <c:v>1776</c:v>
                </c:pt>
                <c:pt idx="23">
                  <c:v>1800</c:v>
                </c:pt>
                <c:pt idx="24">
                  <c:v>1800</c:v>
                </c:pt>
                <c:pt idx="25">
                  <c:v>1800</c:v>
                </c:pt>
                <c:pt idx="26">
                  <c:v>1800</c:v>
                </c:pt>
                <c:pt idx="27">
                  <c:v>1870</c:v>
                </c:pt>
                <c:pt idx="28">
                  <c:v>2073</c:v>
                </c:pt>
                <c:pt idx="29">
                  <c:v>2135</c:v>
                </c:pt>
                <c:pt idx="30">
                  <c:v>2181</c:v>
                </c:pt>
                <c:pt idx="31">
                  <c:v>2249</c:v>
                </c:pt>
                <c:pt idx="32">
                  <c:v>2422</c:v>
                </c:pt>
                <c:pt idx="33">
                  <c:v>2568</c:v>
                </c:pt>
                <c:pt idx="34">
                  <c:v>2600</c:v>
                </c:pt>
                <c:pt idx="35">
                  <c:v>2732</c:v>
                </c:pt>
                <c:pt idx="36">
                  <c:v>2750</c:v>
                </c:pt>
                <c:pt idx="37">
                  <c:v>2758</c:v>
                </c:pt>
                <c:pt idx="38">
                  <c:v>2836</c:v>
                </c:pt>
                <c:pt idx="39">
                  <c:v>2954</c:v>
                </c:pt>
                <c:pt idx="40">
                  <c:v>3102</c:v>
                </c:pt>
                <c:pt idx="41">
                  <c:v>3114</c:v>
                </c:pt>
                <c:pt idx="42">
                  <c:v>3123</c:v>
                </c:pt>
                <c:pt idx="43">
                  <c:v>3233</c:v>
                </c:pt>
                <c:pt idx="44">
                  <c:v>3345</c:v>
                </c:pt>
                <c:pt idx="45">
                  <c:v>3389</c:v>
                </c:pt>
                <c:pt idx="46">
                  <c:v>3389</c:v>
                </c:pt>
                <c:pt idx="47">
                  <c:v>3403</c:v>
                </c:pt>
                <c:pt idx="48">
                  <c:v>3567</c:v>
                </c:pt>
                <c:pt idx="49">
                  <c:v>3697</c:v>
                </c:pt>
                <c:pt idx="50">
                  <c:v>3837</c:v>
                </c:pt>
                <c:pt idx="51">
                  <c:v>3951</c:v>
                </c:pt>
                <c:pt idx="52">
                  <c:v>3951</c:v>
                </c:pt>
                <c:pt idx="53">
                  <c:v>4243</c:v>
                </c:pt>
                <c:pt idx="54">
                  <c:v>4355</c:v>
                </c:pt>
                <c:pt idx="55">
                  <c:v>4359</c:v>
                </c:pt>
                <c:pt idx="56">
                  <c:v>4361</c:v>
                </c:pt>
                <c:pt idx="57">
                  <c:v>4361</c:v>
                </c:pt>
                <c:pt idx="58">
                  <c:v>4593</c:v>
                </c:pt>
                <c:pt idx="59">
                  <c:v>4731</c:v>
                </c:pt>
                <c:pt idx="60">
                  <c:v>4797</c:v>
                </c:pt>
                <c:pt idx="61">
                  <c:v>4833</c:v>
                </c:pt>
                <c:pt idx="62">
                  <c:v>5147</c:v>
                </c:pt>
                <c:pt idx="63">
                  <c:v>5221</c:v>
                </c:pt>
                <c:pt idx="64">
                  <c:v>5225</c:v>
                </c:pt>
                <c:pt idx="65">
                  <c:v>5225</c:v>
                </c:pt>
                <c:pt idx="66">
                  <c:v>5225</c:v>
                </c:pt>
                <c:pt idx="67">
                  <c:v>5225</c:v>
                </c:pt>
                <c:pt idx="68">
                  <c:v>5467</c:v>
                </c:pt>
                <c:pt idx="69">
                  <c:v>5639</c:v>
                </c:pt>
                <c:pt idx="70">
                  <c:v>5639</c:v>
                </c:pt>
                <c:pt idx="71">
                  <c:v>5827</c:v>
                </c:pt>
                <c:pt idx="72">
                  <c:v>6028</c:v>
                </c:pt>
                <c:pt idx="73">
                  <c:v>6044</c:v>
                </c:pt>
                <c:pt idx="74">
                  <c:v>6044</c:v>
                </c:pt>
                <c:pt idx="75">
                  <c:v>6044</c:v>
                </c:pt>
                <c:pt idx="76">
                  <c:v>6044</c:v>
                </c:pt>
                <c:pt idx="77">
                  <c:v>6116</c:v>
                </c:pt>
                <c:pt idx="78">
                  <c:v>6300</c:v>
                </c:pt>
                <c:pt idx="79">
                  <c:v>6402</c:v>
                </c:pt>
                <c:pt idx="80">
                  <c:v>6406</c:v>
                </c:pt>
                <c:pt idx="81">
                  <c:v>6406</c:v>
                </c:pt>
                <c:pt idx="82">
                  <c:v>6406</c:v>
                </c:pt>
                <c:pt idx="83">
                  <c:v>6482</c:v>
                </c:pt>
                <c:pt idx="84">
                  <c:v>6766</c:v>
                </c:pt>
                <c:pt idx="85">
                  <c:v>6814</c:v>
                </c:pt>
                <c:pt idx="86">
                  <c:v>6826</c:v>
                </c:pt>
                <c:pt idx="87">
                  <c:v>6826</c:v>
                </c:pt>
                <c:pt idx="88">
                  <c:v>6828</c:v>
                </c:pt>
                <c:pt idx="89">
                  <c:v>6828</c:v>
                </c:pt>
                <c:pt idx="90">
                  <c:v>6828</c:v>
                </c:pt>
                <c:pt idx="91">
                  <c:v>6828</c:v>
                </c:pt>
                <c:pt idx="92">
                  <c:v>6828</c:v>
                </c:pt>
                <c:pt idx="93">
                  <c:v>6828</c:v>
                </c:pt>
                <c:pt idx="94">
                  <c:v>6828</c:v>
                </c:pt>
                <c:pt idx="95">
                  <c:v>6828</c:v>
                </c:pt>
                <c:pt idx="96">
                  <c:v>6828</c:v>
                </c:pt>
                <c:pt idx="97">
                  <c:v>6828</c:v>
                </c:pt>
                <c:pt idx="98">
                  <c:v>6828</c:v>
                </c:pt>
                <c:pt idx="99">
                  <c:v>6828</c:v>
                </c:pt>
                <c:pt idx="100">
                  <c:v>6828</c:v>
                </c:pt>
                <c:pt idx="101">
                  <c:v>6828</c:v>
                </c:pt>
                <c:pt idx="102">
                  <c:v>6828</c:v>
                </c:pt>
                <c:pt idx="103">
                  <c:v>6830</c:v>
                </c:pt>
                <c:pt idx="104">
                  <c:v>6830</c:v>
                </c:pt>
                <c:pt idx="105">
                  <c:v>6830</c:v>
                </c:pt>
                <c:pt idx="106">
                  <c:v>6830</c:v>
                </c:pt>
                <c:pt idx="107">
                  <c:v>6830</c:v>
                </c:pt>
                <c:pt idx="108">
                  <c:v>6830</c:v>
                </c:pt>
                <c:pt idx="109">
                  <c:v>6830</c:v>
                </c:pt>
                <c:pt idx="110">
                  <c:v>6830</c:v>
                </c:pt>
                <c:pt idx="111">
                  <c:v>6830</c:v>
                </c:pt>
                <c:pt idx="112">
                  <c:v>6830</c:v>
                </c:pt>
                <c:pt idx="113">
                  <c:v>6830</c:v>
                </c:pt>
                <c:pt idx="114">
                  <c:v>6830</c:v>
                </c:pt>
                <c:pt idx="115">
                  <c:v>6830</c:v>
                </c:pt>
                <c:pt idx="116">
                  <c:v>6830</c:v>
                </c:pt>
                <c:pt idx="117">
                  <c:v>6834</c:v>
                </c:pt>
                <c:pt idx="118">
                  <c:v>6834</c:v>
                </c:pt>
                <c:pt idx="119">
                  <c:v>6834</c:v>
                </c:pt>
                <c:pt idx="120">
                  <c:v>6834</c:v>
                </c:pt>
                <c:pt idx="121">
                  <c:v>6834</c:v>
                </c:pt>
                <c:pt idx="122">
                  <c:v>6834</c:v>
                </c:pt>
                <c:pt idx="123">
                  <c:v>6836</c:v>
                </c:pt>
                <c:pt idx="124">
                  <c:v>6836</c:v>
                </c:pt>
                <c:pt idx="125">
                  <c:v>6836</c:v>
                </c:pt>
                <c:pt idx="126">
                  <c:v>6836</c:v>
                </c:pt>
                <c:pt idx="127">
                  <c:v>6836</c:v>
                </c:pt>
                <c:pt idx="128">
                  <c:v>6838</c:v>
                </c:pt>
                <c:pt idx="129">
                  <c:v>6838</c:v>
                </c:pt>
                <c:pt idx="130">
                  <c:v>6838</c:v>
                </c:pt>
                <c:pt idx="131">
                  <c:v>6838</c:v>
                </c:pt>
                <c:pt idx="132">
                  <c:v>6840</c:v>
                </c:pt>
                <c:pt idx="133">
                  <c:v>6842</c:v>
                </c:pt>
                <c:pt idx="134">
                  <c:v>6842</c:v>
                </c:pt>
                <c:pt idx="135">
                  <c:v>6842</c:v>
                </c:pt>
                <c:pt idx="136">
                  <c:v>6842</c:v>
                </c:pt>
                <c:pt idx="137">
                  <c:v>6844</c:v>
                </c:pt>
                <c:pt idx="138">
                  <c:v>6878</c:v>
                </c:pt>
                <c:pt idx="139">
                  <c:v>6878</c:v>
                </c:pt>
                <c:pt idx="140">
                  <c:v>6880</c:v>
                </c:pt>
                <c:pt idx="141">
                  <c:v>6880</c:v>
                </c:pt>
                <c:pt idx="142">
                  <c:v>6882</c:v>
                </c:pt>
                <c:pt idx="143">
                  <c:v>6884</c:v>
                </c:pt>
                <c:pt idx="144">
                  <c:v>6884</c:v>
                </c:pt>
                <c:pt idx="145">
                  <c:v>6884</c:v>
                </c:pt>
                <c:pt idx="146">
                  <c:v>6884</c:v>
                </c:pt>
                <c:pt idx="147">
                  <c:v>6886</c:v>
                </c:pt>
                <c:pt idx="148">
                  <c:v>6888</c:v>
                </c:pt>
                <c:pt idx="149">
                  <c:v>6890</c:v>
                </c:pt>
                <c:pt idx="150">
                  <c:v>6890</c:v>
                </c:pt>
                <c:pt idx="151">
                  <c:v>6890</c:v>
                </c:pt>
                <c:pt idx="152">
                  <c:v>6892</c:v>
                </c:pt>
                <c:pt idx="153">
                  <c:v>6894</c:v>
                </c:pt>
                <c:pt idx="154">
                  <c:v>6896</c:v>
                </c:pt>
                <c:pt idx="155">
                  <c:v>6896</c:v>
                </c:pt>
                <c:pt idx="156">
                  <c:v>6896</c:v>
                </c:pt>
                <c:pt idx="157">
                  <c:v>6896</c:v>
                </c:pt>
                <c:pt idx="158">
                  <c:v>6898</c:v>
                </c:pt>
                <c:pt idx="159">
                  <c:v>6922</c:v>
                </c:pt>
                <c:pt idx="160">
                  <c:v>6922</c:v>
                </c:pt>
                <c:pt idx="161">
                  <c:v>6922</c:v>
                </c:pt>
                <c:pt idx="162">
                  <c:v>6922</c:v>
                </c:pt>
                <c:pt idx="163">
                  <c:v>6924</c:v>
                </c:pt>
                <c:pt idx="164">
                  <c:v>6924</c:v>
                </c:pt>
                <c:pt idx="165">
                  <c:v>6926</c:v>
                </c:pt>
                <c:pt idx="166">
                  <c:v>6926</c:v>
                </c:pt>
                <c:pt idx="167">
                  <c:v>6926</c:v>
                </c:pt>
                <c:pt idx="168">
                  <c:v>6928</c:v>
                </c:pt>
                <c:pt idx="169">
                  <c:v>6928</c:v>
                </c:pt>
                <c:pt idx="170">
                  <c:v>6928</c:v>
                </c:pt>
                <c:pt idx="171">
                  <c:v>6928</c:v>
                </c:pt>
                <c:pt idx="172">
                  <c:v>6928</c:v>
                </c:pt>
                <c:pt idx="173">
                  <c:v>6928</c:v>
                </c:pt>
                <c:pt idx="174">
                  <c:v>6928</c:v>
                </c:pt>
                <c:pt idx="175">
                  <c:v>6928</c:v>
                </c:pt>
                <c:pt idx="176">
                  <c:v>6942</c:v>
                </c:pt>
                <c:pt idx="177">
                  <c:v>6942</c:v>
                </c:pt>
                <c:pt idx="178">
                  <c:v>6942</c:v>
                </c:pt>
                <c:pt idx="179">
                  <c:v>6942</c:v>
                </c:pt>
                <c:pt idx="180">
                  <c:v>6942</c:v>
                </c:pt>
                <c:pt idx="181">
                  <c:v>6942</c:v>
                </c:pt>
                <c:pt idx="182">
                  <c:v>6942</c:v>
                </c:pt>
                <c:pt idx="183">
                  <c:v>6942</c:v>
                </c:pt>
                <c:pt idx="184">
                  <c:v>6942</c:v>
                </c:pt>
                <c:pt idx="185">
                  <c:v>6942</c:v>
                </c:pt>
                <c:pt idx="186">
                  <c:v>6942</c:v>
                </c:pt>
                <c:pt idx="187">
                  <c:v>6942</c:v>
                </c:pt>
                <c:pt idx="188">
                  <c:v>6942</c:v>
                </c:pt>
                <c:pt idx="189">
                  <c:v>6942</c:v>
                </c:pt>
                <c:pt idx="190">
                  <c:v>6942</c:v>
                </c:pt>
                <c:pt idx="191">
                  <c:v>6942</c:v>
                </c:pt>
                <c:pt idx="192">
                  <c:v>6942</c:v>
                </c:pt>
                <c:pt idx="193">
                  <c:v>6942</c:v>
                </c:pt>
                <c:pt idx="194">
                  <c:v>6942</c:v>
                </c:pt>
                <c:pt idx="195">
                  <c:v>6942</c:v>
                </c:pt>
                <c:pt idx="196">
                  <c:v>6942</c:v>
                </c:pt>
                <c:pt idx="197">
                  <c:v>6942</c:v>
                </c:pt>
                <c:pt idx="198">
                  <c:v>6942</c:v>
                </c:pt>
                <c:pt idx="199">
                  <c:v>6942</c:v>
                </c:pt>
                <c:pt idx="200">
                  <c:v>6942</c:v>
                </c:pt>
                <c:pt idx="201">
                  <c:v>6942</c:v>
                </c:pt>
                <c:pt idx="202">
                  <c:v>6942</c:v>
                </c:pt>
                <c:pt idx="203">
                  <c:v>6942</c:v>
                </c:pt>
                <c:pt idx="204">
                  <c:v>6942</c:v>
                </c:pt>
                <c:pt idx="205">
                  <c:v>6942</c:v>
                </c:pt>
                <c:pt idx="206">
                  <c:v>6942</c:v>
                </c:pt>
                <c:pt idx="207">
                  <c:v>6942</c:v>
                </c:pt>
                <c:pt idx="208">
                  <c:v>6942</c:v>
                </c:pt>
                <c:pt idx="209">
                  <c:v>6942</c:v>
                </c:pt>
                <c:pt idx="210">
                  <c:v>6942</c:v>
                </c:pt>
                <c:pt idx="211">
                  <c:v>6942</c:v>
                </c:pt>
                <c:pt idx="212">
                  <c:v>6942</c:v>
                </c:pt>
                <c:pt idx="213">
                  <c:v>6942</c:v>
                </c:pt>
                <c:pt idx="214">
                  <c:v>6942</c:v>
                </c:pt>
                <c:pt idx="215">
                  <c:v>6942</c:v>
                </c:pt>
                <c:pt idx="216">
                  <c:v>6942</c:v>
                </c:pt>
                <c:pt idx="217">
                  <c:v>6942</c:v>
                </c:pt>
                <c:pt idx="218">
                  <c:v>6942</c:v>
                </c:pt>
                <c:pt idx="219">
                  <c:v>6942</c:v>
                </c:pt>
                <c:pt idx="220">
                  <c:v>6942</c:v>
                </c:pt>
                <c:pt idx="221">
                  <c:v>6942</c:v>
                </c:pt>
                <c:pt idx="222">
                  <c:v>6942</c:v>
                </c:pt>
                <c:pt idx="223">
                  <c:v>6942</c:v>
                </c:pt>
                <c:pt idx="224">
                  <c:v>6942</c:v>
                </c:pt>
                <c:pt idx="225">
                  <c:v>6942</c:v>
                </c:pt>
                <c:pt idx="226">
                  <c:v>6942</c:v>
                </c:pt>
                <c:pt idx="227">
                  <c:v>6942</c:v>
                </c:pt>
                <c:pt idx="228">
                  <c:v>6942</c:v>
                </c:pt>
                <c:pt idx="229">
                  <c:v>6942</c:v>
                </c:pt>
                <c:pt idx="230">
                  <c:v>6942</c:v>
                </c:pt>
                <c:pt idx="231">
                  <c:v>6942</c:v>
                </c:pt>
                <c:pt idx="232">
                  <c:v>6942</c:v>
                </c:pt>
                <c:pt idx="233">
                  <c:v>6942</c:v>
                </c:pt>
                <c:pt idx="234">
                  <c:v>6942</c:v>
                </c:pt>
                <c:pt idx="235">
                  <c:v>6942</c:v>
                </c:pt>
                <c:pt idx="236">
                  <c:v>6942</c:v>
                </c:pt>
                <c:pt idx="237">
                  <c:v>6942</c:v>
                </c:pt>
                <c:pt idx="238">
                  <c:v>6942</c:v>
                </c:pt>
                <c:pt idx="239">
                  <c:v>6942</c:v>
                </c:pt>
                <c:pt idx="240">
                  <c:v>6942</c:v>
                </c:pt>
                <c:pt idx="241">
                  <c:v>6942</c:v>
                </c:pt>
                <c:pt idx="242">
                  <c:v>6942</c:v>
                </c:pt>
                <c:pt idx="243">
                  <c:v>6942</c:v>
                </c:pt>
                <c:pt idx="244">
                  <c:v>6942</c:v>
                </c:pt>
                <c:pt idx="245">
                  <c:v>6942</c:v>
                </c:pt>
                <c:pt idx="246">
                  <c:v>6942</c:v>
                </c:pt>
                <c:pt idx="247">
                  <c:v>6942</c:v>
                </c:pt>
                <c:pt idx="248">
                  <c:v>6942</c:v>
                </c:pt>
                <c:pt idx="249">
                  <c:v>6942</c:v>
                </c:pt>
                <c:pt idx="250">
                  <c:v>6942</c:v>
                </c:pt>
                <c:pt idx="251">
                  <c:v>6942</c:v>
                </c:pt>
                <c:pt idx="252">
                  <c:v>6942</c:v>
                </c:pt>
                <c:pt idx="253">
                  <c:v>6942</c:v>
                </c:pt>
                <c:pt idx="254">
                  <c:v>6942</c:v>
                </c:pt>
                <c:pt idx="255">
                  <c:v>6942</c:v>
                </c:pt>
                <c:pt idx="256">
                  <c:v>6942</c:v>
                </c:pt>
                <c:pt idx="257">
                  <c:v>6942</c:v>
                </c:pt>
                <c:pt idx="258">
                  <c:v>6942</c:v>
                </c:pt>
                <c:pt idx="259">
                  <c:v>6942</c:v>
                </c:pt>
                <c:pt idx="260">
                  <c:v>6942</c:v>
                </c:pt>
                <c:pt idx="261">
                  <c:v>6942</c:v>
                </c:pt>
                <c:pt idx="262">
                  <c:v>6942</c:v>
                </c:pt>
                <c:pt idx="263">
                  <c:v>6942</c:v>
                </c:pt>
                <c:pt idx="264">
                  <c:v>6942</c:v>
                </c:pt>
                <c:pt idx="265">
                  <c:v>6942</c:v>
                </c:pt>
                <c:pt idx="266">
                  <c:v>6942</c:v>
                </c:pt>
                <c:pt idx="267">
                  <c:v>6942</c:v>
                </c:pt>
                <c:pt idx="268">
                  <c:v>6942</c:v>
                </c:pt>
                <c:pt idx="269">
                  <c:v>6942</c:v>
                </c:pt>
                <c:pt idx="270">
                  <c:v>6942</c:v>
                </c:pt>
                <c:pt idx="271">
                  <c:v>6942</c:v>
                </c:pt>
                <c:pt idx="272">
                  <c:v>6942</c:v>
                </c:pt>
                <c:pt idx="273">
                  <c:v>6942</c:v>
                </c:pt>
                <c:pt idx="274">
                  <c:v>6942</c:v>
                </c:pt>
                <c:pt idx="275">
                  <c:v>6942</c:v>
                </c:pt>
                <c:pt idx="276">
                  <c:v>6942</c:v>
                </c:pt>
                <c:pt idx="277">
                  <c:v>6942</c:v>
                </c:pt>
                <c:pt idx="278">
                  <c:v>6942</c:v>
                </c:pt>
                <c:pt idx="279">
                  <c:v>6942</c:v>
                </c:pt>
                <c:pt idx="280">
                  <c:v>6942</c:v>
                </c:pt>
                <c:pt idx="281">
                  <c:v>6942</c:v>
                </c:pt>
                <c:pt idx="282">
                  <c:v>6942</c:v>
                </c:pt>
                <c:pt idx="283">
                  <c:v>6942</c:v>
                </c:pt>
                <c:pt idx="284">
                  <c:v>6942</c:v>
                </c:pt>
                <c:pt idx="285">
                  <c:v>6942</c:v>
                </c:pt>
                <c:pt idx="286">
                  <c:v>6942</c:v>
                </c:pt>
                <c:pt idx="287">
                  <c:v>6985</c:v>
                </c:pt>
                <c:pt idx="288">
                  <c:v>7001</c:v>
                </c:pt>
                <c:pt idx="289">
                  <c:v>7001</c:v>
                </c:pt>
                <c:pt idx="290">
                  <c:v>7001</c:v>
                </c:pt>
                <c:pt idx="291">
                  <c:v>7001</c:v>
                </c:pt>
                <c:pt idx="292">
                  <c:v>7001</c:v>
                </c:pt>
                <c:pt idx="293">
                  <c:v>7001</c:v>
                </c:pt>
                <c:pt idx="294">
                  <c:v>7003</c:v>
                </c:pt>
                <c:pt idx="295">
                  <c:v>7008</c:v>
                </c:pt>
                <c:pt idx="296">
                  <c:v>7052</c:v>
                </c:pt>
                <c:pt idx="297">
                  <c:v>7198</c:v>
                </c:pt>
                <c:pt idx="298">
                  <c:v>7282</c:v>
                </c:pt>
                <c:pt idx="299">
                  <c:v>7308</c:v>
                </c:pt>
                <c:pt idx="300">
                  <c:v>7308</c:v>
                </c:pt>
                <c:pt idx="301">
                  <c:v>7416</c:v>
                </c:pt>
                <c:pt idx="302">
                  <c:v>7504</c:v>
                </c:pt>
                <c:pt idx="303">
                  <c:v>7504</c:v>
                </c:pt>
                <c:pt idx="304">
                  <c:v>7510</c:v>
                </c:pt>
                <c:pt idx="305">
                  <c:v>7510</c:v>
                </c:pt>
                <c:pt idx="306">
                  <c:v>7512</c:v>
                </c:pt>
                <c:pt idx="307">
                  <c:v>7612</c:v>
                </c:pt>
                <c:pt idx="308">
                  <c:v>7702</c:v>
                </c:pt>
                <c:pt idx="309">
                  <c:v>7736</c:v>
                </c:pt>
                <c:pt idx="310">
                  <c:v>7750</c:v>
                </c:pt>
                <c:pt idx="311">
                  <c:v>7750</c:v>
                </c:pt>
                <c:pt idx="312">
                  <c:v>7858</c:v>
                </c:pt>
                <c:pt idx="313">
                  <c:v>7940</c:v>
                </c:pt>
                <c:pt idx="314">
                  <c:v>7940</c:v>
                </c:pt>
                <c:pt idx="315">
                  <c:v>8066</c:v>
                </c:pt>
                <c:pt idx="316">
                  <c:v>8108</c:v>
                </c:pt>
                <c:pt idx="317">
                  <c:v>8172</c:v>
                </c:pt>
                <c:pt idx="318">
                  <c:v>8172</c:v>
                </c:pt>
                <c:pt idx="319">
                  <c:v>8172</c:v>
                </c:pt>
                <c:pt idx="320">
                  <c:v>8376</c:v>
                </c:pt>
                <c:pt idx="321">
                  <c:v>8544</c:v>
                </c:pt>
                <c:pt idx="322">
                  <c:v>8548</c:v>
                </c:pt>
                <c:pt idx="323">
                  <c:v>8568</c:v>
                </c:pt>
                <c:pt idx="324">
                  <c:v>8736</c:v>
                </c:pt>
                <c:pt idx="325">
                  <c:v>8812</c:v>
                </c:pt>
                <c:pt idx="326">
                  <c:v>8924</c:v>
                </c:pt>
                <c:pt idx="327">
                  <c:v>8962</c:v>
                </c:pt>
                <c:pt idx="328">
                  <c:v>8964</c:v>
                </c:pt>
                <c:pt idx="329">
                  <c:v>9116</c:v>
                </c:pt>
                <c:pt idx="330">
                  <c:v>9299</c:v>
                </c:pt>
                <c:pt idx="331">
                  <c:v>9337</c:v>
                </c:pt>
                <c:pt idx="332">
                  <c:v>9423</c:v>
                </c:pt>
                <c:pt idx="333">
                  <c:v>9443</c:v>
                </c:pt>
                <c:pt idx="334">
                  <c:v>9633</c:v>
                </c:pt>
                <c:pt idx="335">
                  <c:v>9711</c:v>
                </c:pt>
                <c:pt idx="336">
                  <c:v>9843</c:v>
                </c:pt>
                <c:pt idx="337">
                  <c:v>9921</c:v>
                </c:pt>
                <c:pt idx="338">
                  <c:v>9921</c:v>
                </c:pt>
                <c:pt idx="339">
                  <c:v>10089</c:v>
                </c:pt>
                <c:pt idx="340">
                  <c:v>10109</c:v>
                </c:pt>
                <c:pt idx="341">
                  <c:v>10109</c:v>
                </c:pt>
                <c:pt idx="342">
                  <c:v>10126</c:v>
                </c:pt>
                <c:pt idx="343">
                  <c:v>10130</c:v>
                </c:pt>
                <c:pt idx="344">
                  <c:v>10196</c:v>
                </c:pt>
                <c:pt idx="345">
                  <c:v>10260</c:v>
                </c:pt>
                <c:pt idx="346">
                  <c:v>10366</c:v>
                </c:pt>
                <c:pt idx="347">
                  <c:v>10414</c:v>
                </c:pt>
                <c:pt idx="348">
                  <c:v>10414</c:v>
                </c:pt>
                <c:pt idx="349">
                  <c:v>10474</c:v>
                </c:pt>
                <c:pt idx="350">
                  <c:v>10612</c:v>
                </c:pt>
                <c:pt idx="351">
                  <c:v>10744</c:v>
                </c:pt>
                <c:pt idx="352">
                  <c:v>10762</c:v>
                </c:pt>
                <c:pt idx="353">
                  <c:v>10778</c:v>
                </c:pt>
                <c:pt idx="354">
                  <c:v>10926</c:v>
                </c:pt>
                <c:pt idx="355">
                  <c:v>10970</c:v>
                </c:pt>
                <c:pt idx="356">
                  <c:v>10970</c:v>
                </c:pt>
                <c:pt idx="357">
                  <c:v>11026</c:v>
                </c:pt>
                <c:pt idx="358">
                  <c:v>11110</c:v>
                </c:pt>
                <c:pt idx="359">
                  <c:v>11120</c:v>
                </c:pt>
                <c:pt idx="360">
                  <c:v>11168</c:v>
                </c:pt>
                <c:pt idx="361">
                  <c:v>11206</c:v>
                </c:pt>
                <c:pt idx="362">
                  <c:v>11410</c:v>
                </c:pt>
                <c:pt idx="363">
                  <c:v>11416</c:v>
                </c:pt>
                <c:pt idx="364">
                  <c:v>11418</c:v>
                </c:pt>
                <c:pt idx="365">
                  <c:v>11444</c:v>
                </c:pt>
                <c:pt idx="366">
                  <c:v>11532</c:v>
                </c:pt>
                <c:pt idx="367">
                  <c:v>11620</c:v>
                </c:pt>
                <c:pt idx="368">
                  <c:v>11648</c:v>
                </c:pt>
                <c:pt idx="369">
                  <c:v>11648</c:v>
                </c:pt>
                <c:pt idx="370">
                  <c:v>11796</c:v>
                </c:pt>
                <c:pt idx="371">
                  <c:v>11836</c:v>
                </c:pt>
                <c:pt idx="372">
                  <c:v>11958</c:v>
                </c:pt>
                <c:pt idx="373">
                  <c:v>12016</c:v>
                </c:pt>
                <c:pt idx="374">
                  <c:v>12024</c:v>
                </c:pt>
                <c:pt idx="375">
                  <c:v>12078</c:v>
                </c:pt>
                <c:pt idx="376">
                  <c:v>12214</c:v>
                </c:pt>
                <c:pt idx="377">
                  <c:v>12218</c:v>
                </c:pt>
                <c:pt idx="378">
                  <c:v>12222</c:v>
                </c:pt>
                <c:pt idx="379">
                  <c:v>12222</c:v>
                </c:pt>
                <c:pt idx="380">
                  <c:v>12348</c:v>
                </c:pt>
                <c:pt idx="381">
                  <c:v>12468</c:v>
                </c:pt>
                <c:pt idx="382">
                  <c:v>12498</c:v>
                </c:pt>
                <c:pt idx="383">
                  <c:v>12570</c:v>
                </c:pt>
                <c:pt idx="384">
                  <c:v>12570</c:v>
                </c:pt>
                <c:pt idx="385">
                  <c:v>12668</c:v>
                </c:pt>
                <c:pt idx="386">
                  <c:v>12674</c:v>
                </c:pt>
                <c:pt idx="387">
                  <c:v>12710</c:v>
                </c:pt>
                <c:pt idx="388">
                  <c:v>12712</c:v>
                </c:pt>
                <c:pt idx="389">
                  <c:v>12849</c:v>
                </c:pt>
                <c:pt idx="390">
                  <c:v>12903</c:v>
                </c:pt>
                <c:pt idx="391">
                  <c:v>12949</c:v>
                </c:pt>
                <c:pt idx="392">
                  <c:v>12951</c:v>
                </c:pt>
                <c:pt idx="393">
                  <c:v>12953</c:v>
                </c:pt>
                <c:pt idx="394">
                  <c:v>13091</c:v>
                </c:pt>
                <c:pt idx="395">
                  <c:v>13181</c:v>
                </c:pt>
                <c:pt idx="396">
                  <c:v>13183</c:v>
                </c:pt>
                <c:pt idx="397">
                  <c:v>13201</c:v>
                </c:pt>
                <c:pt idx="398">
                  <c:v>13201</c:v>
                </c:pt>
                <c:pt idx="399">
                  <c:v>13303</c:v>
                </c:pt>
                <c:pt idx="400">
                  <c:v>13327</c:v>
                </c:pt>
                <c:pt idx="401">
                  <c:v>13339</c:v>
                </c:pt>
                <c:pt idx="402">
                  <c:v>13391</c:v>
                </c:pt>
                <c:pt idx="403">
                  <c:v>13479</c:v>
                </c:pt>
                <c:pt idx="404">
                  <c:v>13601</c:v>
                </c:pt>
                <c:pt idx="405">
                  <c:v>13623</c:v>
                </c:pt>
                <c:pt idx="406">
                  <c:v>13663</c:v>
                </c:pt>
                <c:pt idx="407">
                  <c:v>13663</c:v>
                </c:pt>
                <c:pt idx="408">
                  <c:v>13809</c:v>
                </c:pt>
                <c:pt idx="409">
                  <c:v>13819</c:v>
                </c:pt>
                <c:pt idx="410">
                  <c:v>13821</c:v>
                </c:pt>
                <c:pt idx="411">
                  <c:v>13821</c:v>
                </c:pt>
                <c:pt idx="412">
                  <c:v>13821</c:v>
                </c:pt>
                <c:pt idx="413">
                  <c:v>13821</c:v>
                </c:pt>
                <c:pt idx="414">
                  <c:v>13830</c:v>
                </c:pt>
                <c:pt idx="415">
                  <c:v>13830</c:v>
                </c:pt>
                <c:pt idx="416">
                  <c:v>13830</c:v>
                </c:pt>
                <c:pt idx="417">
                  <c:v>13830</c:v>
                </c:pt>
                <c:pt idx="418">
                  <c:v>13830</c:v>
                </c:pt>
                <c:pt idx="419">
                  <c:v>13830</c:v>
                </c:pt>
                <c:pt idx="420">
                  <c:v>13830</c:v>
                </c:pt>
                <c:pt idx="421">
                  <c:v>13830</c:v>
                </c:pt>
                <c:pt idx="422">
                  <c:v>13830</c:v>
                </c:pt>
                <c:pt idx="423">
                  <c:v>13830</c:v>
                </c:pt>
                <c:pt idx="424">
                  <c:v>13878</c:v>
                </c:pt>
                <c:pt idx="425">
                  <c:v>14005</c:v>
                </c:pt>
                <c:pt idx="426">
                  <c:v>14007</c:v>
                </c:pt>
                <c:pt idx="427">
                  <c:v>14019</c:v>
                </c:pt>
                <c:pt idx="428">
                  <c:v>14183</c:v>
                </c:pt>
                <c:pt idx="429">
                  <c:v>14218</c:v>
                </c:pt>
                <c:pt idx="430">
                  <c:v>14280</c:v>
                </c:pt>
                <c:pt idx="431">
                  <c:v>14382</c:v>
                </c:pt>
                <c:pt idx="432">
                  <c:v>14430</c:v>
                </c:pt>
                <c:pt idx="433">
                  <c:v>14430</c:v>
                </c:pt>
                <c:pt idx="434">
                  <c:v>14430</c:v>
                </c:pt>
                <c:pt idx="435">
                  <c:v>14430</c:v>
                </c:pt>
                <c:pt idx="436">
                  <c:v>14430</c:v>
                </c:pt>
                <c:pt idx="437">
                  <c:v>14430</c:v>
                </c:pt>
                <c:pt idx="438">
                  <c:v>14432</c:v>
                </c:pt>
                <c:pt idx="439">
                  <c:v>14432</c:v>
                </c:pt>
                <c:pt idx="440">
                  <c:v>14432</c:v>
                </c:pt>
                <c:pt idx="441">
                  <c:v>14432</c:v>
                </c:pt>
                <c:pt idx="442">
                  <c:v>14432</c:v>
                </c:pt>
                <c:pt idx="443">
                  <c:v>14432</c:v>
                </c:pt>
                <c:pt idx="444">
                  <c:v>14432</c:v>
                </c:pt>
                <c:pt idx="445">
                  <c:v>14575</c:v>
                </c:pt>
                <c:pt idx="446">
                  <c:v>14611</c:v>
                </c:pt>
                <c:pt idx="447">
                  <c:v>14623</c:v>
                </c:pt>
                <c:pt idx="448">
                  <c:v>14623</c:v>
                </c:pt>
                <c:pt idx="449">
                  <c:v>14623</c:v>
                </c:pt>
                <c:pt idx="450">
                  <c:v>14623</c:v>
                </c:pt>
                <c:pt idx="451">
                  <c:v>14623</c:v>
                </c:pt>
                <c:pt idx="452">
                  <c:v>14623</c:v>
                </c:pt>
                <c:pt idx="453">
                  <c:v>14729</c:v>
                </c:pt>
                <c:pt idx="454">
                  <c:v>14731</c:v>
                </c:pt>
                <c:pt idx="455">
                  <c:v>14731</c:v>
                </c:pt>
                <c:pt idx="456">
                  <c:v>14833</c:v>
                </c:pt>
                <c:pt idx="457">
                  <c:v>14837</c:v>
                </c:pt>
                <c:pt idx="458">
                  <c:v>14837</c:v>
                </c:pt>
                <c:pt idx="459">
                  <c:v>14837</c:v>
                </c:pt>
                <c:pt idx="460">
                  <c:v>14837</c:v>
                </c:pt>
                <c:pt idx="461">
                  <c:v>14937</c:v>
                </c:pt>
                <c:pt idx="462">
                  <c:v>14993</c:v>
                </c:pt>
                <c:pt idx="463">
                  <c:v>15055</c:v>
                </c:pt>
                <c:pt idx="464">
                  <c:v>15197</c:v>
                </c:pt>
                <c:pt idx="465">
                  <c:v>15271</c:v>
                </c:pt>
                <c:pt idx="466">
                  <c:v>15379</c:v>
                </c:pt>
                <c:pt idx="467">
                  <c:v>15433</c:v>
                </c:pt>
                <c:pt idx="468">
                  <c:v>15433</c:v>
                </c:pt>
                <c:pt idx="469">
                  <c:v>15433</c:v>
                </c:pt>
                <c:pt idx="470">
                  <c:v>15551</c:v>
                </c:pt>
                <c:pt idx="471">
                  <c:v>15685</c:v>
                </c:pt>
                <c:pt idx="472">
                  <c:v>15687</c:v>
                </c:pt>
                <c:pt idx="473">
                  <c:v>15689</c:v>
                </c:pt>
                <c:pt idx="474">
                  <c:v>15699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B4-45CE-99D1-88B366820469}"/>
            </c:ext>
          </c:extLst>
        </c:ser>
        <c:ser>
          <c:idx val="2"/>
          <c:order val="2"/>
          <c:tx>
            <c:strRef>
              <c:f>Sheet1!$I$1</c:f>
              <c:strCache>
                <c:ptCount val="1"/>
                <c:pt idx="0">
                  <c:v>HV Insulation Qualifications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Sheet1!$F$2:$F$476</c:f>
              <c:numCache>
                <c:formatCode>mmm\-yyyy</c:formatCode>
                <c:ptCount val="475"/>
                <c:pt idx="0">
                  <c:v>43440</c:v>
                </c:pt>
                <c:pt idx="1">
                  <c:v>43441</c:v>
                </c:pt>
                <c:pt idx="2">
                  <c:v>43444</c:v>
                </c:pt>
                <c:pt idx="3">
                  <c:v>43445</c:v>
                </c:pt>
                <c:pt idx="4">
                  <c:v>43446</c:v>
                </c:pt>
                <c:pt idx="5">
                  <c:v>43447</c:v>
                </c:pt>
                <c:pt idx="6">
                  <c:v>43448</c:v>
                </c:pt>
                <c:pt idx="7">
                  <c:v>43455</c:v>
                </c:pt>
                <c:pt idx="8">
                  <c:v>43474</c:v>
                </c:pt>
                <c:pt idx="9">
                  <c:v>43475</c:v>
                </c:pt>
                <c:pt idx="10">
                  <c:v>43476</c:v>
                </c:pt>
                <c:pt idx="11">
                  <c:v>43479</c:v>
                </c:pt>
                <c:pt idx="12">
                  <c:v>43480</c:v>
                </c:pt>
                <c:pt idx="13">
                  <c:v>43481</c:v>
                </c:pt>
                <c:pt idx="14">
                  <c:v>43482</c:v>
                </c:pt>
                <c:pt idx="15">
                  <c:v>43483</c:v>
                </c:pt>
                <c:pt idx="16">
                  <c:v>43486</c:v>
                </c:pt>
                <c:pt idx="17">
                  <c:v>43487</c:v>
                </c:pt>
                <c:pt idx="18">
                  <c:v>43488</c:v>
                </c:pt>
                <c:pt idx="19">
                  <c:v>43489</c:v>
                </c:pt>
                <c:pt idx="20">
                  <c:v>43490</c:v>
                </c:pt>
                <c:pt idx="21">
                  <c:v>43493</c:v>
                </c:pt>
                <c:pt idx="22">
                  <c:v>43494</c:v>
                </c:pt>
                <c:pt idx="23">
                  <c:v>43495</c:v>
                </c:pt>
                <c:pt idx="24">
                  <c:v>43496</c:v>
                </c:pt>
                <c:pt idx="25">
                  <c:v>43497</c:v>
                </c:pt>
                <c:pt idx="26">
                  <c:v>43502</c:v>
                </c:pt>
                <c:pt idx="27">
                  <c:v>43504</c:v>
                </c:pt>
                <c:pt idx="28">
                  <c:v>43507</c:v>
                </c:pt>
                <c:pt idx="29">
                  <c:v>43508</c:v>
                </c:pt>
                <c:pt idx="30">
                  <c:v>43509</c:v>
                </c:pt>
                <c:pt idx="31">
                  <c:v>43510</c:v>
                </c:pt>
                <c:pt idx="32">
                  <c:v>43511</c:v>
                </c:pt>
                <c:pt idx="33">
                  <c:v>43514</c:v>
                </c:pt>
                <c:pt idx="34">
                  <c:v>43515</c:v>
                </c:pt>
                <c:pt idx="35">
                  <c:v>43516</c:v>
                </c:pt>
                <c:pt idx="36">
                  <c:v>43517</c:v>
                </c:pt>
                <c:pt idx="37">
                  <c:v>43518</c:v>
                </c:pt>
                <c:pt idx="38">
                  <c:v>43521</c:v>
                </c:pt>
                <c:pt idx="39">
                  <c:v>43522</c:v>
                </c:pt>
                <c:pt idx="40">
                  <c:v>43523</c:v>
                </c:pt>
                <c:pt idx="41">
                  <c:v>43524</c:v>
                </c:pt>
                <c:pt idx="42">
                  <c:v>43525</c:v>
                </c:pt>
                <c:pt idx="43">
                  <c:v>43528</c:v>
                </c:pt>
                <c:pt idx="44">
                  <c:v>43529</c:v>
                </c:pt>
                <c:pt idx="45">
                  <c:v>43530</c:v>
                </c:pt>
                <c:pt idx="46">
                  <c:v>43531</c:v>
                </c:pt>
                <c:pt idx="47">
                  <c:v>43532</c:v>
                </c:pt>
                <c:pt idx="48">
                  <c:v>43535</c:v>
                </c:pt>
                <c:pt idx="49">
                  <c:v>43536</c:v>
                </c:pt>
                <c:pt idx="50">
                  <c:v>43537</c:v>
                </c:pt>
                <c:pt idx="51">
                  <c:v>43538</c:v>
                </c:pt>
                <c:pt idx="52">
                  <c:v>43539</c:v>
                </c:pt>
                <c:pt idx="53">
                  <c:v>43542</c:v>
                </c:pt>
                <c:pt idx="54">
                  <c:v>43543</c:v>
                </c:pt>
                <c:pt idx="55">
                  <c:v>43544</c:v>
                </c:pt>
                <c:pt idx="56">
                  <c:v>43545</c:v>
                </c:pt>
                <c:pt idx="57">
                  <c:v>43546</c:v>
                </c:pt>
                <c:pt idx="58">
                  <c:v>43549</c:v>
                </c:pt>
                <c:pt idx="59">
                  <c:v>43550</c:v>
                </c:pt>
                <c:pt idx="60">
                  <c:v>43551</c:v>
                </c:pt>
                <c:pt idx="61">
                  <c:v>43552</c:v>
                </c:pt>
                <c:pt idx="62">
                  <c:v>43553</c:v>
                </c:pt>
                <c:pt idx="63">
                  <c:v>43556</c:v>
                </c:pt>
                <c:pt idx="64">
                  <c:v>43557</c:v>
                </c:pt>
                <c:pt idx="65">
                  <c:v>43558</c:v>
                </c:pt>
                <c:pt idx="66">
                  <c:v>43559</c:v>
                </c:pt>
                <c:pt idx="67">
                  <c:v>43560</c:v>
                </c:pt>
                <c:pt idx="68">
                  <c:v>43563</c:v>
                </c:pt>
                <c:pt idx="69">
                  <c:v>43564</c:v>
                </c:pt>
                <c:pt idx="70">
                  <c:v>43565</c:v>
                </c:pt>
                <c:pt idx="71">
                  <c:v>43566</c:v>
                </c:pt>
                <c:pt idx="72">
                  <c:v>43567</c:v>
                </c:pt>
                <c:pt idx="73">
                  <c:v>43570</c:v>
                </c:pt>
                <c:pt idx="74">
                  <c:v>43571</c:v>
                </c:pt>
                <c:pt idx="75">
                  <c:v>43573</c:v>
                </c:pt>
                <c:pt idx="76">
                  <c:v>43578</c:v>
                </c:pt>
                <c:pt idx="77">
                  <c:v>43579</c:v>
                </c:pt>
                <c:pt idx="78">
                  <c:v>43580</c:v>
                </c:pt>
                <c:pt idx="79">
                  <c:v>43581</c:v>
                </c:pt>
                <c:pt idx="80">
                  <c:v>43584</c:v>
                </c:pt>
                <c:pt idx="81">
                  <c:v>43585</c:v>
                </c:pt>
                <c:pt idx="82">
                  <c:v>43587</c:v>
                </c:pt>
                <c:pt idx="83">
                  <c:v>43588</c:v>
                </c:pt>
                <c:pt idx="84">
                  <c:v>43591</c:v>
                </c:pt>
                <c:pt idx="85">
                  <c:v>43592</c:v>
                </c:pt>
                <c:pt idx="86">
                  <c:v>43593</c:v>
                </c:pt>
                <c:pt idx="87">
                  <c:v>43594</c:v>
                </c:pt>
                <c:pt idx="88">
                  <c:v>43595</c:v>
                </c:pt>
                <c:pt idx="89">
                  <c:v>43598</c:v>
                </c:pt>
                <c:pt idx="90">
                  <c:v>43599</c:v>
                </c:pt>
                <c:pt idx="91">
                  <c:v>43600</c:v>
                </c:pt>
                <c:pt idx="92">
                  <c:v>43601</c:v>
                </c:pt>
                <c:pt idx="93">
                  <c:v>43602</c:v>
                </c:pt>
                <c:pt idx="94">
                  <c:v>43605</c:v>
                </c:pt>
                <c:pt idx="95">
                  <c:v>43606</c:v>
                </c:pt>
                <c:pt idx="96">
                  <c:v>43607</c:v>
                </c:pt>
                <c:pt idx="97">
                  <c:v>43608</c:v>
                </c:pt>
                <c:pt idx="98">
                  <c:v>43609</c:v>
                </c:pt>
                <c:pt idx="99">
                  <c:v>43612</c:v>
                </c:pt>
                <c:pt idx="100">
                  <c:v>43613</c:v>
                </c:pt>
                <c:pt idx="101">
                  <c:v>43614</c:v>
                </c:pt>
                <c:pt idx="102">
                  <c:v>43616</c:v>
                </c:pt>
                <c:pt idx="103">
                  <c:v>43619</c:v>
                </c:pt>
                <c:pt idx="104">
                  <c:v>43620</c:v>
                </c:pt>
                <c:pt idx="105">
                  <c:v>43621</c:v>
                </c:pt>
                <c:pt idx="106">
                  <c:v>43622</c:v>
                </c:pt>
                <c:pt idx="107">
                  <c:v>43623</c:v>
                </c:pt>
                <c:pt idx="108">
                  <c:v>43627</c:v>
                </c:pt>
                <c:pt idx="109">
                  <c:v>43628</c:v>
                </c:pt>
                <c:pt idx="110">
                  <c:v>43629</c:v>
                </c:pt>
                <c:pt idx="111">
                  <c:v>43630</c:v>
                </c:pt>
                <c:pt idx="112">
                  <c:v>43633</c:v>
                </c:pt>
                <c:pt idx="113">
                  <c:v>43634</c:v>
                </c:pt>
                <c:pt idx="114">
                  <c:v>43635</c:v>
                </c:pt>
                <c:pt idx="115">
                  <c:v>43636</c:v>
                </c:pt>
                <c:pt idx="116">
                  <c:v>43637</c:v>
                </c:pt>
                <c:pt idx="117">
                  <c:v>43640</c:v>
                </c:pt>
                <c:pt idx="118">
                  <c:v>43641</c:v>
                </c:pt>
                <c:pt idx="119">
                  <c:v>43642</c:v>
                </c:pt>
                <c:pt idx="120">
                  <c:v>43643</c:v>
                </c:pt>
                <c:pt idx="121">
                  <c:v>43644</c:v>
                </c:pt>
                <c:pt idx="122">
                  <c:v>43647</c:v>
                </c:pt>
                <c:pt idx="123">
                  <c:v>43648</c:v>
                </c:pt>
                <c:pt idx="124">
                  <c:v>43649</c:v>
                </c:pt>
                <c:pt idx="125">
                  <c:v>43650</c:v>
                </c:pt>
                <c:pt idx="126">
                  <c:v>43651</c:v>
                </c:pt>
                <c:pt idx="127">
                  <c:v>43654</c:v>
                </c:pt>
                <c:pt idx="128">
                  <c:v>43655</c:v>
                </c:pt>
                <c:pt idx="129">
                  <c:v>43656</c:v>
                </c:pt>
                <c:pt idx="130">
                  <c:v>43657</c:v>
                </c:pt>
                <c:pt idx="131">
                  <c:v>43658</c:v>
                </c:pt>
                <c:pt idx="132">
                  <c:v>43661</c:v>
                </c:pt>
                <c:pt idx="133">
                  <c:v>43662</c:v>
                </c:pt>
                <c:pt idx="134">
                  <c:v>43663</c:v>
                </c:pt>
                <c:pt idx="135">
                  <c:v>43664</c:v>
                </c:pt>
                <c:pt idx="136">
                  <c:v>43665</c:v>
                </c:pt>
                <c:pt idx="137">
                  <c:v>43668</c:v>
                </c:pt>
                <c:pt idx="138">
                  <c:v>43669</c:v>
                </c:pt>
                <c:pt idx="139">
                  <c:v>43670</c:v>
                </c:pt>
                <c:pt idx="140">
                  <c:v>43671</c:v>
                </c:pt>
                <c:pt idx="141">
                  <c:v>43672</c:v>
                </c:pt>
                <c:pt idx="142">
                  <c:v>43675</c:v>
                </c:pt>
                <c:pt idx="143">
                  <c:v>43676</c:v>
                </c:pt>
                <c:pt idx="144">
                  <c:v>43677</c:v>
                </c:pt>
                <c:pt idx="145">
                  <c:v>43678</c:v>
                </c:pt>
                <c:pt idx="146">
                  <c:v>43679</c:v>
                </c:pt>
                <c:pt idx="147">
                  <c:v>43682</c:v>
                </c:pt>
                <c:pt idx="148">
                  <c:v>43683</c:v>
                </c:pt>
                <c:pt idx="149">
                  <c:v>43684</c:v>
                </c:pt>
                <c:pt idx="150">
                  <c:v>43685</c:v>
                </c:pt>
                <c:pt idx="151">
                  <c:v>43686</c:v>
                </c:pt>
                <c:pt idx="152">
                  <c:v>43689</c:v>
                </c:pt>
                <c:pt idx="153">
                  <c:v>43690</c:v>
                </c:pt>
                <c:pt idx="154">
                  <c:v>43691</c:v>
                </c:pt>
                <c:pt idx="155">
                  <c:v>43692</c:v>
                </c:pt>
                <c:pt idx="156">
                  <c:v>43693</c:v>
                </c:pt>
                <c:pt idx="157">
                  <c:v>43696</c:v>
                </c:pt>
                <c:pt idx="158">
                  <c:v>43697</c:v>
                </c:pt>
                <c:pt idx="159">
                  <c:v>43698</c:v>
                </c:pt>
                <c:pt idx="160">
                  <c:v>43699</c:v>
                </c:pt>
                <c:pt idx="161">
                  <c:v>43700</c:v>
                </c:pt>
                <c:pt idx="162">
                  <c:v>43703</c:v>
                </c:pt>
                <c:pt idx="163">
                  <c:v>43704</c:v>
                </c:pt>
                <c:pt idx="164">
                  <c:v>43705</c:v>
                </c:pt>
                <c:pt idx="165">
                  <c:v>43706</c:v>
                </c:pt>
                <c:pt idx="166">
                  <c:v>43707</c:v>
                </c:pt>
                <c:pt idx="167">
                  <c:v>43710</c:v>
                </c:pt>
                <c:pt idx="168">
                  <c:v>43711</c:v>
                </c:pt>
                <c:pt idx="169">
                  <c:v>43712</c:v>
                </c:pt>
                <c:pt idx="170">
                  <c:v>43714</c:v>
                </c:pt>
                <c:pt idx="171">
                  <c:v>43717</c:v>
                </c:pt>
                <c:pt idx="172">
                  <c:v>43718</c:v>
                </c:pt>
                <c:pt idx="173">
                  <c:v>43719</c:v>
                </c:pt>
                <c:pt idx="174">
                  <c:v>43720</c:v>
                </c:pt>
                <c:pt idx="175">
                  <c:v>43724</c:v>
                </c:pt>
                <c:pt idx="176">
                  <c:v>43725</c:v>
                </c:pt>
                <c:pt idx="177">
                  <c:v>43726</c:v>
                </c:pt>
                <c:pt idx="178">
                  <c:v>43727</c:v>
                </c:pt>
                <c:pt idx="179">
                  <c:v>43728</c:v>
                </c:pt>
                <c:pt idx="180">
                  <c:v>43731</c:v>
                </c:pt>
                <c:pt idx="181">
                  <c:v>43732</c:v>
                </c:pt>
                <c:pt idx="182">
                  <c:v>43733</c:v>
                </c:pt>
                <c:pt idx="183">
                  <c:v>43734</c:v>
                </c:pt>
                <c:pt idx="184">
                  <c:v>43735</c:v>
                </c:pt>
                <c:pt idx="185">
                  <c:v>43738</c:v>
                </c:pt>
                <c:pt idx="186">
                  <c:v>43739</c:v>
                </c:pt>
                <c:pt idx="187">
                  <c:v>43740</c:v>
                </c:pt>
                <c:pt idx="188">
                  <c:v>43741</c:v>
                </c:pt>
                <c:pt idx="189">
                  <c:v>43742</c:v>
                </c:pt>
                <c:pt idx="190">
                  <c:v>43745</c:v>
                </c:pt>
                <c:pt idx="191">
                  <c:v>43746</c:v>
                </c:pt>
                <c:pt idx="192">
                  <c:v>43747</c:v>
                </c:pt>
                <c:pt idx="193">
                  <c:v>43748</c:v>
                </c:pt>
                <c:pt idx="194">
                  <c:v>43749</c:v>
                </c:pt>
                <c:pt idx="195">
                  <c:v>43752</c:v>
                </c:pt>
                <c:pt idx="196">
                  <c:v>43753</c:v>
                </c:pt>
                <c:pt idx="197">
                  <c:v>43754</c:v>
                </c:pt>
                <c:pt idx="198">
                  <c:v>43755</c:v>
                </c:pt>
                <c:pt idx="199">
                  <c:v>43756</c:v>
                </c:pt>
                <c:pt idx="200">
                  <c:v>43759</c:v>
                </c:pt>
                <c:pt idx="201">
                  <c:v>43760</c:v>
                </c:pt>
                <c:pt idx="202">
                  <c:v>43761</c:v>
                </c:pt>
                <c:pt idx="203">
                  <c:v>43762</c:v>
                </c:pt>
                <c:pt idx="204">
                  <c:v>43763</c:v>
                </c:pt>
                <c:pt idx="205">
                  <c:v>43766</c:v>
                </c:pt>
                <c:pt idx="206">
                  <c:v>43767</c:v>
                </c:pt>
                <c:pt idx="207">
                  <c:v>43768</c:v>
                </c:pt>
                <c:pt idx="208">
                  <c:v>43769</c:v>
                </c:pt>
                <c:pt idx="209">
                  <c:v>43770</c:v>
                </c:pt>
                <c:pt idx="210">
                  <c:v>43773</c:v>
                </c:pt>
                <c:pt idx="211">
                  <c:v>43774</c:v>
                </c:pt>
                <c:pt idx="212">
                  <c:v>43775</c:v>
                </c:pt>
                <c:pt idx="213">
                  <c:v>43776</c:v>
                </c:pt>
                <c:pt idx="214">
                  <c:v>43777</c:v>
                </c:pt>
                <c:pt idx="215">
                  <c:v>43780</c:v>
                </c:pt>
                <c:pt idx="216">
                  <c:v>43781</c:v>
                </c:pt>
                <c:pt idx="217">
                  <c:v>43782</c:v>
                </c:pt>
                <c:pt idx="218">
                  <c:v>43783</c:v>
                </c:pt>
                <c:pt idx="219">
                  <c:v>43784</c:v>
                </c:pt>
                <c:pt idx="220">
                  <c:v>43787</c:v>
                </c:pt>
                <c:pt idx="221">
                  <c:v>43788</c:v>
                </c:pt>
                <c:pt idx="222">
                  <c:v>43789</c:v>
                </c:pt>
                <c:pt idx="223">
                  <c:v>43790</c:v>
                </c:pt>
                <c:pt idx="224">
                  <c:v>43791</c:v>
                </c:pt>
                <c:pt idx="225">
                  <c:v>43794</c:v>
                </c:pt>
                <c:pt idx="226">
                  <c:v>43795</c:v>
                </c:pt>
                <c:pt idx="227">
                  <c:v>43796</c:v>
                </c:pt>
                <c:pt idx="228">
                  <c:v>43797</c:v>
                </c:pt>
                <c:pt idx="229">
                  <c:v>43798</c:v>
                </c:pt>
                <c:pt idx="230">
                  <c:v>43801</c:v>
                </c:pt>
                <c:pt idx="231">
                  <c:v>43802</c:v>
                </c:pt>
                <c:pt idx="232">
                  <c:v>43803</c:v>
                </c:pt>
                <c:pt idx="233">
                  <c:v>43804</c:v>
                </c:pt>
                <c:pt idx="234">
                  <c:v>43805</c:v>
                </c:pt>
                <c:pt idx="235">
                  <c:v>43809</c:v>
                </c:pt>
                <c:pt idx="236">
                  <c:v>43810</c:v>
                </c:pt>
                <c:pt idx="237">
                  <c:v>43811</c:v>
                </c:pt>
                <c:pt idx="238">
                  <c:v>43812</c:v>
                </c:pt>
                <c:pt idx="239">
                  <c:v>43816</c:v>
                </c:pt>
                <c:pt idx="240">
                  <c:v>43817</c:v>
                </c:pt>
                <c:pt idx="241">
                  <c:v>43818</c:v>
                </c:pt>
                <c:pt idx="242">
                  <c:v>43836</c:v>
                </c:pt>
                <c:pt idx="243">
                  <c:v>43837</c:v>
                </c:pt>
                <c:pt idx="244">
                  <c:v>43838</c:v>
                </c:pt>
                <c:pt idx="245">
                  <c:v>43839</c:v>
                </c:pt>
                <c:pt idx="246">
                  <c:v>43840</c:v>
                </c:pt>
                <c:pt idx="247">
                  <c:v>43843</c:v>
                </c:pt>
                <c:pt idx="248">
                  <c:v>43844</c:v>
                </c:pt>
                <c:pt idx="249">
                  <c:v>43845</c:v>
                </c:pt>
                <c:pt idx="250">
                  <c:v>43846</c:v>
                </c:pt>
                <c:pt idx="251">
                  <c:v>43847</c:v>
                </c:pt>
                <c:pt idx="252">
                  <c:v>43850</c:v>
                </c:pt>
                <c:pt idx="253">
                  <c:v>43851</c:v>
                </c:pt>
                <c:pt idx="254">
                  <c:v>43852</c:v>
                </c:pt>
                <c:pt idx="255">
                  <c:v>43853</c:v>
                </c:pt>
                <c:pt idx="256">
                  <c:v>43854</c:v>
                </c:pt>
                <c:pt idx="257">
                  <c:v>43857</c:v>
                </c:pt>
                <c:pt idx="258">
                  <c:v>43858</c:v>
                </c:pt>
                <c:pt idx="259">
                  <c:v>43859</c:v>
                </c:pt>
                <c:pt idx="260">
                  <c:v>43860</c:v>
                </c:pt>
                <c:pt idx="261">
                  <c:v>43861</c:v>
                </c:pt>
                <c:pt idx="262">
                  <c:v>43864</c:v>
                </c:pt>
                <c:pt idx="263">
                  <c:v>43865</c:v>
                </c:pt>
                <c:pt idx="264">
                  <c:v>43866</c:v>
                </c:pt>
                <c:pt idx="265">
                  <c:v>43867</c:v>
                </c:pt>
                <c:pt idx="266">
                  <c:v>43868</c:v>
                </c:pt>
                <c:pt idx="267">
                  <c:v>43871</c:v>
                </c:pt>
                <c:pt idx="268">
                  <c:v>43872</c:v>
                </c:pt>
                <c:pt idx="269">
                  <c:v>43873</c:v>
                </c:pt>
                <c:pt idx="270">
                  <c:v>43874</c:v>
                </c:pt>
                <c:pt idx="271">
                  <c:v>43875</c:v>
                </c:pt>
                <c:pt idx="272">
                  <c:v>43878</c:v>
                </c:pt>
                <c:pt idx="273">
                  <c:v>43880</c:v>
                </c:pt>
                <c:pt idx="274">
                  <c:v>43881</c:v>
                </c:pt>
                <c:pt idx="275">
                  <c:v>43882</c:v>
                </c:pt>
                <c:pt idx="276">
                  <c:v>43886</c:v>
                </c:pt>
                <c:pt idx="277">
                  <c:v>43887</c:v>
                </c:pt>
                <c:pt idx="278">
                  <c:v>43888</c:v>
                </c:pt>
                <c:pt idx="279">
                  <c:v>43892</c:v>
                </c:pt>
                <c:pt idx="280">
                  <c:v>43893</c:v>
                </c:pt>
                <c:pt idx="281">
                  <c:v>43894</c:v>
                </c:pt>
                <c:pt idx="282">
                  <c:v>43895</c:v>
                </c:pt>
                <c:pt idx="283">
                  <c:v>43899</c:v>
                </c:pt>
                <c:pt idx="284">
                  <c:v>43902</c:v>
                </c:pt>
                <c:pt idx="285">
                  <c:v>43969</c:v>
                </c:pt>
                <c:pt idx="286">
                  <c:v>43971</c:v>
                </c:pt>
                <c:pt idx="287">
                  <c:v>43973</c:v>
                </c:pt>
                <c:pt idx="288">
                  <c:v>43976</c:v>
                </c:pt>
                <c:pt idx="289">
                  <c:v>43977</c:v>
                </c:pt>
                <c:pt idx="290">
                  <c:v>43978</c:v>
                </c:pt>
                <c:pt idx="291">
                  <c:v>43979</c:v>
                </c:pt>
                <c:pt idx="292">
                  <c:v>43986</c:v>
                </c:pt>
                <c:pt idx="293">
                  <c:v>43993</c:v>
                </c:pt>
                <c:pt idx="294">
                  <c:v>44056</c:v>
                </c:pt>
                <c:pt idx="295">
                  <c:v>44057</c:v>
                </c:pt>
                <c:pt idx="296">
                  <c:v>44060</c:v>
                </c:pt>
                <c:pt idx="297">
                  <c:v>44061</c:v>
                </c:pt>
                <c:pt idx="298">
                  <c:v>44062</c:v>
                </c:pt>
                <c:pt idx="299">
                  <c:v>44063</c:v>
                </c:pt>
                <c:pt idx="300">
                  <c:v>44064</c:v>
                </c:pt>
                <c:pt idx="301">
                  <c:v>44067</c:v>
                </c:pt>
                <c:pt idx="302">
                  <c:v>44068</c:v>
                </c:pt>
                <c:pt idx="303">
                  <c:v>44069</c:v>
                </c:pt>
                <c:pt idx="304">
                  <c:v>44070</c:v>
                </c:pt>
                <c:pt idx="305">
                  <c:v>44071</c:v>
                </c:pt>
                <c:pt idx="306">
                  <c:v>44092</c:v>
                </c:pt>
                <c:pt idx="307">
                  <c:v>44095</c:v>
                </c:pt>
                <c:pt idx="308">
                  <c:v>44096</c:v>
                </c:pt>
                <c:pt idx="309">
                  <c:v>44097</c:v>
                </c:pt>
                <c:pt idx="310">
                  <c:v>44098</c:v>
                </c:pt>
                <c:pt idx="311">
                  <c:v>44099</c:v>
                </c:pt>
                <c:pt idx="312">
                  <c:v>44102</c:v>
                </c:pt>
                <c:pt idx="313">
                  <c:v>44103</c:v>
                </c:pt>
                <c:pt idx="314">
                  <c:v>44104</c:v>
                </c:pt>
                <c:pt idx="315">
                  <c:v>44116</c:v>
                </c:pt>
                <c:pt idx="316">
                  <c:v>44117</c:v>
                </c:pt>
                <c:pt idx="317">
                  <c:v>44118</c:v>
                </c:pt>
                <c:pt idx="318">
                  <c:v>44119</c:v>
                </c:pt>
                <c:pt idx="319">
                  <c:v>44120</c:v>
                </c:pt>
                <c:pt idx="320">
                  <c:v>44123</c:v>
                </c:pt>
                <c:pt idx="321">
                  <c:v>44124</c:v>
                </c:pt>
                <c:pt idx="322">
                  <c:v>44125</c:v>
                </c:pt>
                <c:pt idx="323">
                  <c:v>44126</c:v>
                </c:pt>
                <c:pt idx="324">
                  <c:v>44127</c:v>
                </c:pt>
                <c:pt idx="325">
                  <c:v>44130</c:v>
                </c:pt>
                <c:pt idx="326">
                  <c:v>44131</c:v>
                </c:pt>
                <c:pt idx="327">
                  <c:v>44132</c:v>
                </c:pt>
                <c:pt idx="328">
                  <c:v>44133</c:v>
                </c:pt>
                <c:pt idx="329">
                  <c:v>44134</c:v>
                </c:pt>
                <c:pt idx="330">
                  <c:v>44137</c:v>
                </c:pt>
                <c:pt idx="331">
                  <c:v>44138</c:v>
                </c:pt>
                <c:pt idx="332">
                  <c:v>44139</c:v>
                </c:pt>
                <c:pt idx="333">
                  <c:v>44140</c:v>
                </c:pt>
                <c:pt idx="334">
                  <c:v>44141</c:v>
                </c:pt>
                <c:pt idx="335">
                  <c:v>44144</c:v>
                </c:pt>
                <c:pt idx="336">
                  <c:v>44145</c:v>
                </c:pt>
                <c:pt idx="337">
                  <c:v>44146</c:v>
                </c:pt>
                <c:pt idx="338">
                  <c:v>44147</c:v>
                </c:pt>
                <c:pt idx="339">
                  <c:v>44148</c:v>
                </c:pt>
                <c:pt idx="340">
                  <c:v>44151</c:v>
                </c:pt>
                <c:pt idx="341">
                  <c:v>44152</c:v>
                </c:pt>
                <c:pt idx="342">
                  <c:v>44153</c:v>
                </c:pt>
                <c:pt idx="343">
                  <c:v>44154</c:v>
                </c:pt>
                <c:pt idx="344">
                  <c:v>44161</c:v>
                </c:pt>
                <c:pt idx="345">
                  <c:v>44162</c:v>
                </c:pt>
                <c:pt idx="346">
                  <c:v>44165</c:v>
                </c:pt>
                <c:pt idx="347">
                  <c:v>44166</c:v>
                </c:pt>
                <c:pt idx="348">
                  <c:v>44167</c:v>
                </c:pt>
                <c:pt idx="349">
                  <c:v>44168</c:v>
                </c:pt>
                <c:pt idx="350">
                  <c:v>44169</c:v>
                </c:pt>
                <c:pt idx="351">
                  <c:v>44172</c:v>
                </c:pt>
                <c:pt idx="352">
                  <c:v>44173</c:v>
                </c:pt>
                <c:pt idx="353">
                  <c:v>44174</c:v>
                </c:pt>
                <c:pt idx="354">
                  <c:v>44175</c:v>
                </c:pt>
                <c:pt idx="355">
                  <c:v>44176</c:v>
                </c:pt>
                <c:pt idx="356">
                  <c:v>44202</c:v>
                </c:pt>
                <c:pt idx="357">
                  <c:v>44207</c:v>
                </c:pt>
                <c:pt idx="358">
                  <c:v>44208</c:v>
                </c:pt>
                <c:pt idx="359">
                  <c:v>44209</c:v>
                </c:pt>
                <c:pt idx="360">
                  <c:v>44210</c:v>
                </c:pt>
                <c:pt idx="361">
                  <c:v>44211</c:v>
                </c:pt>
                <c:pt idx="362">
                  <c:v>44214</c:v>
                </c:pt>
                <c:pt idx="363">
                  <c:v>44215</c:v>
                </c:pt>
                <c:pt idx="364">
                  <c:v>44216</c:v>
                </c:pt>
                <c:pt idx="365">
                  <c:v>44217</c:v>
                </c:pt>
                <c:pt idx="366">
                  <c:v>44218</c:v>
                </c:pt>
                <c:pt idx="367">
                  <c:v>44221</c:v>
                </c:pt>
                <c:pt idx="368">
                  <c:v>44222</c:v>
                </c:pt>
                <c:pt idx="369">
                  <c:v>44223</c:v>
                </c:pt>
                <c:pt idx="370">
                  <c:v>44224</c:v>
                </c:pt>
                <c:pt idx="371">
                  <c:v>44225</c:v>
                </c:pt>
                <c:pt idx="372">
                  <c:v>44228</c:v>
                </c:pt>
                <c:pt idx="373">
                  <c:v>44229</c:v>
                </c:pt>
                <c:pt idx="374">
                  <c:v>44230</c:v>
                </c:pt>
                <c:pt idx="375">
                  <c:v>44231</c:v>
                </c:pt>
                <c:pt idx="376">
                  <c:v>44232</c:v>
                </c:pt>
                <c:pt idx="377">
                  <c:v>44235</c:v>
                </c:pt>
                <c:pt idx="378">
                  <c:v>44236</c:v>
                </c:pt>
                <c:pt idx="379">
                  <c:v>44244</c:v>
                </c:pt>
                <c:pt idx="380">
                  <c:v>44256</c:v>
                </c:pt>
                <c:pt idx="381">
                  <c:v>44257</c:v>
                </c:pt>
                <c:pt idx="382">
                  <c:v>44258</c:v>
                </c:pt>
                <c:pt idx="383">
                  <c:v>44259</c:v>
                </c:pt>
                <c:pt idx="384">
                  <c:v>44260</c:v>
                </c:pt>
                <c:pt idx="385">
                  <c:v>44263</c:v>
                </c:pt>
                <c:pt idx="386">
                  <c:v>44264</c:v>
                </c:pt>
                <c:pt idx="387">
                  <c:v>44265</c:v>
                </c:pt>
                <c:pt idx="388">
                  <c:v>44266</c:v>
                </c:pt>
                <c:pt idx="389">
                  <c:v>44270</c:v>
                </c:pt>
                <c:pt idx="390">
                  <c:v>44271</c:v>
                </c:pt>
                <c:pt idx="391">
                  <c:v>44272</c:v>
                </c:pt>
                <c:pt idx="392">
                  <c:v>44273</c:v>
                </c:pt>
                <c:pt idx="393">
                  <c:v>44274</c:v>
                </c:pt>
                <c:pt idx="394">
                  <c:v>44277</c:v>
                </c:pt>
                <c:pt idx="395">
                  <c:v>44278</c:v>
                </c:pt>
                <c:pt idx="396">
                  <c:v>44279</c:v>
                </c:pt>
                <c:pt idx="397">
                  <c:v>44280</c:v>
                </c:pt>
                <c:pt idx="398">
                  <c:v>44281</c:v>
                </c:pt>
                <c:pt idx="399">
                  <c:v>44284</c:v>
                </c:pt>
                <c:pt idx="400">
                  <c:v>44285</c:v>
                </c:pt>
                <c:pt idx="401">
                  <c:v>44286</c:v>
                </c:pt>
                <c:pt idx="402">
                  <c:v>44287</c:v>
                </c:pt>
                <c:pt idx="403">
                  <c:v>44292</c:v>
                </c:pt>
                <c:pt idx="404">
                  <c:v>44293</c:v>
                </c:pt>
                <c:pt idx="405">
                  <c:v>44294</c:v>
                </c:pt>
                <c:pt idx="406">
                  <c:v>44295</c:v>
                </c:pt>
                <c:pt idx="407">
                  <c:v>44298</c:v>
                </c:pt>
                <c:pt idx="408">
                  <c:v>44299</c:v>
                </c:pt>
                <c:pt idx="409">
                  <c:v>44300</c:v>
                </c:pt>
                <c:pt idx="410">
                  <c:v>44302</c:v>
                </c:pt>
                <c:pt idx="411">
                  <c:v>44312</c:v>
                </c:pt>
                <c:pt idx="412">
                  <c:v>44314</c:v>
                </c:pt>
                <c:pt idx="413">
                  <c:v>44315</c:v>
                </c:pt>
                <c:pt idx="414">
                  <c:v>44316</c:v>
                </c:pt>
                <c:pt idx="415">
                  <c:v>44323</c:v>
                </c:pt>
                <c:pt idx="416">
                  <c:v>44326</c:v>
                </c:pt>
                <c:pt idx="417">
                  <c:v>44328</c:v>
                </c:pt>
                <c:pt idx="418">
                  <c:v>44334</c:v>
                </c:pt>
                <c:pt idx="419">
                  <c:v>44335</c:v>
                </c:pt>
                <c:pt idx="420">
                  <c:v>44336</c:v>
                </c:pt>
                <c:pt idx="421">
                  <c:v>44337</c:v>
                </c:pt>
                <c:pt idx="422">
                  <c:v>44341</c:v>
                </c:pt>
                <c:pt idx="423">
                  <c:v>44342</c:v>
                </c:pt>
                <c:pt idx="424">
                  <c:v>44344</c:v>
                </c:pt>
                <c:pt idx="425">
                  <c:v>44347</c:v>
                </c:pt>
                <c:pt idx="426">
                  <c:v>44348</c:v>
                </c:pt>
                <c:pt idx="427">
                  <c:v>44349</c:v>
                </c:pt>
                <c:pt idx="428">
                  <c:v>44350</c:v>
                </c:pt>
                <c:pt idx="429">
                  <c:v>44351</c:v>
                </c:pt>
                <c:pt idx="430">
                  <c:v>44354</c:v>
                </c:pt>
                <c:pt idx="431">
                  <c:v>44355</c:v>
                </c:pt>
                <c:pt idx="432">
                  <c:v>44356</c:v>
                </c:pt>
                <c:pt idx="433">
                  <c:v>44357</c:v>
                </c:pt>
                <c:pt idx="434">
                  <c:v>44358</c:v>
                </c:pt>
                <c:pt idx="435">
                  <c:v>44361</c:v>
                </c:pt>
                <c:pt idx="436">
                  <c:v>44362</c:v>
                </c:pt>
                <c:pt idx="437">
                  <c:v>44363</c:v>
                </c:pt>
                <c:pt idx="438">
                  <c:v>44365</c:v>
                </c:pt>
                <c:pt idx="439">
                  <c:v>44368</c:v>
                </c:pt>
                <c:pt idx="440">
                  <c:v>44369</c:v>
                </c:pt>
                <c:pt idx="441">
                  <c:v>44370</c:v>
                </c:pt>
                <c:pt idx="442">
                  <c:v>44371</c:v>
                </c:pt>
                <c:pt idx="443">
                  <c:v>44372</c:v>
                </c:pt>
                <c:pt idx="444">
                  <c:v>44376</c:v>
                </c:pt>
                <c:pt idx="445">
                  <c:v>44377</c:v>
                </c:pt>
                <c:pt idx="446">
                  <c:v>44378</c:v>
                </c:pt>
                <c:pt idx="447">
                  <c:v>44379</c:v>
                </c:pt>
                <c:pt idx="448">
                  <c:v>44382</c:v>
                </c:pt>
                <c:pt idx="449">
                  <c:v>44383</c:v>
                </c:pt>
                <c:pt idx="450">
                  <c:v>44384</c:v>
                </c:pt>
                <c:pt idx="451">
                  <c:v>44389</c:v>
                </c:pt>
                <c:pt idx="452">
                  <c:v>44391</c:v>
                </c:pt>
                <c:pt idx="453">
                  <c:v>44393</c:v>
                </c:pt>
                <c:pt idx="454">
                  <c:v>44396</c:v>
                </c:pt>
                <c:pt idx="455">
                  <c:v>44397</c:v>
                </c:pt>
                <c:pt idx="456">
                  <c:v>44398</c:v>
                </c:pt>
                <c:pt idx="457">
                  <c:v>44399</c:v>
                </c:pt>
                <c:pt idx="458">
                  <c:v>44405</c:v>
                </c:pt>
                <c:pt idx="459">
                  <c:v>44445</c:v>
                </c:pt>
                <c:pt idx="460">
                  <c:v>44446</c:v>
                </c:pt>
                <c:pt idx="461">
                  <c:v>44447</c:v>
                </c:pt>
                <c:pt idx="462">
                  <c:v>44449</c:v>
                </c:pt>
                <c:pt idx="463">
                  <c:v>44452</c:v>
                </c:pt>
                <c:pt idx="464">
                  <c:v>44453</c:v>
                </c:pt>
                <c:pt idx="465">
                  <c:v>44454</c:v>
                </c:pt>
                <c:pt idx="466">
                  <c:v>44455</c:v>
                </c:pt>
                <c:pt idx="467">
                  <c:v>44459</c:v>
                </c:pt>
                <c:pt idx="468">
                  <c:v>44460</c:v>
                </c:pt>
                <c:pt idx="469">
                  <c:v>44461</c:v>
                </c:pt>
                <c:pt idx="470">
                  <c:v>44462</c:v>
                </c:pt>
                <c:pt idx="471">
                  <c:v>44463</c:v>
                </c:pt>
                <c:pt idx="472">
                  <c:v>44466</c:v>
                </c:pt>
                <c:pt idx="473">
                  <c:v>44467</c:v>
                </c:pt>
                <c:pt idx="474">
                  <c:v>44468</c:v>
                </c:pt>
              </c:numCache>
            </c:numRef>
          </c:cat>
          <c:val>
            <c:numRef>
              <c:f>Sheet1!$I$2:$I$476</c:f>
              <c:numCache>
                <c:formatCode>General</c:formatCode>
                <c:ptCount val="475"/>
                <c:pt idx="0">
                  <c:v>16</c:v>
                </c:pt>
                <c:pt idx="1">
                  <c:v>16</c:v>
                </c:pt>
                <c:pt idx="2">
                  <c:v>67</c:v>
                </c:pt>
                <c:pt idx="3">
                  <c:v>189</c:v>
                </c:pt>
                <c:pt idx="4">
                  <c:v>357</c:v>
                </c:pt>
                <c:pt idx="5">
                  <c:v>635</c:v>
                </c:pt>
                <c:pt idx="6">
                  <c:v>776</c:v>
                </c:pt>
                <c:pt idx="7">
                  <c:v>776</c:v>
                </c:pt>
                <c:pt idx="8">
                  <c:v>788</c:v>
                </c:pt>
                <c:pt idx="9">
                  <c:v>795</c:v>
                </c:pt>
                <c:pt idx="10">
                  <c:v>797</c:v>
                </c:pt>
                <c:pt idx="11">
                  <c:v>858</c:v>
                </c:pt>
                <c:pt idx="12">
                  <c:v>948</c:v>
                </c:pt>
                <c:pt idx="13">
                  <c:v>1032</c:v>
                </c:pt>
                <c:pt idx="14">
                  <c:v>1149</c:v>
                </c:pt>
                <c:pt idx="15">
                  <c:v>1224</c:v>
                </c:pt>
                <c:pt idx="16">
                  <c:v>1298</c:v>
                </c:pt>
                <c:pt idx="17">
                  <c:v>1417</c:v>
                </c:pt>
                <c:pt idx="18">
                  <c:v>1507</c:v>
                </c:pt>
                <c:pt idx="19">
                  <c:v>1632</c:v>
                </c:pt>
                <c:pt idx="20">
                  <c:v>1683</c:v>
                </c:pt>
                <c:pt idx="21">
                  <c:v>1746</c:v>
                </c:pt>
                <c:pt idx="22">
                  <c:v>1813</c:v>
                </c:pt>
                <c:pt idx="23">
                  <c:v>1832</c:v>
                </c:pt>
                <c:pt idx="24">
                  <c:v>1832</c:v>
                </c:pt>
                <c:pt idx="25">
                  <c:v>1832</c:v>
                </c:pt>
                <c:pt idx="26">
                  <c:v>1832</c:v>
                </c:pt>
                <c:pt idx="27">
                  <c:v>1866</c:v>
                </c:pt>
                <c:pt idx="28">
                  <c:v>1924</c:v>
                </c:pt>
                <c:pt idx="29">
                  <c:v>2029</c:v>
                </c:pt>
                <c:pt idx="30">
                  <c:v>2189</c:v>
                </c:pt>
                <c:pt idx="31">
                  <c:v>2400</c:v>
                </c:pt>
                <c:pt idx="32">
                  <c:v>2568</c:v>
                </c:pt>
                <c:pt idx="33">
                  <c:v>2645</c:v>
                </c:pt>
                <c:pt idx="34">
                  <c:v>2661</c:v>
                </c:pt>
                <c:pt idx="35">
                  <c:v>2675</c:v>
                </c:pt>
                <c:pt idx="36">
                  <c:v>2755</c:v>
                </c:pt>
                <c:pt idx="37">
                  <c:v>2817</c:v>
                </c:pt>
                <c:pt idx="38">
                  <c:v>2956</c:v>
                </c:pt>
                <c:pt idx="39">
                  <c:v>3050</c:v>
                </c:pt>
                <c:pt idx="40">
                  <c:v>3127</c:v>
                </c:pt>
                <c:pt idx="41">
                  <c:v>3227</c:v>
                </c:pt>
                <c:pt idx="42">
                  <c:v>3346</c:v>
                </c:pt>
                <c:pt idx="43">
                  <c:v>3406</c:v>
                </c:pt>
                <c:pt idx="44">
                  <c:v>3462</c:v>
                </c:pt>
                <c:pt idx="45">
                  <c:v>3484</c:v>
                </c:pt>
                <c:pt idx="46">
                  <c:v>3484</c:v>
                </c:pt>
                <c:pt idx="47">
                  <c:v>3484</c:v>
                </c:pt>
                <c:pt idx="48">
                  <c:v>3540</c:v>
                </c:pt>
                <c:pt idx="49">
                  <c:v>3628</c:v>
                </c:pt>
                <c:pt idx="50">
                  <c:v>3740</c:v>
                </c:pt>
                <c:pt idx="51">
                  <c:v>3929</c:v>
                </c:pt>
                <c:pt idx="52">
                  <c:v>4154</c:v>
                </c:pt>
                <c:pt idx="53">
                  <c:v>4362</c:v>
                </c:pt>
                <c:pt idx="54">
                  <c:v>4418</c:v>
                </c:pt>
                <c:pt idx="55">
                  <c:v>4423</c:v>
                </c:pt>
                <c:pt idx="56">
                  <c:v>4436</c:v>
                </c:pt>
                <c:pt idx="57">
                  <c:v>4436</c:v>
                </c:pt>
                <c:pt idx="58">
                  <c:v>4516</c:v>
                </c:pt>
                <c:pt idx="59">
                  <c:v>4686</c:v>
                </c:pt>
                <c:pt idx="60">
                  <c:v>4867</c:v>
                </c:pt>
                <c:pt idx="61">
                  <c:v>5064</c:v>
                </c:pt>
                <c:pt idx="62">
                  <c:v>5265</c:v>
                </c:pt>
                <c:pt idx="63">
                  <c:v>5303</c:v>
                </c:pt>
                <c:pt idx="64">
                  <c:v>5304</c:v>
                </c:pt>
                <c:pt idx="65">
                  <c:v>5305</c:v>
                </c:pt>
                <c:pt idx="66">
                  <c:v>5305</c:v>
                </c:pt>
                <c:pt idx="67">
                  <c:v>5305</c:v>
                </c:pt>
                <c:pt idx="68">
                  <c:v>5412</c:v>
                </c:pt>
                <c:pt idx="69">
                  <c:v>5547</c:v>
                </c:pt>
                <c:pt idx="70">
                  <c:v>5754</c:v>
                </c:pt>
                <c:pt idx="71">
                  <c:v>5987</c:v>
                </c:pt>
                <c:pt idx="72">
                  <c:v>6133</c:v>
                </c:pt>
                <c:pt idx="73">
                  <c:v>6142</c:v>
                </c:pt>
                <c:pt idx="74">
                  <c:v>6142</c:v>
                </c:pt>
                <c:pt idx="75">
                  <c:v>6142</c:v>
                </c:pt>
                <c:pt idx="76">
                  <c:v>6142</c:v>
                </c:pt>
                <c:pt idx="77">
                  <c:v>6184</c:v>
                </c:pt>
                <c:pt idx="78">
                  <c:v>6203</c:v>
                </c:pt>
                <c:pt idx="79">
                  <c:v>6278</c:v>
                </c:pt>
                <c:pt idx="80">
                  <c:v>6343</c:v>
                </c:pt>
                <c:pt idx="81">
                  <c:v>6444</c:v>
                </c:pt>
                <c:pt idx="82">
                  <c:v>6613</c:v>
                </c:pt>
                <c:pt idx="83">
                  <c:v>6791</c:v>
                </c:pt>
                <c:pt idx="84">
                  <c:v>6937</c:v>
                </c:pt>
                <c:pt idx="85">
                  <c:v>6966</c:v>
                </c:pt>
                <c:pt idx="86">
                  <c:v>6973</c:v>
                </c:pt>
                <c:pt idx="87">
                  <c:v>6977</c:v>
                </c:pt>
                <c:pt idx="88">
                  <c:v>6982</c:v>
                </c:pt>
                <c:pt idx="89">
                  <c:v>6982</c:v>
                </c:pt>
                <c:pt idx="90">
                  <c:v>6982</c:v>
                </c:pt>
                <c:pt idx="91">
                  <c:v>6982</c:v>
                </c:pt>
                <c:pt idx="92">
                  <c:v>6982</c:v>
                </c:pt>
                <c:pt idx="93">
                  <c:v>6982</c:v>
                </c:pt>
                <c:pt idx="94">
                  <c:v>6982</c:v>
                </c:pt>
                <c:pt idx="95">
                  <c:v>6982</c:v>
                </c:pt>
                <c:pt idx="96">
                  <c:v>6982</c:v>
                </c:pt>
                <c:pt idx="97">
                  <c:v>6982</c:v>
                </c:pt>
                <c:pt idx="98">
                  <c:v>6982</c:v>
                </c:pt>
                <c:pt idx="99">
                  <c:v>6982</c:v>
                </c:pt>
                <c:pt idx="100">
                  <c:v>6982</c:v>
                </c:pt>
                <c:pt idx="101">
                  <c:v>6982</c:v>
                </c:pt>
                <c:pt idx="102">
                  <c:v>6982</c:v>
                </c:pt>
                <c:pt idx="103">
                  <c:v>6984</c:v>
                </c:pt>
                <c:pt idx="104">
                  <c:v>6984</c:v>
                </c:pt>
                <c:pt idx="105">
                  <c:v>6984</c:v>
                </c:pt>
                <c:pt idx="106">
                  <c:v>6984</c:v>
                </c:pt>
                <c:pt idx="107">
                  <c:v>6984</c:v>
                </c:pt>
                <c:pt idx="108">
                  <c:v>6984</c:v>
                </c:pt>
                <c:pt idx="109">
                  <c:v>6984</c:v>
                </c:pt>
                <c:pt idx="110">
                  <c:v>6984</c:v>
                </c:pt>
                <c:pt idx="111">
                  <c:v>6984</c:v>
                </c:pt>
                <c:pt idx="112">
                  <c:v>6986</c:v>
                </c:pt>
                <c:pt idx="113">
                  <c:v>6986</c:v>
                </c:pt>
                <c:pt idx="114">
                  <c:v>6986</c:v>
                </c:pt>
                <c:pt idx="115">
                  <c:v>6986</c:v>
                </c:pt>
                <c:pt idx="116">
                  <c:v>6986</c:v>
                </c:pt>
                <c:pt idx="117">
                  <c:v>6988</c:v>
                </c:pt>
                <c:pt idx="118">
                  <c:v>6988</c:v>
                </c:pt>
                <c:pt idx="119">
                  <c:v>6988</c:v>
                </c:pt>
                <c:pt idx="120">
                  <c:v>6988</c:v>
                </c:pt>
                <c:pt idx="121">
                  <c:v>6988</c:v>
                </c:pt>
                <c:pt idx="122">
                  <c:v>6988</c:v>
                </c:pt>
                <c:pt idx="123">
                  <c:v>6990</c:v>
                </c:pt>
                <c:pt idx="124">
                  <c:v>6990</c:v>
                </c:pt>
                <c:pt idx="125">
                  <c:v>6996</c:v>
                </c:pt>
                <c:pt idx="126">
                  <c:v>6996</c:v>
                </c:pt>
                <c:pt idx="127">
                  <c:v>7000</c:v>
                </c:pt>
                <c:pt idx="128">
                  <c:v>7002</c:v>
                </c:pt>
                <c:pt idx="129">
                  <c:v>7002</c:v>
                </c:pt>
                <c:pt idx="130">
                  <c:v>7002</c:v>
                </c:pt>
                <c:pt idx="131">
                  <c:v>7002</c:v>
                </c:pt>
                <c:pt idx="132">
                  <c:v>7004</c:v>
                </c:pt>
                <c:pt idx="133">
                  <c:v>7008</c:v>
                </c:pt>
                <c:pt idx="134">
                  <c:v>7011</c:v>
                </c:pt>
                <c:pt idx="135">
                  <c:v>7011</c:v>
                </c:pt>
                <c:pt idx="136">
                  <c:v>7011</c:v>
                </c:pt>
                <c:pt idx="137">
                  <c:v>7013</c:v>
                </c:pt>
                <c:pt idx="138">
                  <c:v>7032</c:v>
                </c:pt>
                <c:pt idx="139">
                  <c:v>7032</c:v>
                </c:pt>
                <c:pt idx="140">
                  <c:v>7034</c:v>
                </c:pt>
                <c:pt idx="141">
                  <c:v>7034</c:v>
                </c:pt>
                <c:pt idx="142">
                  <c:v>7036</c:v>
                </c:pt>
                <c:pt idx="143">
                  <c:v>7064</c:v>
                </c:pt>
                <c:pt idx="144">
                  <c:v>7066</c:v>
                </c:pt>
                <c:pt idx="145">
                  <c:v>7066</c:v>
                </c:pt>
                <c:pt idx="146">
                  <c:v>7066</c:v>
                </c:pt>
                <c:pt idx="147">
                  <c:v>7068</c:v>
                </c:pt>
                <c:pt idx="148">
                  <c:v>7087</c:v>
                </c:pt>
                <c:pt idx="149">
                  <c:v>7094</c:v>
                </c:pt>
                <c:pt idx="150">
                  <c:v>7124</c:v>
                </c:pt>
                <c:pt idx="151">
                  <c:v>7124</c:v>
                </c:pt>
                <c:pt idx="152">
                  <c:v>7133</c:v>
                </c:pt>
                <c:pt idx="153">
                  <c:v>7138</c:v>
                </c:pt>
                <c:pt idx="154">
                  <c:v>7153</c:v>
                </c:pt>
                <c:pt idx="155">
                  <c:v>7196</c:v>
                </c:pt>
                <c:pt idx="156">
                  <c:v>7196</c:v>
                </c:pt>
                <c:pt idx="157">
                  <c:v>7196</c:v>
                </c:pt>
                <c:pt idx="158">
                  <c:v>7200</c:v>
                </c:pt>
                <c:pt idx="159">
                  <c:v>7242</c:v>
                </c:pt>
                <c:pt idx="160">
                  <c:v>7290</c:v>
                </c:pt>
                <c:pt idx="161">
                  <c:v>7290</c:v>
                </c:pt>
                <c:pt idx="162">
                  <c:v>7330</c:v>
                </c:pt>
                <c:pt idx="163">
                  <c:v>7334</c:v>
                </c:pt>
                <c:pt idx="164">
                  <c:v>7344</c:v>
                </c:pt>
                <c:pt idx="165">
                  <c:v>7398</c:v>
                </c:pt>
                <c:pt idx="166">
                  <c:v>7398</c:v>
                </c:pt>
                <c:pt idx="167">
                  <c:v>7440</c:v>
                </c:pt>
                <c:pt idx="168">
                  <c:v>7484</c:v>
                </c:pt>
                <c:pt idx="169">
                  <c:v>7486</c:v>
                </c:pt>
                <c:pt idx="170">
                  <c:v>7486</c:v>
                </c:pt>
                <c:pt idx="171">
                  <c:v>7486</c:v>
                </c:pt>
                <c:pt idx="172">
                  <c:v>7493</c:v>
                </c:pt>
                <c:pt idx="173">
                  <c:v>7495</c:v>
                </c:pt>
                <c:pt idx="174">
                  <c:v>7524</c:v>
                </c:pt>
                <c:pt idx="175">
                  <c:v>7524</c:v>
                </c:pt>
                <c:pt idx="176">
                  <c:v>7533</c:v>
                </c:pt>
                <c:pt idx="177">
                  <c:v>7535</c:v>
                </c:pt>
                <c:pt idx="178">
                  <c:v>7562</c:v>
                </c:pt>
                <c:pt idx="179">
                  <c:v>7562</c:v>
                </c:pt>
                <c:pt idx="180">
                  <c:v>7564</c:v>
                </c:pt>
                <c:pt idx="181">
                  <c:v>7566</c:v>
                </c:pt>
                <c:pt idx="182">
                  <c:v>7568</c:v>
                </c:pt>
                <c:pt idx="183">
                  <c:v>7570</c:v>
                </c:pt>
                <c:pt idx="184">
                  <c:v>7570</c:v>
                </c:pt>
                <c:pt idx="185">
                  <c:v>7572</c:v>
                </c:pt>
                <c:pt idx="186">
                  <c:v>7598</c:v>
                </c:pt>
                <c:pt idx="187">
                  <c:v>7600</c:v>
                </c:pt>
                <c:pt idx="188">
                  <c:v>7602</c:v>
                </c:pt>
                <c:pt idx="189">
                  <c:v>7602</c:v>
                </c:pt>
                <c:pt idx="190">
                  <c:v>7606</c:v>
                </c:pt>
                <c:pt idx="191">
                  <c:v>7606</c:v>
                </c:pt>
                <c:pt idx="192">
                  <c:v>7628</c:v>
                </c:pt>
                <c:pt idx="193">
                  <c:v>7630</c:v>
                </c:pt>
                <c:pt idx="194">
                  <c:v>7630</c:v>
                </c:pt>
                <c:pt idx="195">
                  <c:v>7643</c:v>
                </c:pt>
                <c:pt idx="196">
                  <c:v>7643</c:v>
                </c:pt>
                <c:pt idx="197">
                  <c:v>7645</c:v>
                </c:pt>
                <c:pt idx="198">
                  <c:v>7647</c:v>
                </c:pt>
                <c:pt idx="199">
                  <c:v>7647</c:v>
                </c:pt>
                <c:pt idx="200">
                  <c:v>7649</c:v>
                </c:pt>
                <c:pt idx="201">
                  <c:v>7652</c:v>
                </c:pt>
                <c:pt idx="202">
                  <c:v>7658</c:v>
                </c:pt>
                <c:pt idx="203">
                  <c:v>7660</c:v>
                </c:pt>
                <c:pt idx="204">
                  <c:v>7740</c:v>
                </c:pt>
                <c:pt idx="205">
                  <c:v>7740</c:v>
                </c:pt>
                <c:pt idx="206">
                  <c:v>7742</c:v>
                </c:pt>
                <c:pt idx="207">
                  <c:v>7744</c:v>
                </c:pt>
                <c:pt idx="208">
                  <c:v>7746</c:v>
                </c:pt>
                <c:pt idx="209">
                  <c:v>7746</c:v>
                </c:pt>
                <c:pt idx="210">
                  <c:v>7749</c:v>
                </c:pt>
                <c:pt idx="211">
                  <c:v>7751</c:v>
                </c:pt>
                <c:pt idx="212">
                  <c:v>7753</c:v>
                </c:pt>
                <c:pt idx="213">
                  <c:v>7755</c:v>
                </c:pt>
                <c:pt idx="214">
                  <c:v>7755</c:v>
                </c:pt>
                <c:pt idx="215">
                  <c:v>7757</c:v>
                </c:pt>
                <c:pt idx="216">
                  <c:v>7759</c:v>
                </c:pt>
                <c:pt idx="217">
                  <c:v>7761</c:v>
                </c:pt>
                <c:pt idx="218">
                  <c:v>7761</c:v>
                </c:pt>
                <c:pt idx="219">
                  <c:v>7761</c:v>
                </c:pt>
                <c:pt idx="220">
                  <c:v>7763</c:v>
                </c:pt>
                <c:pt idx="221">
                  <c:v>7765</c:v>
                </c:pt>
                <c:pt idx="222">
                  <c:v>7770</c:v>
                </c:pt>
                <c:pt idx="223">
                  <c:v>7773</c:v>
                </c:pt>
                <c:pt idx="224">
                  <c:v>7773</c:v>
                </c:pt>
                <c:pt idx="225">
                  <c:v>7775</c:v>
                </c:pt>
                <c:pt idx="226">
                  <c:v>7777</c:v>
                </c:pt>
                <c:pt idx="227">
                  <c:v>7815</c:v>
                </c:pt>
                <c:pt idx="228">
                  <c:v>7823</c:v>
                </c:pt>
                <c:pt idx="229">
                  <c:v>7823</c:v>
                </c:pt>
                <c:pt idx="230">
                  <c:v>7823</c:v>
                </c:pt>
                <c:pt idx="231">
                  <c:v>7825</c:v>
                </c:pt>
                <c:pt idx="232">
                  <c:v>7825</c:v>
                </c:pt>
                <c:pt idx="233">
                  <c:v>7827</c:v>
                </c:pt>
                <c:pt idx="234">
                  <c:v>7827</c:v>
                </c:pt>
                <c:pt idx="235">
                  <c:v>7871</c:v>
                </c:pt>
                <c:pt idx="236">
                  <c:v>7873</c:v>
                </c:pt>
                <c:pt idx="237">
                  <c:v>7873</c:v>
                </c:pt>
                <c:pt idx="238">
                  <c:v>7873</c:v>
                </c:pt>
                <c:pt idx="239">
                  <c:v>7875</c:v>
                </c:pt>
                <c:pt idx="240">
                  <c:v>7877</c:v>
                </c:pt>
                <c:pt idx="241">
                  <c:v>7879</c:v>
                </c:pt>
                <c:pt idx="242">
                  <c:v>7879</c:v>
                </c:pt>
                <c:pt idx="243">
                  <c:v>7881</c:v>
                </c:pt>
                <c:pt idx="244">
                  <c:v>7883</c:v>
                </c:pt>
                <c:pt idx="245">
                  <c:v>7885</c:v>
                </c:pt>
                <c:pt idx="246">
                  <c:v>7885</c:v>
                </c:pt>
                <c:pt idx="247">
                  <c:v>7885</c:v>
                </c:pt>
                <c:pt idx="248">
                  <c:v>7889</c:v>
                </c:pt>
                <c:pt idx="249">
                  <c:v>7917</c:v>
                </c:pt>
                <c:pt idx="250">
                  <c:v>7922</c:v>
                </c:pt>
                <c:pt idx="251">
                  <c:v>7922</c:v>
                </c:pt>
                <c:pt idx="252">
                  <c:v>7922</c:v>
                </c:pt>
                <c:pt idx="253">
                  <c:v>7941</c:v>
                </c:pt>
                <c:pt idx="254">
                  <c:v>7943</c:v>
                </c:pt>
                <c:pt idx="255">
                  <c:v>7943</c:v>
                </c:pt>
                <c:pt idx="256">
                  <c:v>7943</c:v>
                </c:pt>
                <c:pt idx="257">
                  <c:v>7943</c:v>
                </c:pt>
                <c:pt idx="258">
                  <c:v>7957</c:v>
                </c:pt>
                <c:pt idx="259">
                  <c:v>7959</c:v>
                </c:pt>
                <c:pt idx="260">
                  <c:v>7961</c:v>
                </c:pt>
                <c:pt idx="261">
                  <c:v>7961</c:v>
                </c:pt>
                <c:pt idx="262">
                  <c:v>7961</c:v>
                </c:pt>
                <c:pt idx="263">
                  <c:v>7961</c:v>
                </c:pt>
                <c:pt idx="264">
                  <c:v>7963</c:v>
                </c:pt>
                <c:pt idx="265">
                  <c:v>7965</c:v>
                </c:pt>
                <c:pt idx="266">
                  <c:v>7965</c:v>
                </c:pt>
                <c:pt idx="267">
                  <c:v>7965</c:v>
                </c:pt>
                <c:pt idx="268">
                  <c:v>7965</c:v>
                </c:pt>
                <c:pt idx="269">
                  <c:v>7977</c:v>
                </c:pt>
                <c:pt idx="270">
                  <c:v>7988</c:v>
                </c:pt>
                <c:pt idx="271">
                  <c:v>7988</c:v>
                </c:pt>
                <c:pt idx="272">
                  <c:v>7989</c:v>
                </c:pt>
                <c:pt idx="273">
                  <c:v>7989</c:v>
                </c:pt>
                <c:pt idx="274">
                  <c:v>7991</c:v>
                </c:pt>
                <c:pt idx="275">
                  <c:v>7991</c:v>
                </c:pt>
                <c:pt idx="276">
                  <c:v>7991</c:v>
                </c:pt>
                <c:pt idx="277">
                  <c:v>7991</c:v>
                </c:pt>
                <c:pt idx="278">
                  <c:v>8035</c:v>
                </c:pt>
                <c:pt idx="279">
                  <c:v>8035</c:v>
                </c:pt>
                <c:pt idx="280">
                  <c:v>8035</c:v>
                </c:pt>
                <c:pt idx="281">
                  <c:v>8065</c:v>
                </c:pt>
                <c:pt idx="282">
                  <c:v>8067</c:v>
                </c:pt>
                <c:pt idx="283">
                  <c:v>8067</c:v>
                </c:pt>
                <c:pt idx="284">
                  <c:v>8069</c:v>
                </c:pt>
                <c:pt idx="285">
                  <c:v>8069</c:v>
                </c:pt>
                <c:pt idx="286">
                  <c:v>8073</c:v>
                </c:pt>
                <c:pt idx="287">
                  <c:v>8073</c:v>
                </c:pt>
                <c:pt idx="288">
                  <c:v>8073</c:v>
                </c:pt>
                <c:pt idx="289">
                  <c:v>8073</c:v>
                </c:pt>
                <c:pt idx="290">
                  <c:v>8095</c:v>
                </c:pt>
                <c:pt idx="291">
                  <c:v>8108</c:v>
                </c:pt>
                <c:pt idx="292">
                  <c:v>8110</c:v>
                </c:pt>
                <c:pt idx="293">
                  <c:v>8112</c:v>
                </c:pt>
                <c:pt idx="294">
                  <c:v>8113</c:v>
                </c:pt>
                <c:pt idx="295">
                  <c:v>8113</c:v>
                </c:pt>
                <c:pt idx="296">
                  <c:v>8131</c:v>
                </c:pt>
                <c:pt idx="297">
                  <c:v>8190</c:v>
                </c:pt>
                <c:pt idx="298">
                  <c:v>8249</c:v>
                </c:pt>
                <c:pt idx="299">
                  <c:v>8343</c:v>
                </c:pt>
                <c:pt idx="300">
                  <c:v>8469</c:v>
                </c:pt>
                <c:pt idx="301">
                  <c:v>8539</c:v>
                </c:pt>
                <c:pt idx="302">
                  <c:v>8583</c:v>
                </c:pt>
                <c:pt idx="303">
                  <c:v>8589</c:v>
                </c:pt>
                <c:pt idx="304">
                  <c:v>8594</c:v>
                </c:pt>
                <c:pt idx="305">
                  <c:v>8594</c:v>
                </c:pt>
                <c:pt idx="306">
                  <c:v>8594</c:v>
                </c:pt>
                <c:pt idx="307">
                  <c:v>8618</c:v>
                </c:pt>
                <c:pt idx="308">
                  <c:v>8663</c:v>
                </c:pt>
                <c:pt idx="309">
                  <c:v>8724</c:v>
                </c:pt>
                <c:pt idx="310">
                  <c:v>8797</c:v>
                </c:pt>
                <c:pt idx="311">
                  <c:v>8898</c:v>
                </c:pt>
                <c:pt idx="312">
                  <c:v>8985</c:v>
                </c:pt>
                <c:pt idx="313">
                  <c:v>9027</c:v>
                </c:pt>
                <c:pt idx="314">
                  <c:v>9029</c:v>
                </c:pt>
                <c:pt idx="315">
                  <c:v>9070</c:v>
                </c:pt>
                <c:pt idx="316">
                  <c:v>9121</c:v>
                </c:pt>
                <c:pt idx="317">
                  <c:v>9201</c:v>
                </c:pt>
                <c:pt idx="318">
                  <c:v>9306</c:v>
                </c:pt>
                <c:pt idx="319">
                  <c:v>9369</c:v>
                </c:pt>
                <c:pt idx="320">
                  <c:v>9455</c:v>
                </c:pt>
                <c:pt idx="321">
                  <c:v>9549</c:v>
                </c:pt>
                <c:pt idx="322">
                  <c:v>9662</c:v>
                </c:pt>
                <c:pt idx="323">
                  <c:v>9784</c:v>
                </c:pt>
                <c:pt idx="324">
                  <c:v>9870</c:v>
                </c:pt>
                <c:pt idx="325">
                  <c:v>9905</c:v>
                </c:pt>
                <c:pt idx="326">
                  <c:v>9956</c:v>
                </c:pt>
                <c:pt idx="327">
                  <c:v>10046</c:v>
                </c:pt>
                <c:pt idx="328">
                  <c:v>10180</c:v>
                </c:pt>
                <c:pt idx="329">
                  <c:v>10278</c:v>
                </c:pt>
                <c:pt idx="330">
                  <c:v>10344</c:v>
                </c:pt>
                <c:pt idx="331">
                  <c:v>10431</c:v>
                </c:pt>
                <c:pt idx="332">
                  <c:v>10503</c:v>
                </c:pt>
                <c:pt idx="333">
                  <c:v>10619</c:v>
                </c:pt>
                <c:pt idx="334">
                  <c:v>10744</c:v>
                </c:pt>
                <c:pt idx="335">
                  <c:v>10811</c:v>
                </c:pt>
                <c:pt idx="336">
                  <c:v>10878</c:v>
                </c:pt>
                <c:pt idx="337">
                  <c:v>10984</c:v>
                </c:pt>
                <c:pt idx="338">
                  <c:v>11139</c:v>
                </c:pt>
                <c:pt idx="339">
                  <c:v>11225</c:v>
                </c:pt>
                <c:pt idx="340">
                  <c:v>11241</c:v>
                </c:pt>
                <c:pt idx="341">
                  <c:v>11260</c:v>
                </c:pt>
                <c:pt idx="342">
                  <c:v>11266</c:v>
                </c:pt>
                <c:pt idx="343">
                  <c:v>11268</c:v>
                </c:pt>
                <c:pt idx="344">
                  <c:v>11301</c:v>
                </c:pt>
                <c:pt idx="345">
                  <c:v>11325</c:v>
                </c:pt>
                <c:pt idx="346">
                  <c:v>11339</c:v>
                </c:pt>
                <c:pt idx="347">
                  <c:v>11400</c:v>
                </c:pt>
                <c:pt idx="348">
                  <c:v>11532</c:v>
                </c:pt>
                <c:pt idx="349">
                  <c:v>11634</c:v>
                </c:pt>
                <c:pt idx="350">
                  <c:v>11711</c:v>
                </c:pt>
                <c:pt idx="351">
                  <c:v>11774</c:v>
                </c:pt>
                <c:pt idx="352">
                  <c:v>11857</c:v>
                </c:pt>
                <c:pt idx="353">
                  <c:v>11987</c:v>
                </c:pt>
                <c:pt idx="354">
                  <c:v>12105</c:v>
                </c:pt>
                <c:pt idx="355">
                  <c:v>12138</c:v>
                </c:pt>
                <c:pt idx="356">
                  <c:v>12151</c:v>
                </c:pt>
                <c:pt idx="357">
                  <c:v>12163</c:v>
                </c:pt>
                <c:pt idx="358">
                  <c:v>12185</c:v>
                </c:pt>
                <c:pt idx="359">
                  <c:v>12284</c:v>
                </c:pt>
                <c:pt idx="360">
                  <c:v>12381</c:v>
                </c:pt>
                <c:pt idx="361">
                  <c:v>12471</c:v>
                </c:pt>
                <c:pt idx="362">
                  <c:v>12568</c:v>
                </c:pt>
                <c:pt idx="363">
                  <c:v>12589</c:v>
                </c:pt>
                <c:pt idx="364">
                  <c:v>12593</c:v>
                </c:pt>
                <c:pt idx="365">
                  <c:v>12604</c:v>
                </c:pt>
                <c:pt idx="366">
                  <c:v>12625</c:v>
                </c:pt>
                <c:pt idx="367">
                  <c:v>12685</c:v>
                </c:pt>
                <c:pt idx="368">
                  <c:v>12770</c:v>
                </c:pt>
                <c:pt idx="369">
                  <c:v>12905</c:v>
                </c:pt>
                <c:pt idx="370">
                  <c:v>12999</c:v>
                </c:pt>
                <c:pt idx="371">
                  <c:v>13019</c:v>
                </c:pt>
                <c:pt idx="372">
                  <c:v>13077</c:v>
                </c:pt>
                <c:pt idx="373">
                  <c:v>13155</c:v>
                </c:pt>
                <c:pt idx="374">
                  <c:v>13246</c:v>
                </c:pt>
                <c:pt idx="375">
                  <c:v>13349</c:v>
                </c:pt>
                <c:pt idx="376">
                  <c:v>13421</c:v>
                </c:pt>
                <c:pt idx="377">
                  <c:v>13423</c:v>
                </c:pt>
                <c:pt idx="378">
                  <c:v>13431</c:v>
                </c:pt>
                <c:pt idx="379">
                  <c:v>13437</c:v>
                </c:pt>
                <c:pt idx="380">
                  <c:v>13492</c:v>
                </c:pt>
                <c:pt idx="381">
                  <c:v>13531</c:v>
                </c:pt>
                <c:pt idx="382">
                  <c:v>13621</c:v>
                </c:pt>
                <c:pt idx="383">
                  <c:v>13709</c:v>
                </c:pt>
                <c:pt idx="384">
                  <c:v>13835</c:v>
                </c:pt>
                <c:pt idx="385">
                  <c:v>13891</c:v>
                </c:pt>
                <c:pt idx="386">
                  <c:v>13909</c:v>
                </c:pt>
                <c:pt idx="387">
                  <c:v>13929</c:v>
                </c:pt>
                <c:pt idx="388">
                  <c:v>13930</c:v>
                </c:pt>
                <c:pt idx="389">
                  <c:v>13979</c:v>
                </c:pt>
                <c:pt idx="390">
                  <c:v>14032</c:v>
                </c:pt>
                <c:pt idx="391">
                  <c:v>14120</c:v>
                </c:pt>
                <c:pt idx="392">
                  <c:v>14219</c:v>
                </c:pt>
                <c:pt idx="393">
                  <c:v>14228</c:v>
                </c:pt>
                <c:pt idx="394">
                  <c:v>14317</c:v>
                </c:pt>
                <c:pt idx="395">
                  <c:v>14393</c:v>
                </c:pt>
                <c:pt idx="396">
                  <c:v>14397</c:v>
                </c:pt>
                <c:pt idx="397">
                  <c:v>14410</c:v>
                </c:pt>
                <c:pt idx="398">
                  <c:v>14412</c:v>
                </c:pt>
                <c:pt idx="399">
                  <c:v>14425</c:v>
                </c:pt>
                <c:pt idx="400">
                  <c:v>14481</c:v>
                </c:pt>
                <c:pt idx="401">
                  <c:v>14488</c:v>
                </c:pt>
                <c:pt idx="402">
                  <c:v>14516</c:v>
                </c:pt>
                <c:pt idx="403">
                  <c:v>14556</c:v>
                </c:pt>
                <c:pt idx="404">
                  <c:v>14601</c:v>
                </c:pt>
                <c:pt idx="405">
                  <c:v>14664</c:v>
                </c:pt>
                <c:pt idx="406">
                  <c:v>14751</c:v>
                </c:pt>
                <c:pt idx="407">
                  <c:v>14855</c:v>
                </c:pt>
                <c:pt idx="408">
                  <c:v>14932</c:v>
                </c:pt>
                <c:pt idx="409">
                  <c:v>14934</c:v>
                </c:pt>
                <c:pt idx="410">
                  <c:v>14935</c:v>
                </c:pt>
                <c:pt idx="411">
                  <c:v>14937</c:v>
                </c:pt>
                <c:pt idx="412">
                  <c:v>14958</c:v>
                </c:pt>
                <c:pt idx="413">
                  <c:v>14962</c:v>
                </c:pt>
                <c:pt idx="414">
                  <c:v>14962</c:v>
                </c:pt>
                <c:pt idx="415">
                  <c:v>14965</c:v>
                </c:pt>
                <c:pt idx="416">
                  <c:v>14965</c:v>
                </c:pt>
                <c:pt idx="417">
                  <c:v>14965</c:v>
                </c:pt>
                <c:pt idx="418">
                  <c:v>14973</c:v>
                </c:pt>
                <c:pt idx="419">
                  <c:v>14980</c:v>
                </c:pt>
                <c:pt idx="420">
                  <c:v>14984</c:v>
                </c:pt>
                <c:pt idx="421">
                  <c:v>14985</c:v>
                </c:pt>
                <c:pt idx="422">
                  <c:v>14988</c:v>
                </c:pt>
                <c:pt idx="423">
                  <c:v>14988</c:v>
                </c:pt>
                <c:pt idx="424">
                  <c:v>15014</c:v>
                </c:pt>
                <c:pt idx="425">
                  <c:v>15042</c:v>
                </c:pt>
                <c:pt idx="426">
                  <c:v>15167</c:v>
                </c:pt>
                <c:pt idx="427">
                  <c:v>15289</c:v>
                </c:pt>
                <c:pt idx="428">
                  <c:v>15367</c:v>
                </c:pt>
                <c:pt idx="429">
                  <c:v>15385</c:v>
                </c:pt>
                <c:pt idx="430">
                  <c:v>15411</c:v>
                </c:pt>
                <c:pt idx="431">
                  <c:v>15488</c:v>
                </c:pt>
                <c:pt idx="432">
                  <c:v>15576</c:v>
                </c:pt>
                <c:pt idx="433">
                  <c:v>15689</c:v>
                </c:pt>
                <c:pt idx="434">
                  <c:v>15714</c:v>
                </c:pt>
                <c:pt idx="435">
                  <c:v>15714</c:v>
                </c:pt>
                <c:pt idx="436">
                  <c:v>15714</c:v>
                </c:pt>
                <c:pt idx="437">
                  <c:v>15714</c:v>
                </c:pt>
                <c:pt idx="438">
                  <c:v>15730</c:v>
                </c:pt>
                <c:pt idx="439">
                  <c:v>15730</c:v>
                </c:pt>
                <c:pt idx="440">
                  <c:v>15747</c:v>
                </c:pt>
                <c:pt idx="441">
                  <c:v>15772</c:v>
                </c:pt>
                <c:pt idx="442">
                  <c:v>15822</c:v>
                </c:pt>
                <c:pt idx="443">
                  <c:v>15822</c:v>
                </c:pt>
                <c:pt idx="444">
                  <c:v>15822</c:v>
                </c:pt>
                <c:pt idx="445">
                  <c:v>15852</c:v>
                </c:pt>
                <c:pt idx="446">
                  <c:v>15937</c:v>
                </c:pt>
                <c:pt idx="447">
                  <c:v>16049</c:v>
                </c:pt>
                <c:pt idx="448">
                  <c:v>16146</c:v>
                </c:pt>
                <c:pt idx="449">
                  <c:v>16171</c:v>
                </c:pt>
                <c:pt idx="450">
                  <c:v>16172</c:v>
                </c:pt>
                <c:pt idx="451">
                  <c:v>16172</c:v>
                </c:pt>
                <c:pt idx="452">
                  <c:v>16172</c:v>
                </c:pt>
                <c:pt idx="453">
                  <c:v>16199</c:v>
                </c:pt>
                <c:pt idx="454">
                  <c:v>16225</c:v>
                </c:pt>
                <c:pt idx="455">
                  <c:v>16229</c:v>
                </c:pt>
                <c:pt idx="456">
                  <c:v>16286</c:v>
                </c:pt>
                <c:pt idx="457">
                  <c:v>16288</c:v>
                </c:pt>
                <c:pt idx="458">
                  <c:v>16289</c:v>
                </c:pt>
                <c:pt idx="459">
                  <c:v>16382</c:v>
                </c:pt>
                <c:pt idx="460">
                  <c:v>16483</c:v>
                </c:pt>
                <c:pt idx="461">
                  <c:v>16503</c:v>
                </c:pt>
                <c:pt idx="462">
                  <c:v>16568</c:v>
                </c:pt>
                <c:pt idx="463">
                  <c:v>16607</c:v>
                </c:pt>
                <c:pt idx="464">
                  <c:v>16678</c:v>
                </c:pt>
                <c:pt idx="465">
                  <c:v>16716</c:v>
                </c:pt>
                <c:pt idx="466">
                  <c:v>16737</c:v>
                </c:pt>
                <c:pt idx="467">
                  <c:v>16810</c:v>
                </c:pt>
                <c:pt idx="468">
                  <c:v>16905</c:v>
                </c:pt>
                <c:pt idx="469">
                  <c:v>16997</c:v>
                </c:pt>
                <c:pt idx="470">
                  <c:v>17044</c:v>
                </c:pt>
                <c:pt idx="471">
                  <c:v>17134</c:v>
                </c:pt>
                <c:pt idx="472">
                  <c:v>17148</c:v>
                </c:pt>
                <c:pt idx="473">
                  <c:v>17163</c:v>
                </c:pt>
                <c:pt idx="474">
                  <c:v>17168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B4-45CE-99D1-88B3668204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5472312"/>
        <c:axId val="455476576"/>
      </c:areaChart>
      <c:dateAx>
        <c:axId val="455472312"/>
        <c:scaling>
          <c:orientation val="minMax"/>
        </c:scaling>
        <c:delete val="0"/>
        <c:axPos val="b"/>
        <c:numFmt formatCode="mmm\-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476576"/>
        <c:crosses val="autoZero"/>
        <c:auto val="1"/>
        <c:lblOffset val="100"/>
        <c:baseTimeUnit val="days"/>
      </c:dateAx>
      <c:valAx>
        <c:axId val="455476576"/>
        <c:scaling>
          <c:orientation val="minMax"/>
          <c:max val="7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noProof="0" dirty="0"/>
                  <a:t>Number of tests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4723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07046168"/>
        <c:axId val="607038952"/>
      </c:barChart>
      <c:catAx>
        <c:axId val="6070461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/>
                  <a:t>Month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m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038952"/>
        <c:crosses val="autoZero"/>
        <c:auto val="1"/>
        <c:lblAlgn val="ctr"/>
        <c:lblOffset val="100"/>
        <c:noMultiLvlLbl val="1"/>
      </c:catAx>
      <c:valAx>
        <c:axId val="607038952"/>
        <c:scaling>
          <c:orientation val="minMax"/>
          <c:max val="2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/>
                  <a:t>Number of collaborators</a:t>
                </a:r>
              </a:p>
              <a:p>
                <a:pPr>
                  <a:defRPr sz="1100"/>
                </a:pPr>
                <a:r>
                  <a:rPr lang="en-GB" sz="1100" dirty="0"/>
                  <a:t>From IFJ PAN at CERN</a:t>
                </a:r>
                <a:endParaRPr lang="en-US" sz="11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046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Arkusz1!$A$187</c:f>
              <c:strCache>
                <c:ptCount val="1"/>
                <c:pt idx="0">
                  <c:v>Initial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Arkusz1!$B$184:$AM$184</c:f>
              <c:numCache>
                <c:formatCode>mm/yy</c:formatCode>
                <c:ptCount val="38"/>
                <c:pt idx="0">
                  <c:v>43344</c:v>
                </c:pt>
                <c:pt idx="1">
                  <c:v>43374</c:v>
                </c:pt>
                <c:pt idx="2">
                  <c:v>43405</c:v>
                </c:pt>
                <c:pt idx="3">
                  <c:v>43435</c:v>
                </c:pt>
                <c:pt idx="4">
                  <c:v>43466</c:v>
                </c:pt>
                <c:pt idx="5">
                  <c:v>43497</c:v>
                </c:pt>
                <c:pt idx="6">
                  <c:v>43525</c:v>
                </c:pt>
                <c:pt idx="7">
                  <c:v>43556</c:v>
                </c:pt>
                <c:pt idx="8">
                  <c:v>43586</c:v>
                </c:pt>
                <c:pt idx="9">
                  <c:v>43617</c:v>
                </c:pt>
                <c:pt idx="10">
                  <c:v>43647</c:v>
                </c:pt>
                <c:pt idx="11">
                  <c:v>43678</c:v>
                </c:pt>
                <c:pt idx="12">
                  <c:v>43709</c:v>
                </c:pt>
                <c:pt idx="13">
                  <c:v>43739</c:v>
                </c:pt>
                <c:pt idx="14">
                  <c:v>43770</c:v>
                </c:pt>
                <c:pt idx="15">
                  <c:v>43800</c:v>
                </c:pt>
                <c:pt idx="16">
                  <c:v>43831</c:v>
                </c:pt>
                <c:pt idx="17">
                  <c:v>43862</c:v>
                </c:pt>
                <c:pt idx="18">
                  <c:v>43891</c:v>
                </c:pt>
                <c:pt idx="19">
                  <c:v>43922</c:v>
                </c:pt>
                <c:pt idx="20">
                  <c:v>43952</c:v>
                </c:pt>
                <c:pt idx="21">
                  <c:v>43983</c:v>
                </c:pt>
                <c:pt idx="22">
                  <c:v>44013</c:v>
                </c:pt>
                <c:pt idx="23">
                  <c:v>44044</c:v>
                </c:pt>
                <c:pt idx="24">
                  <c:v>44075</c:v>
                </c:pt>
                <c:pt idx="25">
                  <c:v>44105</c:v>
                </c:pt>
                <c:pt idx="26">
                  <c:v>44136</c:v>
                </c:pt>
                <c:pt idx="27">
                  <c:v>44166</c:v>
                </c:pt>
                <c:pt idx="28">
                  <c:v>44197</c:v>
                </c:pt>
                <c:pt idx="29">
                  <c:v>44228</c:v>
                </c:pt>
                <c:pt idx="30">
                  <c:v>44256</c:v>
                </c:pt>
                <c:pt idx="31">
                  <c:v>44287</c:v>
                </c:pt>
                <c:pt idx="32">
                  <c:v>44317</c:v>
                </c:pt>
                <c:pt idx="33">
                  <c:v>44348</c:v>
                </c:pt>
                <c:pt idx="34">
                  <c:v>44378</c:v>
                </c:pt>
                <c:pt idx="35">
                  <c:v>44409</c:v>
                </c:pt>
                <c:pt idx="36">
                  <c:v>44440</c:v>
                </c:pt>
                <c:pt idx="37">
                  <c:v>44470</c:v>
                </c:pt>
              </c:numCache>
            </c:numRef>
          </c:cat>
          <c:val>
            <c:numRef>
              <c:f>Arkusz1!$B$187:$AM$187</c:f>
              <c:numCache>
                <c:formatCode>General</c:formatCode>
                <c:ptCount val="38"/>
                <c:pt idx="0">
                  <c:v>3</c:v>
                </c:pt>
                <c:pt idx="1">
                  <c:v>6</c:v>
                </c:pt>
                <c:pt idx="2">
                  <c:v>20</c:v>
                </c:pt>
                <c:pt idx="3">
                  <c:v>20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21</c:v>
                </c:pt>
                <c:pt idx="9">
                  <c:v>21</c:v>
                </c:pt>
                <c:pt idx="10">
                  <c:v>22</c:v>
                </c:pt>
                <c:pt idx="11">
                  <c:v>21</c:v>
                </c:pt>
                <c:pt idx="12">
                  <c:v>20</c:v>
                </c:pt>
                <c:pt idx="13">
                  <c:v>19</c:v>
                </c:pt>
                <c:pt idx="14">
                  <c:v>19</c:v>
                </c:pt>
                <c:pt idx="15">
                  <c:v>17</c:v>
                </c:pt>
                <c:pt idx="16">
                  <c:v>20</c:v>
                </c:pt>
                <c:pt idx="17">
                  <c:v>20</c:v>
                </c:pt>
                <c:pt idx="18">
                  <c:v>19.5</c:v>
                </c:pt>
                <c:pt idx="19">
                  <c:v>18</c:v>
                </c:pt>
                <c:pt idx="20">
                  <c:v>12</c:v>
                </c:pt>
                <c:pt idx="21">
                  <c:v>11</c:v>
                </c:pt>
                <c:pt idx="22">
                  <c:v>11</c:v>
                </c:pt>
                <c:pt idx="23">
                  <c:v>11</c:v>
                </c:pt>
                <c:pt idx="24">
                  <c:v>12</c:v>
                </c:pt>
                <c:pt idx="25">
                  <c:v>16</c:v>
                </c:pt>
                <c:pt idx="26">
                  <c:v>16</c:v>
                </c:pt>
                <c:pt idx="27">
                  <c:v>16</c:v>
                </c:pt>
                <c:pt idx="28">
                  <c:v>17</c:v>
                </c:pt>
                <c:pt idx="29">
                  <c:v>17</c:v>
                </c:pt>
                <c:pt idx="30">
                  <c:v>17</c:v>
                </c:pt>
                <c:pt idx="31">
                  <c:v>11</c:v>
                </c:pt>
                <c:pt idx="32">
                  <c:v>10</c:v>
                </c:pt>
                <c:pt idx="33">
                  <c:v>9</c:v>
                </c:pt>
                <c:pt idx="34">
                  <c:v>10</c:v>
                </c:pt>
                <c:pt idx="35">
                  <c:v>9</c:v>
                </c:pt>
                <c:pt idx="36">
                  <c:v>1</c:v>
                </c:pt>
                <c:pt idx="3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45-4090-BF74-88953F0191B0}"/>
            </c:ext>
          </c:extLst>
        </c:ser>
        <c:ser>
          <c:idx val="1"/>
          <c:order val="1"/>
          <c:tx>
            <c:strRef>
              <c:f>Arkusz1!$A$186</c:f>
              <c:strCache>
                <c:ptCount val="1"/>
                <c:pt idx="0">
                  <c:v>Extension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Arkusz1!$B$184:$AM$184</c:f>
              <c:numCache>
                <c:formatCode>mm/yy</c:formatCode>
                <c:ptCount val="38"/>
                <c:pt idx="0">
                  <c:v>43344</c:v>
                </c:pt>
                <c:pt idx="1">
                  <c:v>43374</c:v>
                </c:pt>
                <c:pt idx="2">
                  <c:v>43405</c:v>
                </c:pt>
                <c:pt idx="3">
                  <c:v>43435</c:v>
                </c:pt>
                <c:pt idx="4">
                  <c:v>43466</c:v>
                </c:pt>
                <c:pt idx="5">
                  <c:v>43497</c:v>
                </c:pt>
                <c:pt idx="6">
                  <c:v>43525</c:v>
                </c:pt>
                <c:pt idx="7">
                  <c:v>43556</c:v>
                </c:pt>
                <c:pt idx="8">
                  <c:v>43586</c:v>
                </c:pt>
                <c:pt idx="9">
                  <c:v>43617</c:v>
                </c:pt>
                <c:pt idx="10">
                  <c:v>43647</c:v>
                </c:pt>
                <c:pt idx="11">
                  <c:v>43678</c:v>
                </c:pt>
                <c:pt idx="12">
                  <c:v>43709</c:v>
                </c:pt>
                <c:pt idx="13">
                  <c:v>43739</c:v>
                </c:pt>
                <c:pt idx="14">
                  <c:v>43770</c:v>
                </c:pt>
                <c:pt idx="15">
                  <c:v>43800</c:v>
                </c:pt>
                <c:pt idx="16">
                  <c:v>43831</c:v>
                </c:pt>
                <c:pt idx="17">
                  <c:v>43862</c:v>
                </c:pt>
                <c:pt idx="18">
                  <c:v>43891</c:v>
                </c:pt>
                <c:pt idx="19">
                  <c:v>43922</c:v>
                </c:pt>
                <c:pt idx="20">
                  <c:v>43952</c:v>
                </c:pt>
                <c:pt idx="21">
                  <c:v>43983</c:v>
                </c:pt>
                <c:pt idx="22">
                  <c:v>44013</c:v>
                </c:pt>
                <c:pt idx="23">
                  <c:v>44044</c:v>
                </c:pt>
                <c:pt idx="24">
                  <c:v>44075</c:v>
                </c:pt>
                <c:pt idx="25">
                  <c:v>44105</c:v>
                </c:pt>
                <c:pt idx="26">
                  <c:v>44136</c:v>
                </c:pt>
                <c:pt idx="27">
                  <c:v>44166</c:v>
                </c:pt>
                <c:pt idx="28">
                  <c:v>44197</c:v>
                </c:pt>
                <c:pt idx="29">
                  <c:v>44228</c:v>
                </c:pt>
                <c:pt idx="30">
                  <c:v>44256</c:v>
                </c:pt>
                <c:pt idx="31">
                  <c:v>44287</c:v>
                </c:pt>
                <c:pt idx="32">
                  <c:v>44317</c:v>
                </c:pt>
                <c:pt idx="33">
                  <c:v>44348</c:v>
                </c:pt>
                <c:pt idx="34">
                  <c:v>44378</c:v>
                </c:pt>
                <c:pt idx="35">
                  <c:v>44409</c:v>
                </c:pt>
                <c:pt idx="36">
                  <c:v>44440</c:v>
                </c:pt>
                <c:pt idx="37">
                  <c:v>44470</c:v>
                </c:pt>
              </c:numCache>
            </c:numRef>
          </c:cat>
          <c:val>
            <c:numRef>
              <c:f>Arkusz1!$B$186:$AM$186</c:f>
              <c:numCache>
                <c:formatCode>General</c:formatCode>
                <c:ptCount val="38"/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36">
                  <c:v>9.5</c:v>
                </c:pt>
                <c:pt idx="37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45-4090-BF74-88953F0191B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07046168"/>
        <c:axId val="607038952"/>
      </c:barChart>
      <c:dateAx>
        <c:axId val="607046168"/>
        <c:scaling>
          <c:orientation val="minMax"/>
        </c:scaling>
        <c:delete val="0"/>
        <c:axPos val="b"/>
        <c:numFmt formatCode="mm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038952"/>
        <c:crosses val="autoZero"/>
        <c:auto val="1"/>
        <c:lblOffset val="100"/>
        <c:baseTimeUnit val="months"/>
      </c:dateAx>
      <c:valAx>
        <c:axId val="607038952"/>
        <c:scaling>
          <c:orientation val="minMax"/>
          <c:max val="2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 dirty="0">
                    <a:effectLst/>
                  </a:rPr>
                  <a:t>Number of collaborators</a:t>
                </a:r>
                <a:endParaRPr lang="en-US" sz="700" dirty="0">
                  <a:effectLst/>
                </a:endParaRPr>
              </a:p>
              <a:p>
                <a:pPr>
                  <a:defRPr/>
                </a:pPr>
                <a:r>
                  <a:rPr lang="en-GB" sz="1200" b="0" i="0" baseline="0" dirty="0">
                    <a:effectLst/>
                  </a:rPr>
                  <a:t>From IFJ PAN at CERN</a:t>
                </a:r>
                <a:endParaRPr lang="en-US" sz="7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046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848719031584791"/>
          <c:y val="0.21214097679914418"/>
          <c:w val="0.45259661580901561"/>
          <c:h val="0.5720500097853549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6-4DA4-9825-F642BE523C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6-4DA4-9825-F642BE523C19}"/>
              </c:ext>
            </c:extLst>
          </c:dPt>
          <c:dLbls>
            <c:dLbl>
              <c:idx val="0"/>
              <c:layout>
                <c:manualLayout>
                  <c:x val="0.19075367594815046"/>
                  <c:y val="-0.10328267284322749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FD16-4DA4-9825-F642BE523C19}"/>
                </c:ext>
              </c:extLst>
            </c:dLbl>
            <c:dLbl>
              <c:idx val="1"/>
              <c:layout>
                <c:manualLayout>
                  <c:x val="-0.2174325591730118"/>
                  <c:y val="6.5959323539677095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FD16-4DA4-9825-F642BE523C19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post_LS2_NCs_summary!$AJ$2:$AK$2</c:f>
              <c:strCache>
                <c:ptCount val="2"/>
                <c:pt idx="0">
                  <c:v>Cold part</c:v>
                </c:pt>
                <c:pt idx="1">
                  <c:v>Warm part</c:v>
                </c:pt>
              </c:strCache>
            </c:strRef>
          </c:cat>
          <c:val>
            <c:numRef>
              <c:f>post_LS2_NCs_summary!$AJ$317:$AK$317</c:f>
              <c:numCache>
                <c:formatCode>General</c:formatCode>
                <c:ptCount val="2"/>
                <c:pt idx="0">
                  <c:v>39</c:v>
                </c:pt>
                <c:pt idx="1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16-4DA4-9825-F642BE523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92C1F-65D9-4CDB-92C6-E057657238B5}" type="datetimeFigureOut">
              <a:rPr lang="fr-FR" smtClean="0"/>
              <a:t>11/04/2022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9C1F2-B5E4-42DA-B808-35C74AD6090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733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you can imagine, </a:t>
            </a:r>
          </a:p>
          <a:p>
            <a:r>
              <a:rPr lang="en-US" dirty="0"/>
              <a:t>ELQA tests generate a huge amount of data that needs to be stored and analyzed:</a:t>
            </a:r>
            <a:r>
              <a:rPr lang="en-US" baseline="0" dirty="0"/>
              <a:t> Automated tools and experts knowledge is required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CF910-C59F-43FE-9D23-DE5CCCE6177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07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Behind</a:t>
            </a:r>
            <a:r>
              <a:rPr lang="en-US" baseline="0" dirty="0"/>
              <a:t> this major activity, there is a strong team of trained Engineers and Technicians, based on very fruitful collaboration with IFJ PAN (Krakow) and a small local team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CF910-C59F-43FE-9D23-DE5CCCE6177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1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7CF910-C59F-43FE-9D23-DE5CCCE6177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52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noProof="0" dirty="0"/>
              <a:t>Mateusz Bednarek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0DA4EA2-0EC1-4E8C-84FF-2B75F3F0189C}" type="slidenum">
              <a:rPr lang="fr-FR" smtClean="0"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l-PL" dirty="0"/>
              <a:t>Mateusz Bednarek, MCF#78, 2020-01-26</a:t>
            </a:r>
            <a:endParaRPr lang="fr-FR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191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pl-PL" dirty="0"/>
              <a:t>Mateusz Bednarek, MCF#78, 2020-01-26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696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pl-PL" dirty="0"/>
              <a:t>Mateusz Bednarek, MCF#78, 2020-01-26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984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19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120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90391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005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EEE-AEA5-47BA-BD35-A695E4972C17}" type="datetime1">
              <a:rPr lang="fr-FR" smtClean="0"/>
              <a:t>11/04/2022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88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9903884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pl-PL" dirty="0"/>
              <a:t>Mateusz Bednarek, MCF#78, 2020-01-26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A0DA4EA2-0EC1-4E8C-84FF-2B75F3F0189C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2" descr="\\cern.ch\dfs\Divisions\AT\Groups\MEL\EM\ELQA\ELQA_logo\ELQA_logo.png">
            <a:extLst>
              <a:ext uri="{FF2B5EF4-FFF2-40B4-BE49-F238E27FC236}">
                <a16:creationId xmlns:a16="http://schemas.microsoft.com/office/drawing/2014/main" id="{BCCA349A-D8CA-4E69-9937-12C065AADA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719884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2593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gif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085327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78819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EE13-25DA-4A75-B277-B3A16E450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0" y="2340200"/>
            <a:ext cx="4977443" cy="1184811"/>
          </a:xfrm>
        </p:spPr>
        <p:txBody>
          <a:bodyPr/>
          <a:lstStyle/>
          <a:p>
            <a:r>
              <a:rPr lang="en-GB" dirty="0"/>
              <a:t>The ELQA program for the Inner-Triplet String test in SM-18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A762FF-FF05-4310-9DB8-E550FD783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1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13B95A1-312B-45BB-A310-CA5BF03F49A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00395" y="6388200"/>
            <a:ext cx="3648405" cy="359833"/>
          </a:xfrm>
        </p:spPr>
        <p:txBody>
          <a:bodyPr/>
          <a:lstStyle/>
          <a:p>
            <a:r>
              <a:rPr lang="en-GB"/>
              <a:t>2022-04-13 TE-MPE-PE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5D6AED2-DE9B-4696-BFE2-A09BC42FDB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662779"/>
            <a:ext cx="4632960" cy="1676972"/>
          </a:xfrm>
        </p:spPr>
        <p:txBody>
          <a:bodyPr>
            <a:normAutofit lnSpcReduction="10000"/>
          </a:bodyPr>
          <a:lstStyle/>
          <a:p>
            <a:endParaRPr lang="en-GB" i="1" dirty="0"/>
          </a:p>
          <a:p>
            <a:endParaRPr lang="en-GB" i="1" dirty="0"/>
          </a:p>
          <a:p>
            <a:r>
              <a:rPr lang="en-GB" i="1" dirty="0"/>
              <a:t>Mateusz Bednarek</a:t>
            </a:r>
            <a:r>
              <a:rPr lang="pl-PL" i="1" dirty="0"/>
              <a:t> on behalf of the ELQA team</a:t>
            </a:r>
            <a:endParaRPr lang="en-GB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A4A769-8F3F-41F6-815A-3E56B3BF5A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73"/>
          <a:stretch/>
        </p:blipFill>
        <p:spPr>
          <a:xfrm>
            <a:off x="6898640" y="772999"/>
            <a:ext cx="5293360" cy="608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926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66177"/>
            <a:ext cx="9903884" cy="720000"/>
          </a:xfrm>
        </p:spPr>
        <p:txBody>
          <a:bodyPr/>
          <a:lstStyle/>
          <a:p>
            <a:r>
              <a:rPr lang="en-GB" dirty="0"/>
              <a:t>The ELQA team – LS2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2116" y="764704"/>
            <a:ext cx="7704856" cy="1304059"/>
          </a:xfrm>
        </p:spPr>
        <p:txBody>
          <a:bodyPr>
            <a:normAutofit fontScale="92500"/>
          </a:bodyPr>
          <a:lstStyle/>
          <a:p>
            <a:r>
              <a:rPr lang="en-GB" dirty="0"/>
              <a:t>Collaboration with Henryk </a:t>
            </a:r>
            <a:r>
              <a:rPr lang="en-GB" dirty="0" err="1"/>
              <a:t>Niewodniczanski</a:t>
            </a:r>
            <a:r>
              <a:rPr lang="en-GB" dirty="0"/>
              <a:t> Institute of Nuclear Physics Polish Academy of Sciences in Krakow</a:t>
            </a:r>
          </a:p>
          <a:p>
            <a:r>
              <a:rPr lang="en-GB" dirty="0"/>
              <a:t>ELQA experts at CERN (3 staff)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553D-D713-40D2-AB46-7B381D0537C7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37" b="18545"/>
          <a:stretch/>
        </p:blipFill>
        <p:spPr>
          <a:xfrm>
            <a:off x="2145583" y="1845647"/>
            <a:ext cx="7972842" cy="2539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767479">
            <a:off x="8239858" y="3920243"/>
            <a:ext cx="1424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laybill" panose="040506030A0602020202" pitchFamily="82" charset="0"/>
              </a:rPr>
              <a:t>Taken before the plague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036" y="116413"/>
            <a:ext cx="936104" cy="847174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9976198"/>
              </p:ext>
            </p:extLst>
          </p:nvPr>
        </p:nvGraphicFramePr>
        <p:xfrm>
          <a:off x="1847528" y="4509120"/>
          <a:ext cx="856895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A418D53C-AFAE-4910-8A1D-BC40DB070C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841309"/>
              </p:ext>
            </p:extLst>
          </p:nvPr>
        </p:nvGraphicFramePr>
        <p:xfrm>
          <a:off x="1775522" y="4435233"/>
          <a:ext cx="8640959" cy="2286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Oval 10">
            <a:extLst>
              <a:ext uri="{FF2B5EF4-FFF2-40B4-BE49-F238E27FC236}">
                <a16:creationId xmlns:a16="http://schemas.microsoft.com/office/drawing/2014/main" id="{398C96A3-9970-472B-BD57-6761B0EA7112}"/>
              </a:ext>
            </a:extLst>
          </p:cNvPr>
          <p:cNvSpPr/>
          <p:nvPr/>
        </p:nvSpPr>
        <p:spPr>
          <a:xfrm>
            <a:off x="6528048" y="4618766"/>
            <a:ext cx="1152128" cy="648072"/>
          </a:xfrm>
          <a:prstGeom prst="ellipse">
            <a:avLst/>
          </a:prstGeom>
          <a:solidFill>
            <a:srgbClr val="4F81BD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COVID lockdown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F302BE-6FE3-4EBE-94CD-52F7F9055C47}"/>
              </a:ext>
            </a:extLst>
          </p:cNvPr>
          <p:cNvSpPr/>
          <p:nvPr/>
        </p:nvSpPr>
        <p:spPr>
          <a:xfrm>
            <a:off x="9303934" y="4458884"/>
            <a:ext cx="1152128" cy="864096"/>
          </a:xfrm>
          <a:prstGeom prst="ellipse">
            <a:avLst/>
          </a:prstGeom>
          <a:solidFill>
            <a:srgbClr val="4F81BD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Additional 2 sectors tested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0BC8F12-E107-4304-B8C7-E13A0FF845EE}"/>
              </a:ext>
            </a:extLst>
          </p:cNvPr>
          <p:cNvSpPr/>
          <p:nvPr/>
        </p:nvSpPr>
        <p:spPr>
          <a:xfrm>
            <a:off x="2783632" y="6214876"/>
            <a:ext cx="1656184" cy="648072"/>
          </a:xfrm>
          <a:prstGeom prst="ellipse">
            <a:avLst/>
          </a:prstGeom>
          <a:solidFill>
            <a:srgbClr val="4F81BD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Initial campaign cold + warm tests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354D4A-7C53-4619-9C05-D20DC174BA4D}"/>
              </a:ext>
            </a:extLst>
          </p:cNvPr>
          <p:cNvSpPr/>
          <p:nvPr/>
        </p:nvSpPr>
        <p:spPr>
          <a:xfrm>
            <a:off x="3935761" y="4415687"/>
            <a:ext cx="3241236" cy="310990"/>
          </a:xfrm>
          <a:prstGeom prst="rect">
            <a:avLst/>
          </a:prstGeom>
          <a:solidFill>
            <a:srgbClr val="4F81BD">
              <a:alpha val="4902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DISMAC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0CDEF3D-AF5D-49EA-9BE1-86BB056CF505}"/>
              </a:ext>
            </a:extLst>
          </p:cNvPr>
          <p:cNvSpPr/>
          <p:nvPr/>
        </p:nvSpPr>
        <p:spPr>
          <a:xfrm>
            <a:off x="7647750" y="4351098"/>
            <a:ext cx="1656184" cy="648072"/>
          </a:xfrm>
          <a:prstGeom prst="ellipse">
            <a:avLst/>
          </a:prstGeom>
          <a:solidFill>
            <a:srgbClr val="4F81BD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Final campaign  warm + cold tests</a:t>
            </a:r>
          </a:p>
        </p:txBody>
      </p:sp>
    </p:spTree>
    <p:extLst>
      <p:ext uri="{BB962C8B-B14F-4D97-AF65-F5344CB8AC3E}">
        <p14:creationId xmlns:p14="http://schemas.microsoft.com/office/powerpoint/2010/main" val="214948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BF0A7-2890-4BE6-8347-54334E41C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064" y="11888"/>
            <a:ext cx="9903884" cy="720000"/>
          </a:xfrm>
        </p:spPr>
        <p:txBody>
          <a:bodyPr/>
          <a:lstStyle/>
          <a:p>
            <a:r>
              <a:rPr lang="pl-PL" dirty="0"/>
              <a:t>ELQA in action – LS2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534D28C-62F0-4168-A3E8-579634DD61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28019"/>
          <a:stretch/>
        </p:blipFill>
        <p:spPr>
          <a:xfrm>
            <a:off x="5782471" y="692697"/>
            <a:ext cx="3526250" cy="34221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6E13C-FCDA-47AB-B51B-D03651C85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553D-D713-40D2-AB46-7B381D0537C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FC6F39-794C-448E-B064-2C6272DFF8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711"/>
          <a:stretch/>
        </p:blipFill>
        <p:spPr>
          <a:xfrm>
            <a:off x="9391002" y="5090595"/>
            <a:ext cx="1378598" cy="1755517"/>
          </a:xfrm>
          <a:prstGeom prst="rect">
            <a:avLst/>
          </a:prstGeom>
        </p:spPr>
      </p:pic>
      <p:pic>
        <p:nvPicPr>
          <p:cNvPr id="14" name="Picture 13" descr="Chart&#10;&#10;Description automatically generated with medium confidence">
            <a:extLst>
              <a:ext uri="{FF2B5EF4-FFF2-40B4-BE49-F238E27FC236}">
                <a16:creationId xmlns:a16="http://schemas.microsoft.com/office/drawing/2014/main" id="{F238DB9E-7606-4759-BB19-C047C77A05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8" y="3972995"/>
            <a:ext cx="5552807" cy="28633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5C4589-74C1-4734-9885-D2FCD643B5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7046" y="4210279"/>
            <a:ext cx="3604122" cy="26678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4438FC-B7F5-4D47-97EE-8B4B222CF4E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590" t="11300" r="1476" b="4150"/>
          <a:stretch/>
        </p:blipFill>
        <p:spPr>
          <a:xfrm>
            <a:off x="9406298" y="692696"/>
            <a:ext cx="2726603" cy="255217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BDA3FBE-3DF1-435A-A42A-74CAC93512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793" y="669094"/>
            <a:ext cx="4983334" cy="330390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780923B-7FC5-4D76-9EC4-6B34E3D687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86515" y="3095174"/>
            <a:ext cx="2726603" cy="2019970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983140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65BF-984D-4DD5-AB30-B53B87C27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Identified non-conformities during LS2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69791-2C54-44FD-B856-5A4D3488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492876"/>
            <a:ext cx="2133600" cy="365125"/>
          </a:xfrm>
        </p:spPr>
        <p:txBody>
          <a:bodyPr/>
          <a:lstStyle/>
          <a:p>
            <a:fld id="{5371553D-D713-40D2-AB46-7B381D0537C7}" type="slidenum">
              <a:rPr lang="en-GB" smtClean="0"/>
              <a:pPr/>
              <a:t>12</a:t>
            </a:fld>
            <a:endParaRPr lang="en-GB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071870D-D491-4B85-94B1-0FD0E19614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813686"/>
              </p:ext>
            </p:extLst>
          </p:nvPr>
        </p:nvGraphicFramePr>
        <p:xfrm>
          <a:off x="595940" y="1628800"/>
          <a:ext cx="6192688" cy="4727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FBCDE7D-EA75-48A1-94CC-374C6C7C123B}"/>
              </a:ext>
            </a:extLst>
          </p:cNvPr>
          <p:cNvSpPr txBox="1"/>
          <p:nvPr/>
        </p:nvSpPr>
        <p:spPr>
          <a:xfrm>
            <a:off x="665312" y="1130712"/>
            <a:ext cx="61926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Total number of NCs detected in LS2: </a:t>
            </a:r>
            <a:r>
              <a:rPr lang="en-GB" sz="2400" b="1" dirty="0"/>
              <a:t>228</a:t>
            </a:r>
            <a:endParaRPr lang="en-GB" sz="36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Similar number of NCs as in LS1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E3BD8A-0EB3-423C-B78E-870E414B96CA}"/>
              </a:ext>
            </a:extLst>
          </p:cNvPr>
          <p:cNvSpPr txBox="1"/>
          <p:nvPr/>
        </p:nvSpPr>
        <p:spPr>
          <a:xfrm>
            <a:off x="7962913" y="1186622"/>
            <a:ext cx="1882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Last update:  06.10.2021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D791BD-9C73-464F-8F3D-7F9EF00B1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074" y="1463621"/>
            <a:ext cx="3527926" cy="50488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363D93-CB53-4BC6-8EF5-A3FB89166625}"/>
              </a:ext>
            </a:extLst>
          </p:cNvPr>
          <p:cNvSpPr txBox="1"/>
          <p:nvPr/>
        </p:nvSpPr>
        <p:spPr>
          <a:xfrm>
            <a:off x="3383794" y="3349869"/>
            <a:ext cx="16684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/>
              <a:t>228 NCs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1A3055-6AB7-42BA-AB22-15623AF0F94C}"/>
              </a:ext>
            </a:extLst>
          </p:cNvPr>
          <p:cNvSpPr txBox="1"/>
          <p:nvPr/>
        </p:nvSpPr>
        <p:spPr>
          <a:xfrm>
            <a:off x="3322196" y="6568399"/>
            <a:ext cx="61018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4"/>
              </a:rPr>
              <a:t>More details in this LMC meeting: https://indico.cern.ch/event/1085327/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9441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137A9-A4C9-4640-8F59-1EC1E1D68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ELQA steps in the construction of a magnet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710E6-0FD8-4038-A491-8861B4BFE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4732745" cy="4906963"/>
          </a:xfrm>
        </p:spPr>
        <p:txBody>
          <a:bodyPr/>
          <a:lstStyle/>
          <a:p>
            <a:r>
              <a:rPr lang="en-GB"/>
              <a:t>For HL magnets and components a set of „Electrical Design Criteria” documents was released</a:t>
            </a:r>
          </a:p>
          <a:p>
            <a:r>
              <a:rPr lang="en-GB"/>
              <a:t>All main manufacturing and test stages are taken into account</a:t>
            </a:r>
          </a:p>
          <a:p>
            <a:r>
              <a:rPr lang="en-GB"/>
              <a:t>HL-LHC magnets are often very sensitive and test voltage levels and conditions are strictly defined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AA8A72-169E-44D4-9D9B-F23A8687A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940C71-AA54-48AA-83BD-835462979A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745" y="878165"/>
            <a:ext cx="5827255" cy="597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495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4831C-7CA1-42F1-BE7F-61A425975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Definition of voltage levels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76B3E-C784-41D3-9B93-460CFFE63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8907120" cy="4906963"/>
          </a:xfrm>
        </p:spPr>
        <p:txBody>
          <a:bodyPr/>
          <a:lstStyle/>
          <a:p>
            <a:r>
              <a:rPr lang="en-GB"/>
              <a:t>Test voltage levels definition and validation is a topic for another presentation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530BF-763D-4270-9268-2BCD6144A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14</a:t>
            </a:fld>
            <a:endParaRPr lang="en-GB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FBCF660-C9EA-4E86-91AC-B51B2C3531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75952"/>
            <a:ext cx="6519924" cy="34628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13E6A2-610E-4DCF-B4F8-1BFF3BE2C4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69" y="1866911"/>
            <a:ext cx="545973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05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3CF0A-CEA1-4CDD-9F9C-900EDDB65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ELQA plan post-LS2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4C3B45-AA95-4A42-8F6B-5BEED54C5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15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E877EA-5E6D-4F29-B247-BA16B4A50846}"/>
              </a:ext>
            </a:extLst>
          </p:cNvPr>
          <p:cNvSpPr/>
          <p:nvPr/>
        </p:nvSpPr>
        <p:spPr>
          <a:xfrm>
            <a:off x="2393109" y="941992"/>
            <a:ext cx="4991102" cy="570176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400" b="1">
                <a:solidFill>
                  <a:schemeClr val="bg1"/>
                </a:solidFill>
              </a:rPr>
              <a:t>HL-LHC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5AE31D-DD3B-49B6-8BEB-B970109C4100}"/>
              </a:ext>
            </a:extLst>
          </p:cNvPr>
          <p:cNvSpPr/>
          <p:nvPr/>
        </p:nvSpPr>
        <p:spPr>
          <a:xfrm>
            <a:off x="7511392" y="941992"/>
            <a:ext cx="3306683" cy="570176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400" b="1">
                <a:solidFill>
                  <a:schemeClr val="bg1"/>
                </a:solidFill>
              </a:rPr>
              <a:t>LHC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98CE67-7234-4259-8FD0-15755E807B28}"/>
              </a:ext>
            </a:extLst>
          </p:cNvPr>
          <p:cNvSpPr txBox="1"/>
          <p:nvPr/>
        </p:nvSpPr>
        <p:spPr>
          <a:xfrm rot="16200000">
            <a:off x="5234604" y="1063700"/>
            <a:ext cx="2448272" cy="8857029"/>
          </a:xfrm>
          <a:prstGeom prst="rect">
            <a:avLst/>
          </a:prstGeom>
          <a:solidFill>
            <a:srgbClr val="FFF2CC">
              <a:alpha val="81961"/>
            </a:srgbClr>
          </a:solid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marL="0" indent="0" algn="ctr">
              <a:buNone/>
            </a:pPr>
            <a:r>
              <a:rPr lang="en-GB" sz="1800" b="1"/>
              <a:t>LS3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E6037B-805F-4D29-8D77-C8803E9E4829}"/>
              </a:ext>
            </a:extLst>
          </p:cNvPr>
          <p:cNvSpPr txBox="1"/>
          <p:nvPr/>
        </p:nvSpPr>
        <p:spPr>
          <a:xfrm rot="16200000">
            <a:off x="5089778" y="-1601407"/>
            <a:ext cx="2737923" cy="8857031"/>
          </a:xfrm>
          <a:prstGeom prst="rect">
            <a:avLst/>
          </a:prstGeom>
          <a:solidFill>
            <a:srgbClr val="FBE5D6">
              <a:alpha val="81961"/>
            </a:srgbClr>
          </a:solid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marL="0" indent="0" algn="ctr">
              <a:buNone/>
            </a:pPr>
            <a:r>
              <a:rPr lang="en-GB" sz="1800" b="1"/>
              <a:t>Run 3</a:t>
            </a:r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 sz="1800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 sz="1800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 sz="1800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A1B32E-9CCE-483B-98A4-7F62965051B2}"/>
              </a:ext>
            </a:extLst>
          </p:cNvPr>
          <p:cNvSpPr/>
          <p:nvPr/>
        </p:nvSpPr>
        <p:spPr>
          <a:xfrm>
            <a:off x="7558166" y="4367285"/>
            <a:ext cx="3202758" cy="2276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</a:rPr>
              <a:t>S</a:t>
            </a:r>
            <a:r>
              <a:rPr lang="en-GB" sz="1800">
                <a:solidFill>
                  <a:schemeClr val="tx1"/>
                </a:solidFill>
              </a:rPr>
              <a:t>tandard campaigns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>
                <a:solidFill>
                  <a:schemeClr val="tx1"/>
                </a:solidFill>
              </a:rPr>
              <a:t>Large amount of work at the begining and at the end of LS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sz="160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</a:rPr>
              <a:t>S</a:t>
            </a:r>
            <a:r>
              <a:rPr lang="en-GB" sz="1800">
                <a:solidFill>
                  <a:schemeClr val="tx1"/>
                </a:solidFill>
              </a:rPr>
              <a:t>pecial investigations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39273B-D325-4105-8F47-6723470B19A5}"/>
              </a:ext>
            </a:extLst>
          </p:cNvPr>
          <p:cNvSpPr/>
          <p:nvPr/>
        </p:nvSpPr>
        <p:spPr>
          <a:xfrm>
            <a:off x="7558166" y="1531774"/>
            <a:ext cx="3202758" cy="2578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tx1"/>
                </a:solidFill>
              </a:rPr>
              <a:t>Activities in the machine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>
                <a:solidFill>
                  <a:schemeClr val="tx1"/>
                </a:solidFill>
              </a:rPr>
              <a:t>TSs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>
                <a:solidFill>
                  <a:schemeClr val="tx1"/>
                </a:solidFill>
              </a:rPr>
              <a:t>YETS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>
                <a:solidFill>
                  <a:schemeClr val="tx1"/>
                </a:solidFill>
              </a:rPr>
              <a:t>Operation</a:t>
            </a:r>
          </a:p>
          <a:p>
            <a:pPr lvl="1"/>
            <a:endParaRPr lang="en-GB" sz="160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tx1"/>
                </a:solidFill>
              </a:rPr>
              <a:t>Preparation for LS3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>
                <a:solidFill>
                  <a:schemeClr val="tx1"/>
                </a:solidFill>
              </a:rPr>
              <a:t>Test systems maintenance and upgrades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77E93C-B4F2-44F6-8A6F-4CF9320949D3}"/>
              </a:ext>
            </a:extLst>
          </p:cNvPr>
          <p:cNvSpPr/>
          <p:nvPr/>
        </p:nvSpPr>
        <p:spPr>
          <a:xfrm>
            <a:off x="2440734" y="1531775"/>
            <a:ext cx="4887179" cy="2578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>
                <a:solidFill>
                  <a:schemeClr val="tx1"/>
                </a:solidFill>
              </a:rPr>
              <a:t>Development of new test benches to cover the needs of new HL-LHC magnets and installations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>
                <a:solidFill>
                  <a:schemeClr val="tx1"/>
                </a:solidFill>
              </a:rPr>
              <a:t>Follow-up of HL magnets and other cold powering assemblies (DCM, link, DFH, DFX etc.) design, manufacturing and related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>
                <a:solidFill>
                  <a:schemeClr val="tx1"/>
                </a:solidFill>
              </a:rPr>
              <a:t>Reception tests of those assemblies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>
                <a:solidFill>
                  <a:schemeClr val="tx1"/>
                </a:solidFill>
              </a:rPr>
              <a:t>Tests in IT string during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500">
                <a:solidFill>
                  <a:schemeClr val="tx1"/>
                </a:solidFill>
              </a:rPr>
              <a:t>Reception, installation, commissioning and operation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E16A89-B6D6-43FE-A087-145767DFA0A4}"/>
              </a:ext>
            </a:extLst>
          </p:cNvPr>
          <p:cNvSpPr/>
          <p:nvPr/>
        </p:nvSpPr>
        <p:spPr>
          <a:xfrm>
            <a:off x="2440734" y="4367286"/>
            <a:ext cx="4887179" cy="2276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>
                <a:solidFill>
                  <a:schemeClr val="tx1"/>
                </a:solidFill>
              </a:rPr>
              <a:t>Tests during: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tx1"/>
                </a:solidFill>
              </a:rPr>
              <a:t>HL-LHC new magnets and cold powering components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</a:rPr>
              <a:t>I</a:t>
            </a:r>
            <a:r>
              <a:rPr lang="en-GB" sz="1800">
                <a:solidFill>
                  <a:schemeClr val="tx1"/>
                </a:solidFill>
              </a:rPr>
              <a:t>nterconnection of new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</a:rPr>
              <a:t>Installation of instrumentation cables</a:t>
            </a:r>
            <a:r>
              <a:rPr lang="en-GB" sz="1800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tx1"/>
                </a:solidFill>
              </a:rPr>
              <a:t>Commissioning of complete HL-LHC infrastructure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</a:rPr>
              <a:t>S</a:t>
            </a:r>
            <a:r>
              <a:rPr lang="en-GB" sz="1800">
                <a:solidFill>
                  <a:schemeClr val="tx1"/>
                </a:solidFill>
              </a:rPr>
              <a:t>pecial investigations and diagnostics</a:t>
            </a:r>
          </a:p>
        </p:txBody>
      </p:sp>
    </p:spTree>
    <p:extLst>
      <p:ext uri="{BB962C8B-B14F-4D97-AF65-F5344CB8AC3E}">
        <p14:creationId xmlns:p14="http://schemas.microsoft.com/office/powerpoint/2010/main" val="4041486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A7F3F-88C2-421F-9B28-1E7A6712D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IT String planning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8B6BC-3102-479B-BF56-CB7E7B662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1026" y="6437895"/>
            <a:ext cx="480000" cy="360000"/>
          </a:xfrm>
        </p:spPr>
        <p:txBody>
          <a:bodyPr/>
          <a:lstStyle/>
          <a:p>
            <a:fld id="{A0DA4EA2-0EC1-4E8C-84FF-2B75F3F0189C}" type="slidenum">
              <a:rPr lang="fr-FR" smtClean="0"/>
              <a:t>16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3C1186-58DF-4F9F-8F3F-AD374C8827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" y="1620158"/>
            <a:ext cx="12192165" cy="4457579"/>
          </a:xfrm>
          <a:prstGeom prst="rect">
            <a:avLst/>
          </a:prstGeom>
          <a:noFill/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273165E-B3D4-4D3F-8423-724A3801EDB4}"/>
              </a:ext>
            </a:extLst>
          </p:cNvPr>
          <p:cNvSpPr/>
          <p:nvPr/>
        </p:nvSpPr>
        <p:spPr>
          <a:xfrm>
            <a:off x="5332576" y="4153404"/>
            <a:ext cx="1768979" cy="67142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4952D09-70DD-45DD-B980-D9B3F5FC75C1}"/>
              </a:ext>
            </a:extLst>
          </p:cNvPr>
          <p:cNvSpPr/>
          <p:nvPr/>
        </p:nvSpPr>
        <p:spPr>
          <a:xfrm>
            <a:off x="6930639" y="4747919"/>
            <a:ext cx="3119217" cy="132981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DC3F2E-1A39-444B-9EA6-2606EF6C2875}"/>
              </a:ext>
            </a:extLst>
          </p:cNvPr>
          <p:cNvSpPr txBox="1"/>
          <p:nvPr/>
        </p:nvSpPr>
        <p:spPr>
          <a:xfrm>
            <a:off x="2303956" y="4153404"/>
            <a:ext cx="2025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/>
              <a:t>ELQA during assembly</a:t>
            </a: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C91F19-C15A-4650-830E-618CF2D5FF5C}"/>
              </a:ext>
            </a:extLst>
          </p:cNvPr>
          <p:cNvSpPr txBox="1"/>
          <p:nvPr/>
        </p:nvSpPr>
        <p:spPr>
          <a:xfrm>
            <a:off x="2324129" y="5112728"/>
            <a:ext cx="3714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/>
              <a:t>ELQA during commissioning and operation</a:t>
            </a:r>
            <a:endParaRPr lang="en-GB" sz="16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B0E22A7-F2E6-4C68-B4B9-8307B2C2B790}"/>
              </a:ext>
            </a:extLst>
          </p:cNvPr>
          <p:cNvCxnSpPr/>
          <p:nvPr/>
        </p:nvCxnSpPr>
        <p:spPr>
          <a:xfrm>
            <a:off x="4544401" y="4342486"/>
            <a:ext cx="65816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AEA8F8B-3C60-42C0-8A95-907FCE146F92}"/>
              </a:ext>
            </a:extLst>
          </p:cNvPr>
          <p:cNvCxnSpPr/>
          <p:nvPr/>
        </p:nvCxnSpPr>
        <p:spPr>
          <a:xfrm>
            <a:off x="6336251" y="5313615"/>
            <a:ext cx="65816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061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56ED7-398D-46D5-9F66-0EABDEF3E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Tests for IT string/HL installations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A532A-0BE8-4B53-BCC9-AAD277C4A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629388"/>
            <a:ext cx="10560000" cy="4906963"/>
          </a:xfrm>
        </p:spPr>
        <p:txBody>
          <a:bodyPr>
            <a:normAutofit/>
          </a:bodyPr>
          <a:lstStyle/>
          <a:p>
            <a:r>
              <a:rPr lang="en-GB" sz="3600" b="1"/>
              <a:t>Reception</a:t>
            </a:r>
          </a:p>
          <a:p>
            <a:pPr lvl="1"/>
            <a:r>
              <a:rPr lang="en-GB" sz="3200"/>
              <a:t>Take over components from WP3/WP6a</a:t>
            </a:r>
          </a:p>
          <a:p>
            <a:pPr lvl="1"/>
            <a:r>
              <a:rPr lang="en-GB" sz="3200"/>
              <a:t>Reference for future tests</a:t>
            </a:r>
          </a:p>
          <a:p>
            <a:r>
              <a:rPr lang="en-GB" sz="3600" b="1"/>
              <a:t>Assembly</a:t>
            </a:r>
          </a:p>
          <a:p>
            <a:r>
              <a:rPr lang="en-GB" sz="3600" b="1"/>
              <a:t>Commissioning</a:t>
            </a:r>
          </a:p>
          <a:p>
            <a:endParaRPr lang="en-GB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F656FC-24E4-49C0-AF82-9F5FF1313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747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01E8-96AE-4473-9012-79052FA31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Reminder of acronyms </a:t>
            </a:r>
            <a:br>
              <a:rPr lang="en-GB"/>
            </a:br>
            <a:r>
              <a:rPr lang="en-GB"/>
              <a:t>ELQA „building blocks”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86B2B-4FFE-4FF1-83C3-97A23FA0E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000" y="1377463"/>
            <a:ext cx="10560000" cy="4906963"/>
          </a:xfrm>
        </p:spPr>
        <p:txBody>
          <a:bodyPr>
            <a:normAutofit/>
          </a:bodyPr>
          <a:lstStyle/>
          <a:p>
            <a:r>
              <a:rPr lang="en-GB" sz="2800"/>
              <a:t>HVQ – High Voltage Qualification</a:t>
            </a:r>
          </a:p>
          <a:p>
            <a:r>
              <a:rPr lang="en-GB" sz="2800"/>
              <a:t>TFM – Transfer Function Measurement</a:t>
            </a:r>
          </a:p>
          <a:p>
            <a:r>
              <a:rPr lang="en-GB" sz="2800"/>
              <a:t>IRC – Instrumentation Resistance Check</a:t>
            </a:r>
          </a:p>
          <a:p>
            <a:r>
              <a:rPr lang="en-GB" sz="2800"/>
              <a:t>ICC – Instrumentation Configuration Check</a:t>
            </a:r>
          </a:p>
          <a:p>
            <a:r>
              <a:rPr lang="en-GB" sz="2800"/>
              <a:t>TDR – Time Domain Reflectometry</a:t>
            </a:r>
          </a:p>
          <a:p>
            <a:r>
              <a:rPr lang="en-GB" sz="2800"/>
              <a:t>COC – Continuity of Conductor check</a:t>
            </a:r>
          </a:p>
          <a:p>
            <a:r>
              <a:rPr lang="en-GB" sz="2800"/>
              <a:t>QHR – Quench Heater Resistance measurement</a:t>
            </a:r>
          </a:p>
          <a:p>
            <a:r>
              <a:rPr lang="en-GB" sz="2800"/>
              <a:t>DVC – Diode opening Voltage Check</a:t>
            </a:r>
          </a:p>
          <a:p>
            <a:r>
              <a:rPr lang="en-GB" sz="2800"/>
              <a:t>TSQ – Temperature Sensor Qualification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07A623-CD37-440E-8785-A6A97B23F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527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C667-2878-4016-8448-040F10DD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HL-LHC assembly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E587A6-3CDE-41E1-A8FB-29791A611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19</a:t>
            </a:fld>
            <a:endParaRPr lang="en-GB"/>
          </a:p>
        </p:txBody>
      </p:sp>
      <p:pic>
        <p:nvPicPr>
          <p:cNvPr id="5" name="Content Placeholder 51">
            <a:extLst>
              <a:ext uri="{FF2B5EF4-FFF2-40B4-BE49-F238E27FC236}">
                <a16:creationId xmlns:a16="http://schemas.microsoft.com/office/drawing/2014/main" id="{8C5083AF-E050-4F04-9330-7B183A9988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45" y="824695"/>
            <a:ext cx="10933601" cy="41354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D2E62C-E1FD-48FA-A608-32B8E5ABE8D2}"/>
              </a:ext>
            </a:extLst>
          </p:cNvPr>
          <p:cNvSpPr txBox="1"/>
          <p:nvPr/>
        </p:nvSpPr>
        <p:spPr>
          <a:xfrm>
            <a:off x="2591508" y="4634163"/>
            <a:ext cx="609887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MIC-0 – Reference Magnet Instrumentation Check</a:t>
            </a:r>
          </a:p>
          <a:p>
            <a:r>
              <a:rPr lang="en-GB"/>
              <a:t>PAQ-0 – Reference Partial Qualification</a:t>
            </a:r>
          </a:p>
          <a:p>
            <a:r>
              <a:rPr lang="en-GB"/>
              <a:t>SLC – Superconducting Link Check</a:t>
            </a:r>
          </a:p>
          <a:p>
            <a:r>
              <a:rPr lang="en-GB"/>
              <a:t>TP3 – Test Procedure 3	</a:t>
            </a:r>
          </a:p>
          <a:p>
            <a:r>
              <a:rPr lang="en-GB"/>
              <a:t>MIC-1 – Magnet Instrumentation Check – after transport</a:t>
            </a:r>
          </a:p>
          <a:p>
            <a:r>
              <a:rPr lang="en-GB"/>
              <a:t>IT-PAQ – Inner Triplet Partial Qualification – after transport</a:t>
            </a:r>
          </a:p>
          <a:p>
            <a:r>
              <a:rPr lang="en-GB"/>
              <a:t>ITIV – Inner Triplet Interconnection Verification</a:t>
            </a:r>
          </a:p>
          <a:p>
            <a:r>
              <a:rPr lang="en-GB"/>
              <a:t>ITIC – Inner Triplet Instrumentation Check</a:t>
            </a:r>
          </a:p>
        </p:txBody>
      </p:sp>
    </p:spTree>
    <p:extLst>
      <p:ext uri="{BB962C8B-B14F-4D97-AF65-F5344CB8AC3E}">
        <p14:creationId xmlns:p14="http://schemas.microsoft.com/office/powerpoint/2010/main" val="2945125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F36D0-DD55-432B-B8AB-26AD15C10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3D27E-12C9-4EF3-AE15-EED09F85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4353" y="1989826"/>
            <a:ext cx="7534371" cy="3160144"/>
          </a:xfrm>
        </p:spPr>
        <p:txBody>
          <a:bodyPr>
            <a:normAutofit/>
          </a:bodyPr>
          <a:lstStyle/>
          <a:p>
            <a:r>
              <a:rPr lang="en-GB" sz="3200" dirty="0"/>
              <a:t>ELQA – Introduction</a:t>
            </a:r>
          </a:p>
          <a:p>
            <a:r>
              <a:rPr lang="en-GB" sz="3200" dirty="0"/>
              <a:t>ELQA plan post-LS2</a:t>
            </a:r>
          </a:p>
          <a:p>
            <a:r>
              <a:rPr lang="en-GB" sz="3200" dirty="0"/>
              <a:t>ELQA program on the IT String</a:t>
            </a:r>
          </a:p>
          <a:p>
            <a:endParaRPr lang="en-GB" sz="3200" dirty="0"/>
          </a:p>
          <a:p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C02523-7C56-4896-9557-6657DD49D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925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10CBA-11D2-4331-8AA3-282D50EBC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0"/>
            <a:ext cx="9903884" cy="720000"/>
          </a:xfrm>
        </p:spPr>
        <p:txBody>
          <a:bodyPr/>
          <a:lstStyle/>
          <a:p>
            <a:r>
              <a:rPr lang="en-GB"/>
              <a:t>HL-LHC commissioning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A2EB79-9D96-4438-8064-761581481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20</a:t>
            </a:fld>
            <a:endParaRPr lang="en-GB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1AD05068-DB25-4865-AB13-8F1B1BC188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167" y="720000"/>
            <a:ext cx="9378245" cy="4289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6ECC86-7A0C-406B-83FE-9145E8316ABA}"/>
              </a:ext>
            </a:extLst>
          </p:cNvPr>
          <p:cNvSpPr txBox="1"/>
          <p:nvPr/>
        </p:nvSpPr>
        <p:spPr>
          <a:xfrm>
            <a:off x="2284671" y="4758196"/>
            <a:ext cx="6098874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700"/>
              <a:t>TP4-A – Test Procedure 4 type A	</a:t>
            </a:r>
          </a:p>
          <a:p>
            <a:r>
              <a:rPr lang="en-GB" sz="1700"/>
              <a:t>MIC-W – Magnet Instrumentation Check at warm</a:t>
            </a:r>
          </a:p>
          <a:p>
            <a:r>
              <a:rPr lang="en-GB" sz="1700"/>
              <a:t>TP4-B – Test Procedure 4 type B</a:t>
            </a:r>
          </a:p>
          <a:p>
            <a:r>
              <a:rPr lang="en-GB" sz="1700"/>
              <a:t>TP4-C – Test Procedure 4 type C</a:t>
            </a:r>
          </a:p>
          <a:p>
            <a:r>
              <a:rPr lang="en-GB" sz="1700"/>
              <a:t>TP4-D – Test Procedure 4 type D</a:t>
            </a:r>
          </a:p>
          <a:p>
            <a:r>
              <a:rPr lang="en-GB" sz="1700"/>
              <a:t>MIC-D – Magnet  Instrumentation Check at 80 K</a:t>
            </a:r>
          </a:p>
          <a:p>
            <a:r>
              <a:rPr lang="en-GB" sz="1700"/>
              <a:t>MIC-C – Magnet Instrumentation Check at cold</a:t>
            </a:r>
          </a:p>
          <a:p>
            <a:r>
              <a:rPr lang="en-GB" sz="1700"/>
              <a:t>TP4-E – Test Procedure 4 type E</a:t>
            </a:r>
          </a:p>
        </p:txBody>
      </p:sp>
    </p:spTree>
    <p:extLst>
      <p:ext uri="{BB962C8B-B14F-4D97-AF65-F5344CB8AC3E}">
        <p14:creationId xmlns:p14="http://schemas.microsoft.com/office/powerpoint/2010/main" val="3358982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2369E-3942-4849-B7BF-CB33C27A8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IT String commissioning and operation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DEDC8-68E0-4904-B4B9-84D1CCB6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21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222AAC-4BA3-451E-B640-08B969F79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961" y="1152346"/>
            <a:ext cx="9018880" cy="570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893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3FF83-C95F-4A57-BA1B-A377A7F5B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000"/>
              <a:t>Other topics for future presentations </a:t>
            </a:r>
            <a:br>
              <a:rPr lang="en-GB" sz="4000"/>
            </a:br>
            <a:r>
              <a:rPr lang="en-GB" sz="4000"/>
              <a:t>related to this topic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B9BA2-ECC5-4183-9AB0-58A2F5140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449389"/>
            <a:ext cx="10560000" cy="4623608"/>
          </a:xfrm>
        </p:spPr>
        <p:txBody>
          <a:bodyPr>
            <a:normAutofit/>
          </a:bodyPr>
          <a:lstStyle/>
          <a:p>
            <a:r>
              <a:rPr lang="en-GB" sz="2800"/>
              <a:t>Maintenance of ELQA hardware after years of heavy operation </a:t>
            </a:r>
          </a:p>
          <a:p>
            <a:r>
              <a:rPr lang="en-GB" sz="2800"/>
              <a:t>Development of new ELQA systems for HL-LHC specific needs</a:t>
            </a:r>
          </a:p>
          <a:p>
            <a:r>
              <a:rPr lang="en-GB" sz="2800"/>
              <a:t>Test voltage levels definition and validation</a:t>
            </a:r>
          </a:p>
          <a:p>
            <a:r>
              <a:rPr lang="en-GB" sz="2800"/>
              <a:t>Analysis of test results obtained during ELQA</a:t>
            </a:r>
          </a:p>
          <a:p>
            <a:r>
              <a:rPr lang="en-GB" sz="2800"/>
              <a:t>Analysis of TFM (impedance measurements)</a:t>
            </a:r>
          </a:p>
          <a:p>
            <a:r>
              <a:rPr lang="en-GB" sz="2800"/>
              <a:t>Non conformities detected by ELQA</a:t>
            </a:r>
          </a:p>
          <a:p>
            <a:r>
              <a:rPr lang="en-GB" sz="2800"/>
              <a:t>Methods for diagnosing and localising faults in superconducting magnets</a:t>
            </a:r>
          </a:p>
          <a:p>
            <a:endParaRPr lang="en-GB" sz="2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F70232-A7BF-4E16-9BE9-BC0E4CD4A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156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43CA3-FBCE-48C6-BBDF-68396B5F1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F752B-52CA-4BF2-9C20-7F514230F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ELQA on HL-LHC installations (including the IT string test) will be performed by the LHC ELQA team (TE-MPE-PE) </a:t>
            </a:r>
          </a:p>
          <a:p>
            <a:r>
              <a:rPr lang="en-GB"/>
              <a:t>Reception tests of magnets and cold powering components will be performed by the ELQA team so that there is a reference for the tunnel qualification and that the experience with the new equipment is gained as early as possible</a:t>
            </a:r>
          </a:p>
          <a:p>
            <a:r>
              <a:rPr lang="en-GB"/>
              <a:t>ELQA test program on the IT String is defined and is being approved</a:t>
            </a:r>
          </a:p>
          <a:p>
            <a:r>
              <a:rPr lang="en-GB"/>
              <a:t>Development and implementation of new test bench functionalities needed for HL-LHC needs to start soon</a:t>
            </a:r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06B6C-3B4B-41D6-ABFE-CA83F181D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858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1855306-1390-40F7-AE00-F6C7C4611A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51" r="4950"/>
          <a:stretch/>
        </p:blipFill>
        <p:spPr>
          <a:xfrm>
            <a:off x="1748777" y="692696"/>
            <a:ext cx="8982443" cy="58326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ADFC59-85B5-4E96-97A7-9B4CB4F86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6794" y="1322498"/>
            <a:ext cx="3672408" cy="1800200"/>
          </a:xfrm>
          <a:scene3d>
            <a:camera prst="perspectiveContrastingRightFacing" fov="6000000">
              <a:rot lat="21425773" lon="18880466" rev="477014"/>
            </a:camera>
            <a:lightRig rig="threePt" dir="t"/>
          </a:scene3d>
          <a:sp3d/>
        </p:spPr>
        <p:txBody>
          <a:bodyPr/>
          <a:lstStyle/>
          <a:p>
            <a:r>
              <a:rPr lang="en-GB" sz="3600" b="1">
                <a:latin typeface="Bradley Hand ITC" panose="020B0604020202020204" pitchFamily="66" charset="0"/>
              </a:rPr>
              <a:t>Thank you for your att</a:t>
            </a:r>
            <a:r>
              <a:rPr lang="en-GB" sz="3600" b="1">
                <a:solidFill>
                  <a:srgbClr val="0070C0"/>
                </a:solidFill>
                <a:latin typeface="Bradley Hand ITC" panose="020B0604020202020204" pitchFamily="66" charset="0"/>
              </a:rPr>
              <a:t>en</a:t>
            </a:r>
            <a:r>
              <a:rPr lang="en-GB" sz="3600" b="1">
                <a:latin typeface="Bradley Hand ITC" panose="020B0604020202020204" pitchFamily="66" charset="0"/>
              </a:rPr>
              <a:t>tion!</a:t>
            </a:r>
          </a:p>
        </p:txBody>
      </p:sp>
    </p:spTree>
    <p:extLst>
      <p:ext uri="{BB962C8B-B14F-4D97-AF65-F5344CB8AC3E}">
        <p14:creationId xmlns:p14="http://schemas.microsoft.com/office/powerpoint/2010/main" val="137905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42360-54BC-4E0B-B3AD-DC0FF077A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ELQA -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4AA44-9C1A-42B1-880C-992AB6B57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6196734" cy="4906963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Test superconducting circuits and magnets </a:t>
            </a:r>
            <a:br>
              <a:rPr lang="pl-PL" sz="2400" dirty="0"/>
            </a:br>
            <a:r>
              <a:rPr lang="en-GB" sz="2400" dirty="0"/>
              <a:t>(at warm, cold and during thermal transitions)</a:t>
            </a:r>
          </a:p>
          <a:p>
            <a:r>
              <a:rPr lang="en-GB" sz="2400" dirty="0"/>
              <a:t>Ensure readiness for powering</a:t>
            </a:r>
          </a:p>
          <a:p>
            <a:r>
              <a:rPr lang="en-GB" sz="2400" dirty="0"/>
              <a:t>Detect signs of faults, ageing, degradation</a:t>
            </a:r>
          </a:p>
          <a:p>
            <a:r>
              <a:rPr lang="en-GB" dirty="0"/>
              <a:t>The test results are assessed according to defined acceptance thresholds and also they are traced over time to find possible trends and signatures of faults that may develop</a:t>
            </a:r>
          </a:p>
          <a:p>
            <a:r>
              <a:rPr lang="en-GB" sz="2400" dirty="0"/>
              <a:t>The objective is to validate circuits for operation at high currents in a safe way</a:t>
            </a:r>
          </a:p>
          <a:p>
            <a:pPr marL="0" indent="0">
              <a:buNone/>
            </a:pPr>
            <a:r>
              <a:rPr lang="en-GB" sz="2400" b="1" dirty="0"/>
              <a:t>Regular</a:t>
            </a:r>
            <a:r>
              <a:rPr lang="en-GB" b="1" dirty="0"/>
              <a:t>ly performed starting</a:t>
            </a:r>
            <a:r>
              <a:rPr lang="en-GB" sz="2400" b="1" dirty="0"/>
              <a:t> from the LHC assembly phase (~2005) until today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A5C76-FDE6-430A-A778-28E2A16DA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E276E9-B981-4629-9053-38DA09128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12734" y="900000"/>
            <a:ext cx="5179266" cy="597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973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01E8-96AE-4473-9012-79052FA31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ELQA „building blocks”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86B2B-4FFE-4FF1-83C3-97A23FA0E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000" y="1219201"/>
            <a:ext cx="10560000" cy="4906963"/>
          </a:xfrm>
        </p:spPr>
        <p:txBody>
          <a:bodyPr>
            <a:normAutofit/>
          </a:bodyPr>
          <a:lstStyle/>
          <a:p>
            <a:r>
              <a:rPr lang="en-GB" sz="2800"/>
              <a:t>HVQ – High Voltage Qualification</a:t>
            </a:r>
          </a:p>
          <a:p>
            <a:r>
              <a:rPr lang="en-GB" sz="2800"/>
              <a:t>TFM – Transfer Function Measurement</a:t>
            </a:r>
          </a:p>
          <a:p>
            <a:r>
              <a:rPr lang="en-GB" sz="2800"/>
              <a:t>IRC – Instrumentation Resistance Check</a:t>
            </a:r>
          </a:p>
          <a:p>
            <a:r>
              <a:rPr lang="en-GB" sz="2800"/>
              <a:t>ICC – Instrumentation Configuration Check</a:t>
            </a:r>
          </a:p>
          <a:p>
            <a:r>
              <a:rPr lang="en-GB" sz="2800"/>
              <a:t>TDR – Time Domain Reflectometry</a:t>
            </a:r>
          </a:p>
          <a:p>
            <a:r>
              <a:rPr lang="en-GB" sz="2800"/>
              <a:t>COC – Continuity of Conductor check</a:t>
            </a:r>
          </a:p>
          <a:p>
            <a:r>
              <a:rPr lang="en-GB" sz="2800"/>
              <a:t>QHR – Quench Heater Resistance measurement</a:t>
            </a:r>
          </a:p>
          <a:p>
            <a:r>
              <a:rPr lang="en-GB" sz="2800"/>
              <a:t>DVC – Diode opening Voltage Check</a:t>
            </a:r>
          </a:p>
          <a:p>
            <a:r>
              <a:rPr lang="en-GB" sz="2800"/>
              <a:t>TSQ – Temperature Sensor Qualification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07A623-CD37-440E-8785-A6A97B23F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5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A1E70-838B-41E6-B0A2-EF94FC425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HVQ – High Voltage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7A867-9674-4D15-8638-1394430E3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Each circuit (part of a circuit, bus-bar, instrumentation wire or quench heater) is energized individually with respect to ground using a DC voltage source limited to a current of 2 mA</a:t>
            </a:r>
          </a:p>
          <a:p>
            <a:r>
              <a:rPr lang="en-GB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During the test of a given circuit, all other circuits of the same electrical safety sub-sector are grounded</a:t>
            </a:r>
          </a:p>
          <a:p>
            <a:r>
              <a:rPr lang="en-GB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Applied test voltages are defined for each component at each configuration and for warm and cold tests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BE34F8-065C-40EA-B3F6-D69AE5FB7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5</a:t>
            </a:fld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234CCCF-A9B1-4A49-94B8-CF8C0E3D0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878" y="3672682"/>
            <a:ext cx="6048211" cy="317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555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5D86F-7445-4A13-A287-D6150E2EE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TFM – Transfer Function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CBF48-8F5E-43E6-BE18-472636385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measurement determines the impedance as a function of frequency</a:t>
            </a:r>
          </a:p>
          <a:p>
            <a:r>
              <a:rPr lang="en-GB" sz="18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results of these measurements are used to spot possible inter-turn shorts and detect other possible circuit anomalies</a:t>
            </a:r>
          </a:p>
          <a:p>
            <a:r>
              <a:rPr lang="en-GB" sz="18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impedance is measured by applying a sinusoidal signal with maximum amplitude of 10 V and maximum current of 1 A</a:t>
            </a:r>
          </a:p>
          <a:p>
            <a:r>
              <a:rPr lang="en-GB" sz="18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Frequency range of 0.1 Hz - 100 kHz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C6448-94D7-4EA3-A397-D2BD0E51F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6</a:t>
            </a:fld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4FAACA3-5700-49B4-815D-AF5CD446E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9" y="3548063"/>
            <a:ext cx="36068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D7C99843-38F2-4125-A7BF-722581354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507" y="4545988"/>
            <a:ext cx="3602038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2C10A14-0066-45D0-894B-A1479B4AE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693" y="3377406"/>
            <a:ext cx="3602038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464040-2BFE-46A0-917E-718D633E1A40}"/>
              </a:ext>
            </a:extLst>
          </p:cNvPr>
          <p:cNvSpPr txBox="1"/>
          <p:nvPr/>
        </p:nvSpPr>
        <p:spPr>
          <a:xfrm>
            <a:off x="7765545" y="3006056"/>
            <a:ext cx="6099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Principle of TFM vs. GND measurement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42413E-F55D-4A46-AA98-A19040D1E802}"/>
              </a:ext>
            </a:extLst>
          </p:cNvPr>
          <p:cNvSpPr txBox="1"/>
          <p:nvPr/>
        </p:nvSpPr>
        <p:spPr>
          <a:xfrm>
            <a:off x="3605132" y="3896373"/>
            <a:ext cx="43256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300"/>
              </a:spcBef>
              <a:spcAft>
                <a:spcPts val="300"/>
              </a:spcAft>
            </a:pP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Principle of Local TFM measurement on the magnet (applied during MIC test)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40E0D4-6DE8-4348-890A-5809E449FECC}"/>
              </a:ext>
            </a:extLst>
          </p:cNvPr>
          <p:cNvSpPr txBox="1"/>
          <p:nvPr/>
        </p:nvSpPr>
        <p:spPr>
          <a:xfrm>
            <a:off x="138032" y="3207840"/>
            <a:ext cx="6934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Principle of TFM measurement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15681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3C54F-24B5-471D-BD1F-5922CB996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7440" y="1951037"/>
            <a:ext cx="1056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dirty="0"/>
              <a:t>Detailed description of other tests is available in the test procedures:</a:t>
            </a:r>
          </a:p>
          <a:p>
            <a:r>
              <a:rPr lang="en-GB" sz="3200" dirty="0"/>
              <a:t>Regular ELQA in the LHC: </a:t>
            </a:r>
            <a:r>
              <a:rPr lang="pl-PL" sz="3200" dirty="0">
                <a:hlinkClick r:id="rId2"/>
              </a:rPr>
              <a:t>EDMS 788197</a:t>
            </a:r>
            <a:r>
              <a:rPr lang="pl-PL" sz="3200" dirty="0"/>
              <a:t> </a:t>
            </a:r>
          </a:p>
          <a:p>
            <a:r>
              <a:rPr lang="pl-PL" sz="3200" dirty="0"/>
              <a:t>IT string procedures being finalised at the moment</a:t>
            </a:r>
            <a:endParaRPr lang="en-GB" sz="3200" dirty="0"/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18325F-6A92-4FBC-8F42-F82212294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565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246AE-33DF-48C2-82CA-5E88A8A71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program of activities YETS 21/22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B0765D-6EF9-403E-BC01-9135C392F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A4EA2-0EC1-4E8C-84FF-2B75F3F0189C}" type="slidenum">
              <a:rPr lang="en-GB" smtClean="0"/>
              <a:t>8</a:t>
            </a:fld>
            <a:endParaRPr lang="en-GB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2E714E23-AD92-4BA2-805E-EC1F534BEE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3587" y="967490"/>
            <a:ext cx="8184826" cy="596796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DFD2D74-040C-46AD-A3E0-29A87F3E251E}"/>
              </a:ext>
            </a:extLst>
          </p:cNvPr>
          <p:cNvSpPr/>
          <p:nvPr/>
        </p:nvSpPr>
        <p:spPr>
          <a:xfrm>
            <a:off x="8861377" y="4402243"/>
            <a:ext cx="864096" cy="288032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CCC5ED-E0EC-41B1-BECD-D28E7732F58A}"/>
              </a:ext>
            </a:extLst>
          </p:cNvPr>
          <p:cNvSpPr/>
          <p:nvPr/>
        </p:nvSpPr>
        <p:spPr>
          <a:xfrm>
            <a:off x="7968794" y="4607874"/>
            <a:ext cx="864096" cy="288032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41CC088-4217-463B-9CBC-D789BEE11709}"/>
              </a:ext>
            </a:extLst>
          </p:cNvPr>
          <p:cNvSpPr/>
          <p:nvPr/>
        </p:nvSpPr>
        <p:spPr>
          <a:xfrm>
            <a:off x="7138382" y="4489993"/>
            <a:ext cx="864096" cy="288032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E52DB3A-F47A-46C8-8EBD-6A5F91A77F74}"/>
              </a:ext>
            </a:extLst>
          </p:cNvPr>
          <p:cNvSpPr/>
          <p:nvPr/>
        </p:nvSpPr>
        <p:spPr>
          <a:xfrm>
            <a:off x="6331692" y="3951471"/>
            <a:ext cx="864096" cy="288032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53D8119-30BA-4C77-8BC4-40FB2DC4E926}"/>
              </a:ext>
            </a:extLst>
          </p:cNvPr>
          <p:cNvSpPr/>
          <p:nvPr/>
        </p:nvSpPr>
        <p:spPr>
          <a:xfrm>
            <a:off x="5337155" y="4073686"/>
            <a:ext cx="864096" cy="288032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B3FF4C-88FE-4283-9EFE-90D77346D4BF}"/>
              </a:ext>
            </a:extLst>
          </p:cNvPr>
          <p:cNvSpPr/>
          <p:nvPr/>
        </p:nvSpPr>
        <p:spPr>
          <a:xfrm>
            <a:off x="4428786" y="4345977"/>
            <a:ext cx="864096" cy="288032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83A980-9B40-461D-80D7-FE041FB502D5}"/>
              </a:ext>
            </a:extLst>
          </p:cNvPr>
          <p:cNvSpPr/>
          <p:nvPr/>
        </p:nvSpPr>
        <p:spPr>
          <a:xfrm>
            <a:off x="2605445" y="4159174"/>
            <a:ext cx="864096" cy="288032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2676AE-6DCE-4494-B291-C2EB158C6AB0}"/>
              </a:ext>
            </a:extLst>
          </p:cNvPr>
          <p:cNvSpPr/>
          <p:nvPr/>
        </p:nvSpPr>
        <p:spPr>
          <a:xfrm>
            <a:off x="3524492" y="2697076"/>
            <a:ext cx="992839" cy="726413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543AD2D-FF61-478C-8579-4637938EFF8D}"/>
              </a:ext>
            </a:extLst>
          </p:cNvPr>
          <p:cNvSpPr/>
          <p:nvPr/>
        </p:nvSpPr>
        <p:spPr>
          <a:xfrm>
            <a:off x="3420250" y="4690275"/>
            <a:ext cx="1201322" cy="803946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A47066D-323A-4671-A198-A2B240682C1C}"/>
              </a:ext>
            </a:extLst>
          </p:cNvPr>
          <p:cNvSpPr/>
          <p:nvPr/>
        </p:nvSpPr>
        <p:spPr>
          <a:xfrm>
            <a:off x="7968794" y="2772250"/>
            <a:ext cx="864096" cy="288032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73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of ELQA </a:t>
            </a:r>
            <a:r>
              <a:rPr lang="pl-PL" dirty="0"/>
              <a:t>tests</a:t>
            </a:r>
            <a:r>
              <a:rPr lang="en-GB" dirty="0"/>
              <a:t> – LS2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553D-D713-40D2-AB46-7B381D0537C7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960871" y="764704"/>
            <a:ext cx="92464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/>
              <a:t>Each test consists of several measurements. Results are stored and analysed.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5942037"/>
              </p:ext>
            </p:extLst>
          </p:nvPr>
        </p:nvGraphicFramePr>
        <p:xfrm>
          <a:off x="1782383" y="1074297"/>
          <a:ext cx="8712968" cy="3497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2613169" y="4583431"/>
            <a:ext cx="7051396" cy="2149827"/>
            <a:chOff x="258383" y="4581126"/>
            <a:chExt cx="7051396" cy="214982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88" t="6295" r="9105" b="2751"/>
            <a:stretch/>
          </p:blipFill>
          <p:spPr>
            <a:xfrm>
              <a:off x="258383" y="4581128"/>
              <a:ext cx="2538724" cy="214982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100"/>
            <a:stretch/>
          </p:blipFill>
          <p:spPr>
            <a:xfrm rot="16200000">
              <a:off x="2234925" y="5162300"/>
              <a:ext cx="2149825" cy="98748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00"/>
            <a:stretch/>
          </p:blipFill>
          <p:spPr>
            <a:xfrm rot="16200000">
              <a:off x="3416035" y="4981715"/>
              <a:ext cx="2149826" cy="134864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68" r="22529"/>
            <a:stretch/>
          </p:blipFill>
          <p:spPr>
            <a:xfrm>
              <a:off x="5174849" y="4581126"/>
              <a:ext cx="2134930" cy="21498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8464188"/>
      </p:ext>
    </p:extLst>
  </p:cSld>
  <p:clrMapOvr>
    <a:masterClrMapping/>
  </p:clrMapOvr>
</p:sld>
</file>

<file path=ppt/theme/theme1.xml><?xml version="1.0" encoding="utf-8"?>
<a:theme xmlns:a="http://schemas.openxmlformats.org/drawingml/2006/main" name="AA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" id="{CFBFFC76-BB41-42B8-850A-F1978B903C22}" vid="{720D523E-15B2-48A8-9D32-F60A13C469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1152</Words>
  <Application>Microsoft Office PowerPoint</Application>
  <PresentationFormat>Widescreen</PresentationFormat>
  <Paragraphs>186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Bradley Hand ITC</vt:lpstr>
      <vt:lpstr>Calibri</vt:lpstr>
      <vt:lpstr>Courier New</vt:lpstr>
      <vt:lpstr>Playbill</vt:lpstr>
      <vt:lpstr>Wingdings</vt:lpstr>
      <vt:lpstr>AAHiLumi</vt:lpstr>
      <vt:lpstr>The ELQA program for the Inner-Triplet String test in SM-18 </vt:lpstr>
      <vt:lpstr>Outline</vt:lpstr>
      <vt:lpstr>ELQA - introduction</vt:lpstr>
      <vt:lpstr>ELQA „building blocks”</vt:lpstr>
      <vt:lpstr>HVQ – High Voltage Qualification</vt:lpstr>
      <vt:lpstr>TFM – Transfer Function Measurement</vt:lpstr>
      <vt:lpstr>PowerPoint Presentation</vt:lpstr>
      <vt:lpstr>Example: program of activities YETS 21/22</vt:lpstr>
      <vt:lpstr>Number of ELQA tests – LS2</vt:lpstr>
      <vt:lpstr>The ELQA team – LS2</vt:lpstr>
      <vt:lpstr>ELQA in action – LS2</vt:lpstr>
      <vt:lpstr>Identified non-conformities during LS2</vt:lpstr>
      <vt:lpstr>ELQA steps in the construction of a magnet</vt:lpstr>
      <vt:lpstr>Definition of voltage levels</vt:lpstr>
      <vt:lpstr>ELQA plan post-LS2</vt:lpstr>
      <vt:lpstr>IT String planning</vt:lpstr>
      <vt:lpstr>Tests for IT string/HL installations</vt:lpstr>
      <vt:lpstr>Reminder of acronyms  ELQA „building blocks”</vt:lpstr>
      <vt:lpstr>HL-LHC assembly</vt:lpstr>
      <vt:lpstr>HL-LHC commissioning</vt:lpstr>
      <vt:lpstr>IT String commissioning and operation</vt:lpstr>
      <vt:lpstr>Other topics for future presentations  related to this topic</vt:lpstr>
      <vt:lpstr>Summary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Mateusz Jakub Bednarek</dc:creator>
  <cp:lastModifiedBy>Mateusz Jakub Bednarek</cp:lastModifiedBy>
  <cp:revision>83</cp:revision>
  <dcterms:created xsi:type="dcterms:W3CDTF">2021-01-20T14:38:01Z</dcterms:created>
  <dcterms:modified xsi:type="dcterms:W3CDTF">2022-04-11T13:20:24Z</dcterms:modified>
</cp:coreProperties>
</file>