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851" r:id="rId2"/>
    <p:sldId id="854" r:id="rId3"/>
    <p:sldId id="853" r:id="rId4"/>
    <p:sldId id="855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DD0"/>
    <a:srgbClr val="0016A0"/>
    <a:srgbClr val="67B4FE"/>
    <a:srgbClr val="6647AD"/>
    <a:srgbClr val="8E04FF"/>
    <a:srgbClr val="676ECB"/>
    <a:srgbClr val="6695E8"/>
    <a:srgbClr val="4303C2"/>
    <a:srgbClr val="00ADFF"/>
    <a:srgbClr val="3D0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41"/>
    <p:restoredTop sz="97156" autoAdjust="0"/>
  </p:normalViewPr>
  <p:slideViewPr>
    <p:cSldViewPr snapToGrid="0" snapToObjects="1">
      <p:cViewPr varScale="1">
        <p:scale>
          <a:sx n="164" d="100"/>
          <a:sy n="164" d="100"/>
        </p:scale>
        <p:origin x="19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4/27/2022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3458816" y="2216426"/>
            <a:ext cx="2196549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36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935999"/>
            <a:ext cx="4068000" cy="519016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936001"/>
            <a:ext cx="4068000" cy="51901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010549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018056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138" y="-1"/>
            <a:ext cx="8219661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-3791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57482"/>
            <a:ext cx="8226854" cy="50355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b="36557"/>
          <a:stretch/>
        </p:blipFill>
        <p:spPr bwMode="auto">
          <a:xfrm>
            <a:off x="779762" y="6253534"/>
            <a:ext cx="743918" cy="5424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62024"/>
          <a:stretch/>
        </p:blipFill>
        <p:spPr bwMode="auto">
          <a:xfrm>
            <a:off x="1481725" y="6356349"/>
            <a:ext cx="743918" cy="32471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1757A-7127-4A46-9282-BFC66F43F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600" dirty="0"/>
              <a:t>Quench</a:t>
            </a:r>
            <a:br>
              <a:rPr lang="en-GB" sz="3600" dirty="0"/>
            </a:br>
            <a:r>
              <a:rPr lang="en-GB" sz="3600" dirty="0"/>
              <a:t>detection, protection and diagnostic methods for</a:t>
            </a:r>
            <a:br>
              <a:rPr lang="en-GB" sz="3600" dirty="0"/>
            </a:br>
            <a:r>
              <a:rPr lang="en-GB" sz="3600" dirty="0"/>
              <a:t>Nb</a:t>
            </a:r>
            <a:r>
              <a:rPr lang="en-GB" sz="3600" baseline="-25000" dirty="0"/>
              <a:t>3</a:t>
            </a:r>
            <a:r>
              <a:rPr lang="en-GB" sz="3600" dirty="0"/>
              <a:t>Sn and HTS HFM</a:t>
            </a: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br>
              <a:rPr lang="en-GB" sz="3600" dirty="0"/>
            </a:br>
            <a:r>
              <a:rPr lang="en-GB" sz="3600" dirty="0" err="1"/>
              <a:t>HFM</a:t>
            </a:r>
            <a:br>
              <a:rPr lang="en-GB" sz="3600" dirty="0"/>
            </a:br>
            <a:r>
              <a:rPr lang="en-GB" sz="3600" b="0" dirty="0"/>
              <a:t>RD4</a:t>
            </a:r>
            <a:br>
              <a:rPr lang="en-GB" sz="3600" dirty="0"/>
            </a:br>
            <a:r>
              <a:rPr lang="en-GB" sz="2000" b="0" dirty="0"/>
              <a:t>WP4.5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4E8813-91D5-3549-B625-045826A024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112434" y="3741366"/>
            <a:ext cx="6629400" cy="1066688"/>
          </a:xfrm>
        </p:spPr>
        <p:txBody>
          <a:bodyPr/>
          <a:lstStyle/>
          <a:p>
            <a:r>
              <a:rPr lang="en-US" dirty="0"/>
              <a:t>27/04/2022</a:t>
            </a:r>
          </a:p>
          <a:p>
            <a:r>
              <a:rPr lang="en-US" dirty="0"/>
              <a:t>Mariusz Wozniak</a:t>
            </a:r>
          </a:p>
          <a:p>
            <a:r>
              <a:rPr lang="en-US" sz="1600" dirty="0"/>
              <a:t>CERN, TE-MPE</a:t>
            </a:r>
          </a:p>
        </p:txBody>
      </p:sp>
    </p:spTree>
    <p:extLst>
      <p:ext uri="{BB962C8B-B14F-4D97-AF65-F5344CB8AC3E}">
        <p14:creationId xmlns:p14="http://schemas.microsoft.com/office/powerpoint/2010/main" val="2111844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914A2-87E5-4979-89DE-EE83BE95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700" y="-126676"/>
            <a:ext cx="8219661" cy="936000"/>
          </a:xfrm>
        </p:spPr>
        <p:txBody>
          <a:bodyPr>
            <a:noAutofit/>
          </a:bodyPr>
          <a:lstStyle/>
          <a:p>
            <a:pPr algn="ctr"/>
            <a:r>
              <a:rPr lang="en-GB" sz="3200" dirty="0"/>
              <a:t>Key drivers, technologies and values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80F8C-90CB-4EF8-BCD3-4AF21FB471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52F2D-0A81-4237-860E-EF0DA2925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9B8258-8F07-437A-961C-F60C60492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4" name="Flowchart: Alternate Process 113">
            <a:extLst>
              <a:ext uri="{FF2B5EF4-FFF2-40B4-BE49-F238E27FC236}">
                <a16:creationId xmlns:a16="http://schemas.microsoft.com/office/drawing/2014/main" id="{50C2B05E-870E-49E7-A380-022782013CB9}"/>
              </a:ext>
            </a:extLst>
          </p:cNvPr>
          <p:cNvSpPr/>
          <p:nvPr/>
        </p:nvSpPr>
        <p:spPr>
          <a:xfrm>
            <a:off x="1085872" y="1638203"/>
            <a:ext cx="3486128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Advanced and Diversified Nb</a:t>
            </a:r>
            <a:r>
              <a:rPr lang="en-GB" sz="1400" b="0" i="0" u="none" strike="noStrike" baseline="-25000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Sn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7" name="Flowchart: Alternate Process 116">
            <a:extLst>
              <a:ext uri="{FF2B5EF4-FFF2-40B4-BE49-F238E27FC236}">
                <a16:creationId xmlns:a16="http://schemas.microsoft.com/office/drawing/2014/main" id="{4830E085-110D-4D1C-99D8-8FDC261D6C60}"/>
              </a:ext>
            </a:extLst>
          </p:cNvPr>
          <p:cNvSpPr/>
          <p:nvPr/>
        </p:nvSpPr>
        <p:spPr>
          <a:xfrm>
            <a:off x="1086051" y="1965011"/>
            <a:ext cx="3435579" cy="252000"/>
          </a:xfrm>
          <a:custGeom>
            <a:avLst/>
            <a:gdLst>
              <a:gd name="connsiteX0" fmla="*/ 0 w 2557780"/>
              <a:gd name="connsiteY0" fmla="*/ 42000 h 252000"/>
              <a:gd name="connsiteX1" fmla="*/ 42000 w 2557780"/>
              <a:gd name="connsiteY1" fmla="*/ 0 h 252000"/>
              <a:gd name="connsiteX2" fmla="*/ 2515780 w 2557780"/>
              <a:gd name="connsiteY2" fmla="*/ 0 h 252000"/>
              <a:gd name="connsiteX3" fmla="*/ 2557780 w 2557780"/>
              <a:gd name="connsiteY3" fmla="*/ 42000 h 252000"/>
              <a:gd name="connsiteX4" fmla="*/ 2557780 w 2557780"/>
              <a:gd name="connsiteY4" fmla="*/ 210000 h 252000"/>
              <a:gd name="connsiteX5" fmla="*/ 2515780 w 2557780"/>
              <a:gd name="connsiteY5" fmla="*/ 252000 h 252000"/>
              <a:gd name="connsiteX6" fmla="*/ 42000 w 2557780"/>
              <a:gd name="connsiteY6" fmla="*/ 252000 h 252000"/>
              <a:gd name="connsiteX7" fmla="*/ 0 w 2557780"/>
              <a:gd name="connsiteY7" fmla="*/ 210000 h 252000"/>
              <a:gd name="connsiteX8" fmla="*/ 0 w 2557780"/>
              <a:gd name="connsiteY8" fmla="*/ 42000 h 252000"/>
              <a:gd name="connsiteX0" fmla="*/ 0 w 2557780"/>
              <a:gd name="connsiteY0" fmla="*/ 210000 h 252000"/>
              <a:gd name="connsiteX1" fmla="*/ 42000 w 2557780"/>
              <a:gd name="connsiteY1" fmla="*/ 0 h 252000"/>
              <a:gd name="connsiteX2" fmla="*/ 2515780 w 2557780"/>
              <a:gd name="connsiteY2" fmla="*/ 0 h 252000"/>
              <a:gd name="connsiteX3" fmla="*/ 2557780 w 2557780"/>
              <a:gd name="connsiteY3" fmla="*/ 42000 h 252000"/>
              <a:gd name="connsiteX4" fmla="*/ 2557780 w 2557780"/>
              <a:gd name="connsiteY4" fmla="*/ 210000 h 252000"/>
              <a:gd name="connsiteX5" fmla="*/ 2515780 w 2557780"/>
              <a:gd name="connsiteY5" fmla="*/ 252000 h 252000"/>
              <a:gd name="connsiteX6" fmla="*/ 42000 w 2557780"/>
              <a:gd name="connsiteY6" fmla="*/ 252000 h 252000"/>
              <a:gd name="connsiteX7" fmla="*/ 0 w 2557780"/>
              <a:gd name="connsiteY7" fmla="*/ 210000 h 252000"/>
              <a:gd name="connsiteX0" fmla="*/ 309222 w 2825002"/>
              <a:gd name="connsiteY0" fmla="*/ 252000 h 252000"/>
              <a:gd name="connsiteX1" fmla="*/ 309222 w 2825002"/>
              <a:gd name="connsiteY1" fmla="*/ 0 h 252000"/>
              <a:gd name="connsiteX2" fmla="*/ 2783002 w 2825002"/>
              <a:gd name="connsiteY2" fmla="*/ 0 h 252000"/>
              <a:gd name="connsiteX3" fmla="*/ 2825002 w 2825002"/>
              <a:gd name="connsiteY3" fmla="*/ 42000 h 252000"/>
              <a:gd name="connsiteX4" fmla="*/ 2825002 w 2825002"/>
              <a:gd name="connsiteY4" fmla="*/ 210000 h 252000"/>
              <a:gd name="connsiteX5" fmla="*/ 2783002 w 2825002"/>
              <a:gd name="connsiteY5" fmla="*/ 252000 h 252000"/>
              <a:gd name="connsiteX6" fmla="*/ 309222 w 2825002"/>
              <a:gd name="connsiteY6" fmla="*/ 252000 h 252000"/>
              <a:gd name="connsiteX0" fmla="*/ 309222 w 2825002"/>
              <a:gd name="connsiteY0" fmla="*/ 252000 h 252000"/>
              <a:gd name="connsiteX1" fmla="*/ 309222 w 2825002"/>
              <a:gd name="connsiteY1" fmla="*/ 0 h 252000"/>
              <a:gd name="connsiteX2" fmla="*/ 2783002 w 2825002"/>
              <a:gd name="connsiteY2" fmla="*/ 0 h 252000"/>
              <a:gd name="connsiteX3" fmla="*/ 2825002 w 2825002"/>
              <a:gd name="connsiteY3" fmla="*/ 42000 h 252000"/>
              <a:gd name="connsiteX4" fmla="*/ 2825002 w 2825002"/>
              <a:gd name="connsiteY4" fmla="*/ 210000 h 252000"/>
              <a:gd name="connsiteX5" fmla="*/ 2783002 w 2825002"/>
              <a:gd name="connsiteY5" fmla="*/ 252000 h 252000"/>
              <a:gd name="connsiteX6" fmla="*/ 309222 w 2825002"/>
              <a:gd name="connsiteY6" fmla="*/ 252000 h 252000"/>
              <a:gd name="connsiteX0" fmla="*/ 183244 w 2699024"/>
              <a:gd name="connsiteY0" fmla="*/ 252000 h 252000"/>
              <a:gd name="connsiteX1" fmla="*/ 183244 w 2699024"/>
              <a:gd name="connsiteY1" fmla="*/ 0 h 252000"/>
              <a:gd name="connsiteX2" fmla="*/ 2657024 w 2699024"/>
              <a:gd name="connsiteY2" fmla="*/ 0 h 252000"/>
              <a:gd name="connsiteX3" fmla="*/ 2699024 w 2699024"/>
              <a:gd name="connsiteY3" fmla="*/ 42000 h 252000"/>
              <a:gd name="connsiteX4" fmla="*/ 2699024 w 2699024"/>
              <a:gd name="connsiteY4" fmla="*/ 210000 h 252000"/>
              <a:gd name="connsiteX5" fmla="*/ 2657024 w 2699024"/>
              <a:gd name="connsiteY5" fmla="*/ 252000 h 252000"/>
              <a:gd name="connsiteX6" fmla="*/ 183244 w 2699024"/>
              <a:gd name="connsiteY6" fmla="*/ 252000 h 252000"/>
              <a:gd name="connsiteX0" fmla="*/ 0 w 2515780"/>
              <a:gd name="connsiteY0" fmla="*/ 252000 h 252000"/>
              <a:gd name="connsiteX1" fmla="*/ 0 w 2515780"/>
              <a:gd name="connsiteY1" fmla="*/ 0 h 252000"/>
              <a:gd name="connsiteX2" fmla="*/ 2473780 w 2515780"/>
              <a:gd name="connsiteY2" fmla="*/ 0 h 252000"/>
              <a:gd name="connsiteX3" fmla="*/ 2515780 w 2515780"/>
              <a:gd name="connsiteY3" fmla="*/ 42000 h 252000"/>
              <a:gd name="connsiteX4" fmla="*/ 2515780 w 2515780"/>
              <a:gd name="connsiteY4" fmla="*/ 210000 h 252000"/>
              <a:gd name="connsiteX5" fmla="*/ 2473780 w 2515780"/>
              <a:gd name="connsiteY5" fmla="*/ 252000 h 252000"/>
              <a:gd name="connsiteX6" fmla="*/ 0 w 2515780"/>
              <a:gd name="connsiteY6" fmla="*/ 252000 h 25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780" h="252000">
                <a:moveTo>
                  <a:pt x="0" y="252000"/>
                </a:moveTo>
                <a:lnTo>
                  <a:pt x="0" y="0"/>
                </a:lnTo>
                <a:lnTo>
                  <a:pt x="2473780" y="0"/>
                </a:lnTo>
                <a:cubicBezTo>
                  <a:pt x="2496976" y="0"/>
                  <a:pt x="2515780" y="18804"/>
                  <a:pt x="2515780" y="42000"/>
                </a:cubicBezTo>
                <a:lnTo>
                  <a:pt x="2515780" y="210000"/>
                </a:lnTo>
                <a:cubicBezTo>
                  <a:pt x="2515780" y="233196"/>
                  <a:pt x="2496976" y="252000"/>
                  <a:pt x="2473780" y="252000"/>
                </a:cubicBezTo>
                <a:lnTo>
                  <a:pt x="0" y="25200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HTS for Accelerator Magnets</a:t>
            </a:r>
          </a:p>
        </p:txBody>
      </p:sp>
      <p:sp>
        <p:nvSpPr>
          <p:cNvPr id="141" name="Rectangle: Rounded Corners 140">
            <a:extLst>
              <a:ext uri="{FF2B5EF4-FFF2-40B4-BE49-F238E27FC236}">
                <a16:creationId xmlns:a16="http://schemas.microsoft.com/office/drawing/2014/main" id="{48CF1365-CE01-4661-B50D-350FB38DB800}"/>
              </a:ext>
            </a:extLst>
          </p:cNvPr>
          <p:cNvSpPr/>
          <p:nvPr/>
        </p:nvSpPr>
        <p:spPr>
          <a:xfrm rot="16200000" flipH="1">
            <a:off x="3002334" y="4518457"/>
            <a:ext cx="411547" cy="1459545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Reliability and Industrialization</a:t>
            </a:r>
          </a:p>
        </p:txBody>
      </p:sp>
      <p:sp>
        <p:nvSpPr>
          <p:cNvPr id="143" name="Flowchart: Alternate Process 142">
            <a:extLst>
              <a:ext uri="{FF2B5EF4-FFF2-40B4-BE49-F238E27FC236}">
                <a16:creationId xmlns:a16="http://schemas.microsoft.com/office/drawing/2014/main" id="{FE24C8AB-A4D2-4832-A28D-DA0A6689A633}"/>
              </a:ext>
            </a:extLst>
          </p:cNvPr>
          <p:cNvSpPr/>
          <p:nvPr/>
        </p:nvSpPr>
        <p:spPr>
          <a:xfrm>
            <a:off x="84987" y="1638202"/>
            <a:ext cx="1000885" cy="578809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  <a:gd name="connsiteX0" fmla="*/ 0 w 1146900"/>
              <a:gd name="connsiteY0" fmla="*/ 41820 h 250921"/>
              <a:gd name="connsiteX1" fmla="*/ 103669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  <a:gd name="connsiteX0" fmla="*/ 0 w 1146900"/>
              <a:gd name="connsiteY0" fmla="*/ 41820 h 250921"/>
              <a:gd name="connsiteX1" fmla="*/ 103669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100031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80572" y="0"/>
                  <a:pt x="103669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100031" y="250921"/>
                </a:lnTo>
                <a:cubicBezTo>
                  <a:pt x="76934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Conductor:</a:t>
            </a:r>
          </a:p>
        </p:txBody>
      </p:sp>
      <p:sp>
        <p:nvSpPr>
          <p:cNvPr id="144" name="Flowchart: Alternate Process 142">
            <a:extLst>
              <a:ext uri="{FF2B5EF4-FFF2-40B4-BE49-F238E27FC236}">
                <a16:creationId xmlns:a16="http://schemas.microsoft.com/office/drawing/2014/main" id="{9EBD7F8F-5521-4819-89CE-E02234C2D37D}"/>
              </a:ext>
            </a:extLst>
          </p:cNvPr>
          <p:cNvSpPr/>
          <p:nvPr/>
        </p:nvSpPr>
        <p:spPr>
          <a:xfrm>
            <a:off x="84988" y="2266853"/>
            <a:ext cx="1000884" cy="581983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  <a:gd name="connsiteX0" fmla="*/ 0 w 1146900"/>
              <a:gd name="connsiteY0" fmla="*/ 43196 h 252297"/>
              <a:gd name="connsiteX1" fmla="*/ 118222 w 1146900"/>
              <a:gd name="connsiteY1" fmla="*/ 0 h 252297"/>
              <a:gd name="connsiteX2" fmla="*/ 1146900 w 1146900"/>
              <a:gd name="connsiteY2" fmla="*/ 1376 h 252297"/>
              <a:gd name="connsiteX3" fmla="*/ 1146900 w 1146900"/>
              <a:gd name="connsiteY3" fmla="*/ 252297 h 252297"/>
              <a:gd name="connsiteX4" fmla="*/ 41820 w 1146900"/>
              <a:gd name="connsiteY4" fmla="*/ 252297 h 252297"/>
              <a:gd name="connsiteX5" fmla="*/ 0 w 1146900"/>
              <a:gd name="connsiteY5" fmla="*/ 210477 h 252297"/>
              <a:gd name="connsiteX6" fmla="*/ 0 w 1146900"/>
              <a:gd name="connsiteY6" fmla="*/ 43196 h 252297"/>
              <a:gd name="connsiteX0" fmla="*/ 0 w 1146900"/>
              <a:gd name="connsiteY0" fmla="*/ 43196 h 252297"/>
              <a:gd name="connsiteX1" fmla="*/ 118222 w 1146900"/>
              <a:gd name="connsiteY1" fmla="*/ 0 h 252297"/>
              <a:gd name="connsiteX2" fmla="*/ 1146900 w 1146900"/>
              <a:gd name="connsiteY2" fmla="*/ 1376 h 252297"/>
              <a:gd name="connsiteX3" fmla="*/ 1146900 w 1146900"/>
              <a:gd name="connsiteY3" fmla="*/ 252297 h 252297"/>
              <a:gd name="connsiteX4" fmla="*/ 89117 w 1146900"/>
              <a:gd name="connsiteY4" fmla="*/ 252297 h 252297"/>
              <a:gd name="connsiteX5" fmla="*/ 0 w 1146900"/>
              <a:gd name="connsiteY5" fmla="*/ 210477 h 252297"/>
              <a:gd name="connsiteX6" fmla="*/ 0 w 1146900"/>
              <a:gd name="connsiteY6" fmla="*/ 43196 h 25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2297">
                <a:moveTo>
                  <a:pt x="0" y="43196"/>
                </a:moveTo>
                <a:cubicBezTo>
                  <a:pt x="0" y="20099"/>
                  <a:pt x="95125" y="0"/>
                  <a:pt x="118222" y="0"/>
                </a:cubicBezTo>
                <a:lnTo>
                  <a:pt x="1146900" y="1376"/>
                </a:lnTo>
                <a:lnTo>
                  <a:pt x="1146900" y="252297"/>
                </a:lnTo>
                <a:lnTo>
                  <a:pt x="89117" y="252297"/>
                </a:lnTo>
                <a:cubicBezTo>
                  <a:pt x="66020" y="252297"/>
                  <a:pt x="0" y="233574"/>
                  <a:pt x="0" y="210477"/>
                </a:cubicBezTo>
                <a:lnTo>
                  <a:pt x="0" y="43196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Magnet:</a:t>
            </a:r>
          </a:p>
        </p:txBody>
      </p:sp>
      <p:sp>
        <p:nvSpPr>
          <p:cNvPr id="145" name="Flowchart: Alternate Process 113">
            <a:extLst>
              <a:ext uri="{FF2B5EF4-FFF2-40B4-BE49-F238E27FC236}">
                <a16:creationId xmlns:a16="http://schemas.microsoft.com/office/drawing/2014/main" id="{CC6592AE-71FF-43BD-ABBE-1915DD6D99F6}"/>
              </a:ext>
            </a:extLst>
          </p:cNvPr>
          <p:cNvSpPr/>
          <p:nvPr/>
        </p:nvSpPr>
        <p:spPr>
          <a:xfrm>
            <a:off x="1086052" y="2270027"/>
            <a:ext cx="3354212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High Field and Energy Density LTS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46" name="Flowchart: Alternate Process 113">
            <a:extLst>
              <a:ext uri="{FF2B5EF4-FFF2-40B4-BE49-F238E27FC236}">
                <a16:creationId xmlns:a16="http://schemas.microsoft.com/office/drawing/2014/main" id="{7C89612D-77D8-483C-843A-D4E3D03E69D0}"/>
              </a:ext>
            </a:extLst>
          </p:cNvPr>
          <p:cNvSpPr/>
          <p:nvPr/>
        </p:nvSpPr>
        <p:spPr>
          <a:xfrm>
            <a:off x="1085870" y="2597531"/>
            <a:ext cx="3245905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HTS and Hybrid Magnets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47" name="Flowchart: Alternate Process 142">
            <a:extLst>
              <a:ext uri="{FF2B5EF4-FFF2-40B4-BE49-F238E27FC236}">
                <a16:creationId xmlns:a16="http://schemas.microsoft.com/office/drawing/2014/main" id="{36E34A8A-F6D7-4E55-828A-97A7EDE6C6AB}"/>
              </a:ext>
            </a:extLst>
          </p:cNvPr>
          <p:cNvSpPr/>
          <p:nvPr/>
        </p:nvSpPr>
        <p:spPr>
          <a:xfrm>
            <a:off x="81812" y="2894767"/>
            <a:ext cx="1004059" cy="1226403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  <a:gd name="connsiteX0" fmla="*/ 0 w 1146900"/>
              <a:gd name="connsiteY0" fmla="*/ 41820 h 250921"/>
              <a:gd name="connsiteX1" fmla="*/ 125499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  <a:gd name="connsiteX0" fmla="*/ 3638 w 1146900"/>
              <a:gd name="connsiteY0" fmla="*/ 23631 h 250921"/>
              <a:gd name="connsiteX1" fmla="*/ 125499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3638 w 1146900"/>
              <a:gd name="connsiteY6" fmla="*/ 23631 h 250921"/>
              <a:gd name="connsiteX0" fmla="*/ 7276 w 1150538"/>
              <a:gd name="connsiteY0" fmla="*/ 23631 h 250921"/>
              <a:gd name="connsiteX1" fmla="*/ 129137 w 1150538"/>
              <a:gd name="connsiteY1" fmla="*/ 0 h 250921"/>
              <a:gd name="connsiteX2" fmla="*/ 1150538 w 1150538"/>
              <a:gd name="connsiteY2" fmla="*/ 0 h 250921"/>
              <a:gd name="connsiteX3" fmla="*/ 1150538 w 1150538"/>
              <a:gd name="connsiteY3" fmla="*/ 250921 h 250921"/>
              <a:gd name="connsiteX4" fmla="*/ 45458 w 1150538"/>
              <a:gd name="connsiteY4" fmla="*/ 250921 h 250921"/>
              <a:gd name="connsiteX5" fmla="*/ 0 w 1150538"/>
              <a:gd name="connsiteY5" fmla="*/ 227290 h 250921"/>
              <a:gd name="connsiteX6" fmla="*/ 7276 w 1150538"/>
              <a:gd name="connsiteY6" fmla="*/ 23631 h 250921"/>
              <a:gd name="connsiteX0" fmla="*/ 7276 w 1150538"/>
              <a:gd name="connsiteY0" fmla="*/ 23631 h 250921"/>
              <a:gd name="connsiteX1" fmla="*/ 129137 w 1150538"/>
              <a:gd name="connsiteY1" fmla="*/ 0 h 250921"/>
              <a:gd name="connsiteX2" fmla="*/ 1150538 w 1150538"/>
              <a:gd name="connsiteY2" fmla="*/ 0 h 250921"/>
              <a:gd name="connsiteX3" fmla="*/ 1150538 w 1150538"/>
              <a:gd name="connsiteY3" fmla="*/ 250921 h 250921"/>
              <a:gd name="connsiteX4" fmla="*/ 78202 w 1150538"/>
              <a:gd name="connsiteY4" fmla="*/ 250921 h 250921"/>
              <a:gd name="connsiteX5" fmla="*/ 0 w 1150538"/>
              <a:gd name="connsiteY5" fmla="*/ 227290 h 250921"/>
              <a:gd name="connsiteX6" fmla="*/ 7276 w 1150538"/>
              <a:gd name="connsiteY6" fmla="*/ 2363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0538" h="250921">
                <a:moveTo>
                  <a:pt x="7276" y="23631"/>
                </a:moveTo>
                <a:cubicBezTo>
                  <a:pt x="7276" y="534"/>
                  <a:pt x="106040" y="0"/>
                  <a:pt x="129137" y="0"/>
                </a:cubicBezTo>
                <a:lnTo>
                  <a:pt x="1150538" y="0"/>
                </a:lnTo>
                <a:lnTo>
                  <a:pt x="1150538" y="250921"/>
                </a:lnTo>
                <a:lnTo>
                  <a:pt x="78202" y="250921"/>
                </a:lnTo>
                <a:cubicBezTo>
                  <a:pt x="55105" y="250921"/>
                  <a:pt x="0" y="250387"/>
                  <a:pt x="0" y="227290"/>
                </a:cubicBezTo>
                <a:cubicBezTo>
                  <a:pt x="1213" y="165467"/>
                  <a:pt x="6063" y="85454"/>
                  <a:pt x="7276" y="23631"/>
                </a:cubicBez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Novel or Advanced:</a:t>
            </a:r>
          </a:p>
        </p:txBody>
      </p:sp>
      <p:sp>
        <p:nvSpPr>
          <p:cNvPr id="148" name="Flowchart: Alternate Process 113">
            <a:extLst>
              <a:ext uri="{FF2B5EF4-FFF2-40B4-BE49-F238E27FC236}">
                <a16:creationId xmlns:a16="http://schemas.microsoft.com/office/drawing/2014/main" id="{681B03AF-01B2-4FD6-8C81-266EEB0700C7}"/>
              </a:ext>
            </a:extLst>
          </p:cNvPr>
          <p:cNvSpPr/>
          <p:nvPr/>
        </p:nvSpPr>
        <p:spPr>
          <a:xfrm>
            <a:off x="1086051" y="2894767"/>
            <a:ext cx="3032623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</a:rPr>
              <a:t>Design and Simulation methods</a:t>
            </a:r>
          </a:p>
        </p:txBody>
      </p:sp>
      <p:sp>
        <p:nvSpPr>
          <p:cNvPr id="149" name="Flowchart: Alternate Process 113">
            <a:extLst>
              <a:ext uri="{FF2B5EF4-FFF2-40B4-BE49-F238E27FC236}">
                <a16:creationId xmlns:a16="http://schemas.microsoft.com/office/drawing/2014/main" id="{19A0096E-A366-4D81-BD76-A8852D89FAAA}"/>
              </a:ext>
            </a:extLst>
          </p:cNvPr>
          <p:cNvSpPr/>
          <p:nvPr/>
        </p:nvSpPr>
        <p:spPr>
          <a:xfrm>
            <a:off x="1085871" y="3222271"/>
            <a:ext cx="2515960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Insulation and Powering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52" name="Flowchart: Alternate Process 113">
            <a:extLst>
              <a:ext uri="{FF2B5EF4-FFF2-40B4-BE49-F238E27FC236}">
                <a16:creationId xmlns:a16="http://schemas.microsoft.com/office/drawing/2014/main" id="{1510BC01-CFA6-45EB-A69C-3D1955BD0DD6}"/>
              </a:ext>
            </a:extLst>
          </p:cNvPr>
          <p:cNvSpPr/>
          <p:nvPr/>
        </p:nvSpPr>
        <p:spPr>
          <a:xfrm>
            <a:off x="1085871" y="3548453"/>
            <a:ext cx="2515960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Production methods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53" name="Flowchart: Alternate Process 113">
            <a:extLst>
              <a:ext uri="{FF2B5EF4-FFF2-40B4-BE49-F238E27FC236}">
                <a16:creationId xmlns:a16="http://schemas.microsoft.com/office/drawing/2014/main" id="{30B13FB8-6A10-47DF-840A-F67679674306}"/>
              </a:ext>
            </a:extLst>
          </p:cNvPr>
          <p:cNvSpPr/>
          <p:nvPr/>
        </p:nvSpPr>
        <p:spPr>
          <a:xfrm>
            <a:off x="1085690" y="3875957"/>
            <a:ext cx="2515960" cy="250921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474140" y="0"/>
                </a:lnTo>
                <a:cubicBezTo>
                  <a:pt x="2497237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497237" y="250921"/>
                  <a:pt x="2474140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dirty="0">
                <a:solidFill>
                  <a:schemeClr val="tx1"/>
                </a:solidFill>
                <a:latin typeface="Calibri" panose="020F0502020204030204" pitchFamily="34" charset="0"/>
              </a:rPr>
              <a:t>Materials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55" name="Flowchart: Alternate Process 142">
            <a:extLst>
              <a:ext uri="{FF2B5EF4-FFF2-40B4-BE49-F238E27FC236}">
                <a16:creationId xmlns:a16="http://schemas.microsoft.com/office/drawing/2014/main" id="{A1B43CFC-9553-4EA1-B753-AE533931E5A6}"/>
              </a:ext>
            </a:extLst>
          </p:cNvPr>
          <p:cNvSpPr/>
          <p:nvPr/>
        </p:nvSpPr>
        <p:spPr>
          <a:xfrm>
            <a:off x="5172682" y="2926691"/>
            <a:ext cx="2015416" cy="252000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18723" y="0"/>
                  <a:pt x="41820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41820" y="250921"/>
                </a:lnTo>
                <a:cubicBezTo>
                  <a:pt x="18723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Diagnostic</a:t>
            </a:r>
          </a:p>
        </p:txBody>
      </p:sp>
      <p:sp>
        <p:nvSpPr>
          <p:cNvPr id="156" name="Flowchart: Alternate Process 142">
            <a:extLst>
              <a:ext uri="{FF2B5EF4-FFF2-40B4-BE49-F238E27FC236}">
                <a16:creationId xmlns:a16="http://schemas.microsoft.com/office/drawing/2014/main" id="{7EAB03B9-C447-4A13-BF66-E58968B08484}"/>
              </a:ext>
            </a:extLst>
          </p:cNvPr>
          <p:cNvSpPr/>
          <p:nvPr/>
        </p:nvSpPr>
        <p:spPr>
          <a:xfrm>
            <a:off x="4901344" y="2528022"/>
            <a:ext cx="2286755" cy="252000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18723" y="0"/>
                  <a:pt x="41820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41820" y="250921"/>
                </a:lnTo>
                <a:cubicBezTo>
                  <a:pt x="18723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900" dirty="0"/>
              <a:t>Protection Limits</a:t>
            </a:r>
          </a:p>
        </p:txBody>
      </p:sp>
      <p:sp>
        <p:nvSpPr>
          <p:cNvPr id="158" name="Flowchart: Alternate Process 113">
            <a:extLst>
              <a:ext uri="{FF2B5EF4-FFF2-40B4-BE49-F238E27FC236}">
                <a16:creationId xmlns:a16="http://schemas.microsoft.com/office/drawing/2014/main" id="{8BD4D05B-EE30-4CEC-A2AF-0744E41ED945}"/>
              </a:ext>
            </a:extLst>
          </p:cNvPr>
          <p:cNvSpPr/>
          <p:nvPr/>
        </p:nvSpPr>
        <p:spPr>
          <a:xfrm>
            <a:off x="7188097" y="2530683"/>
            <a:ext cx="1884362" cy="648000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373495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373495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368702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373495" y="0"/>
                </a:lnTo>
                <a:cubicBezTo>
                  <a:pt x="2396592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391799" y="250921"/>
                  <a:pt x="2368702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Reliable Design,</a:t>
            </a:r>
          </a:p>
          <a:p>
            <a:pPr algn="r"/>
            <a:r>
              <a:rPr lang="en-GB" sz="1400" dirty="0"/>
              <a:t>Improved Learning</a:t>
            </a:r>
          </a:p>
        </p:txBody>
      </p:sp>
      <p:sp>
        <p:nvSpPr>
          <p:cNvPr id="164" name="Flowchart: Alternate Process 142">
            <a:extLst>
              <a:ext uri="{FF2B5EF4-FFF2-40B4-BE49-F238E27FC236}">
                <a16:creationId xmlns:a16="http://schemas.microsoft.com/office/drawing/2014/main" id="{B48694CA-031E-406B-854F-3AE88A03E46A}"/>
              </a:ext>
            </a:extLst>
          </p:cNvPr>
          <p:cNvSpPr/>
          <p:nvPr/>
        </p:nvSpPr>
        <p:spPr>
          <a:xfrm>
            <a:off x="4839347" y="1677415"/>
            <a:ext cx="2344874" cy="252000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18723" y="0"/>
                  <a:pt x="41820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41820" y="250921"/>
                </a:lnTo>
                <a:cubicBezTo>
                  <a:pt x="18723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Detection</a:t>
            </a:r>
          </a:p>
        </p:txBody>
      </p:sp>
      <p:sp>
        <p:nvSpPr>
          <p:cNvPr id="165" name="Flowchart: Alternate Process 142">
            <a:extLst>
              <a:ext uri="{FF2B5EF4-FFF2-40B4-BE49-F238E27FC236}">
                <a16:creationId xmlns:a16="http://schemas.microsoft.com/office/drawing/2014/main" id="{B7A0DB3E-767D-4553-A488-7060163F6CC8}"/>
              </a:ext>
            </a:extLst>
          </p:cNvPr>
          <p:cNvSpPr/>
          <p:nvPr/>
        </p:nvSpPr>
        <p:spPr>
          <a:xfrm>
            <a:off x="5106810" y="2079959"/>
            <a:ext cx="2077409" cy="252000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18723" y="0"/>
                  <a:pt x="41820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41820" y="250921"/>
                </a:lnTo>
                <a:cubicBezTo>
                  <a:pt x="18723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Protection</a:t>
            </a:r>
          </a:p>
        </p:txBody>
      </p:sp>
      <p:sp>
        <p:nvSpPr>
          <p:cNvPr id="166" name="Flowchart: Alternate Process 142">
            <a:extLst>
              <a:ext uri="{FF2B5EF4-FFF2-40B4-BE49-F238E27FC236}">
                <a16:creationId xmlns:a16="http://schemas.microsoft.com/office/drawing/2014/main" id="{2C72E134-86C0-42B8-82B1-8CC441C39A01}"/>
              </a:ext>
            </a:extLst>
          </p:cNvPr>
          <p:cNvSpPr/>
          <p:nvPr/>
        </p:nvSpPr>
        <p:spPr>
          <a:xfrm>
            <a:off x="6025839" y="3366339"/>
            <a:ext cx="1092329" cy="252000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18723" y="0"/>
                  <a:pt x="41820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41820" y="250921"/>
                </a:lnTo>
                <a:cubicBezTo>
                  <a:pt x="18723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Tools</a:t>
            </a:r>
          </a:p>
        </p:txBody>
      </p:sp>
      <p:sp>
        <p:nvSpPr>
          <p:cNvPr id="167" name="Flowchart: Alternate Process 142">
            <a:extLst>
              <a:ext uri="{FF2B5EF4-FFF2-40B4-BE49-F238E27FC236}">
                <a16:creationId xmlns:a16="http://schemas.microsoft.com/office/drawing/2014/main" id="{0B7F3319-4C2B-4F02-B3D7-3AF76795C148}"/>
              </a:ext>
            </a:extLst>
          </p:cNvPr>
          <p:cNvSpPr/>
          <p:nvPr/>
        </p:nvSpPr>
        <p:spPr>
          <a:xfrm>
            <a:off x="6025839" y="3761982"/>
            <a:ext cx="1092330" cy="252000"/>
          </a:xfrm>
          <a:custGeom>
            <a:avLst/>
            <a:gdLst>
              <a:gd name="connsiteX0" fmla="*/ 0 w 1188720"/>
              <a:gd name="connsiteY0" fmla="*/ 41820 h 250921"/>
              <a:gd name="connsiteX1" fmla="*/ 41820 w 1188720"/>
              <a:gd name="connsiteY1" fmla="*/ 0 h 250921"/>
              <a:gd name="connsiteX2" fmla="*/ 1146900 w 1188720"/>
              <a:gd name="connsiteY2" fmla="*/ 0 h 250921"/>
              <a:gd name="connsiteX3" fmla="*/ 1188720 w 1188720"/>
              <a:gd name="connsiteY3" fmla="*/ 41820 h 250921"/>
              <a:gd name="connsiteX4" fmla="*/ 1188720 w 1188720"/>
              <a:gd name="connsiteY4" fmla="*/ 209101 h 250921"/>
              <a:gd name="connsiteX5" fmla="*/ 1146900 w 1188720"/>
              <a:gd name="connsiteY5" fmla="*/ 250921 h 250921"/>
              <a:gd name="connsiteX6" fmla="*/ 41820 w 1188720"/>
              <a:gd name="connsiteY6" fmla="*/ 250921 h 250921"/>
              <a:gd name="connsiteX7" fmla="*/ 0 w 1188720"/>
              <a:gd name="connsiteY7" fmla="*/ 209101 h 250921"/>
              <a:gd name="connsiteX8" fmla="*/ 0 w 1188720"/>
              <a:gd name="connsiteY8" fmla="*/ 41820 h 250921"/>
              <a:gd name="connsiteX0" fmla="*/ 0 w 1244239"/>
              <a:gd name="connsiteY0" fmla="*/ 41820 h 250921"/>
              <a:gd name="connsiteX1" fmla="*/ 41820 w 1244239"/>
              <a:gd name="connsiteY1" fmla="*/ 0 h 250921"/>
              <a:gd name="connsiteX2" fmla="*/ 1146900 w 1244239"/>
              <a:gd name="connsiteY2" fmla="*/ 0 h 250921"/>
              <a:gd name="connsiteX3" fmla="*/ 1188720 w 1244239"/>
              <a:gd name="connsiteY3" fmla="*/ 209101 h 250921"/>
              <a:gd name="connsiteX4" fmla="*/ 1146900 w 1244239"/>
              <a:gd name="connsiteY4" fmla="*/ 250921 h 250921"/>
              <a:gd name="connsiteX5" fmla="*/ 41820 w 1244239"/>
              <a:gd name="connsiteY5" fmla="*/ 250921 h 250921"/>
              <a:gd name="connsiteX6" fmla="*/ 0 w 1244239"/>
              <a:gd name="connsiteY6" fmla="*/ 209101 h 250921"/>
              <a:gd name="connsiteX7" fmla="*/ 0 w 1244239"/>
              <a:gd name="connsiteY7" fmla="*/ 41820 h 250921"/>
              <a:gd name="connsiteX0" fmla="*/ 0 w 1285035"/>
              <a:gd name="connsiteY0" fmla="*/ 41820 h 250921"/>
              <a:gd name="connsiteX1" fmla="*/ 41820 w 1285035"/>
              <a:gd name="connsiteY1" fmla="*/ 0 h 250921"/>
              <a:gd name="connsiteX2" fmla="*/ 1146900 w 1285035"/>
              <a:gd name="connsiteY2" fmla="*/ 0 h 250921"/>
              <a:gd name="connsiteX3" fmla="*/ 1146900 w 1285035"/>
              <a:gd name="connsiteY3" fmla="*/ 250921 h 250921"/>
              <a:gd name="connsiteX4" fmla="*/ 41820 w 1285035"/>
              <a:gd name="connsiteY4" fmla="*/ 250921 h 250921"/>
              <a:gd name="connsiteX5" fmla="*/ 0 w 1285035"/>
              <a:gd name="connsiteY5" fmla="*/ 209101 h 250921"/>
              <a:gd name="connsiteX6" fmla="*/ 0 w 1285035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359572"/>
              <a:gd name="connsiteY0" fmla="*/ 41820 h 250921"/>
              <a:gd name="connsiteX1" fmla="*/ 41820 w 1359572"/>
              <a:gd name="connsiteY1" fmla="*/ 0 h 250921"/>
              <a:gd name="connsiteX2" fmla="*/ 1146900 w 1359572"/>
              <a:gd name="connsiteY2" fmla="*/ 0 h 250921"/>
              <a:gd name="connsiteX3" fmla="*/ 1146900 w 1359572"/>
              <a:gd name="connsiteY3" fmla="*/ 250921 h 250921"/>
              <a:gd name="connsiteX4" fmla="*/ 41820 w 1359572"/>
              <a:gd name="connsiteY4" fmla="*/ 250921 h 250921"/>
              <a:gd name="connsiteX5" fmla="*/ 0 w 1359572"/>
              <a:gd name="connsiteY5" fmla="*/ 209101 h 250921"/>
              <a:gd name="connsiteX6" fmla="*/ 0 w 1359572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286798"/>
              <a:gd name="connsiteY0" fmla="*/ 41820 h 250921"/>
              <a:gd name="connsiteX1" fmla="*/ 41820 w 1286798"/>
              <a:gd name="connsiteY1" fmla="*/ 0 h 250921"/>
              <a:gd name="connsiteX2" fmla="*/ 1146900 w 1286798"/>
              <a:gd name="connsiteY2" fmla="*/ 0 h 250921"/>
              <a:gd name="connsiteX3" fmla="*/ 1146900 w 1286798"/>
              <a:gd name="connsiteY3" fmla="*/ 250921 h 250921"/>
              <a:gd name="connsiteX4" fmla="*/ 41820 w 1286798"/>
              <a:gd name="connsiteY4" fmla="*/ 250921 h 250921"/>
              <a:gd name="connsiteX5" fmla="*/ 0 w 1286798"/>
              <a:gd name="connsiteY5" fmla="*/ 209101 h 250921"/>
              <a:gd name="connsiteX6" fmla="*/ 0 w 1286798"/>
              <a:gd name="connsiteY6" fmla="*/ 41820 h 250921"/>
              <a:gd name="connsiteX0" fmla="*/ 0 w 1228757"/>
              <a:gd name="connsiteY0" fmla="*/ 41820 h 250921"/>
              <a:gd name="connsiteX1" fmla="*/ 41820 w 1228757"/>
              <a:gd name="connsiteY1" fmla="*/ 0 h 250921"/>
              <a:gd name="connsiteX2" fmla="*/ 1146900 w 1228757"/>
              <a:gd name="connsiteY2" fmla="*/ 0 h 250921"/>
              <a:gd name="connsiteX3" fmla="*/ 1146900 w 1228757"/>
              <a:gd name="connsiteY3" fmla="*/ 250921 h 250921"/>
              <a:gd name="connsiteX4" fmla="*/ 41820 w 1228757"/>
              <a:gd name="connsiteY4" fmla="*/ 250921 h 250921"/>
              <a:gd name="connsiteX5" fmla="*/ 0 w 1228757"/>
              <a:gd name="connsiteY5" fmla="*/ 209101 h 250921"/>
              <a:gd name="connsiteX6" fmla="*/ 0 w 1228757"/>
              <a:gd name="connsiteY6" fmla="*/ 41820 h 250921"/>
              <a:gd name="connsiteX0" fmla="*/ 0 w 1146900"/>
              <a:gd name="connsiteY0" fmla="*/ 41820 h 250921"/>
              <a:gd name="connsiteX1" fmla="*/ 41820 w 1146900"/>
              <a:gd name="connsiteY1" fmla="*/ 0 h 250921"/>
              <a:gd name="connsiteX2" fmla="*/ 1146900 w 1146900"/>
              <a:gd name="connsiteY2" fmla="*/ 0 h 250921"/>
              <a:gd name="connsiteX3" fmla="*/ 1146900 w 1146900"/>
              <a:gd name="connsiteY3" fmla="*/ 250921 h 250921"/>
              <a:gd name="connsiteX4" fmla="*/ 41820 w 1146900"/>
              <a:gd name="connsiteY4" fmla="*/ 250921 h 250921"/>
              <a:gd name="connsiteX5" fmla="*/ 0 w 1146900"/>
              <a:gd name="connsiteY5" fmla="*/ 209101 h 250921"/>
              <a:gd name="connsiteX6" fmla="*/ 0 w 1146900"/>
              <a:gd name="connsiteY6" fmla="*/ 41820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6900" h="250921">
                <a:moveTo>
                  <a:pt x="0" y="41820"/>
                </a:moveTo>
                <a:cubicBezTo>
                  <a:pt x="0" y="18723"/>
                  <a:pt x="18723" y="0"/>
                  <a:pt x="41820" y="0"/>
                </a:cubicBezTo>
                <a:lnTo>
                  <a:pt x="1146900" y="0"/>
                </a:lnTo>
                <a:lnTo>
                  <a:pt x="1146900" y="250921"/>
                </a:lnTo>
                <a:lnTo>
                  <a:pt x="41820" y="250921"/>
                </a:lnTo>
                <a:cubicBezTo>
                  <a:pt x="18723" y="250921"/>
                  <a:pt x="0" y="232198"/>
                  <a:pt x="0" y="209101"/>
                </a:cubicBezTo>
                <a:lnTo>
                  <a:pt x="0" y="41820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Models</a:t>
            </a:r>
          </a:p>
        </p:txBody>
      </p:sp>
      <p:sp>
        <p:nvSpPr>
          <p:cNvPr id="169" name="Flowchart: Alternate Process 113">
            <a:extLst>
              <a:ext uri="{FF2B5EF4-FFF2-40B4-BE49-F238E27FC236}">
                <a16:creationId xmlns:a16="http://schemas.microsoft.com/office/drawing/2014/main" id="{B7AE7411-A107-4B4A-869E-C5EBEA9D7AA9}"/>
              </a:ext>
            </a:extLst>
          </p:cNvPr>
          <p:cNvSpPr/>
          <p:nvPr/>
        </p:nvSpPr>
        <p:spPr>
          <a:xfrm>
            <a:off x="7184220" y="1679247"/>
            <a:ext cx="1884362" cy="652712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373495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373495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368702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373495" y="0"/>
                </a:lnTo>
                <a:cubicBezTo>
                  <a:pt x="2396592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391799" y="250921"/>
                  <a:pt x="2368702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Integrated Design, Advanced Methods</a:t>
            </a:r>
          </a:p>
        </p:txBody>
      </p:sp>
      <p:sp>
        <p:nvSpPr>
          <p:cNvPr id="170" name="Flowchart: Alternate Process 113">
            <a:extLst>
              <a:ext uri="{FF2B5EF4-FFF2-40B4-BE49-F238E27FC236}">
                <a16:creationId xmlns:a16="http://schemas.microsoft.com/office/drawing/2014/main" id="{3480E853-276D-4261-9E80-2F408AB25C6F}"/>
              </a:ext>
            </a:extLst>
          </p:cNvPr>
          <p:cNvSpPr/>
          <p:nvPr/>
        </p:nvSpPr>
        <p:spPr>
          <a:xfrm>
            <a:off x="7118167" y="3366339"/>
            <a:ext cx="1963840" cy="647643"/>
          </a:xfrm>
          <a:custGeom>
            <a:avLst/>
            <a:gdLst>
              <a:gd name="connsiteX0" fmla="*/ 0 w 2557780"/>
              <a:gd name="connsiteY0" fmla="*/ 41820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8" fmla="*/ 0 w 2557780"/>
              <a:gd name="connsiteY8" fmla="*/ 41820 h 250921"/>
              <a:gd name="connsiteX0" fmla="*/ 0 w 2557780"/>
              <a:gd name="connsiteY0" fmla="*/ 209101 h 250921"/>
              <a:gd name="connsiteX1" fmla="*/ 41820 w 2557780"/>
              <a:gd name="connsiteY1" fmla="*/ 0 h 250921"/>
              <a:gd name="connsiteX2" fmla="*/ 2515960 w 2557780"/>
              <a:gd name="connsiteY2" fmla="*/ 0 h 250921"/>
              <a:gd name="connsiteX3" fmla="*/ 2557780 w 2557780"/>
              <a:gd name="connsiteY3" fmla="*/ 41820 h 250921"/>
              <a:gd name="connsiteX4" fmla="*/ 2557780 w 2557780"/>
              <a:gd name="connsiteY4" fmla="*/ 209101 h 250921"/>
              <a:gd name="connsiteX5" fmla="*/ 2515960 w 2557780"/>
              <a:gd name="connsiteY5" fmla="*/ 250921 h 250921"/>
              <a:gd name="connsiteX6" fmla="*/ 41820 w 2557780"/>
              <a:gd name="connsiteY6" fmla="*/ 250921 h 250921"/>
              <a:gd name="connsiteX7" fmla="*/ 0 w 2557780"/>
              <a:gd name="connsiteY7" fmla="*/ 209101 h 250921"/>
              <a:gd name="connsiteX0" fmla="*/ 309267 w 2825227"/>
              <a:gd name="connsiteY0" fmla="*/ 250921 h 250921"/>
              <a:gd name="connsiteX1" fmla="*/ 309267 w 2825227"/>
              <a:gd name="connsiteY1" fmla="*/ 0 h 250921"/>
              <a:gd name="connsiteX2" fmla="*/ 2783407 w 2825227"/>
              <a:gd name="connsiteY2" fmla="*/ 0 h 250921"/>
              <a:gd name="connsiteX3" fmla="*/ 2825227 w 2825227"/>
              <a:gd name="connsiteY3" fmla="*/ 41820 h 250921"/>
              <a:gd name="connsiteX4" fmla="*/ 2825227 w 2825227"/>
              <a:gd name="connsiteY4" fmla="*/ 209101 h 250921"/>
              <a:gd name="connsiteX5" fmla="*/ 2783407 w 2825227"/>
              <a:gd name="connsiteY5" fmla="*/ 250921 h 250921"/>
              <a:gd name="connsiteX6" fmla="*/ 309267 w 2825227"/>
              <a:gd name="connsiteY6" fmla="*/ 250921 h 250921"/>
              <a:gd name="connsiteX0" fmla="*/ 183270 w 2699230"/>
              <a:gd name="connsiteY0" fmla="*/ 250921 h 250921"/>
              <a:gd name="connsiteX1" fmla="*/ 183270 w 2699230"/>
              <a:gd name="connsiteY1" fmla="*/ 0 h 250921"/>
              <a:gd name="connsiteX2" fmla="*/ 2657410 w 2699230"/>
              <a:gd name="connsiteY2" fmla="*/ 0 h 250921"/>
              <a:gd name="connsiteX3" fmla="*/ 2699230 w 2699230"/>
              <a:gd name="connsiteY3" fmla="*/ 41820 h 250921"/>
              <a:gd name="connsiteX4" fmla="*/ 2699230 w 2699230"/>
              <a:gd name="connsiteY4" fmla="*/ 209101 h 250921"/>
              <a:gd name="connsiteX5" fmla="*/ 2657410 w 2699230"/>
              <a:gd name="connsiteY5" fmla="*/ 250921 h 250921"/>
              <a:gd name="connsiteX6" fmla="*/ 183270 w 269923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474140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373495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474140 w 2515960"/>
              <a:gd name="connsiteY5" fmla="*/ 250921 h 250921"/>
              <a:gd name="connsiteX6" fmla="*/ 0 w 2515960"/>
              <a:gd name="connsiteY6" fmla="*/ 250921 h 250921"/>
              <a:gd name="connsiteX0" fmla="*/ 0 w 2515960"/>
              <a:gd name="connsiteY0" fmla="*/ 250921 h 250921"/>
              <a:gd name="connsiteX1" fmla="*/ 0 w 2515960"/>
              <a:gd name="connsiteY1" fmla="*/ 0 h 250921"/>
              <a:gd name="connsiteX2" fmla="*/ 2373495 w 2515960"/>
              <a:gd name="connsiteY2" fmla="*/ 0 h 250921"/>
              <a:gd name="connsiteX3" fmla="*/ 2515960 w 2515960"/>
              <a:gd name="connsiteY3" fmla="*/ 41820 h 250921"/>
              <a:gd name="connsiteX4" fmla="*/ 2515960 w 2515960"/>
              <a:gd name="connsiteY4" fmla="*/ 209101 h 250921"/>
              <a:gd name="connsiteX5" fmla="*/ 2368702 w 2515960"/>
              <a:gd name="connsiteY5" fmla="*/ 250921 h 250921"/>
              <a:gd name="connsiteX6" fmla="*/ 0 w 2515960"/>
              <a:gd name="connsiteY6" fmla="*/ 250921 h 250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15960" h="250921">
                <a:moveTo>
                  <a:pt x="0" y="250921"/>
                </a:moveTo>
                <a:lnTo>
                  <a:pt x="0" y="0"/>
                </a:lnTo>
                <a:lnTo>
                  <a:pt x="2373495" y="0"/>
                </a:lnTo>
                <a:cubicBezTo>
                  <a:pt x="2396592" y="0"/>
                  <a:pt x="2515960" y="18723"/>
                  <a:pt x="2515960" y="41820"/>
                </a:cubicBezTo>
                <a:lnTo>
                  <a:pt x="2515960" y="209101"/>
                </a:lnTo>
                <a:cubicBezTo>
                  <a:pt x="2515960" y="232198"/>
                  <a:pt x="2391799" y="250921"/>
                  <a:pt x="2368702" y="250921"/>
                </a:cubicBezTo>
                <a:lnTo>
                  <a:pt x="0" y="250921"/>
                </a:lnTo>
                <a:close/>
              </a:path>
            </a:pathLst>
          </a:cu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GB" sz="1400" dirty="0"/>
              <a:t>Specialized and Trusted Transient (Quench) Simulations</a:t>
            </a:r>
          </a:p>
        </p:txBody>
      </p:sp>
      <p:sp>
        <p:nvSpPr>
          <p:cNvPr id="171" name="Rectangle: Rounded Corners 170">
            <a:extLst>
              <a:ext uri="{FF2B5EF4-FFF2-40B4-BE49-F238E27FC236}">
                <a16:creationId xmlns:a16="http://schemas.microsoft.com/office/drawing/2014/main" id="{087C9796-04D3-4667-860B-09DF6231BBD6}"/>
              </a:ext>
            </a:extLst>
          </p:cNvPr>
          <p:cNvSpPr/>
          <p:nvPr/>
        </p:nvSpPr>
        <p:spPr>
          <a:xfrm rot="16200000" flipH="1">
            <a:off x="6076836" y="4548377"/>
            <a:ext cx="411548" cy="1399705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Maintenance and Repeatability</a:t>
            </a:r>
          </a:p>
        </p:txBody>
      </p:sp>
      <p:sp>
        <p:nvSpPr>
          <p:cNvPr id="172" name="Rectangle: Rounded Corners 171">
            <a:extLst>
              <a:ext uri="{FF2B5EF4-FFF2-40B4-BE49-F238E27FC236}">
                <a16:creationId xmlns:a16="http://schemas.microsoft.com/office/drawing/2014/main" id="{9CCD4C45-48A7-4D1A-A7BE-3A0B75E4D2F8}"/>
              </a:ext>
            </a:extLst>
          </p:cNvPr>
          <p:cNvSpPr/>
          <p:nvPr/>
        </p:nvSpPr>
        <p:spPr>
          <a:xfrm rot="16200000" flipH="1">
            <a:off x="4551765" y="4738951"/>
            <a:ext cx="417108" cy="1018557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GB" sz="1400" b="0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Total cost of ownership</a:t>
            </a:r>
          </a:p>
        </p:txBody>
      </p:sp>
      <p:sp>
        <p:nvSpPr>
          <p:cNvPr id="173" name="Isosceles Triangle 172">
            <a:extLst>
              <a:ext uri="{FF2B5EF4-FFF2-40B4-BE49-F238E27FC236}">
                <a16:creationId xmlns:a16="http://schemas.microsoft.com/office/drawing/2014/main" id="{795A1DC2-5379-4DB0-8E16-D680C089524C}"/>
              </a:ext>
            </a:extLst>
          </p:cNvPr>
          <p:cNvSpPr/>
          <p:nvPr/>
        </p:nvSpPr>
        <p:spPr>
          <a:xfrm>
            <a:off x="2478335" y="1253015"/>
            <a:ext cx="4504127" cy="369233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/>
              <a:t>HFM </a:t>
            </a:r>
            <a:r>
              <a:rPr lang="en-GB" sz="1800" b="0" dirty="0"/>
              <a:t>WP4.5</a:t>
            </a:r>
            <a:endParaRPr lang="en-GB" dirty="0"/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5AA485CD-44E2-462A-B50F-33A0E36E9A79}"/>
              </a:ext>
            </a:extLst>
          </p:cNvPr>
          <p:cNvSpPr txBox="1"/>
          <p:nvPr/>
        </p:nvSpPr>
        <p:spPr>
          <a:xfrm>
            <a:off x="81812" y="896069"/>
            <a:ext cx="43317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Opportunities &amp; Trends</a:t>
            </a:r>
          </a:p>
          <a:p>
            <a:pPr algn="ctr"/>
            <a:r>
              <a:rPr lang="en-US" sz="1200" dirty="0"/>
              <a:t>(Directions in which the field is going to progress)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0E6213D-76BF-407B-840B-3FF3E6C0E627}"/>
              </a:ext>
            </a:extLst>
          </p:cNvPr>
          <p:cNvSpPr txBox="1"/>
          <p:nvPr/>
        </p:nvSpPr>
        <p:spPr>
          <a:xfrm>
            <a:off x="4839347" y="896069"/>
            <a:ext cx="43317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Technologies and Solutions</a:t>
            </a:r>
          </a:p>
          <a:p>
            <a:pPr algn="ctr"/>
            <a:r>
              <a:rPr lang="en-US" sz="1200" dirty="0"/>
              <a:t>(What we are going to research and develop)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B9A033AB-EC02-4C07-8ED7-2003A9AF41FD}"/>
              </a:ext>
            </a:extLst>
          </p:cNvPr>
          <p:cNvSpPr txBox="1"/>
          <p:nvPr/>
        </p:nvSpPr>
        <p:spPr>
          <a:xfrm>
            <a:off x="2478335" y="5555269"/>
            <a:ext cx="4331789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Values and Principles</a:t>
            </a:r>
          </a:p>
          <a:p>
            <a:pPr algn="ctr"/>
            <a:r>
              <a:rPr lang="en-US" sz="1200" dirty="0"/>
              <a:t>(The is what is going to be driving choices of solutions)</a:t>
            </a:r>
          </a:p>
        </p:txBody>
      </p:sp>
    </p:spTree>
    <p:extLst>
      <p:ext uri="{BB962C8B-B14F-4D97-AF65-F5344CB8AC3E}">
        <p14:creationId xmlns:p14="http://schemas.microsoft.com/office/powerpoint/2010/main" val="2054514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5A678-BB96-4563-8A12-2113516E0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116841"/>
            <a:ext cx="8229600" cy="730834"/>
          </a:xfrm>
        </p:spPr>
        <p:txBody>
          <a:bodyPr>
            <a:normAutofit/>
          </a:bodyPr>
          <a:lstStyle/>
          <a:p>
            <a:r>
              <a:rPr lang="en-GB" dirty="0"/>
              <a:t>HFM WP4.5 Activities Overview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59663A-44F1-4C3E-B02B-88F718561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1CA52-547C-E34D-BE14-8174050EC035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7250B7-679B-460B-857D-0E427A940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07EAF8-A7EC-4E7C-8155-2EA2A4E91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E5CB8F-3A6A-45E3-A9F2-6D54B3028F99}"/>
              </a:ext>
            </a:extLst>
          </p:cNvPr>
          <p:cNvGrpSpPr/>
          <p:nvPr/>
        </p:nvGrpSpPr>
        <p:grpSpPr>
          <a:xfrm>
            <a:off x="1205804" y="1024745"/>
            <a:ext cx="7912337" cy="4859523"/>
            <a:chOff x="1205804" y="1010817"/>
            <a:chExt cx="7912337" cy="5168091"/>
          </a:xfrm>
        </p:grpSpPr>
        <p:cxnSp>
          <p:nvCxnSpPr>
            <p:cNvPr id="19" name="Straight Connector 18" title="callout lines">
              <a:extLst>
                <a:ext uri="{FF2B5EF4-FFF2-40B4-BE49-F238E27FC236}">
                  <a16:creationId xmlns:a16="http://schemas.microsoft.com/office/drawing/2014/main" id="{22F57B24-A81E-495C-A943-85A77DAE2A8D}"/>
                </a:ext>
              </a:extLst>
            </p:cNvPr>
            <p:cNvCxnSpPr>
              <a:cxnSpLocks/>
            </p:cNvCxnSpPr>
            <p:nvPr/>
          </p:nvCxnSpPr>
          <p:spPr>
            <a:xfrm>
              <a:off x="1214164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AB151708-8E7B-4DCB-B407-6321AF133CB6}"/>
                </a:ext>
              </a:extLst>
            </p:cNvPr>
            <p:cNvSpPr/>
            <p:nvPr/>
          </p:nvSpPr>
          <p:spPr>
            <a:xfrm>
              <a:off x="2491137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EAF2FD9-20E7-4DCF-A9D3-836DA2686145}"/>
                </a:ext>
              </a:extLst>
            </p:cNvPr>
            <p:cNvSpPr/>
            <p:nvPr/>
          </p:nvSpPr>
          <p:spPr>
            <a:xfrm>
              <a:off x="2090820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33376A2-6998-48D3-8139-8DE83A261AA7}"/>
                </a:ext>
              </a:extLst>
            </p:cNvPr>
            <p:cNvSpPr/>
            <p:nvPr/>
          </p:nvSpPr>
          <p:spPr>
            <a:xfrm>
              <a:off x="1698638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16B93B2-B6F4-4C35-BD93-7AF6170F4425}"/>
                </a:ext>
              </a:extLst>
            </p:cNvPr>
            <p:cNvSpPr/>
            <p:nvPr/>
          </p:nvSpPr>
          <p:spPr>
            <a:xfrm>
              <a:off x="1305422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 title="q lines">
              <a:extLst>
                <a:ext uri="{FF2B5EF4-FFF2-40B4-BE49-F238E27FC236}">
                  <a16:creationId xmlns:a16="http://schemas.microsoft.com/office/drawing/2014/main" id="{5B1A768C-3E69-4043-8F1A-96B1A4BD001B}"/>
                </a:ext>
              </a:extLst>
            </p:cNvPr>
            <p:cNvCxnSpPr>
              <a:cxnSpLocks/>
            </p:cNvCxnSpPr>
            <p:nvPr/>
          </p:nvCxnSpPr>
          <p:spPr>
            <a:xfrm>
              <a:off x="2002202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 title="q lines">
              <a:extLst>
                <a:ext uri="{FF2B5EF4-FFF2-40B4-BE49-F238E27FC236}">
                  <a16:creationId xmlns:a16="http://schemas.microsoft.com/office/drawing/2014/main" id="{66050142-71AE-4D8C-A582-4FB38AC39CFC}"/>
                </a:ext>
              </a:extLst>
            </p:cNvPr>
            <p:cNvCxnSpPr>
              <a:cxnSpLocks/>
            </p:cNvCxnSpPr>
            <p:nvPr/>
          </p:nvCxnSpPr>
          <p:spPr>
            <a:xfrm>
              <a:off x="2396221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8F9EA87-1A19-46FD-982A-10B7A344B4F1}"/>
                </a:ext>
              </a:extLst>
            </p:cNvPr>
            <p:cNvSpPr txBox="1"/>
            <p:nvPr/>
          </p:nvSpPr>
          <p:spPr>
            <a:xfrm>
              <a:off x="1840805" y="5941065"/>
              <a:ext cx="346372" cy="2356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2022</a:t>
              </a:r>
            </a:p>
          </p:txBody>
        </p:sp>
        <p:cxnSp>
          <p:nvCxnSpPr>
            <p:cNvPr id="28" name="Straight Connector 27" title="q lines">
              <a:extLst>
                <a:ext uri="{FF2B5EF4-FFF2-40B4-BE49-F238E27FC236}">
                  <a16:creationId xmlns:a16="http://schemas.microsoft.com/office/drawing/2014/main" id="{22DE3FE9-264D-43E3-861A-523A38B73BA8}"/>
                </a:ext>
              </a:extLst>
            </p:cNvPr>
            <p:cNvCxnSpPr>
              <a:cxnSpLocks/>
            </p:cNvCxnSpPr>
            <p:nvPr/>
          </p:nvCxnSpPr>
          <p:spPr>
            <a:xfrm>
              <a:off x="1608183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: Rounded Corners 28" title="Year Bar">
              <a:extLst>
                <a:ext uri="{FF2B5EF4-FFF2-40B4-BE49-F238E27FC236}">
                  <a16:creationId xmlns:a16="http://schemas.microsoft.com/office/drawing/2014/main" id="{D89C15C8-F166-49AF-8DE7-DF2F22DC3FC5}"/>
                </a:ext>
              </a:extLst>
            </p:cNvPr>
            <p:cNvSpPr/>
            <p:nvPr/>
          </p:nvSpPr>
          <p:spPr>
            <a:xfrm>
              <a:off x="1205804" y="5748201"/>
              <a:ext cx="1566459" cy="164803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0219A908-6795-44B1-82EA-BEF10EA15731}"/>
                </a:ext>
              </a:extLst>
            </p:cNvPr>
            <p:cNvSpPr txBox="1"/>
            <p:nvPr/>
          </p:nvSpPr>
          <p:spPr>
            <a:xfrm>
              <a:off x="1316255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A4570B2-6C09-4AB0-A3D3-9C2B1E316A23}"/>
                </a:ext>
              </a:extLst>
            </p:cNvPr>
            <p:cNvSpPr txBox="1"/>
            <p:nvPr/>
          </p:nvSpPr>
          <p:spPr>
            <a:xfrm>
              <a:off x="1710377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Q2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7A47B77-7848-4005-975E-65A75A5A4E38}"/>
                </a:ext>
              </a:extLst>
            </p:cNvPr>
            <p:cNvSpPr txBox="1"/>
            <p:nvPr/>
          </p:nvSpPr>
          <p:spPr>
            <a:xfrm>
              <a:off x="2104498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73E9412-AA2C-465D-87BA-B3740B63A045}"/>
                </a:ext>
              </a:extLst>
            </p:cNvPr>
            <p:cNvSpPr txBox="1"/>
            <p:nvPr/>
          </p:nvSpPr>
          <p:spPr>
            <a:xfrm>
              <a:off x="2498619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Q4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Straight Connector 33" title="q lines">
              <a:extLst>
                <a:ext uri="{FF2B5EF4-FFF2-40B4-BE49-F238E27FC236}">
                  <a16:creationId xmlns:a16="http://schemas.microsoft.com/office/drawing/2014/main" id="{B1A837D5-39AC-440E-A711-801C62A020EC}"/>
                </a:ext>
              </a:extLst>
            </p:cNvPr>
            <p:cNvCxnSpPr>
              <a:cxnSpLocks/>
            </p:cNvCxnSpPr>
            <p:nvPr/>
          </p:nvCxnSpPr>
          <p:spPr>
            <a:xfrm>
              <a:off x="1214164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 title="callout lines">
              <a:extLst>
                <a:ext uri="{FF2B5EF4-FFF2-40B4-BE49-F238E27FC236}">
                  <a16:creationId xmlns:a16="http://schemas.microsoft.com/office/drawing/2014/main" id="{7C31BEEC-17AD-4EF6-874D-E40675611A2E}"/>
                </a:ext>
              </a:extLst>
            </p:cNvPr>
            <p:cNvCxnSpPr>
              <a:cxnSpLocks/>
            </p:cNvCxnSpPr>
            <p:nvPr/>
          </p:nvCxnSpPr>
          <p:spPr>
            <a:xfrm>
              <a:off x="2790240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9D31BAB6-515D-46C4-929B-E9D3F2CA2957}"/>
                </a:ext>
              </a:extLst>
            </p:cNvPr>
            <p:cNvSpPr/>
            <p:nvPr/>
          </p:nvSpPr>
          <p:spPr>
            <a:xfrm>
              <a:off x="4062428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7303965A-A6C6-45ED-999F-2E0FF1E8D0E8}"/>
                </a:ext>
              </a:extLst>
            </p:cNvPr>
            <p:cNvSpPr/>
            <p:nvPr/>
          </p:nvSpPr>
          <p:spPr>
            <a:xfrm>
              <a:off x="3667347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AF13728D-4B73-4AEF-ACD3-2C00F3EFA23A}"/>
                </a:ext>
              </a:extLst>
            </p:cNvPr>
            <p:cNvSpPr/>
            <p:nvPr/>
          </p:nvSpPr>
          <p:spPr>
            <a:xfrm>
              <a:off x="3279878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EA3AEAA-4F93-4D0D-93EB-E78CB9B789C9}"/>
                </a:ext>
              </a:extLst>
            </p:cNvPr>
            <p:cNvSpPr/>
            <p:nvPr/>
          </p:nvSpPr>
          <p:spPr>
            <a:xfrm>
              <a:off x="2879827" y="5404665"/>
              <a:ext cx="231776" cy="255926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9" name="Straight Connector 48" title="q lines">
              <a:extLst>
                <a:ext uri="{FF2B5EF4-FFF2-40B4-BE49-F238E27FC236}">
                  <a16:creationId xmlns:a16="http://schemas.microsoft.com/office/drawing/2014/main" id="{99A02E40-B8D6-4D9B-B70C-AAECA6A6EA39}"/>
                </a:ext>
              </a:extLst>
            </p:cNvPr>
            <p:cNvCxnSpPr>
              <a:cxnSpLocks/>
            </p:cNvCxnSpPr>
            <p:nvPr/>
          </p:nvCxnSpPr>
          <p:spPr>
            <a:xfrm>
              <a:off x="3184259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 title="q lines">
              <a:extLst>
                <a:ext uri="{FF2B5EF4-FFF2-40B4-BE49-F238E27FC236}">
                  <a16:creationId xmlns:a16="http://schemas.microsoft.com/office/drawing/2014/main" id="{A68C85AB-BB9E-448A-AAD9-F4FBAC1652EE}"/>
                </a:ext>
              </a:extLst>
            </p:cNvPr>
            <p:cNvCxnSpPr>
              <a:cxnSpLocks/>
            </p:cNvCxnSpPr>
            <p:nvPr/>
          </p:nvCxnSpPr>
          <p:spPr>
            <a:xfrm>
              <a:off x="3578278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 title="q lines">
              <a:extLst>
                <a:ext uri="{FF2B5EF4-FFF2-40B4-BE49-F238E27FC236}">
                  <a16:creationId xmlns:a16="http://schemas.microsoft.com/office/drawing/2014/main" id="{4F09C3E2-9B88-4798-9257-88B1D4C6656C}"/>
                </a:ext>
              </a:extLst>
            </p:cNvPr>
            <p:cNvCxnSpPr>
              <a:cxnSpLocks/>
            </p:cNvCxnSpPr>
            <p:nvPr/>
          </p:nvCxnSpPr>
          <p:spPr>
            <a:xfrm>
              <a:off x="3972298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8271A59-B4F6-4A47-80C3-70FFBC8C1866}"/>
                </a:ext>
              </a:extLst>
            </p:cNvPr>
            <p:cNvSpPr txBox="1"/>
            <p:nvPr/>
          </p:nvSpPr>
          <p:spPr>
            <a:xfrm>
              <a:off x="3417958" y="5943252"/>
              <a:ext cx="346372" cy="2356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2023</a:t>
              </a:r>
            </a:p>
          </p:txBody>
        </p:sp>
        <p:sp>
          <p:nvSpPr>
            <p:cNvPr id="53" name="Rectangle: Rounded Corners 52" title="Year Bar">
              <a:extLst>
                <a:ext uri="{FF2B5EF4-FFF2-40B4-BE49-F238E27FC236}">
                  <a16:creationId xmlns:a16="http://schemas.microsoft.com/office/drawing/2014/main" id="{79C8BE77-9F2E-4B4C-BDB9-DA885A12A5F0}"/>
                </a:ext>
              </a:extLst>
            </p:cNvPr>
            <p:cNvSpPr/>
            <p:nvPr/>
          </p:nvSpPr>
          <p:spPr>
            <a:xfrm>
              <a:off x="2790869" y="5748791"/>
              <a:ext cx="1566459" cy="164803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AC6CDAB-0E89-4EA8-BAC6-9CA226A42FE9}"/>
                </a:ext>
              </a:extLst>
            </p:cNvPr>
            <p:cNvSpPr txBox="1"/>
            <p:nvPr/>
          </p:nvSpPr>
          <p:spPr>
            <a:xfrm>
              <a:off x="2892741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6AC58B6-0E01-4FDC-B720-D4F209567101}"/>
                </a:ext>
              </a:extLst>
            </p:cNvPr>
            <p:cNvSpPr txBox="1"/>
            <p:nvPr/>
          </p:nvSpPr>
          <p:spPr>
            <a:xfrm>
              <a:off x="3286862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Q2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66D775F-834B-440C-B665-7067A08B654B}"/>
                </a:ext>
              </a:extLst>
            </p:cNvPr>
            <p:cNvSpPr txBox="1"/>
            <p:nvPr/>
          </p:nvSpPr>
          <p:spPr>
            <a:xfrm>
              <a:off x="3680984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E8555B7-1D96-4797-8D95-5E211A5B3775}"/>
                </a:ext>
              </a:extLst>
            </p:cNvPr>
            <p:cNvSpPr txBox="1"/>
            <p:nvPr/>
          </p:nvSpPr>
          <p:spPr>
            <a:xfrm>
              <a:off x="4075106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Q4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58" name="Straight Connector 57" title="q lines">
              <a:extLst>
                <a:ext uri="{FF2B5EF4-FFF2-40B4-BE49-F238E27FC236}">
                  <a16:creationId xmlns:a16="http://schemas.microsoft.com/office/drawing/2014/main" id="{E938CCE2-0DAD-41AA-934C-5D509484B637}"/>
                </a:ext>
              </a:extLst>
            </p:cNvPr>
            <p:cNvCxnSpPr>
              <a:cxnSpLocks/>
            </p:cNvCxnSpPr>
            <p:nvPr/>
          </p:nvCxnSpPr>
          <p:spPr>
            <a:xfrm>
              <a:off x="2790240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 title="callout lines">
              <a:extLst>
                <a:ext uri="{FF2B5EF4-FFF2-40B4-BE49-F238E27FC236}">
                  <a16:creationId xmlns:a16="http://schemas.microsoft.com/office/drawing/2014/main" id="{073898E2-FC77-4B0B-8935-3BD4EB346C87}"/>
                </a:ext>
              </a:extLst>
            </p:cNvPr>
            <p:cNvCxnSpPr>
              <a:cxnSpLocks/>
            </p:cNvCxnSpPr>
            <p:nvPr/>
          </p:nvCxnSpPr>
          <p:spPr>
            <a:xfrm>
              <a:off x="4366316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 title="callout lines">
              <a:extLst>
                <a:ext uri="{FF2B5EF4-FFF2-40B4-BE49-F238E27FC236}">
                  <a16:creationId xmlns:a16="http://schemas.microsoft.com/office/drawing/2014/main" id="{7E4460BF-6A94-4937-B46C-5552C1FB50D9}"/>
                </a:ext>
              </a:extLst>
            </p:cNvPr>
            <p:cNvCxnSpPr>
              <a:cxnSpLocks/>
            </p:cNvCxnSpPr>
            <p:nvPr/>
          </p:nvCxnSpPr>
          <p:spPr>
            <a:xfrm>
              <a:off x="5154355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BF14D194-118D-4E94-B4D2-D4142708603C}"/>
                </a:ext>
              </a:extLst>
            </p:cNvPr>
            <p:cNvSpPr/>
            <p:nvPr/>
          </p:nvSpPr>
          <p:spPr>
            <a:xfrm>
              <a:off x="5645752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D21BF099-24A4-42D5-968B-0EBD28C9B45E}"/>
                </a:ext>
              </a:extLst>
            </p:cNvPr>
            <p:cNvSpPr/>
            <p:nvPr/>
          </p:nvSpPr>
          <p:spPr>
            <a:xfrm>
              <a:off x="5248363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D6531D89-2F18-42C4-990C-A84C1DDAB670}"/>
                </a:ext>
              </a:extLst>
            </p:cNvPr>
            <p:cNvSpPr/>
            <p:nvPr/>
          </p:nvSpPr>
          <p:spPr>
            <a:xfrm>
              <a:off x="4851911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C826A4AF-D7E9-475C-BF38-32610294582B}"/>
                </a:ext>
              </a:extLst>
            </p:cNvPr>
            <p:cNvSpPr/>
            <p:nvPr/>
          </p:nvSpPr>
          <p:spPr>
            <a:xfrm>
              <a:off x="4455577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0" name="Straight Connector 89" title="q lines">
              <a:extLst>
                <a:ext uri="{FF2B5EF4-FFF2-40B4-BE49-F238E27FC236}">
                  <a16:creationId xmlns:a16="http://schemas.microsoft.com/office/drawing/2014/main" id="{A875A365-29A6-494D-B740-BAFA093FEAA5}"/>
                </a:ext>
              </a:extLst>
            </p:cNvPr>
            <p:cNvCxnSpPr>
              <a:cxnSpLocks/>
            </p:cNvCxnSpPr>
            <p:nvPr/>
          </p:nvCxnSpPr>
          <p:spPr>
            <a:xfrm>
              <a:off x="5548375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0A87F6E5-6D69-44DF-B9A0-AB1330BFA106}"/>
                </a:ext>
              </a:extLst>
            </p:cNvPr>
            <p:cNvSpPr txBox="1"/>
            <p:nvPr/>
          </p:nvSpPr>
          <p:spPr>
            <a:xfrm>
              <a:off x="4988803" y="5942576"/>
              <a:ext cx="346372" cy="2356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2024</a:t>
              </a:r>
            </a:p>
          </p:txBody>
        </p:sp>
        <p:cxnSp>
          <p:nvCxnSpPr>
            <p:cNvPr id="92" name="Straight Connector 91" title="q lines">
              <a:extLst>
                <a:ext uri="{FF2B5EF4-FFF2-40B4-BE49-F238E27FC236}">
                  <a16:creationId xmlns:a16="http://schemas.microsoft.com/office/drawing/2014/main" id="{AAAB6FCC-0D1D-43C6-89A1-769532114946}"/>
                </a:ext>
              </a:extLst>
            </p:cNvPr>
            <p:cNvCxnSpPr>
              <a:cxnSpLocks/>
            </p:cNvCxnSpPr>
            <p:nvPr/>
          </p:nvCxnSpPr>
          <p:spPr>
            <a:xfrm>
              <a:off x="4760336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Rectangle: Rounded Corners 92" title="Year Bar">
              <a:extLst>
                <a:ext uri="{FF2B5EF4-FFF2-40B4-BE49-F238E27FC236}">
                  <a16:creationId xmlns:a16="http://schemas.microsoft.com/office/drawing/2014/main" id="{1B575147-FC7A-421D-9427-8DC0BCA66BF3}"/>
                </a:ext>
              </a:extLst>
            </p:cNvPr>
            <p:cNvSpPr/>
            <p:nvPr/>
          </p:nvSpPr>
          <p:spPr>
            <a:xfrm>
              <a:off x="4375933" y="5742139"/>
              <a:ext cx="1566460" cy="164803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95B9EC3-4D4B-4F5B-82ED-FD012012B186}"/>
                </a:ext>
              </a:extLst>
            </p:cNvPr>
            <p:cNvSpPr txBox="1"/>
            <p:nvPr/>
          </p:nvSpPr>
          <p:spPr>
            <a:xfrm>
              <a:off x="4469227" y="5469381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D7EF757-0123-49DC-B4B9-D511683D1682}"/>
                </a:ext>
              </a:extLst>
            </p:cNvPr>
            <p:cNvSpPr txBox="1"/>
            <p:nvPr/>
          </p:nvSpPr>
          <p:spPr>
            <a:xfrm>
              <a:off x="4863349" y="5469381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Q2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67BF60F4-D487-4773-8641-7D830A192AE0}"/>
                </a:ext>
              </a:extLst>
            </p:cNvPr>
            <p:cNvSpPr txBox="1"/>
            <p:nvPr/>
          </p:nvSpPr>
          <p:spPr>
            <a:xfrm>
              <a:off x="5257470" y="5469381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461C33E6-8FB0-47BE-8814-16645894181A}"/>
                </a:ext>
              </a:extLst>
            </p:cNvPr>
            <p:cNvSpPr txBox="1"/>
            <p:nvPr/>
          </p:nvSpPr>
          <p:spPr>
            <a:xfrm>
              <a:off x="5651592" y="5469386"/>
              <a:ext cx="231776" cy="143952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Q4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98" name="Straight Connector 97" title="q lines">
              <a:extLst>
                <a:ext uri="{FF2B5EF4-FFF2-40B4-BE49-F238E27FC236}">
                  <a16:creationId xmlns:a16="http://schemas.microsoft.com/office/drawing/2014/main" id="{E4F4B7F1-5E14-4860-8B0B-A3170437B8AA}"/>
                </a:ext>
              </a:extLst>
            </p:cNvPr>
            <p:cNvCxnSpPr>
              <a:cxnSpLocks/>
            </p:cNvCxnSpPr>
            <p:nvPr/>
          </p:nvCxnSpPr>
          <p:spPr>
            <a:xfrm>
              <a:off x="4366317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 title="callout lines">
              <a:extLst>
                <a:ext uri="{FF2B5EF4-FFF2-40B4-BE49-F238E27FC236}">
                  <a16:creationId xmlns:a16="http://schemas.microsoft.com/office/drawing/2014/main" id="{7A986483-541C-40C6-B332-C648F8316946}"/>
                </a:ext>
              </a:extLst>
            </p:cNvPr>
            <p:cNvCxnSpPr>
              <a:cxnSpLocks/>
            </p:cNvCxnSpPr>
            <p:nvPr/>
          </p:nvCxnSpPr>
          <p:spPr>
            <a:xfrm>
              <a:off x="5942393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 title="callout lines">
              <a:extLst>
                <a:ext uri="{FF2B5EF4-FFF2-40B4-BE49-F238E27FC236}">
                  <a16:creationId xmlns:a16="http://schemas.microsoft.com/office/drawing/2014/main" id="{068BE01A-B419-4EF4-B59B-618EC13E9BC8}"/>
                </a:ext>
              </a:extLst>
            </p:cNvPr>
            <p:cNvCxnSpPr>
              <a:cxnSpLocks/>
            </p:cNvCxnSpPr>
            <p:nvPr/>
          </p:nvCxnSpPr>
          <p:spPr>
            <a:xfrm>
              <a:off x="6730431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 title="q lines">
              <a:extLst>
                <a:ext uri="{FF2B5EF4-FFF2-40B4-BE49-F238E27FC236}">
                  <a16:creationId xmlns:a16="http://schemas.microsoft.com/office/drawing/2014/main" id="{247A9D22-4330-4415-B393-18020F12F3AC}"/>
                </a:ext>
              </a:extLst>
            </p:cNvPr>
            <p:cNvCxnSpPr>
              <a:cxnSpLocks/>
            </p:cNvCxnSpPr>
            <p:nvPr/>
          </p:nvCxnSpPr>
          <p:spPr>
            <a:xfrm>
              <a:off x="7534662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C2EF353-9D53-4C98-BD43-EF583B0A2892}"/>
                </a:ext>
              </a:extLst>
            </p:cNvPr>
            <p:cNvSpPr/>
            <p:nvPr/>
          </p:nvSpPr>
          <p:spPr>
            <a:xfrm>
              <a:off x="7220267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C433F49-0432-42BC-BEBB-640ACE3BECCF}"/>
                </a:ext>
              </a:extLst>
            </p:cNvPr>
            <p:cNvSpPr/>
            <p:nvPr/>
          </p:nvSpPr>
          <p:spPr>
            <a:xfrm>
              <a:off x="6824241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DE5546CB-75FF-4E63-9D9F-3CAD87DAD3E2}"/>
                </a:ext>
              </a:extLst>
            </p:cNvPr>
            <p:cNvSpPr/>
            <p:nvPr/>
          </p:nvSpPr>
          <p:spPr>
            <a:xfrm>
              <a:off x="6430244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0CE7BA94-2220-473D-ADD3-6BEA1658A04F}"/>
                </a:ext>
              </a:extLst>
            </p:cNvPr>
            <p:cNvSpPr/>
            <p:nvPr/>
          </p:nvSpPr>
          <p:spPr>
            <a:xfrm>
              <a:off x="6032718" y="540466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540CC3D9-F04B-4324-B4E3-B00D406F4C83}"/>
                </a:ext>
              </a:extLst>
            </p:cNvPr>
            <p:cNvSpPr txBox="1"/>
            <p:nvPr/>
          </p:nvSpPr>
          <p:spPr>
            <a:xfrm>
              <a:off x="6565146" y="5942574"/>
              <a:ext cx="346372" cy="2356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2025</a:t>
              </a:r>
            </a:p>
          </p:txBody>
        </p:sp>
        <p:cxnSp>
          <p:nvCxnSpPr>
            <p:cNvPr id="115" name="Straight Connector 114" title="q lines">
              <a:extLst>
                <a:ext uri="{FF2B5EF4-FFF2-40B4-BE49-F238E27FC236}">
                  <a16:creationId xmlns:a16="http://schemas.microsoft.com/office/drawing/2014/main" id="{F1A73743-DE1F-4E5F-8658-6A5EFA4ACE80}"/>
                </a:ext>
              </a:extLst>
            </p:cNvPr>
            <p:cNvCxnSpPr>
              <a:cxnSpLocks/>
            </p:cNvCxnSpPr>
            <p:nvPr/>
          </p:nvCxnSpPr>
          <p:spPr>
            <a:xfrm>
              <a:off x="7124446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 title="q lines">
              <a:extLst>
                <a:ext uri="{FF2B5EF4-FFF2-40B4-BE49-F238E27FC236}">
                  <a16:creationId xmlns:a16="http://schemas.microsoft.com/office/drawing/2014/main" id="{2DC9ED92-2E7A-4D1F-94BA-BA2FB01A50BE}"/>
                </a:ext>
              </a:extLst>
            </p:cNvPr>
            <p:cNvCxnSpPr>
              <a:cxnSpLocks/>
            </p:cNvCxnSpPr>
            <p:nvPr/>
          </p:nvCxnSpPr>
          <p:spPr>
            <a:xfrm>
              <a:off x="6336412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Rectangle: Rounded Corners 116" title="Year Bar">
              <a:extLst>
                <a:ext uri="{FF2B5EF4-FFF2-40B4-BE49-F238E27FC236}">
                  <a16:creationId xmlns:a16="http://schemas.microsoft.com/office/drawing/2014/main" id="{683CC44B-BA00-4DC0-9BE3-30D15B5C1ED3}"/>
                </a:ext>
              </a:extLst>
            </p:cNvPr>
            <p:cNvSpPr/>
            <p:nvPr/>
          </p:nvSpPr>
          <p:spPr>
            <a:xfrm>
              <a:off x="5960997" y="5742728"/>
              <a:ext cx="1566460" cy="164803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4B469C3C-7E3D-4C1D-829C-23C6937EA83A}"/>
                </a:ext>
              </a:extLst>
            </p:cNvPr>
            <p:cNvSpPr txBox="1"/>
            <p:nvPr/>
          </p:nvSpPr>
          <p:spPr>
            <a:xfrm>
              <a:off x="6045712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7E20712-2788-4C78-973D-8ABE0F615E7A}"/>
                </a:ext>
              </a:extLst>
            </p:cNvPr>
            <p:cNvSpPr txBox="1"/>
            <p:nvPr/>
          </p:nvSpPr>
          <p:spPr>
            <a:xfrm>
              <a:off x="6439833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Q2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5690ABE8-6D7C-40CF-B458-8CD77B6253AF}"/>
                </a:ext>
              </a:extLst>
            </p:cNvPr>
            <p:cNvSpPr txBox="1"/>
            <p:nvPr/>
          </p:nvSpPr>
          <p:spPr>
            <a:xfrm>
              <a:off x="6833955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D028757-E930-460E-B982-F4CC6F7623F7}"/>
                </a:ext>
              </a:extLst>
            </p:cNvPr>
            <p:cNvSpPr txBox="1"/>
            <p:nvPr/>
          </p:nvSpPr>
          <p:spPr>
            <a:xfrm>
              <a:off x="7228076" y="546937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Q4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122" name="Straight Connector 121" title="q lines">
              <a:extLst>
                <a:ext uri="{FF2B5EF4-FFF2-40B4-BE49-F238E27FC236}">
                  <a16:creationId xmlns:a16="http://schemas.microsoft.com/office/drawing/2014/main" id="{875675C8-C3BE-4AAC-996B-EDD771E30123}"/>
                </a:ext>
              </a:extLst>
            </p:cNvPr>
            <p:cNvCxnSpPr>
              <a:cxnSpLocks/>
            </p:cNvCxnSpPr>
            <p:nvPr/>
          </p:nvCxnSpPr>
          <p:spPr>
            <a:xfrm>
              <a:off x="5942393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 title="q lines">
              <a:extLst>
                <a:ext uri="{FF2B5EF4-FFF2-40B4-BE49-F238E27FC236}">
                  <a16:creationId xmlns:a16="http://schemas.microsoft.com/office/drawing/2014/main" id="{43E6293E-A628-4FDF-8520-03F0CE20EE17}"/>
                </a:ext>
              </a:extLst>
            </p:cNvPr>
            <p:cNvCxnSpPr>
              <a:cxnSpLocks/>
            </p:cNvCxnSpPr>
            <p:nvPr/>
          </p:nvCxnSpPr>
          <p:spPr>
            <a:xfrm>
              <a:off x="6730431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6C3032CE-B715-4329-8F40-6586E4189C22}"/>
                </a:ext>
              </a:extLst>
            </p:cNvPr>
            <p:cNvSpPr/>
            <p:nvPr/>
          </p:nvSpPr>
          <p:spPr>
            <a:xfrm>
              <a:off x="8810952" y="540183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5252142D-00B3-4F12-9CA9-6944865E7C79}"/>
                </a:ext>
              </a:extLst>
            </p:cNvPr>
            <p:cNvSpPr/>
            <p:nvPr/>
          </p:nvSpPr>
          <p:spPr>
            <a:xfrm>
              <a:off x="8414925" y="540183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B14DDDE-70FE-4EC0-B2FF-26AA52B148B6}"/>
                </a:ext>
              </a:extLst>
            </p:cNvPr>
            <p:cNvSpPr/>
            <p:nvPr/>
          </p:nvSpPr>
          <p:spPr>
            <a:xfrm>
              <a:off x="8020928" y="540183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1D68E481-7F71-460B-B6E4-E0ED8717DE3C}"/>
                </a:ext>
              </a:extLst>
            </p:cNvPr>
            <p:cNvSpPr/>
            <p:nvPr/>
          </p:nvSpPr>
          <p:spPr>
            <a:xfrm>
              <a:off x="7623402" y="5401835"/>
              <a:ext cx="231776" cy="255927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01B1EA73-1F37-4A27-AE79-9BE3E4C4C482}"/>
                </a:ext>
              </a:extLst>
            </p:cNvPr>
            <p:cNvSpPr txBox="1"/>
            <p:nvPr/>
          </p:nvSpPr>
          <p:spPr>
            <a:xfrm>
              <a:off x="8155831" y="5939744"/>
              <a:ext cx="346372" cy="23565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2026</a:t>
              </a:r>
            </a:p>
          </p:txBody>
        </p:sp>
        <p:cxnSp>
          <p:nvCxnSpPr>
            <p:cNvPr id="139" name="Straight Connector 138" title="q lines">
              <a:extLst>
                <a:ext uri="{FF2B5EF4-FFF2-40B4-BE49-F238E27FC236}">
                  <a16:creationId xmlns:a16="http://schemas.microsoft.com/office/drawing/2014/main" id="{C3F8AF17-C9F7-448F-9CC6-1F1B1D98A246}"/>
                </a:ext>
              </a:extLst>
            </p:cNvPr>
            <p:cNvCxnSpPr>
              <a:cxnSpLocks/>
            </p:cNvCxnSpPr>
            <p:nvPr/>
          </p:nvCxnSpPr>
          <p:spPr>
            <a:xfrm>
              <a:off x="8715131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 title="q lines">
              <a:extLst>
                <a:ext uri="{FF2B5EF4-FFF2-40B4-BE49-F238E27FC236}">
                  <a16:creationId xmlns:a16="http://schemas.microsoft.com/office/drawing/2014/main" id="{787867BF-F44C-4F60-8CC3-ECE4206B211A}"/>
                </a:ext>
              </a:extLst>
            </p:cNvPr>
            <p:cNvCxnSpPr>
              <a:cxnSpLocks/>
            </p:cNvCxnSpPr>
            <p:nvPr/>
          </p:nvCxnSpPr>
          <p:spPr>
            <a:xfrm>
              <a:off x="7927096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: Rounded Corners 140" title="Year Bar">
              <a:extLst>
                <a:ext uri="{FF2B5EF4-FFF2-40B4-BE49-F238E27FC236}">
                  <a16:creationId xmlns:a16="http://schemas.microsoft.com/office/drawing/2014/main" id="{049FD276-AF8C-4E08-A1AA-FC0FBB1BFB9B}"/>
                </a:ext>
              </a:extLst>
            </p:cNvPr>
            <p:cNvSpPr/>
            <p:nvPr/>
          </p:nvSpPr>
          <p:spPr>
            <a:xfrm>
              <a:off x="7551681" y="5739898"/>
              <a:ext cx="1566460" cy="164803"/>
            </a:xfrm>
            <a:prstGeom prst="roundRect">
              <a:avLst>
                <a:gd name="adj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3DD6F5A-486F-47E0-B4F9-9CF1F02D949D}"/>
                </a:ext>
              </a:extLst>
            </p:cNvPr>
            <p:cNvSpPr txBox="1"/>
            <p:nvPr/>
          </p:nvSpPr>
          <p:spPr>
            <a:xfrm>
              <a:off x="7636396" y="546654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Q1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CD7DA09-DB1D-4668-B178-AAEA4004639A}"/>
                </a:ext>
              </a:extLst>
            </p:cNvPr>
            <p:cNvSpPr txBox="1"/>
            <p:nvPr/>
          </p:nvSpPr>
          <p:spPr>
            <a:xfrm>
              <a:off x="8030517" y="546654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Q2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E0E32148-1864-4D33-8CDC-A9283D91C2E2}"/>
                </a:ext>
              </a:extLst>
            </p:cNvPr>
            <p:cNvSpPr txBox="1"/>
            <p:nvPr/>
          </p:nvSpPr>
          <p:spPr>
            <a:xfrm>
              <a:off x="8424639" y="546654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Q3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135EB670-F89A-4329-8E15-80DDCC24CA34}"/>
                </a:ext>
              </a:extLst>
            </p:cNvPr>
            <p:cNvSpPr txBox="1"/>
            <p:nvPr/>
          </p:nvSpPr>
          <p:spPr>
            <a:xfrm>
              <a:off x="8818760" y="5466549"/>
              <a:ext cx="231776" cy="14395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noAutofit/>
            </a:bodyPr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</a:rPr>
                <a:t>Q4</a:t>
              </a:r>
              <a:endParaRPr lang="en-US" sz="1000" dirty="0">
                <a:solidFill>
                  <a:schemeClr val="bg1"/>
                </a:solidFill>
              </a:endParaRPr>
            </a:p>
          </p:txBody>
        </p:sp>
        <p:cxnSp>
          <p:nvCxnSpPr>
            <p:cNvPr id="146" name="Straight Connector 145" title="q lines">
              <a:extLst>
                <a:ext uri="{FF2B5EF4-FFF2-40B4-BE49-F238E27FC236}">
                  <a16:creationId xmlns:a16="http://schemas.microsoft.com/office/drawing/2014/main" id="{05CC7365-319F-4C10-BC5A-68C8B87A6FD9}"/>
                </a:ext>
              </a:extLst>
            </p:cNvPr>
            <p:cNvCxnSpPr>
              <a:cxnSpLocks/>
            </p:cNvCxnSpPr>
            <p:nvPr/>
          </p:nvCxnSpPr>
          <p:spPr>
            <a:xfrm>
              <a:off x="7533077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 title="q lines">
              <a:extLst>
                <a:ext uri="{FF2B5EF4-FFF2-40B4-BE49-F238E27FC236}">
                  <a16:creationId xmlns:a16="http://schemas.microsoft.com/office/drawing/2014/main" id="{23DA1B09-8526-4D96-8EEB-A90C03E732A0}"/>
                </a:ext>
              </a:extLst>
            </p:cNvPr>
            <p:cNvCxnSpPr>
              <a:cxnSpLocks/>
            </p:cNvCxnSpPr>
            <p:nvPr/>
          </p:nvCxnSpPr>
          <p:spPr>
            <a:xfrm>
              <a:off x="8321115" y="1010817"/>
              <a:ext cx="0" cy="4320000"/>
            </a:xfrm>
            <a:prstGeom prst="line">
              <a:avLst/>
            </a:prstGeom>
            <a:ln cmpd="sng">
              <a:solidFill>
                <a:schemeClr val="bg1">
                  <a:lumMod val="85000"/>
                </a:schemeClr>
              </a:solidFill>
              <a:prstDash val="sysDash"/>
              <a:headEnd type="none" w="sm" len="sm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Rectangle: Rounded Corners 12" title="Milestone Graphic">
            <a:extLst>
              <a:ext uri="{FF2B5EF4-FFF2-40B4-BE49-F238E27FC236}">
                <a16:creationId xmlns:a16="http://schemas.microsoft.com/office/drawing/2014/main" id="{095F2500-07A7-4332-8E04-F5FA53EE90EA}"/>
              </a:ext>
            </a:extLst>
          </p:cNvPr>
          <p:cNvSpPr/>
          <p:nvPr/>
        </p:nvSpPr>
        <p:spPr>
          <a:xfrm>
            <a:off x="1441341" y="2758177"/>
            <a:ext cx="7614451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/>
              </a:gs>
              <a:gs pos="15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E-CLIQ (Staff, Tim)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036ACCDC-B0E4-4955-BB63-02ADA37473DE}"/>
              </a:ext>
            </a:extLst>
          </p:cNvPr>
          <p:cNvSpPr txBox="1"/>
          <p:nvPr/>
        </p:nvSpPr>
        <p:spPr>
          <a:xfrm>
            <a:off x="1810307" y="1247125"/>
            <a:ext cx="137026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400"/>
            </a:lvl1pPr>
          </a:lstStyle>
          <a:p>
            <a:r>
              <a:rPr lang="en-US" dirty="0"/>
              <a:t>HFM Org. struct.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1041D5EB-29E3-47EA-9A61-FEE9344A436F}"/>
              </a:ext>
            </a:extLst>
          </p:cNvPr>
          <p:cNvSpPr txBox="1"/>
          <p:nvPr/>
        </p:nvSpPr>
        <p:spPr>
          <a:xfrm>
            <a:off x="48922" y="1690924"/>
            <a:ext cx="1089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HFM</a:t>
            </a:r>
          </a:p>
          <a:p>
            <a:r>
              <a:rPr lang="en-GB" sz="1200" dirty="0"/>
              <a:t>Organization</a:t>
            </a:r>
          </a:p>
        </p:txBody>
      </p:sp>
      <p:cxnSp>
        <p:nvCxnSpPr>
          <p:cNvPr id="148" name="Straight Connector 147" title="q lines">
            <a:extLst>
              <a:ext uri="{FF2B5EF4-FFF2-40B4-BE49-F238E27FC236}">
                <a16:creationId xmlns:a16="http://schemas.microsoft.com/office/drawing/2014/main" id="{0079D1DA-BFA0-414C-8058-5F9AE275955A}"/>
              </a:ext>
            </a:extLst>
          </p:cNvPr>
          <p:cNvCxnSpPr>
            <a:cxnSpLocks/>
          </p:cNvCxnSpPr>
          <p:nvPr/>
        </p:nvCxnSpPr>
        <p:spPr>
          <a:xfrm>
            <a:off x="63623" y="2584513"/>
            <a:ext cx="9054518" cy="53895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: Rounded Corners 148" title="Milestone Graphic">
            <a:extLst>
              <a:ext uri="{FF2B5EF4-FFF2-40B4-BE49-F238E27FC236}">
                <a16:creationId xmlns:a16="http://schemas.microsoft.com/office/drawing/2014/main" id="{F80C8C5C-13B6-4AE4-99FC-A3730BF205F1}"/>
              </a:ext>
            </a:extLst>
          </p:cNvPr>
          <p:cNvSpPr/>
          <p:nvPr/>
        </p:nvSpPr>
        <p:spPr>
          <a:xfrm>
            <a:off x="1209494" y="4032608"/>
            <a:ext cx="3948551" cy="17683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/>
              </a:gs>
              <a:gs pos="15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HTS NI Coil Simulation Methods (Erik)</a:t>
            </a:r>
          </a:p>
        </p:txBody>
      </p:sp>
      <p:sp>
        <p:nvSpPr>
          <p:cNvPr id="150" name="Rectangle: Rounded Corners 149" title="Milestone Graphic">
            <a:extLst>
              <a:ext uri="{FF2B5EF4-FFF2-40B4-BE49-F238E27FC236}">
                <a16:creationId xmlns:a16="http://schemas.microsoft.com/office/drawing/2014/main" id="{DDCF803C-AE70-4193-B738-FEB44594F17A}"/>
              </a:ext>
            </a:extLst>
          </p:cNvPr>
          <p:cNvSpPr/>
          <p:nvPr/>
        </p:nvSpPr>
        <p:spPr>
          <a:xfrm>
            <a:off x="1441341" y="3153692"/>
            <a:ext cx="4735061" cy="180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Impedance based Quench Detection (PhD student, Magnus in EP)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F3EC9597-3F56-4FA8-8EE0-EA0D8DE56076}"/>
              </a:ext>
            </a:extLst>
          </p:cNvPr>
          <p:cNvSpPr txBox="1"/>
          <p:nvPr/>
        </p:nvSpPr>
        <p:spPr>
          <a:xfrm>
            <a:off x="93816" y="2950299"/>
            <a:ext cx="1089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HFM</a:t>
            </a:r>
          </a:p>
          <a:p>
            <a:r>
              <a:rPr lang="en-GB" sz="1200" dirty="0"/>
              <a:t>Directly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85A340A3-4D85-4366-BEC9-14F9F34AF54D}"/>
              </a:ext>
            </a:extLst>
          </p:cNvPr>
          <p:cNvSpPr txBox="1"/>
          <p:nvPr/>
        </p:nvSpPr>
        <p:spPr>
          <a:xfrm>
            <a:off x="98046" y="4241999"/>
            <a:ext cx="1089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HFM</a:t>
            </a:r>
          </a:p>
          <a:p>
            <a:r>
              <a:rPr lang="en-GB" sz="1200" dirty="0"/>
              <a:t>Spin-In</a:t>
            </a:r>
          </a:p>
        </p:txBody>
      </p:sp>
      <p:cxnSp>
        <p:nvCxnSpPr>
          <p:cNvPr id="156" name="Straight Connector 155" title="q lines">
            <a:extLst>
              <a:ext uri="{FF2B5EF4-FFF2-40B4-BE49-F238E27FC236}">
                <a16:creationId xmlns:a16="http://schemas.microsoft.com/office/drawing/2014/main" id="{1CC5FBD1-B430-4F09-AC18-DC62391C1363}"/>
              </a:ext>
            </a:extLst>
          </p:cNvPr>
          <p:cNvCxnSpPr>
            <a:cxnSpLocks/>
          </p:cNvCxnSpPr>
          <p:nvPr/>
        </p:nvCxnSpPr>
        <p:spPr>
          <a:xfrm>
            <a:off x="89482" y="3843371"/>
            <a:ext cx="9054518" cy="53895"/>
          </a:xfrm>
          <a:prstGeom prst="line">
            <a:avLst/>
          </a:prstGeom>
          <a:ln cmpd="sng">
            <a:solidFill>
              <a:schemeClr val="bg1">
                <a:lumMod val="85000"/>
              </a:schemeClr>
            </a:solidFill>
            <a:prstDash val="sysDash"/>
            <a:headEnd type="none" w="sm" len="sm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Rectangle: Rounded Corners 157" title="Milestone Graphic">
            <a:extLst>
              <a:ext uri="{FF2B5EF4-FFF2-40B4-BE49-F238E27FC236}">
                <a16:creationId xmlns:a16="http://schemas.microsoft.com/office/drawing/2014/main" id="{5D44E5AA-AED1-4DA3-8C90-22FC9ABB8F47}"/>
              </a:ext>
            </a:extLst>
          </p:cNvPr>
          <p:cNvSpPr/>
          <p:nvPr/>
        </p:nvSpPr>
        <p:spPr>
          <a:xfrm>
            <a:off x="1118930" y="1492101"/>
            <a:ext cx="883272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61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/>
              <a:t>Structure</a:t>
            </a:r>
          </a:p>
        </p:txBody>
      </p:sp>
      <p:sp>
        <p:nvSpPr>
          <p:cNvPr id="20" name="Star: 5 Points 19">
            <a:extLst>
              <a:ext uri="{FF2B5EF4-FFF2-40B4-BE49-F238E27FC236}">
                <a16:creationId xmlns:a16="http://schemas.microsoft.com/office/drawing/2014/main" id="{455A2FC8-EF7D-4292-8BB7-EC2810F14283}"/>
              </a:ext>
            </a:extLst>
          </p:cNvPr>
          <p:cNvSpPr/>
          <p:nvPr/>
        </p:nvSpPr>
        <p:spPr>
          <a:xfrm>
            <a:off x="1560825" y="1265708"/>
            <a:ext cx="211618" cy="179219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BBEF7098-793F-4F2D-BBD3-8C0FF1E3E85B}"/>
              </a:ext>
            </a:extLst>
          </p:cNvPr>
          <p:cNvSpPr txBox="1"/>
          <p:nvPr/>
        </p:nvSpPr>
        <p:spPr>
          <a:xfrm>
            <a:off x="8499207" y="1051106"/>
            <a:ext cx="659273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dirty="0"/>
              <a:t>UESPP</a:t>
            </a:r>
          </a:p>
        </p:txBody>
      </p:sp>
      <p:sp>
        <p:nvSpPr>
          <p:cNvPr id="161" name="Star: 5 Points 160">
            <a:extLst>
              <a:ext uri="{FF2B5EF4-FFF2-40B4-BE49-F238E27FC236}">
                <a16:creationId xmlns:a16="http://schemas.microsoft.com/office/drawing/2014/main" id="{BA23F0E6-E4F3-4E31-B193-DA871BDA3FB9}"/>
              </a:ext>
            </a:extLst>
          </p:cNvPr>
          <p:cNvSpPr/>
          <p:nvPr/>
        </p:nvSpPr>
        <p:spPr>
          <a:xfrm>
            <a:off x="8223208" y="1067906"/>
            <a:ext cx="211618" cy="179219"/>
          </a:xfrm>
          <a:prstGeom prst="star5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2" name="Rectangle: Rounded Corners 161" title="Milestone Graphic">
            <a:extLst>
              <a:ext uri="{FF2B5EF4-FFF2-40B4-BE49-F238E27FC236}">
                <a16:creationId xmlns:a16="http://schemas.microsoft.com/office/drawing/2014/main" id="{8090AB75-58BE-403A-B0FD-69E79B6119A1}"/>
              </a:ext>
            </a:extLst>
          </p:cNvPr>
          <p:cNvSpPr/>
          <p:nvPr/>
        </p:nvSpPr>
        <p:spPr>
          <a:xfrm>
            <a:off x="1368821" y="1767352"/>
            <a:ext cx="2134488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32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Def. framework work plans</a:t>
            </a:r>
          </a:p>
        </p:txBody>
      </p:sp>
      <p:sp>
        <p:nvSpPr>
          <p:cNvPr id="164" name="Rectangle: Rounded Corners 163" title="Milestone Graphic">
            <a:extLst>
              <a:ext uri="{FF2B5EF4-FFF2-40B4-BE49-F238E27FC236}">
                <a16:creationId xmlns:a16="http://schemas.microsoft.com/office/drawing/2014/main" id="{986870A5-7F43-4972-B495-93E3BA449E8C}"/>
              </a:ext>
            </a:extLst>
          </p:cNvPr>
          <p:cNvSpPr/>
          <p:nvPr/>
        </p:nvSpPr>
        <p:spPr>
          <a:xfrm>
            <a:off x="4162" y="4704437"/>
            <a:ext cx="9129040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bg1"/>
              </a:gs>
              <a:gs pos="67000">
                <a:srgbClr val="7A90A4"/>
              </a:gs>
              <a:gs pos="6000">
                <a:schemeClr val="bg1"/>
              </a:gs>
              <a:gs pos="40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                            STEAM framework (STEAM team)</a:t>
            </a:r>
          </a:p>
        </p:txBody>
      </p:sp>
      <p:sp>
        <p:nvSpPr>
          <p:cNvPr id="166" name="Rectangle: Rounded Corners 165" title="Milestone Graphic">
            <a:extLst>
              <a:ext uri="{FF2B5EF4-FFF2-40B4-BE49-F238E27FC236}">
                <a16:creationId xmlns:a16="http://schemas.microsoft.com/office/drawing/2014/main" id="{BB3220B0-A95D-4EB6-A3D6-F4B081AFDD19}"/>
              </a:ext>
            </a:extLst>
          </p:cNvPr>
          <p:cNvSpPr/>
          <p:nvPr/>
        </p:nvSpPr>
        <p:spPr>
          <a:xfrm>
            <a:off x="2993834" y="3522099"/>
            <a:ext cx="3156332" cy="18000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/>
              <a:t>Conductors in Quench Simulations (Fellow)</a:t>
            </a:r>
          </a:p>
        </p:txBody>
      </p:sp>
      <p:sp>
        <p:nvSpPr>
          <p:cNvPr id="167" name="Rectangle: Rounded Corners 166" title="Milestone Graphic">
            <a:extLst>
              <a:ext uri="{FF2B5EF4-FFF2-40B4-BE49-F238E27FC236}">
                <a16:creationId xmlns:a16="http://schemas.microsoft.com/office/drawing/2014/main" id="{826147CA-7D8C-4776-93BF-B01E5B6F4197}"/>
              </a:ext>
            </a:extLst>
          </p:cNvPr>
          <p:cNvSpPr/>
          <p:nvPr/>
        </p:nvSpPr>
        <p:spPr>
          <a:xfrm>
            <a:off x="1365781" y="4358750"/>
            <a:ext cx="7687699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/>
              </a:gs>
              <a:gs pos="15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FE Quench Simulator Development (FiQuS) (Andrea, Erik, Tim, Mariusz)</a:t>
            </a:r>
          </a:p>
        </p:txBody>
      </p:sp>
      <p:sp>
        <p:nvSpPr>
          <p:cNvPr id="168" name="Rectangle: Rounded Corners 167" title="Milestone Graphic">
            <a:extLst>
              <a:ext uri="{FF2B5EF4-FFF2-40B4-BE49-F238E27FC236}">
                <a16:creationId xmlns:a16="http://schemas.microsoft.com/office/drawing/2014/main" id="{927AA22B-A6CA-4F86-BA2E-A1F0AE242672}"/>
              </a:ext>
            </a:extLst>
          </p:cNvPr>
          <p:cNvSpPr/>
          <p:nvPr/>
        </p:nvSpPr>
        <p:spPr>
          <a:xfrm>
            <a:off x="1355018" y="2024136"/>
            <a:ext cx="2306809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32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Estimation of resources</a:t>
            </a:r>
          </a:p>
        </p:txBody>
      </p:sp>
      <p:sp>
        <p:nvSpPr>
          <p:cNvPr id="169" name="Rectangle: Rounded Corners 168" title="Milestone Graphic">
            <a:extLst>
              <a:ext uri="{FF2B5EF4-FFF2-40B4-BE49-F238E27FC236}">
                <a16:creationId xmlns:a16="http://schemas.microsoft.com/office/drawing/2014/main" id="{E493A1D4-9006-4B57-A573-375F6CCA5443}"/>
              </a:ext>
            </a:extLst>
          </p:cNvPr>
          <p:cNvSpPr/>
          <p:nvPr/>
        </p:nvSpPr>
        <p:spPr>
          <a:xfrm>
            <a:off x="1354251" y="2255390"/>
            <a:ext cx="2778057" cy="18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tx1">
                  <a:lumMod val="20000"/>
                  <a:lumOff val="80000"/>
                </a:schemeClr>
              </a:gs>
              <a:gs pos="32000">
                <a:schemeClr val="tx1">
                  <a:lumMod val="5000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/>
              <a:t>Detailed plans and meetings</a:t>
            </a:r>
          </a:p>
        </p:txBody>
      </p:sp>
    </p:spTree>
    <p:extLst>
      <p:ext uri="{BB962C8B-B14F-4D97-AF65-F5344CB8AC3E}">
        <p14:creationId xmlns:p14="http://schemas.microsoft.com/office/powerpoint/2010/main" val="2791679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914A2-87E5-4979-89DE-EE83BE953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GB" dirty="0"/>
              <a:t>Ideas funnel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80F8C-90CB-4EF8-BCD3-4AF21FB4717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8D00418-891E-6547-86F4-9C60FA69BAAC}" type="datetime1">
              <a:rPr lang="en-US" smtClean="0"/>
              <a:t>4/27/2022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052F2D-0A81-4237-860E-EF0DA29259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9B8258-8F07-437A-961C-F60C604927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ECBA75B-262D-4ADB-899C-D237446B5FFE}"/>
              </a:ext>
            </a:extLst>
          </p:cNvPr>
          <p:cNvGrpSpPr/>
          <p:nvPr/>
        </p:nvGrpSpPr>
        <p:grpSpPr>
          <a:xfrm>
            <a:off x="724988" y="837038"/>
            <a:ext cx="7460388" cy="4671278"/>
            <a:chOff x="869951" y="1120784"/>
            <a:chExt cx="7680820" cy="5008976"/>
          </a:xfrm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1A9CCA7-6E1D-4CD3-BAD7-959FDF82982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35600" y="1193790"/>
              <a:ext cx="6978920" cy="4491991"/>
            </a:xfrm>
            <a:custGeom>
              <a:avLst/>
              <a:gdLst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32 w 10000"/>
                <a:gd name="connsiteY96" fmla="*/ 6808 h 10000"/>
                <a:gd name="connsiteX97" fmla="*/ 144 w 10000"/>
                <a:gd name="connsiteY97" fmla="*/ 6859 h 10000"/>
                <a:gd name="connsiteX98" fmla="*/ 156 w 10000"/>
                <a:gd name="connsiteY98" fmla="*/ 6907 h 10000"/>
                <a:gd name="connsiteX99" fmla="*/ 169 w 10000"/>
                <a:gd name="connsiteY99" fmla="*/ 6950 h 10000"/>
                <a:gd name="connsiteX100" fmla="*/ 181 w 10000"/>
                <a:gd name="connsiteY100" fmla="*/ 6987 h 10000"/>
                <a:gd name="connsiteX101" fmla="*/ 193 w 10000"/>
                <a:gd name="connsiteY101" fmla="*/ 7020 h 10000"/>
                <a:gd name="connsiteX102" fmla="*/ 207 w 10000"/>
                <a:gd name="connsiteY102" fmla="*/ 7050 h 10000"/>
                <a:gd name="connsiteX103" fmla="*/ 220 w 10000"/>
                <a:gd name="connsiteY103" fmla="*/ 7073 h 10000"/>
                <a:gd name="connsiteX104" fmla="*/ 233 w 10000"/>
                <a:gd name="connsiteY104" fmla="*/ 7091 h 10000"/>
                <a:gd name="connsiteX105" fmla="*/ 241 w 10000"/>
                <a:gd name="connsiteY105" fmla="*/ 7098 h 10000"/>
                <a:gd name="connsiteX106" fmla="*/ 248 w 10000"/>
                <a:gd name="connsiteY106" fmla="*/ 7105 h 10000"/>
                <a:gd name="connsiteX107" fmla="*/ 255 w 10000"/>
                <a:gd name="connsiteY107" fmla="*/ 7108 h 10000"/>
                <a:gd name="connsiteX108" fmla="*/ 261 w 10000"/>
                <a:gd name="connsiteY108" fmla="*/ 7114 h 10000"/>
                <a:gd name="connsiteX109" fmla="*/ 268 w 10000"/>
                <a:gd name="connsiteY109" fmla="*/ 7115 h 10000"/>
                <a:gd name="connsiteX110" fmla="*/ 224 w 10000"/>
                <a:gd name="connsiteY110" fmla="*/ 6903 h 10000"/>
                <a:gd name="connsiteX111" fmla="*/ 3953 w 10000"/>
                <a:gd name="connsiteY111" fmla="*/ 7115 h 10000"/>
                <a:gd name="connsiteX112" fmla="*/ 3953 w 10000"/>
                <a:gd name="connsiteY112" fmla="*/ 7115 h 10000"/>
                <a:gd name="connsiteX113" fmla="*/ 4075 w 10000"/>
                <a:gd name="connsiteY113" fmla="*/ 7117 h 10000"/>
                <a:gd name="connsiteX114" fmla="*/ 4200 w 10000"/>
                <a:gd name="connsiteY114" fmla="*/ 7122 h 10000"/>
                <a:gd name="connsiteX115" fmla="*/ 4324 w 10000"/>
                <a:gd name="connsiteY115" fmla="*/ 7129 h 10000"/>
                <a:gd name="connsiteX116" fmla="*/ 4447 w 10000"/>
                <a:gd name="connsiteY116" fmla="*/ 7142 h 10000"/>
                <a:gd name="connsiteX117" fmla="*/ 4572 w 10000"/>
                <a:gd name="connsiteY117" fmla="*/ 7155 h 10000"/>
                <a:gd name="connsiteX118" fmla="*/ 4695 w 10000"/>
                <a:gd name="connsiteY118" fmla="*/ 7173 h 10000"/>
                <a:gd name="connsiteX119" fmla="*/ 4820 w 10000"/>
                <a:gd name="connsiteY119" fmla="*/ 7193 h 10000"/>
                <a:gd name="connsiteX120" fmla="*/ 4942 w 10000"/>
                <a:gd name="connsiteY120" fmla="*/ 7216 h 10000"/>
                <a:gd name="connsiteX121" fmla="*/ 5065 w 10000"/>
                <a:gd name="connsiteY121" fmla="*/ 7240 h 10000"/>
                <a:gd name="connsiteX122" fmla="*/ 5189 w 10000"/>
                <a:gd name="connsiteY122" fmla="*/ 7268 h 10000"/>
                <a:gd name="connsiteX123" fmla="*/ 5310 w 10000"/>
                <a:gd name="connsiteY123" fmla="*/ 7298 h 10000"/>
                <a:gd name="connsiteX124" fmla="*/ 5432 w 10000"/>
                <a:gd name="connsiteY124" fmla="*/ 7330 h 10000"/>
                <a:gd name="connsiteX125" fmla="*/ 5553 w 10000"/>
                <a:gd name="connsiteY125" fmla="*/ 7365 h 10000"/>
                <a:gd name="connsiteX126" fmla="*/ 5676 w 10000"/>
                <a:gd name="connsiteY126" fmla="*/ 7401 h 10000"/>
                <a:gd name="connsiteX127" fmla="*/ 5796 w 10000"/>
                <a:gd name="connsiteY127" fmla="*/ 7440 h 10000"/>
                <a:gd name="connsiteX128" fmla="*/ 5916 w 10000"/>
                <a:gd name="connsiteY128" fmla="*/ 7481 h 10000"/>
                <a:gd name="connsiteX129" fmla="*/ 6034 w 10000"/>
                <a:gd name="connsiteY129" fmla="*/ 7524 h 10000"/>
                <a:gd name="connsiteX130" fmla="*/ 6153 w 10000"/>
                <a:gd name="connsiteY130" fmla="*/ 7567 h 10000"/>
                <a:gd name="connsiteX131" fmla="*/ 6271 w 10000"/>
                <a:gd name="connsiteY131" fmla="*/ 7616 h 10000"/>
                <a:gd name="connsiteX132" fmla="*/ 6389 w 10000"/>
                <a:gd name="connsiteY132" fmla="*/ 7664 h 10000"/>
                <a:gd name="connsiteX133" fmla="*/ 6504 w 10000"/>
                <a:gd name="connsiteY133" fmla="*/ 7713 h 10000"/>
                <a:gd name="connsiteX134" fmla="*/ 6620 w 10000"/>
                <a:gd name="connsiteY134" fmla="*/ 7764 h 10000"/>
                <a:gd name="connsiteX135" fmla="*/ 6735 w 10000"/>
                <a:gd name="connsiteY135" fmla="*/ 7816 h 10000"/>
                <a:gd name="connsiteX136" fmla="*/ 6846 w 10000"/>
                <a:gd name="connsiteY136" fmla="*/ 7869 h 10000"/>
                <a:gd name="connsiteX137" fmla="*/ 6960 w 10000"/>
                <a:gd name="connsiteY137" fmla="*/ 7924 h 10000"/>
                <a:gd name="connsiteX138" fmla="*/ 7070 w 10000"/>
                <a:gd name="connsiteY138" fmla="*/ 7980 h 10000"/>
                <a:gd name="connsiteX139" fmla="*/ 7181 w 10000"/>
                <a:gd name="connsiteY139" fmla="*/ 8035 h 10000"/>
                <a:gd name="connsiteX140" fmla="*/ 7290 w 10000"/>
                <a:gd name="connsiteY140" fmla="*/ 8093 h 10000"/>
                <a:gd name="connsiteX141" fmla="*/ 7397 w 10000"/>
                <a:gd name="connsiteY141" fmla="*/ 8153 h 10000"/>
                <a:gd name="connsiteX142" fmla="*/ 7504 w 10000"/>
                <a:gd name="connsiteY142" fmla="*/ 8212 h 10000"/>
                <a:gd name="connsiteX143" fmla="*/ 7609 w 10000"/>
                <a:gd name="connsiteY143" fmla="*/ 8270 h 10000"/>
                <a:gd name="connsiteX144" fmla="*/ 7712 w 10000"/>
                <a:gd name="connsiteY144" fmla="*/ 8331 h 10000"/>
                <a:gd name="connsiteX145" fmla="*/ 7815 w 10000"/>
                <a:gd name="connsiteY145" fmla="*/ 8392 h 10000"/>
                <a:gd name="connsiteX146" fmla="*/ 7915 w 10000"/>
                <a:gd name="connsiteY146" fmla="*/ 8452 h 10000"/>
                <a:gd name="connsiteX147" fmla="*/ 8014 w 10000"/>
                <a:gd name="connsiteY147" fmla="*/ 8514 h 10000"/>
                <a:gd name="connsiteX148" fmla="*/ 8112 w 10000"/>
                <a:gd name="connsiteY148" fmla="*/ 8575 h 10000"/>
                <a:gd name="connsiteX149" fmla="*/ 8302 w 10000"/>
                <a:gd name="connsiteY149" fmla="*/ 8698 h 10000"/>
                <a:gd name="connsiteX150" fmla="*/ 8484 w 10000"/>
                <a:gd name="connsiteY150" fmla="*/ 8821 h 10000"/>
                <a:gd name="connsiteX151" fmla="*/ 8661 w 10000"/>
                <a:gd name="connsiteY151" fmla="*/ 8943 h 10000"/>
                <a:gd name="connsiteX152" fmla="*/ 8828 w 10000"/>
                <a:gd name="connsiteY152" fmla="*/ 9063 h 10000"/>
                <a:gd name="connsiteX153" fmla="*/ 8989 w 10000"/>
                <a:gd name="connsiteY153" fmla="*/ 9182 h 10000"/>
                <a:gd name="connsiteX154" fmla="*/ 9139 w 10000"/>
                <a:gd name="connsiteY154" fmla="*/ 9295 h 10000"/>
                <a:gd name="connsiteX155" fmla="*/ 9283 w 10000"/>
                <a:gd name="connsiteY155" fmla="*/ 9405 h 10000"/>
                <a:gd name="connsiteX156" fmla="*/ 9416 w 10000"/>
                <a:gd name="connsiteY156" fmla="*/ 9510 h 10000"/>
                <a:gd name="connsiteX157" fmla="*/ 9539 w 10000"/>
                <a:gd name="connsiteY157" fmla="*/ 9610 h 10000"/>
                <a:gd name="connsiteX158" fmla="*/ 9653 w 10000"/>
                <a:gd name="connsiteY158" fmla="*/ 9703 h 10000"/>
                <a:gd name="connsiteX159" fmla="*/ 9756 w 10000"/>
                <a:gd name="connsiteY159" fmla="*/ 9788 h 10000"/>
                <a:gd name="connsiteX160" fmla="*/ 9849 w 10000"/>
                <a:gd name="connsiteY160" fmla="*/ 9869 h 10000"/>
                <a:gd name="connsiteX161" fmla="*/ 9929 w 10000"/>
                <a:gd name="connsiteY161" fmla="*/ 9938 h 10000"/>
                <a:gd name="connsiteX162" fmla="*/ 10000 w 10000"/>
                <a:gd name="connsiteY162" fmla="*/ 10000 h 10000"/>
                <a:gd name="connsiteX163" fmla="*/ 10000 w 10000"/>
                <a:gd name="connsiteY163" fmla="*/ 10000 h 10000"/>
                <a:gd name="connsiteX164" fmla="*/ 9986 w 10000"/>
                <a:gd name="connsiteY164" fmla="*/ 9973 h 10000"/>
                <a:gd name="connsiteX165" fmla="*/ 9971 w 10000"/>
                <a:gd name="connsiteY165" fmla="*/ 9945 h 10000"/>
                <a:gd name="connsiteX166" fmla="*/ 9958 w 10000"/>
                <a:gd name="connsiteY166" fmla="*/ 9914 h 10000"/>
                <a:gd name="connsiteX167" fmla="*/ 9944 w 10000"/>
                <a:gd name="connsiteY167" fmla="*/ 9880 h 10000"/>
                <a:gd name="connsiteX168" fmla="*/ 9918 w 10000"/>
                <a:gd name="connsiteY168" fmla="*/ 9808 h 10000"/>
                <a:gd name="connsiteX169" fmla="*/ 9893 w 10000"/>
                <a:gd name="connsiteY169" fmla="*/ 9727 h 10000"/>
                <a:gd name="connsiteX170" fmla="*/ 9867 w 10000"/>
                <a:gd name="connsiteY170" fmla="*/ 9640 h 10000"/>
                <a:gd name="connsiteX171" fmla="*/ 9842 w 10000"/>
                <a:gd name="connsiteY171" fmla="*/ 9542 h 10000"/>
                <a:gd name="connsiteX172" fmla="*/ 9819 w 10000"/>
                <a:gd name="connsiteY172" fmla="*/ 9439 h 10000"/>
                <a:gd name="connsiteX173" fmla="*/ 9795 w 10000"/>
                <a:gd name="connsiteY173" fmla="*/ 9329 h 10000"/>
                <a:gd name="connsiteX174" fmla="*/ 9773 w 10000"/>
                <a:gd name="connsiteY174" fmla="*/ 9211 h 10000"/>
                <a:gd name="connsiteX175" fmla="*/ 9751 w 10000"/>
                <a:gd name="connsiteY175" fmla="*/ 9086 h 10000"/>
                <a:gd name="connsiteX176" fmla="*/ 9728 w 10000"/>
                <a:gd name="connsiteY176" fmla="*/ 8955 h 10000"/>
                <a:gd name="connsiteX177" fmla="*/ 9708 w 10000"/>
                <a:gd name="connsiteY177" fmla="*/ 8817 h 10000"/>
                <a:gd name="connsiteX178" fmla="*/ 9688 w 10000"/>
                <a:gd name="connsiteY178" fmla="*/ 8673 h 10000"/>
                <a:gd name="connsiteX179" fmla="*/ 9669 w 10000"/>
                <a:gd name="connsiteY179" fmla="*/ 8522 h 10000"/>
                <a:gd name="connsiteX180" fmla="*/ 9650 w 10000"/>
                <a:gd name="connsiteY180" fmla="*/ 8366 h 10000"/>
                <a:gd name="connsiteX181" fmla="*/ 9633 w 10000"/>
                <a:gd name="connsiteY181" fmla="*/ 8204 h 10000"/>
                <a:gd name="connsiteX182" fmla="*/ 9617 w 10000"/>
                <a:gd name="connsiteY182" fmla="*/ 8035 h 10000"/>
                <a:gd name="connsiteX183" fmla="*/ 9600 w 10000"/>
                <a:gd name="connsiteY183" fmla="*/ 7861 h 10000"/>
                <a:gd name="connsiteX184" fmla="*/ 9586 w 10000"/>
                <a:gd name="connsiteY184" fmla="*/ 7685 h 10000"/>
                <a:gd name="connsiteX185" fmla="*/ 9571 w 10000"/>
                <a:gd name="connsiteY185" fmla="*/ 7502 h 10000"/>
                <a:gd name="connsiteX186" fmla="*/ 9558 w 10000"/>
                <a:gd name="connsiteY186" fmla="*/ 7314 h 10000"/>
                <a:gd name="connsiteX187" fmla="*/ 9546 w 10000"/>
                <a:gd name="connsiteY187" fmla="*/ 7122 h 10000"/>
                <a:gd name="connsiteX188" fmla="*/ 9534 w 10000"/>
                <a:gd name="connsiteY188" fmla="*/ 6927 h 10000"/>
                <a:gd name="connsiteX189" fmla="*/ 9525 w 10000"/>
                <a:gd name="connsiteY189" fmla="*/ 6727 h 10000"/>
                <a:gd name="connsiteX190" fmla="*/ 9516 w 10000"/>
                <a:gd name="connsiteY190" fmla="*/ 6522 h 10000"/>
                <a:gd name="connsiteX191" fmla="*/ 9508 w 10000"/>
                <a:gd name="connsiteY191" fmla="*/ 6312 h 10000"/>
                <a:gd name="connsiteX192" fmla="*/ 9502 w 10000"/>
                <a:gd name="connsiteY192" fmla="*/ 6103 h 10000"/>
                <a:gd name="connsiteX193" fmla="*/ 9496 w 10000"/>
                <a:gd name="connsiteY193" fmla="*/ 5888 h 10000"/>
                <a:gd name="connsiteX194" fmla="*/ 9491 w 10000"/>
                <a:gd name="connsiteY194" fmla="*/ 5669 h 10000"/>
                <a:gd name="connsiteX195" fmla="*/ 9489 w 10000"/>
                <a:gd name="connsiteY195" fmla="*/ 5447 h 10000"/>
                <a:gd name="connsiteX196" fmla="*/ 9488 w 10000"/>
                <a:gd name="connsiteY196" fmla="*/ 5225 h 10000"/>
                <a:gd name="connsiteX197" fmla="*/ 9487 w 10000"/>
                <a:gd name="connsiteY197" fmla="*/ 5001 h 10000"/>
                <a:gd name="connsiteX198" fmla="*/ 9487 w 10000"/>
                <a:gd name="connsiteY198" fmla="*/ 5001 h 10000"/>
                <a:gd name="connsiteX199" fmla="*/ 9488 w 10000"/>
                <a:gd name="connsiteY199" fmla="*/ 4773 h 10000"/>
                <a:gd name="connsiteX200" fmla="*/ 9489 w 10000"/>
                <a:gd name="connsiteY200" fmla="*/ 4550 h 10000"/>
                <a:gd name="connsiteX201" fmla="*/ 9491 w 10000"/>
                <a:gd name="connsiteY201" fmla="*/ 4329 h 10000"/>
                <a:gd name="connsiteX202" fmla="*/ 9496 w 10000"/>
                <a:gd name="connsiteY202" fmla="*/ 4112 h 10000"/>
                <a:gd name="connsiteX203" fmla="*/ 9502 w 10000"/>
                <a:gd name="connsiteY203" fmla="*/ 3897 h 10000"/>
                <a:gd name="connsiteX204" fmla="*/ 9508 w 10000"/>
                <a:gd name="connsiteY204" fmla="*/ 3686 h 10000"/>
                <a:gd name="connsiteX205" fmla="*/ 9516 w 10000"/>
                <a:gd name="connsiteY205" fmla="*/ 3477 h 10000"/>
                <a:gd name="connsiteX206" fmla="*/ 9525 w 10000"/>
                <a:gd name="connsiteY206" fmla="*/ 3273 h 10000"/>
                <a:gd name="connsiteX207" fmla="*/ 9534 w 10000"/>
                <a:gd name="connsiteY207" fmla="*/ 3074 h 10000"/>
                <a:gd name="connsiteX208" fmla="*/ 9546 w 10000"/>
                <a:gd name="connsiteY208" fmla="*/ 2876 h 10000"/>
                <a:gd name="connsiteX209" fmla="*/ 9558 w 10000"/>
                <a:gd name="connsiteY209" fmla="*/ 2684 h 10000"/>
                <a:gd name="connsiteX210" fmla="*/ 9571 w 10000"/>
                <a:gd name="connsiteY210" fmla="*/ 2498 h 10000"/>
                <a:gd name="connsiteX211" fmla="*/ 9584 w 10000"/>
                <a:gd name="connsiteY211" fmla="*/ 2315 h 10000"/>
                <a:gd name="connsiteX212" fmla="*/ 9600 w 10000"/>
                <a:gd name="connsiteY212" fmla="*/ 2137 h 10000"/>
                <a:gd name="connsiteX213" fmla="*/ 9617 w 10000"/>
                <a:gd name="connsiteY213" fmla="*/ 1965 h 10000"/>
                <a:gd name="connsiteX214" fmla="*/ 9633 w 10000"/>
                <a:gd name="connsiteY214" fmla="*/ 1796 h 10000"/>
                <a:gd name="connsiteX215" fmla="*/ 9650 w 10000"/>
                <a:gd name="connsiteY215" fmla="*/ 1634 h 10000"/>
                <a:gd name="connsiteX216" fmla="*/ 9669 w 10000"/>
                <a:gd name="connsiteY216" fmla="*/ 1478 h 10000"/>
                <a:gd name="connsiteX217" fmla="*/ 9687 w 10000"/>
                <a:gd name="connsiteY217" fmla="*/ 1327 h 10000"/>
                <a:gd name="connsiteX218" fmla="*/ 9708 w 10000"/>
                <a:gd name="connsiteY218" fmla="*/ 1183 h 10000"/>
                <a:gd name="connsiteX219" fmla="*/ 9728 w 10000"/>
                <a:gd name="connsiteY219" fmla="*/ 1046 h 10000"/>
                <a:gd name="connsiteX220" fmla="*/ 9749 w 10000"/>
                <a:gd name="connsiteY220" fmla="*/ 914 h 10000"/>
                <a:gd name="connsiteX221" fmla="*/ 9771 w 10000"/>
                <a:gd name="connsiteY221" fmla="*/ 789 h 10000"/>
                <a:gd name="connsiteX222" fmla="*/ 9795 w 10000"/>
                <a:gd name="connsiteY222" fmla="*/ 671 h 10000"/>
                <a:gd name="connsiteX223" fmla="*/ 9819 w 10000"/>
                <a:gd name="connsiteY223" fmla="*/ 560 h 10000"/>
                <a:gd name="connsiteX224" fmla="*/ 9842 w 10000"/>
                <a:gd name="connsiteY224" fmla="*/ 457 h 10000"/>
                <a:gd name="connsiteX225" fmla="*/ 9867 w 10000"/>
                <a:gd name="connsiteY225" fmla="*/ 360 h 10000"/>
                <a:gd name="connsiteX226" fmla="*/ 9892 w 10000"/>
                <a:gd name="connsiteY226" fmla="*/ 273 h 10000"/>
                <a:gd name="connsiteX227" fmla="*/ 9918 w 10000"/>
                <a:gd name="connsiteY227" fmla="*/ 192 h 10000"/>
                <a:gd name="connsiteX228" fmla="*/ 9944 w 10000"/>
                <a:gd name="connsiteY228" fmla="*/ 120 h 10000"/>
                <a:gd name="connsiteX229" fmla="*/ 9958 w 10000"/>
                <a:gd name="connsiteY229" fmla="*/ 85 h 10000"/>
                <a:gd name="connsiteX230" fmla="*/ 9970 w 10000"/>
                <a:gd name="connsiteY230" fmla="*/ 57 h 10000"/>
                <a:gd name="connsiteX231" fmla="*/ 9985 w 10000"/>
                <a:gd name="connsiteY231" fmla="*/ 27 h 10000"/>
                <a:gd name="connsiteX232" fmla="*/ 9998 w 10000"/>
                <a:gd name="connsiteY232" fmla="*/ 0 h 10000"/>
                <a:gd name="connsiteX233" fmla="*/ 9998 w 10000"/>
                <a:gd name="connsiteY233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32 w 10000"/>
                <a:gd name="connsiteY96" fmla="*/ 6808 h 10000"/>
                <a:gd name="connsiteX97" fmla="*/ 144 w 10000"/>
                <a:gd name="connsiteY97" fmla="*/ 6859 h 10000"/>
                <a:gd name="connsiteX98" fmla="*/ 156 w 10000"/>
                <a:gd name="connsiteY98" fmla="*/ 6907 h 10000"/>
                <a:gd name="connsiteX99" fmla="*/ 169 w 10000"/>
                <a:gd name="connsiteY99" fmla="*/ 6950 h 10000"/>
                <a:gd name="connsiteX100" fmla="*/ 181 w 10000"/>
                <a:gd name="connsiteY100" fmla="*/ 6987 h 10000"/>
                <a:gd name="connsiteX101" fmla="*/ 193 w 10000"/>
                <a:gd name="connsiteY101" fmla="*/ 7020 h 10000"/>
                <a:gd name="connsiteX102" fmla="*/ 207 w 10000"/>
                <a:gd name="connsiteY102" fmla="*/ 7050 h 10000"/>
                <a:gd name="connsiteX103" fmla="*/ 220 w 10000"/>
                <a:gd name="connsiteY103" fmla="*/ 7073 h 10000"/>
                <a:gd name="connsiteX104" fmla="*/ 233 w 10000"/>
                <a:gd name="connsiteY104" fmla="*/ 7091 h 10000"/>
                <a:gd name="connsiteX105" fmla="*/ 241 w 10000"/>
                <a:gd name="connsiteY105" fmla="*/ 7098 h 10000"/>
                <a:gd name="connsiteX106" fmla="*/ 248 w 10000"/>
                <a:gd name="connsiteY106" fmla="*/ 7105 h 10000"/>
                <a:gd name="connsiteX107" fmla="*/ 255 w 10000"/>
                <a:gd name="connsiteY107" fmla="*/ 7108 h 10000"/>
                <a:gd name="connsiteX108" fmla="*/ 261 w 10000"/>
                <a:gd name="connsiteY108" fmla="*/ 7114 h 10000"/>
                <a:gd name="connsiteX109" fmla="*/ 268 w 10000"/>
                <a:gd name="connsiteY109" fmla="*/ 7115 h 10000"/>
                <a:gd name="connsiteX110" fmla="*/ 265 w 10000"/>
                <a:gd name="connsiteY110" fmla="*/ 7112 h 10000"/>
                <a:gd name="connsiteX111" fmla="*/ 3953 w 10000"/>
                <a:gd name="connsiteY111" fmla="*/ 7115 h 10000"/>
                <a:gd name="connsiteX112" fmla="*/ 3953 w 10000"/>
                <a:gd name="connsiteY112" fmla="*/ 7115 h 10000"/>
                <a:gd name="connsiteX113" fmla="*/ 4075 w 10000"/>
                <a:gd name="connsiteY113" fmla="*/ 7117 h 10000"/>
                <a:gd name="connsiteX114" fmla="*/ 4200 w 10000"/>
                <a:gd name="connsiteY114" fmla="*/ 7122 h 10000"/>
                <a:gd name="connsiteX115" fmla="*/ 4324 w 10000"/>
                <a:gd name="connsiteY115" fmla="*/ 7129 h 10000"/>
                <a:gd name="connsiteX116" fmla="*/ 4447 w 10000"/>
                <a:gd name="connsiteY116" fmla="*/ 7142 h 10000"/>
                <a:gd name="connsiteX117" fmla="*/ 4572 w 10000"/>
                <a:gd name="connsiteY117" fmla="*/ 7155 h 10000"/>
                <a:gd name="connsiteX118" fmla="*/ 4695 w 10000"/>
                <a:gd name="connsiteY118" fmla="*/ 7173 h 10000"/>
                <a:gd name="connsiteX119" fmla="*/ 4820 w 10000"/>
                <a:gd name="connsiteY119" fmla="*/ 7193 h 10000"/>
                <a:gd name="connsiteX120" fmla="*/ 4942 w 10000"/>
                <a:gd name="connsiteY120" fmla="*/ 7216 h 10000"/>
                <a:gd name="connsiteX121" fmla="*/ 5065 w 10000"/>
                <a:gd name="connsiteY121" fmla="*/ 7240 h 10000"/>
                <a:gd name="connsiteX122" fmla="*/ 5189 w 10000"/>
                <a:gd name="connsiteY122" fmla="*/ 7268 h 10000"/>
                <a:gd name="connsiteX123" fmla="*/ 5310 w 10000"/>
                <a:gd name="connsiteY123" fmla="*/ 7298 h 10000"/>
                <a:gd name="connsiteX124" fmla="*/ 5432 w 10000"/>
                <a:gd name="connsiteY124" fmla="*/ 7330 h 10000"/>
                <a:gd name="connsiteX125" fmla="*/ 5553 w 10000"/>
                <a:gd name="connsiteY125" fmla="*/ 7365 h 10000"/>
                <a:gd name="connsiteX126" fmla="*/ 5676 w 10000"/>
                <a:gd name="connsiteY126" fmla="*/ 7401 h 10000"/>
                <a:gd name="connsiteX127" fmla="*/ 5796 w 10000"/>
                <a:gd name="connsiteY127" fmla="*/ 7440 h 10000"/>
                <a:gd name="connsiteX128" fmla="*/ 5916 w 10000"/>
                <a:gd name="connsiteY128" fmla="*/ 7481 h 10000"/>
                <a:gd name="connsiteX129" fmla="*/ 6034 w 10000"/>
                <a:gd name="connsiteY129" fmla="*/ 7524 h 10000"/>
                <a:gd name="connsiteX130" fmla="*/ 6153 w 10000"/>
                <a:gd name="connsiteY130" fmla="*/ 7567 h 10000"/>
                <a:gd name="connsiteX131" fmla="*/ 6271 w 10000"/>
                <a:gd name="connsiteY131" fmla="*/ 7616 h 10000"/>
                <a:gd name="connsiteX132" fmla="*/ 6389 w 10000"/>
                <a:gd name="connsiteY132" fmla="*/ 7664 h 10000"/>
                <a:gd name="connsiteX133" fmla="*/ 6504 w 10000"/>
                <a:gd name="connsiteY133" fmla="*/ 7713 h 10000"/>
                <a:gd name="connsiteX134" fmla="*/ 6620 w 10000"/>
                <a:gd name="connsiteY134" fmla="*/ 7764 h 10000"/>
                <a:gd name="connsiteX135" fmla="*/ 6735 w 10000"/>
                <a:gd name="connsiteY135" fmla="*/ 7816 h 10000"/>
                <a:gd name="connsiteX136" fmla="*/ 6846 w 10000"/>
                <a:gd name="connsiteY136" fmla="*/ 7869 h 10000"/>
                <a:gd name="connsiteX137" fmla="*/ 6960 w 10000"/>
                <a:gd name="connsiteY137" fmla="*/ 7924 h 10000"/>
                <a:gd name="connsiteX138" fmla="*/ 7070 w 10000"/>
                <a:gd name="connsiteY138" fmla="*/ 7980 h 10000"/>
                <a:gd name="connsiteX139" fmla="*/ 7181 w 10000"/>
                <a:gd name="connsiteY139" fmla="*/ 8035 h 10000"/>
                <a:gd name="connsiteX140" fmla="*/ 7290 w 10000"/>
                <a:gd name="connsiteY140" fmla="*/ 8093 h 10000"/>
                <a:gd name="connsiteX141" fmla="*/ 7397 w 10000"/>
                <a:gd name="connsiteY141" fmla="*/ 8153 h 10000"/>
                <a:gd name="connsiteX142" fmla="*/ 7504 w 10000"/>
                <a:gd name="connsiteY142" fmla="*/ 8212 h 10000"/>
                <a:gd name="connsiteX143" fmla="*/ 7609 w 10000"/>
                <a:gd name="connsiteY143" fmla="*/ 8270 h 10000"/>
                <a:gd name="connsiteX144" fmla="*/ 7712 w 10000"/>
                <a:gd name="connsiteY144" fmla="*/ 8331 h 10000"/>
                <a:gd name="connsiteX145" fmla="*/ 7815 w 10000"/>
                <a:gd name="connsiteY145" fmla="*/ 8392 h 10000"/>
                <a:gd name="connsiteX146" fmla="*/ 7915 w 10000"/>
                <a:gd name="connsiteY146" fmla="*/ 8452 h 10000"/>
                <a:gd name="connsiteX147" fmla="*/ 8014 w 10000"/>
                <a:gd name="connsiteY147" fmla="*/ 8514 h 10000"/>
                <a:gd name="connsiteX148" fmla="*/ 8112 w 10000"/>
                <a:gd name="connsiteY148" fmla="*/ 8575 h 10000"/>
                <a:gd name="connsiteX149" fmla="*/ 8302 w 10000"/>
                <a:gd name="connsiteY149" fmla="*/ 8698 h 10000"/>
                <a:gd name="connsiteX150" fmla="*/ 8484 w 10000"/>
                <a:gd name="connsiteY150" fmla="*/ 8821 h 10000"/>
                <a:gd name="connsiteX151" fmla="*/ 8661 w 10000"/>
                <a:gd name="connsiteY151" fmla="*/ 8943 h 10000"/>
                <a:gd name="connsiteX152" fmla="*/ 8828 w 10000"/>
                <a:gd name="connsiteY152" fmla="*/ 9063 h 10000"/>
                <a:gd name="connsiteX153" fmla="*/ 8989 w 10000"/>
                <a:gd name="connsiteY153" fmla="*/ 9182 h 10000"/>
                <a:gd name="connsiteX154" fmla="*/ 9139 w 10000"/>
                <a:gd name="connsiteY154" fmla="*/ 9295 h 10000"/>
                <a:gd name="connsiteX155" fmla="*/ 9283 w 10000"/>
                <a:gd name="connsiteY155" fmla="*/ 9405 h 10000"/>
                <a:gd name="connsiteX156" fmla="*/ 9416 w 10000"/>
                <a:gd name="connsiteY156" fmla="*/ 9510 h 10000"/>
                <a:gd name="connsiteX157" fmla="*/ 9539 w 10000"/>
                <a:gd name="connsiteY157" fmla="*/ 9610 h 10000"/>
                <a:gd name="connsiteX158" fmla="*/ 9653 w 10000"/>
                <a:gd name="connsiteY158" fmla="*/ 9703 h 10000"/>
                <a:gd name="connsiteX159" fmla="*/ 9756 w 10000"/>
                <a:gd name="connsiteY159" fmla="*/ 9788 h 10000"/>
                <a:gd name="connsiteX160" fmla="*/ 9849 w 10000"/>
                <a:gd name="connsiteY160" fmla="*/ 9869 h 10000"/>
                <a:gd name="connsiteX161" fmla="*/ 9929 w 10000"/>
                <a:gd name="connsiteY161" fmla="*/ 9938 h 10000"/>
                <a:gd name="connsiteX162" fmla="*/ 10000 w 10000"/>
                <a:gd name="connsiteY162" fmla="*/ 10000 h 10000"/>
                <a:gd name="connsiteX163" fmla="*/ 10000 w 10000"/>
                <a:gd name="connsiteY163" fmla="*/ 10000 h 10000"/>
                <a:gd name="connsiteX164" fmla="*/ 9986 w 10000"/>
                <a:gd name="connsiteY164" fmla="*/ 9973 h 10000"/>
                <a:gd name="connsiteX165" fmla="*/ 9971 w 10000"/>
                <a:gd name="connsiteY165" fmla="*/ 9945 h 10000"/>
                <a:gd name="connsiteX166" fmla="*/ 9958 w 10000"/>
                <a:gd name="connsiteY166" fmla="*/ 9914 h 10000"/>
                <a:gd name="connsiteX167" fmla="*/ 9944 w 10000"/>
                <a:gd name="connsiteY167" fmla="*/ 9880 h 10000"/>
                <a:gd name="connsiteX168" fmla="*/ 9918 w 10000"/>
                <a:gd name="connsiteY168" fmla="*/ 9808 h 10000"/>
                <a:gd name="connsiteX169" fmla="*/ 9893 w 10000"/>
                <a:gd name="connsiteY169" fmla="*/ 9727 h 10000"/>
                <a:gd name="connsiteX170" fmla="*/ 9867 w 10000"/>
                <a:gd name="connsiteY170" fmla="*/ 9640 h 10000"/>
                <a:gd name="connsiteX171" fmla="*/ 9842 w 10000"/>
                <a:gd name="connsiteY171" fmla="*/ 9542 h 10000"/>
                <a:gd name="connsiteX172" fmla="*/ 9819 w 10000"/>
                <a:gd name="connsiteY172" fmla="*/ 9439 h 10000"/>
                <a:gd name="connsiteX173" fmla="*/ 9795 w 10000"/>
                <a:gd name="connsiteY173" fmla="*/ 9329 h 10000"/>
                <a:gd name="connsiteX174" fmla="*/ 9773 w 10000"/>
                <a:gd name="connsiteY174" fmla="*/ 9211 h 10000"/>
                <a:gd name="connsiteX175" fmla="*/ 9751 w 10000"/>
                <a:gd name="connsiteY175" fmla="*/ 9086 h 10000"/>
                <a:gd name="connsiteX176" fmla="*/ 9728 w 10000"/>
                <a:gd name="connsiteY176" fmla="*/ 8955 h 10000"/>
                <a:gd name="connsiteX177" fmla="*/ 9708 w 10000"/>
                <a:gd name="connsiteY177" fmla="*/ 8817 h 10000"/>
                <a:gd name="connsiteX178" fmla="*/ 9688 w 10000"/>
                <a:gd name="connsiteY178" fmla="*/ 8673 h 10000"/>
                <a:gd name="connsiteX179" fmla="*/ 9669 w 10000"/>
                <a:gd name="connsiteY179" fmla="*/ 8522 h 10000"/>
                <a:gd name="connsiteX180" fmla="*/ 9650 w 10000"/>
                <a:gd name="connsiteY180" fmla="*/ 8366 h 10000"/>
                <a:gd name="connsiteX181" fmla="*/ 9633 w 10000"/>
                <a:gd name="connsiteY181" fmla="*/ 8204 h 10000"/>
                <a:gd name="connsiteX182" fmla="*/ 9617 w 10000"/>
                <a:gd name="connsiteY182" fmla="*/ 8035 h 10000"/>
                <a:gd name="connsiteX183" fmla="*/ 9600 w 10000"/>
                <a:gd name="connsiteY183" fmla="*/ 7861 h 10000"/>
                <a:gd name="connsiteX184" fmla="*/ 9586 w 10000"/>
                <a:gd name="connsiteY184" fmla="*/ 7685 h 10000"/>
                <a:gd name="connsiteX185" fmla="*/ 9571 w 10000"/>
                <a:gd name="connsiteY185" fmla="*/ 7502 h 10000"/>
                <a:gd name="connsiteX186" fmla="*/ 9558 w 10000"/>
                <a:gd name="connsiteY186" fmla="*/ 7314 h 10000"/>
                <a:gd name="connsiteX187" fmla="*/ 9546 w 10000"/>
                <a:gd name="connsiteY187" fmla="*/ 7122 h 10000"/>
                <a:gd name="connsiteX188" fmla="*/ 9534 w 10000"/>
                <a:gd name="connsiteY188" fmla="*/ 6927 h 10000"/>
                <a:gd name="connsiteX189" fmla="*/ 9525 w 10000"/>
                <a:gd name="connsiteY189" fmla="*/ 6727 h 10000"/>
                <a:gd name="connsiteX190" fmla="*/ 9516 w 10000"/>
                <a:gd name="connsiteY190" fmla="*/ 6522 h 10000"/>
                <a:gd name="connsiteX191" fmla="*/ 9508 w 10000"/>
                <a:gd name="connsiteY191" fmla="*/ 6312 h 10000"/>
                <a:gd name="connsiteX192" fmla="*/ 9502 w 10000"/>
                <a:gd name="connsiteY192" fmla="*/ 6103 h 10000"/>
                <a:gd name="connsiteX193" fmla="*/ 9496 w 10000"/>
                <a:gd name="connsiteY193" fmla="*/ 5888 h 10000"/>
                <a:gd name="connsiteX194" fmla="*/ 9491 w 10000"/>
                <a:gd name="connsiteY194" fmla="*/ 5669 h 10000"/>
                <a:gd name="connsiteX195" fmla="*/ 9489 w 10000"/>
                <a:gd name="connsiteY195" fmla="*/ 5447 h 10000"/>
                <a:gd name="connsiteX196" fmla="*/ 9488 w 10000"/>
                <a:gd name="connsiteY196" fmla="*/ 5225 h 10000"/>
                <a:gd name="connsiteX197" fmla="*/ 9487 w 10000"/>
                <a:gd name="connsiteY197" fmla="*/ 5001 h 10000"/>
                <a:gd name="connsiteX198" fmla="*/ 9487 w 10000"/>
                <a:gd name="connsiteY198" fmla="*/ 5001 h 10000"/>
                <a:gd name="connsiteX199" fmla="*/ 9488 w 10000"/>
                <a:gd name="connsiteY199" fmla="*/ 4773 h 10000"/>
                <a:gd name="connsiteX200" fmla="*/ 9489 w 10000"/>
                <a:gd name="connsiteY200" fmla="*/ 4550 h 10000"/>
                <a:gd name="connsiteX201" fmla="*/ 9491 w 10000"/>
                <a:gd name="connsiteY201" fmla="*/ 4329 h 10000"/>
                <a:gd name="connsiteX202" fmla="*/ 9496 w 10000"/>
                <a:gd name="connsiteY202" fmla="*/ 4112 h 10000"/>
                <a:gd name="connsiteX203" fmla="*/ 9502 w 10000"/>
                <a:gd name="connsiteY203" fmla="*/ 3897 h 10000"/>
                <a:gd name="connsiteX204" fmla="*/ 9508 w 10000"/>
                <a:gd name="connsiteY204" fmla="*/ 3686 h 10000"/>
                <a:gd name="connsiteX205" fmla="*/ 9516 w 10000"/>
                <a:gd name="connsiteY205" fmla="*/ 3477 h 10000"/>
                <a:gd name="connsiteX206" fmla="*/ 9525 w 10000"/>
                <a:gd name="connsiteY206" fmla="*/ 3273 h 10000"/>
                <a:gd name="connsiteX207" fmla="*/ 9534 w 10000"/>
                <a:gd name="connsiteY207" fmla="*/ 3074 h 10000"/>
                <a:gd name="connsiteX208" fmla="*/ 9546 w 10000"/>
                <a:gd name="connsiteY208" fmla="*/ 2876 h 10000"/>
                <a:gd name="connsiteX209" fmla="*/ 9558 w 10000"/>
                <a:gd name="connsiteY209" fmla="*/ 2684 h 10000"/>
                <a:gd name="connsiteX210" fmla="*/ 9571 w 10000"/>
                <a:gd name="connsiteY210" fmla="*/ 2498 h 10000"/>
                <a:gd name="connsiteX211" fmla="*/ 9584 w 10000"/>
                <a:gd name="connsiteY211" fmla="*/ 2315 h 10000"/>
                <a:gd name="connsiteX212" fmla="*/ 9600 w 10000"/>
                <a:gd name="connsiteY212" fmla="*/ 2137 h 10000"/>
                <a:gd name="connsiteX213" fmla="*/ 9617 w 10000"/>
                <a:gd name="connsiteY213" fmla="*/ 1965 h 10000"/>
                <a:gd name="connsiteX214" fmla="*/ 9633 w 10000"/>
                <a:gd name="connsiteY214" fmla="*/ 1796 h 10000"/>
                <a:gd name="connsiteX215" fmla="*/ 9650 w 10000"/>
                <a:gd name="connsiteY215" fmla="*/ 1634 h 10000"/>
                <a:gd name="connsiteX216" fmla="*/ 9669 w 10000"/>
                <a:gd name="connsiteY216" fmla="*/ 1478 h 10000"/>
                <a:gd name="connsiteX217" fmla="*/ 9687 w 10000"/>
                <a:gd name="connsiteY217" fmla="*/ 1327 h 10000"/>
                <a:gd name="connsiteX218" fmla="*/ 9708 w 10000"/>
                <a:gd name="connsiteY218" fmla="*/ 1183 h 10000"/>
                <a:gd name="connsiteX219" fmla="*/ 9728 w 10000"/>
                <a:gd name="connsiteY219" fmla="*/ 1046 h 10000"/>
                <a:gd name="connsiteX220" fmla="*/ 9749 w 10000"/>
                <a:gd name="connsiteY220" fmla="*/ 914 h 10000"/>
                <a:gd name="connsiteX221" fmla="*/ 9771 w 10000"/>
                <a:gd name="connsiteY221" fmla="*/ 789 h 10000"/>
                <a:gd name="connsiteX222" fmla="*/ 9795 w 10000"/>
                <a:gd name="connsiteY222" fmla="*/ 671 h 10000"/>
                <a:gd name="connsiteX223" fmla="*/ 9819 w 10000"/>
                <a:gd name="connsiteY223" fmla="*/ 560 h 10000"/>
                <a:gd name="connsiteX224" fmla="*/ 9842 w 10000"/>
                <a:gd name="connsiteY224" fmla="*/ 457 h 10000"/>
                <a:gd name="connsiteX225" fmla="*/ 9867 w 10000"/>
                <a:gd name="connsiteY225" fmla="*/ 360 h 10000"/>
                <a:gd name="connsiteX226" fmla="*/ 9892 w 10000"/>
                <a:gd name="connsiteY226" fmla="*/ 273 h 10000"/>
                <a:gd name="connsiteX227" fmla="*/ 9918 w 10000"/>
                <a:gd name="connsiteY227" fmla="*/ 192 h 10000"/>
                <a:gd name="connsiteX228" fmla="*/ 9944 w 10000"/>
                <a:gd name="connsiteY228" fmla="*/ 120 h 10000"/>
                <a:gd name="connsiteX229" fmla="*/ 9958 w 10000"/>
                <a:gd name="connsiteY229" fmla="*/ 85 h 10000"/>
                <a:gd name="connsiteX230" fmla="*/ 9970 w 10000"/>
                <a:gd name="connsiteY230" fmla="*/ 57 h 10000"/>
                <a:gd name="connsiteX231" fmla="*/ 9985 w 10000"/>
                <a:gd name="connsiteY231" fmla="*/ 27 h 10000"/>
                <a:gd name="connsiteX232" fmla="*/ 9998 w 10000"/>
                <a:gd name="connsiteY232" fmla="*/ 0 h 10000"/>
                <a:gd name="connsiteX233" fmla="*/ 9998 w 10000"/>
                <a:gd name="connsiteY233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44 w 10000"/>
                <a:gd name="connsiteY96" fmla="*/ 6859 h 10000"/>
                <a:gd name="connsiteX97" fmla="*/ 156 w 10000"/>
                <a:gd name="connsiteY97" fmla="*/ 6907 h 10000"/>
                <a:gd name="connsiteX98" fmla="*/ 169 w 10000"/>
                <a:gd name="connsiteY98" fmla="*/ 6950 h 10000"/>
                <a:gd name="connsiteX99" fmla="*/ 181 w 10000"/>
                <a:gd name="connsiteY99" fmla="*/ 6987 h 10000"/>
                <a:gd name="connsiteX100" fmla="*/ 193 w 10000"/>
                <a:gd name="connsiteY100" fmla="*/ 7020 h 10000"/>
                <a:gd name="connsiteX101" fmla="*/ 207 w 10000"/>
                <a:gd name="connsiteY101" fmla="*/ 7050 h 10000"/>
                <a:gd name="connsiteX102" fmla="*/ 220 w 10000"/>
                <a:gd name="connsiteY102" fmla="*/ 7073 h 10000"/>
                <a:gd name="connsiteX103" fmla="*/ 233 w 10000"/>
                <a:gd name="connsiteY103" fmla="*/ 7091 h 10000"/>
                <a:gd name="connsiteX104" fmla="*/ 241 w 10000"/>
                <a:gd name="connsiteY104" fmla="*/ 7098 h 10000"/>
                <a:gd name="connsiteX105" fmla="*/ 248 w 10000"/>
                <a:gd name="connsiteY105" fmla="*/ 7105 h 10000"/>
                <a:gd name="connsiteX106" fmla="*/ 255 w 10000"/>
                <a:gd name="connsiteY106" fmla="*/ 7108 h 10000"/>
                <a:gd name="connsiteX107" fmla="*/ 261 w 10000"/>
                <a:gd name="connsiteY107" fmla="*/ 7114 h 10000"/>
                <a:gd name="connsiteX108" fmla="*/ 268 w 10000"/>
                <a:gd name="connsiteY108" fmla="*/ 7115 h 10000"/>
                <a:gd name="connsiteX109" fmla="*/ 265 w 10000"/>
                <a:gd name="connsiteY109" fmla="*/ 7112 h 10000"/>
                <a:gd name="connsiteX110" fmla="*/ 3953 w 10000"/>
                <a:gd name="connsiteY110" fmla="*/ 7115 h 10000"/>
                <a:gd name="connsiteX111" fmla="*/ 3953 w 10000"/>
                <a:gd name="connsiteY111" fmla="*/ 7115 h 10000"/>
                <a:gd name="connsiteX112" fmla="*/ 4075 w 10000"/>
                <a:gd name="connsiteY112" fmla="*/ 7117 h 10000"/>
                <a:gd name="connsiteX113" fmla="*/ 4200 w 10000"/>
                <a:gd name="connsiteY113" fmla="*/ 7122 h 10000"/>
                <a:gd name="connsiteX114" fmla="*/ 4324 w 10000"/>
                <a:gd name="connsiteY114" fmla="*/ 7129 h 10000"/>
                <a:gd name="connsiteX115" fmla="*/ 4447 w 10000"/>
                <a:gd name="connsiteY115" fmla="*/ 7142 h 10000"/>
                <a:gd name="connsiteX116" fmla="*/ 4572 w 10000"/>
                <a:gd name="connsiteY116" fmla="*/ 7155 h 10000"/>
                <a:gd name="connsiteX117" fmla="*/ 4695 w 10000"/>
                <a:gd name="connsiteY117" fmla="*/ 7173 h 10000"/>
                <a:gd name="connsiteX118" fmla="*/ 4820 w 10000"/>
                <a:gd name="connsiteY118" fmla="*/ 7193 h 10000"/>
                <a:gd name="connsiteX119" fmla="*/ 4942 w 10000"/>
                <a:gd name="connsiteY119" fmla="*/ 7216 h 10000"/>
                <a:gd name="connsiteX120" fmla="*/ 5065 w 10000"/>
                <a:gd name="connsiteY120" fmla="*/ 7240 h 10000"/>
                <a:gd name="connsiteX121" fmla="*/ 5189 w 10000"/>
                <a:gd name="connsiteY121" fmla="*/ 7268 h 10000"/>
                <a:gd name="connsiteX122" fmla="*/ 5310 w 10000"/>
                <a:gd name="connsiteY122" fmla="*/ 7298 h 10000"/>
                <a:gd name="connsiteX123" fmla="*/ 5432 w 10000"/>
                <a:gd name="connsiteY123" fmla="*/ 7330 h 10000"/>
                <a:gd name="connsiteX124" fmla="*/ 5553 w 10000"/>
                <a:gd name="connsiteY124" fmla="*/ 7365 h 10000"/>
                <a:gd name="connsiteX125" fmla="*/ 5676 w 10000"/>
                <a:gd name="connsiteY125" fmla="*/ 7401 h 10000"/>
                <a:gd name="connsiteX126" fmla="*/ 5796 w 10000"/>
                <a:gd name="connsiteY126" fmla="*/ 7440 h 10000"/>
                <a:gd name="connsiteX127" fmla="*/ 5916 w 10000"/>
                <a:gd name="connsiteY127" fmla="*/ 7481 h 10000"/>
                <a:gd name="connsiteX128" fmla="*/ 6034 w 10000"/>
                <a:gd name="connsiteY128" fmla="*/ 7524 h 10000"/>
                <a:gd name="connsiteX129" fmla="*/ 6153 w 10000"/>
                <a:gd name="connsiteY129" fmla="*/ 7567 h 10000"/>
                <a:gd name="connsiteX130" fmla="*/ 6271 w 10000"/>
                <a:gd name="connsiteY130" fmla="*/ 7616 h 10000"/>
                <a:gd name="connsiteX131" fmla="*/ 6389 w 10000"/>
                <a:gd name="connsiteY131" fmla="*/ 7664 h 10000"/>
                <a:gd name="connsiteX132" fmla="*/ 6504 w 10000"/>
                <a:gd name="connsiteY132" fmla="*/ 7713 h 10000"/>
                <a:gd name="connsiteX133" fmla="*/ 6620 w 10000"/>
                <a:gd name="connsiteY133" fmla="*/ 7764 h 10000"/>
                <a:gd name="connsiteX134" fmla="*/ 6735 w 10000"/>
                <a:gd name="connsiteY134" fmla="*/ 7816 h 10000"/>
                <a:gd name="connsiteX135" fmla="*/ 6846 w 10000"/>
                <a:gd name="connsiteY135" fmla="*/ 7869 h 10000"/>
                <a:gd name="connsiteX136" fmla="*/ 6960 w 10000"/>
                <a:gd name="connsiteY136" fmla="*/ 7924 h 10000"/>
                <a:gd name="connsiteX137" fmla="*/ 7070 w 10000"/>
                <a:gd name="connsiteY137" fmla="*/ 7980 h 10000"/>
                <a:gd name="connsiteX138" fmla="*/ 7181 w 10000"/>
                <a:gd name="connsiteY138" fmla="*/ 8035 h 10000"/>
                <a:gd name="connsiteX139" fmla="*/ 7290 w 10000"/>
                <a:gd name="connsiteY139" fmla="*/ 8093 h 10000"/>
                <a:gd name="connsiteX140" fmla="*/ 7397 w 10000"/>
                <a:gd name="connsiteY140" fmla="*/ 8153 h 10000"/>
                <a:gd name="connsiteX141" fmla="*/ 7504 w 10000"/>
                <a:gd name="connsiteY141" fmla="*/ 8212 h 10000"/>
                <a:gd name="connsiteX142" fmla="*/ 7609 w 10000"/>
                <a:gd name="connsiteY142" fmla="*/ 8270 h 10000"/>
                <a:gd name="connsiteX143" fmla="*/ 7712 w 10000"/>
                <a:gd name="connsiteY143" fmla="*/ 8331 h 10000"/>
                <a:gd name="connsiteX144" fmla="*/ 7815 w 10000"/>
                <a:gd name="connsiteY144" fmla="*/ 8392 h 10000"/>
                <a:gd name="connsiteX145" fmla="*/ 7915 w 10000"/>
                <a:gd name="connsiteY145" fmla="*/ 8452 h 10000"/>
                <a:gd name="connsiteX146" fmla="*/ 8014 w 10000"/>
                <a:gd name="connsiteY146" fmla="*/ 8514 h 10000"/>
                <a:gd name="connsiteX147" fmla="*/ 8112 w 10000"/>
                <a:gd name="connsiteY147" fmla="*/ 8575 h 10000"/>
                <a:gd name="connsiteX148" fmla="*/ 8302 w 10000"/>
                <a:gd name="connsiteY148" fmla="*/ 8698 h 10000"/>
                <a:gd name="connsiteX149" fmla="*/ 8484 w 10000"/>
                <a:gd name="connsiteY149" fmla="*/ 8821 h 10000"/>
                <a:gd name="connsiteX150" fmla="*/ 8661 w 10000"/>
                <a:gd name="connsiteY150" fmla="*/ 8943 h 10000"/>
                <a:gd name="connsiteX151" fmla="*/ 8828 w 10000"/>
                <a:gd name="connsiteY151" fmla="*/ 9063 h 10000"/>
                <a:gd name="connsiteX152" fmla="*/ 8989 w 10000"/>
                <a:gd name="connsiteY152" fmla="*/ 9182 h 10000"/>
                <a:gd name="connsiteX153" fmla="*/ 9139 w 10000"/>
                <a:gd name="connsiteY153" fmla="*/ 9295 h 10000"/>
                <a:gd name="connsiteX154" fmla="*/ 9283 w 10000"/>
                <a:gd name="connsiteY154" fmla="*/ 9405 h 10000"/>
                <a:gd name="connsiteX155" fmla="*/ 9416 w 10000"/>
                <a:gd name="connsiteY155" fmla="*/ 9510 h 10000"/>
                <a:gd name="connsiteX156" fmla="*/ 9539 w 10000"/>
                <a:gd name="connsiteY156" fmla="*/ 9610 h 10000"/>
                <a:gd name="connsiteX157" fmla="*/ 9653 w 10000"/>
                <a:gd name="connsiteY157" fmla="*/ 9703 h 10000"/>
                <a:gd name="connsiteX158" fmla="*/ 9756 w 10000"/>
                <a:gd name="connsiteY158" fmla="*/ 9788 h 10000"/>
                <a:gd name="connsiteX159" fmla="*/ 9849 w 10000"/>
                <a:gd name="connsiteY159" fmla="*/ 9869 h 10000"/>
                <a:gd name="connsiteX160" fmla="*/ 9929 w 10000"/>
                <a:gd name="connsiteY160" fmla="*/ 9938 h 10000"/>
                <a:gd name="connsiteX161" fmla="*/ 10000 w 10000"/>
                <a:gd name="connsiteY161" fmla="*/ 10000 h 10000"/>
                <a:gd name="connsiteX162" fmla="*/ 10000 w 10000"/>
                <a:gd name="connsiteY162" fmla="*/ 10000 h 10000"/>
                <a:gd name="connsiteX163" fmla="*/ 9986 w 10000"/>
                <a:gd name="connsiteY163" fmla="*/ 9973 h 10000"/>
                <a:gd name="connsiteX164" fmla="*/ 9971 w 10000"/>
                <a:gd name="connsiteY164" fmla="*/ 9945 h 10000"/>
                <a:gd name="connsiteX165" fmla="*/ 9958 w 10000"/>
                <a:gd name="connsiteY165" fmla="*/ 9914 h 10000"/>
                <a:gd name="connsiteX166" fmla="*/ 9944 w 10000"/>
                <a:gd name="connsiteY166" fmla="*/ 9880 h 10000"/>
                <a:gd name="connsiteX167" fmla="*/ 9918 w 10000"/>
                <a:gd name="connsiteY167" fmla="*/ 9808 h 10000"/>
                <a:gd name="connsiteX168" fmla="*/ 9893 w 10000"/>
                <a:gd name="connsiteY168" fmla="*/ 9727 h 10000"/>
                <a:gd name="connsiteX169" fmla="*/ 9867 w 10000"/>
                <a:gd name="connsiteY169" fmla="*/ 9640 h 10000"/>
                <a:gd name="connsiteX170" fmla="*/ 9842 w 10000"/>
                <a:gd name="connsiteY170" fmla="*/ 9542 h 10000"/>
                <a:gd name="connsiteX171" fmla="*/ 9819 w 10000"/>
                <a:gd name="connsiteY171" fmla="*/ 9439 h 10000"/>
                <a:gd name="connsiteX172" fmla="*/ 9795 w 10000"/>
                <a:gd name="connsiteY172" fmla="*/ 9329 h 10000"/>
                <a:gd name="connsiteX173" fmla="*/ 9773 w 10000"/>
                <a:gd name="connsiteY173" fmla="*/ 9211 h 10000"/>
                <a:gd name="connsiteX174" fmla="*/ 9751 w 10000"/>
                <a:gd name="connsiteY174" fmla="*/ 9086 h 10000"/>
                <a:gd name="connsiteX175" fmla="*/ 9728 w 10000"/>
                <a:gd name="connsiteY175" fmla="*/ 8955 h 10000"/>
                <a:gd name="connsiteX176" fmla="*/ 9708 w 10000"/>
                <a:gd name="connsiteY176" fmla="*/ 8817 h 10000"/>
                <a:gd name="connsiteX177" fmla="*/ 9688 w 10000"/>
                <a:gd name="connsiteY177" fmla="*/ 8673 h 10000"/>
                <a:gd name="connsiteX178" fmla="*/ 9669 w 10000"/>
                <a:gd name="connsiteY178" fmla="*/ 8522 h 10000"/>
                <a:gd name="connsiteX179" fmla="*/ 9650 w 10000"/>
                <a:gd name="connsiteY179" fmla="*/ 8366 h 10000"/>
                <a:gd name="connsiteX180" fmla="*/ 9633 w 10000"/>
                <a:gd name="connsiteY180" fmla="*/ 8204 h 10000"/>
                <a:gd name="connsiteX181" fmla="*/ 9617 w 10000"/>
                <a:gd name="connsiteY181" fmla="*/ 8035 h 10000"/>
                <a:gd name="connsiteX182" fmla="*/ 9600 w 10000"/>
                <a:gd name="connsiteY182" fmla="*/ 7861 h 10000"/>
                <a:gd name="connsiteX183" fmla="*/ 9586 w 10000"/>
                <a:gd name="connsiteY183" fmla="*/ 7685 h 10000"/>
                <a:gd name="connsiteX184" fmla="*/ 9571 w 10000"/>
                <a:gd name="connsiteY184" fmla="*/ 7502 h 10000"/>
                <a:gd name="connsiteX185" fmla="*/ 9558 w 10000"/>
                <a:gd name="connsiteY185" fmla="*/ 7314 h 10000"/>
                <a:gd name="connsiteX186" fmla="*/ 9546 w 10000"/>
                <a:gd name="connsiteY186" fmla="*/ 7122 h 10000"/>
                <a:gd name="connsiteX187" fmla="*/ 9534 w 10000"/>
                <a:gd name="connsiteY187" fmla="*/ 6927 h 10000"/>
                <a:gd name="connsiteX188" fmla="*/ 9525 w 10000"/>
                <a:gd name="connsiteY188" fmla="*/ 6727 h 10000"/>
                <a:gd name="connsiteX189" fmla="*/ 9516 w 10000"/>
                <a:gd name="connsiteY189" fmla="*/ 6522 h 10000"/>
                <a:gd name="connsiteX190" fmla="*/ 9508 w 10000"/>
                <a:gd name="connsiteY190" fmla="*/ 6312 h 10000"/>
                <a:gd name="connsiteX191" fmla="*/ 9502 w 10000"/>
                <a:gd name="connsiteY191" fmla="*/ 6103 h 10000"/>
                <a:gd name="connsiteX192" fmla="*/ 9496 w 10000"/>
                <a:gd name="connsiteY192" fmla="*/ 5888 h 10000"/>
                <a:gd name="connsiteX193" fmla="*/ 9491 w 10000"/>
                <a:gd name="connsiteY193" fmla="*/ 5669 h 10000"/>
                <a:gd name="connsiteX194" fmla="*/ 9489 w 10000"/>
                <a:gd name="connsiteY194" fmla="*/ 5447 h 10000"/>
                <a:gd name="connsiteX195" fmla="*/ 9488 w 10000"/>
                <a:gd name="connsiteY195" fmla="*/ 5225 h 10000"/>
                <a:gd name="connsiteX196" fmla="*/ 9487 w 10000"/>
                <a:gd name="connsiteY196" fmla="*/ 5001 h 10000"/>
                <a:gd name="connsiteX197" fmla="*/ 9487 w 10000"/>
                <a:gd name="connsiteY197" fmla="*/ 5001 h 10000"/>
                <a:gd name="connsiteX198" fmla="*/ 9488 w 10000"/>
                <a:gd name="connsiteY198" fmla="*/ 4773 h 10000"/>
                <a:gd name="connsiteX199" fmla="*/ 9489 w 10000"/>
                <a:gd name="connsiteY199" fmla="*/ 4550 h 10000"/>
                <a:gd name="connsiteX200" fmla="*/ 9491 w 10000"/>
                <a:gd name="connsiteY200" fmla="*/ 4329 h 10000"/>
                <a:gd name="connsiteX201" fmla="*/ 9496 w 10000"/>
                <a:gd name="connsiteY201" fmla="*/ 4112 h 10000"/>
                <a:gd name="connsiteX202" fmla="*/ 9502 w 10000"/>
                <a:gd name="connsiteY202" fmla="*/ 3897 h 10000"/>
                <a:gd name="connsiteX203" fmla="*/ 9508 w 10000"/>
                <a:gd name="connsiteY203" fmla="*/ 3686 h 10000"/>
                <a:gd name="connsiteX204" fmla="*/ 9516 w 10000"/>
                <a:gd name="connsiteY204" fmla="*/ 3477 h 10000"/>
                <a:gd name="connsiteX205" fmla="*/ 9525 w 10000"/>
                <a:gd name="connsiteY205" fmla="*/ 3273 h 10000"/>
                <a:gd name="connsiteX206" fmla="*/ 9534 w 10000"/>
                <a:gd name="connsiteY206" fmla="*/ 3074 h 10000"/>
                <a:gd name="connsiteX207" fmla="*/ 9546 w 10000"/>
                <a:gd name="connsiteY207" fmla="*/ 2876 h 10000"/>
                <a:gd name="connsiteX208" fmla="*/ 9558 w 10000"/>
                <a:gd name="connsiteY208" fmla="*/ 2684 h 10000"/>
                <a:gd name="connsiteX209" fmla="*/ 9571 w 10000"/>
                <a:gd name="connsiteY209" fmla="*/ 2498 h 10000"/>
                <a:gd name="connsiteX210" fmla="*/ 9584 w 10000"/>
                <a:gd name="connsiteY210" fmla="*/ 2315 h 10000"/>
                <a:gd name="connsiteX211" fmla="*/ 9600 w 10000"/>
                <a:gd name="connsiteY211" fmla="*/ 2137 h 10000"/>
                <a:gd name="connsiteX212" fmla="*/ 9617 w 10000"/>
                <a:gd name="connsiteY212" fmla="*/ 1965 h 10000"/>
                <a:gd name="connsiteX213" fmla="*/ 9633 w 10000"/>
                <a:gd name="connsiteY213" fmla="*/ 1796 h 10000"/>
                <a:gd name="connsiteX214" fmla="*/ 9650 w 10000"/>
                <a:gd name="connsiteY214" fmla="*/ 1634 h 10000"/>
                <a:gd name="connsiteX215" fmla="*/ 9669 w 10000"/>
                <a:gd name="connsiteY215" fmla="*/ 1478 h 10000"/>
                <a:gd name="connsiteX216" fmla="*/ 9687 w 10000"/>
                <a:gd name="connsiteY216" fmla="*/ 1327 h 10000"/>
                <a:gd name="connsiteX217" fmla="*/ 9708 w 10000"/>
                <a:gd name="connsiteY217" fmla="*/ 1183 h 10000"/>
                <a:gd name="connsiteX218" fmla="*/ 9728 w 10000"/>
                <a:gd name="connsiteY218" fmla="*/ 1046 h 10000"/>
                <a:gd name="connsiteX219" fmla="*/ 9749 w 10000"/>
                <a:gd name="connsiteY219" fmla="*/ 914 h 10000"/>
                <a:gd name="connsiteX220" fmla="*/ 9771 w 10000"/>
                <a:gd name="connsiteY220" fmla="*/ 789 h 10000"/>
                <a:gd name="connsiteX221" fmla="*/ 9795 w 10000"/>
                <a:gd name="connsiteY221" fmla="*/ 671 h 10000"/>
                <a:gd name="connsiteX222" fmla="*/ 9819 w 10000"/>
                <a:gd name="connsiteY222" fmla="*/ 560 h 10000"/>
                <a:gd name="connsiteX223" fmla="*/ 9842 w 10000"/>
                <a:gd name="connsiteY223" fmla="*/ 457 h 10000"/>
                <a:gd name="connsiteX224" fmla="*/ 9867 w 10000"/>
                <a:gd name="connsiteY224" fmla="*/ 360 h 10000"/>
                <a:gd name="connsiteX225" fmla="*/ 9892 w 10000"/>
                <a:gd name="connsiteY225" fmla="*/ 273 h 10000"/>
                <a:gd name="connsiteX226" fmla="*/ 9918 w 10000"/>
                <a:gd name="connsiteY226" fmla="*/ 192 h 10000"/>
                <a:gd name="connsiteX227" fmla="*/ 9944 w 10000"/>
                <a:gd name="connsiteY227" fmla="*/ 120 h 10000"/>
                <a:gd name="connsiteX228" fmla="*/ 9958 w 10000"/>
                <a:gd name="connsiteY228" fmla="*/ 85 h 10000"/>
                <a:gd name="connsiteX229" fmla="*/ 9970 w 10000"/>
                <a:gd name="connsiteY229" fmla="*/ 57 h 10000"/>
                <a:gd name="connsiteX230" fmla="*/ 9985 w 10000"/>
                <a:gd name="connsiteY230" fmla="*/ 27 h 10000"/>
                <a:gd name="connsiteX231" fmla="*/ 9998 w 10000"/>
                <a:gd name="connsiteY231" fmla="*/ 0 h 10000"/>
                <a:gd name="connsiteX232" fmla="*/ 9998 w 10000"/>
                <a:gd name="connsiteY232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20 w 10000"/>
                <a:gd name="connsiteY101" fmla="*/ 7073 h 10000"/>
                <a:gd name="connsiteX102" fmla="*/ 233 w 10000"/>
                <a:gd name="connsiteY102" fmla="*/ 7091 h 10000"/>
                <a:gd name="connsiteX103" fmla="*/ 241 w 10000"/>
                <a:gd name="connsiteY103" fmla="*/ 7098 h 10000"/>
                <a:gd name="connsiteX104" fmla="*/ 248 w 10000"/>
                <a:gd name="connsiteY104" fmla="*/ 7105 h 10000"/>
                <a:gd name="connsiteX105" fmla="*/ 255 w 10000"/>
                <a:gd name="connsiteY105" fmla="*/ 7108 h 10000"/>
                <a:gd name="connsiteX106" fmla="*/ 261 w 10000"/>
                <a:gd name="connsiteY106" fmla="*/ 7114 h 10000"/>
                <a:gd name="connsiteX107" fmla="*/ 268 w 10000"/>
                <a:gd name="connsiteY107" fmla="*/ 7115 h 10000"/>
                <a:gd name="connsiteX108" fmla="*/ 265 w 10000"/>
                <a:gd name="connsiteY108" fmla="*/ 7112 h 10000"/>
                <a:gd name="connsiteX109" fmla="*/ 3953 w 10000"/>
                <a:gd name="connsiteY109" fmla="*/ 7115 h 10000"/>
                <a:gd name="connsiteX110" fmla="*/ 3953 w 10000"/>
                <a:gd name="connsiteY110" fmla="*/ 7115 h 10000"/>
                <a:gd name="connsiteX111" fmla="*/ 4075 w 10000"/>
                <a:gd name="connsiteY111" fmla="*/ 7117 h 10000"/>
                <a:gd name="connsiteX112" fmla="*/ 4200 w 10000"/>
                <a:gd name="connsiteY112" fmla="*/ 7122 h 10000"/>
                <a:gd name="connsiteX113" fmla="*/ 4324 w 10000"/>
                <a:gd name="connsiteY113" fmla="*/ 7129 h 10000"/>
                <a:gd name="connsiteX114" fmla="*/ 4447 w 10000"/>
                <a:gd name="connsiteY114" fmla="*/ 7142 h 10000"/>
                <a:gd name="connsiteX115" fmla="*/ 4572 w 10000"/>
                <a:gd name="connsiteY115" fmla="*/ 7155 h 10000"/>
                <a:gd name="connsiteX116" fmla="*/ 4695 w 10000"/>
                <a:gd name="connsiteY116" fmla="*/ 7173 h 10000"/>
                <a:gd name="connsiteX117" fmla="*/ 4820 w 10000"/>
                <a:gd name="connsiteY117" fmla="*/ 7193 h 10000"/>
                <a:gd name="connsiteX118" fmla="*/ 4942 w 10000"/>
                <a:gd name="connsiteY118" fmla="*/ 7216 h 10000"/>
                <a:gd name="connsiteX119" fmla="*/ 5065 w 10000"/>
                <a:gd name="connsiteY119" fmla="*/ 7240 h 10000"/>
                <a:gd name="connsiteX120" fmla="*/ 5189 w 10000"/>
                <a:gd name="connsiteY120" fmla="*/ 7268 h 10000"/>
                <a:gd name="connsiteX121" fmla="*/ 5310 w 10000"/>
                <a:gd name="connsiteY121" fmla="*/ 7298 h 10000"/>
                <a:gd name="connsiteX122" fmla="*/ 5432 w 10000"/>
                <a:gd name="connsiteY122" fmla="*/ 7330 h 10000"/>
                <a:gd name="connsiteX123" fmla="*/ 5553 w 10000"/>
                <a:gd name="connsiteY123" fmla="*/ 7365 h 10000"/>
                <a:gd name="connsiteX124" fmla="*/ 5676 w 10000"/>
                <a:gd name="connsiteY124" fmla="*/ 7401 h 10000"/>
                <a:gd name="connsiteX125" fmla="*/ 5796 w 10000"/>
                <a:gd name="connsiteY125" fmla="*/ 7440 h 10000"/>
                <a:gd name="connsiteX126" fmla="*/ 5916 w 10000"/>
                <a:gd name="connsiteY126" fmla="*/ 7481 h 10000"/>
                <a:gd name="connsiteX127" fmla="*/ 6034 w 10000"/>
                <a:gd name="connsiteY127" fmla="*/ 7524 h 10000"/>
                <a:gd name="connsiteX128" fmla="*/ 6153 w 10000"/>
                <a:gd name="connsiteY128" fmla="*/ 7567 h 10000"/>
                <a:gd name="connsiteX129" fmla="*/ 6271 w 10000"/>
                <a:gd name="connsiteY129" fmla="*/ 7616 h 10000"/>
                <a:gd name="connsiteX130" fmla="*/ 6389 w 10000"/>
                <a:gd name="connsiteY130" fmla="*/ 7664 h 10000"/>
                <a:gd name="connsiteX131" fmla="*/ 6504 w 10000"/>
                <a:gd name="connsiteY131" fmla="*/ 7713 h 10000"/>
                <a:gd name="connsiteX132" fmla="*/ 6620 w 10000"/>
                <a:gd name="connsiteY132" fmla="*/ 7764 h 10000"/>
                <a:gd name="connsiteX133" fmla="*/ 6735 w 10000"/>
                <a:gd name="connsiteY133" fmla="*/ 7816 h 10000"/>
                <a:gd name="connsiteX134" fmla="*/ 6846 w 10000"/>
                <a:gd name="connsiteY134" fmla="*/ 7869 h 10000"/>
                <a:gd name="connsiteX135" fmla="*/ 6960 w 10000"/>
                <a:gd name="connsiteY135" fmla="*/ 7924 h 10000"/>
                <a:gd name="connsiteX136" fmla="*/ 7070 w 10000"/>
                <a:gd name="connsiteY136" fmla="*/ 7980 h 10000"/>
                <a:gd name="connsiteX137" fmla="*/ 7181 w 10000"/>
                <a:gd name="connsiteY137" fmla="*/ 8035 h 10000"/>
                <a:gd name="connsiteX138" fmla="*/ 7290 w 10000"/>
                <a:gd name="connsiteY138" fmla="*/ 8093 h 10000"/>
                <a:gd name="connsiteX139" fmla="*/ 7397 w 10000"/>
                <a:gd name="connsiteY139" fmla="*/ 8153 h 10000"/>
                <a:gd name="connsiteX140" fmla="*/ 7504 w 10000"/>
                <a:gd name="connsiteY140" fmla="*/ 8212 h 10000"/>
                <a:gd name="connsiteX141" fmla="*/ 7609 w 10000"/>
                <a:gd name="connsiteY141" fmla="*/ 8270 h 10000"/>
                <a:gd name="connsiteX142" fmla="*/ 7712 w 10000"/>
                <a:gd name="connsiteY142" fmla="*/ 8331 h 10000"/>
                <a:gd name="connsiteX143" fmla="*/ 7815 w 10000"/>
                <a:gd name="connsiteY143" fmla="*/ 8392 h 10000"/>
                <a:gd name="connsiteX144" fmla="*/ 7915 w 10000"/>
                <a:gd name="connsiteY144" fmla="*/ 8452 h 10000"/>
                <a:gd name="connsiteX145" fmla="*/ 8014 w 10000"/>
                <a:gd name="connsiteY145" fmla="*/ 8514 h 10000"/>
                <a:gd name="connsiteX146" fmla="*/ 8112 w 10000"/>
                <a:gd name="connsiteY146" fmla="*/ 8575 h 10000"/>
                <a:gd name="connsiteX147" fmla="*/ 8302 w 10000"/>
                <a:gd name="connsiteY147" fmla="*/ 8698 h 10000"/>
                <a:gd name="connsiteX148" fmla="*/ 8484 w 10000"/>
                <a:gd name="connsiteY148" fmla="*/ 8821 h 10000"/>
                <a:gd name="connsiteX149" fmla="*/ 8661 w 10000"/>
                <a:gd name="connsiteY149" fmla="*/ 8943 h 10000"/>
                <a:gd name="connsiteX150" fmla="*/ 8828 w 10000"/>
                <a:gd name="connsiteY150" fmla="*/ 9063 h 10000"/>
                <a:gd name="connsiteX151" fmla="*/ 8989 w 10000"/>
                <a:gd name="connsiteY151" fmla="*/ 9182 h 10000"/>
                <a:gd name="connsiteX152" fmla="*/ 9139 w 10000"/>
                <a:gd name="connsiteY152" fmla="*/ 9295 h 10000"/>
                <a:gd name="connsiteX153" fmla="*/ 9283 w 10000"/>
                <a:gd name="connsiteY153" fmla="*/ 9405 h 10000"/>
                <a:gd name="connsiteX154" fmla="*/ 9416 w 10000"/>
                <a:gd name="connsiteY154" fmla="*/ 9510 h 10000"/>
                <a:gd name="connsiteX155" fmla="*/ 9539 w 10000"/>
                <a:gd name="connsiteY155" fmla="*/ 9610 h 10000"/>
                <a:gd name="connsiteX156" fmla="*/ 9653 w 10000"/>
                <a:gd name="connsiteY156" fmla="*/ 9703 h 10000"/>
                <a:gd name="connsiteX157" fmla="*/ 9756 w 10000"/>
                <a:gd name="connsiteY157" fmla="*/ 9788 h 10000"/>
                <a:gd name="connsiteX158" fmla="*/ 9849 w 10000"/>
                <a:gd name="connsiteY158" fmla="*/ 9869 h 10000"/>
                <a:gd name="connsiteX159" fmla="*/ 9929 w 10000"/>
                <a:gd name="connsiteY159" fmla="*/ 9938 h 10000"/>
                <a:gd name="connsiteX160" fmla="*/ 10000 w 10000"/>
                <a:gd name="connsiteY160" fmla="*/ 10000 h 10000"/>
                <a:gd name="connsiteX161" fmla="*/ 10000 w 10000"/>
                <a:gd name="connsiteY161" fmla="*/ 10000 h 10000"/>
                <a:gd name="connsiteX162" fmla="*/ 9986 w 10000"/>
                <a:gd name="connsiteY162" fmla="*/ 9973 h 10000"/>
                <a:gd name="connsiteX163" fmla="*/ 9971 w 10000"/>
                <a:gd name="connsiteY163" fmla="*/ 9945 h 10000"/>
                <a:gd name="connsiteX164" fmla="*/ 9958 w 10000"/>
                <a:gd name="connsiteY164" fmla="*/ 9914 h 10000"/>
                <a:gd name="connsiteX165" fmla="*/ 9944 w 10000"/>
                <a:gd name="connsiteY165" fmla="*/ 9880 h 10000"/>
                <a:gd name="connsiteX166" fmla="*/ 9918 w 10000"/>
                <a:gd name="connsiteY166" fmla="*/ 9808 h 10000"/>
                <a:gd name="connsiteX167" fmla="*/ 9893 w 10000"/>
                <a:gd name="connsiteY167" fmla="*/ 9727 h 10000"/>
                <a:gd name="connsiteX168" fmla="*/ 9867 w 10000"/>
                <a:gd name="connsiteY168" fmla="*/ 9640 h 10000"/>
                <a:gd name="connsiteX169" fmla="*/ 9842 w 10000"/>
                <a:gd name="connsiteY169" fmla="*/ 9542 h 10000"/>
                <a:gd name="connsiteX170" fmla="*/ 9819 w 10000"/>
                <a:gd name="connsiteY170" fmla="*/ 9439 h 10000"/>
                <a:gd name="connsiteX171" fmla="*/ 9795 w 10000"/>
                <a:gd name="connsiteY171" fmla="*/ 9329 h 10000"/>
                <a:gd name="connsiteX172" fmla="*/ 9773 w 10000"/>
                <a:gd name="connsiteY172" fmla="*/ 9211 h 10000"/>
                <a:gd name="connsiteX173" fmla="*/ 9751 w 10000"/>
                <a:gd name="connsiteY173" fmla="*/ 9086 h 10000"/>
                <a:gd name="connsiteX174" fmla="*/ 9728 w 10000"/>
                <a:gd name="connsiteY174" fmla="*/ 8955 h 10000"/>
                <a:gd name="connsiteX175" fmla="*/ 9708 w 10000"/>
                <a:gd name="connsiteY175" fmla="*/ 8817 h 10000"/>
                <a:gd name="connsiteX176" fmla="*/ 9688 w 10000"/>
                <a:gd name="connsiteY176" fmla="*/ 8673 h 10000"/>
                <a:gd name="connsiteX177" fmla="*/ 9669 w 10000"/>
                <a:gd name="connsiteY177" fmla="*/ 8522 h 10000"/>
                <a:gd name="connsiteX178" fmla="*/ 9650 w 10000"/>
                <a:gd name="connsiteY178" fmla="*/ 8366 h 10000"/>
                <a:gd name="connsiteX179" fmla="*/ 9633 w 10000"/>
                <a:gd name="connsiteY179" fmla="*/ 8204 h 10000"/>
                <a:gd name="connsiteX180" fmla="*/ 9617 w 10000"/>
                <a:gd name="connsiteY180" fmla="*/ 8035 h 10000"/>
                <a:gd name="connsiteX181" fmla="*/ 9600 w 10000"/>
                <a:gd name="connsiteY181" fmla="*/ 7861 h 10000"/>
                <a:gd name="connsiteX182" fmla="*/ 9586 w 10000"/>
                <a:gd name="connsiteY182" fmla="*/ 7685 h 10000"/>
                <a:gd name="connsiteX183" fmla="*/ 9571 w 10000"/>
                <a:gd name="connsiteY183" fmla="*/ 7502 h 10000"/>
                <a:gd name="connsiteX184" fmla="*/ 9558 w 10000"/>
                <a:gd name="connsiteY184" fmla="*/ 7314 h 10000"/>
                <a:gd name="connsiteX185" fmla="*/ 9546 w 10000"/>
                <a:gd name="connsiteY185" fmla="*/ 7122 h 10000"/>
                <a:gd name="connsiteX186" fmla="*/ 9534 w 10000"/>
                <a:gd name="connsiteY186" fmla="*/ 6927 h 10000"/>
                <a:gd name="connsiteX187" fmla="*/ 9525 w 10000"/>
                <a:gd name="connsiteY187" fmla="*/ 6727 h 10000"/>
                <a:gd name="connsiteX188" fmla="*/ 9516 w 10000"/>
                <a:gd name="connsiteY188" fmla="*/ 6522 h 10000"/>
                <a:gd name="connsiteX189" fmla="*/ 9508 w 10000"/>
                <a:gd name="connsiteY189" fmla="*/ 6312 h 10000"/>
                <a:gd name="connsiteX190" fmla="*/ 9502 w 10000"/>
                <a:gd name="connsiteY190" fmla="*/ 6103 h 10000"/>
                <a:gd name="connsiteX191" fmla="*/ 9496 w 10000"/>
                <a:gd name="connsiteY191" fmla="*/ 5888 h 10000"/>
                <a:gd name="connsiteX192" fmla="*/ 9491 w 10000"/>
                <a:gd name="connsiteY192" fmla="*/ 5669 h 10000"/>
                <a:gd name="connsiteX193" fmla="*/ 9489 w 10000"/>
                <a:gd name="connsiteY193" fmla="*/ 5447 h 10000"/>
                <a:gd name="connsiteX194" fmla="*/ 9488 w 10000"/>
                <a:gd name="connsiteY194" fmla="*/ 5225 h 10000"/>
                <a:gd name="connsiteX195" fmla="*/ 9487 w 10000"/>
                <a:gd name="connsiteY195" fmla="*/ 5001 h 10000"/>
                <a:gd name="connsiteX196" fmla="*/ 9487 w 10000"/>
                <a:gd name="connsiteY196" fmla="*/ 5001 h 10000"/>
                <a:gd name="connsiteX197" fmla="*/ 9488 w 10000"/>
                <a:gd name="connsiteY197" fmla="*/ 4773 h 10000"/>
                <a:gd name="connsiteX198" fmla="*/ 9489 w 10000"/>
                <a:gd name="connsiteY198" fmla="*/ 4550 h 10000"/>
                <a:gd name="connsiteX199" fmla="*/ 9491 w 10000"/>
                <a:gd name="connsiteY199" fmla="*/ 4329 h 10000"/>
                <a:gd name="connsiteX200" fmla="*/ 9496 w 10000"/>
                <a:gd name="connsiteY200" fmla="*/ 4112 h 10000"/>
                <a:gd name="connsiteX201" fmla="*/ 9502 w 10000"/>
                <a:gd name="connsiteY201" fmla="*/ 3897 h 10000"/>
                <a:gd name="connsiteX202" fmla="*/ 9508 w 10000"/>
                <a:gd name="connsiteY202" fmla="*/ 3686 h 10000"/>
                <a:gd name="connsiteX203" fmla="*/ 9516 w 10000"/>
                <a:gd name="connsiteY203" fmla="*/ 3477 h 10000"/>
                <a:gd name="connsiteX204" fmla="*/ 9525 w 10000"/>
                <a:gd name="connsiteY204" fmla="*/ 3273 h 10000"/>
                <a:gd name="connsiteX205" fmla="*/ 9534 w 10000"/>
                <a:gd name="connsiteY205" fmla="*/ 3074 h 10000"/>
                <a:gd name="connsiteX206" fmla="*/ 9546 w 10000"/>
                <a:gd name="connsiteY206" fmla="*/ 2876 h 10000"/>
                <a:gd name="connsiteX207" fmla="*/ 9558 w 10000"/>
                <a:gd name="connsiteY207" fmla="*/ 2684 h 10000"/>
                <a:gd name="connsiteX208" fmla="*/ 9571 w 10000"/>
                <a:gd name="connsiteY208" fmla="*/ 2498 h 10000"/>
                <a:gd name="connsiteX209" fmla="*/ 9584 w 10000"/>
                <a:gd name="connsiteY209" fmla="*/ 2315 h 10000"/>
                <a:gd name="connsiteX210" fmla="*/ 9600 w 10000"/>
                <a:gd name="connsiteY210" fmla="*/ 2137 h 10000"/>
                <a:gd name="connsiteX211" fmla="*/ 9617 w 10000"/>
                <a:gd name="connsiteY211" fmla="*/ 1965 h 10000"/>
                <a:gd name="connsiteX212" fmla="*/ 9633 w 10000"/>
                <a:gd name="connsiteY212" fmla="*/ 1796 h 10000"/>
                <a:gd name="connsiteX213" fmla="*/ 9650 w 10000"/>
                <a:gd name="connsiteY213" fmla="*/ 1634 h 10000"/>
                <a:gd name="connsiteX214" fmla="*/ 9669 w 10000"/>
                <a:gd name="connsiteY214" fmla="*/ 1478 h 10000"/>
                <a:gd name="connsiteX215" fmla="*/ 9687 w 10000"/>
                <a:gd name="connsiteY215" fmla="*/ 1327 h 10000"/>
                <a:gd name="connsiteX216" fmla="*/ 9708 w 10000"/>
                <a:gd name="connsiteY216" fmla="*/ 1183 h 10000"/>
                <a:gd name="connsiteX217" fmla="*/ 9728 w 10000"/>
                <a:gd name="connsiteY217" fmla="*/ 1046 h 10000"/>
                <a:gd name="connsiteX218" fmla="*/ 9749 w 10000"/>
                <a:gd name="connsiteY218" fmla="*/ 914 h 10000"/>
                <a:gd name="connsiteX219" fmla="*/ 9771 w 10000"/>
                <a:gd name="connsiteY219" fmla="*/ 789 h 10000"/>
                <a:gd name="connsiteX220" fmla="*/ 9795 w 10000"/>
                <a:gd name="connsiteY220" fmla="*/ 671 h 10000"/>
                <a:gd name="connsiteX221" fmla="*/ 9819 w 10000"/>
                <a:gd name="connsiteY221" fmla="*/ 560 h 10000"/>
                <a:gd name="connsiteX222" fmla="*/ 9842 w 10000"/>
                <a:gd name="connsiteY222" fmla="*/ 457 h 10000"/>
                <a:gd name="connsiteX223" fmla="*/ 9867 w 10000"/>
                <a:gd name="connsiteY223" fmla="*/ 360 h 10000"/>
                <a:gd name="connsiteX224" fmla="*/ 9892 w 10000"/>
                <a:gd name="connsiteY224" fmla="*/ 273 h 10000"/>
                <a:gd name="connsiteX225" fmla="*/ 9918 w 10000"/>
                <a:gd name="connsiteY225" fmla="*/ 192 h 10000"/>
                <a:gd name="connsiteX226" fmla="*/ 9944 w 10000"/>
                <a:gd name="connsiteY226" fmla="*/ 120 h 10000"/>
                <a:gd name="connsiteX227" fmla="*/ 9958 w 10000"/>
                <a:gd name="connsiteY227" fmla="*/ 85 h 10000"/>
                <a:gd name="connsiteX228" fmla="*/ 9970 w 10000"/>
                <a:gd name="connsiteY228" fmla="*/ 57 h 10000"/>
                <a:gd name="connsiteX229" fmla="*/ 9985 w 10000"/>
                <a:gd name="connsiteY229" fmla="*/ 27 h 10000"/>
                <a:gd name="connsiteX230" fmla="*/ 9998 w 10000"/>
                <a:gd name="connsiteY230" fmla="*/ 0 h 10000"/>
                <a:gd name="connsiteX231" fmla="*/ 9998 w 10000"/>
                <a:gd name="connsiteY231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20 w 10000"/>
                <a:gd name="connsiteY101" fmla="*/ 7073 h 10000"/>
                <a:gd name="connsiteX102" fmla="*/ 233 w 10000"/>
                <a:gd name="connsiteY102" fmla="*/ 7091 h 10000"/>
                <a:gd name="connsiteX103" fmla="*/ 241 w 10000"/>
                <a:gd name="connsiteY103" fmla="*/ 7098 h 10000"/>
                <a:gd name="connsiteX104" fmla="*/ 248 w 10000"/>
                <a:gd name="connsiteY104" fmla="*/ 7105 h 10000"/>
                <a:gd name="connsiteX105" fmla="*/ 255 w 10000"/>
                <a:gd name="connsiteY105" fmla="*/ 7108 h 10000"/>
                <a:gd name="connsiteX106" fmla="*/ 261 w 10000"/>
                <a:gd name="connsiteY106" fmla="*/ 7114 h 10000"/>
                <a:gd name="connsiteX107" fmla="*/ 268 w 10000"/>
                <a:gd name="connsiteY107" fmla="*/ 7115 h 10000"/>
                <a:gd name="connsiteX108" fmla="*/ 3953 w 10000"/>
                <a:gd name="connsiteY108" fmla="*/ 7115 h 10000"/>
                <a:gd name="connsiteX109" fmla="*/ 3953 w 10000"/>
                <a:gd name="connsiteY109" fmla="*/ 7115 h 10000"/>
                <a:gd name="connsiteX110" fmla="*/ 4075 w 10000"/>
                <a:gd name="connsiteY110" fmla="*/ 7117 h 10000"/>
                <a:gd name="connsiteX111" fmla="*/ 4200 w 10000"/>
                <a:gd name="connsiteY111" fmla="*/ 7122 h 10000"/>
                <a:gd name="connsiteX112" fmla="*/ 4324 w 10000"/>
                <a:gd name="connsiteY112" fmla="*/ 7129 h 10000"/>
                <a:gd name="connsiteX113" fmla="*/ 4447 w 10000"/>
                <a:gd name="connsiteY113" fmla="*/ 7142 h 10000"/>
                <a:gd name="connsiteX114" fmla="*/ 4572 w 10000"/>
                <a:gd name="connsiteY114" fmla="*/ 7155 h 10000"/>
                <a:gd name="connsiteX115" fmla="*/ 4695 w 10000"/>
                <a:gd name="connsiteY115" fmla="*/ 7173 h 10000"/>
                <a:gd name="connsiteX116" fmla="*/ 4820 w 10000"/>
                <a:gd name="connsiteY116" fmla="*/ 7193 h 10000"/>
                <a:gd name="connsiteX117" fmla="*/ 4942 w 10000"/>
                <a:gd name="connsiteY117" fmla="*/ 7216 h 10000"/>
                <a:gd name="connsiteX118" fmla="*/ 5065 w 10000"/>
                <a:gd name="connsiteY118" fmla="*/ 7240 h 10000"/>
                <a:gd name="connsiteX119" fmla="*/ 5189 w 10000"/>
                <a:gd name="connsiteY119" fmla="*/ 7268 h 10000"/>
                <a:gd name="connsiteX120" fmla="*/ 5310 w 10000"/>
                <a:gd name="connsiteY120" fmla="*/ 7298 h 10000"/>
                <a:gd name="connsiteX121" fmla="*/ 5432 w 10000"/>
                <a:gd name="connsiteY121" fmla="*/ 7330 h 10000"/>
                <a:gd name="connsiteX122" fmla="*/ 5553 w 10000"/>
                <a:gd name="connsiteY122" fmla="*/ 7365 h 10000"/>
                <a:gd name="connsiteX123" fmla="*/ 5676 w 10000"/>
                <a:gd name="connsiteY123" fmla="*/ 7401 h 10000"/>
                <a:gd name="connsiteX124" fmla="*/ 5796 w 10000"/>
                <a:gd name="connsiteY124" fmla="*/ 7440 h 10000"/>
                <a:gd name="connsiteX125" fmla="*/ 5916 w 10000"/>
                <a:gd name="connsiteY125" fmla="*/ 7481 h 10000"/>
                <a:gd name="connsiteX126" fmla="*/ 6034 w 10000"/>
                <a:gd name="connsiteY126" fmla="*/ 7524 h 10000"/>
                <a:gd name="connsiteX127" fmla="*/ 6153 w 10000"/>
                <a:gd name="connsiteY127" fmla="*/ 7567 h 10000"/>
                <a:gd name="connsiteX128" fmla="*/ 6271 w 10000"/>
                <a:gd name="connsiteY128" fmla="*/ 7616 h 10000"/>
                <a:gd name="connsiteX129" fmla="*/ 6389 w 10000"/>
                <a:gd name="connsiteY129" fmla="*/ 7664 h 10000"/>
                <a:gd name="connsiteX130" fmla="*/ 6504 w 10000"/>
                <a:gd name="connsiteY130" fmla="*/ 7713 h 10000"/>
                <a:gd name="connsiteX131" fmla="*/ 6620 w 10000"/>
                <a:gd name="connsiteY131" fmla="*/ 7764 h 10000"/>
                <a:gd name="connsiteX132" fmla="*/ 6735 w 10000"/>
                <a:gd name="connsiteY132" fmla="*/ 7816 h 10000"/>
                <a:gd name="connsiteX133" fmla="*/ 6846 w 10000"/>
                <a:gd name="connsiteY133" fmla="*/ 7869 h 10000"/>
                <a:gd name="connsiteX134" fmla="*/ 6960 w 10000"/>
                <a:gd name="connsiteY134" fmla="*/ 7924 h 10000"/>
                <a:gd name="connsiteX135" fmla="*/ 7070 w 10000"/>
                <a:gd name="connsiteY135" fmla="*/ 7980 h 10000"/>
                <a:gd name="connsiteX136" fmla="*/ 7181 w 10000"/>
                <a:gd name="connsiteY136" fmla="*/ 8035 h 10000"/>
                <a:gd name="connsiteX137" fmla="*/ 7290 w 10000"/>
                <a:gd name="connsiteY137" fmla="*/ 8093 h 10000"/>
                <a:gd name="connsiteX138" fmla="*/ 7397 w 10000"/>
                <a:gd name="connsiteY138" fmla="*/ 8153 h 10000"/>
                <a:gd name="connsiteX139" fmla="*/ 7504 w 10000"/>
                <a:gd name="connsiteY139" fmla="*/ 8212 h 10000"/>
                <a:gd name="connsiteX140" fmla="*/ 7609 w 10000"/>
                <a:gd name="connsiteY140" fmla="*/ 8270 h 10000"/>
                <a:gd name="connsiteX141" fmla="*/ 7712 w 10000"/>
                <a:gd name="connsiteY141" fmla="*/ 8331 h 10000"/>
                <a:gd name="connsiteX142" fmla="*/ 7815 w 10000"/>
                <a:gd name="connsiteY142" fmla="*/ 8392 h 10000"/>
                <a:gd name="connsiteX143" fmla="*/ 7915 w 10000"/>
                <a:gd name="connsiteY143" fmla="*/ 8452 h 10000"/>
                <a:gd name="connsiteX144" fmla="*/ 8014 w 10000"/>
                <a:gd name="connsiteY144" fmla="*/ 8514 h 10000"/>
                <a:gd name="connsiteX145" fmla="*/ 8112 w 10000"/>
                <a:gd name="connsiteY145" fmla="*/ 8575 h 10000"/>
                <a:gd name="connsiteX146" fmla="*/ 8302 w 10000"/>
                <a:gd name="connsiteY146" fmla="*/ 8698 h 10000"/>
                <a:gd name="connsiteX147" fmla="*/ 8484 w 10000"/>
                <a:gd name="connsiteY147" fmla="*/ 8821 h 10000"/>
                <a:gd name="connsiteX148" fmla="*/ 8661 w 10000"/>
                <a:gd name="connsiteY148" fmla="*/ 8943 h 10000"/>
                <a:gd name="connsiteX149" fmla="*/ 8828 w 10000"/>
                <a:gd name="connsiteY149" fmla="*/ 9063 h 10000"/>
                <a:gd name="connsiteX150" fmla="*/ 8989 w 10000"/>
                <a:gd name="connsiteY150" fmla="*/ 9182 h 10000"/>
                <a:gd name="connsiteX151" fmla="*/ 9139 w 10000"/>
                <a:gd name="connsiteY151" fmla="*/ 9295 h 10000"/>
                <a:gd name="connsiteX152" fmla="*/ 9283 w 10000"/>
                <a:gd name="connsiteY152" fmla="*/ 9405 h 10000"/>
                <a:gd name="connsiteX153" fmla="*/ 9416 w 10000"/>
                <a:gd name="connsiteY153" fmla="*/ 9510 h 10000"/>
                <a:gd name="connsiteX154" fmla="*/ 9539 w 10000"/>
                <a:gd name="connsiteY154" fmla="*/ 9610 h 10000"/>
                <a:gd name="connsiteX155" fmla="*/ 9653 w 10000"/>
                <a:gd name="connsiteY155" fmla="*/ 9703 h 10000"/>
                <a:gd name="connsiteX156" fmla="*/ 9756 w 10000"/>
                <a:gd name="connsiteY156" fmla="*/ 9788 h 10000"/>
                <a:gd name="connsiteX157" fmla="*/ 9849 w 10000"/>
                <a:gd name="connsiteY157" fmla="*/ 9869 h 10000"/>
                <a:gd name="connsiteX158" fmla="*/ 9929 w 10000"/>
                <a:gd name="connsiteY158" fmla="*/ 9938 h 10000"/>
                <a:gd name="connsiteX159" fmla="*/ 10000 w 10000"/>
                <a:gd name="connsiteY159" fmla="*/ 10000 h 10000"/>
                <a:gd name="connsiteX160" fmla="*/ 10000 w 10000"/>
                <a:gd name="connsiteY160" fmla="*/ 10000 h 10000"/>
                <a:gd name="connsiteX161" fmla="*/ 9986 w 10000"/>
                <a:gd name="connsiteY161" fmla="*/ 9973 h 10000"/>
                <a:gd name="connsiteX162" fmla="*/ 9971 w 10000"/>
                <a:gd name="connsiteY162" fmla="*/ 9945 h 10000"/>
                <a:gd name="connsiteX163" fmla="*/ 9958 w 10000"/>
                <a:gd name="connsiteY163" fmla="*/ 9914 h 10000"/>
                <a:gd name="connsiteX164" fmla="*/ 9944 w 10000"/>
                <a:gd name="connsiteY164" fmla="*/ 9880 h 10000"/>
                <a:gd name="connsiteX165" fmla="*/ 9918 w 10000"/>
                <a:gd name="connsiteY165" fmla="*/ 9808 h 10000"/>
                <a:gd name="connsiteX166" fmla="*/ 9893 w 10000"/>
                <a:gd name="connsiteY166" fmla="*/ 9727 h 10000"/>
                <a:gd name="connsiteX167" fmla="*/ 9867 w 10000"/>
                <a:gd name="connsiteY167" fmla="*/ 9640 h 10000"/>
                <a:gd name="connsiteX168" fmla="*/ 9842 w 10000"/>
                <a:gd name="connsiteY168" fmla="*/ 9542 h 10000"/>
                <a:gd name="connsiteX169" fmla="*/ 9819 w 10000"/>
                <a:gd name="connsiteY169" fmla="*/ 9439 h 10000"/>
                <a:gd name="connsiteX170" fmla="*/ 9795 w 10000"/>
                <a:gd name="connsiteY170" fmla="*/ 9329 h 10000"/>
                <a:gd name="connsiteX171" fmla="*/ 9773 w 10000"/>
                <a:gd name="connsiteY171" fmla="*/ 9211 h 10000"/>
                <a:gd name="connsiteX172" fmla="*/ 9751 w 10000"/>
                <a:gd name="connsiteY172" fmla="*/ 9086 h 10000"/>
                <a:gd name="connsiteX173" fmla="*/ 9728 w 10000"/>
                <a:gd name="connsiteY173" fmla="*/ 8955 h 10000"/>
                <a:gd name="connsiteX174" fmla="*/ 9708 w 10000"/>
                <a:gd name="connsiteY174" fmla="*/ 8817 h 10000"/>
                <a:gd name="connsiteX175" fmla="*/ 9688 w 10000"/>
                <a:gd name="connsiteY175" fmla="*/ 8673 h 10000"/>
                <a:gd name="connsiteX176" fmla="*/ 9669 w 10000"/>
                <a:gd name="connsiteY176" fmla="*/ 8522 h 10000"/>
                <a:gd name="connsiteX177" fmla="*/ 9650 w 10000"/>
                <a:gd name="connsiteY177" fmla="*/ 8366 h 10000"/>
                <a:gd name="connsiteX178" fmla="*/ 9633 w 10000"/>
                <a:gd name="connsiteY178" fmla="*/ 8204 h 10000"/>
                <a:gd name="connsiteX179" fmla="*/ 9617 w 10000"/>
                <a:gd name="connsiteY179" fmla="*/ 8035 h 10000"/>
                <a:gd name="connsiteX180" fmla="*/ 9600 w 10000"/>
                <a:gd name="connsiteY180" fmla="*/ 7861 h 10000"/>
                <a:gd name="connsiteX181" fmla="*/ 9586 w 10000"/>
                <a:gd name="connsiteY181" fmla="*/ 7685 h 10000"/>
                <a:gd name="connsiteX182" fmla="*/ 9571 w 10000"/>
                <a:gd name="connsiteY182" fmla="*/ 7502 h 10000"/>
                <a:gd name="connsiteX183" fmla="*/ 9558 w 10000"/>
                <a:gd name="connsiteY183" fmla="*/ 7314 h 10000"/>
                <a:gd name="connsiteX184" fmla="*/ 9546 w 10000"/>
                <a:gd name="connsiteY184" fmla="*/ 7122 h 10000"/>
                <a:gd name="connsiteX185" fmla="*/ 9534 w 10000"/>
                <a:gd name="connsiteY185" fmla="*/ 6927 h 10000"/>
                <a:gd name="connsiteX186" fmla="*/ 9525 w 10000"/>
                <a:gd name="connsiteY186" fmla="*/ 6727 h 10000"/>
                <a:gd name="connsiteX187" fmla="*/ 9516 w 10000"/>
                <a:gd name="connsiteY187" fmla="*/ 6522 h 10000"/>
                <a:gd name="connsiteX188" fmla="*/ 9508 w 10000"/>
                <a:gd name="connsiteY188" fmla="*/ 6312 h 10000"/>
                <a:gd name="connsiteX189" fmla="*/ 9502 w 10000"/>
                <a:gd name="connsiteY189" fmla="*/ 6103 h 10000"/>
                <a:gd name="connsiteX190" fmla="*/ 9496 w 10000"/>
                <a:gd name="connsiteY190" fmla="*/ 5888 h 10000"/>
                <a:gd name="connsiteX191" fmla="*/ 9491 w 10000"/>
                <a:gd name="connsiteY191" fmla="*/ 5669 h 10000"/>
                <a:gd name="connsiteX192" fmla="*/ 9489 w 10000"/>
                <a:gd name="connsiteY192" fmla="*/ 5447 h 10000"/>
                <a:gd name="connsiteX193" fmla="*/ 9488 w 10000"/>
                <a:gd name="connsiteY193" fmla="*/ 5225 h 10000"/>
                <a:gd name="connsiteX194" fmla="*/ 9487 w 10000"/>
                <a:gd name="connsiteY194" fmla="*/ 5001 h 10000"/>
                <a:gd name="connsiteX195" fmla="*/ 9487 w 10000"/>
                <a:gd name="connsiteY195" fmla="*/ 5001 h 10000"/>
                <a:gd name="connsiteX196" fmla="*/ 9488 w 10000"/>
                <a:gd name="connsiteY196" fmla="*/ 4773 h 10000"/>
                <a:gd name="connsiteX197" fmla="*/ 9489 w 10000"/>
                <a:gd name="connsiteY197" fmla="*/ 4550 h 10000"/>
                <a:gd name="connsiteX198" fmla="*/ 9491 w 10000"/>
                <a:gd name="connsiteY198" fmla="*/ 4329 h 10000"/>
                <a:gd name="connsiteX199" fmla="*/ 9496 w 10000"/>
                <a:gd name="connsiteY199" fmla="*/ 4112 h 10000"/>
                <a:gd name="connsiteX200" fmla="*/ 9502 w 10000"/>
                <a:gd name="connsiteY200" fmla="*/ 3897 h 10000"/>
                <a:gd name="connsiteX201" fmla="*/ 9508 w 10000"/>
                <a:gd name="connsiteY201" fmla="*/ 3686 h 10000"/>
                <a:gd name="connsiteX202" fmla="*/ 9516 w 10000"/>
                <a:gd name="connsiteY202" fmla="*/ 3477 h 10000"/>
                <a:gd name="connsiteX203" fmla="*/ 9525 w 10000"/>
                <a:gd name="connsiteY203" fmla="*/ 3273 h 10000"/>
                <a:gd name="connsiteX204" fmla="*/ 9534 w 10000"/>
                <a:gd name="connsiteY204" fmla="*/ 3074 h 10000"/>
                <a:gd name="connsiteX205" fmla="*/ 9546 w 10000"/>
                <a:gd name="connsiteY205" fmla="*/ 2876 h 10000"/>
                <a:gd name="connsiteX206" fmla="*/ 9558 w 10000"/>
                <a:gd name="connsiteY206" fmla="*/ 2684 h 10000"/>
                <a:gd name="connsiteX207" fmla="*/ 9571 w 10000"/>
                <a:gd name="connsiteY207" fmla="*/ 2498 h 10000"/>
                <a:gd name="connsiteX208" fmla="*/ 9584 w 10000"/>
                <a:gd name="connsiteY208" fmla="*/ 2315 h 10000"/>
                <a:gd name="connsiteX209" fmla="*/ 9600 w 10000"/>
                <a:gd name="connsiteY209" fmla="*/ 2137 h 10000"/>
                <a:gd name="connsiteX210" fmla="*/ 9617 w 10000"/>
                <a:gd name="connsiteY210" fmla="*/ 1965 h 10000"/>
                <a:gd name="connsiteX211" fmla="*/ 9633 w 10000"/>
                <a:gd name="connsiteY211" fmla="*/ 1796 h 10000"/>
                <a:gd name="connsiteX212" fmla="*/ 9650 w 10000"/>
                <a:gd name="connsiteY212" fmla="*/ 1634 h 10000"/>
                <a:gd name="connsiteX213" fmla="*/ 9669 w 10000"/>
                <a:gd name="connsiteY213" fmla="*/ 1478 h 10000"/>
                <a:gd name="connsiteX214" fmla="*/ 9687 w 10000"/>
                <a:gd name="connsiteY214" fmla="*/ 1327 h 10000"/>
                <a:gd name="connsiteX215" fmla="*/ 9708 w 10000"/>
                <a:gd name="connsiteY215" fmla="*/ 1183 h 10000"/>
                <a:gd name="connsiteX216" fmla="*/ 9728 w 10000"/>
                <a:gd name="connsiteY216" fmla="*/ 1046 h 10000"/>
                <a:gd name="connsiteX217" fmla="*/ 9749 w 10000"/>
                <a:gd name="connsiteY217" fmla="*/ 914 h 10000"/>
                <a:gd name="connsiteX218" fmla="*/ 9771 w 10000"/>
                <a:gd name="connsiteY218" fmla="*/ 789 h 10000"/>
                <a:gd name="connsiteX219" fmla="*/ 9795 w 10000"/>
                <a:gd name="connsiteY219" fmla="*/ 671 h 10000"/>
                <a:gd name="connsiteX220" fmla="*/ 9819 w 10000"/>
                <a:gd name="connsiteY220" fmla="*/ 560 h 10000"/>
                <a:gd name="connsiteX221" fmla="*/ 9842 w 10000"/>
                <a:gd name="connsiteY221" fmla="*/ 457 h 10000"/>
                <a:gd name="connsiteX222" fmla="*/ 9867 w 10000"/>
                <a:gd name="connsiteY222" fmla="*/ 360 h 10000"/>
                <a:gd name="connsiteX223" fmla="*/ 9892 w 10000"/>
                <a:gd name="connsiteY223" fmla="*/ 273 h 10000"/>
                <a:gd name="connsiteX224" fmla="*/ 9918 w 10000"/>
                <a:gd name="connsiteY224" fmla="*/ 192 h 10000"/>
                <a:gd name="connsiteX225" fmla="*/ 9944 w 10000"/>
                <a:gd name="connsiteY225" fmla="*/ 120 h 10000"/>
                <a:gd name="connsiteX226" fmla="*/ 9958 w 10000"/>
                <a:gd name="connsiteY226" fmla="*/ 85 h 10000"/>
                <a:gd name="connsiteX227" fmla="*/ 9970 w 10000"/>
                <a:gd name="connsiteY227" fmla="*/ 57 h 10000"/>
                <a:gd name="connsiteX228" fmla="*/ 9985 w 10000"/>
                <a:gd name="connsiteY228" fmla="*/ 27 h 10000"/>
                <a:gd name="connsiteX229" fmla="*/ 9998 w 10000"/>
                <a:gd name="connsiteY229" fmla="*/ 0 h 10000"/>
                <a:gd name="connsiteX230" fmla="*/ 9998 w 10000"/>
                <a:gd name="connsiteY230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20 w 10000"/>
                <a:gd name="connsiteY101" fmla="*/ 7073 h 10000"/>
                <a:gd name="connsiteX102" fmla="*/ 233 w 10000"/>
                <a:gd name="connsiteY102" fmla="*/ 7091 h 10000"/>
                <a:gd name="connsiteX103" fmla="*/ 241 w 10000"/>
                <a:gd name="connsiteY103" fmla="*/ 7098 h 10000"/>
                <a:gd name="connsiteX104" fmla="*/ 248 w 10000"/>
                <a:gd name="connsiteY104" fmla="*/ 7105 h 10000"/>
                <a:gd name="connsiteX105" fmla="*/ 255 w 10000"/>
                <a:gd name="connsiteY105" fmla="*/ 7108 h 10000"/>
                <a:gd name="connsiteX106" fmla="*/ 261 w 10000"/>
                <a:gd name="connsiteY106" fmla="*/ 7114 h 10000"/>
                <a:gd name="connsiteX107" fmla="*/ 3953 w 10000"/>
                <a:gd name="connsiteY107" fmla="*/ 7115 h 10000"/>
                <a:gd name="connsiteX108" fmla="*/ 3953 w 10000"/>
                <a:gd name="connsiteY108" fmla="*/ 7115 h 10000"/>
                <a:gd name="connsiteX109" fmla="*/ 4075 w 10000"/>
                <a:gd name="connsiteY109" fmla="*/ 7117 h 10000"/>
                <a:gd name="connsiteX110" fmla="*/ 4200 w 10000"/>
                <a:gd name="connsiteY110" fmla="*/ 7122 h 10000"/>
                <a:gd name="connsiteX111" fmla="*/ 4324 w 10000"/>
                <a:gd name="connsiteY111" fmla="*/ 7129 h 10000"/>
                <a:gd name="connsiteX112" fmla="*/ 4447 w 10000"/>
                <a:gd name="connsiteY112" fmla="*/ 7142 h 10000"/>
                <a:gd name="connsiteX113" fmla="*/ 4572 w 10000"/>
                <a:gd name="connsiteY113" fmla="*/ 7155 h 10000"/>
                <a:gd name="connsiteX114" fmla="*/ 4695 w 10000"/>
                <a:gd name="connsiteY114" fmla="*/ 7173 h 10000"/>
                <a:gd name="connsiteX115" fmla="*/ 4820 w 10000"/>
                <a:gd name="connsiteY115" fmla="*/ 7193 h 10000"/>
                <a:gd name="connsiteX116" fmla="*/ 4942 w 10000"/>
                <a:gd name="connsiteY116" fmla="*/ 7216 h 10000"/>
                <a:gd name="connsiteX117" fmla="*/ 5065 w 10000"/>
                <a:gd name="connsiteY117" fmla="*/ 7240 h 10000"/>
                <a:gd name="connsiteX118" fmla="*/ 5189 w 10000"/>
                <a:gd name="connsiteY118" fmla="*/ 7268 h 10000"/>
                <a:gd name="connsiteX119" fmla="*/ 5310 w 10000"/>
                <a:gd name="connsiteY119" fmla="*/ 7298 h 10000"/>
                <a:gd name="connsiteX120" fmla="*/ 5432 w 10000"/>
                <a:gd name="connsiteY120" fmla="*/ 7330 h 10000"/>
                <a:gd name="connsiteX121" fmla="*/ 5553 w 10000"/>
                <a:gd name="connsiteY121" fmla="*/ 7365 h 10000"/>
                <a:gd name="connsiteX122" fmla="*/ 5676 w 10000"/>
                <a:gd name="connsiteY122" fmla="*/ 7401 h 10000"/>
                <a:gd name="connsiteX123" fmla="*/ 5796 w 10000"/>
                <a:gd name="connsiteY123" fmla="*/ 7440 h 10000"/>
                <a:gd name="connsiteX124" fmla="*/ 5916 w 10000"/>
                <a:gd name="connsiteY124" fmla="*/ 7481 h 10000"/>
                <a:gd name="connsiteX125" fmla="*/ 6034 w 10000"/>
                <a:gd name="connsiteY125" fmla="*/ 7524 h 10000"/>
                <a:gd name="connsiteX126" fmla="*/ 6153 w 10000"/>
                <a:gd name="connsiteY126" fmla="*/ 7567 h 10000"/>
                <a:gd name="connsiteX127" fmla="*/ 6271 w 10000"/>
                <a:gd name="connsiteY127" fmla="*/ 7616 h 10000"/>
                <a:gd name="connsiteX128" fmla="*/ 6389 w 10000"/>
                <a:gd name="connsiteY128" fmla="*/ 7664 h 10000"/>
                <a:gd name="connsiteX129" fmla="*/ 6504 w 10000"/>
                <a:gd name="connsiteY129" fmla="*/ 7713 h 10000"/>
                <a:gd name="connsiteX130" fmla="*/ 6620 w 10000"/>
                <a:gd name="connsiteY130" fmla="*/ 7764 h 10000"/>
                <a:gd name="connsiteX131" fmla="*/ 6735 w 10000"/>
                <a:gd name="connsiteY131" fmla="*/ 7816 h 10000"/>
                <a:gd name="connsiteX132" fmla="*/ 6846 w 10000"/>
                <a:gd name="connsiteY132" fmla="*/ 7869 h 10000"/>
                <a:gd name="connsiteX133" fmla="*/ 6960 w 10000"/>
                <a:gd name="connsiteY133" fmla="*/ 7924 h 10000"/>
                <a:gd name="connsiteX134" fmla="*/ 7070 w 10000"/>
                <a:gd name="connsiteY134" fmla="*/ 7980 h 10000"/>
                <a:gd name="connsiteX135" fmla="*/ 7181 w 10000"/>
                <a:gd name="connsiteY135" fmla="*/ 8035 h 10000"/>
                <a:gd name="connsiteX136" fmla="*/ 7290 w 10000"/>
                <a:gd name="connsiteY136" fmla="*/ 8093 h 10000"/>
                <a:gd name="connsiteX137" fmla="*/ 7397 w 10000"/>
                <a:gd name="connsiteY137" fmla="*/ 8153 h 10000"/>
                <a:gd name="connsiteX138" fmla="*/ 7504 w 10000"/>
                <a:gd name="connsiteY138" fmla="*/ 8212 h 10000"/>
                <a:gd name="connsiteX139" fmla="*/ 7609 w 10000"/>
                <a:gd name="connsiteY139" fmla="*/ 8270 h 10000"/>
                <a:gd name="connsiteX140" fmla="*/ 7712 w 10000"/>
                <a:gd name="connsiteY140" fmla="*/ 8331 h 10000"/>
                <a:gd name="connsiteX141" fmla="*/ 7815 w 10000"/>
                <a:gd name="connsiteY141" fmla="*/ 8392 h 10000"/>
                <a:gd name="connsiteX142" fmla="*/ 7915 w 10000"/>
                <a:gd name="connsiteY142" fmla="*/ 8452 h 10000"/>
                <a:gd name="connsiteX143" fmla="*/ 8014 w 10000"/>
                <a:gd name="connsiteY143" fmla="*/ 8514 h 10000"/>
                <a:gd name="connsiteX144" fmla="*/ 8112 w 10000"/>
                <a:gd name="connsiteY144" fmla="*/ 8575 h 10000"/>
                <a:gd name="connsiteX145" fmla="*/ 8302 w 10000"/>
                <a:gd name="connsiteY145" fmla="*/ 8698 h 10000"/>
                <a:gd name="connsiteX146" fmla="*/ 8484 w 10000"/>
                <a:gd name="connsiteY146" fmla="*/ 8821 h 10000"/>
                <a:gd name="connsiteX147" fmla="*/ 8661 w 10000"/>
                <a:gd name="connsiteY147" fmla="*/ 8943 h 10000"/>
                <a:gd name="connsiteX148" fmla="*/ 8828 w 10000"/>
                <a:gd name="connsiteY148" fmla="*/ 9063 h 10000"/>
                <a:gd name="connsiteX149" fmla="*/ 8989 w 10000"/>
                <a:gd name="connsiteY149" fmla="*/ 9182 h 10000"/>
                <a:gd name="connsiteX150" fmla="*/ 9139 w 10000"/>
                <a:gd name="connsiteY150" fmla="*/ 9295 h 10000"/>
                <a:gd name="connsiteX151" fmla="*/ 9283 w 10000"/>
                <a:gd name="connsiteY151" fmla="*/ 9405 h 10000"/>
                <a:gd name="connsiteX152" fmla="*/ 9416 w 10000"/>
                <a:gd name="connsiteY152" fmla="*/ 9510 h 10000"/>
                <a:gd name="connsiteX153" fmla="*/ 9539 w 10000"/>
                <a:gd name="connsiteY153" fmla="*/ 9610 h 10000"/>
                <a:gd name="connsiteX154" fmla="*/ 9653 w 10000"/>
                <a:gd name="connsiteY154" fmla="*/ 9703 h 10000"/>
                <a:gd name="connsiteX155" fmla="*/ 9756 w 10000"/>
                <a:gd name="connsiteY155" fmla="*/ 9788 h 10000"/>
                <a:gd name="connsiteX156" fmla="*/ 9849 w 10000"/>
                <a:gd name="connsiteY156" fmla="*/ 9869 h 10000"/>
                <a:gd name="connsiteX157" fmla="*/ 9929 w 10000"/>
                <a:gd name="connsiteY157" fmla="*/ 9938 h 10000"/>
                <a:gd name="connsiteX158" fmla="*/ 10000 w 10000"/>
                <a:gd name="connsiteY158" fmla="*/ 10000 h 10000"/>
                <a:gd name="connsiteX159" fmla="*/ 10000 w 10000"/>
                <a:gd name="connsiteY159" fmla="*/ 10000 h 10000"/>
                <a:gd name="connsiteX160" fmla="*/ 9986 w 10000"/>
                <a:gd name="connsiteY160" fmla="*/ 9973 h 10000"/>
                <a:gd name="connsiteX161" fmla="*/ 9971 w 10000"/>
                <a:gd name="connsiteY161" fmla="*/ 9945 h 10000"/>
                <a:gd name="connsiteX162" fmla="*/ 9958 w 10000"/>
                <a:gd name="connsiteY162" fmla="*/ 9914 h 10000"/>
                <a:gd name="connsiteX163" fmla="*/ 9944 w 10000"/>
                <a:gd name="connsiteY163" fmla="*/ 9880 h 10000"/>
                <a:gd name="connsiteX164" fmla="*/ 9918 w 10000"/>
                <a:gd name="connsiteY164" fmla="*/ 9808 h 10000"/>
                <a:gd name="connsiteX165" fmla="*/ 9893 w 10000"/>
                <a:gd name="connsiteY165" fmla="*/ 9727 h 10000"/>
                <a:gd name="connsiteX166" fmla="*/ 9867 w 10000"/>
                <a:gd name="connsiteY166" fmla="*/ 9640 h 10000"/>
                <a:gd name="connsiteX167" fmla="*/ 9842 w 10000"/>
                <a:gd name="connsiteY167" fmla="*/ 9542 h 10000"/>
                <a:gd name="connsiteX168" fmla="*/ 9819 w 10000"/>
                <a:gd name="connsiteY168" fmla="*/ 9439 h 10000"/>
                <a:gd name="connsiteX169" fmla="*/ 9795 w 10000"/>
                <a:gd name="connsiteY169" fmla="*/ 9329 h 10000"/>
                <a:gd name="connsiteX170" fmla="*/ 9773 w 10000"/>
                <a:gd name="connsiteY170" fmla="*/ 9211 h 10000"/>
                <a:gd name="connsiteX171" fmla="*/ 9751 w 10000"/>
                <a:gd name="connsiteY171" fmla="*/ 9086 h 10000"/>
                <a:gd name="connsiteX172" fmla="*/ 9728 w 10000"/>
                <a:gd name="connsiteY172" fmla="*/ 8955 h 10000"/>
                <a:gd name="connsiteX173" fmla="*/ 9708 w 10000"/>
                <a:gd name="connsiteY173" fmla="*/ 8817 h 10000"/>
                <a:gd name="connsiteX174" fmla="*/ 9688 w 10000"/>
                <a:gd name="connsiteY174" fmla="*/ 8673 h 10000"/>
                <a:gd name="connsiteX175" fmla="*/ 9669 w 10000"/>
                <a:gd name="connsiteY175" fmla="*/ 8522 h 10000"/>
                <a:gd name="connsiteX176" fmla="*/ 9650 w 10000"/>
                <a:gd name="connsiteY176" fmla="*/ 8366 h 10000"/>
                <a:gd name="connsiteX177" fmla="*/ 9633 w 10000"/>
                <a:gd name="connsiteY177" fmla="*/ 8204 h 10000"/>
                <a:gd name="connsiteX178" fmla="*/ 9617 w 10000"/>
                <a:gd name="connsiteY178" fmla="*/ 8035 h 10000"/>
                <a:gd name="connsiteX179" fmla="*/ 9600 w 10000"/>
                <a:gd name="connsiteY179" fmla="*/ 7861 h 10000"/>
                <a:gd name="connsiteX180" fmla="*/ 9586 w 10000"/>
                <a:gd name="connsiteY180" fmla="*/ 7685 h 10000"/>
                <a:gd name="connsiteX181" fmla="*/ 9571 w 10000"/>
                <a:gd name="connsiteY181" fmla="*/ 7502 h 10000"/>
                <a:gd name="connsiteX182" fmla="*/ 9558 w 10000"/>
                <a:gd name="connsiteY182" fmla="*/ 7314 h 10000"/>
                <a:gd name="connsiteX183" fmla="*/ 9546 w 10000"/>
                <a:gd name="connsiteY183" fmla="*/ 7122 h 10000"/>
                <a:gd name="connsiteX184" fmla="*/ 9534 w 10000"/>
                <a:gd name="connsiteY184" fmla="*/ 6927 h 10000"/>
                <a:gd name="connsiteX185" fmla="*/ 9525 w 10000"/>
                <a:gd name="connsiteY185" fmla="*/ 6727 h 10000"/>
                <a:gd name="connsiteX186" fmla="*/ 9516 w 10000"/>
                <a:gd name="connsiteY186" fmla="*/ 6522 h 10000"/>
                <a:gd name="connsiteX187" fmla="*/ 9508 w 10000"/>
                <a:gd name="connsiteY187" fmla="*/ 6312 h 10000"/>
                <a:gd name="connsiteX188" fmla="*/ 9502 w 10000"/>
                <a:gd name="connsiteY188" fmla="*/ 6103 h 10000"/>
                <a:gd name="connsiteX189" fmla="*/ 9496 w 10000"/>
                <a:gd name="connsiteY189" fmla="*/ 5888 h 10000"/>
                <a:gd name="connsiteX190" fmla="*/ 9491 w 10000"/>
                <a:gd name="connsiteY190" fmla="*/ 5669 h 10000"/>
                <a:gd name="connsiteX191" fmla="*/ 9489 w 10000"/>
                <a:gd name="connsiteY191" fmla="*/ 5447 h 10000"/>
                <a:gd name="connsiteX192" fmla="*/ 9488 w 10000"/>
                <a:gd name="connsiteY192" fmla="*/ 5225 h 10000"/>
                <a:gd name="connsiteX193" fmla="*/ 9487 w 10000"/>
                <a:gd name="connsiteY193" fmla="*/ 5001 h 10000"/>
                <a:gd name="connsiteX194" fmla="*/ 9487 w 10000"/>
                <a:gd name="connsiteY194" fmla="*/ 5001 h 10000"/>
                <a:gd name="connsiteX195" fmla="*/ 9488 w 10000"/>
                <a:gd name="connsiteY195" fmla="*/ 4773 h 10000"/>
                <a:gd name="connsiteX196" fmla="*/ 9489 w 10000"/>
                <a:gd name="connsiteY196" fmla="*/ 4550 h 10000"/>
                <a:gd name="connsiteX197" fmla="*/ 9491 w 10000"/>
                <a:gd name="connsiteY197" fmla="*/ 4329 h 10000"/>
                <a:gd name="connsiteX198" fmla="*/ 9496 w 10000"/>
                <a:gd name="connsiteY198" fmla="*/ 4112 h 10000"/>
                <a:gd name="connsiteX199" fmla="*/ 9502 w 10000"/>
                <a:gd name="connsiteY199" fmla="*/ 3897 h 10000"/>
                <a:gd name="connsiteX200" fmla="*/ 9508 w 10000"/>
                <a:gd name="connsiteY200" fmla="*/ 3686 h 10000"/>
                <a:gd name="connsiteX201" fmla="*/ 9516 w 10000"/>
                <a:gd name="connsiteY201" fmla="*/ 3477 h 10000"/>
                <a:gd name="connsiteX202" fmla="*/ 9525 w 10000"/>
                <a:gd name="connsiteY202" fmla="*/ 3273 h 10000"/>
                <a:gd name="connsiteX203" fmla="*/ 9534 w 10000"/>
                <a:gd name="connsiteY203" fmla="*/ 3074 h 10000"/>
                <a:gd name="connsiteX204" fmla="*/ 9546 w 10000"/>
                <a:gd name="connsiteY204" fmla="*/ 2876 h 10000"/>
                <a:gd name="connsiteX205" fmla="*/ 9558 w 10000"/>
                <a:gd name="connsiteY205" fmla="*/ 2684 h 10000"/>
                <a:gd name="connsiteX206" fmla="*/ 9571 w 10000"/>
                <a:gd name="connsiteY206" fmla="*/ 2498 h 10000"/>
                <a:gd name="connsiteX207" fmla="*/ 9584 w 10000"/>
                <a:gd name="connsiteY207" fmla="*/ 2315 h 10000"/>
                <a:gd name="connsiteX208" fmla="*/ 9600 w 10000"/>
                <a:gd name="connsiteY208" fmla="*/ 2137 h 10000"/>
                <a:gd name="connsiteX209" fmla="*/ 9617 w 10000"/>
                <a:gd name="connsiteY209" fmla="*/ 1965 h 10000"/>
                <a:gd name="connsiteX210" fmla="*/ 9633 w 10000"/>
                <a:gd name="connsiteY210" fmla="*/ 1796 h 10000"/>
                <a:gd name="connsiteX211" fmla="*/ 9650 w 10000"/>
                <a:gd name="connsiteY211" fmla="*/ 1634 h 10000"/>
                <a:gd name="connsiteX212" fmla="*/ 9669 w 10000"/>
                <a:gd name="connsiteY212" fmla="*/ 1478 h 10000"/>
                <a:gd name="connsiteX213" fmla="*/ 9687 w 10000"/>
                <a:gd name="connsiteY213" fmla="*/ 1327 h 10000"/>
                <a:gd name="connsiteX214" fmla="*/ 9708 w 10000"/>
                <a:gd name="connsiteY214" fmla="*/ 1183 h 10000"/>
                <a:gd name="connsiteX215" fmla="*/ 9728 w 10000"/>
                <a:gd name="connsiteY215" fmla="*/ 1046 h 10000"/>
                <a:gd name="connsiteX216" fmla="*/ 9749 w 10000"/>
                <a:gd name="connsiteY216" fmla="*/ 914 h 10000"/>
                <a:gd name="connsiteX217" fmla="*/ 9771 w 10000"/>
                <a:gd name="connsiteY217" fmla="*/ 789 h 10000"/>
                <a:gd name="connsiteX218" fmla="*/ 9795 w 10000"/>
                <a:gd name="connsiteY218" fmla="*/ 671 h 10000"/>
                <a:gd name="connsiteX219" fmla="*/ 9819 w 10000"/>
                <a:gd name="connsiteY219" fmla="*/ 560 h 10000"/>
                <a:gd name="connsiteX220" fmla="*/ 9842 w 10000"/>
                <a:gd name="connsiteY220" fmla="*/ 457 h 10000"/>
                <a:gd name="connsiteX221" fmla="*/ 9867 w 10000"/>
                <a:gd name="connsiteY221" fmla="*/ 360 h 10000"/>
                <a:gd name="connsiteX222" fmla="*/ 9892 w 10000"/>
                <a:gd name="connsiteY222" fmla="*/ 273 h 10000"/>
                <a:gd name="connsiteX223" fmla="*/ 9918 w 10000"/>
                <a:gd name="connsiteY223" fmla="*/ 192 h 10000"/>
                <a:gd name="connsiteX224" fmla="*/ 9944 w 10000"/>
                <a:gd name="connsiteY224" fmla="*/ 120 h 10000"/>
                <a:gd name="connsiteX225" fmla="*/ 9958 w 10000"/>
                <a:gd name="connsiteY225" fmla="*/ 85 h 10000"/>
                <a:gd name="connsiteX226" fmla="*/ 9970 w 10000"/>
                <a:gd name="connsiteY226" fmla="*/ 57 h 10000"/>
                <a:gd name="connsiteX227" fmla="*/ 9985 w 10000"/>
                <a:gd name="connsiteY227" fmla="*/ 27 h 10000"/>
                <a:gd name="connsiteX228" fmla="*/ 9998 w 10000"/>
                <a:gd name="connsiteY228" fmla="*/ 0 h 10000"/>
                <a:gd name="connsiteX229" fmla="*/ 9998 w 10000"/>
                <a:gd name="connsiteY229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20 w 10000"/>
                <a:gd name="connsiteY101" fmla="*/ 7073 h 10000"/>
                <a:gd name="connsiteX102" fmla="*/ 233 w 10000"/>
                <a:gd name="connsiteY102" fmla="*/ 7091 h 10000"/>
                <a:gd name="connsiteX103" fmla="*/ 241 w 10000"/>
                <a:gd name="connsiteY103" fmla="*/ 7098 h 10000"/>
                <a:gd name="connsiteX104" fmla="*/ 248 w 10000"/>
                <a:gd name="connsiteY104" fmla="*/ 7105 h 10000"/>
                <a:gd name="connsiteX105" fmla="*/ 255 w 10000"/>
                <a:gd name="connsiteY105" fmla="*/ 7108 h 10000"/>
                <a:gd name="connsiteX106" fmla="*/ 3953 w 10000"/>
                <a:gd name="connsiteY106" fmla="*/ 7115 h 10000"/>
                <a:gd name="connsiteX107" fmla="*/ 3953 w 10000"/>
                <a:gd name="connsiteY107" fmla="*/ 7115 h 10000"/>
                <a:gd name="connsiteX108" fmla="*/ 4075 w 10000"/>
                <a:gd name="connsiteY108" fmla="*/ 7117 h 10000"/>
                <a:gd name="connsiteX109" fmla="*/ 4200 w 10000"/>
                <a:gd name="connsiteY109" fmla="*/ 7122 h 10000"/>
                <a:gd name="connsiteX110" fmla="*/ 4324 w 10000"/>
                <a:gd name="connsiteY110" fmla="*/ 7129 h 10000"/>
                <a:gd name="connsiteX111" fmla="*/ 4447 w 10000"/>
                <a:gd name="connsiteY111" fmla="*/ 7142 h 10000"/>
                <a:gd name="connsiteX112" fmla="*/ 4572 w 10000"/>
                <a:gd name="connsiteY112" fmla="*/ 7155 h 10000"/>
                <a:gd name="connsiteX113" fmla="*/ 4695 w 10000"/>
                <a:gd name="connsiteY113" fmla="*/ 7173 h 10000"/>
                <a:gd name="connsiteX114" fmla="*/ 4820 w 10000"/>
                <a:gd name="connsiteY114" fmla="*/ 7193 h 10000"/>
                <a:gd name="connsiteX115" fmla="*/ 4942 w 10000"/>
                <a:gd name="connsiteY115" fmla="*/ 7216 h 10000"/>
                <a:gd name="connsiteX116" fmla="*/ 5065 w 10000"/>
                <a:gd name="connsiteY116" fmla="*/ 7240 h 10000"/>
                <a:gd name="connsiteX117" fmla="*/ 5189 w 10000"/>
                <a:gd name="connsiteY117" fmla="*/ 7268 h 10000"/>
                <a:gd name="connsiteX118" fmla="*/ 5310 w 10000"/>
                <a:gd name="connsiteY118" fmla="*/ 7298 h 10000"/>
                <a:gd name="connsiteX119" fmla="*/ 5432 w 10000"/>
                <a:gd name="connsiteY119" fmla="*/ 7330 h 10000"/>
                <a:gd name="connsiteX120" fmla="*/ 5553 w 10000"/>
                <a:gd name="connsiteY120" fmla="*/ 7365 h 10000"/>
                <a:gd name="connsiteX121" fmla="*/ 5676 w 10000"/>
                <a:gd name="connsiteY121" fmla="*/ 7401 h 10000"/>
                <a:gd name="connsiteX122" fmla="*/ 5796 w 10000"/>
                <a:gd name="connsiteY122" fmla="*/ 7440 h 10000"/>
                <a:gd name="connsiteX123" fmla="*/ 5916 w 10000"/>
                <a:gd name="connsiteY123" fmla="*/ 7481 h 10000"/>
                <a:gd name="connsiteX124" fmla="*/ 6034 w 10000"/>
                <a:gd name="connsiteY124" fmla="*/ 7524 h 10000"/>
                <a:gd name="connsiteX125" fmla="*/ 6153 w 10000"/>
                <a:gd name="connsiteY125" fmla="*/ 7567 h 10000"/>
                <a:gd name="connsiteX126" fmla="*/ 6271 w 10000"/>
                <a:gd name="connsiteY126" fmla="*/ 7616 h 10000"/>
                <a:gd name="connsiteX127" fmla="*/ 6389 w 10000"/>
                <a:gd name="connsiteY127" fmla="*/ 7664 h 10000"/>
                <a:gd name="connsiteX128" fmla="*/ 6504 w 10000"/>
                <a:gd name="connsiteY128" fmla="*/ 7713 h 10000"/>
                <a:gd name="connsiteX129" fmla="*/ 6620 w 10000"/>
                <a:gd name="connsiteY129" fmla="*/ 7764 h 10000"/>
                <a:gd name="connsiteX130" fmla="*/ 6735 w 10000"/>
                <a:gd name="connsiteY130" fmla="*/ 7816 h 10000"/>
                <a:gd name="connsiteX131" fmla="*/ 6846 w 10000"/>
                <a:gd name="connsiteY131" fmla="*/ 7869 h 10000"/>
                <a:gd name="connsiteX132" fmla="*/ 6960 w 10000"/>
                <a:gd name="connsiteY132" fmla="*/ 7924 h 10000"/>
                <a:gd name="connsiteX133" fmla="*/ 7070 w 10000"/>
                <a:gd name="connsiteY133" fmla="*/ 7980 h 10000"/>
                <a:gd name="connsiteX134" fmla="*/ 7181 w 10000"/>
                <a:gd name="connsiteY134" fmla="*/ 8035 h 10000"/>
                <a:gd name="connsiteX135" fmla="*/ 7290 w 10000"/>
                <a:gd name="connsiteY135" fmla="*/ 8093 h 10000"/>
                <a:gd name="connsiteX136" fmla="*/ 7397 w 10000"/>
                <a:gd name="connsiteY136" fmla="*/ 8153 h 10000"/>
                <a:gd name="connsiteX137" fmla="*/ 7504 w 10000"/>
                <a:gd name="connsiteY137" fmla="*/ 8212 h 10000"/>
                <a:gd name="connsiteX138" fmla="*/ 7609 w 10000"/>
                <a:gd name="connsiteY138" fmla="*/ 8270 h 10000"/>
                <a:gd name="connsiteX139" fmla="*/ 7712 w 10000"/>
                <a:gd name="connsiteY139" fmla="*/ 8331 h 10000"/>
                <a:gd name="connsiteX140" fmla="*/ 7815 w 10000"/>
                <a:gd name="connsiteY140" fmla="*/ 8392 h 10000"/>
                <a:gd name="connsiteX141" fmla="*/ 7915 w 10000"/>
                <a:gd name="connsiteY141" fmla="*/ 8452 h 10000"/>
                <a:gd name="connsiteX142" fmla="*/ 8014 w 10000"/>
                <a:gd name="connsiteY142" fmla="*/ 8514 h 10000"/>
                <a:gd name="connsiteX143" fmla="*/ 8112 w 10000"/>
                <a:gd name="connsiteY143" fmla="*/ 8575 h 10000"/>
                <a:gd name="connsiteX144" fmla="*/ 8302 w 10000"/>
                <a:gd name="connsiteY144" fmla="*/ 8698 h 10000"/>
                <a:gd name="connsiteX145" fmla="*/ 8484 w 10000"/>
                <a:gd name="connsiteY145" fmla="*/ 8821 h 10000"/>
                <a:gd name="connsiteX146" fmla="*/ 8661 w 10000"/>
                <a:gd name="connsiteY146" fmla="*/ 8943 h 10000"/>
                <a:gd name="connsiteX147" fmla="*/ 8828 w 10000"/>
                <a:gd name="connsiteY147" fmla="*/ 9063 h 10000"/>
                <a:gd name="connsiteX148" fmla="*/ 8989 w 10000"/>
                <a:gd name="connsiteY148" fmla="*/ 9182 h 10000"/>
                <a:gd name="connsiteX149" fmla="*/ 9139 w 10000"/>
                <a:gd name="connsiteY149" fmla="*/ 9295 h 10000"/>
                <a:gd name="connsiteX150" fmla="*/ 9283 w 10000"/>
                <a:gd name="connsiteY150" fmla="*/ 9405 h 10000"/>
                <a:gd name="connsiteX151" fmla="*/ 9416 w 10000"/>
                <a:gd name="connsiteY151" fmla="*/ 9510 h 10000"/>
                <a:gd name="connsiteX152" fmla="*/ 9539 w 10000"/>
                <a:gd name="connsiteY152" fmla="*/ 9610 h 10000"/>
                <a:gd name="connsiteX153" fmla="*/ 9653 w 10000"/>
                <a:gd name="connsiteY153" fmla="*/ 9703 h 10000"/>
                <a:gd name="connsiteX154" fmla="*/ 9756 w 10000"/>
                <a:gd name="connsiteY154" fmla="*/ 9788 h 10000"/>
                <a:gd name="connsiteX155" fmla="*/ 9849 w 10000"/>
                <a:gd name="connsiteY155" fmla="*/ 9869 h 10000"/>
                <a:gd name="connsiteX156" fmla="*/ 9929 w 10000"/>
                <a:gd name="connsiteY156" fmla="*/ 9938 h 10000"/>
                <a:gd name="connsiteX157" fmla="*/ 10000 w 10000"/>
                <a:gd name="connsiteY157" fmla="*/ 10000 h 10000"/>
                <a:gd name="connsiteX158" fmla="*/ 10000 w 10000"/>
                <a:gd name="connsiteY158" fmla="*/ 10000 h 10000"/>
                <a:gd name="connsiteX159" fmla="*/ 9986 w 10000"/>
                <a:gd name="connsiteY159" fmla="*/ 9973 h 10000"/>
                <a:gd name="connsiteX160" fmla="*/ 9971 w 10000"/>
                <a:gd name="connsiteY160" fmla="*/ 9945 h 10000"/>
                <a:gd name="connsiteX161" fmla="*/ 9958 w 10000"/>
                <a:gd name="connsiteY161" fmla="*/ 9914 h 10000"/>
                <a:gd name="connsiteX162" fmla="*/ 9944 w 10000"/>
                <a:gd name="connsiteY162" fmla="*/ 9880 h 10000"/>
                <a:gd name="connsiteX163" fmla="*/ 9918 w 10000"/>
                <a:gd name="connsiteY163" fmla="*/ 9808 h 10000"/>
                <a:gd name="connsiteX164" fmla="*/ 9893 w 10000"/>
                <a:gd name="connsiteY164" fmla="*/ 9727 h 10000"/>
                <a:gd name="connsiteX165" fmla="*/ 9867 w 10000"/>
                <a:gd name="connsiteY165" fmla="*/ 9640 h 10000"/>
                <a:gd name="connsiteX166" fmla="*/ 9842 w 10000"/>
                <a:gd name="connsiteY166" fmla="*/ 9542 h 10000"/>
                <a:gd name="connsiteX167" fmla="*/ 9819 w 10000"/>
                <a:gd name="connsiteY167" fmla="*/ 9439 h 10000"/>
                <a:gd name="connsiteX168" fmla="*/ 9795 w 10000"/>
                <a:gd name="connsiteY168" fmla="*/ 9329 h 10000"/>
                <a:gd name="connsiteX169" fmla="*/ 9773 w 10000"/>
                <a:gd name="connsiteY169" fmla="*/ 9211 h 10000"/>
                <a:gd name="connsiteX170" fmla="*/ 9751 w 10000"/>
                <a:gd name="connsiteY170" fmla="*/ 9086 h 10000"/>
                <a:gd name="connsiteX171" fmla="*/ 9728 w 10000"/>
                <a:gd name="connsiteY171" fmla="*/ 8955 h 10000"/>
                <a:gd name="connsiteX172" fmla="*/ 9708 w 10000"/>
                <a:gd name="connsiteY172" fmla="*/ 8817 h 10000"/>
                <a:gd name="connsiteX173" fmla="*/ 9688 w 10000"/>
                <a:gd name="connsiteY173" fmla="*/ 8673 h 10000"/>
                <a:gd name="connsiteX174" fmla="*/ 9669 w 10000"/>
                <a:gd name="connsiteY174" fmla="*/ 8522 h 10000"/>
                <a:gd name="connsiteX175" fmla="*/ 9650 w 10000"/>
                <a:gd name="connsiteY175" fmla="*/ 8366 h 10000"/>
                <a:gd name="connsiteX176" fmla="*/ 9633 w 10000"/>
                <a:gd name="connsiteY176" fmla="*/ 8204 h 10000"/>
                <a:gd name="connsiteX177" fmla="*/ 9617 w 10000"/>
                <a:gd name="connsiteY177" fmla="*/ 8035 h 10000"/>
                <a:gd name="connsiteX178" fmla="*/ 9600 w 10000"/>
                <a:gd name="connsiteY178" fmla="*/ 7861 h 10000"/>
                <a:gd name="connsiteX179" fmla="*/ 9586 w 10000"/>
                <a:gd name="connsiteY179" fmla="*/ 7685 h 10000"/>
                <a:gd name="connsiteX180" fmla="*/ 9571 w 10000"/>
                <a:gd name="connsiteY180" fmla="*/ 7502 h 10000"/>
                <a:gd name="connsiteX181" fmla="*/ 9558 w 10000"/>
                <a:gd name="connsiteY181" fmla="*/ 7314 h 10000"/>
                <a:gd name="connsiteX182" fmla="*/ 9546 w 10000"/>
                <a:gd name="connsiteY182" fmla="*/ 7122 h 10000"/>
                <a:gd name="connsiteX183" fmla="*/ 9534 w 10000"/>
                <a:gd name="connsiteY183" fmla="*/ 6927 h 10000"/>
                <a:gd name="connsiteX184" fmla="*/ 9525 w 10000"/>
                <a:gd name="connsiteY184" fmla="*/ 6727 h 10000"/>
                <a:gd name="connsiteX185" fmla="*/ 9516 w 10000"/>
                <a:gd name="connsiteY185" fmla="*/ 6522 h 10000"/>
                <a:gd name="connsiteX186" fmla="*/ 9508 w 10000"/>
                <a:gd name="connsiteY186" fmla="*/ 6312 h 10000"/>
                <a:gd name="connsiteX187" fmla="*/ 9502 w 10000"/>
                <a:gd name="connsiteY187" fmla="*/ 6103 h 10000"/>
                <a:gd name="connsiteX188" fmla="*/ 9496 w 10000"/>
                <a:gd name="connsiteY188" fmla="*/ 5888 h 10000"/>
                <a:gd name="connsiteX189" fmla="*/ 9491 w 10000"/>
                <a:gd name="connsiteY189" fmla="*/ 5669 h 10000"/>
                <a:gd name="connsiteX190" fmla="*/ 9489 w 10000"/>
                <a:gd name="connsiteY190" fmla="*/ 5447 h 10000"/>
                <a:gd name="connsiteX191" fmla="*/ 9488 w 10000"/>
                <a:gd name="connsiteY191" fmla="*/ 5225 h 10000"/>
                <a:gd name="connsiteX192" fmla="*/ 9487 w 10000"/>
                <a:gd name="connsiteY192" fmla="*/ 5001 h 10000"/>
                <a:gd name="connsiteX193" fmla="*/ 9487 w 10000"/>
                <a:gd name="connsiteY193" fmla="*/ 5001 h 10000"/>
                <a:gd name="connsiteX194" fmla="*/ 9488 w 10000"/>
                <a:gd name="connsiteY194" fmla="*/ 4773 h 10000"/>
                <a:gd name="connsiteX195" fmla="*/ 9489 w 10000"/>
                <a:gd name="connsiteY195" fmla="*/ 4550 h 10000"/>
                <a:gd name="connsiteX196" fmla="*/ 9491 w 10000"/>
                <a:gd name="connsiteY196" fmla="*/ 4329 h 10000"/>
                <a:gd name="connsiteX197" fmla="*/ 9496 w 10000"/>
                <a:gd name="connsiteY197" fmla="*/ 4112 h 10000"/>
                <a:gd name="connsiteX198" fmla="*/ 9502 w 10000"/>
                <a:gd name="connsiteY198" fmla="*/ 3897 h 10000"/>
                <a:gd name="connsiteX199" fmla="*/ 9508 w 10000"/>
                <a:gd name="connsiteY199" fmla="*/ 3686 h 10000"/>
                <a:gd name="connsiteX200" fmla="*/ 9516 w 10000"/>
                <a:gd name="connsiteY200" fmla="*/ 3477 h 10000"/>
                <a:gd name="connsiteX201" fmla="*/ 9525 w 10000"/>
                <a:gd name="connsiteY201" fmla="*/ 3273 h 10000"/>
                <a:gd name="connsiteX202" fmla="*/ 9534 w 10000"/>
                <a:gd name="connsiteY202" fmla="*/ 3074 h 10000"/>
                <a:gd name="connsiteX203" fmla="*/ 9546 w 10000"/>
                <a:gd name="connsiteY203" fmla="*/ 2876 h 10000"/>
                <a:gd name="connsiteX204" fmla="*/ 9558 w 10000"/>
                <a:gd name="connsiteY204" fmla="*/ 2684 h 10000"/>
                <a:gd name="connsiteX205" fmla="*/ 9571 w 10000"/>
                <a:gd name="connsiteY205" fmla="*/ 2498 h 10000"/>
                <a:gd name="connsiteX206" fmla="*/ 9584 w 10000"/>
                <a:gd name="connsiteY206" fmla="*/ 2315 h 10000"/>
                <a:gd name="connsiteX207" fmla="*/ 9600 w 10000"/>
                <a:gd name="connsiteY207" fmla="*/ 2137 h 10000"/>
                <a:gd name="connsiteX208" fmla="*/ 9617 w 10000"/>
                <a:gd name="connsiteY208" fmla="*/ 1965 h 10000"/>
                <a:gd name="connsiteX209" fmla="*/ 9633 w 10000"/>
                <a:gd name="connsiteY209" fmla="*/ 1796 h 10000"/>
                <a:gd name="connsiteX210" fmla="*/ 9650 w 10000"/>
                <a:gd name="connsiteY210" fmla="*/ 1634 h 10000"/>
                <a:gd name="connsiteX211" fmla="*/ 9669 w 10000"/>
                <a:gd name="connsiteY211" fmla="*/ 1478 h 10000"/>
                <a:gd name="connsiteX212" fmla="*/ 9687 w 10000"/>
                <a:gd name="connsiteY212" fmla="*/ 1327 h 10000"/>
                <a:gd name="connsiteX213" fmla="*/ 9708 w 10000"/>
                <a:gd name="connsiteY213" fmla="*/ 1183 h 10000"/>
                <a:gd name="connsiteX214" fmla="*/ 9728 w 10000"/>
                <a:gd name="connsiteY214" fmla="*/ 1046 h 10000"/>
                <a:gd name="connsiteX215" fmla="*/ 9749 w 10000"/>
                <a:gd name="connsiteY215" fmla="*/ 914 h 10000"/>
                <a:gd name="connsiteX216" fmla="*/ 9771 w 10000"/>
                <a:gd name="connsiteY216" fmla="*/ 789 h 10000"/>
                <a:gd name="connsiteX217" fmla="*/ 9795 w 10000"/>
                <a:gd name="connsiteY217" fmla="*/ 671 h 10000"/>
                <a:gd name="connsiteX218" fmla="*/ 9819 w 10000"/>
                <a:gd name="connsiteY218" fmla="*/ 560 h 10000"/>
                <a:gd name="connsiteX219" fmla="*/ 9842 w 10000"/>
                <a:gd name="connsiteY219" fmla="*/ 457 h 10000"/>
                <a:gd name="connsiteX220" fmla="*/ 9867 w 10000"/>
                <a:gd name="connsiteY220" fmla="*/ 360 h 10000"/>
                <a:gd name="connsiteX221" fmla="*/ 9892 w 10000"/>
                <a:gd name="connsiteY221" fmla="*/ 273 h 10000"/>
                <a:gd name="connsiteX222" fmla="*/ 9918 w 10000"/>
                <a:gd name="connsiteY222" fmla="*/ 192 h 10000"/>
                <a:gd name="connsiteX223" fmla="*/ 9944 w 10000"/>
                <a:gd name="connsiteY223" fmla="*/ 120 h 10000"/>
                <a:gd name="connsiteX224" fmla="*/ 9958 w 10000"/>
                <a:gd name="connsiteY224" fmla="*/ 85 h 10000"/>
                <a:gd name="connsiteX225" fmla="*/ 9970 w 10000"/>
                <a:gd name="connsiteY225" fmla="*/ 57 h 10000"/>
                <a:gd name="connsiteX226" fmla="*/ 9985 w 10000"/>
                <a:gd name="connsiteY226" fmla="*/ 27 h 10000"/>
                <a:gd name="connsiteX227" fmla="*/ 9998 w 10000"/>
                <a:gd name="connsiteY227" fmla="*/ 0 h 10000"/>
                <a:gd name="connsiteX228" fmla="*/ 9998 w 10000"/>
                <a:gd name="connsiteY228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20 w 10000"/>
                <a:gd name="connsiteY101" fmla="*/ 7073 h 10000"/>
                <a:gd name="connsiteX102" fmla="*/ 233 w 10000"/>
                <a:gd name="connsiteY102" fmla="*/ 7091 h 10000"/>
                <a:gd name="connsiteX103" fmla="*/ 248 w 10000"/>
                <a:gd name="connsiteY103" fmla="*/ 7105 h 10000"/>
                <a:gd name="connsiteX104" fmla="*/ 255 w 10000"/>
                <a:gd name="connsiteY104" fmla="*/ 7108 h 10000"/>
                <a:gd name="connsiteX105" fmla="*/ 3953 w 10000"/>
                <a:gd name="connsiteY105" fmla="*/ 7115 h 10000"/>
                <a:gd name="connsiteX106" fmla="*/ 3953 w 10000"/>
                <a:gd name="connsiteY106" fmla="*/ 7115 h 10000"/>
                <a:gd name="connsiteX107" fmla="*/ 4075 w 10000"/>
                <a:gd name="connsiteY107" fmla="*/ 7117 h 10000"/>
                <a:gd name="connsiteX108" fmla="*/ 4200 w 10000"/>
                <a:gd name="connsiteY108" fmla="*/ 7122 h 10000"/>
                <a:gd name="connsiteX109" fmla="*/ 4324 w 10000"/>
                <a:gd name="connsiteY109" fmla="*/ 7129 h 10000"/>
                <a:gd name="connsiteX110" fmla="*/ 4447 w 10000"/>
                <a:gd name="connsiteY110" fmla="*/ 7142 h 10000"/>
                <a:gd name="connsiteX111" fmla="*/ 4572 w 10000"/>
                <a:gd name="connsiteY111" fmla="*/ 7155 h 10000"/>
                <a:gd name="connsiteX112" fmla="*/ 4695 w 10000"/>
                <a:gd name="connsiteY112" fmla="*/ 7173 h 10000"/>
                <a:gd name="connsiteX113" fmla="*/ 4820 w 10000"/>
                <a:gd name="connsiteY113" fmla="*/ 7193 h 10000"/>
                <a:gd name="connsiteX114" fmla="*/ 4942 w 10000"/>
                <a:gd name="connsiteY114" fmla="*/ 7216 h 10000"/>
                <a:gd name="connsiteX115" fmla="*/ 5065 w 10000"/>
                <a:gd name="connsiteY115" fmla="*/ 7240 h 10000"/>
                <a:gd name="connsiteX116" fmla="*/ 5189 w 10000"/>
                <a:gd name="connsiteY116" fmla="*/ 7268 h 10000"/>
                <a:gd name="connsiteX117" fmla="*/ 5310 w 10000"/>
                <a:gd name="connsiteY117" fmla="*/ 7298 h 10000"/>
                <a:gd name="connsiteX118" fmla="*/ 5432 w 10000"/>
                <a:gd name="connsiteY118" fmla="*/ 7330 h 10000"/>
                <a:gd name="connsiteX119" fmla="*/ 5553 w 10000"/>
                <a:gd name="connsiteY119" fmla="*/ 7365 h 10000"/>
                <a:gd name="connsiteX120" fmla="*/ 5676 w 10000"/>
                <a:gd name="connsiteY120" fmla="*/ 7401 h 10000"/>
                <a:gd name="connsiteX121" fmla="*/ 5796 w 10000"/>
                <a:gd name="connsiteY121" fmla="*/ 7440 h 10000"/>
                <a:gd name="connsiteX122" fmla="*/ 5916 w 10000"/>
                <a:gd name="connsiteY122" fmla="*/ 7481 h 10000"/>
                <a:gd name="connsiteX123" fmla="*/ 6034 w 10000"/>
                <a:gd name="connsiteY123" fmla="*/ 7524 h 10000"/>
                <a:gd name="connsiteX124" fmla="*/ 6153 w 10000"/>
                <a:gd name="connsiteY124" fmla="*/ 7567 h 10000"/>
                <a:gd name="connsiteX125" fmla="*/ 6271 w 10000"/>
                <a:gd name="connsiteY125" fmla="*/ 7616 h 10000"/>
                <a:gd name="connsiteX126" fmla="*/ 6389 w 10000"/>
                <a:gd name="connsiteY126" fmla="*/ 7664 h 10000"/>
                <a:gd name="connsiteX127" fmla="*/ 6504 w 10000"/>
                <a:gd name="connsiteY127" fmla="*/ 7713 h 10000"/>
                <a:gd name="connsiteX128" fmla="*/ 6620 w 10000"/>
                <a:gd name="connsiteY128" fmla="*/ 7764 h 10000"/>
                <a:gd name="connsiteX129" fmla="*/ 6735 w 10000"/>
                <a:gd name="connsiteY129" fmla="*/ 7816 h 10000"/>
                <a:gd name="connsiteX130" fmla="*/ 6846 w 10000"/>
                <a:gd name="connsiteY130" fmla="*/ 7869 h 10000"/>
                <a:gd name="connsiteX131" fmla="*/ 6960 w 10000"/>
                <a:gd name="connsiteY131" fmla="*/ 7924 h 10000"/>
                <a:gd name="connsiteX132" fmla="*/ 7070 w 10000"/>
                <a:gd name="connsiteY132" fmla="*/ 7980 h 10000"/>
                <a:gd name="connsiteX133" fmla="*/ 7181 w 10000"/>
                <a:gd name="connsiteY133" fmla="*/ 8035 h 10000"/>
                <a:gd name="connsiteX134" fmla="*/ 7290 w 10000"/>
                <a:gd name="connsiteY134" fmla="*/ 8093 h 10000"/>
                <a:gd name="connsiteX135" fmla="*/ 7397 w 10000"/>
                <a:gd name="connsiteY135" fmla="*/ 8153 h 10000"/>
                <a:gd name="connsiteX136" fmla="*/ 7504 w 10000"/>
                <a:gd name="connsiteY136" fmla="*/ 8212 h 10000"/>
                <a:gd name="connsiteX137" fmla="*/ 7609 w 10000"/>
                <a:gd name="connsiteY137" fmla="*/ 8270 h 10000"/>
                <a:gd name="connsiteX138" fmla="*/ 7712 w 10000"/>
                <a:gd name="connsiteY138" fmla="*/ 8331 h 10000"/>
                <a:gd name="connsiteX139" fmla="*/ 7815 w 10000"/>
                <a:gd name="connsiteY139" fmla="*/ 8392 h 10000"/>
                <a:gd name="connsiteX140" fmla="*/ 7915 w 10000"/>
                <a:gd name="connsiteY140" fmla="*/ 8452 h 10000"/>
                <a:gd name="connsiteX141" fmla="*/ 8014 w 10000"/>
                <a:gd name="connsiteY141" fmla="*/ 8514 h 10000"/>
                <a:gd name="connsiteX142" fmla="*/ 8112 w 10000"/>
                <a:gd name="connsiteY142" fmla="*/ 8575 h 10000"/>
                <a:gd name="connsiteX143" fmla="*/ 8302 w 10000"/>
                <a:gd name="connsiteY143" fmla="*/ 8698 h 10000"/>
                <a:gd name="connsiteX144" fmla="*/ 8484 w 10000"/>
                <a:gd name="connsiteY144" fmla="*/ 8821 h 10000"/>
                <a:gd name="connsiteX145" fmla="*/ 8661 w 10000"/>
                <a:gd name="connsiteY145" fmla="*/ 8943 h 10000"/>
                <a:gd name="connsiteX146" fmla="*/ 8828 w 10000"/>
                <a:gd name="connsiteY146" fmla="*/ 9063 h 10000"/>
                <a:gd name="connsiteX147" fmla="*/ 8989 w 10000"/>
                <a:gd name="connsiteY147" fmla="*/ 9182 h 10000"/>
                <a:gd name="connsiteX148" fmla="*/ 9139 w 10000"/>
                <a:gd name="connsiteY148" fmla="*/ 9295 h 10000"/>
                <a:gd name="connsiteX149" fmla="*/ 9283 w 10000"/>
                <a:gd name="connsiteY149" fmla="*/ 9405 h 10000"/>
                <a:gd name="connsiteX150" fmla="*/ 9416 w 10000"/>
                <a:gd name="connsiteY150" fmla="*/ 9510 h 10000"/>
                <a:gd name="connsiteX151" fmla="*/ 9539 w 10000"/>
                <a:gd name="connsiteY151" fmla="*/ 9610 h 10000"/>
                <a:gd name="connsiteX152" fmla="*/ 9653 w 10000"/>
                <a:gd name="connsiteY152" fmla="*/ 9703 h 10000"/>
                <a:gd name="connsiteX153" fmla="*/ 9756 w 10000"/>
                <a:gd name="connsiteY153" fmla="*/ 9788 h 10000"/>
                <a:gd name="connsiteX154" fmla="*/ 9849 w 10000"/>
                <a:gd name="connsiteY154" fmla="*/ 9869 h 10000"/>
                <a:gd name="connsiteX155" fmla="*/ 9929 w 10000"/>
                <a:gd name="connsiteY155" fmla="*/ 9938 h 10000"/>
                <a:gd name="connsiteX156" fmla="*/ 10000 w 10000"/>
                <a:gd name="connsiteY156" fmla="*/ 10000 h 10000"/>
                <a:gd name="connsiteX157" fmla="*/ 10000 w 10000"/>
                <a:gd name="connsiteY157" fmla="*/ 10000 h 10000"/>
                <a:gd name="connsiteX158" fmla="*/ 9986 w 10000"/>
                <a:gd name="connsiteY158" fmla="*/ 9973 h 10000"/>
                <a:gd name="connsiteX159" fmla="*/ 9971 w 10000"/>
                <a:gd name="connsiteY159" fmla="*/ 9945 h 10000"/>
                <a:gd name="connsiteX160" fmla="*/ 9958 w 10000"/>
                <a:gd name="connsiteY160" fmla="*/ 9914 h 10000"/>
                <a:gd name="connsiteX161" fmla="*/ 9944 w 10000"/>
                <a:gd name="connsiteY161" fmla="*/ 9880 h 10000"/>
                <a:gd name="connsiteX162" fmla="*/ 9918 w 10000"/>
                <a:gd name="connsiteY162" fmla="*/ 9808 h 10000"/>
                <a:gd name="connsiteX163" fmla="*/ 9893 w 10000"/>
                <a:gd name="connsiteY163" fmla="*/ 9727 h 10000"/>
                <a:gd name="connsiteX164" fmla="*/ 9867 w 10000"/>
                <a:gd name="connsiteY164" fmla="*/ 9640 h 10000"/>
                <a:gd name="connsiteX165" fmla="*/ 9842 w 10000"/>
                <a:gd name="connsiteY165" fmla="*/ 9542 h 10000"/>
                <a:gd name="connsiteX166" fmla="*/ 9819 w 10000"/>
                <a:gd name="connsiteY166" fmla="*/ 9439 h 10000"/>
                <a:gd name="connsiteX167" fmla="*/ 9795 w 10000"/>
                <a:gd name="connsiteY167" fmla="*/ 9329 h 10000"/>
                <a:gd name="connsiteX168" fmla="*/ 9773 w 10000"/>
                <a:gd name="connsiteY168" fmla="*/ 9211 h 10000"/>
                <a:gd name="connsiteX169" fmla="*/ 9751 w 10000"/>
                <a:gd name="connsiteY169" fmla="*/ 9086 h 10000"/>
                <a:gd name="connsiteX170" fmla="*/ 9728 w 10000"/>
                <a:gd name="connsiteY170" fmla="*/ 8955 h 10000"/>
                <a:gd name="connsiteX171" fmla="*/ 9708 w 10000"/>
                <a:gd name="connsiteY171" fmla="*/ 8817 h 10000"/>
                <a:gd name="connsiteX172" fmla="*/ 9688 w 10000"/>
                <a:gd name="connsiteY172" fmla="*/ 8673 h 10000"/>
                <a:gd name="connsiteX173" fmla="*/ 9669 w 10000"/>
                <a:gd name="connsiteY173" fmla="*/ 8522 h 10000"/>
                <a:gd name="connsiteX174" fmla="*/ 9650 w 10000"/>
                <a:gd name="connsiteY174" fmla="*/ 8366 h 10000"/>
                <a:gd name="connsiteX175" fmla="*/ 9633 w 10000"/>
                <a:gd name="connsiteY175" fmla="*/ 8204 h 10000"/>
                <a:gd name="connsiteX176" fmla="*/ 9617 w 10000"/>
                <a:gd name="connsiteY176" fmla="*/ 8035 h 10000"/>
                <a:gd name="connsiteX177" fmla="*/ 9600 w 10000"/>
                <a:gd name="connsiteY177" fmla="*/ 7861 h 10000"/>
                <a:gd name="connsiteX178" fmla="*/ 9586 w 10000"/>
                <a:gd name="connsiteY178" fmla="*/ 7685 h 10000"/>
                <a:gd name="connsiteX179" fmla="*/ 9571 w 10000"/>
                <a:gd name="connsiteY179" fmla="*/ 7502 h 10000"/>
                <a:gd name="connsiteX180" fmla="*/ 9558 w 10000"/>
                <a:gd name="connsiteY180" fmla="*/ 7314 h 10000"/>
                <a:gd name="connsiteX181" fmla="*/ 9546 w 10000"/>
                <a:gd name="connsiteY181" fmla="*/ 7122 h 10000"/>
                <a:gd name="connsiteX182" fmla="*/ 9534 w 10000"/>
                <a:gd name="connsiteY182" fmla="*/ 6927 h 10000"/>
                <a:gd name="connsiteX183" fmla="*/ 9525 w 10000"/>
                <a:gd name="connsiteY183" fmla="*/ 6727 h 10000"/>
                <a:gd name="connsiteX184" fmla="*/ 9516 w 10000"/>
                <a:gd name="connsiteY184" fmla="*/ 6522 h 10000"/>
                <a:gd name="connsiteX185" fmla="*/ 9508 w 10000"/>
                <a:gd name="connsiteY185" fmla="*/ 6312 h 10000"/>
                <a:gd name="connsiteX186" fmla="*/ 9502 w 10000"/>
                <a:gd name="connsiteY186" fmla="*/ 6103 h 10000"/>
                <a:gd name="connsiteX187" fmla="*/ 9496 w 10000"/>
                <a:gd name="connsiteY187" fmla="*/ 5888 h 10000"/>
                <a:gd name="connsiteX188" fmla="*/ 9491 w 10000"/>
                <a:gd name="connsiteY188" fmla="*/ 5669 h 10000"/>
                <a:gd name="connsiteX189" fmla="*/ 9489 w 10000"/>
                <a:gd name="connsiteY189" fmla="*/ 5447 h 10000"/>
                <a:gd name="connsiteX190" fmla="*/ 9488 w 10000"/>
                <a:gd name="connsiteY190" fmla="*/ 5225 h 10000"/>
                <a:gd name="connsiteX191" fmla="*/ 9487 w 10000"/>
                <a:gd name="connsiteY191" fmla="*/ 5001 h 10000"/>
                <a:gd name="connsiteX192" fmla="*/ 9487 w 10000"/>
                <a:gd name="connsiteY192" fmla="*/ 5001 h 10000"/>
                <a:gd name="connsiteX193" fmla="*/ 9488 w 10000"/>
                <a:gd name="connsiteY193" fmla="*/ 4773 h 10000"/>
                <a:gd name="connsiteX194" fmla="*/ 9489 w 10000"/>
                <a:gd name="connsiteY194" fmla="*/ 4550 h 10000"/>
                <a:gd name="connsiteX195" fmla="*/ 9491 w 10000"/>
                <a:gd name="connsiteY195" fmla="*/ 4329 h 10000"/>
                <a:gd name="connsiteX196" fmla="*/ 9496 w 10000"/>
                <a:gd name="connsiteY196" fmla="*/ 4112 h 10000"/>
                <a:gd name="connsiteX197" fmla="*/ 9502 w 10000"/>
                <a:gd name="connsiteY197" fmla="*/ 3897 h 10000"/>
                <a:gd name="connsiteX198" fmla="*/ 9508 w 10000"/>
                <a:gd name="connsiteY198" fmla="*/ 3686 h 10000"/>
                <a:gd name="connsiteX199" fmla="*/ 9516 w 10000"/>
                <a:gd name="connsiteY199" fmla="*/ 3477 h 10000"/>
                <a:gd name="connsiteX200" fmla="*/ 9525 w 10000"/>
                <a:gd name="connsiteY200" fmla="*/ 3273 h 10000"/>
                <a:gd name="connsiteX201" fmla="*/ 9534 w 10000"/>
                <a:gd name="connsiteY201" fmla="*/ 3074 h 10000"/>
                <a:gd name="connsiteX202" fmla="*/ 9546 w 10000"/>
                <a:gd name="connsiteY202" fmla="*/ 2876 h 10000"/>
                <a:gd name="connsiteX203" fmla="*/ 9558 w 10000"/>
                <a:gd name="connsiteY203" fmla="*/ 2684 h 10000"/>
                <a:gd name="connsiteX204" fmla="*/ 9571 w 10000"/>
                <a:gd name="connsiteY204" fmla="*/ 2498 h 10000"/>
                <a:gd name="connsiteX205" fmla="*/ 9584 w 10000"/>
                <a:gd name="connsiteY205" fmla="*/ 2315 h 10000"/>
                <a:gd name="connsiteX206" fmla="*/ 9600 w 10000"/>
                <a:gd name="connsiteY206" fmla="*/ 2137 h 10000"/>
                <a:gd name="connsiteX207" fmla="*/ 9617 w 10000"/>
                <a:gd name="connsiteY207" fmla="*/ 1965 h 10000"/>
                <a:gd name="connsiteX208" fmla="*/ 9633 w 10000"/>
                <a:gd name="connsiteY208" fmla="*/ 1796 h 10000"/>
                <a:gd name="connsiteX209" fmla="*/ 9650 w 10000"/>
                <a:gd name="connsiteY209" fmla="*/ 1634 h 10000"/>
                <a:gd name="connsiteX210" fmla="*/ 9669 w 10000"/>
                <a:gd name="connsiteY210" fmla="*/ 1478 h 10000"/>
                <a:gd name="connsiteX211" fmla="*/ 9687 w 10000"/>
                <a:gd name="connsiteY211" fmla="*/ 1327 h 10000"/>
                <a:gd name="connsiteX212" fmla="*/ 9708 w 10000"/>
                <a:gd name="connsiteY212" fmla="*/ 1183 h 10000"/>
                <a:gd name="connsiteX213" fmla="*/ 9728 w 10000"/>
                <a:gd name="connsiteY213" fmla="*/ 1046 h 10000"/>
                <a:gd name="connsiteX214" fmla="*/ 9749 w 10000"/>
                <a:gd name="connsiteY214" fmla="*/ 914 h 10000"/>
                <a:gd name="connsiteX215" fmla="*/ 9771 w 10000"/>
                <a:gd name="connsiteY215" fmla="*/ 789 h 10000"/>
                <a:gd name="connsiteX216" fmla="*/ 9795 w 10000"/>
                <a:gd name="connsiteY216" fmla="*/ 671 h 10000"/>
                <a:gd name="connsiteX217" fmla="*/ 9819 w 10000"/>
                <a:gd name="connsiteY217" fmla="*/ 560 h 10000"/>
                <a:gd name="connsiteX218" fmla="*/ 9842 w 10000"/>
                <a:gd name="connsiteY218" fmla="*/ 457 h 10000"/>
                <a:gd name="connsiteX219" fmla="*/ 9867 w 10000"/>
                <a:gd name="connsiteY219" fmla="*/ 360 h 10000"/>
                <a:gd name="connsiteX220" fmla="*/ 9892 w 10000"/>
                <a:gd name="connsiteY220" fmla="*/ 273 h 10000"/>
                <a:gd name="connsiteX221" fmla="*/ 9918 w 10000"/>
                <a:gd name="connsiteY221" fmla="*/ 192 h 10000"/>
                <a:gd name="connsiteX222" fmla="*/ 9944 w 10000"/>
                <a:gd name="connsiteY222" fmla="*/ 120 h 10000"/>
                <a:gd name="connsiteX223" fmla="*/ 9958 w 10000"/>
                <a:gd name="connsiteY223" fmla="*/ 85 h 10000"/>
                <a:gd name="connsiteX224" fmla="*/ 9970 w 10000"/>
                <a:gd name="connsiteY224" fmla="*/ 57 h 10000"/>
                <a:gd name="connsiteX225" fmla="*/ 9985 w 10000"/>
                <a:gd name="connsiteY225" fmla="*/ 27 h 10000"/>
                <a:gd name="connsiteX226" fmla="*/ 9998 w 10000"/>
                <a:gd name="connsiteY226" fmla="*/ 0 h 10000"/>
                <a:gd name="connsiteX227" fmla="*/ 9998 w 10000"/>
                <a:gd name="connsiteY227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20 w 10000"/>
                <a:gd name="connsiteY101" fmla="*/ 7073 h 10000"/>
                <a:gd name="connsiteX102" fmla="*/ 248 w 10000"/>
                <a:gd name="connsiteY102" fmla="*/ 7105 h 10000"/>
                <a:gd name="connsiteX103" fmla="*/ 255 w 10000"/>
                <a:gd name="connsiteY103" fmla="*/ 7108 h 10000"/>
                <a:gd name="connsiteX104" fmla="*/ 3953 w 10000"/>
                <a:gd name="connsiteY104" fmla="*/ 7115 h 10000"/>
                <a:gd name="connsiteX105" fmla="*/ 3953 w 10000"/>
                <a:gd name="connsiteY105" fmla="*/ 7115 h 10000"/>
                <a:gd name="connsiteX106" fmla="*/ 4075 w 10000"/>
                <a:gd name="connsiteY106" fmla="*/ 7117 h 10000"/>
                <a:gd name="connsiteX107" fmla="*/ 4200 w 10000"/>
                <a:gd name="connsiteY107" fmla="*/ 7122 h 10000"/>
                <a:gd name="connsiteX108" fmla="*/ 4324 w 10000"/>
                <a:gd name="connsiteY108" fmla="*/ 7129 h 10000"/>
                <a:gd name="connsiteX109" fmla="*/ 4447 w 10000"/>
                <a:gd name="connsiteY109" fmla="*/ 7142 h 10000"/>
                <a:gd name="connsiteX110" fmla="*/ 4572 w 10000"/>
                <a:gd name="connsiteY110" fmla="*/ 7155 h 10000"/>
                <a:gd name="connsiteX111" fmla="*/ 4695 w 10000"/>
                <a:gd name="connsiteY111" fmla="*/ 7173 h 10000"/>
                <a:gd name="connsiteX112" fmla="*/ 4820 w 10000"/>
                <a:gd name="connsiteY112" fmla="*/ 7193 h 10000"/>
                <a:gd name="connsiteX113" fmla="*/ 4942 w 10000"/>
                <a:gd name="connsiteY113" fmla="*/ 7216 h 10000"/>
                <a:gd name="connsiteX114" fmla="*/ 5065 w 10000"/>
                <a:gd name="connsiteY114" fmla="*/ 7240 h 10000"/>
                <a:gd name="connsiteX115" fmla="*/ 5189 w 10000"/>
                <a:gd name="connsiteY115" fmla="*/ 7268 h 10000"/>
                <a:gd name="connsiteX116" fmla="*/ 5310 w 10000"/>
                <a:gd name="connsiteY116" fmla="*/ 7298 h 10000"/>
                <a:gd name="connsiteX117" fmla="*/ 5432 w 10000"/>
                <a:gd name="connsiteY117" fmla="*/ 7330 h 10000"/>
                <a:gd name="connsiteX118" fmla="*/ 5553 w 10000"/>
                <a:gd name="connsiteY118" fmla="*/ 7365 h 10000"/>
                <a:gd name="connsiteX119" fmla="*/ 5676 w 10000"/>
                <a:gd name="connsiteY119" fmla="*/ 7401 h 10000"/>
                <a:gd name="connsiteX120" fmla="*/ 5796 w 10000"/>
                <a:gd name="connsiteY120" fmla="*/ 7440 h 10000"/>
                <a:gd name="connsiteX121" fmla="*/ 5916 w 10000"/>
                <a:gd name="connsiteY121" fmla="*/ 7481 h 10000"/>
                <a:gd name="connsiteX122" fmla="*/ 6034 w 10000"/>
                <a:gd name="connsiteY122" fmla="*/ 7524 h 10000"/>
                <a:gd name="connsiteX123" fmla="*/ 6153 w 10000"/>
                <a:gd name="connsiteY123" fmla="*/ 7567 h 10000"/>
                <a:gd name="connsiteX124" fmla="*/ 6271 w 10000"/>
                <a:gd name="connsiteY124" fmla="*/ 7616 h 10000"/>
                <a:gd name="connsiteX125" fmla="*/ 6389 w 10000"/>
                <a:gd name="connsiteY125" fmla="*/ 7664 h 10000"/>
                <a:gd name="connsiteX126" fmla="*/ 6504 w 10000"/>
                <a:gd name="connsiteY126" fmla="*/ 7713 h 10000"/>
                <a:gd name="connsiteX127" fmla="*/ 6620 w 10000"/>
                <a:gd name="connsiteY127" fmla="*/ 7764 h 10000"/>
                <a:gd name="connsiteX128" fmla="*/ 6735 w 10000"/>
                <a:gd name="connsiteY128" fmla="*/ 7816 h 10000"/>
                <a:gd name="connsiteX129" fmla="*/ 6846 w 10000"/>
                <a:gd name="connsiteY129" fmla="*/ 7869 h 10000"/>
                <a:gd name="connsiteX130" fmla="*/ 6960 w 10000"/>
                <a:gd name="connsiteY130" fmla="*/ 7924 h 10000"/>
                <a:gd name="connsiteX131" fmla="*/ 7070 w 10000"/>
                <a:gd name="connsiteY131" fmla="*/ 7980 h 10000"/>
                <a:gd name="connsiteX132" fmla="*/ 7181 w 10000"/>
                <a:gd name="connsiteY132" fmla="*/ 8035 h 10000"/>
                <a:gd name="connsiteX133" fmla="*/ 7290 w 10000"/>
                <a:gd name="connsiteY133" fmla="*/ 8093 h 10000"/>
                <a:gd name="connsiteX134" fmla="*/ 7397 w 10000"/>
                <a:gd name="connsiteY134" fmla="*/ 8153 h 10000"/>
                <a:gd name="connsiteX135" fmla="*/ 7504 w 10000"/>
                <a:gd name="connsiteY135" fmla="*/ 8212 h 10000"/>
                <a:gd name="connsiteX136" fmla="*/ 7609 w 10000"/>
                <a:gd name="connsiteY136" fmla="*/ 8270 h 10000"/>
                <a:gd name="connsiteX137" fmla="*/ 7712 w 10000"/>
                <a:gd name="connsiteY137" fmla="*/ 8331 h 10000"/>
                <a:gd name="connsiteX138" fmla="*/ 7815 w 10000"/>
                <a:gd name="connsiteY138" fmla="*/ 8392 h 10000"/>
                <a:gd name="connsiteX139" fmla="*/ 7915 w 10000"/>
                <a:gd name="connsiteY139" fmla="*/ 8452 h 10000"/>
                <a:gd name="connsiteX140" fmla="*/ 8014 w 10000"/>
                <a:gd name="connsiteY140" fmla="*/ 8514 h 10000"/>
                <a:gd name="connsiteX141" fmla="*/ 8112 w 10000"/>
                <a:gd name="connsiteY141" fmla="*/ 8575 h 10000"/>
                <a:gd name="connsiteX142" fmla="*/ 8302 w 10000"/>
                <a:gd name="connsiteY142" fmla="*/ 8698 h 10000"/>
                <a:gd name="connsiteX143" fmla="*/ 8484 w 10000"/>
                <a:gd name="connsiteY143" fmla="*/ 8821 h 10000"/>
                <a:gd name="connsiteX144" fmla="*/ 8661 w 10000"/>
                <a:gd name="connsiteY144" fmla="*/ 8943 h 10000"/>
                <a:gd name="connsiteX145" fmla="*/ 8828 w 10000"/>
                <a:gd name="connsiteY145" fmla="*/ 9063 h 10000"/>
                <a:gd name="connsiteX146" fmla="*/ 8989 w 10000"/>
                <a:gd name="connsiteY146" fmla="*/ 9182 h 10000"/>
                <a:gd name="connsiteX147" fmla="*/ 9139 w 10000"/>
                <a:gd name="connsiteY147" fmla="*/ 9295 h 10000"/>
                <a:gd name="connsiteX148" fmla="*/ 9283 w 10000"/>
                <a:gd name="connsiteY148" fmla="*/ 9405 h 10000"/>
                <a:gd name="connsiteX149" fmla="*/ 9416 w 10000"/>
                <a:gd name="connsiteY149" fmla="*/ 9510 h 10000"/>
                <a:gd name="connsiteX150" fmla="*/ 9539 w 10000"/>
                <a:gd name="connsiteY150" fmla="*/ 9610 h 10000"/>
                <a:gd name="connsiteX151" fmla="*/ 9653 w 10000"/>
                <a:gd name="connsiteY151" fmla="*/ 9703 h 10000"/>
                <a:gd name="connsiteX152" fmla="*/ 9756 w 10000"/>
                <a:gd name="connsiteY152" fmla="*/ 9788 h 10000"/>
                <a:gd name="connsiteX153" fmla="*/ 9849 w 10000"/>
                <a:gd name="connsiteY153" fmla="*/ 9869 h 10000"/>
                <a:gd name="connsiteX154" fmla="*/ 9929 w 10000"/>
                <a:gd name="connsiteY154" fmla="*/ 9938 h 10000"/>
                <a:gd name="connsiteX155" fmla="*/ 10000 w 10000"/>
                <a:gd name="connsiteY155" fmla="*/ 10000 h 10000"/>
                <a:gd name="connsiteX156" fmla="*/ 10000 w 10000"/>
                <a:gd name="connsiteY156" fmla="*/ 10000 h 10000"/>
                <a:gd name="connsiteX157" fmla="*/ 9986 w 10000"/>
                <a:gd name="connsiteY157" fmla="*/ 9973 h 10000"/>
                <a:gd name="connsiteX158" fmla="*/ 9971 w 10000"/>
                <a:gd name="connsiteY158" fmla="*/ 9945 h 10000"/>
                <a:gd name="connsiteX159" fmla="*/ 9958 w 10000"/>
                <a:gd name="connsiteY159" fmla="*/ 9914 h 10000"/>
                <a:gd name="connsiteX160" fmla="*/ 9944 w 10000"/>
                <a:gd name="connsiteY160" fmla="*/ 9880 h 10000"/>
                <a:gd name="connsiteX161" fmla="*/ 9918 w 10000"/>
                <a:gd name="connsiteY161" fmla="*/ 9808 h 10000"/>
                <a:gd name="connsiteX162" fmla="*/ 9893 w 10000"/>
                <a:gd name="connsiteY162" fmla="*/ 9727 h 10000"/>
                <a:gd name="connsiteX163" fmla="*/ 9867 w 10000"/>
                <a:gd name="connsiteY163" fmla="*/ 9640 h 10000"/>
                <a:gd name="connsiteX164" fmla="*/ 9842 w 10000"/>
                <a:gd name="connsiteY164" fmla="*/ 9542 h 10000"/>
                <a:gd name="connsiteX165" fmla="*/ 9819 w 10000"/>
                <a:gd name="connsiteY165" fmla="*/ 9439 h 10000"/>
                <a:gd name="connsiteX166" fmla="*/ 9795 w 10000"/>
                <a:gd name="connsiteY166" fmla="*/ 9329 h 10000"/>
                <a:gd name="connsiteX167" fmla="*/ 9773 w 10000"/>
                <a:gd name="connsiteY167" fmla="*/ 9211 h 10000"/>
                <a:gd name="connsiteX168" fmla="*/ 9751 w 10000"/>
                <a:gd name="connsiteY168" fmla="*/ 9086 h 10000"/>
                <a:gd name="connsiteX169" fmla="*/ 9728 w 10000"/>
                <a:gd name="connsiteY169" fmla="*/ 8955 h 10000"/>
                <a:gd name="connsiteX170" fmla="*/ 9708 w 10000"/>
                <a:gd name="connsiteY170" fmla="*/ 8817 h 10000"/>
                <a:gd name="connsiteX171" fmla="*/ 9688 w 10000"/>
                <a:gd name="connsiteY171" fmla="*/ 8673 h 10000"/>
                <a:gd name="connsiteX172" fmla="*/ 9669 w 10000"/>
                <a:gd name="connsiteY172" fmla="*/ 8522 h 10000"/>
                <a:gd name="connsiteX173" fmla="*/ 9650 w 10000"/>
                <a:gd name="connsiteY173" fmla="*/ 8366 h 10000"/>
                <a:gd name="connsiteX174" fmla="*/ 9633 w 10000"/>
                <a:gd name="connsiteY174" fmla="*/ 8204 h 10000"/>
                <a:gd name="connsiteX175" fmla="*/ 9617 w 10000"/>
                <a:gd name="connsiteY175" fmla="*/ 8035 h 10000"/>
                <a:gd name="connsiteX176" fmla="*/ 9600 w 10000"/>
                <a:gd name="connsiteY176" fmla="*/ 7861 h 10000"/>
                <a:gd name="connsiteX177" fmla="*/ 9586 w 10000"/>
                <a:gd name="connsiteY177" fmla="*/ 7685 h 10000"/>
                <a:gd name="connsiteX178" fmla="*/ 9571 w 10000"/>
                <a:gd name="connsiteY178" fmla="*/ 7502 h 10000"/>
                <a:gd name="connsiteX179" fmla="*/ 9558 w 10000"/>
                <a:gd name="connsiteY179" fmla="*/ 7314 h 10000"/>
                <a:gd name="connsiteX180" fmla="*/ 9546 w 10000"/>
                <a:gd name="connsiteY180" fmla="*/ 7122 h 10000"/>
                <a:gd name="connsiteX181" fmla="*/ 9534 w 10000"/>
                <a:gd name="connsiteY181" fmla="*/ 6927 h 10000"/>
                <a:gd name="connsiteX182" fmla="*/ 9525 w 10000"/>
                <a:gd name="connsiteY182" fmla="*/ 6727 h 10000"/>
                <a:gd name="connsiteX183" fmla="*/ 9516 w 10000"/>
                <a:gd name="connsiteY183" fmla="*/ 6522 h 10000"/>
                <a:gd name="connsiteX184" fmla="*/ 9508 w 10000"/>
                <a:gd name="connsiteY184" fmla="*/ 6312 h 10000"/>
                <a:gd name="connsiteX185" fmla="*/ 9502 w 10000"/>
                <a:gd name="connsiteY185" fmla="*/ 6103 h 10000"/>
                <a:gd name="connsiteX186" fmla="*/ 9496 w 10000"/>
                <a:gd name="connsiteY186" fmla="*/ 5888 h 10000"/>
                <a:gd name="connsiteX187" fmla="*/ 9491 w 10000"/>
                <a:gd name="connsiteY187" fmla="*/ 5669 h 10000"/>
                <a:gd name="connsiteX188" fmla="*/ 9489 w 10000"/>
                <a:gd name="connsiteY188" fmla="*/ 5447 h 10000"/>
                <a:gd name="connsiteX189" fmla="*/ 9488 w 10000"/>
                <a:gd name="connsiteY189" fmla="*/ 5225 h 10000"/>
                <a:gd name="connsiteX190" fmla="*/ 9487 w 10000"/>
                <a:gd name="connsiteY190" fmla="*/ 5001 h 10000"/>
                <a:gd name="connsiteX191" fmla="*/ 9487 w 10000"/>
                <a:gd name="connsiteY191" fmla="*/ 5001 h 10000"/>
                <a:gd name="connsiteX192" fmla="*/ 9488 w 10000"/>
                <a:gd name="connsiteY192" fmla="*/ 4773 h 10000"/>
                <a:gd name="connsiteX193" fmla="*/ 9489 w 10000"/>
                <a:gd name="connsiteY193" fmla="*/ 4550 h 10000"/>
                <a:gd name="connsiteX194" fmla="*/ 9491 w 10000"/>
                <a:gd name="connsiteY194" fmla="*/ 4329 h 10000"/>
                <a:gd name="connsiteX195" fmla="*/ 9496 w 10000"/>
                <a:gd name="connsiteY195" fmla="*/ 4112 h 10000"/>
                <a:gd name="connsiteX196" fmla="*/ 9502 w 10000"/>
                <a:gd name="connsiteY196" fmla="*/ 3897 h 10000"/>
                <a:gd name="connsiteX197" fmla="*/ 9508 w 10000"/>
                <a:gd name="connsiteY197" fmla="*/ 3686 h 10000"/>
                <a:gd name="connsiteX198" fmla="*/ 9516 w 10000"/>
                <a:gd name="connsiteY198" fmla="*/ 3477 h 10000"/>
                <a:gd name="connsiteX199" fmla="*/ 9525 w 10000"/>
                <a:gd name="connsiteY199" fmla="*/ 3273 h 10000"/>
                <a:gd name="connsiteX200" fmla="*/ 9534 w 10000"/>
                <a:gd name="connsiteY200" fmla="*/ 3074 h 10000"/>
                <a:gd name="connsiteX201" fmla="*/ 9546 w 10000"/>
                <a:gd name="connsiteY201" fmla="*/ 2876 h 10000"/>
                <a:gd name="connsiteX202" fmla="*/ 9558 w 10000"/>
                <a:gd name="connsiteY202" fmla="*/ 2684 h 10000"/>
                <a:gd name="connsiteX203" fmla="*/ 9571 w 10000"/>
                <a:gd name="connsiteY203" fmla="*/ 2498 h 10000"/>
                <a:gd name="connsiteX204" fmla="*/ 9584 w 10000"/>
                <a:gd name="connsiteY204" fmla="*/ 2315 h 10000"/>
                <a:gd name="connsiteX205" fmla="*/ 9600 w 10000"/>
                <a:gd name="connsiteY205" fmla="*/ 2137 h 10000"/>
                <a:gd name="connsiteX206" fmla="*/ 9617 w 10000"/>
                <a:gd name="connsiteY206" fmla="*/ 1965 h 10000"/>
                <a:gd name="connsiteX207" fmla="*/ 9633 w 10000"/>
                <a:gd name="connsiteY207" fmla="*/ 1796 h 10000"/>
                <a:gd name="connsiteX208" fmla="*/ 9650 w 10000"/>
                <a:gd name="connsiteY208" fmla="*/ 1634 h 10000"/>
                <a:gd name="connsiteX209" fmla="*/ 9669 w 10000"/>
                <a:gd name="connsiteY209" fmla="*/ 1478 h 10000"/>
                <a:gd name="connsiteX210" fmla="*/ 9687 w 10000"/>
                <a:gd name="connsiteY210" fmla="*/ 1327 h 10000"/>
                <a:gd name="connsiteX211" fmla="*/ 9708 w 10000"/>
                <a:gd name="connsiteY211" fmla="*/ 1183 h 10000"/>
                <a:gd name="connsiteX212" fmla="*/ 9728 w 10000"/>
                <a:gd name="connsiteY212" fmla="*/ 1046 h 10000"/>
                <a:gd name="connsiteX213" fmla="*/ 9749 w 10000"/>
                <a:gd name="connsiteY213" fmla="*/ 914 h 10000"/>
                <a:gd name="connsiteX214" fmla="*/ 9771 w 10000"/>
                <a:gd name="connsiteY214" fmla="*/ 789 h 10000"/>
                <a:gd name="connsiteX215" fmla="*/ 9795 w 10000"/>
                <a:gd name="connsiteY215" fmla="*/ 671 h 10000"/>
                <a:gd name="connsiteX216" fmla="*/ 9819 w 10000"/>
                <a:gd name="connsiteY216" fmla="*/ 560 h 10000"/>
                <a:gd name="connsiteX217" fmla="*/ 9842 w 10000"/>
                <a:gd name="connsiteY217" fmla="*/ 457 h 10000"/>
                <a:gd name="connsiteX218" fmla="*/ 9867 w 10000"/>
                <a:gd name="connsiteY218" fmla="*/ 360 h 10000"/>
                <a:gd name="connsiteX219" fmla="*/ 9892 w 10000"/>
                <a:gd name="connsiteY219" fmla="*/ 273 h 10000"/>
                <a:gd name="connsiteX220" fmla="*/ 9918 w 10000"/>
                <a:gd name="connsiteY220" fmla="*/ 192 h 10000"/>
                <a:gd name="connsiteX221" fmla="*/ 9944 w 10000"/>
                <a:gd name="connsiteY221" fmla="*/ 120 h 10000"/>
                <a:gd name="connsiteX222" fmla="*/ 9958 w 10000"/>
                <a:gd name="connsiteY222" fmla="*/ 85 h 10000"/>
                <a:gd name="connsiteX223" fmla="*/ 9970 w 10000"/>
                <a:gd name="connsiteY223" fmla="*/ 57 h 10000"/>
                <a:gd name="connsiteX224" fmla="*/ 9985 w 10000"/>
                <a:gd name="connsiteY224" fmla="*/ 27 h 10000"/>
                <a:gd name="connsiteX225" fmla="*/ 9998 w 10000"/>
                <a:gd name="connsiteY225" fmla="*/ 0 h 10000"/>
                <a:gd name="connsiteX226" fmla="*/ 9998 w 10000"/>
                <a:gd name="connsiteY226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48 w 10000"/>
                <a:gd name="connsiteY101" fmla="*/ 7105 h 10000"/>
                <a:gd name="connsiteX102" fmla="*/ 255 w 10000"/>
                <a:gd name="connsiteY102" fmla="*/ 7108 h 10000"/>
                <a:gd name="connsiteX103" fmla="*/ 3953 w 10000"/>
                <a:gd name="connsiteY103" fmla="*/ 7115 h 10000"/>
                <a:gd name="connsiteX104" fmla="*/ 3953 w 10000"/>
                <a:gd name="connsiteY104" fmla="*/ 7115 h 10000"/>
                <a:gd name="connsiteX105" fmla="*/ 4075 w 10000"/>
                <a:gd name="connsiteY105" fmla="*/ 7117 h 10000"/>
                <a:gd name="connsiteX106" fmla="*/ 4200 w 10000"/>
                <a:gd name="connsiteY106" fmla="*/ 7122 h 10000"/>
                <a:gd name="connsiteX107" fmla="*/ 4324 w 10000"/>
                <a:gd name="connsiteY107" fmla="*/ 7129 h 10000"/>
                <a:gd name="connsiteX108" fmla="*/ 4447 w 10000"/>
                <a:gd name="connsiteY108" fmla="*/ 7142 h 10000"/>
                <a:gd name="connsiteX109" fmla="*/ 4572 w 10000"/>
                <a:gd name="connsiteY109" fmla="*/ 7155 h 10000"/>
                <a:gd name="connsiteX110" fmla="*/ 4695 w 10000"/>
                <a:gd name="connsiteY110" fmla="*/ 7173 h 10000"/>
                <a:gd name="connsiteX111" fmla="*/ 4820 w 10000"/>
                <a:gd name="connsiteY111" fmla="*/ 7193 h 10000"/>
                <a:gd name="connsiteX112" fmla="*/ 4942 w 10000"/>
                <a:gd name="connsiteY112" fmla="*/ 7216 h 10000"/>
                <a:gd name="connsiteX113" fmla="*/ 5065 w 10000"/>
                <a:gd name="connsiteY113" fmla="*/ 7240 h 10000"/>
                <a:gd name="connsiteX114" fmla="*/ 5189 w 10000"/>
                <a:gd name="connsiteY114" fmla="*/ 7268 h 10000"/>
                <a:gd name="connsiteX115" fmla="*/ 5310 w 10000"/>
                <a:gd name="connsiteY115" fmla="*/ 7298 h 10000"/>
                <a:gd name="connsiteX116" fmla="*/ 5432 w 10000"/>
                <a:gd name="connsiteY116" fmla="*/ 7330 h 10000"/>
                <a:gd name="connsiteX117" fmla="*/ 5553 w 10000"/>
                <a:gd name="connsiteY117" fmla="*/ 7365 h 10000"/>
                <a:gd name="connsiteX118" fmla="*/ 5676 w 10000"/>
                <a:gd name="connsiteY118" fmla="*/ 7401 h 10000"/>
                <a:gd name="connsiteX119" fmla="*/ 5796 w 10000"/>
                <a:gd name="connsiteY119" fmla="*/ 7440 h 10000"/>
                <a:gd name="connsiteX120" fmla="*/ 5916 w 10000"/>
                <a:gd name="connsiteY120" fmla="*/ 7481 h 10000"/>
                <a:gd name="connsiteX121" fmla="*/ 6034 w 10000"/>
                <a:gd name="connsiteY121" fmla="*/ 7524 h 10000"/>
                <a:gd name="connsiteX122" fmla="*/ 6153 w 10000"/>
                <a:gd name="connsiteY122" fmla="*/ 7567 h 10000"/>
                <a:gd name="connsiteX123" fmla="*/ 6271 w 10000"/>
                <a:gd name="connsiteY123" fmla="*/ 7616 h 10000"/>
                <a:gd name="connsiteX124" fmla="*/ 6389 w 10000"/>
                <a:gd name="connsiteY124" fmla="*/ 7664 h 10000"/>
                <a:gd name="connsiteX125" fmla="*/ 6504 w 10000"/>
                <a:gd name="connsiteY125" fmla="*/ 7713 h 10000"/>
                <a:gd name="connsiteX126" fmla="*/ 6620 w 10000"/>
                <a:gd name="connsiteY126" fmla="*/ 7764 h 10000"/>
                <a:gd name="connsiteX127" fmla="*/ 6735 w 10000"/>
                <a:gd name="connsiteY127" fmla="*/ 7816 h 10000"/>
                <a:gd name="connsiteX128" fmla="*/ 6846 w 10000"/>
                <a:gd name="connsiteY128" fmla="*/ 7869 h 10000"/>
                <a:gd name="connsiteX129" fmla="*/ 6960 w 10000"/>
                <a:gd name="connsiteY129" fmla="*/ 7924 h 10000"/>
                <a:gd name="connsiteX130" fmla="*/ 7070 w 10000"/>
                <a:gd name="connsiteY130" fmla="*/ 7980 h 10000"/>
                <a:gd name="connsiteX131" fmla="*/ 7181 w 10000"/>
                <a:gd name="connsiteY131" fmla="*/ 8035 h 10000"/>
                <a:gd name="connsiteX132" fmla="*/ 7290 w 10000"/>
                <a:gd name="connsiteY132" fmla="*/ 8093 h 10000"/>
                <a:gd name="connsiteX133" fmla="*/ 7397 w 10000"/>
                <a:gd name="connsiteY133" fmla="*/ 8153 h 10000"/>
                <a:gd name="connsiteX134" fmla="*/ 7504 w 10000"/>
                <a:gd name="connsiteY134" fmla="*/ 8212 h 10000"/>
                <a:gd name="connsiteX135" fmla="*/ 7609 w 10000"/>
                <a:gd name="connsiteY135" fmla="*/ 8270 h 10000"/>
                <a:gd name="connsiteX136" fmla="*/ 7712 w 10000"/>
                <a:gd name="connsiteY136" fmla="*/ 8331 h 10000"/>
                <a:gd name="connsiteX137" fmla="*/ 7815 w 10000"/>
                <a:gd name="connsiteY137" fmla="*/ 8392 h 10000"/>
                <a:gd name="connsiteX138" fmla="*/ 7915 w 10000"/>
                <a:gd name="connsiteY138" fmla="*/ 8452 h 10000"/>
                <a:gd name="connsiteX139" fmla="*/ 8014 w 10000"/>
                <a:gd name="connsiteY139" fmla="*/ 8514 h 10000"/>
                <a:gd name="connsiteX140" fmla="*/ 8112 w 10000"/>
                <a:gd name="connsiteY140" fmla="*/ 8575 h 10000"/>
                <a:gd name="connsiteX141" fmla="*/ 8302 w 10000"/>
                <a:gd name="connsiteY141" fmla="*/ 8698 h 10000"/>
                <a:gd name="connsiteX142" fmla="*/ 8484 w 10000"/>
                <a:gd name="connsiteY142" fmla="*/ 8821 h 10000"/>
                <a:gd name="connsiteX143" fmla="*/ 8661 w 10000"/>
                <a:gd name="connsiteY143" fmla="*/ 8943 h 10000"/>
                <a:gd name="connsiteX144" fmla="*/ 8828 w 10000"/>
                <a:gd name="connsiteY144" fmla="*/ 9063 h 10000"/>
                <a:gd name="connsiteX145" fmla="*/ 8989 w 10000"/>
                <a:gd name="connsiteY145" fmla="*/ 9182 h 10000"/>
                <a:gd name="connsiteX146" fmla="*/ 9139 w 10000"/>
                <a:gd name="connsiteY146" fmla="*/ 9295 h 10000"/>
                <a:gd name="connsiteX147" fmla="*/ 9283 w 10000"/>
                <a:gd name="connsiteY147" fmla="*/ 9405 h 10000"/>
                <a:gd name="connsiteX148" fmla="*/ 9416 w 10000"/>
                <a:gd name="connsiteY148" fmla="*/ 9510 h 10000"/>
                <a:gd name="connsiteX149" fmla="*/ 9539 w 10000"/>
                <a:gd name="connsiteY149" fmla="*/ 9610 h 10000"/>
                <a:gd name="connsiteX150" fmla="*/ 9653 w 10000"/>
                <a:gd name="connsiteY150" fmla="*/ 9703 h 10000"/>
                <a:gd name="connsiteX151" fmla="*/ 9756 w 10000"/>
                <a:gd name="connsiteY151" fmla="*/ 9788 h 10000"/>
                <a:gd name="connsiteX152" fmla="*/ 9849 w 10000"/>
                <a:gd name="connsiteY152" fmla="*/ 9869 h 10000"/>
                <a:gd name="connsiteX153" fmla="*/ 9929 w 10000"/>
                <a:gd name="connsiteY153" fmla="*/ 9938 h 10000"/>
                <a:gd name="connsiteX154" fmla="*/ 10000 w 10000"/>
                <a:gd name="connsiteY154" fmla="*/ 10000 h 10000"/>
                <a:gd name="connsiteX155" fmla="*/ 10000 w 10000"/>
                <a:gd name="connsiteY155" fmla="*/ 10000 h 10000"/>
                <a:gd name="connsiteX156" fmla="*/ 9986 w 10000"/>
                <a:gd name="connsiteY156" fmla="*/ 9973 h 10000"/>
                <a:gd name="connsiteX157" fmla="*/ 9971 w 10000"/>
                <a:gd name="connsiteY157" fmla="*/ 9945 h 10000"/>
                <a:gd name="connsiteX158" fmla="*/ 9958 w 10000"/>
                <a:gd name="connsiteY158" fmla="*/ 9914 h 10000"/>
                <a:gd name="connsiteX159" fmla="*/ 9944 w 10000"/>
                <a:gd name="connsiteY159" fmla="*/ 9880 h 10000"/>
                <a:gd name="connsiteX160" fmla="*/ 9918 w 10000"/>
                <a:gd name="connsiteY160" fmla="*/ 9808 h 10000"/>
                <a:gd name="connsiteX161" fmla="*/ 9893 w 10000"/>
                <a:gd name="connsiteY161" fmla="*/ 9727 h 10000"/>
                <a:gd name="connsiteX162" fmla="*/ 9867 w 10000"/>
                <a:gd name="connsiteY162" fmla="*/ 9640 h 10000"/>
                <a:gd name="connsiteX163" fmla="*/ 9842 w 10000"/>
                <a:gd name="connsiteY163" fmla="*/ 9542 h 10000"/>
                <a:gd name="connsiteX164" fmla="*/ 9819 w 10000"/>
                <a:gd name="connsiteY164" fmla="*/ 9439 h 10000"/>
                <a:gd name="connsiteX165" fmla="*/ 9795 w 10000"/>
                <a:gd name="connsiteY165" fmla="*/ 9329 h 10000"/>
                <a:gd name="connsiteX166" fmla="*/ 9773 w 10000"/>
                <a:gd name="connsiteY166" fmla="*/ 9211 h 10000"/>
                <a:gd name="connsiteX167" fmla="*/ 9751 w 10000"/>
                <a:gd name="connsiteY167" fmla="*/ 9086 h 10000"/>
                <a:gd name="connsiteX168" fmla="*/ 9728 w 10000"/>
                <a:gd name="connsiteY168" fmla="*/ 8955 h 10000"/>
                <a:gd name="connsiteX169" fmla="*/ 9708 w 10000"/>
                <a:gd name="connsiteY169" fmla="*/ 8817 h 10000"/>
                <a:gd name="connsiteX170" fmla="*/ 9688 w 10000"/>
                <a:gd name="connsiteY170" fmla="*/ 8673 h 10000"/>
                <a:gd name="connsiteX171" fmla="*/ 9669 w 10000"/>
                <a:gd name="connsiteY171" fmla="*/ 8522 h 10000"/>
                <a:gd name="connsiteX172" fmla="*/ 9650 w 10000"/>
                <a:gd name="connsiteY172" fmla="*/ 8366 h 10000"/>
                <a:gd name="connsiteX173" fmla="*/ 9633 w 10000"/>
                <a:gd name="connsiteY173" fmla="*/ 8204 h 10000"/>
                <a:gd name="connsiteX174" fmla="*/ 9617 w 10000"/>
                <a:gd name="connsiteY174" fmla="*/ 8035 h 10000"/>
                <a:gd name="connsiteX175" fmla="*/ 9600 w 10000"/>
                <a:gd name="connsiteY175" fmla="*/ 7861 h 10000"/>
                <a:gd name="connsiteX176" fmla="*/ 9586 w 10000"/>
                <a:gd name="connsiteY176" fmla="*/ 7685 h 10000"/>
                <a:gd name="connsiteX177" fmla="*/ 9571 w 10000"/>
                <a:gd name="connsiteY177" fmla="*/ 7502 h 10000"/>
                <a:gd name="connsiteX178" fmla="*/ 9558 w 10000"/>
                <a:gd name="connsiteY178" fmla="*/ 7314 h 10000"/>
                <a:gd name="connsiteX179" fmla="*/ 9546 w 10000"/>
                <a:gd name="connsiteY179" fmla="*/ 7122 h 10000"/>
                <a:gd name="connsiteX180" fmla="*/ 9534 w 10000"/>
                <a:gd name="connsiteY180" fmla="*/ 6927 h 10000"/>
                <a:gd name="connsiteX181" fmla="*/ 9525 w 10000"/>
                <a:gd name="connsiteY181" fmla="*/ 6727 h 10000"/>
                <a:gd name="connsiteX182" fmla="*/ 9516 w 10000"/>
                <a:gd name="connsiteY182" fmla="*/ 6522 h 10000"/>
                <a:gd name="connsiteX183" fmla="*/ 9508 w 10000"/>
                <a:gd name="connsiteY183" fmla="*/ 6312 h 10000"/>
                <a:gd name="connsiteX184" fmla="*/ 9502 w 10000"/>
                <a:gd name="connsiteY184" fmla="*/ 6103 h 10000"/>
                <a:gd name="connsiteX185" fmla="*/ 9496 w 10000"/>
                <a:gd name="connsiteY185" fmla="*/ 5888 h 10000"/>
                <a:gd name="connsiteX186" fmla="*/ 9491 w 10000"/>
                <a:gd name="connsiteY186" fmla="*/ 5669 h 10000"/>
                <a:gd name="connsiteX187" fmla="*/ 9489 w 10000"/>
                <a:gd name="connsiteY187" fmla="*/ 5447 h 10000"/>
                <a:gd name="connsiteX188" fmla="*/ 9488 w 10000"/>
                <a:gd name="connsiteY188" fmla="*/ 5225 h 10000"/>
                <a:gd name="connsiteX189" fmla="*/ 9487 w 10000"/>
                <a:gd name="connsiteY189" fmla="*/ 5001 h 10000"/>
                <a:gd name="connsiteX190" fmla="*/ 9487 w 10000"/>
                <a:gd name="connsiteY190" fmla="*/ 5001 h 10000"/>
                <a:gd name="connsiteX191" fmla="*/ 9488 w 10000"/>
                <a:gd name="connsiteY191" fmla="*/ 4773 h 10000"/>
                <a:gd name="connsiteX192" fmla="*/ 9489 w 10000"/>
                <a:gd name="connsiteY192" fmla="*/ 4550 h 10000"/>
                <a:gd name="connsiteX193" fmla="*/ 9491 w 10000"/>
                <a:gd name="connsiteY193" fmla="*/ 4329 h 10000"/>
                <a:gd name="connsiteX194" fmla="*/ 9496 w 10000"/>
                <a:gd name="connsiteY194" fmla="*/ 4112 h 10000"/>
                <a:gd name="connsiteX195" fmla="*/ 9502 w 10000"/>
                <a:gd name="connsiteY195" fmla="*/ 3897 h 10000"/>
                <a:gd name="connsiteX196" fmla="*/ 9508 w 10000"/>
                <a:gd name="connsiteY196" fmla="*/ 3686 h 10000"/>
                <a:gd name="connsiteX197" fmla="*/ 9516 w 10000"/>
                <a:gd name="connsiteY197" fmla="*/ 3477 h 10000"/>
                <a:gd name="connsiteX198" fmla="*/ 9525 w 10000"/>
                <a:gd name="connsiteY198" fmla="*/ 3273 h 10000"/>
                <a:gd name="connsiteX199" fmla="*/ 9534 w 10000"/>
                <a:gd name="connsiteY199" fmla="*/ 3074 h 10000"/>
                <a:gd name="connsiteX200" fmla="*/ 9546 w 10000"/>
                <a:gd name="connsiteY200" fmla="*/ 2876 h 10000"/>
                <a:gd name="connsiteX201" fmla="*/ 9558 w 10000"/>
                <a:gd name="connsiteY201" fmla="*/ 2684 h 10000"/>
                <a:gd name="connsiteX202" fmla="*/ 9571 w 10000"/>
                <a:gd name="connsiteY202" fmla="*/ 2498 h 10000"/>
                <a:gd name="connsiteX203" fmla="*/ 9584 w 10000"/>
                <a:gd name="connsiteY203" fmla="*/ 2315 h 10000"/>
                <a:gd name="connsiteX204" fmla="*/ 9600 w 10000"/>
                <a:gd name="connsiteY204" fmla="*/ 2137 h 10000"/>
                <a:gd name="connsiteX205" fmla="*/ 9617 w 10000"/>
                <a:gd name="connsiteY205" fmla="*/ 1965 h 10000"/>
                <a:gd name="connsiteX206" fmla="*/ 9633 w 10000"/>
                <a:gd name="connsiteY206" fmla="*/ 1796 h 10000"/>
                <a:gd name="connsiteX207" fmla="*/ 9650 w 10000"/>
                <a:gd name="connsiteY207" fmla="*/ 1634 h 10000"/>
                <a:gd name="connsiteX208" fmla="*/ 9669 w 10000"/>
                <a:gd name="connsiteY208" fmla="*/ 1478 h 10000"/>
                <a:gd name="connsiteX209" fmla="*/ 9687 w 10000"/>
                <a:gd name="connsiteY209" fmla="*/ 1327 h 10000"/>
                <a:gd name="connsiteX210" fmla="*/ 9708 w 10000"/>
                <a:gd name="connsiteY210" fmla="*/ 1183 h 10000"/>
                <a:gd name="connsiteX211" fmla="*/ 9728 w 10000"/>
                <a:gd name="connsiteY211" fmla="*/ 1046 h 10000"/>
                <a:gd name="connsiteX212" fmla="*/ 9749 w 10000"/>
                <a:gd name="connsiteY212" fmla="*/ 914 h 10000"/>
                <a:gd name="connsiteX213" fmla="*/ 9771 w 10000"/>
                <a:gd name="connsiteY213" fmla="*/ 789 h 10000"/>
                <a:gd name="connsiteX214" fmla="*/ 9795 w 10000"/>
                <a:gd name="connsiteY214" fmla="*/ 671 h 10000"/>
                <a:gd name="connsiteX215" fmla="*/ 9819 w 10000"/>
                <a:gd name="connsiteY215" fmla="*/ 560 h 10000"/>
                <a:gd name="connsiteX216" fmla="*/ 9842 w 10000"/>
                <a:gd name="connsiteY216" fmla="*/ 457 h 10000"/>
                <a:gd name="connsiteX217" fmla="*/ 9867 w 10000"/>
                <a:gd name="connsiteY217" fmla="*/ 360 h 10000"/>
                <a:gd name="connsiteX218" fmla="*/ 9892 w 10000"/>
                <a:gd name="connsiteY218" fmla="*/ 273 h 10000"/>
                <a:gd name="connsiteX219" fmla="*/ 9918 w 10000"/>
                <a:gd name="connsiteY219" fmla="*/ 192 h 10000"/>
                <a:gd name="connsiteX220" fmla="*/ 9944 w 10000"/>
                <a:gd name="connsiteY220" fmla="*/ 120 h 10000"/>
                <a:gd name="connsiteX221" fmla="*/ 9958 w 10000"/>
                <a:gd name="connsiteY221" fmla="*/ 85 h 10000"/>
                <a:gd name="connsiteX222" fmla="*/ 9970 w 10000"/>
                <a:gd name="connsiteY222" fmla="*/ 57 h 10000"/>
                <a:gd name="connsiteX223" fmla="*/ 9985 w 10000"/>
                <a:gd name="connsiteY223" fmla="*/ 27 h 10000"/>
                <a:gd name="connsiteX224" fmla="*/ 9998 w 10000"/>
                <a:gd name="connsiteY224" fmla="*/ 0 h 10000"/>
                <a:gd name="connsiteX225" fmla="*/ 9998 w 10000"/>
                <a:gd name="connsiteY225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207 w 10000"/>
                <a:gd name="connsiteY100" fmla="*/ 7050 h 10000"/>
                <a:gd name="connsiteX101" fmla="*/ 248 w 10000"/>
                <a:gd name="connsiteY101" fmla="*/ 7105 h 10000"/>
                <a:gd name="connsiteX102" fmla="*/ 3953 w 10000"/>
                <a:gd name="connsiteY102" fmla="*/ 7115 h 10000"/>
                <a:gd name="connsiteX103" fmla="*/ 3953 w 10000"/>
                <a:gd name="connsiteY103" fmla="*/ 7115 h 10000"/>
                <a:gd name="connsiteX104" fmla="*/ 4075 w 10000"/>
                <a:gd name="connsiteY104" fmla="*/ 7117 h 10000"/>
                <a:gd name="connsiteX105" fmla="*/ 4200 w 10000"/>
                <a:gd name="connsiteY105" fmla="*/ 7122 h 10000"/>
                <a:gd name="connsiteX106" fmla="*/ 4324 w 10000"/>
                <a:gd name="connsiteY106" fmla="*/ 7129 h 10000"/>
                <a:gd name="connsiteX107" fmla="*/ 4447 w 10000"/>
                <a:gd name="connsiteY107" fmla="*/ 7142 h 10000"/>
                <a:gd name="connsiteX108" fmla="*/ 4572 w 10000"/>
                <a:gd name="connsiteY108" fmla="*/ 7155 h 10000"/>
                <a:gd name="connsiteX109" fmla="*/ 4695 w 10000"/>
                <a:gd name="connsiteY109" fmla="*/ 7173 h 10000"/>
                <a:gd name="connsiteX110" fmla="*/ 4820 w 10000"/>
                <a:gd name="connsiteY110" fmla="*/ 7193 h 10000"/>
                <a:gd name="connsiteX111" fmla="*/ 4942 w 10000"/>
                <a:gd name="connsiteY111" fmla="*/ 7216 h 10000"/>
                <a:gd name="connsiteX112" fmla="*/ 5065 w 10000"/>
                <a:gd name="connsiteY112" fmla="*/ 7240 h 10000"/>
                <a:gd name="connsiteX113" fmla="*/ 5189 w 10000"/>
                <a:gd name="connsiteY113" fmla="*/ 7268 h 10000"/>
                <a:gd name="connsiteX114" fmla="*/ 5310 w 10000"/>
                <a:gd name="connsiteY114" fmla="*/ 7298 h 10000"/>
                <a:gd name="connsiteX115" fmla="*/ 5432 w 10000"/>
                <a:gd name="connsiteY115" fmla="*/ 7330 h 10000"/>
                <a:gd name="connsiteX116" fmla="*/ 5553 w 10000"/>
                <a:gd name="connsiteY116" fmla="*/ 7365 h 10000"/>
                <a:gd name="connsiteX117" fmla="*/ 5676 w 10000"/>
                <a:gd name="connsiteY117" fmla="*/ 7401 h 10000"/>
                <a:gd name="connsiteX118" fmla="*/ 5796 w 10000"/>
                <a:gd name="connsiteY118" fmla="*/ 7440 h 10000"/>
                <a:gd name="connsiteX119" fmla="*/ 5916 w 10000"/>
                <a:gd name="connsiteY119" fmla="*/ 7481 h 10000"/>
                <a:gd name="connsiteX120" fmla="*/ 6034 w 10000"/>
                <a:gd name="connsiteY120" fmla="*/ 7524 h 10000"/>
                <a:gd name="connsiteX121" fmla="*/ 6153 w 10000"/>
                <a:gd name="connsiteY121" fmla="*/ 7567 h 10000"/>
                <a:gd name="connsiteX122" fmla="*/ 6271 w 10000"/>
                <a:gd name="connsiteY122" fmla="*/ 7616 h 10000"/>
                <a:gd name="connsiteX123" fmla="*/ 6389 w 10000"/>
                <a:gd name="connsiteY123" fmla="*/ 7664 h 10000"/>
                <a:gd name="connsiteX124" fmla="*/ 6504 w 10000"/>
                <a:gd name="connsiteY124" fmla="*/ 7713 h 10000"/>
                <a:gd name="connsiteX125" fmla="*/ 6620 w 10000"/>
                <a:gd name="connsiteY125" fmla="*/ 7764 h 10000"/>
                <a:gd name="connsiteX126" fmla="*/ 6735 w 10000"/>
                <a:gd name="connsiteY126" fmla="*/ 7816 h 10000"/>
                <a:gd name="connsiteX127" fmla="*/ 6846 w 10000"/>
                <a:gd name="connsiteY127" fmla="*/ 7869 h 10000"/>
                <a:gd name="connsiteX128" fmla="*/ 6960 w 10000"/>
                <a:gd name="connsiteY128" fmla="*/ 7924 h 10000"/>
                <a:gd name="connsiteX129" fmla="*/ 7070 w 10000"/>
                <a:gd name="connsiteY129" fmla="*/ 7980 h 10000"/>
                <a:gd name="connsiteX130" fmla="*/ 7181 w 10000"/>
                <a:gd name="connsiteY130" fmla="*/ 8035 h 10000"/>
                <a:gd name="connsiteX131" fmla="*/ 7290 w 10000"/>
                <a:gd name="connsiteY131" fmla="*/ 8093 h 10000"/>
                <a:gd name="connsiteX132" fmla="*/ 7397 w 10000"/>
                <a:gd name="connsiteY132" fmla="*/ 8153 h 10000"/>
                <a:gd name="connsiteX133" fmla="*/ 7504 w 10000"/>
                <a:gd name="connsiteY133" fmla="*/ 8212 h 10000"/>
                <a:gd name="connsiteX134" fmla="*/ 7609 w 10000"/>
                <a:gd name="connsiteY134" fmla="*/ 8270 h 10000"/>
                <a:gd name="connsiteX135" fmla="*/ 7712 w 10000"/>
                <a:gd name="connsiteY135" fmla="*/ 8331 h 10000"/>
                <a:gd name="connsiteX136" fmla="*/ 7815 w 10000"/>
                <a:gd name="connsiteY136" fmla="*/ 8392 h 10000"/>
                <a:gd name="connsiteX137" fmla="*/ 7915 w 10000"/>
                <a:gd name="connsiteY137" fmla="*/ 8452 h 10000"/>
                <a:gd name="connsiteX138" fmla="*/ 8014 w 10000"/>
                <a:gd name="connsiteY138" fmla="*/ 8514 h 10000"/>
                <a:gd name="connsiteX139" fmla="*/ 8112 w 10000"/>
                <a:gd name="connsiteY139" fmla="*/ 8575 h 10000"/>
                <a:gd name="connsiteX140" fmla="*/ 8302 w 10000"/>
                <a:gd name="connsiteY140" fmla="*/ 8698 h 10000"/>
                <a:gd name="connsiteX141" fmla="*/ 8484 w 10000"/>
                <a:gd name="connsiteY141" fmla="*/ 8821 h 10000"/>
                <a:gd name="connsiteX142" fmla="*/ 8661 w 10000"/>
                <a:gd name="connsiteY142" fmla="*/ 8943 h 10000"/>
                <a:gd name="connsiteX143" fmla="*/ 8828 w 10000"/>
                <a:gd name="connsiteY143" fmla="*/ 9063 h 10000"/>
                <a:gd name="connsiteX144" fmla="*/ 8989 w 10000"/>
                <a:gd name="connsiteY144" fmla="*/ 9182 h 10000"/>
                <a:gd name="connsiteX145" fmla="*/ 9139 w 10000"/>
                <a:gd name="connsiteY145" fmla="*/ 9295 h 10000"/>
                <a:gd name="connsiteX146" fmla="*/ 9283 w 10000"/>
                <a:gd name="connsiteY146" fmla="*/ 9405 h 10000"/>
                <a:gd name="connsiteX147" fmla="*/ 9416 w 10000"/>
                <a:gd name="connsiteY147" fmla="*/ 9510 h 10000"/>
                <a:gd name="connsiteX148" fmla="*/ 9539 w 10000"/>
                <a:gd name="connsiteY148" fmla="*/ 9610 h 10000"/>
                <a:gd name="connsiteX149" fmla="*/ 9653 w 10000"/>
                <a:gd name="connsiteY149" fmla="*/ 9703 h 10000"/>
                <a:gd name="connsiteX150" fmla="*/ 9756 w 10000"/>
                <a:gd name="connsiteY150" fmla="*/ 9788 h 10000"/>
                <a:gd name="connsiteX151" fmla="*/ 9849 w 10000"/>
                <a:gd name="connsiteY151" fmla="*/ 9869 h 10000"/>
                <a:gd name="connsiteX152" fmla="*/ 9929 w 10000"/>
                <a:gd name="connsiteY152" fmla="*/ 9938 h 10000"/>
                <a:gd name="connsiteX153" fmla="*/ 10000 w 10000"/>
                <a:gd name="connsiteY153" fmla="*/ 10000 h 10000"/>
                <a:gd name="connsiteX154" fmla="*/ 10000 w 10000"/>
                <a:gd name="connsiteY154" fmla="*/ 10000 h 10000"/>
                <a:gd name="connsiteX155" fmla="*/ 9986 w 10000"/>
                <a:gd name="connsiteY155" fmla="*/ 9973 h 10000"/>
                <a:gd name="connsiteX156" fmla="*/ 9971 w 10000"/>
                <a:gd name="connsiteY156" fmla="*/ 9945 h 10000"/>
                <a:gd name="connsiteX157" fmla="*/ 9958 w 10000"/>
                <a:gd name="connsiteY157" fmla="*/ 9914 h 10000"/>
                <a:gd name="connsiteX158" fmla="*/ 9944 w 10000"/>
                <a:gd name="connsiteY158" fmla="*/ 9880 h 10000"/>
                <a:gd name="connsiteX159" fmla="*/ 9918 w 10000"/>
                <a:gd name="connsiteY159" fmla="*/ 9808 h 10000"/>
                <a:gd name="connsiteX160" fmla="*/ 9893 w 10000"/>
                <a:gd name="connsiteY160" fmla="*/ 9727 h 10000"/>
                <a:gd name="connsiteX161" fmla="*/ 9867 w 10000"/>
                <a:gd name="connsiteY161" fmla="*/ 9640 h 10000"/>
                <a:gd name="connsiteX162" fmla="*/ 9842 w 10000"/>
                <a:gd name="connsiteY162" fmla="*/ 9542 h 10000"/>
                <a:gd name="connsiteX163" fmla="*/ 9819 w 10000"/>
                <a:gd name="connsiteY163" fmla="*/ 9439 h 10000"/>
                <a:gd name="connsiteX164" fmla="*/ 9795 w 10000"/>
                <a:gd name="connsiteY164" fmla="*/ 9329 h 10000"/>
                <a:gd name="connsiteX165" fmla="*/ 9773 w 10000"/>
                <a:gd name="connsiteY165" fmla="*/ 9211 h 10000"/>
                <a:gd name="connsiteX166" fmla="*/ 9751 w 10000"/>
                <a:gd name="connsiteY166" fmla="*/ 9086 h 10000"/>
                <a:gd name="connsiteX167" fmla="*/ 9728 w 10000"/>
                <a:gd name="connsiteY167" fmla="*/ 8955 h 10000"/>
                <a:gd name="connsiteX168" fmla="*/ 9708 w 10000"/>
                <a:gd name="connsiteY168" fmla="*/ 8817 h 10000"/>
                <a:gd name="connsiteX169" fmla="*/ 9688 w 10000"/>
                <a:gd name="connsiteY169" fmla="*/ 8673 h 10000"/>
                <a:gd name="connsiteX170" fmla="*/ 9669 w 10000"/>
                <a:gd name="connsiteY170" fmla="*/ 8522 h 10000"/>
                <a:gd name="connsiteX171" fmla="*/ 9650 w 10000"/>
                <a:gd name="connsiteY171" fmla="*/ 8366 h 10000"/>
                <a:gd name="connsiteX172" fmla="*/ 9633 w 10000"/>
                <a:gd name="connsiteY172" fmla="*/ 8204 h 10000"/>
                <a:gd name="connsiteX173" fmla="*/ 9617 w 10000"/>
                <a:gd name="connsiteY173" fmla="*/ 8035 h 10000"/>
                <a:gd name="connsiteX174" fmla="*/ 9600 w 10000"/>
                <a:gd name="connsiteY174" fmla="*/ 7861 h 10000"/>
                <a:gd name="connsiteX175" fmla="*/ 9586 w 10000"/>
                <a:gd name="connsiteY175" fmla="*/ 7685 h 10000"/>
                <a:gd name="connsiteX176" fmla="*/ 9571 w 10000"/>
                <a:gd name="connsiteY176" fmla="*/ 7502 h 10000"/>
                <a:gd name="connsiteX177" fmla="*/ 9558 w 10000"/>
                <a:gd name="connsiteY177" fmla="*/ 7314 h 10000"/>
                <a:gd name="connsiteX178" fmla="*/ 9546 w 10000"/>
                <a:gd name="connsiteY178" fmla="*/ 7122 h 10000"/>
                <a:gd name="connsiteX179" fmla="*/ 9534 w 10000"/>
                <a:gd name="connsiteY179" fmla="*/ 6927 h 10000"/>
                <a:gd name="connsiteX180" fmla="*/ 9525 w 10000"/>
                <a:gd name="connsiteY180" fmla="*/ 6727 h 10000"/>
                <a:gd name="connsiteX181" fmla="*/ 9516 w 10000"/>
                <a:gd name="connsiteY181" fmla="*/ 6522 h 10000"/>
                <a:gd name="connsiteX182" fmla="*/ 9508 w 10000"/>
                <a:gd name="connsiteY182" fmla="*/ 6312 h 10000"/>
                <a:gd name="connsiteX183" fmla="*/ 9502 w 10000"/>
                <a:gd name="connsiteY183" fmla="*/ 6103 h 10000"/>
                <a:gd name="connsiteX184" fmla="*/ 9496 w 10000"/>
                <a:gd name="connsiteY184" fmla="*/ 5888 h 10000"/>
                <a:gd name="connsiteX185" fmla="*/ 9491 w 10000"/>
                <a:gd name="connsiteY185" fmla="*/ 5669 h 10000"/>
                <a:gd name="connsiteX186" fmla="*/ 9489 w 10000"/>
                <a:gd name="connsiteY186" fmla="*/ 5447 h 10000"/>
                <a:gd name="connsiteX187" fmla="*/ 9488 w 10000"/>
                <a:gd name="connsiteY187" fmla="*/ 5225 h 10000"/>
                <a:gd name="connsiteX188" fmla="*/ 9487 w 10000"/>
                <a:gd name="connsiteY188" fmla="*/ 5001 h 10000"/>
                <a:gd name="connsiteX189" fmla="*/ 9487 w 10000"/>
                <a:gd name="connsiteY189" fmla="*/ 5001 h 10000"/>
                <a:gd name="connsiteX190" fmla="*/ 9488 w 10000"/>
                <a:gd name="connsiteY190" fmla="*/ 4773 h 10000"/>
                <a:gd name="connsiteX191" fmla="*/ 9489 w 10000"/>
                <a:gd name="connsiteY191" fmla="*/ 4550 h 10000"/>
                <a:gd name="connsiteX192" fmla="*/ 9491 w 10000"/>
                <a:gd name="connsiteY192" fmla="*/ 4329 h 10000"/>
                <a:gd name="connsiteX193" fmla="*/ 9496 w 10000"/>
                <a:gd name="connsiteY193" fmla="*/ 4112 h 10000"/>
                <a:gd name="connsiteX194" fmla="*/ 9502 w 10000"/>
                <a:gd name="connsiteY194" fmla="*/ 3897 h 10000"/>
                <a:gd name="connsiteX195" fmla="*/ 9508 w 10000"/>
                <a:gd name="connsiteY195" fmla="*/ 3686 h 10000"/>
                <a:gd name="connsiteX196" fmla="*/ 9516 w 10000"/>
                <a:gd name="connsiteY196" fmla="*/ 3477 h 10000"/>
                <a:gd name="connsiteX197" fmla="*/ 9525 w 10000"/>
                <a:gd name="connsiteY197" fmla="*/ 3273 h 10000"/>
                <a:gd name="connsiteX198" fmla="*/ 9534 w 10000"/>
                <a:gd name="connsiteY198" fmla="*/ 3074 h 10000"/>
                <a:gd name="connsiteX199" fmla="*/ 9546 w 10000"/>
                <a:gd name="connsiteY199" fmla="*/ 2876 h 10000"/>
                <a:gd name="connsiteX200" fmla="*/ 9558 w 10000"/>
                <a:gd name="connsiteY200" fmla="*/ 2684 h 10000"/>
                <a:gd name="connsiteX201" fmla="*/ 9571 w 10000"/>
                <a:gd name="connsiteY201" fmla="*/ 2498 h 10000"/>
                <a:gd name="connsiteX202" fmla="*/ 9584 w 10000"/>
                <a:gd name="connsiteY202" fmla="*/ 2315 h 10000"/>
                <a:gd name="connsiteX203" fmla="*/ 9600 w 10000"/>
                <a:gd name="connsiteY203" fmla="*/ 2137 h 10000"/>
                <a:gd name="connsiteX204" fmla="*/ 9617 w 10000"/>
                <a:gd name="connsiteY204" fmla="*/ 1965 h 10000"/>
                <a:gd name="connsiteX205" fmla="*/ 9633 w 10000"/>
                <a:gd name="connsiteY205" fmla="*/ 1796 h 10000"/>
                <a:gd name="connsiteX206" fmla="*/ 9650 w 10000"/>
                <a:gd name="connsiteY206" fmla="*/ 1634 h 10000"/>
                <a:gd name="connsiteX207" fmla="*/ 9669 w 10000"/>
                <a:gd name="connsiteY207" fmla="*/ 1478 h 10000"/>
                <a:gd name="connsiteX208" fmla="*/ 9687 w 10000"/>
                <a:gd name="connsiteY208" fmla="*/ 1327 h 10000"/>
                <a:gd name="connsiteX209" fmla="*/ 9708 w 10000"/>
                <a:gd name="connsiteY209" fmla="*/ 1183 h 10000"/>
                <a:gd name="connsiteX210" fmla="*/ 9728 w 10000"/>
                <a:gd name="connsiteY210" fmla="*/ 1046 h 10000"/>
                <a:gd name="connsiteX211" fmla="*/ 9749 w 10000"/>
                <a:gd name="connsiteY211" fmla="*/ 914 h 10000"/>
                <a:gd name="connsiteX212" fmla="*/ 9771 w 10000"/>
                <a:gd name="connsiteY212" fmla="*/ 789 h 10000"/>
                <a:gd name="connsiteX213" fmla="*/ 9795 w 10000"/>
                <a:gd name="connsiteY213" fmla="*/ 671 h 10000"/>
                <a:gd name="connsiteX214" fmla="*/ 9819 w 10000"/>
                <a:gd name="connsiteY214" fmla="*/ 560 h 10000"/>
                <a:gd name="connsiteX215" fmla="*/ 9842 w 10000"/>
                <a:gd name="connsiteY215" fmla="*/ 457 h 10000"/>
                <a:gd name="connsiteX216" fmla="*/ 9867 w 10000"/>
                <a:gd name="connsiteY216" fmla="*/ 360 h 10000"/>
                <a:gd name="connsiteX217" fmla="*/ 9892 w 10000"/>
                <a:gd name="connsiteY217" fmla="*/ 273 h 10000"/>
                <a:gd name="connsiteX218" fmla="*/ 9918 w 10000"/>
                <a:gd name="connsiteY218" fmla="*/ 192 h 10000"/>
                <a:gd name="connsiteX219" fmla="*/ 9944 w 10000"/>
                <a:gd name="connsiteY219" fmla="*/ 120 h 10000"/>
                <a:gd name="connsiteX220" fmla="*/ 9958 w 10000"/>
                <a:gd name="connsiteY220" fmla="*/ 85 h 10000"/>
                <a:gd name="connsiteX221" fmla="*/ 9970 w 10000"/>
                <a:gd name="connsiteY221" fmla="*/ 57 h 10000"/>
                <a:gd name="connsiteX222" fmla="*/ 9985 w 10000"/>
                <a:gd name="connsiteY222" fmla="*/ 27 h 10000"/>
                <a:gd name="connsiteX223" fmla="*/ 9998 w 10000"/>
                <a:gd name="connsiteY223" fmla="*/ 0 h 10000"/>
                <a:gd name="connsiteX224" fmla="*/ 9998 w 10000"/>
                <a:gd name="connsiteY224" fmla="*/ 0 h 10000"/>
                <a:gd name="connsiteX0" fmla="*/ 10072 w 10074"/>
                <a:gd name="connsiteY0" fmla="*/ 0 h 10000"/>
                <a:gd name="connsiteX1" fmla="*/ 10072 w 10074"/>
                <a:gd name="connsiteY1" fmla="*/ 0 h 10000"/>
                <a:gd name="connsiteX2" fmla="*/ 10003 w 10074"/>
                <a:gd name="connsiteY2" fmla="*/ 61 h 10000"/>
                <a:gd name="connsiteX3" fmla="*/ 9923 w 10074"/>
                <a:gd name="connsiteY3" fmla="*/ 131 h 10000"/>
                <a:gd name="connsiteX4" fmla="*/ 9830 w 10074"/>
                <a:gd name="connsiteY4" fmla="*/ 211 h 10000"/>
                <a:gd name="connsiteX5" fmla="*/ 9727 w 10074"/>
                <a:gd name="connsiteY5" fmla="*/ 297 h 10000"/>
                <a:gd name="connsiteX6" fmla="*/ 9614 w 10074"/>
                <a:gd name="connsiteY6" fmla="*/ 390 h 10000"/>
                <a:gd name="connsiteX7" fmla="*/ 9490 w 10074"/>
                <a:gd name="connsiteY7" fmla="*/ 490 h 10000"/>
                <a:gd name="connsiteX8" fmla="*/ 9357 w 10074"/>
                <a:gd name="connsiteY8" fmla="*/ 595 h 10000"/>
                <a:gd name="connsiteX9" fmla="*/ 9215 w 10074"/>
                <a:gd name="connsiteY9" fmla="*/ 704 h 10000"/>
                <a:gd name="connsiteX10" fmla="*/ 9064 w 10074"/>
                <a:gd name="connsiteY10" fmla="*/ 818 h 10000"/>
                <a:gd name="connsiteX11" fmla="*/ 8903 w 10074"/>
                <a:gd name="connsiteY11" fmla="*/ 936 h 10000"/>
                <a:gd name="connsiteX12" fmla="*/ 8737 w 10074"/>
                <a:gd name="connsiteY12" fmla="*/ 1056 h 10000"/>
                <a:gd name="connsiteX13" fmla="*/ 8560 w 10074"/>
                <a:gd name="connsiteY13" fmla="*/ 1176 h 10000"/>
                <a:gd name="connsiteX14" fmla="*/ 8378 w 10074"/>
                <a:gd name="connsiteY14" fmla="*/ 1300 h 10000"/>
                <a:gd name="connsiteX15" fmla="*/ 8189 w 10074"/>
                <a:gd name="connsiteY15" fmla="*/ 1423 h 10000"/>
                <a:gd name="connsiteX16" fmla="*/ 8090 w 10074"/>
                <a:gd name="connsiteY16" fmla="*/ 1484 h 10000"/>
                <a:gd name="connsiteX17" fmla="*/ 7992 w 10074"/>
                <a:gd name="connsiteY17" fmla="*/ 1546 h 10000"/>
                <a:gd name="connsiteX18" fmla="*/ 7891 w 10074"/>
                <a:gd name="connsiteY18" fmla="*/ 1607 h 10000"/>
                <a:gd name="connsiteX19" fmla="*/ 7789 w 10074"/>
                <a:gd name="connsiteY19" fmla="*/ 1668 h 10000"/>
                <a:gd name="connsiteX20" fmla="*/ 7685 w 10074"/>
                <a:gd name="connsiteY20" fmla="*/ 1729 h 10000"/>
                <a:gd name="connsiteX21" fmla="*/ 7581 w 10074"/>
                <a:gd name="connsiteY21" fmla="*/ 1787 h 10000"/>
                <a:gd name="connsiteX22" fmla="*/ 7475 w 10074"/>
                <a:gd name="connsiteY22" fmla="*/ 1846 h 10000"/>
                <a:gd name="connsiteX23" fmla="*/ 7367 w 10074"/>
                <a:gd name="connsiteY23" fmla="*/ 1905 h 10000"/>
                <a:gd name="connsiteX24" fmla="*/ 7258 w 10074"/>
                <a:gd name="connsiteY24" fmla="*/ 1963 h 10000"/>
                <a:gd name="connsiteX25" fmla="*/ 7149 w 10074"/>
                <a:gd name="connsiteY25" fmla="*/ 2018 h 10000"/>
                <a:gd name="connsiteX26" fmla="*/ 7038 w 10074"/>
                <a:gd name="connsiteY26" fmla="*/ 2075 h 10000"/>
                <a:gd name="connsiteX27" fmla="*/ 6925 w 10074"/>
                <a:gd name="connsiteY27" fmla="*/ 2129 h 10000"/>
                <a:gd name="connsiteX28" fmla="*/ 6811 w 10074"/>
                <a:gd name="connsiteY28" fmla="*/ 2182 h 10000"/>
                <a:gd name="connsiteX29" fmla="*/ 6698 w 10074"/>
                <a:gd name="connsiteY29" fmla="*/ 2235 h 10000"/>
                <a:gd name="connsiteX30" fmla="*/ 6582 w 10074"/>
                <a:gd name="connsiteY30" fmla="*/ 2286 h 10000"/>
                <a:gd name="connsiteX31" fmla="*/ 6466 w 10074"/>
                <a:gd name="connsiteY31" fmla="*/ 2335 h 10000"/>
                <a:gd name="connsiteX32" fmla="*/ 6349 w 10074"/>
                <a:gd name="connsiteY32" fmla="*/ 2383 h 10000"/>
                <a:gd name="connsiteX33" fmla="*/ 6232 w 10074"/>
                <a:gd name="connsiteY33" fmla="*/ 2428 h 10000"/>
                <a:gd name="connsiteX34" fmla="*/ 6113 w 10074"/>
                <a:gd name="connsiteY34" fmla="*/ 2473 h 10000"/>
                <a:gd name="connsiteX35" fmla="*/ 5994 w 10074"/>
                <a:gd name="connsiteY35" fmla="*/ 2516 h 10000"/>
                <a:gd name="connsiteX36" fmla="*/ 5874 w 10074"/>
                <a:gd name="connsiteY36" fmla="*/ 2557 h 10000"/>
                <a:gd name="connsiteX37" fmla="*/ 5753 w 10074"/>
                <a:gd name="connsiteY37" fmla="*/ 2596 h 10000"/>
                <a:gd name="connsiteX38" fmla="*/ 5632 w 10074"/>
                <a:gd name="connsiteY38" fmla="*/ 2632 h 10000"/>
                <a:gd name="connsiteX39" fmla="*/ 5510 w 10074"/>
                <a:gd name="connsiteY39" fmla="*/ 2667 h 10000"/>
                <a:gd name="connsiteX40" fmla="*/ 5388 w 10074"/>
                <a:gd name="connsiteY40" fmla="*/ 2700 h 10000"/>
                <a:gd name="connsiteX41" fmla="*/ 5265 w 10074"/>
                <a:gd name="connsiteY41" fmla="*/ 2729 h 10000"/>
                <a:gd name="connsiteX42" fmla="*/ 5142 w 10074"/>
                <a:gd name="connsiteY42" fmla="*/ 2756 h 10000"/>
                <a:gd name="connsiteX43" fmla="*/ 5019 w 10074"/>
                <a:gd name="connsiteY43" fmla="*/ 2782 h 10000"/>
                <a:gd name="connsiteX44" fmla="*/ 4895 w 10074"/>
                <a:gd name="connsiteY44" fmla="*/ 2804 h 10000"/>
                <a:gd name="connsiteX45" fmla="*/ 4772 w 10074"/>
                <a:gd name="connsiteY45" fmla="*/ 2824 h 10000"/>
                <a:gd name="connsiteX46" fmla="*/ 4647 w 10074"/>
                <a:gd name="connsiteY46" fmla="*/ 2842 h 10000"/>
                <a:gd name="connsiteX47" fmla="*/ 4523 w 10074"/>
                <a:gd name="connsiteY47" fmla="*/ 2855 h 10000"/>
                <a:gd name="connsiteX48" fmla="*/ 4398 w 10074"/>
                <a:gd name="connsiteY48" fmla="*/ 2866 h 10000"/>
                <a:gd name="connsiteX49" fmla="*/ 4276 w 10074"/>
                <a:gd name="connsiteY49" fmla="*/ 2875 h 10000"/>
                <a:gd name="connsiteX50" fmla="*/ 4150 w 10074"/>
                <a:gd name="connsiteY50" fmla="*/ 2881 h 10000"/>
                <a:gd name="connsiteX51" fmla="*/ 4027 w 10074"/>
                <a:gd name="connsiteY51" fmla="*/ 2882 h 10000"/>
                <a:gd name="connsiteX52" fmla="*/ 350 w 10074"/>
                <a:gd name="connsiteY52" fmla="*/ 2882 h 10000"/>
                <a:gd name="connsiteX53" fmla="*/ 350 w 10074"/>
                <a:gd name="connsiteY53" fmla="*/ 2882 h 10000"/>
                <a:gd name="connsiteX54" fmla="*/ 342 w 10074"/>
                <a:gd name="connsiteY54" fmla="*/ 2882 h 10000"/>
                <a:gd name="connsiteX55" fmla="*/ 335 w 10074"/>
                <a:gd name="connsiteY55" fmla="*/ 2883 h 10000"/>
                <a:gd name="connsiteX56" fmla="*/ 329 w 10074"/>
                <a:gd name="connsiteY56" fmla="*/ 2888 h 10000"/>
                <a:gd name="connsiteX57" fmla="*/ 322 w 10074"/>
                <a:gd name="connsiteY57" fmla="*/ 2892 h 10000"/>
                <a:gd name="connsiteX58" fmla="*/ 315 w 10074"/>
                <a:gd name="connsiteY58" fmla="*/ 2898 h 10000"/>
                <a:gd name="connsiteX59" fmla="*/ 307 w 10074"/>
                <a:gd name="connsiteY59" fmla="*/ 2906 h 10000"/>
                <a:gd name="connsiteX60" fmla="*/ 294 w 10074"/>
                <a:gd name="connsiteY60" fmla="*/ 2924 h 10000"/>
                <a:gd name="connsiteX61" fmla="*/ 281 w 10074"/>
                <a:gd name="connsiteY61" fmla="*/ 2947 h 10000"/>
                <a:gd name="connsiteX62" fmla="*/ 267 w 10074"/>
                <a:gd name="connsiteY62" fmla="*/ 2977 h 10000"/>
                <a:gd name="connsiteX63" fmla="*/ 255 w 10074"/>
                <a:gd name="connsiteY63" fmla="*/ 3009 h 10000"/>
                <a:gd name="connsiteX64" fmla="*/ 243 w 10074"/>
                <a:gd name="connsiteY64" fmla="*/ 3047 h 10000"/>
                <a:gd name="connsiteX65" fmla="*/ 230 w 10074"/>
                <a:gd name="connsiteY65" fmla="*/ 3090 h 10000"/>
                <a:gd name="connsiteX66" fmla="*/ 218 w 10074"/>
                <a:gd name="connsiteY66" fmla="*/ 3136 h 10000"/>
                <a:gd name="connsiteX67" fmla="*/ 206 w 10074"/>
                <a:gd name="connsiteY67" fmla="*/ 3189 h 10000"/>
                <a:gd name="connsiteX68" fmla="*/ 195 w 10074"/>
                <a:gd name="connsiteY68" fmla="*/ 3242 h 10000"/>
                <a:gd name="connsiteX69" fmla="*/ 185 w 10074"/>
                <a:gd name="connsiteY69" fmla="*/ 3302 h 10000"/>
                <a:gd name="connsiteX70" fmla="*/ 175 w 10074"/>
                <a:gd name="connsiteY70" fmla="*/ 3364 h 10000"/>
                <a:gd name="connsiteX71" fmla="*/ 163 w 10074"/>
                <a:gd name="connsiteY71" fmla="*/ 3432 h 10000"/>
                <a:gd name="connsiteX72" fmla="*/ 154 w 10074"/>
                <a:gd name="connsiteY72" fmla="*/ 3502 h 10000"/>
                <a:gd name="connsiteX73" fmla="*/ 145 w 10074"/>
                <a:gd name="connsiteY73" fmla="*/ 3575 h 10000"/>
                <a:gd name="connsiteX74" fmla="*/ 137 w 10074"/>
                <a:gd name="connsiteY74" fmla="*/ 3651 h 10000"/>
                <a:gd name="connsiteX75" fmla="*/ 120 w 10074"/>
                <a:gd name="connsiteY75" fmla="*/ 3815 h 10000"/>
                <a:gd name="connsiteX76" fmla="*/ 107 w 10074"/>
                <a:gd name="connsiteY76" fmla="*/ 3989 h 10000"/>
                <a:gd name="connsiteX77" fmla="*/ 97 w 10074"/>
                <a:gd name="connsiteY77" fmla="*/ 4175 h 10000"/>
                <a:gd name="connsiteX78" fmla="*/ 86 w 10074"/>
                <a:gd name="connsiteY78" fmla="*/ 4369 h 10000"/>
                <a:gd name="connsiteX79" fmla="*/ 80 w 10074"/>
                <a:gd name="connsiteY79" fmla="*/ 4572 h 10000"/>
                <a:gd name="connsiteX80" fmla="*/ 75 w 10074"/>
                <a:gd name="connsiteY80" fmla="*/ 4782 h 10000"/>
                <a:gd name="connsiteX81" fmla="*/ 74 w 10074"/>
                <a:gd name="connsiteY81" fmla="*/ 4998 h 10000"/>
                <a:gd name="connsiteX82" fmla="*/ 74 w 10074"/>
                <a:gd name="connsiteY82" fmla="*/ 4998 h 10000"/>
                <a:gd name="connsiteX83" fmla="*/ 75 w 10074"/>
                <a:gd name="connsiteY83" fmla="*/ 5216 h 10000"/>
                <a:gd name="connsiteX84" fmla="*/ 80 w 10074"/>
                <a:gd name="connsiteY84" fmla="*/ 5425 h 10000"/>
                <a:gd name="connsiteX85" fmla="*/ 86 w 10074"/>
                <a:gd name="connsiteY85" fmla="*/ 5628 h 10000"/>
                <a:gd name="connsiteX86" fmla="*/ 97 w 10074"/>
                <a:gd name="connsiteY86" fmla="*/ 5822 h 10000"/>
                <a:gd name="connsiteX87" fmla="*/ 107 w 10074"/>
                <a:gd name="connsiteY87" fmla="*/ 6007 h 10000"/>
                <a:gd name="connsiteX88" fmla="*/ 120 w 10074"/>
                <a:gd name="connsiteY88" fmla="*/ 6181 h 10000"/>
                <a:gd name="connsiteX89" fmla="*/ 137 w 10074"/>
                <a:gd name="connsiteY89" fmla="*/ 6346 h 10000"/>
                <a:gd name="connsiteX90" fmla="*/ 145 w 10074"/>
                <a:gd name="connsiteY90" fmla="*/ 6421 h 10000"/>
                <a:gd name="connsiteX91" fmla="*/ 154 w 10074"/>
                <a:gd name="connsiteY91" fmla="*/ 6495 h 10000"/>
                <a:gd name="connsiteX92" fmla="*/ 163 w 10074"/>
                <a:gd name="connsiteY92" fmla="*/ 6565 h 10000"/>
                <a:gd name="connsiteX93" fmla="*/ 175 w 10074"/>
                <a:gd name="connsiteY93" fmla="*/ 6633 h 10000"/>
                <a:gd name="connsiteX94" fmla="*/ 185 w 10074"/>
                <a:gd name="connsiteY94" fmla="*/ 6695 h 10000"/>
                <a:gd name="connsiteX95" fmla="*/ 195 w 10074"/>
                <a:gd name="connsiteY95" fmla="*/ 6755 h 10000"/>
                <a:gd name="connsiteX96" fmla="*/ 230 w 10074"/>
                <a:gd name="connsiteY96" fmla="*/ 6907 h 10000"/>
                <a:gd name="connsiteX97" fmla="*/ 243 w 10074"/>
                <a:gd name="connsiteY97" fmla="*/ 6950 h 10000"/>
                <a:gd name="connsiteX98" fmla="*/ 255 w 10074"/>
                <a:gd name="connsiteY98" fmla="*/ 6987 h 10000"/>
                <a:gd name="connsiteX99" fmla="*/ 267 w 10074"/>
                <a:gd name="connsiteY99" fmla="*/ 7020 h 10000"/>
                <a:gd name="connsiteX100" fmla="*/ 281 w 10074"/>
                <a:gd name="connsiteY100" fmla="*/ 7050 h 10000"/>
                <a:gd name="connsiteX101" fmla="*/ 4027 w 10074"/>
                <a:gd name="connsiteY101" fmla="*/ 7115 h 10000"/>
                <a:gd name="connsiteX102" fmla="*/ 4027 w 10074"/>
                <a:gd name="connsiteY102" fmla="*/ 7115 h 10000"/>
                <a:gd name="connsiteX103" fmla="*/ 4149 w 10074"/>
                <a:gd name="connsiteY103" fmla="*/ 7117 h 10000"/>
                <a:gd name="connsiteX104" fmla="*/ 4274 w 10074"/>
                <a:gd name="connsiteY104" fmla="*/ 7122 h 10000"/>
                <a:gd name="connsiteX105" fmla="*/ 4398 w 10074"/>
                <a:gd name="connsiteY105" fmla="*/ 7129 h 10000"/>
                <a:gd name="connsiteX106" fmla="*/ 4521 w 10074"/>
                <a:gd name="connsiteY106" fmla="*/ 7142 h 10000"/>
                <a:gd name="connsiteX107" fmla="*/ 4646 w 10074"/>
                <a:gd name="connsiteY107" fmla="*/ 7155 h 10000"/>
                <a:gd name="connsiteX108" fmla="*/ 4769 w 10074"/>
                <a:gd name="connsiteY108" fmla="*/ 7173 h 10000"/>
                <a:gd name="connsiteX109" fmla="*/ 4894 w 10074"/>
                <a:gd name="connsiteY109" fmla="*/ 7193 h 10000"/>
                <a:gd name="connsiteX110" fmla="*/ 5016 w 10074"/>
                <a:gd name="connsiteY110" fmla="*/ 7216 h 10000"/>
                <a:gd name="connsiteX111" fmla="*/ 5139 w 10074"/>
                <a:gd name="connsiteY111" fmla="*/ 7240 h 10000"/>
                <a:gd name="connsiteX112" fmla="*/ 5263 w 10074"/>
                <a:gd name="connsiteY112" fmla="*/ 7268 h 10000"/>
                <a:gd name="connsiteX113" fmla="*/ 5384 w 10074"/>
                <a:gd name="connsiteY113" fmla="*/ 7298 h 10000"/>
                <a:gd name="connsiteX114" fmla="*/ 5506 w 10074"/>
                <a:gd name="connsiteY114" fmla="*/ 7330 h 10000"/>
                <a:gd name="connsiteX115" fmla="*/ 5627 w 10074"/>
                <a:gd name="connsiteY115" fmla="*/ 7365 h 10000"/>
                <a:gd name="connsiteX116" fmla="*/ 5750 w 10074"/>
                <a:gd name="connsiteY116" fmla="*/ 7401 h 10000"/>
                <a:gd name="connsiteX117" fmla="*/ 5870 w 10074"/>
                <a:gd name="connsiteY117" fmla="*/ 7440 h 10000"/>
                <a:gd name="connsiteX118" fmla="*/ 5990 w 10074"/>
                <a:gd name="connsiteY118" fmla="*/ 7481 h 10000"/>
                <a:gd name="connsiteX119" fmla="*/ 6108 w 10074"/>
                <a:gd name="connsiteY119" fmla="*/ 7524 h 10000"/>
                <a:gd name="connsiteX120" fmla="*/ 6227 w 10074"/>
                <a:gd name="connsiteY120" fmla="*/ 7567 h 10000"/>
                <a:gd name="connsiteX121" fmla="*/ 6345 w 10074"/>
                <a:gd name="connsiteY121" fmla="*/ 7616 h 10000"/>
                <a:gd name="connsiteX122" fmla="*/ 6463 w 10074"/>
                <a:gd name="connsiteY122" fmla="*/ 7664 h 10000"/>
                <a:gd name="connsiteX123" fmla="*/ 6578 w 10074"/>
                <a:gd name="connsiteY123" fmla="*/ 7713 h 10000"/>
                <a:gd name="connsiteX124" fmla="*/ 6694 w 10074"/>
                <a:gd name="connsiteY124" fmla="*/ 7764 h 10000"/>
                <a:gd name="connsiteX125" fmla="*/ 6809 w 10074"/>
                <a:gd name="connsiteY125" fmla="*/ 7816 h 10000"/>
                <a:gd name="connsiteX126" fmla="*/ 6920 w 10074"/>
                <a:gd name="connsiteY126" fmla="*/ 7869 h 10000"/>
                <a:gd name="connsiteX127" fmla="*/ 7034 w 10074"/>
                <a:gd name="connsiteY127" fmla="*/ 7924 h 10000"/>
                <a:gd name="connsiteX128" fmla="*/ 7144 w 10074"/>
                <a:gd name="connsiteY128" fmla="*/ 7980 h 10000"/>
                <a:gd name="connsiteX129" fmla="*/ 7255 w 10074"/>
                <a:gd name="connsiteY129" fmla="*/ 8035 h 10000"/>
                <a:gd name="connsiteX130" fmla="*/ 7364 w 10074"/>
                <a:gd name="connsiteY130" fmla="*/ 8093 h 10000"/>
                <a:gd name="connsiteX131" fmla="*/ 7471 w 10074"/>
                <a:gd name="connsiteY131" fmla="*/ 8153 h 10000"/>
                <a:gd name="connsiteX132" fmla="*/ 7578 w 10074"/>
                <a:gd name="connsiteY132" fmla="*/ 8212 h 10000"/>
                <a:gd name="connsiteX133" fmla="*/ 7683 w 10074"/>
                <a:gd name="connsiteY133" fmla="*/ 8270 h 10000"/>
                <a:gd name="connsiteX134" fmla="*/ 7786 w 10074"/>
                <a:gd name="connsiteY134" fmla="*/ 8331 h 10000"/>
                <a:gd name="connsiteX135" fmla="*/ 7889 w 10074"/>
                <a:gd name="connsiteY135" fmla="*/ 8392 h 10000"/>
                <a:gd name="connsiteX136" fmla="*/ 7989 w 10074"/>
                <a:gd name="connsiteY136" fmla="*/ 8452 h 10000"/>
                <a:gd name="connsiteX137" fmla="*/ 8088 w 10074"/>
                <a:gd name="connsiteY137" fmla="*/ 8514 h 10000"/>
                <a:gd name="connsiteX138" fmla="*/ 8186 w 10074"/>
                <a:gd name="connsiteY138" fmla="*/ 8575 h 10000"/>
                <a:gd name="connsiteX139" fmla="*/ 8376 w 10074"/>
                <a:gd name="connsiteY139" fmla="*/ 8698 h 10000"/>
                <a:gd name="connsiteX140" fmla="*/ 8558 w 10074"/>
                <a:gd name="connsiteY140" fmla="*/ 8821 h 10000"/>
                <a:gd name="connsiteX141" fmla="*/ 8735 w 10074"/>
                <a:gd name="connsiteY141" fmla="*/ 8943 h 10000"/>
                <a:gd name="connsiteX142" fmla="*/ 8902 w 10074"/>
                <a:gd name="connsiteY142" fmla="*/ 9063 h 10000"/>
                <a:gd name="connsiteX143" fmla="*/ 9063 w 10074"/>
                <a:gd name="connsiteY143" fmla="*/ 9182 h 10000"/>
                <a:gd name="connsiteX144" fmla="*/ 9213 w 10074"/>
                <a:gd name="connsiteY144" fmla="*/ 9295 h 10000"/>
                <a:gd name="connsiteX145" fmla="*/ 9357 w 10074"/>
                <a:gd name="connsiteY145" fmla="*/ 9405 h 10000"/>
                <a:gd name="connsiteX146" fmla="*/ 9490 w 10074"/>
                <a:gd name="connsiteY146" fmla="*/ 9510 h 10000"/>
                <a:gd name="connsiteX147" fmla="*/ 9613 w 10074"/>
                <a:gd name="connsiteY147" fmla="*/ 9610 h 10000"/>
                <a:gd name="connsiteX148" fmla="*/ 9727 w 10074"/>
                <a:gd name="connsiteY148" fmla="*/ 9703 h 10000"/>
                <a:gd name="connsiteX149" fmla="*/ 9830 w 10074"/>
                <a:gd name="connsiteY149" fmla="*/ 9788 h 10000"/>
                <a:gd name="connsiteX150" fmla="*/ 9923 w 10074"/>
                <a:gd name="connsiteY150" fmla="*/ 9869 h 10000"/>
                <a:gd name="connsiteX151" fmla="*/ 10003 w 10074"/>
                <a:gd name="connsiteY151" fmla="*/ 9938 h 10000"/>
                <a:gd name="connsiteX152" fmla="*/ 10074 w 10074"/>
                <a:gd name="connsiteY152" fmla="*/ 10000 h 10000"/>
                <a:gd name="connsiteX153" fmla="*/ 10074 w 10074"/>
                <a:gd name="connsiteY153" fmla="*/ 10000 h 10000"/>
                <a:gd name="connsiteX154" fmla="*/ 10060 w 10074"/>
                <a:gd name="connsiteY154" fmla="*/ 9973 h 10000"/>
                <a:gd name="connsiteX155" fmla="*/ 10045 w 10074"/>
                <a:gd name="connsiteY155" fmla="*/ 9945 h 10000"/>
                <a:gd name="connsiteX156" fmla="*/ 10032 w 10074"/>
                <a:gd name="connsiteY156" fmla="*/ 9914 h 10000"/>
                <a:gd name="connsiteX157" fmla="*/ 10018 w 10074"/>
                <a:gd name="connsiteY157" fmla="*/ 9880 h 10000"/>
                <a:gd name="connsiteX158" fmla="*/ 9992 w 10074"/>
                <a:gd name="connsiteY158" fmla="*/ 9808 h 10000"/>
                <a:gd name="connsiteX159" fmla="*/ 9967 w 10074"/>
                <a:gd name="connsiteY159" fmla="*/ 9727 h 10000"/>
                <a:gd name="connsiteX160" fmla="*/ 9941 w 10074"/>
                <a:gd name="connsiteY160" fmla="*/ 9640 h 10000"/>
                <a:gd name="connsiteX161" fmla="*/ 9916 w 10074"/>
                <a:gd name="connsiteY161" fmla="*/ 9542 h 10000"/>
                <a:gd name="connsiteX162" fmla="*/ 9893 w 10074"/>
                <a:gd name="connsiteY162" fmla="*/ 9439 h 10000"/>
                <a:gd name="connsiteX163" fmla="*/ 9869 w 10074"/>
                <a:gd name="connsiteY163" fmla="*/ 9329 h 10000"/>
                <a:gd name="connsiteX164" fmla="*/ 9847 w 10074"/>
                <a:gd name="connsiteY164" fmla="*/ 9211 h 10000"/>
                <a:gd name="connsiteX165" fmla="*/ 9825 w 10074"/>
                <a:gd name="connsiteY165" fmla="*/ 9086 h 10000"/>
                <a:gd name="connsiteX166" fmla="*/ 9802 w 10074"/>
                <a:gd name="connsiteY166" fmla="*/ 8955 h 10000"/>
                <a:gd name="connsiteX167" fmla="*/ 9782 w 10074"/>
                <a:gd name="connsiteY167" fmla="*/ 8817 h 10000"/>
                <a:gd name="connsiteX168" fmla="*/ 9762 w 10074"/>
                <a:gd name="connsiteY168" fmla="*/ 8673 h 10000"/>
                <a:gd name="connsiteX169" fmla="*/ 9743 w 10074"/>
                <a:gd name="connsiteY169" fmla="*/ 8522 h 10000"/>
                <a:gd name="connsiteX170" fmla="*/ 9724 w 10074"/>
                <a:gd name="connsiteY170" fmla="*/ 8366 h 10000"/>
                <a:gd name="connsiteX171" fmla="*/ 9707 w 10074"/>
                <a:gd name="connsiteY171" fmla="*/ 8204 h 10000"/>
                <a:gd name="connsiteX172" fmla="*/ 9691 w 10074"/>
                <a:gd name="connsiteY172" fmla="*/ 8035 h 10000"/>
                <a:gd name="connsiteX173" fmla="*/ 9674 w 10074"/>
                <a:gd name="connsiteY173" fmla="*/ 7861 h 10000"/>
                <a:gd name="connsiteX174" fmla="*/ 9660 w 10074"/>
                <a:gd name="connsiteY174" fmla="*/ 7685 h 10000"/>
                <a:gd name="connsiteX175" fmla="*/ 9645 w 10074"/>
                <a:gd name="connsiteY175" fmla="*/ 7502 h 10000"/>
                <a:gd name="connsiteX176" fmla="*/ 9632 w 10074"/>
                <a:gd name="connsiteY176" fmla="*/ 7314 h 10000"/>
                <a:gd name="connsiteX177" fmla="*/ 9620 w 10074"/>
                <a:gd name="connsiteY177" fmla="*/ 7122 h 10000"/>
                <a:gd name="connsiteX178" fmla="*/ 9608 w 10074"/>
                <a:gd name="connsiteY178" fmla="*/ 6927 h 10000"/>
                <a:gd name="connsiteX179" fmla="*/ 9599 w 10074"/>
                <a:gd name="connsiteY179" fmla="*/ 6727 h 10000"/>
                <a:gd name="connsiteX180" fmla="*/ 9590 w 10074"/>
                <a:gd name="connsiteY180" fmla="*/ 6522 h 10000"/>
                <a:gd name="connsiteX181" fmla="*/ 9582 w 10074"/>
                <a:gd name="connsiteY181" fmla="*/ 6312 h 10000"/>
                <a:gd name="connsiteX182" fmla="*/ 9576 w 10074"/>
                <a:gd name="connsiteY182" fmla="*/ 6103 h 10000"/>
                <a:gd name="connsiteX183" fmla="*/ 9570 w 10074"/>
                <a:gd name="connsiteY183" fmla="*/ 5888 h 10000"/>
                <a:gd name="connsiteX184" fmla="*/ 9565 w 10074"/>
                <a:gd name="connsiteY184" fmla="*/ 5669 h 10000"/>
                <a:gd name="connsiteX185" fmla="*/ 9563 w 10074"/>
                <a:gd name="connsiteY185" fmla="*/ 5447 h 10000"/>
                <a:gd name="connsiteX186" fmla="*/ 9562 w 10074"/>
                <a:gd name="connsiteY186" fmla="*/ 5225 h 10000"/>
                <a:gd name="connsiteX187" fmla="*/ 9561 w 10074"/>
                <a:gd name="connsiteY187" fmla="*/ 5001 h 10000"/>
                <a:gd name="connsiteX188" fmla="*/ 9561 w 10074"/>
                <a:gd name="connsiteY188" fmla="*/ 5001 h 10000"/>
                <a:gd name="connsiteX189" fmla="*/ 9562 w 10074"/>
                <a:gd name="connsiteY189" fmla="*/ 4773 h 10000"/>
                <a:gd name="connsiteX190" fmla="*/ 9563 w 10074"/>
                <a:gd name="connsiteY190" fmla="*/ 4550 h 10000"/>
                <a:gd name="connsiteX191" fmla="*/ 9565 w 10074"/>
                <a:gd name="connsiteY191" fmla="*/ 4329 h 10000"/>
                <a:gd name="connsiteX192" fmla="*/ 9570 w 10074"/>
                <a:gd name="connsiteY192" fmla="*/ 4112 h 10000"/>
                <a:gd name="connsiteX193" fmla="*/ 9576 w 10074"/>
                <a:gd name="connsiteY193" fmla="*/ 3897 h 10000"/>
                <a:gd name="connsiteX194" fmla="*/ 9582 w 10074"/>
                <a:gd name="connsiteY194" fmla="*/ 3686 h 10000"/>
                <a:gd name="connsiteX195" fmla="*/ 9590 w 10074"/>
                <a:gd name="connsiteY195" fmla="*/ 3477 h 10000"/>
                <a:gd name="connsiteX196" fmla="*/ 9599 w 10074"/>
                <a:gd name="connsiteY196" fmla="*/ 3273 h 10000"/>
                <a:gd name="connsiteX197" fmla="*/ 9608 w 10074"/>
                <a:gd name="connsiteY197" fmla="*/ 3074 h 10000"/>
                <a:gd name="connsiteX198" fmla="*/ 9620 w 10074"/>
                <a:gd name="connsiteY198" fmla="*/ 2876 h 10000"/>
                <a:gd name="connsiteX199" fmla="*/ 9632 w 10074"/>
                <a:gd name="connsiteY199" fmla="*/ 2684 h 10000"/>
                <a:gd name="connsiteX200" fmla="*/ 9645 w 10074"/>
                <a:gd name="connsiteY200" fmla="*/ 2498 h 10000"/>
                <a:gd name="connsiteX201" fmla="*/ 9658 w 10074"/>
                <a:gd name="connsiteY201" fmla="*/ 2315 h 10000"/>
                <a:gd name="connsiteX202" fmla="*/ 9674 w 10074"/>
                <a:gd name="connsiteY202" fmla="*/ 2137 h 10000"/>
                <a:gd name="connsiteX203" fmla="*/ 9691 w 10074"/>
                <a:gd name="connsiteY203" fmla="*/ 1965 h 10000"/>
                <a:gd name="connsiteX204" fmla="*/ 9707 w 10074"/>
                <a:gd name="connsiteY204" fmla="*/ 1796 h 10000"/>
                <a:gd name="connsiteX205" fmla="*/ 9724 w 10074"/>
                <a:gd name="connsiteY205" fmla="*/ 1634 h 10000"/>
                <a:gd name="connsiteX206" fmla="*/ 9743 w 10074"/>
                <a:gd name="connsiteY206" fmla="*/ 1478 h 10000"/>
                <a:gd name="connsiteX207" fmla="*/ 9761 w 10074"/>
                <a:gd name="connsiteY207" fmla="*/ 1327 h 10000"/>
                <a:gd name="connsiteX208" fmla="*/ 9782 w 10074"/>
                <a:gd name="connsiteY208" fmla="*/ 1183 h 10000"/>
                <a:gd name="connsiteX209" fmla="*/ 9802 w 10074"/>
                <a:gd name="connsiteY209" fmla="*/ 1046 h 10000"/>
                <a:gd name="connsiteX210" fmla="*/ 9823 w 10074"/>
                <a:gd name="connsiteY210" fmla="*/ 914 h 10000"/>
                <a:gd name="connsiteX211" fmla="*/ 9845 w 10074"/>
                <a:gd name="connsiteY211" fmla="*/ 789 h 10000"/>
                <a:gd name="connsiteX212" fmla="*/ 9869 w 10074"/>
                <a:gd name="connsiteY212" fmla="*/ 671 h 10000"/>
                <a:gd name="connsiteX213" fmla="*/ 9893 w 10074"/>
                <a:gd name="connsiteY213" fmla="*/ 560 h 10000"/>
                <a:gd name="connsiteX214" fmla="*/ 9916 w 10074"/>
                <a:gd name="connsiteY214" fmla="*/ 457 h 10000"/>
                <a:gd name="connsiteX215" fmla="*/ 9941 w 10074"/>
                <a:gd name="connsiteY215" fmla="*/ 360 h 10000"/>
                <a:gd name="connsiteX216" fmla="*/ 9966 w 10074"/>
                <a:gd name="connsiteY216" fmla="*/ 273 h 10000"/>
                <a:gd name="connsiteX217" fmla="*/ 9992 w 10074"/>
                <a:gd name="connsiteY217" fmla="*/ 192 h 10000"/>
                <a:gd name="connsiteX218" fmla="*/ 10018 w 10074"/>
                <a:gd name="connsiteY218" fmla="*/ 120 h 10000"/>
                <a:gd name="connsiteX219" fmla="*/ 10032 w 10074"/>
                <a:gd name="connsiteY219" fmla="*/ 85 h 10000"/>
                <a:gd name="connsiteX220" fmla="*/ 10044 w 10074"/>
                <a:gd name="connsiteY220" fmla="*/ 57 h 10000"/>
                <a:gd name="connsiteX221" fmla="*/ 10059 w 10074"/>
                <a:gd name="connsiteY221" fmla="*/ 27 h 10000"/>
                <a:gd name="connsiteX222" fmla="*/ 10072 w 10074"/>
                <a:gd name="connsiteY222" fmla="*/ 0 h 10000"/>
                <a:gd name="connsiteX223" fmla="*/ 10072 w 10074"/>
                <a:gd name="connsiteY223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193 w 10000"/>
                <a:gd name="connsiteY99" fmla="*/ 7020 h 10000"/>
                <a:gd name="connsiteX100" fmla="*/ 3953 w 10000"/>
                <a:gd name="connsiteY100" fmla="*/ 7115 h 10000"/>
                <a:gd name="connsiteX101" fmla="*/ 3953 w 10000"/>
                <a:gd name="connsiteY101" fmla="*/ 7115 h 10000"/>
                <a:gd name="connsiteX102" fmla="*/ 4075 w 10000"/>
                <a:gd name="connsiteY102" fmla="*/ 7117 h 10000"/>
                <a:gd name="connsiteX103" fmla="*/ 4200 w 10000"/>
                <a:gd name="connsiteY103" fmla="*/ 7122 h 10000"/>
                <a:gd name="connsiteX104" fmla="*/ 4324 w 10000"/>
                <a:gd name="connsiteY104" fmla="*/ 7129 h 10000"/>
                <a:gd name="connsiteX105" fmla="*/ 4447 w 10000"/>
                <a:gd name="connsiteY105" fmla="*/ 7142 h 10000"/>
                <a:gd name="connsiteX106" fmla="*/ 4572 w 10000"/>
                <a:gd name="connsiteY106" fmla="*/ 7155 h 10000"/>
                <a:gd name="connsiteX107" fmla="*/ 4695 w 10000"/>
                <a:gd name="connsiteY107" fmla="*/ 7173 h 10000"/>
                <a:gd name="connsiteX108" fmla="*/ 4820 w 10000"/>
                <a:gd name="connsiteY108" fmla="*/ 7193 h 10000"/>
                <a:gd name="connsiteX109" fmla="*/ 4942 w 10000"/>
                <a:gd name="connsiteY109" fmla="*/ 7216 h 10000"/>
                <a:gd name="connsiteX110" fmla="*/ 5065 w 10000"/>
                <a:gd name="connsiteY110" fmla="*/ 7240 h 10000"/>
                <a:gd name="connsiteX111" fmla="*/ 5189 w 10000"/>
                <a:gd name="connsiteY111" fmla="*/ 7268 h 10000"/>
                <a:gd name="connsiteX112" fmla="*/ 5310 w 10000"/>
                <a:gd name="connsiteY112" fmla="*/ 7298 h 10000"/>
                <a:gd name="connsiteX113" fmla="*/ 5432 w 10000"/>
                <a:gd name="connsiteY113" fmla="*/ 7330 h 10000"/>
                <a:gd name="connsiteX114" fmla="*/ 5553 w 10000"/>
                <a:gd name="connsiteY114" fmla="*/ 7365 h 10000"/>
                <a:gd name="connsiteX115" fmla="*/ 5676 w 10000"/>
                <a:gd name="connsiteY115" fmla="*/ 7401 h 10000"/>
                <a:gd name="connsiteX116" fmla="*/ 5796 w 10000"/>
                <a:gd name="connsiteY116" fmla="*/ 7440 h 10000"/>
                <a:gd name="connsiteX117" fmla="*/ 5916 w 10000"/>
                <a:gd name="connsiteY117" fmla="*/ 7481 h 10000"/>
                <a:gd name="connsiteX118" fmla="*/ 6034 w 10000"/>
                <a:gd name="connsiteY118" fmla="*/ 7524 h 10000"/>
                <a:gd name="connsiteX119" fmla="*/ 6153 w 10000"/>
                <a:gd name="connsiteY119" fmla="*/ 7567 h 10000"/>
                <a:gd name="connsiteX120" fmla="*/ 6271 w 10000"/>
                <a:gd name="connsiteY120" fmla="*/ 7616 h 10000"/>
                <a:gd name="connsiteX121" fmla="*/ 6389 w 10000"/>
                <a:gd name="connsiteY121" fmla="*/ 7664 h 10000"/>
                <a:gd name="connsiteX122" fmla="*/ 6504 w 10000"/>
                <a:gd name="connsiteY122" fmla="*/ 7713 h 10000"/>
                <a:gd name="connsiteX123" fmla="*/ 6620 w 10000"/>
                <a:gd name="connsiteY123" fmla="*/ 7764 h 10000"/>
                <a:gd name="connsiteX124" fmla="*/ 6735 w 10000"/>
                <a:gd name="connsiteY124" fmla="*/ 7816 h 10000"/>
                <a:gd name="connsiteX125" fmla="*/ 6846 w 10000"/>
                <a:gd name="connsiteY125" fmla="*/ 7869 h 10000"/>
                <a:gd name="connsiteX126" fmla="*/ 6960 w 10000"/>
                <a:gd name="connsiteY126" fmla="*/ 7924 h 10000"/>
                <a:gd name="connsiteX127" fmla="*/ 7070 w 10000"/>
                <a:gd name="connsiteY127" fmla="*/ 7980 h 10000"/>
                <a:gd name="connsiteX128" fmla="*/ 7181 w 10000"/>
                <a:gd name="connsiteY128" fmla="*/ 8035 h 10000"/>
                <a:gd name="connsiteX129" fmla="*/ 7290 w 10000"/>
                <a:gd name="connsiteY129" fmla="*/ 8093 h 10000"/>
                <a:gd name="connsiteX130" fmla="*/ 7397 w 10000"/>
                <a:gd name="connsiteY130" fmla="*/ 8153 h 10000"/>
                <a:gd name="connsiteX131" fmla="*/ 7504 w 10000"/>
                <a:gd name="connsiteY131" fmla="*/ 8212 h 10000"/>
                <a:gd name="connsiteX132" fmla="*/ 7609 w 10000"/>
                <a:gd name="connsiteY132" fmla="*/ 8270 h 10000"/>
                <a:gd name="connsiteX133" fmla="*/ 7712 w 10000"/>
                <a:gd name="connsiteY133" fmla="*/ 8331 h 10000"/>
                <a:gd name="connsiteX134" fmla="*/ 7815 w 10000"/>
                <a:gd name="connsiteY134" fmla="*/ 8392 h 10000"/>
                <a:gd name="connsiteX135" fmla="*/ 7915 w 10000"/>
                <a:gd name="connsiteY135" fmla="*/ 8452 h 10000"/>
                <a:gd name="connsiteX136" fmla="*/ 8014 w 10000"/>
                <a:gd name="connsiteY136" fmla="*/ 8514 h 10000"/>
                <a:gd name="connsiteX137" fmla="*/ 8112 w 10000"/>
                <a:gd name="connsiteY137" fmla="*/ 8575 h 10000"/>
                <a:gd name="connsiteX138" fmla="*/ 8302 w 10000"/>
                <a:gd name="connsiteY138" fmla="*/ 8698 h 10000"/>
                <a:gd name="connsiteX139" fmla="*/ 8484 w 10000"/>
                <a:gd name="connsiteY139" fmla="*/ 8821 h 10000"/>
                <a:gd name="connsiteX140" fmla="*/ 8661 w 10000"/>
                <a:gd name="connsiteY140" fmla="*/ 8943 h 10000"/>
                <a:gd name="connsiteX141" fmla="*/ 8828 w 10000"/>
                <a:gd name="connsiteY141" fmla="*/ 9063 h 10000"/>
                <a:gd name="connsiteX142" fmla="*/ 8989 w 10000"/>
                <a:gd name="connsiteY142" fmla="*/ 9182 h 10000"/>
                <a:gd name="connsiteX143" fmla="*/ 9139 w 10000"/>
                <a:gd name="connsiteY143" fmla="*/ 9295 h 10000"/>
                <a:gd name="connsiteX144" fmla="*/ 9283 w 10000"/>
                <a:gd name="connsiteY144" fmla="*/ 9405 h 10000"/>
                <a:gd name="connsiteX145" fmla="*/ 9416 w 10000"/>
                <a:gd name="connsiteY145" fmla="*/ 9510 h 10000"/>
                <a:gd name="connsiteX146" fmla="*/ 9539 w 10000"/>
                <a:gd name="connsiteY146" fmla="*/ 9610 h 10000"/>
                <a:gd name="connsiteX147" fmla="*/ 9653 w 10000"/>
                <a:gd name="connsiteY147" fmla="*/ 9703 h 10000"/>
                <a:gd name="connsiteX148" fmla="*/ 9756 w 10000"/>
                <a:gd name="connsiteY148" fmla="*/ 9788 h 10000"/>
                <a:gd name="connsiteX149" fmla="*/ 9849 w 10000"/>
                <a:gd name="connsiteY149" fmla="*/ 9869 h 10000"/>
                <a:gd name="connsiteX150" fmla="*/ 9929 w 10000"/>
                <a:gd name="connsiteY150" fmla="*/ 9938 h 10000"/>
                <a:gd name="connsiteX151" fmla="*/ 10000 w 10000"/>
                <a:gd name="connsiteY151" fmla="*/ 10000 h 10000"/>
                <a:gd name="connsiteX152" fmla="*/ 10000 w 10000"/>
                <a:gd name="connsiteY152" fmla="*/ 10000 h 10000"/>
                <a:gd name="connsiteX153" fmla="*/ 9986 w 10000"/>
                <a:gd name="connsiteY153" fmla="*/ 9973 h 10000"/>
                <a:gd name="connsiteX154" fmla="*/ 9971 w 10000"/>
                <a:gd name="connsiteY154" fmla="*/ 9945 h 10000"/>
                <a:gd name="connsiteX155" fmla="*/ 9958 w 10000"/>
                <a:gd name="connsiteY155" fmla="*/ 9914 h 10000"/>
                <a:gd name="connsiteX156" fmla="*/ 9944 w 10000"/>
                <a:gd name="connsiteY156" fmla="*/ 9880 h 10000"/>
                <a:gd name="connsiteX157" fmla="*/ 9918 w 10000"/>
                <a:gd name="connsiteY157" fmla="*/ 9808 h 10000"/>
                <a:gd name="connsiteX158" fmla="*/ 9893 w 10000"/>
                <a:gd name="connsiteY158" fmla="*/ 9727 h 10000"/>
                <a:gd name="connsiteX159" fmla="*/ 9867 w 10000"/>
                <a:gd name="connsiteY159" fmla="*/ 9640 h 10000"/>
                <a:gd name="connsiteX160" fmla="*/ 9842 w 10000"/>
                <a:gd name="connsiteY160" fmla="*/ 9542 h 10000"/>
                <a:gd name="connsiteX161" fmla="*/ 9819 w 10000"/>
                <a:gd name="connsiteY161" fmla="*/ 9439 h 10000"/>
                <a:gd name="connsiteX162" fmla="*/ 9795 w 10000"/>
                <a:gd name="connsiteY162" fmla="*/ 9329 h 10000"/>
                <a:gd name="connsiteX163" fmla="*/ 9773 w 10000"/>
                <a:gd name="connsiteY163" fmla="*/ 9211 h 10000"/>
                <a:gd name="connsiteX164" fmla="*/ 9751 w 10000"/>
                <a:gd name="connsiteY164" fmla="*/ 9086 h 10000"/>
                <a:gd name="connsiteX165" fmla="*/ 9728 w 10000"/>
                <a:gd name="connsiteY165" fmla="*/ 8955 h 10000"/>
                <a:gd name="connsiteX166" fmla="*/ 9708 w 10000"/>
                <a:gd name="connsiteY166" fmla="*/ 8817 h 10000"/>
                <a:gd name="connsiteX167" fmla="*/ 9688 w 10000"/>
                <a:gd name="connsiteY167" fmla="*/ 8673 h 10000"/>
                <a:gd name="connsiteX168" fmla="*/ 9669 w 10000"/>
                <a:gd name="connsiteY168" fmla="*/ 8522 h 10000"/>
                <a:gd name="connsiteX169" fmla="*/ 9650 w 10000"/>
                <a:gd name="connsiteY169" fmla="*/ 8366 h 10000"/>
                <a:gd name="connsiteX170" fmla="*/ 9633 w 10000"/>
                <a:gd name="connsiteY170" fmla="*/ 8204 h 10000"/>
                <a:gd name="connsiteX171" fmla="*/ 9617 w 10000"/>
                <a:gd name="connsiteY171" fmla="*/ 8035 h 10000"/>
                <a:gd name="connsiteX172" fmla="*/ 9600 w 10000"/>
                <a:gd name="connsiteY172" fmla="*/ 7861 h 10000"/>
                <a:gd name="connsiteX173" fmla="*/ 9586 w 10000"/>
                <a:gd name="connsiteY173" fmla="*/ 7685 h 10000"/>
                <a:gd name="connsiteX174" fmla="*/ 9571 w 10000"/>
                <a:gd name="connsiteY174" fmla="*/ 7502 h 10000"/>
                <a:gd name="connsiteX175" fmla="*/ 9558 w 10000"/>
                <a:gd name="connsiteY175" fmla="*/ 7314 h 10000"/>
                <a:gd name="connsiteX176" fmla="*/ 9546 w 10000"/>
                <a:gd name="connsiteY176" fmla="*/ 7122 h 10000"/>
                <a:gd name="connsiteX177" fmla="*/ 9534 w 10000"/>
                <a:gd name="connsiteY177" fmla="*/ 6927 h 10000"/>
                <a:gd name="connsiteX178" fmla="*/ 9525 w 10000"/>
                <a:gd name="connsiteY178" fmla="*/ 6727 h 10000"/>
                <a:gd name="connsiteX179" fmla="*/ 9516 w 10000"/>
                <a:gd name="connsiteY179" fmla="*/ 6522 h 10000"/>
                <a:gd name="connsiteX180" fmla="*/ 9508 w 10000"/>
                <a:gd name="connsiteY180" fmla="*/ 6312 h 10000"/>
                <a:gd name="connsiteX181" fmla="*/ 9502 w 10000"/>
                <a:gd name="connsiteY181" fmla="*/ 6103 h 10000"/>
                <a:gd name="connsiteX182" fmla="*/ 9496 w 10000"/>
                <a:gd name="connsiteY182" fmla="*/ 5888 h 10000"/>
                <a:gd name="connsiteX183" fmla="*/ 9491 w 10000"/>
                <a:gd name="connsiteY183" fmla="*/ 5669 h 10000"/>
                <a:gd name="connsiteX184" fmla="*/ 9489 w 10000"/>
                <a:gd name="connsiteY184" fmla="*/ 5447 h 10000"/>
                <a:gd name="connsiteX185" fmla="*/ 9488 w 10000"/>
                <a:gd name="connsiteY185" fmla="*/ 5225 h 10000"/>
                <a:gd name="connsiteX186" fmla="*/ 9487 w 10000"/>
                <a:gd name="connsiteY186" fmla="*/ 5001 h 10000"/>
                <a:gd name="connsiteX187" fmla="*/ 9487 w 10000"/>
                <a:gd name="connsiteY187" fmla="*/ 5001 h 10000"/>
                <a:gd name="connsiteX188" fmla="*/ 9488 w 10000"/>
                <a:gd name="connsiteY188" fmla="*/ 4773 h 10000"/>
                <a:gd name="connsiteX189" fmla="*/ 9489 w 10000"/>
                <a:gd name="connsiteY189" fmla="*/ 4550 h 10000"/>
                <a:gd name="connsiteX190" fmla="*/ 9491 w 10000"/>
                <a:gd name="connsiteY190" fmla="*/ 4329 h 10000"/>
                <a:gd name="connsiteX191" fmla="*/ 9496 w 10000"/>
                <a:gd name="connsiteY191" fmla="*/ 4112 h 10000"/>
                <a:gd name="connsiteX192" fmla="*/ 9502 w 10000"/>
                <a:gd name="connsiteY192" fmla="*/ 3897 h 10000"/>
                <a:gd name="connsiteX193" fmla="*/ 9508 w 10000"/>
                <a:gd name="connsiteY193" fmla="*/ 3686 h 10000"/>
                <a:gd name="connsiteX194" fmla="*/ 9516 w 10000"/>
                <a:gd name="connsiteY194" fmla="*/ 3477 h 10000"/>
                <a:gd name="connsiteX195" fmla="*/ 9525 w 10000"/>
                <a:gd name="connsiteY195" fmla="*/ 3273 h 10000"/>
                <a:gd name="connsiteX196" fmla="*/ 9534 w 10000"/>
                <a:gd name="connsiteY196" fmla="*/ 3074 h 10000"/>
                <a:gd name="connsiteX197" fmla="*/ 9546 w 10000"/>
                <a:gd name="connsiteY197" fmla="*/ 2876 h 10000"/>
                <a:gd name="connsiteX198" fmla="*/ 9558 w 10000"/>
                <a:gd name="connsiteY198" fmla="*/ 2684 h 10000"/>
                <a:gd name="connsiteX199" fmla="*/ 9571 w 10000"/>
                <a:gd name="connsiteY199" fmla="*/ 2498 h 10000"/>
                <a:gd name="connsiteX200" fmla="*/ 9584 w 10000"/>
                <a:gd name="connsiteY200" fmla="*/ 2315 h 10000"/>
                <a:gd name="connsiteX201" fmla="*/ 9600 w 10000"/>
                <a:gd name="connsiteY201" fmla="*/ 2137 h 10000"/>
                <a:gd name="connsiteX202" fmla="*/ 9617 w 10000"/>
                <a:gd name="connsiteY202" fmla="*/ 1965 h 10000"/>
                <a:gd name="connsiteX203" fmla="*/ 9633 w 10000"/>
                <a:gd name="connsiteY203" fmla="*/ 1796 h 10000"/>
                <a:gd name="connsiteX204" fmla="*/ 9650 w 10000"/>
                <a:gd name="connsiteY204" fmla="*/ 1634 h 10000"/>
                <a:gd name="connsiteX205" fmla="*/ 9669 w 10000"/>
                <a:gd name="connsiteY205" fmla="*/ 1478 h 10000"/>
                <a:gd name="connsiteX206" fmla="*/ 9687 w 10000"/>
                <a:gd name="connsiteY206" fmla="*/ 1327 h 10000"/>
                <a:gd name="connsiteX207" fmla="*/ 9708 w 10000"/>
                <a:gd name="connsiteY207" fmla="*/ 1183 h 10000"/>
                <a:gd name="connsiteX208" fmla="*/ 9728 w 10000"/>
                <a:gd name="connsiteY208" fmla="*/ 1046 h 10000"/>
                <a:gd name="connsiteX209" fmla="*/ 9749 w 10000"/>
                <a:gd name="connsiteY209" fmla="*/ 914 h 10000"/>
                <a:gd name="connsiteX210" fmla="*/ 9771 w 10000"/>
                <a:gd name="connsiteY210" fmla="*/ 789 h 10000"/>
                <a:gd name="connsiteX211" fmla="*/ 9795 w 10000"/>
                <a:gd name="connsiteY211" fmla="*/ 671 h 10000"/>
                <a:gd name="connsiteX212" fmla="*/ 9819 w 10000"/>
                <a:gd name="connsiteY212" fmla="*/ 560 h 10000"/>
                <a:gd name="connsiteX213" fmla="*/ 9842 w 10000"/>
                <a:gd name="connsiteY213" fmla="*/ 457 h 10000"/>
                <a:gd name="connsiteX214" fmla="*/ 9867 w 10000"/>
                <a:gd name="connsiteY214" fmla="*/ 360 h 10000"/>
                <a:gd name="connsiteX215" fmla="*/ 9892 w 10000"/>
                <a:gd name="connsiteY215" fmla="*/ 273 h 10000"/>
                <a:gd name="connsiteX216" fmla="*/ 9918 w 10000"/>
                <a:gd name="connsiteY216" fmla="*/ 192 h 10000"/>
                <a:gd name="connsiteX217" fmla="*/ 9944 w 10000"/>
                <a:gd name="connsiteY217" fmla="*/ 120 h 10000"/>
                <a:gd name="connsiteX218" fmla="*/ 9958 w 10000"/>
                <a:gd name="connsiteY218" fmla="*/ 85 h 10000"/>
                <a:gd name="connsiteX219" fmla="*/ 9970 w 10000"/>
                <a:gd name="connsiteY219" fmla="*/ 57 h 10000"/>
                <a:gd name="connsiteX220" fmla="*/ 9985 w 10000"/>
                <a:gd name="connsiteY220" fmla="*/ 27 h 10000"/>
                <a:gd name="connsiteX221" fmla="*/ 9998 w 10000"/>
                <a:gd name="connsiteY221" fmla="*/ 0 h 10000"/>
                <a:gd name="connsiteX222" fmla="*/ 9998 w 10000"/>
                <a:gd name="connsiteY222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181 w 10000"/>
                <a:gd name="connsiteY98" fmla="*/ 6987 h 10000"/>
                <a:gd name="connsiteX99" fmla="*/ 3953 w 10000"/>
                <a:gd name="connsiteY99" fmla="*/ 7115 h 10000"/>
                <a:gd name="connsiteX100" fmla="*/ 3953 w 10000"/>
                <a:gd name="connsiteY100" fmla="*/ 7115 h 10000"/>
                <a:gd name="connsiteX101" fmla="*/ 4075 w 10000"/>
                <a:gd name="connsiteY101" fmla="*/ 7117 h 10000"/>
                <a:gd name="connsiteX102" fmla="*/ 4200 w 10000"/>
                <a:gd name="connsiteY102" fmla="*/ 7122 h 10000"/>
                <a:gd name="connsiteX103" fmla="*/ 4324 w 10000"/>
                <a:gd name="connsiteY103" fmla="*/ 7129 h 10000"/>
                <a:gd name="connsiteX104" fmla="*/ 4447 w 10000"/>
                <a:gd name="connsiteY104" fmla="*/ 7142 h 10000"/>
                <a:gd name="connsiteX105" fmla="*/ 4572 w 10000"/>
                <a:gd name="connsiteY105" fmla="*/ 7155 h 10000"/>
                <a:gd name="connsiteX106" fmla="*/ 4695 w 10000"/>
                <a:gd name="connsiteY106" fmla="*/ 7173 h 10000"/>
                <a:gd name="connsiteX107" fmla="*/ 4820 w 10000"/>
                <a:gd name="connsiteY107" fmla="*/ 7193 h 10000"/>
                <a:gd name="connsiteX108" fmla="*/ 4942 w 10000"/>
                <a:gd name="connsiteY108" fmla="*/ 7216 h 10000"/>
                <a:gd name="connsiteX109" fmla="*/ 5065 w 10000"/>
                <a:gd name="connsiteY109" fmla="*/ 7240 h 10000"/>
                <a:gd name="connsiteX110" fmla="*/ 5189 w 10000"/>
                <a:gd name="connsiteY110" fmla="*/ 7268 h 10000"/>
                <a:gd name="connsiteX111" fmla="*/ 5310 w 10000"/>
                <a:gd name="connsiteY111" fmla="*/ 7298 h 10000"/>
                <a:gd name="connsiteX112" fmla="*/ 5432 w 10000"/>
                <a:gd name="connsiteY112" fmla="*/ 7330 h 10000"/>
                <a:gd name="connsiteX113" fmla="*/ 5553 w 10000"/>
                <a:gd name="connsiteY113" fmla="*/ 7365 h 10000"/>
                <a:gd name="connsiteX114" fmla="*/ 5676 w 10000"/>
                <a:gd name="connsiteY114" fmla="*/ 7401 h 10000"/>
                <a:gd name="connsiteX115" fmla="*/ 5796 w 10000"/>
                <a:gd name="connsiteY115" fmla="*/ 7440 h 10000"/>
                <a:gd name="connsiteX116" fmla="*/ 5916 w 10000"/>
                <a:gd name="connsiteY116" fmla="*/ 7481 h 10000"/>
                <a:gd name="connsiteX117" fmla="*/ 6034 w 10000"/>
                <a:gd name="connsiteY117" fmla="*/ 7524 h 10000"/>
                <a:gd name="connsiteX118" fmla="*/ 6153 w 10000"/>
                <a:gd name="connsiteY118" fmla="*/ 7567 h 10000"/>
                <a:gd name="connsiteX119" fmla="*/ 6271 w 10000"/>
                <a:gd name="connsiteY119" fmla="*/ 7616 h 10000"/>
                <a:gd name="connsiteX120" fmla="*/ 6389 w 10000"/>
                <a:gd name="connsiteY120" fmla="*/ 7664 h 10000"/>
                <a:gd name="connsiteX121" fmla="*/ 6504 w 10000"/>
                <a:gd name="connsiteY121" fmla="*/ 7713 h 10000"/>
                <a:gd name="connsiteX122" fmla="*/ 6620 w 10000"/>
                <a:gd name="connsiteY122" fmla="*/ 7764 h 10000"/>
                <a:gd name="connsiteX123" fmla="*/ 6735 w 10000"/>
                <a:gd name="connsiteY123" fmla="*/ 7816 h 10000"/>
                <a:gd name="connsiteX124" fmla="*/ 6846 w 10000"/>
                <a:gd name="connsiteY124" fmla="*/ 7869 h 10000"/>
                <a:gd name="connsiteX125" fmla="*/ 6960 w 10000"/>
                <a:gd name="connsiteY125" fmla="*/ 7924 h 10000"/>
                <a:gd name="connsiteX126" fmla="*/ 7070 w 10000"/>
                <a:gd name="connsiteY126" fmla="*/ 7980 h 10000"/>
                <a:gd name="connsiteX127" fmla="*/ 7181 w 10000"/>
                <a:gd name="connsiteY127" fmla="*/ 8035 h 10000"/>
                <a:gd name="connsiteX128" fmla="*/ 7290 w 10000"/>
                <a:gd name="connsiteY128" fmla="*/ 8093 h 10000"/>
                <a:gd name="connsiteX129" fmla="*/ 7397 w 10000"/>
                <a:gd name="connsiteY129" fmla="*/ 8153 h 10000"/>
                <a:gd name="connsiteX130" fmla="*/ 7504 w 10000"/>
                <a:gd name="connsiteY130" fmla="*/ 8212 h 10000"/>
                <a:gd name="connsiteX131" fmla="*/ 7609 w 10000"/>
                <a:gd name="connsiteY131" fmla="*/ 8270 h 10000"/>
                <a:gd name="connsiteX132" fmla="*/ 7712 w 10000"/>
                <a:gd name="connsiteY132" fmla="*/ 8331 h 10000"/>
                <a:gd name="connsiteX133" fmla="*/ 7815 w 10000"/>
                <a:gd name="connsiteY133" fmla="*/ 8392 h 10000"/>
                <a:gd name="connsiteX134" fmla="*/ 7915 w 10000"/>
                <a:gd name="connsiteY134" fmla="*/ 8452 h 10000"/>
                <a:gd name="connsiteX135" fmla="*/ 8014 w 10000"/>
                <a:gd name="connsiteY135" fmla="*/ 8514 h 10000"/>
                <a:gd name="connsiteX136" fmla="*/ 8112 w 10000"/>
                <a:gd name="connsiteY136" fmla="*/ 8575 h 10000"/>
                <a:gd name="connsiteX137" fmla="*/ 8302 w 10000"/>
                <a:gd name="connsiteY137" fmla="*/ 8698 h 10000"/>
                <a:gd name="connsiteX138" fmla="*/ 8484 w 10000"/>
                <a:gd name="connsiteY138" fmla="*/ 8821 h 10000"/>
                <a:gd name="connsiteX139" fmla="*/ 8661 w 10000"/>
                <a:gd name="connsiteY139" fmla="*/ 8943 h 10000"/>
                <a:gd name="connsiteX140" fmla="*/ 8828 w 10000"/>
                <a:gd name="connsiteY140" fmla="*/ 9063 h 10000"/>
                <a:gd name="connsiteX141" fmla="*/ 8989 w 10000"/>
                <a:gd name="connsiteY141" fmla="*/ 9182 h 10000"/>
                <a:gd name="connsiteX142" fmla="*/ 9139 w 10000"/>
                <a:gd name="connsiteY142" fmla="*/ 9295 h 10000"/>
                <a:gd name="connsiteX143" fmla="*/ 9283 w 10000"/>
                <a:gd name="connsiteY143" fmla="*/ 9405 h 10000"/>
                <a:gd name="connsiteX144" fmla="*/ 9416 w 10000"/>
                <a:gd name="connsiteY144" fmla="*/ 9510 h 10000"/>
                <a:gd name="connsiteX145" fmla="*/ 9539 w 10000"/>
                <a:gd name="connsiteY145" fmla="*/ 9610 h 10000"/>
                <a:gd name="connsiteX146" fmla="*/ 9653 w 10000"/>
                <a:gd name="connsiteY146" fmla="*/ 9703 h 10000"/>
                <a:gd name="connsiteX147" fmla="*/ 9756 w 10000"/>
                <a:gd name="connsiteY147" fmla="*/ 9788 h 10000"/>
                <a:gd name="connsiteX148" fmla="*/ 9849 w 10000"/>
                <a:gd name="connsiteY148" fmla="*/ 9869 h 10000"/>
                <a:gd name="connsiteX149" fmla="*/ 9929 w 10000"/>
                <a:gd name="connsiteY149" fmla="*/ 9938 h 10000"/>
                <a:gd name="connsiteX150" fmla="*/ 10000 w 10000"/>
                <a:gd name="connsiteY150" fmla="*/ 10000 h 10000"/>
                <a:gd name="connsiteX151" fmla="*/ 10000 w 10000"/>
                <a:gd name="connsiteY151" fmla="*/ 10000 h 10000"/>
                <a:gd name="connsiteX152" fmla="*/ 9986 w 10000"/>
                <a:gd name="connsiteY152" fmla="*/ 9973 h 10000"/>
                <a:gd name="connsiteX153" fmla="*/ 9971 w 10000"/>
                <a:gd name="connsiteY153" fmla="*/ 9945 h 10000"/>
                <a:gd name="connsiteX154" fmla="*/ 9958 w 10000"/>
                <a:gd name="connsiteY154" fmla="*/ 9914 h 10000"/>
                <a:gd name="connsiteX155" fmla="*/ 9944 w 10000"/>
                <a:gd name="connsiteY155" fmla="*/ 9880 h 10000"/>
                <a:gd name="connsiteX156" fmla="*/ 9918 w 10000"/>
                <a:gd name="connsiteY156" fmla="*/ 9808 h 10000"/>
                <a:gd name="connsiteX157" fmla="*/ 9893 w 10000"/>
                <a:gd name="connsiteY157" fmla="*/ 9727 h 10000"/>
                <a:gd name="connsiteX158" fmla="*/ 9867 w 10000"/>
                <a:gd name="connsiteY158" fmla="*/ 9640 h 10000"/>
                <a:gd name="connsiteX159" fmla="*/ 9842 w 10000"/>
                <a:gd name="connsiteY159" fmla="*/ 9542 h 10000"/>
                <a:gd name="connsiteX160" fmla="*/ 9819 w 10000"/>
                <a:gd name="connsiteY160" fmla="*/ 9439 h 10000"/>
                <a:gd name="connsiteX161" fmla="*/ 9795 w 10000"/>
                <a:gd name="connsiteY161" fmla="*/ 9329 h 10000"/>
                <a:gd name="connsiteX162" fmla="*/ 9773 w 10000"/>
                <a:gd name="connsiteY162" fmla="*/ 9211 h 10000"/>
                <a:gd name="connsiteX163" fmla="*/ 9751 w 10000"/>
                <a:gd name="connsiteY163" fmla="*/ 9086 h 10000"/>
                <a:gd name="connsiteX164" fmla="*/ 9728 w 10000"/>
                <a:gd name="connsiteY164" fmla="*/ 8955 h 10000"/>
                <a:gd name="connsiteX165" fmla="*/ 9708 w 10000"/>
                <a:gd name="connsiteY165" fmla="*/ 8817 h 10000"/>
                <a:gd name="connsiteX166" fmla="*/ 9688 w 10000"/>
                <a:gd name="connsiteY166" fmla="*/ 8673 h 10000"/>
                <a:gd name="connsiteX167" fmla="*/ 9669 w 10000"/>
                <a:gd name="connsiteY167" fmla="*/ 8522 h 10000"/>
                <a:gd name="connsiteX168" fmla="*/ 9650 w 10000"/>
                <a:gd name="connsiteY168" fmla="*/ 8366 h 10000"/>
                <a:gd name="connsiteX169" fmla="*/ 9633 w 10000"/>
                <a:gd name="connsiteY169" fmla="*/ 8204 h 10000"/>
                <a:gd name="connsiteX170" fmla="*/ 9617 w 10000"/>
                <a:gd name="connsiteY170" fmla="*/ 8035 h 10000"/>
                <a:gd name="connsiteX171" fmla="*/ 9600 w 10000"/>
                <a:gd name="connsiteY171" fmla="*/ 7861 h 10000"/>
                <a:gd name="connsiteX172" fmla="*/ 9586 w 10000"/>
                <a:gd name="connsiteY172" fmla="*/ 7685 h 10000"/>
                <a:gd name="connsiteX173" fmla="*/ 9571 w 10000"/>
                <a:gd name="connsiteY173" fmla="*/ 7502 h 10000"/>
                <a:gd name="connsiteX174" fmla="*/ 9558 w 10000"/>
                <a:gd name="connsiteY174" fmla="*/ 7314 h 10000"/>
                <a:gd name="connsiteX175" fmla="*/ 9546 w 10000"/>
                <a:gd name="connsiteY175" fmla="*/ 7122 h 10000"/>
                <a:gd name="connsiteX176" fmla="*/ 9534 w 10000"/>
                <a:gd name="connsiteY176" fmla="*/ 6927 h 10000"/>
                <a:gd name="connsiteX177" fmla="*/ 9525 w 10000"/>
                <a:gd name="connsiteY177" fmla="*/ 6727 h 10000"/>
                <a:gd name="connsiteX178" fmla="*/ 9516 w 10000"/>
                <a:gd name="connsiteY178" fmla="*/ 6522 h 10000"/>
                <a:gd name="connsiteX179" fmla="*/ 9508 w 10000"/>
                <a:gd name="connsiteY179" fmla="*/ 6312 h 10000"/>
                <a:gd name="connsiteX180" fmla="*/ 9502 w 10000"/>
                <a:gd name="connsiteY180" fmla="*/ 6103 h 10000"/>
                <a:gd name="connsiteX181" fmla="*/ 9496 w 10000"/>
                <a:gd name="connsiteY181" fmla="*/ 5888 h 10000"/>
                <a:gd name="connsiteX182" fmla="*/ 9491 w 10000"/>
                <a:gd name="connsiteY182" fmla="*/ 5669 h 10000"/>
                <a:gd name="connsiteX183" fmla="*/ 9489 w 10000"/>
                <a:gd name="connsiteY183" fmla="*/ 5447 h 10000"/>
                <a:gd name="connsiteX184" fmla="*/ 9488 w 10000"/>
                <a:gd name="connsiteY184" fmla="*/ 5225 h 10000"/>
                <a:gd name="connsiteX185" fmla="*/ 9487 w 10000"/>
                <a:gd name="connsiteY185" fmla="*/ 5001 h 10000"/>
                <a:gd name="connsiteX186" fmla="*/ 9487 w 10000"/>
                <a:gd name="connsiteY186" fmla="*/ 5001 h 10000"/>
                <a:gd name="connsiteX187" fmla="*/ 9488 w 10000"/>
                <a:gd name="connsiteY187" fmla="*/ 4773 h 10000"/>
                <a:gd name="connsiteX188" fmla="*/ 9489 w 10000"/>
                <a:gd name="connsiteY188" fmla="*/ 4550 h 10000"/>
                <a:gd name="connsiteX189" fmla="*/ 9491 w 10000"/>
                <a:gd name="connsiteY189" fmla="*/ 4329 h 10000"/>
                <a:gd name="connsiteX190" fmla="*/ 9496 w 10000"/>
                <a:gd name="connsiteY190" fmla="*/ 4112 h 10000"/>
                <a:gd name="connsiteX191" fmla="*/ 9502 w 10000"/>
                <a:gd name="connsiteY191" fmla="*/ 3897 h 10000"/>
                <a:gd name="connsiteX192" fmla="*/ 9508 w 10000"/>
                <a:gd name="connsiteY192" fmla="*/ 3686 h 10000"/>
                <a:gd name="connsiteX193" fmla="*/ 9516 w 10000"/>
                <a:gd name="connsiteY193" fmla="*/ 3477 h 10000"/>
                <a:gd name="connsiteX194" fmla="*/ 9525 w 10000"/>
                <a:gd name="connsiteY194" fmla="*/ 3273 h 10000"/>
                <a:gd name="connsiteX195" fmla="*/ 9534 w 10000"/>
                <a:gd name="connsiteY195" fmla="*/ 3074 h 10000"/>
                <a:gd name="connsiteX196" fmla="*/ 9546 w 10000"/>
                <a:gd name="connsiteY196" fmla="*/ 2876 h 10000"/>
                <a:gd name="connsiteX197" fmla="*/ 9558 w 10000"/>
                <a:gd name="connsiteY197" fmla="*/ 2684 h 10000"/>
                <a:gd name="connsiteX198" fmla="*/ 9571 w 10000"/>
                <a:gd name="connsiteY198" fmla="*/ 2498 h 10000"/>
                <a:gd name="connsiteX199" fmla="*/ 9584 w 10000"/>
                <a:gd name="connsiteY199" fmla="*/ 2315 h 10000"/>
                <a:gd name="connsiteX200" fmla="*/ 9600 w 10000"/>
                <a:gd name="connsiteY200" fmla="*/ 2137 h 10000"/>
                <a:gd name="connsiteX201" fmla="*/ 9617 w 10000"/>
                <a:gd name="connsiteY201" fmla="*/ 1965 h 10000"/>
                <a:gd name="connsiteX202" fmla="*/ 9633 w 10000"/>
                <a:gd name="connsiteY202" fmla="*/ 1796 h 10000"/>
                <a:gd name="connsiteX203" fmla="*/ 9650 w 10000"/>
                <a:gd name="connsiteY203" fmla="*/ 1634 h 10000"/>
                <a:gd name="connsiteX204" fmla="*/ 9669 w 10000"/>
                <a:gd name="connsiteY204" fmla="*/ 1478 h 10000"/>
                <a:gd name="connsiteX205" fmla="*/ 9687 w 10000"/>
                <a:gd name="connsiteY205" fmla="*/ 1327 h 10000"/>
                <a:gd name="connsiteX206" fmla="*/ 9708 w 10000"/>
                <a:gd name="connsiteY206" fmla="*/ 1183 h 10000"/>
                <a:gd name="connsiteX207" fmla="*/ 9728 w 10000"/>
                <a:gd name="connsiteY207" fmla="*/ 1046 h 10000"/>
                <a:gd name="connsiteX208" fmla="*/ 9749 w 10000"/>
                <a:gd name="connsiteY208" fmla="*/ 914 h 10000"/>
                <a:gd name="connsiteX209" fmla="*/ 9771 w 10000"/>
                <a:gd name="connsiteY209" fmla="*/ 789 h 10000"/>
                <a:gd name="connsiteX210" fmla="*/ 9795 w 10000"/>
                <a:gd name="connsiteY210" fmla="*/ 671 h 10000"/>
                <a:gd name="connsiteX211" fmla="*/ 9819 w 10000"/>
                <a:gd name="connsiteY211" fmla="*/ 560 h 10000"/>
                <a:gd name="connsiteX212" fmla="*/ 9842 w 10000"/>
                <a:gd name="connsiteY212" fmla="*/ 457 h 10000"/>
                <a:gd name="connsiteX213" fmla="*/ 9867 w 10000"/>
                <a:gd name="connsiteY213" fmla="*/ 360 h 10000"/>
                <a:gd name="connsiteX214" fmla="*/ 9892 w 10000"/>
                <a:gd name="connsiteY214" fmla="*/ 273 h 10000"/>
                <a:gd name="connsiteX215" fmla="*/ 9918 w 10000"/>
                <a:gd name="connsiteY215" fmla="*/ 192 h 10000"/>
                <a:gd name="connsiteX216" fmla="*/ 9944 w 10000"/>
                <a:gd name="connsiteY216" fmla="*/ 120 h 10000"/>
                <a:gd name="connsiteX217" fmla="*/ 9958 w 10000"/>
                <a:gd name="connsiteY217" fmla="*/ 85 h 10000"/>
                <a:gd name="connsiteX218" fmla="*/ 9970 w 10000"/>
                <a:gd name="connsiteY218" fmla="*/ 57 h 10000"/>
                <a:gd name="connsiteX219" fmla="*/ 9985 w 10000"/>
                <a:gd name="connsiteY219" fmla="*/ 27 h 10000"/>
                <a:gd name="connsiteX220" fmla="*/ 9998 w 10000"/>
                <a:gd name="connsiteY220" fmla="*/ 0 h 10000"/>
                <a:gd name="connsiteX221" fmla="*/ 9998 w 10000"/>
                <a:gd name="connsiteY221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169 w 10000"/>
                <a:gd name="connsiteY97" fmla="*/ 6950 h 10000"/>
                <a:gd name="connsiteX98" fmla="*/ 3953 w 10000"/>
                <a:gd name="connsiteY98" fmla="*/ 7115 h 10000"/>
                <a:gd name="connsiteX99" fmla="*/ 3953 w 10000"/>
                <a:gd name="connsiteY99" fmla="*/ 7115 h 10000"/>
                <a:gd name="connsiteX100" fmla="*/ 4075 w 10000"/>
                <a:gd name="connsiteY100" fmla="*/ 7117 h 10000"/>
                <a:gd name="connsiteX101" fmla="*/ 4200 w 10000"/>
                <a:gd name="connsiteY101" fmla="*/ 7122 h 10000"/>
                <a:gd name="connsiteX102" fmla="*/ 4324 w 10000"/>
                <a:gd name="connsiteY102" fmla="*/ 7129 h 10000"/>
                <a:gd name="connsiteX103" fmla="*/ 4447 w 10000"/>
                <a:gd name="connsiteY103" fmla="*/ 7142 h 10000"/>
                <a:gd name="connsiteX104" fmla="*/ 4572 w 10000"/>
                <a:gd name="connsiteY104" fmla="*/ 7155 h 10000"/>
                <a:gd name="connsiteX105" fmla="*/ 4695 w 10000"/>
                <a:gd name="connsiteY105" fmla="*/ 7173 h 10000"/>
                <a:gd name="connsiteX106" fmla="*/ 4820 w 10000"/>
                <a:gd name="connsiteY106" fmla="*/ 7193 h 10000"/>
                <a:gd name="connsiteX107" fmla="*/ 4942 w 10000"/>
                <a:gd name="connsiteY107" fmla="*/ 7216 h 10000"/>
                <a:gd name="connsiteX108" fmla="*/ 5065 w 10000"/>
                <a:gd name="connsiteY108" fmla="*/ 7240 h 10000"/>
                <a:gd name="connsiteX109" fmla="*/ 5189 w 10000"/>
                <a:gd name="connsiteY109" fmla="*/ 7268 h 10000"/>
                <a:gd name="connsiteX110" fmla="*/ 5310 w 10000"/>
                <a:gd name="connsiteY110" fmla="*/ 7298 h 10000"/>
                <a:gd name="connsiteX111" fmla="*/ 5432 w 10000"/>
                <a:gd name="connsiteY111" fmla="*/ 7330 h 10000"/>
                <a:gd name="connsiteX112" fmla="*/ 5553 w 10000"/>
                <a:gd name="connsiteY112" fmla="*/ 7365 h 10000"/>
                <a:gd name="connsiteX113" fmla="*/ 5676 w 10000"/>
                <a:gd name="connsiteY113" fmla="*/ 7401 h 10000"/>
                <a:gd name="connsiteX114" fmla="*/ 5796 w 10000"/>
                <a:gd name="connsiteY114" fmla="*/ 7440 h 10000"/>
                <a:gd name="connsiteX115" fmla="*/ 5916 w 10000"/>
                <a:gd name="connsiteY115" fmla="*/ 7481 h 10000"/>
                <a:gd name="connsiteX116" fmla="*/ 6034 w 10000"/>
                <a:gd name="connsiteY116" fmla="*/ 7524 h 10000"/>
                <a:gd name="connsiteX117" fmla="*/ 6153 w 10000"/>
                <a:gd name="connsiteY117" fmla="*/ 7567 h 10000"/>
                <a:gd name="connsiteX118" fmla="*/ 6271 w 10000"/>
                <a:gd name="connsiteY118" fmla="*/ 7616 h 10000"/>
                <a:gd name="connsiteX119" fmla="*/ 6389 w 10000"/>
                <a:gd name="connsiteY119" fmla="*/ 7664 h 10000"/>
                <a:gd name="connsiteX120" fmla="*/ 6504 w 10000"/>
                <a:gd name="connsiteY120" fmla="*/ 7713 h 10000"/>
                <a:gd name="connsiteX121" fmla="*/ 6620 w 10000"/>
                <a:gd name="connsiteY121" fmla="*/ 7764 h 10000"/>
                <a:gd name="connsiteX122" fmla="*/ 6735 w 10000"/>
                <a:gd name="connsiteY122" fmla="*/ 7816 h 10000"/>
                <a:gd name="connsiteX123" fmla="*/ 6846 w 10000"/>
                <a:gd name="connsiteY123" fmla="*/ 7869 h 10000"/>
                <a:gd name="connsiteX124" fmla="*/ 6960 w 10000"/>
                <a:gd name="connsiteY124" fmla="*/ 7924 h 10000"/>
                <a:gd name="connsiteX125" fmla="*/ 7070 w 10000"/>
                <a:gd name="connsiteY125" fmla="*/ 7980 h 10000"/>
                <a:gd name="connsiteX126" fmla="*/ 7181 w 10000"/>
                <a:gd name="connsiteY126" fmla="*/ 8035 h 10000"/>
                <a:gd name="connsiteX127" fmla="*/ 7290 w 10000"/>
                <a:gd name="connsiteY127" fmla="*/ 8093 h 10000"/>
                <a:gd name="connsiteX128" fmla="*/ 7397 w 10000"/>
                <a:gd name="connsiteY128" fmla="*/ 8153 h 10000"/>
                <a:gd name="connsiteX129" fmla="*/ 7504 w 10000"/>
                <a:gd name="connsiteY129" fmla="*/ 8212 h 10000"/>
                <a:gd name="connsiteX130" fmla="*/ 7609 w 10000"/>
                <a:gd name="connsiteY130" fmla="*/ 8270 h 10000"/>
                <a:gd name="connsiteX131" fmla="*/ 7712 w 10000"/>
                <a:gd name="connsiteY131" fmla="*/ 8331 h 10000"/>
                <a:gd name="connsiteX132" fmla="*/ 7815 w 10000"/>
                <a:gd name="connsiteY132" fmla="*/ 8392 h 10000"/>
                <a:gd name="connsiteX133" fmla="*/ 7915 w 10000"/>
                <a:gd name="connsiteY133" fmla="*/ 8452 h 10000"/>
                <a:gd name="connsiteX134" fmla="*/ 8014 w 10000"/>
                <a:gd name="connsiteY134" fmla="*/ 8514 h 10000"/>
                <a:gd name="connsiteX135" fmla="*/ 8112 w 10000"/>
                <a:gd name="connsiteY135" fmla="*/ 8575 h 10000"/>
                <a:gd name="connsiteX136" fmla="*/ 8302 w 10000"/>
                <a:gd name="connsiteY136" fmla="*/ 8698 h 10000"/>
                <a:gd name="connsiteX137" fmla="*/ 8484 w 10000"/>
                <a:gd name="connsiteY137" fmla="*/ 8821 h 10000"/>
                <a:gd name="connsiteX138" fmla="*/ 8661 w 10000"/>
                <a:gd name="connsiteY138" fmla="*/ 8943 h 10000"/>
                <a:gd name="connsiteX139" fmla="*/ 8828 w 10000"/>
                <a:gd name="connsiteY139" fmla="*/ 9063 h 10000"/>
                <a:gd name="connsiteX140" fmla="*/ 8989 w 10000"/>
                <a:gd name="connsiteY140" fmla="*/ 9182 h 10000"/>
                <a:gd name="connsiteX141" fmla="*/ 9139 w 10000"/>
                <a:gd name="connsiteY141" fmla="*/ 9295 h 10000"/>
                <a:gd name="connsiteX142" fmla="*/ 9283 w 10000"/>
                <a:gd name="connsiteY142" fmla="*/ 9405 h 10000"/>
                <a:gd name="connsiteX143" fmla="*/ 9416 w 10000"/>
                <a:gd name="connsiteY143" fmla="*/ 9510 h 10000"/>
                <a:gd name="connsiteX144" fmla="*/ 9539 w 10000"/>
                <a:gd name="connsiteY144" fmla="*/ 9610 h 10000"/>
                <a:gd name="connsiteX145" fmla="*/ 9653 w 10000"/>
                <a:gd name="connsiteY145" fmla="*/ 9703 h 10000"/>
                <a:gd name="connsiteX146" fmla="*/ 9756 w 10000"/>
                <a:gd name="connsiteY146" fmla="*/ 9788 h 10000"/>
                <a:gd name="connsiteX147" fmla="*/ 9849 w 10000"/>
                <a:gd name="connsiteY147" fmla="*/ 9869 h 10000"/>
                <a:gd name="connsiteX148" fmla="*/ 9929 w 10000"/>
                <a:gd name="connsiteY148" fmla="*/ 9938 h 10000"/>
                <a:gd name="connsiteX149" fmla="*/ 10000 w 10000"/>
                <a:gd name="connsiteY149" fmla="*/ 10000 h 10000"/>
                <a:gd name="connsiteX150" fmla="*/ 10000 w 10000"/>
                <a:gd name="connsiteY150" fmla="*/ 10000 h 10000"/>
                <a:gd name="connsiteX151" fmla="*/ 9986 w 10000"/>
                <a:gd name="connsiteY151" fmla="*/ 9973 h 10000"/>
                <a:gd name="connsiteX152" fmla="*/ 9971 w 10000"/>
                <a:gd name="connsiteY152" fmla="*/ 9945 h 10000"/>
                <a:gd name="connsiteX153" fmla="*/ 9958 w 10000"/>
                <a:gd name="connsiteY153" fmla="*/ 9914 h 10000"/>
                <a:gd name="connsiteX154" fmla="*/ 9944 w 10000"/>
                <a:gd name="connsiteY154" fmla="*/ 9880 h 10000"/>
                <a:gd name="connsiteX155" fmla="*/ 9918 w 10000"/>
                <a:gd name="connsiteY155" fmla="*/ 9808 h 10000"/>
                <a:gd name="connsiteX156" fmla="*/ 9893 w 10000"/>
                <a:gd name="connsiteY156" fmla="*/ 9727 h 10000"/>
                <a:gd name="connsiteX157" fmla="*/ 9867 w 10000"/>
                <a:gd name="connsiteY157" fmla="*/ 9640 h 10000"/>
                <a:gd name="connsiteX158" fmla="*/ 9842 w 10000"/>
                <a:gd name="connsiteY158" fmla="*/ 9542 h 10000"/>
                <a:gd name="connsiteX159" fmla="*/ 9819 w 10000"/>
                <a:gd name="connsiteY159" fmla="*/ 9439 h 10000"/>
                <a:gd name="connsiteX160" fmla="*/ 9795 w 10000"/>
                <a:gd name="connsiteY160" fmla="*/ 9329 h 10000"/>
                <a:gd name="connsiteX161" fmla="*/ 9773 w 10000"/>
                <a:gd name="connsiteY161" fmla="*/ 9211 h 10000"/>
                <a:gd name="connsiteX162" fmla="*/ 9751 w 10000"/>
                <a:gd name="connsiteY162" fmla="*/ 9086 h 10000"/>
                <a:gd name="connsiteX163" fmla="*/ 9728 w 10000"/>
                <a:gd name="connsiteY163" fmla="*/ 8955 h 10000"/>
                <a:gd name="connsiteX164" fmla="*/ 9708 w 10000"/>
                <a:gd name="connsiteY164" fmla="*/ 8817 h 10000"/>
                <a:gd name="connsiteX165" fmla="*/ 9688 w 10000"/>
                <a:gd name="connsiteY165" fmla="*/ 8673 h 10000"/>
                <a:gd name="connsiteX166" fmla="*/ 9669 w 10000"/>
                <a:gd name="connsiteY166" fmla="*/ 8522 h 10000"/>
                <a:gd name="connsiteX167" fmla="*/ 9650 w 10000"/>
                <a:gd name="connsiteY167" fmla="*/ 8366 h 10000"/>
                <a:gd name="connsiteX168" fmla="*/ 9633 w 10000"/>
                <a:gd name="connsiteY168" fmla="*/ 8204 h 10000"/>
                <a:gd name="connsiteX169" fmla="*/ 9617 w 10000"/>
                <a:gd name="connsiteY169" fmla="*/ 8035 h 10000"/>
                <a:gd name="connsiteX170" fmla="*/ 9600 w 10000"/>
                <a:gd name="connsiteY170" fmla="*/ 7861 h 10000"/>
                <a:gd name="connsiteX171" fmla="*/ 9586 w 10000"/>
                <a:gd name="connsiteY171" fmla="*/ 7685 h 10000"/>
                <a:gd name="connsiteX172" fmla="*/ 9571 w 10000"/>
                <a:gd name="connsiteY172" fmla="*/ 7502 h 10000"/>
                <a:gd name="connsiteX173" fmla="*/ 9558 w 10000"/>
                <a:gd name="connsiteY173" fmla="*/ 7314 h 10000"/>
                <a:gd name="connsiteX174" fmla="*/ 9546 w 10000"/>
                <a:gd name="connsiteY174" fmla="*/ 7122 h 10000"/>
                <a:gd name="connsiteX175" fmla="*/ 9534 w 10000"/>
                <a:gd name="connsiteY175" fmla="*/ 6927 h 10000"/>
                <a:gd name="connsiteX176" fmla="*/ 9525 w 10000"/>
                <a:gd name="connsiteY176" fmla="*/ 6727 h 10000"/>
                <a:gd name="connsiteX177" fmla="*/ 9516 w 10000"/>
                <a:gd name="connsiteY177" fmla="*/ 6522 h 10000"/>
                <a:gd name="connsiteX178" fmla="*/ 9508 w 10000"/>
                <a:gd name="connsiteY178" fmla="*/ 6312 h 10000"/>
                <a:gd name="connsiteX179" fmla="*/ 9502 w 10000"/>
                <a:gd name="connsiteY179" fmla="*/ 6103 h 10000"/>
                <a:gd name="connsiteX180" fmla="*/ 9496 w 10000"/>
                <a:gd name="connsiteY180" fmla="*/ 5888 h 10000"/>
                <a:gd name="connsiteX181" fmla="*/ 9491 w 10000"/>
                <a:gd name="connsiteY181" fmla="*/ 5669 h 10000"/>
                <a:gd name="connsiteX182" fmla="*/ 9489 w 10000"/>
                <a:gd name="connsiteY182" fmla="*/ 5447 h 10000"/>
                <a:gd name="connsiteX183" fmla="*/ 9488 w 10000"/>
                <a:gd name="connsiteY183" fmla="*/ 5225 h 10000"/>
                <a:gd name="connsiteX184" fmla="*/ 9487 w 10000"/>
                <a:gd name="connsiteY184" fmla="*/ 5001 h 10000"/>
                <a:gd name="connsiteX185" fmla="*/ 9487 w 10000"/>
                <a:gd name="connsiteY185" fmla="*/ 5001 h 10000"/>
                <a:gd name="connsiteX186" fmla="*/ 9488 w 10000"/>
                <a:gd name="connsiteY186" fmla="*/ 4773 h 10000"/>
                <a:gd name="connsiteX187" fmla="*/ 9489 w 10000"/>
                <a:gd name="connsiteY187" fmla="*/ 4550 h 10000"/>
                <a:gd name="connsiteX188" fmla="*/ 9491 w 10000"/>
                <a:gd name="connsiteY188" fmla="*/ 4329 h 10000"/>
                <a:gd name="connsiteX189" fmla="*/ 9496 w 10000"/>
                <a:gd name="connsiteY189" fmla="*/ 4112 h 10000"/>
                <a:gd name="connsiteX190" fmla="*/ 9502 w 10000"/>
                <a:gd name="connsiteY190" fmla="*/ 3897 h 10000"/>
                <a:gd name="connsiteX191" fmla="*/ 9508 w 10000"/>
                <a:gd name="connsiteY191" fmla="*/ 3686 h 10000"/>
                <a:gd name="connsiteX192" fmla="*/ 9516 w 10000"/>
                <a:gd name="connsiteY192" fmla="*/ 3477 h 10000"/>
                <a:gd name="connsiteX193" fmla="*/ 9525 w 10000"/>
                <a:gd name="connsiteY193" fmla="*/ 3273 h 10000"/>
                <a:gd name="connsiteX194" fmla="*/ 9534 w 10000"/>
                <a:gd name="connsiteY194" fmla="*/ 3074 h 10000"/>
                <a:gd name="connsiteX195" fmla="*/ 9546 w 10000"/>
                <a:gd name="connsiteY195" fmla="*/ 2876 h 10000"/>
                <a:gd name="connsiteX196" fmla="*/ 9558 w 10000"/>
                <a:gd name="connsiteY196" fmla="*/ 2684 h 10000"/>
                <a:gd name="connsiteX197" fmla="*/ 9571 w 10000"/>
                <a:gd name="connsiteY197" fmla="*/ 2498 h 10000"/>
                <a:gd name="connsiteX198" fmla="*/ 9584 w 10000"/>
                <a:gd name="connsiteY198" fmla="*/ 2315 h 10000"/>
                <a:gd name="connsiteX199" fmla="*/ 9600 w 10000"/>
                <a:gd name="connsiteY199" fmla="*/ 2137 h 10000"/>
                <a:gd name="connsiteX200" fmla="*/ 9617 w 10000"/>
                <a:gd name="connsiteY200" fmla="*/ 1965 h 10000"/>
                <a:gd name="connsiteX201" fmla="*/ 9633 w 10000"/>
                <a:gd name="connsiteY201" fmla="*/ 1796 h 10000"/>
                <a:gd name="connsiteX202" fmla="*/ 9650 w 10000"/>
                <a:gd name="connsiteY202" fmla="*/ 1634 h 10000"/>
                <a:gd name="connsiteX203" fmla="*/ 9669 w 10000"/>
                <a:gd name="connsiteY203" fmla="*/ 1478 h 10000"/>
                <a:gd name="connsiteX204" fmla="*/ 9687 w 10000"/>
                <a:gd name="connsiteY204" fmla="*/ 1327 h 10000"/>
                <a:gd name="connsiteX205" fmla="*/ 9708 w 10000"/>
                <a:gd name="connsiteY205" fmla="*/ 1183 h 10000"/>
                <a:gd name="connsiteX206" fmla="*/ 9728 w 10000"/>
                <a:gd name="connsiteY206" fmla="*/ 1046 h 10000"/>
                <a:gd name="connsiteX207" fmla="*/ 9749 w 10000"/>
                <a:gd name="connsiteY207" fmla="*/ 914 h 10000"/>
                <a:gd name="connsiteX208" fmla="*/ 9771 w 10000"/>
                <a:gd name="connsiteY208" fmla="*/ 789 h 10000"/>
                <a:gd name="connsiteX209" fmla="*/ 9795 w 10000"/>
                <a:gd name="connsiteY209" fmla="*/ 671 h 10000"/>
                <a:gd name="connsiteX210" fmla="*/ 9819 w 10000"/>
                <a:gd name="connsiteY210" fmla="*/ 560 h 10000"/>
                <a:gd name="connsiteX211" fmla="*/ 9842 w 10000"/>
                <a:gd name="connsiteY211" fmla="*/ 457 h 10000"/>
                <a:gd name="connsiteX212" fmla="*/ 9867 w 10000"/>
                <a:gd name="connsiteY212" fmla="*/ 360 h 10000"/>
                <a:gd name="connsiteX213" fmla="*/ 9892 w 10000"/>
                <a:gd name="connsiteY213" fmla="*/ 273 h 10000"/>
                <a:gd name="connsiteX214" fmla="*/ 9918 w 10000"/>
                <a:gd name="connsiteY214" fmla="*/ 192 h 10000"/>
                <a:gd name="connsiteX215" fmla="*/ 9944 w 10000"/>
                <a:gd name="connsiteY215" fmla="*/ 120 h 10000"/>
                <a:gd name="connsiteX216" fmla="*/ 9958 w 10000"/>
                <a:gd name="connsiteY216" fmla="*/ 85 h 10000"/>
                <a:gd name="connsiteX217" fmla="*/ 9970 w 10000"/>
                <a:gd name="connsiteY217" fmla="*/ 57 h 10000"/>
                <a:gd name="connsiteX218" fmla="*/ 9985 w 10000"/>
                <a:gd name="connsiteY218" fmla="*/ 27 h 10000"/>
                <a:gd name="connsiteX219" fmla="*/ 9998 w 10000"/>
                <a:gd name="connsiteY219" fmla="*/ 0 h 10000"/>
                <a:gd name="connsiteX220" fmla="*/ 9998 w 10000"/>
                <a:gd name="connsiteY220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156 w 10000"/>
                <a:gd name="connsiteY96" fmla="*/ 6907 h 10000"/>
                <a:gd name="connsiteX97" fmla="*/ 3953 w 10000"/>
                <a:gd name="connsiteY97" fmla="*/ 7115 h 10000"/>
                <a:gd name="connsiteX98" fmla="*/ 3953 w 10000"/>
                <a:gd name="connsiteY98" fmla="*/ 7115 h 10000"/>
                <a:gd name="connsiteX99" fmla="*/ 4075 w 10000"/>
                <a:gd name="connsiteY99" fmla="*/ 7117 h 10000"/>
                <a:gd name="connsiteX100" fmla="*/ 4200 w 10000"/>
                <a:gd name="connsiteY100" fmla="*/ 7122 h 10000"/>
                <a:gd name="connsiteX101" fmla="*/ 4324 w 10000"/>
                <a:gd name="connsiteY101" fmla="*/ 7129 h 10000"/>
                <a:gd name="connsiteX102" fmla="*/ 4447 w 10000"/>
                <a:gd name="connsiteY102" fmla="*/ 7142 h 10000"/>
                <a:gd name="connsiteX103" fmla="*/ 4572 w 10000"/>
                <a:gd name="connsiteY103" fmla="*/ 7155 h 10000"/>
                <a:gd name="connsiteX104" fmla="*/ 4695 w 10000"/>
                <a:gd name="connsiteY104" fmla="*/ 7173 h 10000"/>
                <a:gd name="connsiteX105" fmla="*/ 4820 w 10000"/>
                <a:gd name="connsiteY105" fmla="*/ 7193 h 10000"/>
                <a:gd name="connsiteX106" fmla="*/ 4942 w 10000"/>
                <a:gd name="connsiteY106" fmla="*/ 7216 h 10000"/>
                <a:gd name="connsiteX107" fmla="*/ 5065 w 10000"/>
                <a:gd name="connsiteY107" fmla="*/ 7240 h 10000"/>
                <a:gd name="connsiteX108" fmla="*/ 5189 w 10000"/>
                <a:gd name="connsiteY108" fmla="*/ 7268 h 10000"/>
                <a:gd name="connsiteX109" fmla="*/ 5310 w 10000"/>
                <a:gd name="connsiteY109" fmla="*/ 7298 h 10000"/>
                <a:gd name="connsiteX110" fmla="*/ 5432 w 10000"/>
                <a:gd name="connsiteY110" fmla="*/ 7330 h 10000"/>
                <a:gd name="connsiteX111" fmla="*/ 5553 w 10000"/>
                <a:gd name="connsiteY111" fmla="*/ 7365 h 10000"/>
                <a:gd name="connsiteX112" fmla="*/ 5676 w 10000"/>
                <a:gd name="connsiteY112" fmla="*/ 7401 h 10000"/>
                <a:gd name="connsiteX113" fmla="*/ 5796 w 10000"/>
                <a:gd name="connsiteY113" fmla="*/ 7440 h 10000"/>
                <a:gd name="connsiteX114" fmla="*/ 5916 w 10000"/>
                <a:gd name="connsiteY114" fmla="*/ 7481 h 10000"/>
                <a:gd name="connsiteX115" fmla="*/ 6034 w 10000"/>
                <a:gd name="connsiteY115" fmla="*/ 7524 h 10000"/>
                <a:gd name="connsiteX116" fmla="*/ 6153 w 10000"/>
                <a:gd name="connsiteY116" fmla="*/ 7567 h 10000"/>
                <a:gd name="connsiteX117" fmla="*/ 6271 w 10000"/>
                <a:gd name="connsiteY117" fmla="*/ 7616 h 10000"/>
                <a:gd name="connsiteX118" fmla="*/ 6389 w 10000"/>
                <a:gd name="connsiteY118" fmla="*/ 7664 h 10000"/>
                <a:gd name="connsiteX119" fmla="*/ 6504 w 10000"/>
                <a:gd name="connsiteY119" fmla="*/ 7713 h 10000"/>
                <a:gd name="connsiteX120" fmla="*/ 6620 w 10000"/>
                <a:gd name="connsiteY120" fmla="*/ 7764 h 10000"/>
                <a:gd name="connsiteX121" fmla="*/ 6735 w 10000"/>
                <a:gd name="connsiteY121" fmla="*/ 7816 h 10000"/>
                <a:gd name="connsiteX122" fmla="*/ 6846 w 10000"/>
                <a:gd name="connsiteY122" fmla="*/ 7869 h 10000"/>
                <a:gd name="connsiteX123" fmla="*/ 6960 w 10000"/>
                <a:gd name="connsiteY123" fmla="*/ 7924 h 10000"/>
                <a:gd name="connsiteX124" fmla="*/ 7070 w 10000"/>
                <a:gd name="connsiteY124" fmla="*/ 7980 h 10000"/>
                <a:gd name="connsiteX125" fmla="*/ 7181 w 10000"/>
                <a:gd name="connsiteY125" fmla="*/ 8035 h 10000"/>
                <a:gd name="connsiteX126" fmla="*/ 7290 w 10000"/>
                <a:gd name="connsiteY126" fmla="*/ 8093 h 10000"/>
                <a:gd name="connsiteX127" fmla="*/ 7397 w 10000"/>
                <a:gd name="connsiteY127" fmla="*/ 8153 h 10000"/>
                <a:gd name="connsiteX128" fmla="*/ 7504 w 10000"/>
                <a:gd name="connsiteY128" fmla="*/ 8212 h 10000"/>
                <a:gd name="connsiteX129" fmla="*/ 7609 w 10000"/>
                <a:gd name="connsiteY129" fmla="*/ 8270 h 10000"/>
                <a:gd name="connsiteX130" fmla="*/ 7712 w 10000"/>
                <a:gd name="connsiteY130" fmla="*/ 8331 h 10000"/>
                <a:gd name="connsiteX131" fmla="*/ 7815 w 10000"/>
                <a:gd name="connsiteY131" fmla="*/ 8392 h 10000"/>
                <a:gd name="connsiteX132" fmla="*/ 7915 w 10000"/>
                <a:gd name="connsiteY132" fmla="*/ 8452 h 10000"/>
                <a:gd name="connsiteX133" fmla="*/ 8014 w 10000"/>
                <a:gd name="connsiteY133" fmla="*/ 8514 h 10000"/>
                <a:gd name="connsiteX134" fmla="*/ 8112 w 10000"/>
                <a:gd name="connsiteY134" fmla="*/ 8575 h 10000"/>
                <a:gd name="connsiteX135" fmla="*/ 8302 w 10000"/>
                <a:gd name="connsiteY135" fmla="*/ 8698 h 10000"/>
                <a:gd name="connsiteX136" fmla="*/ 8484 w 10000"/>
                <a:gd name="connsiteY136" fmla="*/ 8821 h 10000"/>
                <a:gd name="connsiteX137" fmla="*/ 8661 w 10000"/>
                <a:gd name="connsiteY137" fmla="*/ 8943 h 10000"/>
                <a:gd name="connsiteX138" fmla="*/ 8828 w 10000"/>
                <a:gd name="connsiteY138" fmla="*/ 9063 h 10000"/>
                <a:gd name="connsiteX139" fmla="*/ 8989 w 10000"/>
                <a:gd name="connsiteY139" fmla="*/ 9182 h 10000"/>
                <a:gd name="connsiteX140" fmla="*/ 9139 w 10000"/>
                <a:gd name="connsiteY140" fmla="*/ 9295 h 10000"/>
                <a:gd name="connsiteX141" fmla="*/ 9283 w 10000"/>
                <a:gd name="connsiteY141" fmla="*/ 9405 h 10000"/>
                <a:gd name="connsiteX142" fmla="*/ 9416 w 10000"/>
                <a:gd name="connsiteY142" fmla="*/ 9510 h 10000"/>
                <a:gd name="connsiteX143" fmla="*/ 9539 w 10000"/>
                <a:gd name="connsiteY143" fmla="*/ 9610 h 10000"/>
                <a:gd name="connsiteX144" fmla="*/ 9653 w 10000"/>
                <a:gd name="connsiteY144" fmla="*/ 9703 h 10000"/>
                <a:gd name="connsiteX145" fmla="*/ 9756 w 10000"/>
                <a:gd name="connsiteY145" fmla="*/ 9788 h 10000"/>
                <a:gd name="connsiteX146" fmla="*/ 9849 w 10000"/>
                <a:gd name="connsiteY146" fmla="*/ 9869 h 10000"/>
                <a:gd name="connsiteX147" fmla="*/ 9929 w 10000"/>
                <a:gd name="connsiteY147" fmla="*/ 9938 h 10000"/>
                <a:gd name="connsiteX148" fmla="*/ 10000 w 10000"/>
                <a:gd name="connsiteY148" fmla="*/ 10000 h 10000"/>
                <a:gd name="connsiteX149" fmla="*/ 10000 w 10000"/>
                <a:gd name="connsiteY149" fmla="*/ 10000 h 10000"/>
                <a:gd name="connsiteX150" fmla="*/ 9986 w 10000"/>
                <a:gd name="connsiteY150" fmla="*/ 9973 h 10000"/>
                <a:gd name="connsiteX151" fmla="*/ 9971 w 10000"/>
                <a:gd name="connsiteY151" fmla="*/ 9945 h 10000"/>
                <a:gd name="connsiteX152" fmla="*/ 9958 w 10000"/>
                <a:gd name="connsiteY152" fmla="*/ 9914 h 10000"/>
                <a:gd name="connsiteX153" fmla="*/ 9944 w 10000"/>
                <a:gd name="connsiteY153" fmla="*/ 9880 h 10000"/>
                <a:gd name="connsiteX154" fmla="*/ 9918 w 10000"/>
                <a:gd name="connsiteY154" fmla="*/ 9808 h 10000"/>
                <a:gd name="connsiteX155" fmla="*/ 9893 w 10000"/>
                <a:gd name="connsiteY155" fmla="*/ 9727 h 10000"/>
                <a:gd name="connsiteX156" fmla="*/ 9867 w 10000"/>
                <a:gd name="connsiteY156" fmla="*/ 9640 h 10000"/>
                <a:gd name="connsiteX157" fmla="*/ 9842 w 10000"/>
                <a:gd name="connsiteY157" fmla="*/ 9542 h 10000"/>
                <a:gd name="connsiteX158" fmla="*/ 9819 w 10000"/>
                <a:gd name="connsiteY158" fmla="*/ 9439 h 10000"/>
                <a:gd name="connsiteX159" fmla="*/ 9795 w 10000"/>
                <a:gd name="connsiteY159" fmla="*/ 9329 h 10000"/>
                <a:gd name="connsiteX160" fmla="*/ 9773 w 10000"/>
                <a:gd name="connsiteY160" fmla="*/ 9211 h 10000"/>
                <a:gd name="connsiteX161" fmla="*/ 9751 w 10000"/>
                <a:gd name="connsiteY161" fmla="*/ 9086 h 10000"/>
                <a:gd name="connsiteX162" fmla="*/ 9728 w 10000"/>
                <a:gd name="connsiteY162" fmla="*/ 8955 h 10000"/>
                <a:gd name="connsiteX163" fmla="*/ 9708 w 10000"/>
                <a:gd name="connsiteY163" fmla="*/ 8817 h 10000"/>
                <a:gd name="connsiteX164" fmla="*/ 9688 w 10000"/>
                <a:gd name="connsiteY164" fmla="*/ 8673 h 10000"/>
                <a:gd name="connsiteX165" fmla="*/ 9669 w 10000"/>
                <a:gd name="connsiteY165" fmla="*/ 8522 h 10000"/>
                <a:gd name="connsiteX166" fmla="*/ 9650 w 10000"/>
                <a:gd name="connsiteY166" fmla="*/ 8366 h 10000"/>
                <a:gd name="connsiteX167" fmla="*/ 9633 w 10000"/>
                <a:gd name="connsiteY167" fmla="*/ 8204 h 10000"/>
                <a:gd name="connsiteX168" fmla="*/ 9617 w 10000"/>
                <a:gd name="connsiteY168" fmla="*/ 8035 h 10000"/>
                <a:gd name="connsiteX169" fmla="*/ 9600 w 10000"/>
                <a:gd name="connsiteY169" fmla="*/ 7861 h 10000"/>
                <a:gd name="connsiteX170" fmla="*/ 9586 w 10000"/>
                <a:gd name="connsiteY170" fmla="*/ 7685 h 10000"/>
                <a:gd name="connsiteX171" fmla="*/ 9571 w 10000"/>
                <a:gd name="connsiteY171" fmla="*/ 7502 h 10000"/>
                <a:gd name="connsiteX172" fmla="*/ 9558 w 10000"/>
                <a:gd name="connsiteY172" fmla="*/ 7314 h 10000"/>
                <a:gd name="connsiteX173" fmla="*/ 9546 w 10000"/>
                <a:gd name="connsiteY173" fmla="*/ 7122 h 10000"/>
                <a:gd name="connsiteX174" fmla="*/ 9534 w 10000"/>
                <a:gd name="connsiteY174" fmla="*/ 6927 h 10000"/>
                <a:gd name="connsiteX175" fmla="*/ 9525 w 10000"/>
                <a:gd name="connsiteY175" fmla="*/ 6727 h 10000"/>
                <a:gd name="connsiteX176" fmla="*/ 9516 w 10000"/>
                <a:gd name="connsiteY176" fmla="*/ 6522 h 10000"/>
                <a:gd name="connsiteX177" fmla="*/ 9508 w 10000"/>
                <a:gd name="connsiteY177" fmla="*/ 6312 h 10000"/>
                <a:gd name="connsiteX178" fmla="*/ 9502 w 10000"/>
                <a:gd name="connsiteY178" fmla="*/ 6103 h 10000"/>
                <a:gd name="connsiteX179" fmla="*/ 9496 w 10000"/>
                <a:gd name="connsiteY179" fmla="*/ 5888 h 10000"/>
                <a:gd name="connsiteX180" fmla="*/ 9491 w 10000"/>
                <a:gd name="connsiteY180" fmla="*/ 5669 h 10000"/>
                <a:gd name="connsiteX181" fmla="*/ 9489 w 10000"/>
                <a:gd name="connsiteY181" fmla="*/ 5447 h 10000"/>
                <a:gd name="connsiteX182" fmla="*/ 9488 w 10000"/>
                <a:gd name="connsiteY182" fmla="*/ 5225 h 10000"/>
                <a:gd name="connsiteX183" fmla="*/ 9487 w 10000"/>
                <a:gd name="connsiteY183" fmla="*/ 5001 h 10000"/>
                <a:gd name="connsiteX184" fmla="*/ 9487 w 10000"/>
                <a:gd name="connsiteY184" fmla="*/ 5001 h 10000"/>
                <a:gd name="connsiteX185" fmla="*/ 9488 w 10000"/>
                <a:gd name="connsiteY185" fmla="*/ 4773 h 10000"/>
                <a:gd name="connsiteX186" fmla="*/ 9489 w 10000"/>
                <a:gd name="connsiteY186" fmla="*/ 4550 h 10000"/>
                <a:gd name="connsiteX187" fmla="*/ 9491 w 10000"/>
                <a:gd name="connsiteY187" fmla="*/ 4329 h 10000"/>
                <a:gd name="connsiteX188" fmla="*/ 9496 w 10000"/>
                <a:gd name="connsiteY188" fmla="*/ 4112 h 10000"/>
                <a:gd name="connsiteX189" fmla="*/ 9502 w 10000"/>
                <a:gd name="connsiteY189" fmla="*/ 3897 h 10000"/>
                <a:gd name="connsiteX190" fmla="*/ 9508 w 10000"/>
                <a:gd name="connsiteY190" fmla="*/ 3686 h 10000"/>
                <a:gd name="connsiteX191" fmla="*/ 9516 w 10000"/>
                <a:gd name="connsiteY191" fmla="*/ 3477 h 10000"/>
                <a:gd name="connsiteX192" fmla="*/ 9525 w 10000"/>
                <a:gd name="connsiteY192" fmla="*/ 3273 h 10000"/>
                <a:gd name="connsiteX193" fmla="*/ 9534 w 10000"/>
                <a:gd name="connsiteY193" fmla="*/ 3074 h 10000"/>
                <a:gd name="connsiteX194" fmla="*/ 9546 w 10000"/>
                <a:gd name="connsiteY194" fmla="*/ 2876 h 10000"/>
                <a:gd name="connsiteX195" fmla="*/ 9558 w 10000"/>
                <a:gd name="connsiteY195" fmla="*/ 2684 h 10000"/>
                <a:gd name="connsiteX196" fmla="*/ 9571 w 10000"/>
                <a:gd name="connsiteY196" fmla="*/ 2498 h 10000"/>
                <a:gd name="connsiteX197" fmla="*/ 9584 w 10000"/>
                <a:gd name="connsiteY197" fmla="*/ 2315 h 10000"/>
                <a:gd name="connsiteX198" fmla="*/ 9600 w 10000"/>
                <a:gd name="connsiteY198" fmla="*/ 2137 h 10000"/>
                <a:gd name="connsiteX199" fmla="*/ 9617 w 10000"/>
                <a:gd name="connsiteY199" fmla="*/ 1965 h 10000"/>
                <a:gd name="connsiteX200" fmla="*/ 9633 w 10000"/>
                <a:gd name="connsiteY200" fmla="*/ 1796 h 10000"/>
                <a:gd name="connsiteX201" fmla="*/ 9650 w 10000"/>
                <a:gd name="connsiteY201" fmla="*/ 1634 h 10000"/>
                <a:gd name="connsiteX202" fmla="*/ 9669 w 10000"/>
                <a:gd name="connsiteY202" fmla="*/ 1478 h 10000"/>
                <a:gd name="connsiteX203" fmla="*/ 9687 w 10000"/>
                <a:gd name="connsiteY203" fmla="*/ 1327 h 10000"/>
                <a:gd name="connsiteX204" fmla="*/ 9708 w 10000"/>
                <a:gd name="connsiteY204" fmla="*/ 1183 h 10000"/>
                <a:gd name="connsiteX205" fmla="*/ 9728 w 10000"/>
                <a:gd name="connsiteY205" fmla="*/ 1046 h 10000"/>
                <a:gd name="connsiteX206" fmla="*/ 9749 w 10000"/>
                <a:gd name="connsiteY206" fmla="*/ 914 h 10000"/>
                <a:gd name="connsiteX207" fmla="*/ 9771 w 10000"/>
                <a:gd name="connsiteY207" fmla="*/ 789 h 10000"/>
                <a:gd name="connsiteX208" fmla="*/ 9795 w 10000"/>
                <a:gd name="connsiteY208" fmla="*/ 671 h 10000"/>
                <a:gd name="connsiteX209" fmla="*/ 9819 w 10000"/>
                <a:gd name="connsiteY209" fmla="*/ 560 h 10000"/>
                <a:gd name="connsiteX210" fmla="*/ 9842 w 10000"/>
                <a:gd name="connsiteY210" fmla="*/ 457 h 10000"/>
                <a:gd name="connsiteX211" fmla="*/ 9867 w 10000"/>
                <a:gd name="connsiteY211" fmla="*/ 360 h 10000"/>
                <a:gd name="connsiteX212" fmla="*/ 9892 w 10000"/>
                <a:gd name="connsiteY212" fmla="*/ 273 h 10000"/>
                <a:gd name="connsiteX213" fmla="*/ 9918 w 10000"/>
                <a:gd name="connsiteY213" fmla="*/ 192 h 10000"/>
                <a:gd name="connsiteX214" fmla="*/ 9944 w 10000"/>
                <a:gd name="connsiteY214" fmla="*/ 120 h 10000"/>
                <a:gd name="connsiteX215" fmla="*/ 9958 w 10000"/>
                <a:gd name="connsiteY215" fmla="*/ 85 h 10000"/>
                <a:gd name="connsiteX216" fmla="*/ 9970 w 10000"/>
                <a:gd name="connsiteY216" fmla="*/ 57 h 10000"/>
                <a:gd name="connsiteX217" fmla="*/ 9985 w 10000"/>
                <a:gd name="connsiteY217" fmla="*/ 27 h 10000"/>
                <a:gd name="connsiteX218" fmla="*/ 9998 w 10000"/>
                <a:gd name="connsiteY218" fmla="*/ 0 h 10000"/>
                <a:gd name="connsiteX219" fmla="*/ 9998 w 10000"/>
                <a:gd name="connsiteY219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8 w 10000"/>
                <a:gd name="connsiteY57" fmla="*/ 2892 h 10000"/>
                <a:gd name="connsiteX58" fmla="*/ 241 w 10000"/>
                <a:gd name="connsiteY58" fmla="*/ 2898 h 10000"/>
                <a:gd name="connsiteX59" fmla="*/ 233 w 10000"/>
                <a:gd name="connsiteY59" fmla="*/ 2906 h 10000"/>
                <a:gd name="connsiteX60" fmla="*/ 220 w 10000"/>
                <a:gd name="connsiteY60" fmla="*/ 2924 h 10000"/>
                <a:gd name="connsiteX61" fmla="*/ 207 w 10000"/>
                <a:gd name="connsiteY61" fmla="*/ 2947 h 10000"/>
                <a:gd name="connsiteX62" fmla="*/ 193 w 10000"/>
                <a:gd name="connsiteY62" fmla="*/ 2977 h 10000"/>
                <a:gd name="connsiteX63" fmla="*/ 181 w 10000"/>
                <a:gd name="connsiteY63" fmla="*/ 3009 h 10000"/>
                <a:gd name="connsiteX64" fmla="*/ 169 w 10000"/>
                <a:gd name="connsiteY64" fmla="*/ 3047 h 10000"/>
                <a:gd name="connsiteX65" fmla="*/ 156 w 10000"/>
                <a:gd name="connsiteY65" fmla="*/ 3090 h 10000"/>
                <a:gd name="connsiteX66" fmla="*/ 144 w 10000"/>
                <a:gd name="connsiteY66" fmla="*/ 3136 h 10000"/>
                <a:gd name="connsiteX67" fmla="*/ 132 w 10000"/>
                <a:gd name="connsiteY67" fmla="*/ 3189 h 10000"/>
                <a:gd name="connsiteX68" fmla="*/ 121 w 10000"/>
                <a:gd name="connsiteY68" fmla="*/ 3242 h 10000"/>
                <a:gd name="connsiteX69" fmla="*/ 111 w 10000"/>
                <a:gd name="connsiteY69" fmla="*/ 3302 h 10000"/>
                <a:gd name="connsiteX70" fmla="*/ 101 w 10000"/>
                <a:gd name="connsiteY70" fmla="*/ 3364 h 10000"/>
                <a:gd name="connsiteX71" fmla="*/ 89 w 10000"/>
                <a:gd name="connsiteY71" fmla="*/ 3432 h 10000"/>
                <a:gd name="connsiteX72" fmla="*/ 80 w 10000"/>
                <a:gd name="connsiteY72" fmla="*/ 3502 h 10000"/>
                <a:gd name="connsiteX73" fmla="*/ 71 w 10000"/>
                <a:gd name="connsiteY73" fmla="*/ 3575 h 10000"/>
                <a:gd name="connsiteX74" fmla="*/ 63 w 10000"/>
                <a:gd name="connsiteY74" fmla="*/ 3651 h 10000"/>
                <a:gd name="connsiteX75" fmla="*/ 46 w 10000"/>
                <a:gd name="connsiteY75" fmla="*/ 3815 h 10000"/>
                <a:gd name="connsiteX76" fmla="*/ 33 w 10000"/>
                <a:gd name="connsiteY76" fmla="*/ 3989 h 10000"/>
                <a:gd name="connsiteX77" fmla="*/ 23 w 10000"/>
                <a:gd name="connsiteY77" fmla="*/ 4175 h 10000"/>
                <a:gd name="connsiteX78" fmla="*/ 12 w 10000"/>
                <a:gd name="connsiteY78" fmla="*/ 4369 h 10000"/>
                <a:gd name="connsiteX79" fmla="*/ 6 w 10000"/>
                <a:gd name="connsiteY79" fmla="*/ 4572 h 10000"/>
                <a:gd name="connsiteX80" fmla="*/ 1 w 10000"/>
                <a:gd name="connsiteY80" fmla="*/ 4782 h 10000"/>
                <a:gd name="connsiteX81" fmla="*/ 0 w 10000"/>
                <a:gd name="connsiteY81" fmla="*/ 4998 h 10000"/>
                <a:gd name="connsiteX82" fmla="*/ 0 w 10000"/>
                <a:gd name="connsiteY82" fmla="*/ 4998 h 10000"/>
                <a:gd name="connsiteX83" fmla="*/ 1 w 10000"/>
                <a:gd name="connsiteY83" fmla="*/ 5216 h 10000"/>
                <a:gd name="connsiteX84" fmla="*/ 6 w 10000"/>
                <a:gd name="connsiteY84" fmla="*/ 5425 h 10000"/>
                <a:gd name="connsiteX85" fmla="*/ 12 w 10000"/>
                <a:gd name="connsiteY85" fmla="*/ 5628 h 10000"/>
                <a:gd name="connsiteX86" fmla="*/ 23 w 10000"/>
                <a:gd name="connsiteY86" fmla="*/ 5822 h 10000"/>
                <a:gd name="connsiteX87" fmla="*/ 33 w 10000"/>
                <a:gd name="connsiteY87" fmla="*/ 6007 h 10000"/>
                <a:gd name="connsiteX88" fmla="*/ 46 w 10000"/>
                <a:gd name="connsiteY88" fmla="*/ 6181 h 10000"/>
                <a:gd name="connsiteX89" fmla="*/ 63 w 10000"/>
                <a:gd name="connsiteY89" fmla="*/ 6346 h 10000"/>
                <a:gd name="connsiteX90" fmla="*/ 71 w 10000"/>
                <a:gd name="connsiteY90" fmla="*/ 6421 h 10000"/>
                <a:gd name="connsiteX91" fmla="*/ 80 w 10000"/>
                <a:gd name="connsiteY91" fmla="*/ 6495 h 10000"/>
                <a:gd name="connsiteX92" fmla="*/ 89 w 10000"/>
                <a:gd name="connsiteY92" fmla="*/ 6565 h 10000"/>
                <a:gd name="connsiteX93" fmla="*/ 101 w 10000"/>
                <a:gd name="connsiteY93" fmla="*/ 6633 h 10000"/>
                <a:gd name="connsiteX94" fmla="*/ 111 w 10000"/>
                <a:gd name="connsiteY94" fmla="*/ 6695 h 10000"/>
                <a:gd name="connsiteX95" fmla="*/ 121 w 10000"/>
                <a:gd name="connsiteY95" fmla="*/ 6755 h 10000"/>
                <a:gd name="connsiteX96" fmla="*/ 3953 w 10000"/>
                <a:gd name="connsiteY96" fmla="*/ 7115 h 10000"/>
                <a:gd name="connsiteX97" fmla="*/ 3953 w 10000"/>
                <a:gd name="connsiteY97" fmla="*/ 7115 h 10000"/>
                <a:gd name="connsiteX98" fmla="*/ 4075 w 10000"/>
                <a:gd name="connsiteY98" fmla="*/ 7117 h 10000"/>
                <a:gd name="connsiteX99" fmla="*/ 4200 w 10000"/>
                <a:gd name="connsiteY99" fmla="*/ 7122 h 10000"/>
                <a:gd name="connsiteX100" fmla="*/ 4324 w 10000"/>
                <a:gd name="connsiteY100" fmla="*/ 7129 h 10000"/>
                <a:gd name="connsiteX101" fmla="*/ 4447 w 10000"/>
                <a:gd name="connsiteY101" fmla="*/ 7142 h 10000"/>
                <a:gd name="connsiteX102" fmla="*/ 4572 w 10000"/>
                <a:gd name="connsiteY102" fmla="*/ 7155 h 10000"/>
                <a:gd name="connsiteX103" fmla="*/ 4695 w 10000"/>
                <a:gd name="connsiteY103" fmla="*/ 7173 h 10000"/>
                <a:gd name="connsiteX104" fmla="*/ 4820 w 10000"/>
                <a:gd name="connsiteY104" fmla="*/ 7193 h 10000"/>
                <a:gd name="connsiteX105" fmla="*/ 4942 w 10000"/>
                <a:gd name="connsiteY105" fmla="*/ 7216 h 10000"/>
                <a:gd name="connsiteX106" fmla="*/ 5065 w 10000"/>
                <a:gd name="connsiteY106" fmla="*/ 7240 h 10000"/>
                <a:gd name="connsiteX107" fmla="*/ 5189 w 10000"/>
                <a:gd name="connsiteY107" fmla="*/ 7268 h 10000"/>
                <a:gd name="connsiteX108" fmla="*/ 5310 w 10000"/>
                <a:gd name="connsiteY108" fmla="*/ 7298 h 10000"/>
                <a:gd name="connsiteX109" fmla="*/ 5432 w 10000"/>
                <a:gd name="connsiteY109" fmla="*/ 7330 h 10000"/>
                <a:gd name="connsiteX110" fmla="*/ 5553 w 10000"/>
                <a:gd name="connsiteY110" fmla="*/ 7365 h 10000"/>
                <a:gd name="connsiteX111" fmla="*/ 5676 w 10000"/>
                <a:gd name="connsiteY111" fmla="*/ 7401 h 10000"/>
                <a:gd name="connsiteX112" fmla="*/ 5796 w 10000"/>
                <a:gd name="connsiteY112" fmla="*/ 7440 h 10000"/>
                <a:gd name="connsiteX113" fmla="*/ 5916 w 10000"/>
                <a:gd name="connsiteY113" fmla="*/ 7481 h 10000"/>
                <a:gd name="connsiteX114" fmla="*/ 6034 w 10000"/>
                <a:gd name="connsiteY114" fmla="*/ 7524 h 10000"/>
                <a:gd name="connsiteX115" fmla="*/ 6153 w 10000"/>
                <a:gd name="connsiteY115" fmla="*/ 7567 h 10000"/>
                <a:gd name="connsiteX116" fmla="*/ 6271 w 10000"/>
                <a:gd name="connsiteY116" fmla="*/ 7616 h 10000"/>
                <a:gd name="connsiteX117" fmla="*/ 6389 w 10000"/>
                <a:gd name="connsiteY117" fmla="*/ 7664 h 10000"/>
                <a:gd name="connsiteX118" fmla="*/ 6504 w 10000"/>
                <a:gd name="connsiteY118" fmla="*/ 7713 h 10000"/>
                <a:gd name="connsiteX119" fmla="*/ 6620 w 10000"/>
                <a:gd name="connsiteY119" fmla="*/ 7764 h 10000"/>
                <a:gd name="connsiteX120" fmla="*/ 6735 w 10000"/>
                <a:gd name="connsiteY120" fmla="*/ 7816 h 10000"/>
                <a:gd name="connsiteX121" fmla="*/ 6846 w 10000"/>
                <a:gd name="connsiteY121" fmla="*/ 7869 h 10000"/>
                <a:gd name="connsiteX122" fmla="*/ 6960 w 10000"/>
                <a:gd name="connsiteY122" fmla="*/ 7924 h 10000"/>
                <a:gd name="connsiteX123" fmla="*/ 7070 w 10000"/>
                <a:gd name="connsiteY123" fmla="*/ 7980 h 10000"/>
                <a:gd name="connsiteX124" fmla="*/ 7181 w 10000"/>
                <a:gd name="connsiteY124" fmla="*/ 8035 h 10000"/>
                <a:gd name="connsiteX125" fmla="*/ 7290 w 10000"/>
                <a:gd name="connsiteY125" fmla="*/ 8093 h 10000"/>
                <a:gd name="connsiteX126" fmla="*/ 7397 w 10000"/>
                <a:gd name="connsiteY126" fmla="*/ 8153 h 10000"/>
                <a:gd name="connsiteX127" fmla="*/ 7504 w 10000"/>
                <a:gd name="connsiteY127" fmla="*/ 8212 h 10000"/>
                <a:gd name="connsiteX128" fmla="*/ 7609 w 10000"/>
                <a:gd name="connsiteY128" fmla="*/ 8270 h 10000"/>
                <a:gd name="connsiteX129" fmla="*/ 7712 w 10000"/>
                <a:gd name="connsiteY129" fmla="*/ 8331 h 10000"/>
                <a:gd name="connsiteX130" fmla="*/ 7815 w 10000"/>
                <a:gd name="connsiteY130" fmla="*/ 8392 h 10000"/>
                <a:gd name="connsiteX131" fmla="*/ 7915 w 10000"/>
                <a:gd name="connsiteY131" fmla="*/ 8452 h 10000"/>
                <a:gd name="connsiteX132" fmla="*/ 8014 w 10000"/>
                <a:gd name="connsiteY132" fmla="*/ 8514 h 10000"/>
                <a:gd name="connsiteX133" fmla="*/ 8112 w 10000"/>
                <a:gd name="connsiteY133" fmla="*/ 8575 h 10000"/>
                <a:gd name="connsiteX134" fmla="*/ 8302 w 10000"/>
                <a:gd name="connsiteY134" fmla="*/ 8698 h 10000"/>
                <a:gd name="connsiteX135" fmla="*/ 8484 w 10000"/>
                <a:gd name="connsiteY135" fmla="*/ 8821 h 10000"/>
                <a:gd name="connsiteX136" fmla="*/ 8661 w 10000"/>
                <a:gd name="connsiteY136" fmla="*/ 8943 h 10000"/>
                <a:gd name="connsiteX137" fmla="*/ 8828 w 10000"/>
                <a:gd name="connsiteY137" fmla="*/ 9063 h 10000"/>
                <a:gd name="connsiteX138" fmla="*/ 8989 w 10000"/>
                <a:gd name="connsiteY138" fmla="*/ 9182 h 10000"/>
                <a:gd name="connsiteX139" fmla="*/ 9139 w 10000"/>
                <a:gd name="connsiteY139" fmla="*/ 9295 h 10000"/>
                <a:gd name="connsiteX140" fmla="*/ 9283 w 10000"/>
                <a:gd name="connsiteY140" fmla="*/ 9405 h 10000"/>
                <a:gd name="connsiteX141" fmla="*/ 9416 w 10000"/>
                <a:gd name="connsiteY141" fmla="*/ 9510 h 10000"/>
                <a:gd name="connsiteX142" fmla="*/ 9539 w 10000"/>
                <a:gd name="connsiteY142" fmla="*/ 9610 h 10000"/>
                <a:gd name="connsiteX143" fmla="*/ 9653 w 10000"/>
                <a:gd name="connsiteY143" fmla="*/ 9703 h 10000"/>
                <a:gd name="connsiteX144" fmla="*/ 9756 w 10000"/>
                <a:gd name="connsiteY144" fmla="*/ 9788 h 10000"/>
                <a:gd name="connsiteX145" fmla="*/ 9849 w 10000"/>
                <a:gd name="connsiteY145" fmla="*/ 9869 h 10000"/>
                <a:gd name="connsiteX146" fmla="*/ 9929 w 10000"/>
                <a:gd name="connsiteY146" fmla="*/ 9938 h 10000"/>
                <a:gd name="connsiteX147" fmla="*/ 10000 w 10000"/>
                <a:gd name="connsiteY147" fmla="*/ 10000 h 10000"/>
                <a:gd name="connsiteX148" fmla="*/ 10000 w 10000"/>
                <a:gd name="connsiteY148" fmla="*/ 10000 h 10000"/>
                <a:gd name="connsiteX149" fmla="*/ 9986 w 10000"/>
                <a:gd name="connsiteY149" fmla="*/ 9973 h 10000"/>
                <a:gd name="connsiteX150" fmla="*/ 9971 w 10000"/>
                <a:gd name="connsiteY150" fmla="*/ 9945 h 10000"/>
                <a:gd name="connsiteX151" fmla="*/ 9958 w 10000"/>
                <a:gd name="connsiteY151" fmla="*/ 9914 h 10000"/>
                <a:gd name="connsiteX152" fmla="*/ 9944 w 10000"/>
                <a:gd name="connsiteY152" fmla="*/ 9880 h 10000"/>
                <a:gd name="connsiteX153" fmla="*/ 9918 w 10000"/>
                <a:gd name="connsiteY153" fmla="*/ 9808 h 10000"/>
                <a:gd name="connsiteX154" fmla="*/ 9893 w 10000"/>
                <a:gd name="connsiteY154" fmla="*/ 9727 h 10000"/>
                <a:gd name="connsiteX155" fmla="*/ 9867 w 10000"/>
                <a:gd name="connsiteY155" fmla="*/ 9640 h 10000"/>
                <a:gd name="connsiteX156" fmla="*/ 9842 w 10000"/>
                <a:gd name="connsiteY156" fmla="*/ 9542 h 10000"/>
                <a:gd name="connsiteX157" fmla="*/ 9819 w 10000"/>
                <a:gd name="connsiteY157" fmla="*/ 9439 h 10000"/>
                <a:gd name="connsiteX158" fmla="*/ 9795 w 10000"/>
                <a:gd name="connsiteY158" fmla="*/ 9329 h 10000"/>
                <a:gd name="connsiteX159" fmla="*/ 9773 w 10000"/>
                <a:gd name="connsiteY159" fmla="*/ 9211 h 10000"/>
                <a:gd name="connsiteX160" fmla="*/ 9751 w 10000"/>
                <a:gd name="connsiteY160" fmla="*/ 9086 h 10000"/>
                <a:gd name="connsiteX161" fmla="*/ 9728 w 10000"/>
                <a:gd name="connsiteY161" fmla="*/ 8955 h 10000"/>
                <a:gd name="connsiteX162" fmla="*/ 9708 w 10000"/>
                <a:gd name="connsiteY162" fmla="*/ 8817 h 10000"/>
                <a:gd name="connsiteX163" fmla="*/ 9688 w 10000"/>
                <a:gd name="connsiteY163" fmla="*/ 8673 h 10000"/>
                <a:gd name="connsiteX164" fmla="*/ 9669 w 10000"/>
                <a:gd name="connsiteY164" fmla="*/ 8522 h 10000"/>
                <a:gd name="connsiteX165" fmla="*/ 9650 w 10000"/>
                <a:gd name="connsiteY165" fmla="*/ 8366 h 10000"/>
                <a:gd name="connsiteX166" fmla="*/ 9633 w 10000"/>
                <a:gd name="connsiteY166" fmla="*/ 8204 h 10000"/>
                <a:gd name="connsiteX167" fmla="*/ 9617 w 10000"/>
                <a:gd name="connsiteY167" fmla="*/ 8035 h 10000"/>
                <a:gd name="connsiteX168" fmla="*/ 9600 w 10000"/>
                <a:gd name="connsiteY168" fmla="*/ 7861 h 10000"/>
                <a:gd name="connsiteX169" fmla="*/ 9586 w 10000"/>
                <a:gd name="connsiteY169" fmla="*/ 7685 h 10000"/>
                <a:gd name="connsiteX170" fmla="*/ 9571 w 10000"/>
                <a:gd name="connsiteY170" fmla="*/ 7502 h 10000"/>
                <a:gd name="connsiteX171" fmla="*/ 9558 w 10000"/>
                <a:gd name="connsiteY171" fmla="*/ 7314 h 10000"/>
                <a:gd name="connsiteX172" fmla="*/ 9546 w 10000"/>
                <a:gd name="connsiteY172" fmla="*/ 7122 h 10000"/>
                <a:gd name="connsiteX173" fmla="*/ 9534 w 10000"/>
                <a:gd name="connsiteY173" fmla="*/ 6927 h 10000"/>
                <a:gd name="connsiteX174" fmla="*/ 9525 w 10000"/>
                <a:gd name="connsiteY174" fmla="*/ 6727 h 10000"/>
                <a:gd name="connsiteX175" fmla="*/ 9516 w 10000"/>
                <a:gd name="connsiteY175" fmla="*/ 6522 h 10000"/>
                <a:gd name="connsiteX176" fmla="*/ 9508 w 10000"/>
                <a:gd name="connsiteY176" fmla="*/ 6312 h 10000"/>
                <a:gd name="connsiteX177" fmla="*/ 9502 w 10000"/>
                <a:gd name="connsiteY177" fmla="*/ 6103 h 10000"/>
                <a:gd name="connsiteX178" fmla="*/ 9496 w 10000"/>
                <a:gd name="connsiteY178" fmla="*/ 5888 h 10000"/>
                <a:gd name="connsiteX179" fmla="*/ 9491 w 10000"/>
                <a:gd name="connsiteY179" fmla="*/ 5669 h 10000"/>
                <a:gd name="connsiteX180" fmla="*/ 9489 w 10000"/>
                <a:gd name="connsiteY180" fmla="*/ 5447 h 10000"/>
                <a:gd name="connsiteX181" fmla="*/ 9488 w 10000"/>
                <a:gd name="connsiteY181" fmla="*/ 5225 h 10000"/>
                <a:gd name="connsiteX182" fmla="*/ 9487 w 10000"/>
                <a:gd name="connsiteY182" fmla="*/ 5001 h 10000"/>
                <a:gd name="connsiteX183" fmla="*/ 9487 w 10000"/>
                <a:gd name="connsiteY183" fmla="*/ 5001 h 10000"/>
                <a:gd name="connsiteX184" fmla="*/ 9488 w 10000"/>
                <a:gd name="connsiteY184" fmla="*/ 4773 h 10000"/>
                <a:gd name="connsiteX185" fmla="*/ 9489 w 10000"/>
                <a:gd name="connsiteY185" fmla="*/ 4550 h 10000"/>
                <a:gd name="connsiteX186" fmla="*/ 9491 w 10000"/>
                <a:gd name="connsiteY186" fmla="*/ 4329 h 10000"/>
                <a:gd name="connsiteX187" fmla="*/ 9496 w 10000"/>
                <a:gd name="connsiteY187" fmla="*/ 4112 h 10000"/>
                <a:gd name="connsiteX188" fmla="*/ 9502 w 10000"/>
                <a:gd name="connsiteY188" fmla="*/ 3897 h 10000"/>
                <a:gd name="connsiteX189" fmla="*/ 9508 w 10000"/>
                <a:gd name="connsiteY189" fmla="*/ 3686 h 10000"/>
                <a:gd name="connsiteX190" fmla="*/ 9516 w 10000"/>
                <a:gd name="connsiteY190" fmla="*/ 3477 h 10000"/>
                <a:gd name="connsiteX191" fmla="*/ 9525 w 10000"/>
                <a:gd name="connsiteY191" fmla="*/ 3273 h 10000"/>
                <a:gd name="connsiteX192" fmla="*/ 9534 w 10000"/>
                <a:gd name="connsiteY192" fmla="*/ 3074 h 10000"/>
                <a:gd name="connsiteX193" fmla="*/ 9546 w 10000"/>
                <a:gd name="connsiteY193" fmla="*/ 2876 h 10000"/>
                <a:gd name="connsiteX194" fmla="*/ 9558 w 10000"/>
                <a:gd name="connsiteY194" fmla="*/ 2684 h 10000"/>
                <a:gd name="connsiteX195" fmla="*/ 9571 w 10000"/>
                <a:gd name="connsiteY195" fmla="*/ 2498 h 10000"/>
                <a:gd name="connsiteX196" fmla="*/ 9584 w 10000"/>
                <a:gd name="connsiteY196" fmla="*/ 2315 h 10000"/>
                <a:gd name="connsiteX197" fmla="*/ 9600 w 10000"/>
                <a:gd name="connsiteY197" fmla="*/ 2137 h 10000"/>
                <a:gd name="connsiteX198" fmla="*/ 9617 w 10000"/>
                <a:gd name="connsiteY198" fmla="*/ 1965 h 10000"/>
                <a:gd name="connsiteX199" fmla="*/ 9633 w 10000"/>
                <a:gd name="connsiteY199" fmla="*/ 1796 h 10000"/>
                <a:gd name="connsiteX200" fmla="*/ 9650 w 10000"/>
                <a:gd name="connsiteY200" fmla="*/ 1634 h 10000"/>
                <a:gd name="connsiteX201" fmla="*/ 9669 w 10000"/>
                <a:gd name="connsiteY201" fmla="*/ 1478 h 10000"/>
                <a:gd name="connsiteX202" fmla="*/ 9687 w 10000"/>
                <a:gd name="connsiteY202" fmla="*/ 1327 h 10000"/>
                <a:gd name="connsiteX203" fmla="*/ 9708 w 10000"/>
                <a:gd name="connsiteY203" fmla="*/ 1183 h 10000"/>
                <a:gd name="connsiteX204" fmla="*/ 9728 w 10000"/>
                <a:gd name="connsiteY204" fmla="*/ 1046 h 10000"/>
                <a:gd name="connsiteX205" fmla="*/ 9749 w 10000"/>
                <a:gd name="connsiteY205" fmla="*/ 914 h 10000"/>
                <a:gd name="connsiteX206" fmla="*/ 9771 w 10000"/>
                <a:gd name="connsiteY206" fmla="*/ 789 h 10000"/>
                <a:gd name="connsiteX207" fmla="*/ 9795 w 10000"/>
                <a:gd name="connsiteY207" fmla="*/ 671 h 10000"/>
                <a:gd name="connsiteX208" fmla="*/ 9819 w 10000"/>
                <a:gd name="connsiteY208" fmla="*/ 560 h 10000"/>
                <a:gd name="connsiteX209" fmla="*/ 9842 w 10000"/>
                <a:gd name="connsiteY209" fmla="*/ 457 h 10000"/>
                <a:gd name="connsiteX210" fmla="*/ 9867 w 10000"/>
                <a:gd name="connsiteY210" fmla="*/ 360 h 10000"/>
                <a:gd name="connsiteX211" fmla="*/ 9892 w 10000"/>
                <a:gd name="connsiteY211" fmla="*/ 273 h 10000"/>
                <a:gd name="connsiteX212" fmla="*/ 9918 w 10000"/>
                <a:gd name="connsiteY212" fmla="*/ 192 h 10000"/>
                <a:gd name="connsiteX213" fmla="*/ 9944 w 10000"/>
                <a:gd name="connsiteY213" fmla="*/ 120 h 10000"/>
                <a:gd name="connsiteX214" fmla="*/ 9958 w 10000"/>
                <a:gd name="connsiteY214" fmla="*/ 85 h 10000"/>
                <a:gd name="connsiteX215" fmla="*/ 9970 w 10000"/>
                <a:gd name="connsiteY215" fmla="*/ 57 h 10000"/>
                <a:gd name="connsiteX216" fmla="*/ 9985 w 10000"/>
                <a:gd name="connsiteY216" fmla="*/ 27 h 10000"/>
                <a:gd name="connsiteX217" fmla="*/ 9998 w 10000"/>
                <a:gd name="connsiteY217" fmla="*/ 0 h 10000"/>
                <a:gd name="connsiteX218" fmla="*/ 9998 w 10000"/>
                <a:gd name="connsiteY218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55 w 10000"/>
                <a:gd name="connsiteY56" fmla="*/ 2888 h 10000"/>
                <a:gd name="connsiteX57" fmla="*/ 241 w 10000"/>
                <a:gd name="connsiteY57" fmla="*/ 2898 h 10000"/>
                <a:gd name="connsiteX58" fmla="*/ 233 w 10000"/>
                <a:gd name="connsiteY58" fmla="*/ 2906 h 10000"/>
                <a:gd name="connsiteX59" fmla="*/ 220 w 10000"/>
                <a:gd name="connsiteY59" fmla="*/ 2924 h 10000"/>
                <a:gd name="connsiteX60" fmla="*/ 207 w 10000"/>
                <a:gd name="connsiteY60" fmla="*/ 2947 h 10000"/>
                <a:gd name="connsiteX61" fmla="*/ 193 w 10000"/>
                <a:gd name="connsiteY61" fmla="*/ 2977 h 10000"/>
                <a:gd name="connsiteX62" fmla="*/ 181 w 10000"/>
                <a:gd name="connsiteY62" fmla="*/ 3009 h 10000"/>
                <a:gd name="connsiteX63" fmla="*/ 169 w 10000"/>
                <a:gd name="connsiteY63" fmla="*/ 3047 h 10000"/>
                <a:gd name="connsiteX64" fmla="*/ 156 w 10000"/>
                <a:gd name="connsiteY64" fmla="*/ 3090 h 10000"/>
                <a:gd name="connsiteX65" fmla="*/ 144 w 10000"/>
                <a:gd name="connsiteY65" fmla="*/ 3136 h 10000"/>
                <a:gd name="connsiteX66" fmla="*/ 132 w 10000"/>
                <a:gd name="connsiteY66" fmla="*/ 3189 h 10000"/>
                <a:gd name="connsiteX67" fmla="*/ 121 w 10000"/>
                <a:gd name="connsiteY67" fmla="*/ 3242 h 10000"/>
                <a:gd name="connsiteX68" fmla="*/ 111 w 10000"/>
                <a:gd name="connsiteY68" fmla="*/ 3302 h 10000"/>
                <a:gd name="connsiteX69" fmla="*/ 101 w 10000"/>
                <a:gd name="connsiteY69" fmla="*/ 3364 h 10000"/>
                <a:gd name="connsiteX70" fmla="*/ 89 w 10000"/>
                <a:gd name="connsiteY70" fmla="*/ 3432 h 10000"/>
                <a:gd name="connsiteX71" fmla="*/ 80 w 10000"/>
                <a:gd name="connsiteY71" fmla="*/ 3502 h 10000"/>
                <a:gd name="connsiteX72" fmla="*/ 71 w 10000"/>
                <a:gd name="connsiteY72" fmla="*/ 3575 h 10000"/>
                <a:gd name="connsiteX73" fmla="*/ 63 w 10000"/>
                <a:gd name="connsiteY73" fmla="*/ 3651 h 10000"/>
                <a:gd name="connsiteX74" fmla="*/ 46 w 10000"/>
                <a:gd name="connsiteY74" fmla="*/ 3815 h 10000"/>
                <a:gd name="connsiteX75" fmla="*/ 33 w 10000"/>
                <a:gd name="connsiteY75" fmla="*/ 3989 h 10000"/>
                <a:gd name="connsiteX76" fmla="*/ 23 w 10000"/>
                <a:gd name="connsiteY76" fmla="*/ 4175 h 10000"/>
                <a:gd name="connsiteX77" fmla="*/ 12 w 10000"/>
                <a:gd name="connsiteY77" fmla="*/ 4369 h 10000"/>
                <a:gd name="connsiteX78" fmla="*/ 6 w 10000"/>
                <a:gd name="connsiteY78" fmla="*/ 4572 h 10000"/>
                <a:gd name="connsiteX79" fmla="*/ 1 w 10000"/>
                <a:gd name="connsiteY79" fmla="*/ 4782 h 10000"/>
                <a:gd name="connsiteX80" fmla="*/ 0 w 10000"/>
                <a:gd name="connsiteY80" fmla="*/ 4998 h 10000"/>
                <a:gd name="connsiteX81" fmla="*/ 0 w 10000"/>
                <a:gd name="connsiteY81" fmla="*/ 4998 h 10000"/>
                <a:gd name="connsiteX82" fmla="*/ 1 w 10000"/>
                <a:gd name="connsiteY82" fmla="*/ 5216 h 10000"/>
                <a:gd name="connsiteX83" fmla="*/ 6 w 10000"/>
                <a:gd name="connsiteY83" fmla="*/ 5425 h 10000"/>
                <a:gd name="connsiteX84" fmla="*/ 12 w 10000"/>
                <a:gd name="connsiteY84" fmla="*/ 5628 h 10000"/>
                <a:gd name="connsiteX85" fmla="*/ 23 w 10000"/>
                <a:gd name="connsiteY85" fmla="*/ 5822 h 10000"/>
                <a:gd name="connsiteX86" fmla="*/ 33 w 10000"/>
                <a:gd name="connsiteY86" fmla="*/ 6007 h 10000"/>
                <a:gd name="connsiteX87" fmla="*/ 46 w 10000"/>
                <a:gd name="connsiteY87" fmla="*/ 6181 h 10000"/>
                <a:gd name="connsiteX88" fmla="*/ 63 w 10000"/>
                <a:gd name="connsiteY88" fmla="*/ 6346 h 10000"/>
                <a:gd name="connsiteX89" fmla="*/ 71 w 10000"/>
                <a:gd name="connsiteY89" fmla="*/ 6421 h 10000"/>
                <a:gd name="connsiteX90" fmla="*/ 80 w 10000"/>
                <a:gd name="connsiteY90" fmla="*/ 6495 h 10000"/>
                <a:gd name="connsiteX91" fmla="*/ 89 w 10000"/>
                <a:gd name="connsiteY91" fmla="*/ 6565 h 10000"/>
                <a:gd name="connsiteX92" fmla="*/ 101 w 10000"/>
                <a:gd name="connsiteY92" fmla="*/ 6633 h 10000"/>
                <a:gd name="connsiteX93" fmla="*/ 111 w 10000"/>
                <a:gd name="connsiteY93" fmla="*/ 6695 h 10000"/>
                <a:gd name="connsiteX94" fmla="*/ 121 w 10000"/>
                <a:gd name="connsiteY94" fmla="*/ 6755 h 10000"/>
                <a:gd name="connsiteX95" fmla="*/ 3953 w 10000"/>
                <a:gd name="connsiteY95" fmla="*/ 7115 h 10000"/>
                <a:gd name="connsiteX96" fmla="*/ 3953 w 10000"/>
                <a:gd name="connsiteY96" fmla="*/ 7115 h 10000"/>
                <a:gd name="connsiteX97" fmla="*/ 4075 w 10000"/>
                <a:gd name="connsiteY97" fmla="*/ 7117 h 10000"/>
                <a:gd name="connsiteX98" fmla="*/ 4200 w 10000"/>
                <a:gd name="connsiteY98" fmla="*/ 7122 h 10000"/>
                <a:gd name="connsiteX99" fmla="*/ 4324 w 10000"/>
                <a:gd name="connsiteY99" fmla="*/ 7129 h 10000"/>
                <a:gd name="connsiteX100" fmla="*/ 4447 w 10000"/>
                <a:gd name="connsiteY100" fmla="*/ 7142 h 10000"/>
                <a:gd name="connsiteX101" fmla="*/ 4572 w 10000"/>
                <a:gd name="connsiteY101" fmla="*/ 7155 h 10000"/>
                <a:gd name="connsiteX102" fmla="*/ 4695 w 10000"/>
                <a:gd name="connsiteY102" fmla="*/ 7173 h 10000"/>
                <a:gd name="connsiteX103" fmla="*/ 4820 w 10000"/>
                <a:gd name="connsiteY103" fmla="*/ 7193 h 10000"/>
                <a:gd name="connsiteX104" fmla="*/ 4942 w 10000"/>
                <a:gd name="connsiteY104" fmla="*/ 7216 h 10000"/>
                <a:gd name="connsiteX105" fmla="*/ 5065 w 10000"/>
                <a:gd name="connsiteY105" fmla="*/ 7240 h 10000"/>
                <a:gd name="connsiteX106" fmla="*/ 5189 w 10000"/>
                <a:gd name="connsiteY106" fmla="*/ 7268 h 10000"/>
                <a:gd name="connsiteX107" fmla="*/ 5310 w 10000"/>
                <a:gd name="connsiteY107" fmla="*/ 7298 h 10000"/>
                <a:gd name="connsiteX108" fmla="*/ 5432 w 10000"/>
                <a:gd name="connsiteY108" fmla="*/ 7330 h 10000"/>
                <a:gd name="connsiteX109" fmla="*/ 5553 w 10000"/>
                <a:gd name="connsiteY109" fmla="*/ 7365 h 10000"/>
                <a:gd name="connsiteX110" fmla="*/ 5676 w 10000"/>
                <a:gd name="connsiteY110" fmla="*/ 7401 h 10000"/>
                <a:gd name="connsiteX111" fmla="*/ 5796 w 10000"/>
                <a:gd name="connsiteY111" fmla="*/ 7440 h 10000"/>
                <a:gd name="connsiteX112" fmla="*/ 5916 w 10000"/>
                <a:gd name="connsiteY112" fmla="*/ 7481 h 10000"/>
                <a:gd name="connsiteX113" fmla="*/ 6034 w 10000"/>
                <a:gd name="connsiteY113" fmla="*/ 7524 h 10000"/>
                <a:gd name="connsiteX114" fmla="*/ 6153 w 10000"/>
                <a:gd name="connsiteY114" fmla="*/ 7567 h 10000"/>
                <a:gd name="connsiteX115" fmla="*/ 6271 w 10000"/>
                <a:gd name="connsiteY115" fmla="*/ 7616 h 10000"/>
                <a:gd name="connsiteX116" fmla="*/ 6389 w 10000"/>
                <a:gd name="connsiteY116" fmla="*/ 7664 h 10000"/>
                <a:gd name="connsiteX117" fmla="*/ 6504 w 10000"/>
                <a:gd name="connsiteY117" fmla="*/ 7713 h 10000"/>
                <a:gd name="connsiteX118" fmla="*/ 6620 w 10000"/>
                <a:gd name="connsiteY118" fmla="*/ 7764 h 10000"/>
                <a:gd name="connsiteX119" fmla="*/ 6735 w 10000"/>
                <a:gd name="connsiteY119" fmla="*/ 7816 h 10000"/>
                <a:gd name="connsiteX120" fmla="*/ 6846 w 10000"/>
                <a:gd name="connsiteY120" fmla="*/ 7869 h 10000"/>
                <a:gd name="connsiteX121" fmla="*/ 6960 w 10000"/>
                <a:gd name="connsiteY121" fmla="*/ 7924 h 10000"/>
                <a:gd name="connsiteX122" fmla="*/ 7070 w 10000"/>
                <a:gd name="connsiteY122" fmla="*/ 7980 h 10000"/>
                <a:gd name="connsiteX123" fmla="*/ 7181 w 10000"/>
                <a:gd name="connsiteY123" fmla="*/ 8035 h 10000"/>
                <a:gd name="connsiteX124" fmla="*/ 7290 w 10000"/>
                <a:gd name="connsiteY124" fmla="*/ 8093 h 10000"/>
                <a:gd name="connsiteX125" fmla="*/ 7397 w 10000"/>
                <a:gd name="connsiteY125" fmla="*/ 8153 h 10000"/>
                <a:gd name="connsiteX126" fmla="*/ 7504 w 10000"/>
                <a:gd name="connsiteY126" fmla="*/ 8212 h 10000"/>
                <a:gd name="connsiteX127" fmla="*/ 7609 w 10000"/>
                <a:gd name="connsiteY127" fmla="*/ 8270 h 10000"/>
                <a:gd name="connsiteX128" fmla="*/ 7712 w 10000"/>
                <a:gd name="connsiteY128" fmla="*/ 8331 h 10000"/>
                <a:gd name="connsiteX129" fmla="*/ 7815 w 10000"/>
                <a:gd name="connsiteY129" fmla="*/ 8392 h 10000"/>
                <a:gd name="connsiteX130" fmla="*/ 7915 w 10000"/>
                <a:gd name="connsiteY130" fmla="*/ 8452 h 10000"/>
                <a:gd name="connsiteX131" fmla="*/ 8014 w 10000"/>
                <a:gd name="connsiteY131" fmla="*/ 8514 h 10000"/>
                <a:gd name="connsiteX132" fmla="*/ 8112 w 10000"/>
                <a:gd name="connsiteY132" fmla="*/ 8575 h 10000"/>
                <a:gd name="connsiteX133" fmla="*/ 8302 w 10000"/>
                <a:gd name="connsiteY133" fmla="*/ 8698 h 10000"/>
                <a:gd name="connsiteX134" fmla="*/ 8484 w 10000"/>
                <a:gd name="connsiteY134" fmla="*/ 8821 h 10000"/>
                <a:gd name="connsiteX135" fmla="*/ 8661 w 10000"/>
                <a:gd name="connsiteY135" fmla="*/ 8943 h 10000"/>
                <a:gd name="connsiteX136" fmla="*/ 8828 w 10000"/>
                <a:gd name="connsiteY136" fmla="*/ 9063 h 10000"/>
                <a:gd name="connsiteX137" fmla="*/ 8989 w 10000"/>
                <a:gd name="connsiteY137" fmla="*/ 9182 h 10000"/>
                <a:gd name="connsiteX138" fmla="*/ 9139 w 10000"/>
                <a:gd name="connsiteY138" fmla="*/ 9295 h 10000"/>
                <a:gd name="connsiteX139" fmla="*/ 9283 w 10000"/>
                <a:gd name="connsiteY139" fmla="*/ 9405 h 10000"/>
                <a:gd name="connsiteX140" fmla="*/ 9416 w 10000"/>
                <a:gd name="connsiteY140" fmla="*/ 9510 h 10000"/>
                <a:gd name="connsiteX141" fmla="*/ 9539 w 10000"/>
                <a:gd name="connsiteY141" fmla="*/ 9610 h 10000"/>
                <a:gd name="connsiteX142" fmla="*/ 9653 w 10000"/>
                <a:gd name="connsiteY142" fmla="*/ 9703 h 10000"/>
                <a:gd name="connsiteX143" fmla="*/ 9756 w 10000"/>
                <a:gd name="connsiteY143" fmla="*/ 9788 h 10000"/>
                <a:gd name="connsiteX144" fmla="*/ 9849 w 10000"/>
                <a:gd name="connsiteY144" fmla="*/ 9869 h 10000"/>
                <a:gd name="connsiteX145" fmla="*/ 9929 w 10000"/>
                <a:gd name="connsiteY145" fmla="*/ 9938 h 10000"/>
                <a:gd name="connsiteX146" fmla="*/ 10000 w 10000"/>
                <a:gd name="connsiteY146" fmla="*/ 10000 h 10000"/>
                <a:gd name="connsiteX147" fmla="*/ 10000 w 10000"/>
                <a:gd name="connsiteY147" fmla="*/ 10000 h 10000"/>
                <a:gd name="connsiteX148" fmla="*/ 9986 w 10000"/>
                <a:gd name="connsiteY148" fmla="*/ 9973 h 10000"/>
                <a:gd name="connsiteX149" fmla="*/ 9971 w 10000"/>
                <a:gd name="connsiteY149" fmla="*/ 9945 h 10000"/>
                <a:gd name="connsiteX150" fmla="*/ 9958 w 10000"/>
                <a:gd name="connsiteY150" fmla="*/ 9914 h 10000"/>
                <a:gd name="connsiteX151" fmla="*/ 9944 w 10000"/>
                <a:gd name="connsiteY151" fmla="*/ 9880 h 10000"/>
                <a:gd name="connsiteX152" fmla="*/ 9918 w 10000"/>
                <a:gd name="connsiteY152" fmla="*/ 9808 h 10000"/>
                <a:gd name="connsiteX153" fmla="*/ 9893 w 10000"/>
                <a:gd name="connsiteY153" fmla="*/ 9727 h 10000"/>
                <a:gd name="connsiteX154" fmla="*/ 9867 w 10000"/>
                <a:gd name="connsiteY154" fmla="*/ 9640 h 10000"/>
                <a:gd name="connsiteX155" fmla="*/ 9842 w 10000"/>
                <a:gd name="connsiteY155" fmla="*/ 9542 h 10000"/>
                <a:gd name="connsiteX156" fmla="*/ 9819 w 10000"/>
                <a:gd name="connsiteY156" fmla="*/ 9439 h 10000"/>
                <a:gd name="connsiteX157" fmla="*/ 9795 w 10000"/>
                <a:gd name="connsiteY157" fmla="*/ 9329 h 10000"/>
                <a:gd name="connsiteX158" fmla="*/ 9773 w 10000"/>
                <a:gd name="connsiteY158" fmla="*/ 9211 h 10000"/>
                <a:gd name="connsiteX159" fmla="*/ 9751 w 10000"/>
                <a:gd name="connsiteY159" fmla="*/ 9086 h 10000"/>
                <a:gd name="connsiteX160" fmla="*/ 9728 w 10000"/>
                <a:gd name="connsiteY160" fmla="*/ 8955 h 10000"/>
                <a:gd name="connsiteX161" fmla="*/ 9708 w 10000"/>
                <a:gd name="connsiteY161" fmla="*/ 8817 h 10000"/>
                <a:gd name="connsiteX162" fmla="*/ 9688 w 10000"/>
                <a:gd name="connsiteY162" fmla="*/ 8673 h 10000"/>
                <a:gd name="connsiteX163" fmla="*/ 9669 w 10000"/>
                <a:gd name="connsiteY163" fmla="*/ 8522 h 10000"/>
                <a:gd name="connsiteX164" fmla="*/ 9650 w 10000"/>
                <a:gd name="connsiteY164" fmla="*/ 8366 h 10000"/>
                <a:gd name="connsiteX165" fmla="*/ 9633 w 10000"/>
                <a:gd name="connsiteY165" fmla="*/ 8204 h 10000"/>
                <a:gd name="connsiteX166" fmla="*/ 9617 w 10000"/>
                <a:gd name="connsiteY166" fmla="*/ 8035 h 10000"/>
                <a:gd name="connsiteX167" fmla="*/ 9600 w 10000"/>
                <a:gd name="connsiteY167" fmla="*/ 7861 h 10000"/>
                <a:gd name="connsiteX168" fmla="*/ 9586 w 10000"/>
                <a:gd name="connsiteY168" fmla="*/ 7685 h 10000"/>
                <a:gd name="connsiteX169" fmla="*/ 9571 w 10000"/>
                <a:gd name="connsiteY169" fmla="*/ 7502 h 10000"/>
                <a:gd name="connsiteX170" fmla="*/ 9558 w 10000"/>
                <a:gd name="connsiteY170" fmla="*/ 7314 h 10000"/>
                <a:gd name="connsiteX171" fmla="*/ 9546 w 10000"/>
                <a:gd name="connsiteY171" fmla="*/ 7122 h 10000"/>
                <a:gd name="connsiteX172" fmla="*/ 9534 w 10000"/>
                <a:gd name="connsiteY172" fmla="*/ 6927 h 10000"/>
                <a:gd name="connsiteX173" fmla="*/ 9525 w 10000"/>
                <a:gd name="connsiteY173" fmla="*/ 6727 h 10000"/>
                <a:gd name="connsiteX174" fmla="*/ 9516 w 10000"/>
                <a:gd name="connsiteY174" fmla="*/ 6522 h 10000"/>
                <a:gd name="connsiteX175" fmla="*/ 9508 w 10000"/>
                <a:gd name="connsiteY175" fmla="*/ 6312 h 10000"/>
                <a:gd name="connsiteX176" fmla="*/ 9502 w 10000"/>
                <a:gd name="connsiteY176" fmla="*/ 6103 h 10000"/>
                <a:gd name="connsiteX177" fmla="*/ 9496 w 10000"/>
                <a:gd name="connsiteY177" fmla="*/ 5888 h 10000"/>
                <a:gd name="connsiteX178" fmla="*/ 9491 w 10000"/>
                <a:gd name="connsiteY178" fmla="*/ 5669 h 10000"/>
                <a:gd name="connsiteX179" fmla="*/ 9489 w 10000"/>
                <a:gd name="connsiteY179" fmla="*/ 5447 h 10000"/>
                <a:gd name="connsiteX180" fmla="*/ 9488 w 10000"/>
                <a:gd name="connsiteY180" fmla="*/ 5225 h 10000"/>
                <a:gd name="connsiteX181" fmla="*/ 9487 w 10000"/>
                <a:gd name="connsiteY181" fmla="*/ 5001 h 10000"/>
                <a:gd name="connsiteX182" fmla="*/ 9487 w 10000"/>
                <a:gd name="connsiteY182" fmla="*/ 5001 h 10000"/>
                <a:gd name="connsiteX183" fmla="*/ 9488 w 10000"/>
                <a:gd name="connsiteY183" fmla="*/ 4773 h 10000"/>
                <a:gd name="connsiteX184" fmla="*/ 9489 w 10000"/>
                <a:gd name="connsiteY184" fmla="*/ 4550 h 10000"/>
                <a:gd name="connsiteX185" fmla="*/ 9491 w 10000"/>
                <a:gd name="connsiteY185" fmla="*/ 4329 h 10000"/>
                <a:gd name="connsiteX186" fmla="*/ 9496 w 10000"/>
                <a:gd name="connsiteY186" fmla="*/ 4112 h 10000"/>
                <a:gd name="connsiteX187" fmla="*/ 9502 w 10000"/>
                <a:gd name="connsiteY187" fmla="*/ 3897 h 10000"/>
                <a:gd name="connsiteX188" fmla="*/ 9508 w 10000"/>
                <a:gd name="connsiteY188" fmla="*/ 3686 h 10000"/>
                <a:gd name="connsiteX189" fmla="*/ 9516 w 10000"/>
                <a:gd name="connsiteY189" fmla="*/ 3477 h 10000"/>
                <a:gd name="connsiteX190" fmla="*/ 9525 w 10000"/>
                <a:gd name="connsiteY190" fmla="*/ 3273 h 10000"/>
                <a:gd name="connsiteX191" fmla="*/ 9534 w 10000"/>
                <a:gd name="connsiteY191" fmla="*/ 3074 h 10000"/>
                <a:gd name="connsiteX192" fmla="*/ 9546 w 10000"/>
                <a:gd name="connsiteY192" fmla="*/ 2876 h 10000"/>
                <a:gd name="connsiteX193" fmla="*/ 9558 w 10000"/>
                <a:gd name="connsiteY193" fmla="*/ 2684 h 10000"/>
                <a:gd name="connsiteX194" fmla="*/ 9571 w 10000"/>
                <a:gd name="connsiteY194" fmla="*/ 2498 h 10000"/>
                <a:gd name="connsiteX195" fmla="*/ 9584 w 10000"/>
                <a:gd name="connsiteY195" fmla="*/ 2315 h 10000"/>
                <a:gd name="connsiteX196" fmla="*/ 9600 w 10000"/>
                <a:gd name="connsiteY196" fmla="*/ 2137 h 10000"/>
                <a:gd name="connsiteX197" fmla="*/ 9617 w 10000"/>
                <a:gd name="connsiteY197" fmla="*/ 1965 h 10000"/>
                <a:gd name="connsiteX198" fmla="*/ 9633 w 10000"/>
                <a:gd name="connsiteY198" fmla="*/ 1796 h 10000"/>
                <a:gd name="connsiteX199" fmla="*/ 9650 w 10000"/>
                <a:gd name="connsiteY199" fmla="*/ 1634 h 10000"/>
                <a:gd name="connsiteX200" fmla="*/ 9669 w 10000"/>
                <a:gd name="connsiteY200" fmla="*/ 1478 h 10000"/>
                <a:gd name="connsiteX201" fmla="*/ 9687 w 10000"/>
                <a:gd name="connsiteY201" fmla="*/ 1327 h 10000"/>
                <a:gd name="connsiteX202" fmla="*/ 9708 w 10000"/>
                <a:gd name="connsiteY202" fmla="*/ 1183 h 10000"/>
                <a:gd name="connsiteX203" fmla="*/ 9728 w 10000"/>
                <a:gd name="connsiteY203" fmla="*/ 1046 h 10000"/>
                <a:gd name="connsiteX204" fmla="*/ 9749 w 10000"/>
                <a:gd name="connsiteY204" fmla="*/ 914 h 10000"/>
                <a:gd name="connsiteX205" fmla="*/ 9771 w 10000"/>
                <a:gd name="connsiteY205" fmla="*/ 789 h 10000"/>
                <a:gd name="connsiteX206" fmla="*/ 9795 w 10000"/>
                <a:gd name="connsiteY206" fmla="*/ 671 h 10000"/>
                <a:gd name="connsiteX207" fmla="*/ 9819 w 10000"/>
                <a:gd name="connsiteY207" fmla="*/ 560 h 10000"/>
                <a:gd name="connsiteX208" fmla="*/ 9842 w 10000"/>
                <a:gd name="connsiteY208" fmla="*/ 457 h 10000"/>
                <a:gd name="connsiteX209" fmla="*/ 9867 w 10000"/>
                <a:gd name="connsiteY209" fmla="*/ 360 h 10000"/>
                <a:gd name="connsiteX210" fmla="*/ 9892 w 10000"/>
                <a:gd name="connsiteY210" fmla="*/ 273 h 10000"/>
                <a:gd name="connsiteX211" fmla="*/ 9918 w 10000"/>
                <a:gd name="connsiteY211" fmla="*/ 192 h 10000"/>
                <a:gd name="connsiteX212" fmla="*/ 9944 w 10000"/>
                <a:gd name="connsiteY212" fmla="*/ 120 h 10000"/>
                <a:gd name="connsiteX213" fmla="*/ 9958 w 10000"/>
                <a:gd name="connsiteY213" fmla="*/ 85 h 10000"/>
                <a:gd name="connsiteX214" fmla="*/ 9970 w 10000"/>
                <a:gd name="connsiteY214" fmla="*/ 57 h 10000"/>
                <a:gd name="connsiteX215" fmla="*/ 9985 w 10000"/>
                <a:gd name="connsiteY215" fmla="*/ 27 h 10000"/>
                <a:gd name="connsiteX216" fmla="*/ 9998 w 10000"/>
                <a:gd name="connsiteY216" fmla="*/ 0 h 10000"/>
                <a:gd name="connsiteX217" fmla="*/ 9998 w 10000"/>
                <a:gd name="connsiteY217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61 w 10000"/>
                <a:gd name="connsiteY55" fmla="*/ 2883 h 10000"/>
                <a:gd name="connsiteX56" fmla="*/ 241 w 10000"/>
                <a:gd name="connsiteY56" fmla="*/ 2898 h 10000"/>
                <a:gd name="connsiteX57" fmla="*/ 233 w 10000"/>
                <a:gd name="connsiteY57" fmla="*/ 2906 h 10000"/>
                <a:gd name="connsiteX58" fmla="*/ 220 w 10000"/>
                <a:gd name="connsiteY58" fmla="*/ 2924 h 10000"/>
                <a:gd name="connsiteX59" fmla="*/ 207 w 10000"/>
                <a:gd name="connsiteY59" fmla="*/ 2947 h 10000"/>
                <a:gd name="connsiteX60" fmla="*/ 193 w 10000"/>
                <a:gd name="connsiteY60" fmla="*/ 2977 h 10000"/>
                <a:gd name="connsiteX61" fmla="*/ 181 w 10000"/>
                <a:gd name="connsiteY61" fmla="*/ 3009 h 10000"/>
                <a:gd name="connsiteX62" fmla="*/ 169 w 10000"/>
                <a:gd name="connsiteY62" fmla="*/ 3047 h 10000"/>
                <a:gd name="connsiteX63" fmla="*/ 156 w 10000"/>
                <a:gd name="connsiteY63" fmla="*/ 3090 h 10000"/>
                <a:gd name="connsiteX64" fmla="*/ 144 w 10000"/>
                <a:gd name="connsiteY64" fmla="*/ 3136 h 10000"/>
                <a:gd name="connsiteX65" fmla="*/ 132 w 10000"/>
                <a:gd name="connsiteY65" fmla="*/ 3189 h 10000"/>
                <a:gd name="connsiteX66" fmla="*/ 121 w 10000"/>
                <a:gd name="connsiteY66" fmla="*/ 3242 h 10000"/>
                <a:gd name="connsiteX67" fmla="*/ 111 w 10000"/>
                <a:gd name="connsiteY67" fmla="*/ 3302 h 10000"/>
                <a:gd name="connsiteX68" fmla="*/ 101 w 10000"/>
                <a:gd name="connsiteY68" fmla="*/ 3364 h 10000"/>
                <a:gd name="connsiteX69" fmla="*/ 89 w 10000"/>
                <a:gd name="connsiteY69" fmla="*/ 3432 h 10000"/>
                <a:gd name="connsiteX70" fmla="*/ 80 w 10000"/>
                <a:gd name="connsiteY70" fmla="*/ 3502 h 10000"/>
                <a:gd name="connsiteX71" fmla="*/ 71 w 10000"/>
                <a:gd name="connsiteY71" fmla="*/ 3575 h 10000"/>
                <a:gd name="connsiteX72" fmla="*/ 63 w 10000"/>
                <a:gd name="connsiteY72" fmla="*/ 3651 h 10000"/>
                <a:gd name="connsiteX73" fmla="*/ 46 w 10000"/>
                <a:gd name="connsiteY73" fmla="*/ 3815 h 10000"/>
                <a:gd name="connsiteX74" fmla="*/ 33 w 10000"/>
                <a:gd name="connsiteY74" fmla="*/ 3989 h 10000"/>
                <a:gd name="connsiteX75" fmla="*/ 23 w 10000"/>
                <a:gd name="connsiteY75" fmla="*/ 4175 h 10000"/>
                <a:gd name="connsiteX76" fmla="*/ 12 w 10000"/>
                <a:gd name="connsiteY76" fmla="*/ 4369 h 10000"/>
                <a:gd name="connsiteX77" fmla="*/ 6 w 10000"/>
                <a:gd name="connsiteY77" fmla="*/ 4572 h 10000"/>
                <a:gd name="connsiteX78" fmla="*/ 1 w 10000"/>
                <a:gd name="connsiteY78" fmla="*/ 4782 h 10000"/>
                <a:gd name="connsiteX79" fmla="*/ 0 w 10000"/>
                <a:gd name="connsiteY79" fmla="*/ 4998 h 10000"/>
                <a:gd name="connsiteX80" fmla="*/ 0 w 10000"/>
                <a:gd name="connsiteY80" fmla="*/ 4998 h 10000"/>
                <a:gd name="connsiteX81" fmla="*/ 1 w 10000"/>
                <a:gd name="connsiteY81" fmla="*/ 5216 h 10000"/>
                <a:gd name="connsiteX82" fmla="*/ 6 w 10000"/>
                <a:gd name="connsiteY82" fmla="*/ 5425 h 10000"/>
                <a:gd name="connsiteX83" fmla="*/ 12 w 10000"/>
                <a:gd name="connsiteY83" fmla="*/ 5628 h 10000"/>
                <a:gd name="connsiteX84" fmla="*/ 23 w 10000"/>
                <a:gd name="connsiteY84" fmla="*/ 5822 h 10000"/>
                <a:gd name="connsiteX85" fmla="*/ 33 w 10000"/>
                <a:gd name="connsiteY85" fmla="*/ 6007 h 10000"/>
                <a:gd name="connsiteX86" fmla="*/ 46 w 10000"/>
                <a:gd name="connsiteY86" fmla="*/ 6181 h 10000"/>
                <a:gd name="connsiteX87" fmla="*/ 63 w 10000"/>
                <a:gd name="connsiteY87" fmla="*/ 6346 h 10000"/>
                <a:gd name="connsiteX88" fmla="*/ 71 w 10000"/>
                <a:gd name="connsiteY88" fmla="*/ 6421 h 10000"/>
                <a:gd name="connsiteX89" fmla="*/ 80 w 10000"/>
                <a:gd name="connsiteY89" fmla="*/ 6495 h 10000"/>
                <a:gd name="connsiteX90" fmla="*/ 89 w 10000"/>
                <a:gd name="connsiteY90" fmla="*/ 6565 h 10000"/>
                <a:gd name="connsiteX91" fmla="*/ 101 w 10000"/>
                <a:gd name="connsiteY91" fmla="*/ 6633 h 10000"/>
                <a:gd name="connsiteX92" fmla="*/ 111 w 10000"/>
                <a:gd name="connsiteY92" fmla="*/ 6695 h 10000"/>
                <a:gd name="connsiteX93" fmla="*/ 121 w 10000"/>
                <a:gd name="connsiteY93" fmla="*/ 6755 h 10000"/>
                <a:gd name="connsiteX94" fmla="*/ 3953 w 10000"/>
                <a:gd name="connsiteY94" fmla="*/ 7115 h 10000"/>
                <a:gd name="connsiteX95" fmla="*/ 3953 w 10000"/>
                <a:gd name="connsiteY95" fmla="*/ 7115 h 10000"/>
                <a:gd name="connsiteX96" fmla="*/ 4075 w 10000"/>
                <a:gd name="connsiteY96" fmla="*/ 7117 h 10000"/>
                <a:gd name="connsiteX97" fmla="*/ 4200 w 10000"/>
                <a:gd name="connsiteY97" fmla="*/ 7122 h 10000"/>
                <a:gd name="connsiteX98" fmla="*/ 4324 w 10000"/>
                <a:gd name="connsiteY98" fmla="*/ 7129 h 10000"/>
                <a:gd name="connsiteX99" fmla="*/ 4447 w 10000"/>
                <a:gd name="connsiteY99" fmla="*/ 7142 h 10000"/>
                <a:gd name="connsiteX100" fmla="*/ 4572 w 10000"/>
                <a:gd name="connsiteY100" fmla="*/ 7155 h 10000"/>
                <a:gd name="connsiteX101" fmla="*/ 4695 w 10000"/>
                <a:gd name="connsiteY101" fmla="*/ 7173 h 10000"/>
                <a:gd name="connsiteX102" fmla="*/ 4820 w 10000"/>
                <a:gd name="connsiteY102" fmla="*/ 7193 h 10000"/>
                <a:gd name="connsiteX103" fmla="*/ 4942 w 10000"/>
                <a:gd name="connsiteY103" fmla="*/ 7216 h 10000"/>
                <a:gd name="connsiteX104" fmla="*/ 5065 w 10000"/>
                <a:gd name="connsiteY104" fmla="*/ 7240 h 10000"/>
                <a:gd name="connsiteX105" fmla="*/ 5189 w 10000"/>
                <a:gd name="connsiteY105" fmla="*/ 7268 h 10000"/>
                <a:gd name="connsiteX106" fmla="*/ 5310 w 10000"/>
                <a:gd name="connsiteY106" fmla="*/ 7298 h 10000"/>
                <a:gd name="connsiteX107" fmla="*/ 5432 w 10000"/>
                <a:gd name="connsiteY107" fmla="*/ 7330 h 10000"/>
                <a:gd name="connsiteX108" fmla="*/ 5553 w 10000"/>
                <a:gd name="connsiteY108" fmla="*/ 7365 h 10000"/>
                <a:gd name="connsiteX109" fmla="*/ 5676 w 10000"/>
                <a:gd name="connsiteY109" fmla="*/ 7401 h 10000"/>
                <a:gd name="connsiteX110" fmla="*/ 5796 w 10000"/>
                <a:gd name="connsiteY110" fmla="*/ 7440 h 10000"/>
                <a:gd name="connsiteX111" fmla="*/ 5916 w 10000"/>
                <a:gd name="connsiteY111" fmla="*/ 7481 h 10000"/>
                <a:gd name="connsiteX112" fmla="*/ 6034 w 10000"/>
                <a:gd name="connsiteY112" fmla="*/ 7524 h 10000"/>
                <a:gd name="connsiteX113" fmla="*/ 6153 w 10000"/>
                <a:gd name="connsiteY113" fmla="*/ 7567 h 10000"/>
                <a:gd name="connsiteX114" fmla="*/ 6271 w 10000"/>
                <a:gd name="connsiteY114" fmla="*/ 7616 h 10000"/>
                <a:gd name="connsiteX115" fmla="*/ 6389 w 10000"/>
                <a:gd name="connsiteY115" fmla="*/ 7664 h 10000"/>
                <a:gd name="connsiteX116" fmla="*/ 6504 w 10000"/>
                <a:gd name="connsiteY116" fmla="*/ 7713 h 10000"/>
                <a:gd name="connsiteX117" fmla="*/ 6620 w 10000"/>
                <a:gd name="connsiteY117" fmla="*/ 7764 h 10000"/>
                <a:gd name="connsiteX118" fmla="*/ 6735 w 10000"/>
                <a:gd name="connsiteY118" fmla="*/ 7816 h 10000"/>
                <a:gd name="connsiteX119" fmla="*/ 6846 w 10000"/>
                <a:gd name="connsiteY119" fmla="*/ 7869 h 10000"/>
                <a:gd name="connsiteX120" fmla="*/ 6960 w 10000"/>
                <a:gd name="connsiteY120" fmla="*/ 7924 h 10000"/>
                <a:gd name="connsiteX121" fmla="*/ 7070 w 10000"/>
                <a:gd name="connsiteY121" fmla="*/ 7980 h 10000"/>
                <a:gd name="connsiteX122" fmla="*/ 7181 w 10000"/>
                <a:gd name="connsiteY122" fmla="*/ 8035 h 10000"/>
                <a:gd name="connsiteX123" fmla="*/ 7290 w 10000"/>
                <a:gd name="connsiteY123" fmla="*/ 8093 h 10000"/>
                <a:gd name="connsiteX124" fmla="*/ 7397 w 10000"/>
                <a:gd name="connsiteY124" fmla="*/ 8153 h 10000"/>
                <a:gd name="connsiteX125" fmla="*/ 7504 w 10000"/>
                <a:gd name="connsiteY125" fmla="*/ 8212 h 10000"/>
                <a:gd name="connsiteX126" fmla="*/ 7609 w 10000"/>
                <a:gd name="connsiteY126" fmla="*/ 8270 h 10000"/>
                <a:gd name="connsiteX127" fmla="*/ 7712 w 10000"/>
                <a:gd name="connsiteY127" fmla="*/ 8331 h 10000"/>
                <a:gd name="connsiteX128" fmla="*/ 7815 w 10000"/>
                <a:gd name="connsiteY128" fmla="*/ 8392 h 10000"/>
                <a:gd name="connsiteX129" fmla="*/ 7915 w 10000"/>
                <a:gd name="connsiteY129" fmla="*/ 8452 h 10000"/>
                <a:gd name="connsiteX130" fmla="*/ 8014 w 10000"/>
                <a:gd name="connsiteY130" fmla="*/ 8514 h 10000"/>
                <a:gd name="connsiteX131" fmla="*/ 8112 w 10000"/>
                <a:gd name="connsiteY131" fmla="*/ 8575 h 10000"/>
                <a:gd name="connsiteX132" fmla="*/ 8302 w 10000"/>
                <a:gd name="connsiteY132" fmla="*/ 8698 h 10000"/>
                <a:gd name="connsiteX133" fmla="*/ 8484 w 10000"/>
                <a:gd name="connsiteY133" fmla="*/ 8821 h 10000"/>
                <a:gd name="connsiteX134" fmla="*/ 8661 w 10000"/>
                <a:gd name="connsiteY134" fmla="*/ 8943 h 10000"/>
                <a:gd name="connsiteX135" fmla="*/ 8828 w 10000"/>
                <a:gd name="connsiteY135" fmla="*/ 9063 h 10000"/>
                <a:gd name="connsiteX136" fmla="*/ 8989 w 10000"/>
                <a:gd name="connsiteY136" fmla="*/ 9182 h 10000"/>
                <a:gd name="connsiteX137" fmla="*/ 9139 w 10000"/>
                <a:gd name="connsiteY137" fmla="*/ 9295 h 10000"/>
                <a:gd name="connsiteX138" fmla="*/ 9283 w 10000"/>
                <a:gd name="connsiteY138" fmla="*/ 9405 h 10000"/>
                <a:gd name="connsiteX139" fmla="*/ 9416 w 10000"/>
                <a:gd name="connsiteY139" fmla="*/ 9510 h 10000"/>
                <a:gd name="connsiteX140" fmla="*/ 9539 w 10000"/>
                <a:gd name="connsiteY140" fmla="*/ 9610 h 10000"/>
                <a:gd name="connsiteX141" fmla="*/ 9653 w 10000"/>
                <a:gd name="connsiteY141" fmla="*/ 9703 h 10000"/>
                <a:gd name="connsiteX142" fmla="*/ 9756 w 10000"/>
                <a:gd name="connsiteY142" fmla="*/ 9788 h 10000"/>
                <a:gd name="connsiteX143" fmla="*/ 9849 w 10000"/>
                <a:gd name="connsiteY143" fmla="*/ 9869 h 10000"/>
                <a:gd name="connsiteX144" fmla="*/ 9929 w 10000"/>
                <a:gd name="connsiteY144" fmla="*/ 9938 h 10000"/>
                <a:gd name="connsiteX145" fmla="*/ 10000 w 10000"/>
                <a:gd name="connsiteY145" fmla="*/ 10000 h 10000"/>
                <a:gd name="connsiteX146" fmla="*/ 10000 w 10000"/>
                <a:gd name="connsiteY146" fmla="*/ 10000 h 10000"/>
                <a:gd name="connsiteX147" fmla="*/ 9986 w 10000"/>
                <a:gd name="connsiteY147" fmla="*/ 9973 h 10000"/>
                <a:gd name="connsiteX148" fmla="*/ 9971 w 10000"/>
                <a:gd name="connsiteY148" fmla="*/ 9945 h 10000"/>
                <a:gd name="connsiteX149" fmla="*/ 9958 w 10000"/>
                <a:gd name="connsiteY149" fmla="*/ 9914 h 10000"/>
                <a:gd name="connsiteX150" fmla="*/ 9944 w 10000"/>
                <a:gd name="connsiteY150" fmla="*/ 9880 h 10000"/>
                <a:gd name="connsiteX151" fmla="*/ 9918 w 10000"/>
                <a:gd name="connsiteY151" fmla="*/ 9808 h 10000"/>
                <a:gd name="connsiteX152" fmla="*/ 9893 w 10000"/>
                <a:gd name="connsiteY152" fmla="*/ 9727 h 10000"/>
                <a:gd name="connsiteX153" fmla="*/ 9867 w 10000"/>
                <a:gd name="connsiteY153" fmla="*/ 9640 h 10000"/>
                <a:gd name="connsiteX154" fmla="*/ 9842 w 10000"/>
                <a:gd name="connsiteY154" fmla="*/ 9542 h 10000"/>
                <a:gd name="connsiteX155" fmla="*/ 9819 w 10000"/>
                <a:gd name="connsiteY155" fmla="*/ 9439 h 10000"/>
                <a:gd name="connsiteX156" fmla="*/ 9795 w 10000"/>
                <a:gd name="connsiteY156" fmla="*/ 9329 h 10000"/>
                <a:gd name="connsiteX157" fmla="*/ 9773 w 10000"/>
                <a:gd name="connsiteY157" fmla="*/ 9211 h 10000"/>
                <a:gd name="connsiteX158" fmla="*/ 9751 w 10000"/>
                <a:gd name="connsiteY158" fmla="*/ 9086 h 10000"/>
                <a:gd name="connsiteX159" fmla="*/ 9728 w 10000"/>
                <a:gd name="connsiteY159" fmla="*/ 8955 h 10000"/>
                <a:gd name="connsiteX160" fmla="*/ 9708 w 10000"/>
                <a:gd name="connsiteY160" fmla="*/ 8817 h 10000"/>
                <a:gd name="connsiteX161" fmla="*/ 9688 w 10000"/>
                <a:gd name="connsiteY161" fmla="*/ 8673 h 10000"/>
                <a:gd name="connsiteX162" fmla="*/ 9669 w 10000"/>
                <a:gd name="connsiteY162" fmla="*/ 8522 h 10000"/>
                <a:gd name="connsiteX163" fmla="*/ 9650 w 10000"/>
                <a:gd name="connsiteY163" fmla="*/ 8366 h 10000"/>
                <a:gd name="connsiteX164" fmla="*/ 9633 w 10000"/>
                <a:gd name="connsiteY164" fmla="*/ 8204 h 10000"/>
                <a:gd name="connsiteX165" fmla="*/ 9617 w 10000"/>
                <a:gd name="connsiteY165" fmla="*/ 8035 h 10000"/>
                <a:gd name="connsiteX166" fmla="*/ 9600 w 10000"/>
                <a:gd name="connsiteY166" fmla="*/ 7861 h 10000"/>
                <a:gd name="connsiteX167" fmla="*/ 9586 w 10000"/>
                <a:gd name="connsiteY167" fmla="*/ 7685 h 10000"/>
                <a:gd name="connsiteX168" fmla="*/ 9571 w 10000"/>
                <a:gd name="connsiteY168" fmla="*/ 7502 h 10000"/>
                <a:gd name="connsiteX169" fmla="*/ 9558 w 10000"/>
                <a:gd name="connsiteY169" fmla="*/ 7314 h 10000"/>
                <a:gd name="connsiteX170" fmla="*/ 9546 w 10000"/>
                <a:gd name="connsiteY170" fmla="*/ 7122 h 10000"/>
                <a:gd name="connsiteX171" fmla="*/ 9534 w 10000"/>
                <a:gd name="connsiteY171" fmla="*/ 6927 h 10000"/>
                <a:gd name="connsiteX172" fmla="*/ 9525 w 10000"/>
                <a:gd name="connsiteY172" fmla="*/ 6727 h 10000"/>
                <a:gd name="connsiteX173" fmla="*/ 9516 w 10000"/>
                <a:gd name="connsiteY173" fmla="*/ 6522 h 10000"/>
                <a:gd name="connsiteX174" fmla="*/ 9508 w 10000"/>
                <a:gd name="connsiteY174" fmla="*/ 6312 h 10000"/>
                <a:gd name="connsiteX175" fmla="*/ 9502 w 10000"/>
                <a:gd name="connsiteY175" fmla="*/ 6103 h 10000"/>
                <a:gd name="connsiteX176" fmla="*/ 9496 w 10000"/>
                <a:gd name="connsiteY176" fmla="*/ 5888 h 10000"/>
                <a:gd name="connsiteX177" fmla="*/ 9491 w 10000"/>
                <a:gd name="connsiteY177" fmla="*/ 5669 h 10000"/>
                <a:gd name="connsiteX178" fmla="*/ 9489 w 10000"/>
                <a:gd name="connsiteY178" fmla="*/ 5447 h 10000"/>
                <a:gd name="connsiteX179" fmla="*/ 9488 w 10000"/>
                <a:gd name="connsiteY179" fmla="*/ 5225 h 10000"/>
                <a:gd name="connsiteX180" fmla="*/ 9487 w 10000"/>
                <a:gd name="connsiteY180" fmla="*/ 5001 h 10000"/>
                <a:gd name="connsiteX181" fmla="*/ 9487 w 10000"/>
                <a:gd name="connsiteY181" fmla="*/ 5001 h 10000"/>
                <a:gd name="connsiteX182" fmla="*/ 9488 w 10000"/>
                <a:gd name="connsiteY182" fmla="*/ 4773 h 10000"/>
                <a:gd name="connsiteX183" fmla="*/ 9489 w 10000"/>
                <a:gd name="connsiteY183" fmla="*/ 4550 h 10000"/>
                <a:gd name="connsiteX184" fmla="*/ 9491 w 10000"/>
                <a:gd name="connsiteY184" fmla="*/ 4329 h 10000"/>
                <a:gd name="connsiteX185" fmla="*/ 9496 w 10000"/>
                <a:gd name="connsiteY185" fmla="*/ 4112 h 10000"/>
                <a:gd name="connsiteX186" fmla="*/ 9502 w 10000"/>
                <a:gd name="connsiteY186" fmla="*/ 3897 h 10000"/>
                <a:gd name="connsiteX187" fmla="*/ 9508 w 10000"/>
                <a:gd name="connsiteY187" fmla="*/ 3686 h 10000"/>
                <a:gd name="connsiteX188" fmla="*/ 9516 w 10000"/>
                <a:gd name="connsiteY188" fmla="*/ 3477 h 10000"/>
                <a:gd name="connsiteX189" fmla="*/ 9525 w 10000"/>
                <a:gd name="connsiteY189" fmla="*/ 3273 h 10000"/>
                <a:gd name="connsiteX190" fmla="*/ 9534 w 10000"/>
                <a:gd name="connsiteY190" fmla="*/ 3074 h 10000"/>
                <a:gd name="connsiteX191" fmla="*/ 9546 w 10000"/>
                <a:gd name="connsiteY191" fmla="*/ 2876 h 10000"/>
                <a:gd name="connsiteX192" fmla="*/ 9558 w 10000"/>
                <a:gd name="connsiteY192" fmla="*/ 2684 h 10000"/>
                <a:gd name="connsiteX193" fmla="*/ 9571 w 10000"/>
                <a:gd name="connsiteY193" fmla="*/ 2498 h 10000"/>
                <a:gd name="connsiteX194" fmla="*/ 9584 w 10000"/>
                <a:gd name="connsiteY194" fmla="*/ 2315 h 10000"/>
                <a:gd name="connsiteX195" fmla="*/ 9600 w 10000"/>
                <a:gd name="connsiteY195" fmla="*/ 2137 h 10000"/>
                <a:gd name="connsiteX196" fmla="*/ 9617 w 10000"/>
                <a:gd name="connsiteY196" fmla="*/ 1965 h 10000"/>
                <a:gd name="connsiteX197" fmla="*/ 9633 w 10000"/>
                <a:gd name="connsiteY197" fmla="*/ 1796 h 10000"/>
                <a:gd name="connsiteX198" fmla="*/ 9650 w 10000"/>
                <a:gd name="connsiteY198" fmla="*/ 1634 h 10000"/>
                <a:gd name="connsiteX199" fmla="*/ 9669 w 10000"/>
                <a:gd name="connsiteY199" fmla="*/ 1478 h 10000"/>
                <a:gd name="connsiteX200" fmla="*/ 9687 w 10000"/>
                <a:gd name="connsiteY200" fmla="*/ 1327 h 10000"/>
                <a:gd name="connsiteX201" fmla="*/ 9708 w 10000"/>
                <a:gd name="connsiteY201" fmla="*/ 1183 h 10000"/>
                <a:gd name="connsiteX202" fmla="*/ 9728 w 10000"/>
                <a:gd name="connsiteY202" fmla="*/ 1046 h 10000"/>
                <a:gd name="connsiteX203" fmla="*/ 9749 w 10000"/>
                <a:gd name="connsiteY203" fmla="*/ 914 h 10000"/>
                <a:gd name="connsiteX204" fmla="*/ 9771 w 10000"/>
                <a:gd name="connsiteY204" fmla="*/ 789 h 10000"/>
                <a:gd name="connsiteX205" fmla="*/ 9795 w 10000"/>
                <a:gd name="connsiteY205" fmla="*/ 671 h 10000"/>
                <a:gd name="connsiteX206" fmla="*/ 9819 w 10000"/>
                <a:gd name="connsiteY206" fmla="*/ 560 h 10000"/>
                <a:gd name="connsiteX207" fmla="*/ 9842 w 10000"/>
                <a:gd name="connsiteY207" fmla="*/ 457 h 10000"/>
                <a:gd name="connsiteX208" fmla="*/ 9867 w 10000"/>
                <a:gd name="connsiteY208" fmla="*/ 360 h 10000"/>
                <a:gd name="connsiteX209" fmla="*/ 9892 w 10000"/>
                <a:gd name="connsiteY209" fmla="*/ 273 h 10000"/>
                <a:gd name="connsiteX210" fmla="*/ 9918 w 10000"/>
                <a:gd name="connsiteY210" fmla="*/ 192 h 10000"/>
                <a:gd name="connsiteX211" fmla="*/ 9944 w 10000"/>
                <a:gd name="connsiteY211" fmla="*/ 120 h 10000"/>
                <a:gd name="connsiteX212" fmla="*/ 9958 w 10000"/>
                <a:gd name="connsiteY212" fmla="*/ 85 h 10000"/>
                <a:gd name="connsiteX213" fmla="*/ 9970 w 10000"/>
                <a:gd name="connsiteY213" fmla="*/ 57 h 10000"/>
                <a:gd name="connsiteX214" fmla="*/ 9985 w 10000"/>
                <a:gd name="connsiteY214" fmla="*/ 27 h 10000"/>
                <a:gd name="connsiteX215" fmla="*/ 9998 w 10000"/>
                <a:gd name="connsiteY215" fmla="*/ 0 h 10000"/>
                <a:gd name="connsiteX216" fmla="*/ 9998 w 10000"/>
                <a:gd name="connsiteY216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41 w 10000"/>
                <a:gd name="connsiteY55" fmla="*/ 2898 h 10000"/>
                <a:gd name="connsiteX56" fmla="*/ 233 w 10000"/>
                <a:gd name="connsiteY56" fmla="*/ 2906 h 10000"/>
                <a:gd name="connsiteX57" fmla="*/ 220 w 10000"/>
                <a:gd name="connsiteY57" fmla="*/ 2924 h 10000"/>
                <a:gd name="connsiteX58" fmla="*/ 207 w 10000"/>
                <a:gd name="connsiteY58" fmla="*/ 2947 h 10000"/>
                <a:gd name="connsiteX59" fmla="*/ 193 w 10000"/>
                <a:gd name="connsiteY59" fmla="*/ 2977 h 10000"/>
                <a:gd name="connsiteX60" fmla="*/ 181 w 10000"/>
                <a:gd name="connsiteY60" fmla="*/ 3009 h 10000"/>
                <a:gd name="connsiteX61" fmla="*/ 169 w 10000"/>
                <a:gd name="connsiteY61" fmla="*/ 3047 h 10000"/>
                <a:gd name="connsiteX62" fmla="*/ 156 w 10000"/>
                <a:gd name="connsiteY62" fmla="*/ 3090 h 10000"/>
                <a:gd name="connsiteX63" fmla="*/ 144 w 10000"/>
                <a:gd name="connsiteY63" fmla="*/ 3136 h 10000"/>
                <a:gd name="connsiteX64" fmla="*/ 132 w 10000"/>
                <a:gd name="connsiteY64" fmla="*/ 3189 h 10000"/>
                <a:gd name="connsiteX65" fmla="*/ 121 w 10000"/>
                <a:gd name="connsiteY65" fmla="*/ 3242 h 10000"/>
                <a:gd name="connsiteX66" fmla="*/ 111 w 10000"/>
                <a:gd name="connsiteY66" fmla="*/ 3302 h 10000"/>
                <a:gd name="connsiteX67" fmla="*/ 101 w 10000"/>
                <a:gd name="connsiteY67" fmla="*/ 3364 h 10000"/>
                <a:gd name="connsiteX68" fmla="*/ 89 w 10000"/>
                <a:gd name="connsiteY68" fmla="*/ 3432 h 10000"/>
                <a:gd name="connsiteX69" fmla="*/ 80 w 10000"/>
                <a:gd name="connsiteY69" fmla="*/ 3502 h 10000"/>
                <a:gd name="connsiteX70" fmla="*/ 71 w 10000"/>
                <a:gd name="connsiteY70" fmla="*/ 3575 h 10000"/>
                <a:gd name="connsiteX71" fmla="*/ 63 w 10000"/>
                <a:gd name="connsiteY71" fmla="*/ 3651 h 10000"/>
                <a:gd name="connsiteX72" fmla="*/ 46 w 10000"/>
                <a:gd name="connsiteY72" fmla="*/ 3815 h 10000"/>
                <a:gd name="connsiteX73" fmla="*/ 33 w 10000"/>
                <a:gd name="connsiteY73" fmla="*/ 3989 h 10000"/>
                <a:gd name="connsiteX74" fmla="*/ 23 w 10000"/>
                <a:gd name="connsiteY74" fmla="*/ 4175 h 10000"/>
                <a:gd name="connsiteX75" fmla="*/ 12 w 10000"/>
                <a:gd name="connsiteY75" fmla="*/ 4369 h 10000"/>
                <a:gd name="connsiteX76" fmla="*/ 6 w 10000"/>
                <a:gd name="connsiteY76" fmla="*/ 4572 h 10000"/>
                <a:gd name="connsiteX77" fmla="*/ 1 w 10000"/>
                <a:gd name="connsiteY77" fmla="*/ 4782 h 10000"/>
                <a:gd name="connsiteX78" fmla="*/ 0 w 10000"/>
                <a:gd name="connsiteY78" fmla="*/ 4998 h 10000"/>
                <a:gd name="connsiteX79" fmla="*/ 0 w 10000"/>
                <a:gd name="connsiteY79" fmla="*/ 4998 h 10000"/>
                <a:gd name="connsiteX80" fmla="*/ 1 w 10000"/>
                <a:gd name="connsiteY80" fmla="*/ 5216 h 10000"/>
                <a:gd name="connsiteX81" fmla="*/ 6 w 10000"/>
                <a:gd name="connsiteY81" fmla="*/ 5425 h 10000"/>
                <a:gd name="connsiteX82" fmla="*/ 12 w 10000"/>
                <a:gd name="connsiteY82" fmla="*/ 5628 h 10000"/>
                <a:gd name="connsiteX83" fmla="*/ 23 w 10000"/>
                <a:gd name="connsiteY83" fmla="*/ 5822 h 10000"/>
                <a:gd name="connsiteX84" fmla="*/ 33 w 10000"/>
                <a:gd name="connsiteY84" fmla="*/ 6007 h 10000"/>
                <a:gd name="connsiteX85" fmla="*/ 46 w 10000"/>
                <a:gd name="connsiteY85" fmla="*/ 6181 h 10000"/>
                <a:gd name="connsiteX86" fmla="*/ 63 w 10000"/>
                <a:gd name="connsiteY86" fmla="*/ 6346 h 10000"/>
                <a:gd name="connsiteX87" fmla="*/ 71 w 10000"/>
                <a:gd name="connsiteY87" fmla="*/ 6421 h 10000"/>
                <a:gd name="connsiteX88" fmla="*/ 80 w 10000"/>
                <a:gd name="connsiteY88" fmla="*/ 6495 h 10000"/>
                <a:gd name="connsiteX89" fmla="*/ 89 w 10000"/>
                <a:gd name="connsiteY89" fmla="*/ 6565 h 10000"/>
                <a:gd name="connsiteX90" fmla="*/ 101 w 10000"/>
                <a:gd name="connsiteY90" fmla="*/ 6633 h 10000"/>
                <a:gd name="connsiteX91" fmla="*/ 111 w 10000"/>
                <a:gd name="connsiteY91" fmla="*/ 6695 h 10000"/>
                <a:gd name="connsiteX92" fmla="*/ 121 w 10000"/>
                <a:gd name="connsiteY92" fmla="*/ 6755 h 10000"/>
                <a:gd name="connsiteX93" fmla="*/ 3953 w 10000"/>
                <a:gd name="connsiteY93" fmla="*/ 7115 h 10000"/>
                <a:gd name="connsiteX94" fmla="*/ 3953 w 10000"/>
                <a:gd name="connsiteY94" fmla="*/ 7115 h 10000"/>
                <a:gd name="connsiteX95" fmla="*/ 4075 w 10000"/>
                <a:gd name="connsiteY95" fmla="*/ 7117 h 10000"/>
                <a:gd name="connsiteX96" fmla="*/ 4200 w 10000"/>
                <a:gd name="connsiteY96" fmla="*/ 7122 h 10000"/>
                <a:gd name="connsiteX97" fmla="*/ 4324 w 10000"/>
                <a:gd name="connsiteY97" fmla="*/ 7129 h 10000"/>
                <a:gd name="connsiteX98" fmla="*/ 4447 w 10000"/>
                <a:gd name="connsiteY98" fmla="*/ 7142 h 10000"/>
                <a:gd name="connsiteX99" fmla="*/ 4572 w 10000"/>
                <a:gd name="connsiteY99" fmla="*/ 7155 h 10000"/>
                <a:gd name="connsiteX100" fmla="*/ 4695 w 10000"/>
                <a:gd name="connsiteY100" fmla="*/ 7173 h 10000"/>
                <a:gd name="connsiteX101" fmla="*/ 4820 w 10000"/>
                <a:gd name="connsiteY101" fmla="*/ 7193 h 10000"/>
                <a:gd name="connsiteX102" fmla="*/ 4942 w 10000"/>
                <a:gd name="connsiteY102" fmla="*/ 7216 h 10000"/>
                <a:gd name="connsiteX103" fmla="*/ 5065 w 10000"/>
                <a:gd name="connsiteY103" fmla="*/ 7240 h 10000"/>
                <a:gd name="connsiteX104" fmla="*/ 5189 w 10000"/>
                <a:gd name="connsiteY104" fmla="*/ 7268 h 10000"/>
                <a:gd name="connsiteX105" fmla="*/ 5310 w 10000"/>
                <a:gd name="connsiteY105" fmla="*/ 7298 h 10000"/>
                <a:gd name="connsiteX106" fmla="*/ 5432 w 10000"/>
                <a:gd name="connsiteY106" fmla="*/ 7330 h 10000"/>
                <a:gd name="connsiteX107" fmla="*/ 5553 w 10000"/>
                <a:gd name="connsiteY107" fmla="*/ 7365 h 10000"/>
                <a:gd name="connsiteX108" fmla="*/ 5676 w 10000"/>
                <a:gd name="connsiteY108" fmla="*/ 7401 h 10000"/>
                <a:gd name="connsiteX109" fmla="*/ 5796 w 10000"/>
                <a:gd name="connsiteY109" fmla="*/ 7440 h 10000"/>
                <a:gd name="connsiteX110" fmla="*/ 5916 w 10000"/>
                <a:gd name="connsiteY110" fmla="*/ 7481 h 10000"/>
                <a:gd name="connsiteX111" fmla="*/ 6034 w 10000"/>
                <a:gd name="connsiteY111" fmla="*/ 7524 h 10000"/>
                <a:gd name="connsiteX112" fmla="*/ 6153 w 10000"/>
                <a:gd name="connsiteY112" fmla="*/ 7567 h 10000"/>
                <a:gd name="connsiteX113" fmla="*/ 6271 w 10000"/>
                <a:gd name="connsiteY113" fmla="*/ 7616 h 10000"/>
                <a:gd name="connsiteX114" fmla="*/ 6389 w 10000"/>
                <a:gd name="connsiteY114" fmla="*/ 7664 h 10000"/>
                <a:gd name="connsiteX115" fmla="*/ 6504 w 10000"/>
                <a:gd name="connsiteY115" fmla="*/ 7713 h 10000"/>
                <a:gd name="connsiteX116" fmla="*/ 6620 w 10000"/>
                <a:gd name="connsiteY116" fmla="*/ 7764 h 10000"/>
                <a:gd name="connsiteX117" fmla="*/ 6735 w 10000"/>
                <a:gd name="connsiteY117" fmla="*/ 7816 h 10000"/>
                <a:gd name="connsiteX118" fmla="*/ 6846 w 10000"/>
                <a:gd name="connsiteY118" fmla="*/ 7869 h 10000"/>
                <a:gd name="connsiteX119" fmla="*/ 6960 w 10000"/>
                <a:gd name="connsiteY119" fmla="*/ 7924 h 10000"/>
                <a:gd name="connsiteX120" fmla="*/ 7070 w 10000"/>
                <a:gd name="connsiteY120" fmla="*/ 7980 h 10000"/>
                <a:gd name="connsiteX121" fmla="*/ 7181 w 10000"/>
                <a:gd name="connsiteY121" fmla="*/ 8035 h 10000"/>
                <a:gd name="connsiteX122" fmla="*/ 7290 w 10000"/>
                <a:gd name="connsiteY122" fmla="*/ 8093 h 10000"/>
                <a:gd name="connsiteX123" fmla="*/ 7397 w 10000"/>
                <a:gd name="connsiteY123" fmla="*/ 8153 h 10000"/>
                <a:gd name="connsiteX124" fmla="*/ 7504 w 10000"/>
                <a:gd name="connsiteY124" fmla="*/ 8212 h 10000"/>
                <a:gd name="connsiteX125" fmla="*/ 7609 w 10000"/>
                <a:gd name="connsiteY125" fmla="*/ 8270 h 10000"/>
                <a:gd name="connsiteX126" fmla="*/ 7712 w 10000"/>
                <a:gd name="connsiteY126" fmla="*/ 8331 h 10000"/>
                <a:gd name="connsiteX127" fmla="*/ 7815 w 10000"/>
                <a:gd name="connsiteY127" fmla="*/ 8392 h 10000"/>
                <a:gd name="connsiteX128" fmla="*/ 7915 w 10000"/>
                <a:gd name="connsiteY128" fmla="*/ 8452 h 10000"/>
                <a:gd name="connsiteX129" fmla="*/ 8014 w 10000"/>
                <a:gd name="connsiteY129" fmla="*/ 8514 h 10000"/>
                <a:gd name="connsiteX130" fmla="*/ 8112 w 10000"/>
                <a:gd name="connsiteY130" fmla="*/ 8575 h 10000"/>
                <a:gd name="connsiteX131" fmla="*/ 8302 w 10000"/>
                <a:gd name="connsiteY131" fmla="*/ 8698 h 10000"/>
                <a:gd name="connsiteX132" fmla="*/ 8484 w 10000"/>
                <a:gd name="connsiteY132" fmla="*/ 8821 h 10000"/>
                <a:gd name="connsiteX133" fmla="*/ 8661 w 10000"/>
                <a:gd name="connsiteY133" fmla="*/ 8943 h 10000"/>
                <a:gd name="connsiteX134" fmla="*/ 8828 w 10000"/>
                <a:gd name="connsiteY134" fmla="*/ 9063 h 10000"/>
                <a:gd name="connsiteX135" fmla="*/ 8989 w 10000"/>
                <a:gd name="connsiteY135" fmla="*/ 9182 h 10000"/>
                <a:gd name="connsiteX136" fmla="*/ 9139 w 10000"/>
                <a:gd name="connsiteY136" fmla="*/ 9295 h 10000"/>
                <a:gd name="connsiteX137" fmla="*/ 9283 w 10000"/>
                <a:gd name="connsiteY137" fmla="*/ 9405 h 10000"/>
                <a:gd name="connsiteX138" fmla="*/ 9416 w 10000"/>
                <a:gd name="connsiteY138" fmla="*/ 9510 h 10000"/>
                <a:gd name="connsiteX139" fmla="*/ 9539 w 10000"/>
                <a:gd name="connsiteY139" fmla="*/ 9610 h 10000"/>
                <a:gd name="connsiteX140" fmla="*/ 9653 w 10000"/>
                <a:gd name="connsiteY140" fmla="*/ 9703 h 10000"/>
                <a:gd name="connsiteX141" fmla="*/ 9756 w 10000"/>
                <a:gd name="connsiteY141" fmla="*/ 9788 h 10000"/>
                <a:gd name="connsiteX142" fmla="*/ 9849 w 10000"/>
                <a:gd name="connsiteY142" fmla="*/ 9869 h 10000"/>
                <a:gd name="connsiteX143" fmla="*/ 9929 w 10000"/>
                <a:gd name="connsiteY143" fmla="*/ 9938 h 10000"/>
                <a:gd name="connsiteX144" fmla="*/ 10000 w 10000"/>
                <a:gd name="connsiteY144" fmla="*/ 10000 h 10000"/>
                <a:gd name="connsiteX145" fmla="*/ 10000 w 10000"/>
                <a:gd name="connsiteY145" fmla="*/ 10000 h 10000"/>
                <a:gd name="connsiteX146" fmla="*/ 9986 w 10000"/>
                <a:gd name="connsiteY146" fmla="*/ 9973 h 10000"/>
                <a:gd name="connsiteX147" fmla="*/ 9971 w 10000"/>
                <a:gd name="connsiteY147" fmla="*/ 9945 h 10000"/>
                <a:gd name="connsiteX148" fmla="*/ 9958 w 10000"/>
                <a:gd name="connsiteY148" fmla="*/ 9914 h 10000"/>
                <a:gd name="connsiteX149" fmla="*/ 9944 w 10000"/>
                <a:gd name="connsiteY149" fmla="*/ 9880 h 10000"/>
                <a:gd name="connsiteX150" fmla="*/ 9918 w 10000"/>
                <a:gd name="connsiteY150" fmla="*/ 9808 h 10000"/>
                <a:gd name="connsiteX151" fmla="*/ 9893 w 10000"/>
                <a:gd name="connsiteY151" fmla="*/ 9727 h 10000"/>
                <a:gd name="connsiteX152" fmla="*/ 9867 w 10000"/>
                <a:gd name="connsiteY152" fmla="*/ 9640 h 10000"/>
                <a:gd name="connsiteX153" fmla="*/ 9842 w 10000"/>
                <a:gd name="connsiteY153" fmla="*/ 9542 h 10000"/>
                <a:gd name="connsiteX154" fmla="*/ 9819 w 10000"/>
                <a:gd name="connsiteY154" fmla="*/ 9439 h 10000"/>
                <a:gd name="connsiteX155" fmla="*/ 9795 w 10000"/>
                <a:gd name="connsiteY155" fmla="*/ 9329 h 10000"/>
                <a:gd name="connsiteX156" fmla="*/ 9773 w 10000"/>
                <a:gd name="connsiteY156" fmla="*/ 9211 h 10000"/>
                <a:gd name="connsiteX157" fmla="*/ 9751 w 10000"/>
                <a:gd name="connsiteY157" fmla="*/ 9086 h 10000"/>
                <a:gd name="connsiteX158" fmla="*/ 9728 w 10000"/>
                <a:gd name="connsiteY158" fmla="*/ 8955 h 10000"/>
                <a:gd name="connsiteX159" fmla="*/ 9708 w 10000"/>
                <a:gd name="connsiteY159" fmla="*/ 8817 h 10000"/>
                <a:gd name="connsiteX160" fmla="*/ 9688 w 10000"/>
                <a:gd name="connsiteY160" fmla="*/ 8673 h 10000"/>
                <a:gd name="connsiteX161" fmla="*/ 9669 w 10000"/>
                <a:gd name="connsiteY161" fmla="*/ 8522 h 10000"/>
                <a:gd name="connsiteX162" fmla="*/ 9650 w 10000"/>
                <a:gd name="connsiteY162" fmla="*/ 8366 h 10000"/>
                <a:gd name="connsiteX163" fmla="*/ 9633 w 10000"/>
                <a:gd name="connsiteY163" fmla="*/ 8204 h 10000"/>
                <a:gd name="connsiteX164" fmla="*/ 9617 w 10000"/>
                <a:gd name="connsiteY164" fmla="*/ 8035 h 10000"/>
                <a:gd name="connsiteX165" fmla="*/ 9600 w 10000"/>
                <a:gd name="connsiteY165" fmla="*/ 7861 h 10000"/>
                <a:gd name="connsiteX166" fmla="*/ 9586 w 10000"/>
                <a:gd name="connsiteY166" fmla="*/ 7685 h 10000"/>
                <a:gd name="connsiteX167" fmla="*/ 9571 w 10000"/>
                <a:gd name="connsiteY167" fmla="*/ 7502 h 10000"/>
                <a:gd name="connsiteX168" fmla="*/ 9558 w 10000"/>
                <a:gd name="connsiteY168" fmla="*/ 7314 h 10000"/>
                <a:gd name="connsiteX169" fmla="*/ 9546 w 10000"/>
                <a:gd name="connsiteY169" fmla="*/ 7122 h 10000"/>
                <a:gd name="connsiteX170" fmla="*/ 9534 w 10000"/>
                <a:gd name="connsiteY170" fmla="*/ 6927 h 10000"/>
                <a:gd name="connsiteX171" fmla="*/ 9525 w 10000"/>
                <a:gd name="connsiteY171" fmla="*/ 6727 h 10000"/>
                <a:gd name="connsiteX172" fmla="*/ 9516 w 10000"/>
                <a:gd name="connsiteY172" fmla="*/ 6522 h 10000"/>
                <a:gd name="connsiteX173" fmla="*/ 9508 w 10000"/>
                <a:gd name="connsiteY173" fmla="*/ 6312 h 10000"/>
                <a:gd name="connsiteX174" fmla="*/ 9502 w 10000"/>
                <a:gd name="connsiteY174" fmla="*/ 6103 h 10000"/>
                <a:gd name="connsiteX175" fmla="*/ 9496 w 10000"/>
                <a:gd name="connsiteY175" fmla="*/ 5888 h 10000"/>
                <a:gd name="connsiteX176" fmla="*/ 9491 w 10000"/>
                <a:gd name="connsiteY176" fmla="*/ 5669 h 10000"/>
                <a:gd name="connsiteX177" fmla="*/ 9489 w 10000"/>
                <a:gd name="connsiteY177" fmla="*/ 5447 h 10000"/>
                <a:gd name="connsiteX178" fmla="*/ 9488 w 10000"/>
                <a:gd name="connsiteY178" fmla="*/ 5225 h 10000"/>
                <a:gd name="connsiteX179" fmla="*/ 9487 w 10000"/>
                <a:gd name="connsiteY179" fmla="*/ 5001 h 10000"/>
                <a:gd name="connsiteX180" fmla="*/ 9487 w 10000"/>
                <a:gd name="connsiteY180" fmla="*/ 5001 h 10000"/>
                <a:gd name="connsiteX181" fmla="*/ 9488 w 10000"/>
                <a:gd name="connsiteY181" fmla="*/ 4773 h 10000"/>
                <a:gd name="connsiteX182" fmla="*/ 9489 w 10000"/>
                <a:gd name="connsiteY182" fmla="*/ 4550 h 10000"/>
                <a:gd name="connsiteX183" fmla="*/ 9491 w 10000"/>
                <a:gd name="connsiteY183" fmla="*/ 4329 h 10000"/>
                <a:gd name="connsiteX184" fmla="*/ 9496 w 10000"/>
                <a:gd name="connsiteY184" fmla="*/ 4112 h 10000"/>
                <a:gd name="connsiteX185" fmla="*/ 9502 w 10000"/>
                <a:gd name="connsiteY185" fmla="*/ 3897 h 10000"/>
                <a:gd name="connsiteX186" fmla="*/ 9508 w 10000"/>
                <a:gd name="connsiteY186" fmla="*/ 3686 h 10000"/>
                <a:gd name="connsiteX187" fmla="*/ 9516 w 10000"/>
                <a:gd name="connsiteY187" fmla="*/ 3477 h 10000"/>
                <a:gd name="connsiteX188" fmla="*/ 9525 w 10000"/>
                <a:gd name="connsiteY188" fmla="*/ 3273 h 10000"/>
                <a:gd name="connsiteX189" fmla="*/ 9534 w 10000"/>
                <a:gd name="connsiteY189" fmla="*/ 3074 h 10000"/>
                <a:gd name="connsiteX190" fmla="*/ 9546 w 10000"/>
                <a:gd name="connsiteY190" fmla="*/ 2876 h 10000"/>
                <a:gd name="connsiteX191" fmla="*/ 9558 w 10000"/>
                <a:gd name="connsiteY191" fmla="*/ 2684 h 10000"/>
                <a:gd name="connsiteX192" fmla="*/ 9571 w 10000"/>
                <a:gd name="connsiteY192" fmla="*/ 2498 h 10000"/>
                <a:gd name="connsiteX193" fmla="*/ 9584 w 10000"/>
                <a:gd name="connsiteY193" fmla="*/ 2315 h 10000"/>
                <a:gd name="connsiteX194" fmla="*/ 9600 w 10000"/>
                <a:gd name="connsiteY194" fmla="*/ 2137 h 10000"/>
                <a:gd name="connsiteX195" fmla="*/ 9617 w 10000"/>
                <a:gd name="connsiteY195" fmla="*/ 1965 h 10000"/>
                <a:gd name="connsiteX196" fmla="*/ 9633 w 10000"/>
                <a:gd name="connsiteY196" fmla="*/ 1796 h 10000"/>
                <a:gd name="connsiteX197" fmla="*/ 9650 w 10000"/>
                <a:gd name="connsiteY197" fmla="*/ 1634 h 10000"/>
                <a:gd name="connsiteX198" fmla="*/ 9669 w 10000"/>
                <a:gd name="connsiteY198" fmla="*/ 1478 h 10000"/>
                <a:gd name="connsiteX199" fmla="*/ 9687 w 10000"/>
                <a:gd name="connsiteY199" fmla="*/ 1327 h 10000"/>
                <a:gd name="connsiteX200" fmla="*/ 9708 w 10000"/>
                <a:gd name="connsiteY200" fmla="*/ 1183 h 10000"/>
                <a:gd name="connsiteX201" fmla="*/ 9728 w 10000"/>
                <a:gd name="connsiteY201" fmla="*/ 1046 h 10000"/>
                <a:gd name="connsiteX202" fmla="*/ 9749 w 10000"/>
                <a:gd name="connsiteY202" fmla="*/ 914 h 10000"/>
                <a:gd name="connsiteX203" fmla="*/ 9771 w 10000"/>
                <a:gd name="connsiteY203" fmla="*/ 789 h 10000"/>
                <a:gd name="connsiteX204" fmla="*/ 9795 w 10000"/>
                <a:gd name="connsiteY204" fmla="*/ 671 h 10000"/>
                <a:gd name="connsiteX205" fmla="*/ 9819 w 10000"/>
                <a:gd name="connsiteY205" fmla="*/ 560 h 10000"/>
                <a:gd name="connsiteX206" fmla="*/ 9842 w 10000"/>
                <a:gd name="connsiteY206" fmla="*/ 457 h 10000"/>
                <a:gd name="connsiteX207" fmla="*/ 9867 w 10000"/>
                <a:gd name="connsiteY207" fmla="*/ 360 h 10000"/>
                <a:gd name="connsiteX208" fmla="*/ 9892 w 10000"/>
                <a:gd name="connsiteY208" fmla="*/ 273 h 10000"/>
                <a:gd name="connsiteX209" fmla="*/ 9918 w 10000"/>
                <a:gd name="connsiteY209" fmla="*/ 192 h 10000"/>
                <a:gd name="connsiteX210" fmla="*/ 9944 w 10000"/>
                <a:gd name="connsiteY210" fmla="*/ 120 h 10000"/>
                <a:gd name="connsiteX211" fmla="*/ 9958 w 10000"/>
                <a:gd name="connsiteY211" fmla="*/ 85 h 10000"/>
                <a:gd name="connsiteX212" fmla="*/ 9970 w 10000"/>
                <a:gd name="connsiteY212" fmla="*/ 57 h 10000"/>
                <a:gd name="connsiteX213" fmla="*/ 9985 w 10000"/>
                <a:gd name="connsiteY213" fmla="*/ 27 h 10000"/>
                <a:gd name="connsiteX214" fmla="*/ 9998 w 10000"/>
                <a:gd name="connsiteY214" fmla="*/ 0 h 10000"/>
                <a:gd name="connsiteX215" fmla="*/ 9998 w 10000"/>
                <a:gd name="connsiteY215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68 w 10000"/>
                <a:gd name="connsiteY54" fmla="*/ 2882 h 10000"/>
                <a:gd name="connsiteX55" fmla="*/ 241 w 10000"/>
                <a:gd name="connsiteY55" fmla="*/ 2898 h 10000"/>
                <a:gd name="connsiteX56" fmla="*/ 220 w 10000"/>
                <a:gd name="connsiteY56" fmla="*/ 2924 h 10000"/>
                <a:gd name="connsiteX57" fmla="*/ 207 w 10000"/>
                <a:gd name="connsiteY57" fmla="*/ 2947 h 10000"/>
                <a:gd name="connsiteX58" fmla="*/ 193 w 10000"/>
                <a:gd name="connsiteY58" fmla="*/ 2977 h 10000"/>
                <a:gd name="connsiteX59" fmla="*/ 181 w 10000"/>
                <a:gd name="connsiteY59" fmla="*/ 3009 h 10000"/>
                <a:gd name="connsiteX60" fmla="*/ 169 w 10000"/>
                <a:gd name="connsiteY60" fmla="*/ 3047 h 10000"/>
                <a:gd name="connsiteX61" fmla="*/ 156 w 10000"/>
                <a:gd name="connsiteY61" fmla="*/ 3090 h 10000"/>
                <a:gd name="connsiteX62" fmla="*/ 144 w 10000"/>
                <a:gd name="connsiteY62" fmla="*/ 3136 h 10000"/>
                <a:gd name="connsiteX63" fmla="*/ 132 w 10000"/>
                <a:gd name="connsiteY63" fmla="*/ 3189 h 10000"/>
                <a:gd name="connsiteX64" fmla="*/ 121 w 10000"/>
                <a:gd name="connsiteY64" fmla="*/ 3242 h 10000"/>
                <a:gd name="connsiteX65" fmla="*/ 111 w 10000"/>
                <a:gd name="connsiteY65" fmla="*/ 3302 h 10000"/>
                <a:gd name="connsiteX66" fmla="*/ 101 w 10000"/>
                <a:gd name="connsiteY66" fmla="*/ 3364 h 10000"/>
                <a:gd name="connsiteX67" fmla="*/ 89 w 10000"/>
                <a:gd name="connsiteY67" fmla="*/ 3432 h 10000"/>
                <a:gd name="connsiteX68" fmla="*/ 80 w 10000"/>
                <a:gd name="connsiteY68" fmla="*/ 3502 h 10000"/>
                <a:gd name="connsiteX69" fmla="*/ 71 w 10000"/>
                <a:gd name="connsiteY69" fmla="*/ 3575 h 10000"/>
                <a:gd name="connsiteX70" fmla="*/ 63 w 10000"/>
                <a:gd name="connsiteY70" fmla="*/ 3651 h 10000"/>
                <a:gd name="connsiteX71" fmla="*/ 46 w 10000"/>
                <a:gd name="connsiteY71" fmla="*/ 3815 h 10000"/>
                <a:gd name="connsiteX72" fmla="*/ 33 w 10000"/>
                <a:gd name="connsiteY72" fmla="*/ 3989 h 10000"/>
                <a:gd name="connsiteX73" fmla="*/ 23 w 10000"/>
                <a:gd name="connsiteY73" fmla="*/ 4175 h 10000"/>
                <a:gd name="connsiteX74" fmla="*/ 12 w 10000"/>
                <a:gd name="connsiteY74" fmla="*/ 4369 h 10000"/>
                <a:gd name="connsiteX75" fmla="*/ 6 w 10000"/>
                <a:gd name="connsiteY75" fmla="*/ 4572 h 10000"/>
                <a:gd name="connsiteX76" fmla="*/ 1 w 10000"/>
                <a:gd name="connsiteY76" fmla="*/ 4782 h 10000"/>
                <a:gd name="connsiteX77" fmla="*/ 0 w 10000"/>
                <a:gd name="connsiteY77" fmla="*/ 4998 h 10000"/>
                <a:gd name="connsiteX78" fmla="*/ 0 w 10000"/>
                <a:gd name="connsiteY78" fmla="*/ 4998 h 10000"/>
                <a:gd name="connsiteX79" fmla="*/ 1 w 10000"/>
                <a:gd name="connsiteY79" fmla="*/ 5216 h 10000"/>
                <a:gd name="connsiteX80" fmla="*/ 6 w 10000"/>
                <a:gd name="connsiteY80" fmla="*/ 5425 h 10000"/>
                <a:gd name="connsiteX81" fmla="*/ 12 w 10000"/>
                <a:gd name="connsiteY81" fmla="*/ 5628 h 10000"/>
                <a:gd name="connsiteX82" fmla="*/ 23 w 10000"/>
                <a:gd name="connsiteY82" fmla="*/ 5822 h 10000"/>
                <a:gd name="connsiteX83" fmla="*/ 33 w 10000"/>
                <a:gd name="connsiteY83" fmla="*/ 6007 h 10000"/>
                <a:gd name="connsiteX84" fmla="*/ 46 w 10000"/>
                <a:gd name="connsiteY84" fmla="*/ 6181 h 10000"/>
                <a:gd name="connsiteX85" fmla="*/ 63 w 10000"/>
                <a:gd name="connsiteY85" fmla="*/ 6346 h 10000"/>
                <a:gd name="connsiteX86" fmla="*/ 71 w 10000"/>
                <a:gd name="connsiteY86" fmla="*/ 6421 h 10000"/>
                <a:gd name="connsiteX87" fmla="*/ 80 w 10000"/>
                <a:gd name="connsiteY87" fmla="*/ 6495 h 10000"/>
                <a:gd name="connsiteX88" fmla="*/ 89 w 10000"/>
                <a:gd name="connsiteY88" fmla="*/ 6565 h 10000"/>
                <a:gd name="connsiteX89" fmla="*/ 101 w 10000"/>
                <a:gd name="connsiteY89" fmla="*/ 6633 h 10000"/>
                <a:gd name="connsiteX90" fmla="*/ 111 w 10000"/>
                <a:gd name="connsiteY90" fmla="*/ 6695 h 10000"/>
                <a:gd name="connsiteX91" fmla="*/ 121 w 10000"/>
                <a:gd name="connsiteY91" fmla="*/ 6755 h 10000"/>
                <a:gd name="connsiteX92" fmla="*/ 3953 w 10000"/>
                <a:gd name="connsiteY92" fmla="*/ 7115 h 10000"/>
                <a:gd name="connsiteX93" fmla="*/ 3953 w 10000"/>
                <a:gd name="connsiteY93" fmla="*/ 7115 h 10000"/>
                <a:gd name="connsiteX94" fmla="*/ 4075 w 10000"/>
                <a:gd name="connsiteY94" fmla="*/ 7117 h 10000"/>
                <a:gd name="connsiteX95" fmla="*/ 4200 w 10000"/>
                <a:gd name="connsiteY95" fmla="*/ 7122 h 10000"/>
                <a:gd name="connsiteX96" fmla="*/ 4324 w 10000"/>
                <a:gd name="connsiteY96" fmla="*/ 7129 h 10000"/>
                <a:gd name="connsiteX97" fmla="*/ 4447 w 10000"/>
                <a:gd name="connsiteY97" fmla="*/ 7142 h 10000"/>
                <a:gd name="connsiteX98" fmla="*/ 4572 w 10000"/>
                <a:gd name="connsiteY98" fmla="*/ 7155 h 10000"/>
                <a:gd name="connsiteX99" fmla="*/ 4695 w 10000"/>
                <a:gd name="connsiteY99" fmla="*/ 7173 h 10000"/>
                <a:gd name="connsiteX100" fmla="*/ 4820 w 10000"/>
                <a:gd name="connsiteY100" fmla="*/ 7193 h 10000"/>
                <a:gd name="connsiteX101" fmla="*/ 4942 w 10000"/>
                <a:gd name="connsiteY101" fmla="*/ 7216 h 10000"/>
                <a:gd name="connsiteX102" fmla="*/ 5065 w 10000"/>
                <a:gd name="connsiteY102" fmla="*/ 7240 h 10000"/>
                <a:gd name="connsiteX103" fmla="*/ 5189 w 10000"/>
                <a:gd name="connsiteY103" fmla="*/ 7268 h 10000"/>
                <a:gd name="connsiteX104" fmla="*/ 5310 w 10000"/>
                <a:gd name="connsiteY104" fmla="*/ 7298 h 10000"/>
                <a:gd name="connsiteX105" fmla="*/ 5432 w 10000"/>
                <a:gd name="connsiteY105" fmla="*/ 7330 h 10000"/>
                <a:gd name="connsiteX106" fmla="*/ 5553 w 10000"/>
                <a:gd name="connsiteY106" fmla="*/ 7365 h 10000"/>
                <a:gd name="connsiteX107" fmla="*/ 5676 w 10000"/>
                <a:gd name="connsiteY107" fmla="*/ 7401 h 10000"/>
                <a:gd name="connsiteX108" fmla="*/ 5796 w 10000"/>
                <a:gd name="connsiteY108" fmla="*/ 7440 h 10000"/>
                <a:gd name="connsiteX109" fmla="*/ 5916 w 10000"/>
                <a:gd name="connsiteY109" fmla="*/ 7481 h 10000"/>
                <a:gd name="connsiteX110" fmla="*/ 6034 w 10000"/>
                <a:gd name="connsiteY110" fmla="*/ 7524 h 10000"/>
                <a:gd name="connsiteX111" fmla="*/ 6153 w 10000"/>
                <a:gd name="connsiteY111" fmla="*/ 7567 h 10000"/>
                <a:gd name="connsiteX112" fmla="*/ 6271 w 10000"/>
                <a:gd name="connsiteY112" fmla="*/ 7616 h 10000"/>
                <a:gd name="connsiteX113" fmla="*/ 6389 w 10000"/>
                <a:gd name="connsiteY113" fmla="*/ 7664 h 10000"/>
                <a:gd name="connsiteX114" fmla="*/ 6504 w 10000"/>
                <a:gd name="connsiteY114" fmla="*/ 7713 h 10000"/>
                <a:gd name="connsiteX115" fmla="*/ 6620 w 10000"/>
                <a:gd name="connsiteY115" fmla="*/ 7764 h 10000"/>
                <a:gd name="connsiteX116" fmla="*/ 6735 w 10000"/>
                <a:gd name="connsiteY116" fmla="*/ 7816 h 10000"/>
                <a:gd name="connsiteX117" fmla="*/ 6846 w 10000"/>
                <a:gd name="connsiteY117" fmla="*/ 7869 h 10000"/>
                <a:gd name="connsiteX118" fmla="*/ 6960 w 10000"/>
                <a:gd name="connsiteY118" fmla="*/ 7924 h 10000"/>
                <a:gd name="connsiteX119" fmla="*/ 7070 w 10000"/>
                <a:gd name="connsiteY119" fmla="*/ 7980 h 10000"/>
                <a:gd name="connsiteX120" fmla="*/ 7181 w 10000"/>
                <a:gd name="connsiteY120" fmla="*/ 8035 h 10000"/>
                <a:gd name="connsiteX121" fmla="*/ 7290 w 10000"/>
                <a:gd name="connsiteY121" fmla="*/ 8093 h 10000"/>
                <a:gd name="connsiteX122" fmla="*/ 7397 w 10000"/>
                <a:gd name="connsiteY122" fmla="*/ 8153 h 10000"/>
                <a:gd name="connsiteX123" fmla="*/ 7504 w 10000"/>
                <a:gd name="connsiteY123" fmla="*/ 8212 h 10000"/>
                <a:gd name="connsiteX124" fmla="*/ 7609 w 10000"/>
                <a:gd name="connsiteY124" fmla="*/ 8270 h 10000"/>
                <a:gd name="connsiteX125" fmla="*/ 7712 w 10000"/>
                <a:gd name="connsiteY125" fmla="*/ 8331 h 10000"/>
                <a:gd name="connsiteX126" fmla="*/ 7815 w 10000"/>
                <a:gd name="connsiteY126" fmla="*/ 8392 h 10000"/>
                <a:gd name="connsiteX127" fmla="*/ 7915 w 10000"/>
                <a:gd name="connsiteY127" fmla="*/ 8452 h 10000"/>
                <a:gd name="connsiteX128" fmla="*/ 8014 w 10000"/>
                <a:gd name="connsiteY128" fmla="*/ 8514 h 10000"/>
                <a:gd name="connsiteX129" fmla="*/ 8112 w 10000"/>
                <a:gd name="connsiteY129" fmla="*/ 8575 h 10000"/>
                <a:gd name="connsiteX130" fmla="*/ 8302 w 10000"/>
                <a:gd name="connsiteY130" fmla="*/ 8698 h 10000"/>
                <a:gd name="connsiteX131" fmla="*/ 8484 w 10000"/>
                <a:gd name="connsiteY131" fmla="*/ 8821 h 10000"/>
                <a:gd name="connsiteX132" fmla="*/ 8661 w 10000"/>
                <a:gd name="connsiteY132" fmla="*/ 8943 h 10000"/>
                <a:gd name="connsiteX133" fmla="*/ 8828 w 10000"/>
                <a:gd name="connsiteY133" fmla="*/ 9063 h 10000"/>
                <a:gd name="connsiteX134" fmla="*/ 8989 w 10000"/>
                <a:gd name="connsiteY134" fmla="*/ 9182 h 10000"/>
                <a:gd name="connsiteX135" fmla="*/ 9139 w 10000"/>
                <a:gd name="connsiteY135" fmla="*/ 9295 h 10000"/>
                <a:gd name="connsiteX136" fmla="*/ 9283 w 10000"/>
                <a:gd name="connsiteY136" fmla="*/ 9405 h 10000"/>
                <a:gd name="connsiteX137" fmla="*/ 9416 w 10000"/>
                <a:gd name="connsiteY137" fmla="*/ 9510 h 10000"/>
                <a:gd name="connsiteX138" fmla="*/ 9539 w 10000"/>
                <a:gd name="connsiteY138" fmla="*/ 9610 h 10000"/>
                <a:gd name="connsiteX139" fmla="*/ 9653 w 10000"/>
                <a:gd name="connsiteY139" fmla="*/ 9703 h 10000"/>
                <a:gd name="connsiteX140" fmla="*/ 9756 w 10000"/>
                <a:gd name="connsiteY140" fmla="*/ 9788 h 10000"/>
                <a:gd name="connsiteX141" fmla="*/ 9849 w 10000"/>
                <a:gd name="connsiteY141" fmla="*/ 9869 h 10000"/>
                <a:gd name="connsiteX142" fmla="*/ 9929 w 10000"/>
                <a:gd name="connsiteY142" fmla="*/ 9938 h 10000"/>
                <a:gd name="connsiteX143" fmla="*/ 10000 w 10000"/>
                <a:gd name="connsiteY143" fmla="*/ 10000 h 10000"/>
                <a:gd name="connsiteX144" fmla="*/ 10000 w 10000"/>
                <a:gd name="connsiteY144" fmla="*/ 10000 h 10000"/>
                <a:gd name="connsiteX145" fmla="*/ 9986 w 10000"/>
                <a:gd name="connsiteY145" fmla="*/ 9973 h 10000"/>
                <a:gd name="connsiteX146" fmla="*/ 9971 w 10000"/>
                <a:gd name="connsiteY146" fmla="*/ 9945 h 10000"/>
                <a:gd name="connsiteX147" fmla="*/ 9958 w 10000"/>
                <a:gd name="connsiteY147" fmla="*/ 9914 h 10000"/>
                <a:gd name="connsiteX148" fmla="*/ 9944 w 10000"/>
                <a:gd name="connsiteY148" fmla="*/ 9880 h 10000"/>
                <a:gd name="connsiteX149" fmla="*/ 9918 w 10000"/>
                <a:gd name="connsiteY149" fmla="*/ 9808 h 10000"/>
                <a:gd name="connsiteX150" fmla="*/ 9893 w 10000"/>
                <a:gd name="connsiteY150" fmla="*/ 9727 h 10000"/>
                <a:gd name="connsiteX151" fmla="*/ 9867 w 10000"/>
                <a:gd name="connsiteY151" fmla="*/ 9640 h 10000"/>
                <a:gd name="connsiteX152" fmla="*/ 9842 w 10000"/>
                <a:gd name="connsiteY152" fmla="*/ 9542 h 10000"/>
                <a:gd name="connsiteX153" fmla="*/ 9819 w 10000"/>
                <a:gd name="connsiteY153" fmla="*/ 9439 h 10000"/>
                <a:gd name="connsiteX154" fmla="*/ 9795 w 10000"/>
                <a:gd name="connsiteY154" fmla="*/ 9329 h 10000"/>
                <a:gd name="connsiteX155" fmla="*/ 9773 w 10000"/>
                <a:gd name="connsiteY155" fmla="*/ 9211 h 10000"/>
                <a:gd name="connsiteX156" fmla="*/ 9751 w 10000"/>
                <a:gd name="connsiteY156" fmla="*/ 9086 h 10000"/>
                <a:gd name="connsiteX157" fmla="*/ 9728 w 10000"/>
                <a:gd name="connsiteY157" fmla="*/ 8955 h 10000"/>
                <a:gd name="connsiteX158" fmla="*/ 9708 w 10000"/>
                <a:gd name="connsiteY158" fmla="*/ 8817 h 10000"/>
                <a:gd name="connsiteX159" fmla="*/ 9688 w 10000"/>
                <a:gd name="connsiteY159" fmla="*/ 8673 h 10000"/>
                <a:gd name="connsiteX160" fmla="*/ 9669 w 10000"/>
                <a:gd name="connsiteY160" fmla="*/ 8522 h 10000"/>
                <a:gd name="connsiteX161" fmla="*/ 9650 w 10000"/>
                <a:gd name="connsiteY161" fmla="*/ 8366 h 10000"/>
                <a:gd name="connsiteX162" fmla="*/ 9633 w 10000"/>
                <a:gd name="connsiteY162" fmla="*/ 8204 h 10000"/>
                <a:gd name="connsiteX163" fmla="*/ 9617 w 10000"/>
                <a:gd name="connsiteY163" fmla="*/ 8035 h 10000"/>
                <a:gd name="connsiteX164" fmla="*/ 9600 w 10000"/>
                <a:gd name="connsiteY164" fmla="*/ 7861 h 10000"/>
                <a:gd name="connsiteX165" fmla="*/ 9586 w 10000"/>
                <a:gd name="connsiteY165" fmla="*/ 7685 h 10000"/>
                <a:gd name="connsiteX166" fmla="*/ 9571 w 10000"/>
                <a:gd name="connsiteY166" fmla="*/ 7502 h 10000"/>
                <a:gd name="connsiteX167" fmla="*/ 9558 w 10000"/>
                <a:gd name="connsiteY167" fmla="*/ 7314 h 10000"/>
                <a:gd name="connsiteX168" fmla="*/ 9546 w 10000"/>
                <a:gd name="connsiteY168" fmla="*/ 7122 h 10000"/>
                <a:gd name="connsiteX169" fmla="*/ 9534 w 10000"/>
                <a:gd name="connsiteY169" fmla="*/ 6927 h 10000"/>
                <a:gd name="connsiteX170" fmla="*/ 9525 w 10000"/>
                <a:gd name="connsiteY170" fmla="*/ 6727 h 10000"/>
                <a:gd name="connsiteX171" fmla="*/ 9516 w 10000"/>
                <a:gd name="connsiteY171" fmla="*/ 6522 h 10000"/>
                <a:gd name="connsiteX172" fmla="*/ 9508 w 10000"/>
                <a:gd name="connsiteY172" fmla="*/ 6312 h 10000"/>
                <a:gd name="connsiteX173" fmla="*/ 9502 w 10000"/>
                <a:gd name="connsiteY173" fmla="*/ 6103 h 10000"/>
                <a:gd name="connsiteX174" fmla="*/ 9496 w 10000"/>
                <a:gd name="connsiteY174" fmla="*/ 5888 h 10000"/>
                <a:gd name="connsiteX175" fmla="*/ 9491 w 10000"/>
                <a:gd name="connsiteY175" fmla="*/ 5669 h 10000"/>
                <a:gd name="connsiteX176" fmla="*/ 9489 w 10000"/>
                <a:gd name="connsiteY176" fmla="*/ 5447 h 10000"/>
                <a:gd name="connsiteX177" fmla="*/ 9488 w 10000"/>
                <a:gd name="connsiteY177" fmla="*/ 5225 h 10000"/>
                <a:gd name="connsiteX178" fmla="*/ 9487 w 10000"/>
                <a:gd name="connsiteY178" fmla="*/ 5001 h 10000"/>
                <a:gd name="connsiteX179" fmla="*/ 9487 w 10000"/>
                <a:gd name="connsiteY179" fmla="*/ 5001 h 10000"/>
                <a:gd name="connsiteX180" fmla="*/ 9488 w 10000"/>
                <a:gd name="connsiteY180" fmla="*/ 4773 h 10000"/>
                <a:gd name="connsiteX181" fmla="*/ 9489 w 10000"/>
                <a:gd name="connsiteY181" fmla="*/ 4550 h 10000"/>
                <a:gd name="connsiteX182" fmla="*/ 9491 w 10000"/>
                <a:gd name="connsiteY182" fmla="*/ 4329 h 10000"/>
                <a:gd name="connsiteX183" fmla="*/ 9496 w 10000"/>
                <a:gd name="connsiteY183" fmla="*/ 4112 h 10000"/>
                <a:gd name="connsiteX184" fmla="*/ 9502 w 10000"/>
                <a:gd name="connsiteY184" fmla="*/ 3897 h 10000"/>
                <a:gd name="connsiteX185" fmla="*/ 9508 w 10000"/>
                <a:gd name="connsiteY185" fmla="*/ 3686 h 10000"/>
                <a:gd name="connsiteX186" fmla="*/ 9516 w 10000"/>
                <a:gd name="connsiteY186" fmla="*/ 3477 h 10000"/>
                <a:gd name="connsiteX187" fmla="*/ 9525 w 10000"/>
                <a:gd name="connsiteY187" fmla="*/ 3273 h 10000"/>
                <a:gd name="connsiteX188" fmla="*/ 9534 w 10000"/>
                <a:gd name="connsiteY188" fmla="*/ 3074 h 10000"/>
                <a:gd name="connsiteX189" fmla="*/ 9546 w 10000"/>
                <a:gd name="connsiteY189" fmla="*/ 2876 h 10000"/>
                <a:gd name="connsiteX190" fmla="*/ 9558 w 10000"/>
                <a:gd name="connsiteY190" fmla="*/ 2684 h 10000"/>
                <a:gd name="connsiteX191" fmla="*/ 9571 w 10000"/>
                <a:gd name="connsiteY191" fmla="*/ 2498 h 10000"/>
                <a:gd name="connsiteX192" fmla="*/ 9584 w 10000"/>
                <a:gd name="connsiteY192" fmla="*/ 2315 h 10000"/>
                <a:gd name="connsiteX193" fmla="*/ 9600 w 10000"/>
                <a:gd name="connsiteY193" fmla="*/ 2137 h 10000"/>
                <a:gd name="connsiteX194" fmla="*/ 9617 w 10000"/>
                <a:gd name="connsiteY194" fmla="*/ 1965 h 10000"/>
                <a:gd name="connsiteX195" fmla="*/ 9633 w 10000"/>
                <a:gd name="connsiteY195" fmla="*/ 1796 h 10000"/>
                <a:gd name="connsiteX196" fmla="*/ 9650 w 10000"/>
                <a:gd name="connsiteY196" fmla="*/ 1634 h 10000"/>
                <a:gd name="connsiteX197" fmla="*/ 9669 w 10000"/>
                <a:gd name="connsiteY197" fmla="*/ 1478 h 10000"/>
                <a:gd name="connsiteX198" fmla="*/ 9687 w 10000"/>
                <a:gd name="connsiteY198" fmla="*/ 1327 h 10000"/>
                <a:gd name="connsiteX199" fmla="*/ 9708 w 10000"/>
                <a:gd name="connsiteY199" fmla="*/ 1183 h 10000"/>
                <a:gd name="connsiteX200" fmla="*/ 9728 w 10000"/>
                <a:gd name="connsiteY200" fmla="*/ 1046 h 10000"/>
                <a:gd name="connsiteX201" fmla="*/ 9749 w 10000"/>
                <a:gd name="connsiteY201" fmla="*/ 914 h 10000"/>
                <a:gd name="connsiteX202" fmla="*/ 9771 w 10000"/>
                <a:gd name="connsiteY202" fmla="*/ 789 h 10000"/>
                <a:gd name="connsiteX203" fmla="*/ 9795 w 10000"/>
                <a:gd name="connsiteY203" fmla="*/ 671 h 10000"/>
                <a:gd name="connsiteX204" fmla="*/ 9819 w 10000"/>
                <a:gd name="connsiteY204" fmla="*/ 560 h 10000"/>
                <a:gd name="connsiteX205" fmla="*/ 9842 w 10000"/>
                <a:gd name="connsiteY205" fmla="*/ 457 h 10000"/>
                <a:gd name="connsiteX206" fmla="*/ 9867 w 10000"/>
                <a:gd name="connsiteY206" fmla="*/ 360 h 10000"/>
                <a:gd name="connsiteX207" fmla="*/ 9892 w 10000"/>
                <a:gd name="connsiteY207" fmla="*/ 273 h 10000"/>
                <a:gd name="connsiteX208" fmla="*/ 9918 w 10000"/>
                <a:gd name="connsiteY208" fmla="*/ 192 h 10000"/>
                <a:gd name="connsiteX209" fmla="*/ 9944 w 10000"/>
                <a:gd name="connsiteY209" fmla="*/ 120 h 10000"/>
                <a:gd name="connsiteX210" fmla="*/ 9958 w 10000"/>
                <a:gd name="connsiteY210" fmla="*/ 85 h 10000"/>
                <a:gd name="connsiteX211" fmla="*/ 9970 w 10000"/>
                <a:gd name="connsiteY211" fmla="*/ 57 h 10000"/>
                <a:gd name="connsiteX212" fmla="*/ 9985 w 10000"/>
                <a:gd name="connsiteY212" fmla="*/ 27 h 10000"/>
                <a:gd name="connsiteX213" fmla="*/ 9998 w 10000"/>
                <a:gd name="connsiteY213" fmla="*/ 0 h 10000"/>
                <a:gd name="connsiteX214" fmla="*/ 9998 w 10000"/>
                <a:gd name="connsiteY214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76 w 10000"/>
                <a:gd name="connsiteY53" fmla="*/ 2882 h 10000"/>
                <a:gd name="connsiteX54" fmla="*/ 241 w 10000"/>
                <a:gd name="connsiteY54" fmla="*/ 2898 h 10000"/>
                <a:gd name="connsiteX55" fmla="*/ 220 w 10000"/>
                <a:gd name="connsiteY55" fmla="*/ 2924 h 10000"/>
                <a:gd name="connsiteX56" fmla="*/ 207 w 10000"/>
                <a:gd name="connsiteY56" fmla="*/ 2947 h 10000"/>
                <a:gd name="connsiteX57" fmla="*/ 193 w 10000"/>
                <a:gd name="connsiteY57" fmla="*/ 2977 h 10000"/>
                <a:gd name="connsiteX58" fmla="*/ 181 w 10000"/>
                <a:gd name="connsiteY58" fmla="*/ 3009 h 10000"/>
                <a:gd name="connsiteX59" fmla="*/ 169 w 10000"/>
                <a:gd name="connsiteY59" fmla="*/ 3047 h 10000"/>
                <a:gd name="connsiteX60" fmla="*/ 156 w 10000"/>
                <a:gd name="connsiteY60" fmla="*/ 3090 h 10000"/>
                <a:gd name="connsiteX61" fmla="*/ 144 w 10000"/>
                <a:gd name="connsiteY61" fmla="*/ 3136 h 10000"/>
                <a:gd name="connsiteX62" fmla="*/ 132 w 10000"/>
                <a:gd name="connsiteY62" fmla="*/ 3189 h 10000"/>
                <a:gd name="connsiteX63" fmla="*/ 121 w 10000"/>
                <a:gd name="connsiteY63" fmla="*/ 3242 h 10000"/>
                <a:gd name="connsiteX64" fmla="*/ 111 w 10000"/>
                <a:gd name="connsiteY64" fmla="*/ 3302 h 10000"/>
                <a:gd name="connsiteX65" fmla="*/ 101 w 10000"/>
                <a:gd name="connsiteY65" fmla="*/ 3364 h 10000"/>
                <a:gd name="connsiteX66" fmla="*/ 89 w 10000"/>
                <a:gd name="connsiteY66" fmla="*/ 3432 h 10000"/>
                <a:gd name="connsiteX67" fmla="*/ 80 w 10000"/>
                <a:gd name="connsiteY67" fmla="*/ 3502 h 10000"/>
                <a:gd name="connsiteX68" fmla="*/ 71 w 10000"/>
                <a:gd name="connsiteY68" fmla="*/ 3575 h 10000"/>
                <a:gd name="connsiteX69" fmla="*/ 63 w 10000"/>
                <a:gd name="connsiteY69" fmla="*/ 3651 h 10000"/>
                <a:gd name="connsiteX70" fmla="*/ 46 w 10000"/>
                <a:gd name="connsiteY70" fmla="*/ 3815 h 10000"/>
                <a:gd name="connsiteX71" fmla="*/ 33 w 10000"/>
                <a:gd name="connsiteY71" fmla="*/ 3989 h 10000"/>
                <a:gd name="connsiteX72" fmla="*/ 23 w 10000"/>
                <a:gd name="connsiteY72" fmla="*/ 4175 h 10000"/>
                <a:gd name="connsiteX73" fmla="*/ 12 w 10000"/>
                <a:gd name="connsiteY73" fmla="*/ 4369 h 10000"/>
                <a:gd name="connsiteX74" fmla="*/ 6 w 10000"/>
                <a:gd name="connsiteY74" fmla="*/ 4572 h 10000"/>
                <a:gd name="connsiteX75" fmla="*/ 1 w 10000"/>
                <a:gd name="connsiteY75" fmla="*/ 4782 h 10000"/>
                <a:gd name="connsiteX76" fmla="*/ 0 w 10000"/>
                <a:gd name="connsiteY76" fmla="*/ 4998 h 10000"/>
                <a:gd name="connsiteX77" fmla="*/ 0 w 10000"/>
                <a:gd name="connsiteY77" fmla="*/ 4998 h 10000"/>
                <a:gd name="connsiteX78" fmla="*/ 1 w 10000"/>
                <a:gd name="connsiteY78" fmla="*/ 5216 h 10000"/>
                <a:gd name="connsiteX79" fmla="*/ 6 w 10000"/>
                <a:gd name="connsiteY79" fmla="*/ 5425 h 10000"/>
                <a:gd name="connsiteX80" fmla="*/ 12 w 10000"/>
                <a:gd name="connsiteY80" fmla="*/ 5628 h 10000"/>
                <a:gd name="connsiteX81" fmla="*/ 23 w 10000"/>
                <a:gd name="connsiteY81" fmla="*/ 5822 h 10000"/>
                <a:gd name="connsiteX82" fmla="*/ 33 w 10000"/>
                <a:gd name="connsiteY82" fmla="*/ 6007 h 10000"/>
                <a:gd name="connsiteX83" fmla="*/ 46 w 10000"/>
                <a:gd name="connsiteY83" fmla="*/ 6181 h 10000"/>
                <a:gd name="connsiteX84" fmla="*/ 63 w 10000"/>
                <a:gd name="connsiteY84" fmla="*/ 6346 h 10000"/>
                <a:gd name="connsiteX85" fmla="*/ 71 w 10000"/>
                <a:gd name="connsiteY85" fmla="*/ 6421 h 10000"/>
                <a:gd name="connsiteX86" fmla="*/ 80 w 10000"/>
                <a:gd name="connsiteY86" fmla="*/ 6495 h 10000"/>
                <a:gd name="connsiteX87" fmla="*/ 89 w 10000"/>
                <a:gd name="connsiteY87" fmla="*/ 6565 h 10000"/>
                <a:gd name="connsiteX88" fmla="*/ 101 w 10000"/>
                <a:gd name="connsiteY88" fmla="*/ 6633 h 10000"/>
                <a:gd name="connsiteX89" fmla="*/ 111 w 10000"/>
                <a:gd name="connsiteY89" fmla="*/ 6695 h 10000"/>
                <a:gd name="connsiteX90" fmla="*/ 121 w 10000"/>
                <a:gd name="connsiteY90" fmla="*/ 6755 h 10000"/>
                <a:gd name="connsiteX91" fmla="*/ 3953 w 10000"/>
                <a:gd name="connsiteY91" fmla="*/ 7115 h 10000"/>
                <a:gd name="connsiteX92" fmla="*/ 3953 w 10000"/>
                <a:gd name="connsiteY92" fmla="*/ 7115 h 10000"/>
                <a:gd name="connsiteX93" fmla="*/ 4075 w 10000"/>
                <a:gd name="connsiteY93" fmla="*/ 7117 h 10000"/>
                <a:gd name="connsiteX94" fmla="*/ 4200 w 10000"/>
                <a:gd name="connsiteY94" fmla="*/ 7122 h 10000"/>
                <a:gd name="connsiteX95" fmla="*/ 4324 w 10000"/>
                <a:gd name="connsiteY95" fmla="*/ 7129 h 10000"/>
                <a:gd name="connsiteX96" fmla="*/ 4447 w 10000"/>
                <a:gd name="connsiteY96" fmla="*/ 7142 h 10000"/>
                <a:gd name="connsiteX97" fmla="*/ 4572 w 10000"/>
                <a:gd name="connsiteY97" fmla="*/ 7155 h 10000"/>
                <a:gd name="connsiteX98" fmla="*/ 4695 w 10000"/>
                <a:gd name="connsiteY98" fmla="*/ 7173 h 10000"/>
                <a:gd name="connsiteX99" fmla="*/ 4820 w 10000"/>
                <a:gd name="connsiteY99" fmla="*/ 7193 h 10000"/>
                <a:gd name="connsiteX100" fmla="*/ 4942 w 10000"/>
                <a:gd name="connsiteY100" fmla="*/ 7216 h 10000"/>
                <a:gd name="connsiteX101" fmla="*/ 5065 w 10000"/>
                <a:gd name="connsiteY101" fmla="*/ 7240 h 10000"/>
                <a:gd name="connsiteX102" fmla="*/ 5189 w 10000"/>
                <a:gd name="connsiteY102" fmla="*/ 7268 h 10000"/>
                <a:gd name="connsiteX103" fmla="*/ 5310 w 10000"/>
                <a:gd name="connsiteY103" fmla="*/ 7298 h 10000"/>
                <a:gd name="connsiteX104" fmla="*/ 5432 w 10000"/>
                <a:gd name="connsiteY104" fmla="*/ 7330 h 10000"/>
                <a:gd name="connsiteX105" fmla="*/ 5553 w 10000"/>
                <a:gd name="connsiteY105" fmla="*/ 7365 h 10000"/>
                <a:gd name="connsiteX106" fmla="*/ 5676 w 10000"/>
                <a:gd name="connsiteY106" fmla="*/ 7401 h 10000"/>
                <a:gd name="connsiteX107" fmla="*/ 5796 w 10000"/>
                <a:gd name="connsiteY107" fmla="*/ 7440 h 10000"/>
                <a:gd name="connsiteX108" fmla="*/ 5916 w 10000"/>
                <a:gd name="connsiteY108" fmla="*/ 7481 h 10000"/>
                <a:gd name="connsiteX109" fmla="*/ 6034 w 10000"/>
                <a:gd name="connsiteY109" fmla="*/ 7524 h 10000"/>
                <a:gd name="connsiteX110" fmla="*/ 6153 w 10000"/>
                <a:gd name="connsiteY110" fmla="*/ 7567 h 10000"/>
                <a:gd name="connsiteX111" fmla="*/ 6271 w 10000"/>
                <a:gd name="connsiteY111" fmla="*/ 7616 h 10000"/>
                <a:gd name="connsiteX112" fmla="*/ 6389 w 10000"/>
                <a:gd name="connsiteY112" fmla="*/ 7664 h 10000"/>
                <a:gd name="connsiteX113" fmla="*/ 6504 w 10000"/>
                <a:gd name="connsiteY113" fmla="*/ 7713 h 10000"/>
                <a:gd name="connsiteX114" fmla="*/ 6620 w 10000"/>
                <a:gd name="connsiteY114" fmla="*/ 7764 h 10000"/>
                <a:gd name="connsiteX115" fmla="*/ 6735 w 10000"/>
                <a:gd name="connsiteY115" fmla="*/ 7816 h 10000"/>
                <a:gd name="connsiteX116" fmla="*/ 6846 w 10000"/>
                <a:gd name="connsiteY116" fmla="*/ 7869 h 10000"/>
                <a:gd name="connsiteX117" fmla="*/ 6960 w 10000"/>
                <a:gd name="connsiteY117" fmla="*/ 7924 h 10000"/>
                <a:gd name="connsiteX118" fmla="*/ 7070 w 10000"/>
                <a:gd name="connsiteY118" fmla="*/ 7980 h 10000"/>
                <a:gd name="connsiteX119" fmla="*/ 7181 w 10000"/>
                <a:gd name="connsiteY119" fmla="*/ 8035 h 10000"/>
                <a:gd name="connsiteX120" fmla="*/ 7290 w 10000"/>
                <a:gd name="connsiteY120" fmla="*/ 8093 h 10000"/>
                <a:gd name="connsiteX121" fmla="*/ 7397 w 10000"/>
                <a:gd name="connsiteY121" fmla="*/ 8153 h 10000"/>
                <a:gd name="connsiteX122" fmla="*/ 7504 w 10000"/>
                <a:gd name="connsiteY122" fmla="*/ 8212 h 10000"/>
                <a:gd name="connsiteX123" fmla="*/ 7609 w 10000"/>
                <a:gd name="connsiteY123" fmla="*/ 8270 h 10000"/>
                <a:gd name="connsiteX124" fmla="*/ 7712 w 10000"/>
                <a:gd name="connsiteY124" fmla="*/ 8331 h 10000"/>
                <a:gd name="connsiteX125" fmla="*/ 7815 w 10000"/>
                <a:gd name="connsiteY125" fmla="*/ 8392 h 10000"/>
                <a:gd name="connsiteX126" fmla="*/ 7915 w 10000"/>
                <a:gd name="connsiteY126" fmla="*/ 8452 h 10000"/>
                <a:gd name="connsiteX127" fmla="*/ 8014 w 10000"/>
                <a:gd name="connsiteY127" fmla="*/ 8514 h 10000"/>
                <a:gd name="connsiteX128" fmla="*/ 8112 w 10000"/>
                <a:gd name="connsiteY128" fmla="*/ 8575 h 10000"/>
                <a:gd name="connsiteX129" fmla="*/ 8302 w 10000"/>
                <a:gd name="connsiteY129" fmla="*/ 8698 h 10000"/>
                <a:gd name="connsiteX130" fmla="*/ 8484 w 10000"/>
                <a:gd name="connsiteY130" fmla="*/ 8821 h 10000"/>
                <a:gd name="connsiteX131" fmla="*/ 8661 w 10000"/>
                <a:gd name="connsiteY131" fmla="*/ 8943 h 10000"/>
                <a:gd name="connsiteX132" fmla="*/ 8828 w 10000"/>
                <a:gd name="connsiteY132" fmla="*/ 9063 h 10000"/>
                <a:gd name="connsiteX133" fmla="*/ 8989 w 10000"/>
                <a:gd name="connsiteY133" fmla="*/ 9182 h 10000"/>
                <a:gd name="connsiteX134" fmla="*/ 9139 w 10000"/>
                <a:gd name="connsiteY134" fmla="*/ 9295 h 10000"/>
                <a:gd name="connsiteX135" fmla="*/ 9283 w 10000"/>
                <a:gd name="connsiteY135" fmla="*/ 9405 h 10000"/>
                <a:gd name="connsiteX136" fmla="*/ 9416 w 10000"/>
                <a:gd name="connsiteY136" fmla="*/ 9510 h 10000"/>
                <a:gd name="connsiteX137" fmla="*/ 9539 w 10000"/>
                <a:gd name="connsiteY137" fmla="*/ 9610 h 10000"/>
                <a:gd name="connsiteX138" fmla="*/ 9653 w 10000"/>
                <a:gd name="connsiteY138" fmla="*/ 9703 h 10000"/>
                <a:gd name="connsiteX139" fmla="*/ 9756 w 10000"/>
                <a:gd name="connsiteY139" fmla="*/ 9788 h 10000"/>
                <a:gd name="connsiteX140" fmla="*/ 9849 w 10000"/>
                <a:gd name="connsiteY140" fmla="*/ 9869 h 10000"/>
                <a:gd name="connsiteX141" fmla="*/ 9929 w 10000"/>
                <a:gd name="connsiteY141" fmla="*/ 9938 h 10000"/>
                <a:gd name="connsiteX142" fmla="*/ 10000 w 10000"/>
                <a:gd name="connsiteY142" fmla="*/ 10000 h 10000"/>
                <a:gd name="connsiteX143" fmla="*/ 10000 w 10000"/>
                <a:gd name="connsiteY143" fmla="*/ 10000 h 10000"/>
                <a:gd name="connsiteX144" fmla="*/ 9986 w 10000"/>
                <a:gd name="connsiteY144" fmla="*/ 9973 h 10000"/>
                <a:gd name="connsiteX145" fmla="*/ 9971 w 10000"/>
                <a:gd name="connsiteY145" fmla="*/ 9945 h 10000"/>
                <a:gd name="connsiteX146" fmla="*/ 9958 w 10000"/>
                <a:gd name="connsiteY146" fmla="*/ 9914 h 10000"/>
                <a:gd name="connsiteX147" fmla="*/ 9944 w 10000"/>
                <a:gd name="connsiteY147" fmla="*/ 9880 h 10000"/>
                <a:gd name="connsiteX148" fmla="*/ 9918 w 10000"/>
                <a:gd name="connsiteY148" fmla="*/ 9808 h 10000"/>
                <a:gd name="connsiteX149" fmla="*/ 9893 w 10000"/>
                <a:gd name="connsiteY149" fmla="*/ 9727 h 10000"/>
                <a:gd name="connsiteX150" fmla="*/ 9867 w 10000"/>
                <a:gd name="connsiteY150" fmla="*/ 9640 h 10000"/>
                <a:gd name="connsiteX151" fmla="*/ 9842 w 10000"/>
                <a:gd name="connsiteY151" fmla="*/ 9542 h 10000"/>
                <a:gd name="connsiteX152" fmla="*/ 9819 w 10000"/>
                <a:gd name="connsiteY152" fmla="*/ 9439 h 10000"/>
                <a:gd name="connsiteX153" fmla="*/ 9795 w 10000"/>
                <a:gd name="connsiteY153" fmla="*/ 9329 h 10000"/>
                <a:gd name="connsiteX154" fmla="*/ 9773 w 10000"/>
                <a:gd name="connsiteY154" fmla="*/ 9211 h 10000"/>
                <a:gd name="connsiteX155" fmla="*/ 9751 w 10000"/>
                <a:gd name="connsiteY155" fmla="*/ 9086 h 10000"/>
                <a:gd name="connsiteX156" fmla="*/ 9728 w 10000"/>
                <a:gd name="connsiteY156" fmla="*/ 8955 h 10000"/>
                <a:gd name="connsiteX157" fmla="*/ 9708 w 10000"/>
                <a:gd name="connsiteY157" fmla="*/ 8817 h 10000"/>
                <a:gd name="connsiteX158" fmla="*/ 9688 w 10000"/>
                <a:gd name="connsiteY158" fmla="*/ 8673 h 10000"/>
                <a:gd name="connsiteX159" fmla="*/ 9669 w 10000"/>
                <a:gd name="connsiteY159" fmla="*/ 8522 h 10000"/>
                <a:gd name="connsiteX160" fmla="*/ 9650 w 10000"/>
                <a:gd name="connsiteY160" fmla="*/ 8366 h 10000"/>
                <a:gd name="connsiteX161" fmla="*/ 9633 w 10000"/>
                <a:gd name="connsiteY161" fmla="*/ 8204 h 10000"/>
                <a:gd name="connsiteX162" fmla="*/ 9617 w 10000"/>
                <a:gd name="connsiteY162" fmla="*/ 8035 h 10000"/>
                <a:gd name="connsiteX163" fmla="*/ 9600 w 10000"/>
                <a:gd name="connsiteY163" fmla="*/ 7861 h 10000"/>
                <a:gd name="connsiteX164" fmla="*/ 9586 w 10000"/>
                <a:gd name="connsiteY164" fmla="*/ 7685 h 10000"/>
                <a:gd name="connsiteX165" fmla="*/ 9571 w 10000"/>
                <a:gd name="connsiteY165" fmla="*/ 7502 h 10000"/>
                <a:gd name="connsiteX166" fmla="*/ 9558 w 10000"/>
                <a:gd name="connsiteY166" fmla="*/ 7314 h 10000"/>
                <a:gd name="connsiteX167" fmla="*/ 9546 w 10000"/>
                <a:gd name="connsiteY167" fmla="*/ 7122 h 10000"/>
                <a:gd name="connsiteX168" fmla="*/ 9534 w 10000"/>
                <a:gd name="connsiteY168" fmla="*/ 6927 h 10000"/>
                <a:gd name="connsiteX169" fmla="*/ 9525 w 10000"/>
                <a:gd name="connsiteY169" fmla="*/ 6727 h 10000"/>
                <a:gd name="connsiteX170" fmla="*/ 9516 w 10000"/>
                <a:gd name="connsiteY170" fmla="*/ 6522 h 10000"/>
                <a:gd name="connsiteX171" fmla="*/ 9508 w 10000"/>
                <a:gd name="connsiteY171" fmla="*/ 6312 h 10000"/>
                <a:gd name="connsiteX172" fmla="*/ 9502 w 10000"/>
                <a:gd name="connsiteY172" fmla="*/ 6103 h 10000"/>
                <a:gd name="connsiteX173" fmla="*/ 9496 w 10000"/>
                <a:gd name="connsiteY173" fmla="*/ 5888 h 10000"/>
                <a:gd name="connsiteX174" fmla="*/ 9491 w 10000"/>
                <a:gd name="connsiteY174" fmla="*/ 5669 h 10000"/>
                <a:gd name="connsiteX175" fmla="*/ 9489 w 10000"/>
                <a:gd name="connsiteY175" fmla="*/ 5447 h 10000"/>
                <a:gd name="connsiteX176" fmla="*/ 9488 w 10000"/>
                <a:gd name="connsiteY176" fmla="*/ 5225 h 10000"/>
                <a:gd name="connsiteX177" fmla="*/ 9487 w 10000"/>
                <a:gd name="connsiteY177" fmla="*/ 5001 h 10000"/>
                <a:gd name="connsiteX178" fmla="*/ 9487 w 10000"/>
                <a:gd name="connsiteY178" fmla="*/ 5001 h 10000"/>
                <a:gd name="connsiteX179" fmla="*/ 9488 w 10000"/>
                <a:gd name="connsiteY179" fmla="*/ 4773 h 10000"/>
                <a:gd name="connsiteX180" fmla="*/ 9489 w 10000"/>
                <a:gd name="connsiteY180" fmla="*/ 4550 h 10000"/>
                <a:gd name="connsiteX181" fmla="*/ 9491 w 10000"/>
                <a:gd name="connsiteY181" fmla="*/ 4329 h 10000"/>
                <a:gd name="connsiteX182" fmla="*/ 9496 w 10000"/>
                <a:gd name="connsiteY182" fmla="*/ 4112 h 10000"/>
                <a:gd name="connsiteX183" fmla="*/ 9502 w 10000"/>
                <a:gd name="connsiteY183" fmla="*/ 3897 h 10000"/>
                <a:gd name="connsiteX184" fmla="*/ 9508 w 10000"/>
                <a:gd name="connsiteY184" fmla="*/ 3686 h 10000"/>
                <a:gd name="connsiteX185" fmla="*/ 9516 w 10000"/>
                <a:gd name="connsiteY185" fmla="*/ 3477 h 10000"/>
                <a:gd name="connsiteX186" fmla="*/ 9525 w 10000"/>
                <a:gd name="connsiteY186" fmla="*/ 3273 h 10000"/>
                <a:gd name="connsiteX187" fmla="*/ 9534 w 10000"/>
                <a:gd name="connsiteY187" fmla="*/ 3074 h 10000"/>
                <a:gd name="connsiteX188" fmla="*/ 9546 w 10000"/>
                <a:gd name="connsiteY188" fmla="*/ 2876 h 10000"/>
                <a:gd name="connsiteX189" fmla="*/ 9558 w 10000"/>
                <a:gd name="connsiteY189" fmla="*/ 2684 h 10000"/>
                <a:gd name="connsiteX190" fmla="*/ 9571 w 10000"/>
                <a:gd name="connsiteY190" fmla="*/ 2498 h 10000"/>
                <a:gd name="connsiteX191" fmla="*/ 9584 w 10000"/>
                <a:gd name="connsiteY191" fmla="*/ 2315 h 10000"/>
                <a:gd name="connsiteX192" fmla="*/ 9600 w 10000"/>
                <a:gd name="connsiteY192" fmla="*/ 2137 h 10000"/>
                <a:gd name="connsiteX193" fmla="*/ 9617 w 10000"/>
                <a:gd name="connsiteY193" fmla="*/ 1965 h 10000"/>
                <a:gd name="connsiteX194" fmla="*/ 9633 w 10000"/>
                <a:gd name="connsiteY194" fmla="*/ 1796 h 10000"/>
                <a:gd name="connsiteX195" fmla="*/ 9650 w 10000"/>
                <a:gd name="connsiteY195" fmla="*/ 1634 h 10000"/>
                <a:gd name="connsiteX196" fmla="*/ 9669 w 10000"/>
                <a:gd name="connsiteY196" fmla="*/ 1478 h 10000"/>
                <a:gd name="connsiteX197" fmla="*/ 9687 w 10000"/>
                <a:gd name="connsiteY197" fmla="*/ 1327 h 10000"/>
                <a:gd name="connsiteX198" fmla="*/ 9708 w 10000"/>
                <a:gd name="connsiteY198" fmla="*/ 1183 h 10000"/>
                <a:gd name="connsiteX199" fmla="*/ 9728 w 10000"/>
                <a:gd name="connsiteY199" fmla="*/ 1046 h 10000"/>
                <a:gd name="connsiteX200" fmla="*/ 9749 w 10000"/>
                <a:gd name="connsiteY200" fmla="*/ 914 h 10000"/>
                <a:gd name="connsiteX201" fmla="*/ 9771 w 10000"/>
                <a:gd name="connsiteY201" fmla="*/ 789 h 10000"/>
                <a:gd name="connsiteX202" fmla="*/ 9795 w 10000"/>
                <a:gd name="connsiteY202" fmla="*/ 671 h 10000"/>
                <a:gd name="connsiteX203" fmla="*/ 9819 w 10000"/>
                <a:gd name="connsiteY203" fmla="*/ 560 h 10000"/>
                <a:gd name="connsiteX204" fmla="*/ 9842 w 10000"/>
                <a:gd name="connsiteY204" fmla="*/ 457 h 10000"/>
                <a:gd name="connsiteX205" fmla="*/ 9867 w 10000"/>
                <a:gd name="connsiteY205" fmla="*/ 360 h 10000"/>
                <a:gd name="connsiteX206" fmla="*/ 9892 w 10000"/>
                <a:gd name="connsiteY206" fmla="*/ 273 h 10000"/>
                <a:gd name="connsiteX207" fmla="*/ 9918 w 10000"/>
                <a:gd name="connsiteY207" fmla="*/ 192 h 10000"/>
                <a:gd name="connsiteX208" fmla="*/ 9944 w 10000"/>
                <a:gd name="connsiteY208" fmla="*/ 120 h 10000"/>
                <a:gd name="connsiteX209" fmla="*/ 9958 w 10000"/>
                <a:gd name="connsiteY209" fmla="*/ 85 h 10000"/>
                <a:gd name="connsiteX210" fmla="*/ 9970 w 10000"/>
                <a:gd name="connsiteY210" fmla="*/ 57 h 10000"/>
                <a:gd name="connsiteX211" fmla="*/ 9985 w 10000"/>
                <a:gd name="connsiteY211" fmla="*/ 27 h 10000"/>
                <a:gd name="connsiteX212" fmla="*/ 9998 w 10000"/>
                <a:gd name="connsiteY212" fmla="*/ 0 h 10000"/>
                <a:gd name="connsiteX213" fmla="*/ 9998 w 10000"/>
                <a:gd name="connsiteY213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76 w 10000"/>
                <a:gd name="connsiteY52" fmla="*/ 2882 h 10000"/>
                <a:gd name="connsiteX53" fmla="*/ 241 w 10000"/>
                <a:gd name="connsiteY53" fmla="*/ 2898 h 10000"/>
                <a:gd name="connsiteX54" fmla="*/ 220 w 10000"/>
                <a:gd name="connsiteY54" fmla="*/ 2924 h 10000"/>
                <a:gd name="connsiteX55" fmla="*/ 207 w 10000"/>
                <a:gd name="connsiteY55" fmla="*/ 2947 h 10000"/>
                <a:gd name="connsiteX56" fmla="*/ 193 w 10000"/>
                <a:gd name="connsiteY56" fmla="*/ 2977 h 10000"/>
                <a:gd name="connsiteX57" fmla="*/ 181 w 10000"/>
                <a:gd name="connsiteY57" fmla="*/ 3009 h 10000"/>
                <a:gd name="connsiteX58" fmla="*/ 169 w 10000"/>
                <a:gd name="connsiteY58" fmla="*/ 3047 h 10000"/>
                <a:gd name="connsiteX59" fmla="*/ 156 w 10000"/>
                <a:gd name="connsiteY59" fmla="*/ 3090 h 10000"/>
                <a:gd name="connsiteX60" fmla="*/ 144 w 10000"/>
                <a:gd name="connsiteY60" fmla="*/ 3136 h 10000"/>
                <a:gd name="connsiteX61" fmla="*/ 132 w 10000"/>
                <a:gd name="connsiteY61" fmla="*/ 3189 h 10000"/>
                <a:gd name="connsiteX62" fmla="*/ 121 w 10000"/>
                <a:gd name="connsiteY62" fmla="*/ 3242 h 10000"/>
                <a:gd name="connsiteX63" fmla="*/ 111 w 10000"/>
                <a:gd name="connsiteY63" fmla="*/ 3302 h 10000"/>
                <a:gd name="connsiteX64" fmla="*/ 101 w 10000"/>
                <a:gd name="connsiteY64" fmla="*/ 3364 h 10000"/>
                <a:gd name="connsiteX65" fmla="*/ 89 w 10000"/>
                <a:gd name="connsiteY65" fmla="*/ 3432 h 10000"/>
                <a:gd name="connsiteX66" fmla="*/ 80 w 10000"/>
                <a:gd name="connsiteY66" fmla="*/ 3502 h 10000"/>
                <a:gd name="connsiteX67" fmla="*/ 71 w 10000"/>
                <a:gd name="connsiteY67" fmla="*/ 3575 h 10000"/>
                <a:gd name="connsiteX68" fmla="*/ 63 w 10000"/>
                <a:gd name="connsiteY68" fmla="*/ 3651 h 10000"/>
                <a:gd name="connsiteX69" fmla="*/ 46 w 10000"/>
                <a:gd name="connsiteY69" fmla="*/ 3815 h 10000"/>
                <a:gd name="connsiteX70" fmla="*/ 33 w 10000"/>
                <a:gd name="connsiteY70" fmla="*/ 3989 h 10000"/>
                <a:gd name="connsiteX71" fmla="*/ 23 w 10000"/>
                <a:gd name="connsiteY71" fmla="*/ 4175 h 10000"/>
                <a:gd name="connsiteX72" fmla="*/ 12 w 10000"/>
                <a:gd name="connsiteY72" fmla="*/ 4369 h 10000"/>
                <a:gd name="connsiteX73" fmla="*/ 6 w 10000"/>
                <a:gd name="connsiteY73" fmla="*/ 4572 h 10000"/>
                <a:gd name="connsiteX74" fmla="*/ 1 w 10000"/>
                <a:gd name="connsiteY74" fmla="*/ 4782 h 10000"/>
                <a:gd name="connsiteX75" fmla="*/ 0 w 10000"/>
                <a:gd name="connsiteY75" fmla="*/ 4998 h 10000"/>
                <a:gd name="connsiteX76" fmla="*/ 0 w 10000"/>
                <a:gd name="connsiteY76" fmla="*/ 4998 h 10000"/>
                <a:gd name="connsiteX77" fmla="*/ 1 w 10000"/>
                <a:gd name="connsiteY77" fmla="*/ 5216 h 10000"/>
                <a:gd name="connsiteX78" fmla="*/ 6 w 10000"/>
                <a:gd name="connsiteY78" fmla="*/ 5425 h 10000"/>
                <a:gd name="connsiteX79" fmla="*/ 12 w 10000"/>
                <a:gd name="connsiteY79" fmla="*/ 5628 h 10000"/>
                <a:gd name="connsiteX80" fmla="*/ 23 w 10000"/>
                <a:gd name="connsiteY80" fmla="*/ 5822 h 10000"/>
                <a:gd name="connsiteX81" fmla="*/ 33 w 10000"/>
                <a:gd name="connsiteY81" fmla="*/ 6007 h 10000"/>
                <a:gd name="connsiteX82" fmla="*/ 46 w 10000"/>
                <a:gd name="connsiteY82" fmla="*/ 6181 h 10000"/>
                <a:gd name="connsiteX83" fmla="*/ 63 w 10000"/>
                <a:gd name="connsiteY83" fmla="*/ 6346 h 10000"/>
                <a:gd name="connsiteX84" fmla="*/ 71 w 10000"/>
                <a:gd name="connsiteY84" fmla="*/ 6421 h 10000"/>
                <a:gd name="connsiteX85" fmla="*/ 80 w 10000"/>
                <a:gd name="connsiteY85" fmla="*/ 6495 h 10000"/>
                <a:gd name="connsiteX86" fmla="*/ 89 w 10000"/>
                <a:gd name="connsiteY86" fmla="*/ 6565 h 10000"/>
                <a:gd name="connsiteX87" fmla="*/ 101 w 10000"/>
                <a:gd name="connsiteY87" fmla="*/ 6633 h 10000"/>
                <a:gd name="connsiteX88" fmla="*/ 111 w 10000"/>
                <a:gd name="connsiteY88" fmla="*/ 6695 h 10000"/>
                <a:gd name="connsiteX89" fmla="*/ 121 w 10000"/>
                <a:gd name="connsiteY89" fmla="*/ 6755 h 10000"/>
                <a:gd name="connsiteX90" fmla="*/ 3953 w 10000"/>
                <a:gd name="connsiteY90" fmla="*/ 7115 h 10000"/>
                <a:gd name="connsiteX91" fmla="*/ 3953 w 10000"/>
                <a:gd name="connsiteY91" fmla="*/ 7115 h 10000"/>
                <a:gd name="connsiteX92" fmla="*/ 4075 w 10000"/>
                <a:gd name="connsiteY92" fmla="*/ 7117 h 10000"/>
                <a:gd name="connsiteX93" fmla="*/ 4200 w 10000"/>
                <a:gd name="connsiteY93" fmla="*/ 7122 h 10000"/>
                <a:gd name="connsiteX94" fmla="*/ 4324 w 10000"/>
                <a:gd name="connsiteY94" fmla="*/ 7129 h 10000"/>
                <a:gd name="connsiteX95" fmla="*/ 4447 w 10000"/>
                <a:gd name="connsiteY95" fmla="*/ 7142 h 10000"/>
                <a:gd name="connsiteX96" fmla="*/ 4572 w 10000"/>
                <a:gd name="connsiteY96" fmla="*/ 7155 h 10000"/>
                <a:gd name="connsiteX97" fmla="*/ 4695 w 10000"/>
                <a:gd name="connsiteY97" fmla="*/ 7173 h 10000"/>
                <a:gd name="connsiteX98" fmla="*/ 4820 w 10000"/>
                <a:gd name="connsiteY98" fmla="*/ 7193 h 10000"/>
                <a:gd name="connsiteX99" fmla="*/ 4942 w 10000"/>
                <a:gd name="connsiteY99" fmla="*/ 7216 h 10000"/>
                <a:gd name="connsiteX100" fmla="*/ 5065 w 10000"/>
                <a:gd name="connsiteY100" fmla="*/ 7240 h 10000"/>
                <a:gd name="connsiteX101" fmla="*/ 5189 w 10000"/>
                <a:gd name="connsiteY101" fmla="*/ 7268 h 10000"/>
                <a:gd name="connsiteX102" fmla="*/ 5310 w 10000"/>
                <a:gd name="connsiteY102" fmla="*/ 7298 h 10000"/>
                <a:gd name="connsiteX103" fmla="*/ 5432 w 10000"/>
                <a:gd name="connsiteY103" fmla="*/ 7330 h 10000"/>
                <a:gd name="connsiteX104" fmla="*/ 5553 w 10000"/>
                <a:gd name="connsiteY104" fmla="*/ 7365 h 10000"/>
                <a:gd name="connsiteX105" fmla="*/ 5676 w 10000"/>
                <a:gd name="connsiteY105" fmla="*/ 7401 h 10000"/>
                <a:gd name="connsiteX106" fmla="*/ 5796 w 10000"/>
                <a:gd name="connsiteY106" fmla="*/ 7440 h 10000"/>
                <a:gd name="connsiteX107" fmla="*/ 5916 w 10000"/>
                <a:gd name="connsiteY107" fmla="*/ 7481 h 10000"/>
                <a:gd name="connsiteX108" fmla="*/ 6034 w 10000"/>
                <a:gd name="connsiteY108" fmla="*/ 7524 h 10000"/>
                <a:gd name="connsiteX109" fmla="*/ 6153 w 10000"/>
                <a:gd name="connsiteY109" fmla="*/ 7567 h 10000"/>
                <a:gd name="connsiteX110" fmla="*/ 6271 w 10000"/>
                <a:gd name="connsiteY110" fmla="*/ 7616 h 10000"/>
                <a:gd name="connsiteX111" fmla="*/ 6389 w 10000"/>
                <a:gd name="connsiteY111" fmla="*/ 7664 h 10000"/>
                <a:gd name="connsiteX112" fmla="*/ 6504 w 10000"/>
                <a:gd name="connsiteY112" fmla="*/ 7713 h 10000"/>
                <a:gd name="connsiteX113" fmla="*/ 6620 w 10000"/>
                <a:gd name="connsiteY113" fmla="*/ 7764 h 10000"/>
                <a:gd name="connsiteX114" fmla="*/ 6735 w 10000"/>
                <a:gd name="connsiteY114" fmla="*/ 7816 h 10000"/>
                <a:gd name="connsiteX115" fmla="*/ 6846 w 10000"/>
                <a:gd name="connsiteY115" fmla="*/ 7869 h 10000"/>
                <a:gd name="connsiteX116" fmla="*/ 6960 w 10000"/>
                <a:gd name="connsiteY116" fmla="*/ 7924 h 10000"/>
                <a:gd name="connsiteX117" fmla="*/ 7070 w 10000"/>
                <a:gd name="connsiteY117" fmla="*/ 7980 h 10000"/>
                <a:gd name="connsiteX118" fmla="*/ 7181 w 10000"/>
                <a:gd name="connsiteY118" fmla="*/ 8035 h 10000"/>
                <a:gd name="connsiteX119" fmla="*/ 7290 w 10000"/>
                <a:gd name="connsiteY119" fmla="*/ 8093 h 10000"/>
                <a:gd name="connsiteX120" fmla="*/ 7397 w 10000"/>
                <a:gd name="connsiteY120" fmla="*/ 8153 h 10000"/>
                <a:gd name="connsiteX121" fmla="*/ 7504 w 10000"/>
                <a:gd name="connsiteY121" fmla="*/ 8212 h 10000"/>
                <a:gd name="connsiteX122" fmla="*/ 7609 w 10000"/>
                <a:gd name="connsiteY122" fmla="*/ 8270 h 10000"/>
                <a:gd name="connsiteX123" fmla="*/ 7712 w 10000"/>
                <a:gd name="connsiteY123" fmla="*/ 8331 h 10000"/>
                <a:gd name="connsiteX124" fmla="*/ 7815 w 10000"/>
                <a:gd name="connsiteY124" fmla="*/ 8392 h 10000"/>
                <a:gd name="connsiteX125" fmla="*/ 7915 w 10000"/>
                <a:gd name="connsiteY125" fmla="*/ 8452 h 10000"/>
                <a:gd name="connsiteX126" fmla="*/ 8014 w 10000"/>
                <a:gd name="connsiteY126" fmla="*/ 8514 h 10000"/>
                <a:gd name="connsiteX127" fmla="*/ 8112 w 10000"/>
                <a:gd name="connsiteY127" fmla="*/ 8575 h 10000"/>
                <a:gd name="connsiteX128" fmla="*/ 8302 w 10000"/>
                <a:gd name="connsiteY128" fmla="*/ 8698 h 10000"/>
                <a:gd name="connsiteX129" fmla="*/ 8484 w 10000"/>
                <a:gd name="connsiteY129" fmla="*/ 8821 h 10000"/>
                <a:gd name="connsiteX130" fmla="*/ 8661 w 10000"/>
                <a:gd name="connsiteY130" fmla="*/ 8943 h 10000"/>
                <a:gd name="connsiteX131" fmla="*/ 8828 w 10000"/>
                <a:gd name="connsiteY131" fmla="*/ 9063 h 10000"/>
                <a:gd name="connsiteX132" fmla="*/ 8989 w 10000"/>
                <a:gd name="connsiteY132" fmla="*/ 9182 h 10000"/>
                <a:gd name="connsiteX133" fmla="*/ 9139 w 10000"/>
                <a:gd name="connsiteY133" fmla="*/ 9295 h 10000"/>
                <a:gd name="connsiteX134" fmla="*/ 9283 w 10000"/>
                <a:gd name="connsiteY134" fmla="*/ 9405 h 10000"/>
                <a:gd name="connsiteX135" fmla="*/ 9416 w 10000"/>
                <a:gd name="connsiteY135" fmla="*/ 9510 h 10000"/>
                <a:gd name="connsiteX136" fmla="*/ 9539 w 10000"/>
                <a:gd name="connsiteY136" fmla="*/ 9610 h 10000"/>
                <a:gd name="connsiteX137" fmla="*/ 9653 w 10000"/>
                <a:gd name="connsiteY137" fmla="*/ 9703 h 10000"/>
                <a:gd name="connsiteX138" fmla="*/ 9756 w 10000"/>
                <a:gd name="connsiteY138" fmla="*/ 9788 h 10000"/>
                <a:gd name="connsiteX139" fmla="*/ 9849 w 10000"/>
                <a:gd name="connsiteY139" fmla="*/ 9869 h 10000"/>
                <a:gd name="connsiteX140" fmla="*/ 9929 w 10000"/>
                <a:gd name="connsiteY140" fmla="*/ 9938 h 10000"/>
                <a:gd name="connsiteX141" fmla="*/ 10000 w 10000"/>
                <a:gd name="connsiteY141" fmla="*/ 10000 h 10000"/>
                <a:gd name="connsiteX142" fmla="*/ 10000 w 10000"/>
                <a:gd name="connsiteY142" fmla="*/ 10000 h 10000"/>
                <a:gd name="connsiteX143" fmla="*/ 9986 w 10000"/>
                <a:gd name="connsiteY143" fmla="*/ 9973 h 10000"/>
                <a:gd name="connsiteX144" fmla="*/ 9971 w 10000"/>
                <a:gd name="connsiteY144" fmla="*/ 9945 h 10000"/>
                <a:gd name="connsiteX145" fmla="*/ 9958 w 10000"/>
                <a:gd name="connsiteY145" fmla="*/ 9914 h 10000"/>
                <a:gd name="connsiteX146" fmla="*/ 9944 w 10000"/>
                <a:gd name="connsiteY146" fmla="*/ 9880 h 10000"/>
                <a:gd name="connsiteX147" fmla="*/ 9918 w 10000"/>
                <a:gd name="connsiteY147" fmla="*/ 9808 h 10000"/>
                <a:gd name="connsiteX148" fmla="*/ 9893 w 10000"/>
                <a:gd name="connsiteY148" fmla="*/ 9727 h 10000"/>
                <a:gd name="connsiteX149" fmla="*/ 9867 w 10000"/>
                <a:gd name="connsiteY149" fmla="*/ 9640 h 10000"/>
                <a:gd name="connsiteX150" fmla="*/ 9842 w 10000"/>
                <a:gd name="connsiteY150" fmla="*/ 9542 h 10000"/>
                <a:gd name="connsiteX151" fmla="*/ 9819 w 10000"/>
                <a:gd name="connsiteY151" fmla="*/ 9439 h 10000"/>
                <a:gd name="connsiteX152" fmla="*/ 9795 w 10000"/>
                <a:gd name="connsiteY152" fmla="*/ 9329 h 10000"/>
                <a:gd name="connsiteX153" fmla="*/ 9773 w 10000"/>
                <a:gd name="connsiteY153" fmla="*/ 9211 h 10000"/>
                <a:gd name="connsiteX154" fmla="*/ 9751 w 10000"/>
                <a:gd name="connsiteY154" fmla="*/ 9086 h 10000"/>
                <a:gd name="connsiteX155" fmla="*/ 9728 w 10000"/>
                <a:gd name="connsiteY155" fmla="*/ 8955 h 10000"/>
                <a:gd name="connsiteX156" fmla="*/ 9708 w 10000"/>
                <a:gd name="connsiteY156" fmla="*/ 8817 h 10000"/>
                <a:gd name="connsiteX157" fmla="*/ 9688 w 10000"/>
                <a:gd name="connsiteY157" fmla="*/ 8673 h 10000"/>
                <a:gd name="connsiteX158" fmla="*/ 9669 w 10000"/>
                <a:gd name="connsiteY158" fmla="*/ 8522 h 10000"/>
                <a:gd name="connsiteX159" fmla="*/ 9650 w 10000"/>
                <a:gd name="connsiteY159" fmla="*/ 8366 h 10000"/>
                <a:gd name="connsiteX160" fmla="*/ 9633 w 10000"/>
                <a:gd name="connsiteY160" fmla="*/ 8204 h 10000"/>
                <a:gd name="connsiteX161" fmla="*/ 9617 w 10000"/>
                <a:gd name="connsiteY161" fmla="*/ 8035 h 10000"/>
                <a:gd name="connsiteX162" fmla="*/ 9600 w 10000"/>
                <a:gd name="connsiteY162" fmla="*/ 7861 h 10000"/>
                <a:gd name="connsiteX163" fmla="*/ 9586 w 10000"/>
                <a:gd name="connsiteY163" fmla="*/ 7685 h 10000"/>
                <a:gd name="connsiteX164" fmla="*/ 9571 w 10000"/>
                <a:gd name="connsiteY164" fmla="*/ 7502 h 10000"/>
                <a:gd name="connsiteX165" fmla="*/ 9558 w 10000"/>
                <a:gd name="connsiteY165" fmla="*/ 7314 h 10000"/>
                <a:gd name="connsiteX166" fmla="*/ 9546 w 10000"/>
                <a:gd name="connsiteY166" fmla="*/ 7122 h 10000"/>
                <a:gd name="connsiteX167" fmla="*/ 9534 w 10000"/>
                <a:gd name="connsiteY167" fmla="*/ 6927 h 10000"/>
                <a:gd name="connsiteX168" fmla="*/ 9525 w 10000"/>
                <a:gd name="connsiteY168" fmla="*/ 6727 h 10000"/>
                <a:gd name="connsiteX169" fmla="*/ 9516 w 10000"/>
                <a:gd name="connsiteY169" fmla="*/ 6522 h 10000"/>
                <a:gd name="connsiteX170" fmla="*/ 9508 w 10000"/>
                <a:gd name="connsiteY170" fmla="*/ 6312 h 10000"/>
                <a:gd name="connsiteX171" fmla="*/ 9502 w 10000"/>
                <a:gd name="connsiteY171" fmla="*/ 6103 h 10000"/>
                <a:gd name="connsiteX172" fmla="*/ 9496 w 10000"/>
                <a:gd name="connsiteY172" fmla="*/ 5888 h 10000"/>
                <a:gd name="connsiteX173" fmla="*/ 9491 w 10000"/>
                <a:gd name="connsiteY173" fmla="*/ 5669 h 10000"/>
                <a:gd name="connsiteX174" fmla="*/ 9489 w 10000"/>
                <a:gd name="connsiteY174" fmla="*/ 5447 h 10000"/>
                <a:gd name="connsiteX175" fmla="*/ 9488 w 10000"/>
                <a:gd name="connsiteY175" fmla="*/ 5225 h 10000"/>
                <a:gd name="connsiteX176" fmla="*/ 9487 w 10000"/>
                <a:gd name="connsiteY176" fmla="*/ 5001 h 10000"/>
                <a:gd name="connsiteX177" fmla="*/ 9487 w 10000"/>
                <a:gd name="connsiteY177" fmla="*/ 5001 h 10000"/>
                <a:gd name="connsiteX178" fmla="*/ 9488 w 10000"/>
                <a:gd name="connsiteY178" fmla="*/ 4773 h 10000"/>
                <a:gd name="connsiteX179" fmla="*/ 9489 w 10000"/>
                <a:gd name="connsiteY179" fmla="*/ 4550 h 10000"/>
                <a:gd name="connsiteX180" fmla="*/ 9491 w 10000"/>
                <a:gd name="connsiteY180" fmla="*/ 4329 h 10000"/>
                <a:gd name="connsiteX181" fmla="*/ 9496 w 10000"/>
                <a:gd name="connsiteY181" fmla="*/ 4112 h 10000"/>
                <a:gd name="connsiteX182" fmla="*/ 9502 w 10000"/>
                <a:gd name="connsiteY182" fmla="*/ 3897 h 10000"/>
                <a:gd name="connsiteX183" fmla="*/ 9508 w 10000"/>
                <a:gd name="connsiteY183" fmla="*/ 3686 h 10000"/>
                <a:gd name="connsiteX184" fmla="*/ 9516 w 10000"/>
                <a:gd name="connsiteY184" fmla="*/ 3477 h 10000"/>
                <a:gd name="connsiteX185" fmla="*/ 9525 w 10000"/>
                <a:gd name="connsiteY185" fmla="*/ 3273 h 10000"/>
                <a:gd name="connsiteX186" fmla="*/ 9534 w 10000"/>
                <a:gd name="connsiteY186" fmla="*/ 3074 h 10000"/>
                <a:gd name="connsiteX187" fmla="*/ 9546 w 10000"/>
                <a:gd name="connsiteY187" fmla="*/ 2876 h 10000"/>
                <a:gd name="connsiteX188" fmla="*/ 9558 w 10000"/>
                <a:gd name="connsiteY188" fmla="*/ 2684 h 10000"/>
                <a:gd name="connsiteX189" fmla="*/ 9571 w 10000"/>
                <a:gd name="connsiteY189" fmla="*/ 2498 h 10000"/>
                <a:gd name="connsiteX190" fmla="*/ 9584 w 10000"/>
                <a:gd name="connsiteY190" fmla="*/ 2315 h 10000"/>
                <a:gd name="connsiteX191" fmla="*/ 9600 w 10000"/>
                <a:gd name="connsiteY191" fmla="*/ 2137 h 10000"/>
                <a:gd name="connsiteX192" fmla="*/ 9617 w 10000"/>
                <a:gd name="connsiteY192" fmla="*/ 1965 h 10000"/>
                <a:gd name="connsiteX193" fmla="*/ 9633 w 10000"/>
                <a:gd name="connsiteY193" fmla="*/ 1796 h 10000"/>
                <a:gd name="connsiteX194" fmla="*/ 9650 w 10000"/>
                <a:gd name="connsiteY194" fmla="*/ 1634 h 10000"/>
                <a:gd name="connsiteX195" fmla="*/ 9669 w 10000"/>
                <a:gd name="connsiteY195" fmla="*/ 1478 h 10000"/>
                <a:gd name="connsiteX196" fmla="*/ 9687 w 10000"/>
                <a:gd name="connsiteY196" fmla="*/ 1327 h 10000"/>
                <a:gd name="connsiteX197" fmla="*/ 9708 w 10000"/>
                <a:gd name="connsiteY197" fmla="*/ 1183 h 10000"/>
                <a:gd name="connsiteX198" fmla="*/ 9728 w 10000"/>
                <a:gd name="connsiteY198" fmla="*/ 1046 h 10000"/>
                <a:gd name="connsiteX199" fmla="*/ 9749 w 10000"/>
                <a:gd name="connsiteY199" fmla="*/ 914 h 10000"/>
                <a:gd name="connsiteX200" fmla="*/ 9771 w 10000"/>
                <a:gd name="connsiteY200" fmla="*/ 789 h 10000"/>
                <a:gd name="connsiteX201" fmla="*/ 9795 w 10000"/>
                <a:gd name="connsiteY201" fmla="*/ 671 h 10000"/>
                <a:gd name="connsiteX202" fmla="*/ 9819 w 10000"/>
                <a:gd name="connsiteY202" fmla="*/ 560 h 10000"/>
                <a:gd name="connsiteX203" fmla="*/ 9842 w 10000"/>
                <a:gd name="connsiteY203" fmla="*/ 457 h 10000"/>
                <a:gd name="connsiteX204" fmla="*/ 9867 w 10000"/>
                <a:gd name="connsiteY204" fmla="*/ 360 h 10000"/>
                <a:gd name="connsiteX205" fmla="*/ 9892 w 10000"/>
                <a:gd name="connsiteY205" fmla="*/ 273 h 10000"/>
                <a:gd name="connsiteX206" fmla="*/ 9918 w 10000"/>
                <a:gd name="connsiteY206" fmla="*/ 192 h 10000"/>
                <a:gd name="connsiteX207" fmla="*/ 9944 w 10000"/>
                <a:gd name="connsiteY207" fmla="*/ 120 h 10000"/>
                <a:gd name="connsiteX208" fmla="*/ 9958 w 10000"/>
                <a:gd name="connsiteY208" fmla="*/ 85 h 10000"/>
                <a:gd name="connsiteX209" fmla="*/ 9970 w 10000"/>
                <a:gd name="connsiteY209" fmla="*/ 57 h 10000"/>
                <a:gd name="connsiteX210" fmla="*/ 9985 w 10000"/>
                <a:gd name="connsiteY210" fmla="*/ 27 h 10000"/>
                <a:gd name="connsiteX211" fmla="*/ 9998 w 10000"/>
                <a:gd name="connsiteY211" fmla="*/ 0 h 10000"/>
                <a:gd name="connsiteX212" fmla="*/ 9998 w 10000"/>
                <a:gd name="connsiteY212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41 w 10000"/>
                <a:gd name="connsiteY52" fmla="*/ 2898 h 10000"/>
                <a:gd name="connsiteX53" fmla="*/ 220 w 10000"/>
                <a:gd name="connsiteY53" fmla="*/ 2924 h 10000"/>
                <a:gd name="connsiteX54" fmla="*/ 207 w 10000"/>
                <a:gd name="connsiteY54" fmla="*/ 2947 h 10000"/>
                <a:gd name="connsiteX55" fmla="*/ 193 w 10000"/>
                <a:gd name="connsiteY55" fmla="*/ 2977 h 10000"/>
                <a:gd name="connsiteX56" fmla="*/ 181 w 10000"/>
                <a:gd name="connsiteY56" fmla="*/ 3009 h 10000"/>
                <a:gd name="connsiteX57" fmla="*/ 169 w 10000"/>
                <a:gd name="connsiteY57" fmla="*/ 3047 h 10000"/>
                <a:gd name="connsiteX58" fmla="*/ 156 w 10000"/>
                <a:gd name="connsiteY58" fmla="*/ 3090 h 10000"/>
                <a:gd name="connsiteX59" fmla="*/ 144 w 10000"/>
                <a:gd name="connsiteY59" fmla="*/ 3136 h 10000"/>
                <a:gd name="connsiteX60" fmla="*/ 132 w 10000"/>
                <a:gd name="connsiteY60" fmla="*/ 3189 h 10000"/>
                <a:gd name="connsiteX61" fmla="*/ 121 w 10000"/>
                <a:gd name="connsiteY61" fmla="*/ 3242 h 10000"/>
                <a:gd name="connsiteX62" fmla="*/ 111 w 10000"/>
                <a:gd name="connsiteY62" fmla="*/ 3302 h 10000"/>
                <a:gd name="connsiteX63" fmla="*/ 101 w 10000"/>
                <a:gd name="connsiteY63" fmla="*/ 3364 h 10000"/>
                <a:gd name="connsiteX64" fmla="*/ 89 w 10000"/>
                <a:gd name="connsiteY64" fmla="*/ 3432 h 10000"/>
                <a:gd name="connsiteX65" fmla="*/ 80 w 10000"/>
                <a:gd name="connsiteY65" fmla="*/ 3502 h 10000"/>
                <a:gd name="connsiteX66" fmla="*/ 71 w 10000"/>
                <a:gd name="connsiteY66" fmla="*/ 3575 h 10000"/>
                <a:gd name="connsiteX67" fmla="*/ 63 w 10000"/>
                <a:gd name="connsiteY67" fmla="*/ 3651 h 10000"/>
                <a:gd name="connsiteX68" fmla="*/ 46 w 10000"/>
                <a:gd name="connsiteY68" fmla="*/ 3815 h 10000"/>
                <a:gd name="connsiteX69" fmla="*/ 33 w 10000"/>
                <a:gd name="connsiteY69" fmla="*/ 3989 h 10000"/>
                <a:gd name="connsiteX70" fmla="*/ 23 w 10000"/>
                <a:gd name="connsiteY70" fmla="*/ 4175 h 10000"/>
                <a:gd name="connsiteX71" fmla="*/ 12 w 10000"/>
                <a:gd name="connsiteY71" fmla="*/ 4369 h 10000"/>
                <a:gd name="connsiteX72" fmla="*/ 6 w 10000"/>
                <a:gd name="connsiteY72" fmla="*/ 4572 h 10000"/>
                <a:gd name="connsiteX73" fmla="*/ 1 w 10000"/>
                <a:gd name="connsiteY73" fmla="*/ 4782 h 10000"/>
                <a:gd name="connsiteX74" fmla="*/ 0 w 10000"/>
                <a:gd name="connsiteY74" fmla="*/ 4998 h 10000"/>
                <a:gd name="connsiteX75" fmla="*/ 0 w 10000"/>
                <a:gd name="connsiteY75" fmla="*/ 4998 h 10000"/>
                <a:gd name="connsiteX76" fmla="*/ 1 w 10000"/>
                <a:gd name="connsiteY76" fmla="*/ 5216 h 10000"/>
                <a:gd name="connsiteX77" fmla="*/ 6 w 10000"/>
                <a:gd name="connsiteY77" fmla="*/ 5425 h 10000"/>
                <a:gd name="connsiteX78" fmla="*/ 12 w 10000"/>
                <a:gd name="connsiteY78" fmla="*/ 5628 h 10000"/>
                <a:gd name="connsiteX79" fmla="*/ 23 w 10000"/>
                <a:gd name="connsiteY79" fmla="*/ 5822 h 10000"/>
                <a:gd name="connsiteX80" fmla="*/ 33 w 10000"/>
                <a:gd name="connsiteY80" fmla="*/ 6007 h 10000"/>
                <a:gd name="connsiteX81" fmla="*/ 46 w 10000"/>
                <a:gd name="connsiteY81" fmla="*/ 6181 h 10000"/>
                <a:gd name="connsiteX82" fmla="*/ 63 w 10000"/>
                <a:gd name="connsiteY82" fmla="*/ 6346 h 10000"/>
                <a:gd name="connsiteX83" fmla="*/ 71 w 10000"/>
                <a:gd name="connsiteY83" fmla="*/ 6421 h 10000"/>
                <a:gd name="connsiteX84" fmla="*/ 80 w 10000"/>
                <a:gd name="connsiteY84" fmla="*/ 6495 h 10000"/>
                <a:gd name="connsiteX85" fmla="*/ 89 w 10000"/>
                <a:gd name="connsiteY85" fmla="*/ 6565 h 10000"/>
                <a:gd name="connsiteX86" fmla="*/ 101 w 10000"/>
                <a:gd name="connsiteY86" fmla="*/ 6633 h 10000"/>
                <a:gd name="connsiteX87" fmla="*/ 111 w 10000"/>
                <a:gd name="connsiteY87" fmla="*/ 6695 h 10000"/>
                <a:gd name="connsiteX88" fmla="*/ 121 w 10000"/>
                <a:gd name="connsiteY88" fmla="*/ 6755 h 10000"/>
                <a:gd name="connsiteX89" fmla="*/ 3953 w 10000"/>
                <a:gd name="connsiteY89" fmla="*/ 7115 h 10000"/>
                <a:gd name="connsiteX90" fmla="*/ 3953 w 10000"/>
                <a:gd name="connsiteY90" fmla="*/ 7115 h 10000"/>
                <a:gd name="connsiteX91" fmla="*/ 4075 w 10000"/>
                <a:gd name="connsiteY91" fmla="*/ 7117 h 10000"/>
                <a:gd name="connsiteX92" fmla="*/ 4200 w 10000"/>
                <a:gd name="connsiteY92" fmla="*/ 7122 h 10000"/>
                <a:gd name="connsiteX93" fmla="*/ 4324 w 10000"/>
                <a:gd name="connsiteY93" fmla="*/ 7129 h 10000"/>
                <a:gd name="connsiteX94" fmla="*/ 4447 w 10000"/>
                <a:gd name="connsiteY94" fmla="*/ 7142 h 10000"/>
                <a:gd name="connsiteX95" fmla="*/ 4572 w 10000"/>
                <a:gd name="connsiteY95" fmla="*/ 7155 h 10000"/>
                <a:gd name="connsiteX96" fmla="*/ 4695 w 10000"/>
                <a:gd name="connsiteY96" fmla="*/ 7173 h 10000"/>
                <a:gd name="connsiteX97" fmla="*/ 4820 w 10000"/>
                <a:gd name="connsiteY97" fmla="*/ 7193 h 10000"/>
                <a:gd name="connsiteX98" fmla="*/ 4942 w 10000"/>
                <a:gd name="connsiteY98" fmla="*/ 7216 h 10000"/>
                <a:gd name="connsiteX99" fmla="*/ 5065 w 10000"/>
                <a:gd name="connsiteY99" fmla="*/ 7240 h 10000"/>
                <a:gd name="connsiteX100" fmla="*/ 5189 w 10000"/>
                <a:gd name="connsiteY100" fmla="*/ 7268 h 10000"/>
                <a:gd name="connsiteX101" fmla="*/ 5310 w 10000"/>
                <a:gd name="connsiteY101" fmla="*/ 7298 h 10000"/>
                <a:gd name="connsiteX102" fmla="*/ 5432 w 10000"/>
                <a:gd name="connsiteY102" fmla="*/ 7330 h 10000"/>
                <a:gd name="connsiteX103" fmla="*/ 5553 w 10000"/>
                <a:gd name="connsiteY103" fmla="*/ 7365 h 10000"/>
                <a:gd name="connsiteX104" fmla="*/ 5676 w 10000"/>
                <a:gd name="connsiteY104" fmla="*/ 7401 h 10000"/>
                <a:gd name="connsiteX105" fmla="*/ 5796 w 10000"/>
                <a:gd name="connsiteY105" fmla="*/ 7440 h 10000"/>
                <a:gd name="connsiteX106" fmla="*/ 5916 w 10000"/>
                <a:gd name="connsiteY106" fmla="*/ 7481 h 10000"/>
                <a:gd name="connsiteX107" fmla="*/ 6034 w 10000"/>
                <a:gd name="connsiteY107" fmla="*/ 7524 h 10000"/>
                <a:gd name="connsiteX108" fmla="*/ 6153 w 10000"/>
                <a:gd name="connsiteY108" fmla="*/ 7567 h 10000"/>
                <a:gd name="connsiteX109" fmla="*/ 6271 w 10000"/>
                <a:gd name="connsiteY109" fmla="*/ 7616 h 10000"/>
                <a:gd name="connsiteX110" fmla="*/ 6389 w 10000"/>
                <a:gd name="connsiteY110" fmla="*/ 7664 h 10000"/>
                <a:gd name="connsiteX111" fmla="*/ 6504 w 10000"/>
                <a:gd name="connsiteY111" fmla="*/ 7713 h 10000"/>
                <a:gd name="connsiteX112" fmla="*/ 6620 w 10000"/>
                <a:gd name="connsiteY112" fmla="*/ 7764 h 10000"/>
                <a:gd name="connsiteX113" fmla="*/ 6735 w 10000"/>
                <a:gd name="connsiteY113" fmla="*/ 7816 h 10000"/>
                <a:gd name="connsiteX114" fmla="*/ 6846 w 10000"/>
                <a:gd name="connsiteY114" fmla="*/ 7869 h 10000"/>
                <a:gd name="connsiteX115" fmla="*/ 6960 w 10000"/>
                <a:gd name="connsiteY115" fmla="*/ 7924 h 10000"/>
                <a:gd name="connsiteX116" fmla="*/ 7070 w 10000"/>
                <a:gd name="connsiteY116" fmla="*/ 7980 h 10000"/>
                <a:gd name="connsiteX117" fmla="*/ 7181 w 10000"/>
                <a:gd name="connsiteY117" fmla="*/ 8035 h 10000"/>
                <a:gd name="connsiteX118" fmla="*/ 7290 w 10000"/>
                <a:gd name="connsiteY118" fmla="*/ 8093 h 10000"/>
                <a:gd name="connsiteX119" fmla="*/ 7397 w 10000"/>
                <a:gd name="connsiteY119" fmla="*/ 8153 h 10000"/>
                <a:gd name="connsiteX120" fmla="*/ 7504 w 10000"/>
                <a:gd name="connsiteY120" fmla="*/ 8212 h 10000"/>
                <a:gd name="connsiteX121" fmla="*/ 7609 w 10000"/>
                <a:gd name="connsiteY121" fmla="*/ 8270 h 10000"/>
                <a:gd name="connsiteX122" fmla="*/ 7712 w 10000"/>
                <a:gd name="connsiteY122" fmla="*/ 8331 h 10000"/>
                <a:gd name="connsiteX123" fmla="*/ 7815 w 10000"/>
                <a:gd name="connsiteY123" fmla="*/ 8392 h 10000"/>
                <a:gd name="connsiteX124" fmla="*/ 7915 w 10000"/>
                <a:gd name="connsiteY124" fmla="*/ 8452 h 10000"/>
                <a:gd name="connsiteX125" fmla="*/ 8014 w 10000"/>
                <a:gd name="connsiteY125" fmla="*/ 8514 h 10000"/>
                <a:gd name="connsiteX126" fmla="*/ 8112 w 10000"/>
                <a:gd name="connsiteY126" fmla="*/ 8575 h 10000"/>
                <a:gd name="connsiteX127" fmla="*/ 8302 w 10000"/>
                <a:gd name="connsiteY127" fmla="*/ 8698 h 10000"/>
                <a:gd name="connsiteX128" fmla="*/ 8484 w 10000"/>
                <a:gd name="connsiteY128" fmla="*/ 8821 h 10000"/>
                <a:gd name="connsiteX129" fmla="*/ 8661 w 10000"/>
                <a:gd name="connsiteY129" fmla="*/ 8943 h 10000"/>
                <a:gd name="connsiteX130" fmla="*/ 8828 w 10000"/>
                <a:gd name="connsiteY130" fmla="*/ 9063 h 10000"/>
                <a:gd name="connsiteX131" fmla="*/ 8989 w 10000"/>
                <a:gd name="connsiteY131" fmla="*/ 9182 h 10000"/>
                <a:gd name="connsiteX132" fmla="*/ 9139 w 10000"/>
                <a:gd name="connsiteY132" fmla="*/ 9295 h 10000"/>
                <a:gd name="connsiteX133" fmla="*/ 9283 w 10000"/>
                <a:gd name="connsiteY133" fmla="*/ 9405 h 10000"/>
                <a:gd name="connsiteX134" fmla="*/ 9416 w 10000"/>
                <a:gd name="connsiteY134" fmla="*/ 9510 h 10000"/>
                <a:gd name="connsiteX135" fmla="*/ 9539 w 10000"/>
                <a:gd name="connsiteY135" fmla="*/ 9610 h 10000"/>
                <a:gd name="connsiteX136" fmla="*/ 9653 w 10000"/>
                <a:gd name="connsiteY136" fmla="*/ 9703 h 10000"/>
                <a:gd name="connsiteX137" fmla="*/ 9756 w 10000"/>
                <a:gd name="connsiteY137" fmla="*/ 9788 h 10000"/>
                <a:gd name="connsiteX138" fmla="*/ 9849 w 10000"/>
                <a:gd name="connsiteY138" fmla="*/ 9869 h 10000"/>
                <a:gd name="connsiteX139" fmla="*/ 9929 w 10000"/>
                <a:gd name="connsiteY139" fmla="*/ 9938 h 10000"/>
                <a:gd name="connsiteX140" fmla="*/ 10000 w 10000"/>
                <a:gd name="connsiteY140" fmla="*/ 10000 h 10000"/>
                <a:gd name="connsiteX141" fmla="*/ 10000 w 10000"/>
                <a:gd name="connsiteY141" fmla="*/ 10000 h 10000"/>
                <a:gd name="connsiteX142" fmla="*/ 9986 w 10000"/>
                <a:gd name="connsiteY142" fmla="*/ 9973 h 10000"/>
                <a:gd name="connsiteX143" fmla="*/ 9971 w 10000"/>
                <a:gd name="connsiteY143" fmla="*/ 9945 h 10000"/>
                <a:gd name="connsiteX144" fmla="*/ 9958 w 10000"/>
                <a:gd name="connsiteY144" fmla="*/ 9914 h 10000"/>
                <a:gd name="connsiteX145" fmla="*/ 9944 w 10000"/>
                <a:gd name="connsiteY145" fmla="*/ 9880 h 10000"/>
                <a:gd name="connsiteX146" fmla="*/ 9918 w 10000"/>
                <a:gd name="connsiteY146" fmla="*/ 9808 h 10000"/>
                <a:gd name="connsiteX147" fmla="*/ 9893 w 10000"/>
                <a:gd name="connsiteY147" fmla="*/ 9727 h 10000"/>
                <a:gd name="connsiteX148" fmla="*/ 9867 w 10000"/>
                <a:gd name="connsiteY148" fmla="*/ 9640 h 10000"/>
                <a:gd name="connsiteX149" fmla="*/ 9842 w 10000"/>
                <a:gd name="connsiteY149" fmla="*/ 9542 h 10000"/>
                <a:gd name="connsiteX150" fmla="*/ 9819 w 10000"/>
                <a:gd name="connsiteY150" fmla="*/ 9439 h 10000"/>
                <a:gd name="connsiteX151" fmla="*/ 9795 w 10000"/>
                <a:gd name="connsiteY151" fmla="*/ 9329 h 10000"/>
                <a:gd name="connsiteX152" fmla="*/ 9773 w 10000"/>
                <a:gd name="connsiteY152" fmla="*/ 9211 h 10000"/>
                <a:gd name="connsiteX153" fmla="*/ 9751 w 10000"/>
                <a:gd name="connsiteY153" fmla="*/ 9086 h 10000"/>
                <a:gd name="connsiteX154" fmla="*/ 9728 w 10000"/>
                <a:gd name="connsiteY154" fmla="*/ 8955 h 10000"/>
                <a:gd name="connsiteX155" fmla="*/ 9708 w 10000"/>
                <a:gd name="connsiteY155" fmla="*/ 8817 h 10000"/>
                <a:gd name="connsiteX156" fmla="*/ 9688 w 10000"/>
                <a:gd name="connsiteY156" fmla="*/ 8673 h 10000"/>
                <a:gd name="connsiteX157" fmla="*/ 9669 w 10000"/>
                <a:gd name="connsiteY157" fmla="*/ 8522 h 10000"/>
                <a:gd name="connsiteX158" fmla="*/ 9650 w 10000"/>
                <a:gd name="connsiteY158" fmla="*/ 8366 h 10000"/>
                <a:gd name="connsiteX159" fmla="*/ 9633 w 10000"/>
                <a:gd name="connsiteY159" fmla="*/ 8204 h 10000"/>
                <a:gd name="connsiteX160" fmla="*/ 9617 w 10000"/>
                <a:gd name="connsiteY160" fmla="*/ 8035 h 10000"/>
                <a:gd name="connsiteX161" fmla="*/ 9600 w 10000"/>
                <a:gd name="connsiteY161" fmla="*/ 7861 h 10000"/>
                <a:gd name="connsiteX162" fmla="*/ 9586 w 10000"/>
                <a:gd name="connsiteY162" fmla="*/ 7685 h 10000"/>
                <a:gd name="connsiteX163" fmla="*/ 9571 w 10000"/>
                <a:gd name="connsiteY163" fmla="*/ 7502 h 10000"/>
                <a:gd name="connsiteX164" fmla="*/ 9558 w 10000"/>
                <a:gd name="connsiteY164" fmla="*/ 7314 h 10000"/>
                <a:gd name="connsiteX165" fmla="*/ 9546 w 10000"/>
                <a:gd name="connsiteY165" fmla="*/ 7122 h 10000"/>
                <a:gd name="connsiteX166" fmla="*/ 9534 w 10000"/>
                <a:gd name="connsiteY166" fmla="*/ 6927 h 10000"/>
                <a:gd name="connsiteX167" fmla="*/ 9525 w 10000"/>
                <a:gd name="connsiteY167" fmla="*/ 6727 h 10000"/>
                <a:gd name="connsiteX168" fmla="*/ 9516 w 10000"/>
                <a:gd name="connsiteY168" fmla="*/ 6522 h 10000"/>
                <a:gd name="connsiteX169" fmla="*/ 9508 w 10000"/>
                <a:gd name="connsiteY169" fmla="*/ 6312 h 10000"/>
                <a:gd name="connsiteX170" fmla="*/ 9502 w 10000"/>
                <a:gd name="connsiteY170" fmla="*/ 6103 h 10000"/>
                <a:gd name="connsiteX171" fmla="*/ 9496 w 10000"/>
                <a:gd name="connsiteY171" fmla="*/ 5888 h 10000"/>
                <a:gd name="connsiteX172" fmla="*/ 9491 w 10000"/>
                <a:gd name="connsiteY172" fmla="*/ 5669 h 10000"/>
                <a:gd name="connsiteX173" fmla="*/ 9489 w 10000"/>
                <a:gd name="connsiteY173" fmla="*/ 5447 h 10000"/>
                <a:gd name="connsiteX174" fmla="*/ 9488 w 10000"/>
                <a:gd name="connsiteY174" fmla="*/ 5225 h 10000"/>
                <a:gd name="connsiteX175" fmla="*/ 9487 w 10000"/>
                <a:gd name="connsiteY175" fmla="*/ 5001 h 10000"/>
                <a:gd name="connsiteX176" fmla="*/ 9487 w 10000"/>
                <a:gd name="connsiteY176" fmla="*/ 5001 h 10000"/>
                <a:gd name="connsiteX177" fmla="*/ 9488 w 10000"/>
                <a:gd name="connsiteY177" fmla="*/ 4773 h 10000"/>
                <a:gd name="connsiteX178" fmla="*/ 9489 w 10000"/>
                <a:gd name="connsiteY178" fmla="*/ 4550 h 10000"/>
                <a:gd name="connsiteX179" fmla="*/ 9491 w 10000"/>
                <a:gd name="connsiteY179" fmla="*/ 4329 h 10000"/>
                <a:gd name="connsiteX180" fmla="*/ 9496 w 10000"/>
                <a:gd name="connsiteY180" fmla="*/ 4112 h 10000"/>
                <a:gd name="connsiteX181" fmla="*/ 9502 w 10000"/>
                <a:gd name="connsiteY181" fmla="*/ 3897 h 10000"/>
                <a:gd name="connsiteX182" fmla="*/ 9508 w 10000"/>
                <a:gd name="connsiteY182" fmla="*/ 3686 h 10000"/>
                <a:gd name="connsiteX183" fmla="*/ 9516 w 10000"/>
                <a:gd name="connsiteY183" fmla="*/ 3477 h 10000"/>
                <a:gd name="connsiteX184" fmla="*/ 9525 w 10000"/>
                <a:gd name="connsiteY184" fmla="*/ 3273 h 10000"/>
                <a:gd name="connsiteX185" fmla="*/ 9534 w 10000"/>
                <a:gd name="connsiteY185" fmla="*/ 3074 h 10000"/>
                <a:gd name="connsiteX186" fmla="*/ 9546 w 10000"/>
                <a:gd name="connsiteY186" fmla="*/ 2876 h 10000"/>
                <a:gd name="connsiteX187" fmla="*/ 9558 w 10000"/>
                <a:gd name="connsiteY187" fmla="*/ 2684 h 10000"/>
                <a:gd name="connsiteX188" fmla="*/ 9571 w 10000"/>
                <a:gd name="connsiteY188" fmla="*/ 2498 h 10000"/>
                <a:gd name="connsiteX189" fmla="*/ 9584 w 10000"/>
                <a:gd name="connsiteY189" fmla="*/ 2315 h 10000"/>
                <a:gd name="connsiteX190" fmla="*/ 9600 w 10000"/>
                <a:gd name="connsiteY190" fmla="*/ 2137 h 10000"/>
                <a:gd name="connsiteX191" fmla="*/ 9617 w 10000"/>
                <a:gd name="connsiteY191" fmla="*/ 1965 h 10000"/>
                <a:gd name="connsiteX192" fmla="*/ 9633 w 10000"/>
                <a:gd name="connsiteY192" fmla="*/ 1796 h 10000"/>
                <a:gd name="connsiteX193" fmla="*/ 9650 w 10000"/>
                <a:gd name="connsiteY193" fmla="*/ 1634 h 10000"/>
                <a:gd name="connsiteX194" fmla="*/ 9669 w 10000"/>
                <a:gd name="connsiteY194" fmla="*/ 1478 h 10000"/>
                <a:gd name="connsiteX195" fmla="*/ 9687 w 10000"/>
                <a:gd name="connsiteY195" fmla="*/ 1327 h 10000"/>
                <a:gd name="connsiteX196" fmla="*/ 9708 w 10000"/>
                <a:gd name="connsiteY196" fmla="*/ 1183 h 10000"/>
                <a:gd name="connsiteX197" fmla="*/ 9728 w 10000"/>
                <a:gd name="connsiteY197" fmla="*/ 1046 h 10000"/>
                <a:gd name="connsiteX198" fmla="*/ 9749 w 10000"/>
                <a:gd name="connsiteY198" fmla="*/ 914 h 10000"/>
                <a:gd name="connsiteX199" fmla="*/ 9771 w 10000"/>
                <a:gd name="connsiteY199" fmla="*/ 789 h 10000"/>
                <a:gd name="connsiteX200" fmla="*/ 9795 w 10000"/>
                <a:gd name="connsiteY200" fmla="*/ 671 h 10000"/>
                <a:gd name="connsiteX201" fmla="*/ 9819 w 10000"/>
                <a:gd name="connsiteY201" fmla="*/ 560 h 10000"/>
                <a:gd name="connsiteX202" fmla="*/ 9842 w 10000"/>
                <a:gd name="connsiteY202" fmla="*/ 457 h 10000"/>
                <a:gd name="connsiteX203" fmla="*/ 9867 w 10000"/>
                <a:gd name="connsiteY203" fmla="*/ 360 h 10000"/>
                <a:gd name="connsiteX204" fmla="*/ 9892 w 10000"/>
                <a:gd name="connsiteY204" fmla="*/ 273 h 10000"/>
                <a:gd name="connsiteX205" fmla="*/ 9918 w 10000"/>
                <a:gd name="connsiteY205" fmla="*/ 192 h 10000"/>
                <a:gd name="connsiteX206" fmla="*/ 9944 w 10000"/>
                <a:gd name="connsiteY206" fmla="*/ 120 h 10000"/>
                <a:gd name="connsiteX207" fmla="*/ 9958 w 10000"/>
                <a:gd name="connsiteY207" fmla="*/ 85 h 10000"/>
                <a:gd name="connsiteX208" fmla="*/ 9970 w 10000"/>
                <a:gd name="connsiteY208" fmla="*/ 57 h 10000"/>
                <a:gd name="connsiteX209" fmla="*/ 9985 w 10000"/>
                <a:gd name="connsiteY209" fmla="*/ 27 h 10000"/>
                <a:gd name="connsiteX210" fmla="*/ 9998 w 10000"/>
                <a:gd name="connsiteY210" fmla="*/ 0 h 10000"/>
                <a:gd name="connsiteX211" fmla="*/ 9998 w 10000"/>
                <a:gd name="connsiteY211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220 w 10000"/>
                <a:gd name="connsiteY52" fmla="*/ 2924 h 10000"/>
                <a:gd name="connsiteX53" fmla="*/ 207 w 10000"/>
                <a:gd name="connsiteY53" fmla="*/ 2947 h 10000"/>
                <a:gd name="connsiteX54" fmla="*/ 193 w 10000"/>
                <a:gd name="connsiteY54" fmla="*/ 2977 h 10000"/>
                <a:gd name="connsiteX55" fmla="*/ 181 w 10000"/>
                <a:gd name="connsiteY55" fmla="*/ 3009 h 10000"/>
                <a:gd name="connsiteX56" fmla="*/ 169 w 10000"/>
                <a:gd name="connsiteY56" fmla="*/ 3047 h 10000"/>
                <a:gd name="connsiteX57" fmla="*/ 156 w 10000"/>
                <a:gd name="connsiteY57" fmla="*/ 3090 h 10000"/>
                <a:gd name="connsiteX58" fmla="*/ 144 w 10000"/>
                <a:gd name="connsiteY58" fmla="*/ 3136 h 10000"/>
                <a:gd name="connsiteX59" fmla="*/ 132 w 10000"/>
                <a:gd name="connsiteY59" fmla="*/ 3189 h 10000"/>
                <a:gd name="connsiteX60" fmla="*/ 121 w 10000"/>
                <a:gd name="connsiteY60" fmla="*/ 3242 h 10000"/>
                <a:gd name="connsiteX61" fmla="*/ 111 w 10000"/>
                <a:gd name="connsiteY61" fmla="*/ 3302 h 10000"/>
                <a:gd name="connsiteX62" fmla="*/ 101 w 10000"/>
                <a:gd name="connsiteY62" fmla="*/ 3364 h 10000"/>
                <a:gd name="connsiteX63" fmla="*/ 89 w 10000"/>
                <a:gd name="connsiteY63" fmla="*/ 3432 h 10000"/>
                <a:gd name="connsiteX64" fmla="*/ 80 w 10000"/>
                <a:gd name="connsiteY64" fmla="*/ 3502 h 10000"/>
                <a:gd name="connsiteX65" fmla="*/ 71 w 10000"/>
                <a:gd name="connsiteY65" fmla="*/ 3575 h 10000"/>
                <a:gd name="connsiteX66" fmla="*/ 63 w 10000"/>
                <a:gd name="connsiteY66" fmla="*/ 3651 h 10000"/>
                <a:gd name="connsiteX67" fmla="*/ 46 w 10000"/>
                <a:gd name="connsiteY67" fmla="*/ 3815 h 10000"/>
                <a:gd name="connsiteX68" fmla="*/ 33 w 10000"/>
                <a:gd name="connsiteY68" fmla="*/ 3989 h 10000"/>
                <a:gd name="connsiteX69" fmla="*/ 23 w 10000"/>
                <a:gd name="connsiteY69" fmla="*/ 4175 h 10000"/>
                <a:gd name="connsiteX70" fmla="*/ 12 w 10000"/>
                <a:gd name="connsiteY70" fmla="*/ 4369 h 10000"/>
                <a:gd name="connsiteX71" fmla="*/ 6 w 10000"/>
                <a:gd name="connsiteY71" fmla="*/ 4572 h 10000"/>
                <a:gd name="connsiteX72" fmla="*/ 1 w 10000"/>
                <a:gd name="connsiteY72" fmla="*/ 4782 h 10000"/>
                <a:gd name="connsiteX73" fmla="*/ 0 w 10000"/>
                <a:gd name="connsiteY73" fmla="*/ 4998 h 10000"/>
                <a:gd name="connsiteX74" fmla="*/ 0 w 10000"/>
                <a:gd name="connsiteY74" fmla="*/ 4998 h 10000"/>
                <a:gd name="connsiteX75" fmla="*/ 1 w 10000"/>
                <a:gd name="connsiteY75" fmla="*/ 5216 h 10000"/>
                <a:gd name="connsiteX76" fmla="*/ 6 w 10000"/>
                <a:gd name="connsiteY76" fmla="*/ 5425 h 10000"/>
                <a:gd name="connsiteX77" fmla="*/ 12 w 10000"/>
                <a:gd name="connsiteY77" fmla="*/ 5628 h 10000"/>
                <a:gd name="connsiteX78" fmla="*/ 23 w 10000"/>
                <a:gd name="connsiteY78" fmla="*/ 5822 h 10000"/>
                <a:gd name="connsiteX79" fmla="*/ 33 w 10000"/>
                <a:gd name="connsiteY79" fmla="*/ 6007 h 10000"/>
                <a:gd name="connsiteX80" fmla="*/ 46 w 10000"/>
                <a:gd name="connsiteY80" fmla="*/ 6181 h 10000"/>
                <a:gd name="connsiteX81" fmla="*/ 63 w 10000"/>
                <a:gd name="connsiteY81" fmla="*/ 6346 h 10000"/>
                <a:gd name="connsiteX82" fmla="*/ 71 w 10000"/>
                <a:gd name="connsiteY82" fmla="*/ 6421 h 10000"/>
                <a:gd name="connsiteX83" fmla="*/ 80 w 10000"/>
                <a:gd name="connsiteY83" fmla="*/ 6495 h 10000"/>
                <a:gd name="connsiteX84" fmla="*/ 89 w 10000"/>
                <a:gd name="connsiteY84" fmla="*/ 6565 h 10000"/>
                <a:gd name="connsiteX85" fmla="*/ 101 w 10000"/>
                <a:gd name="connsiteY85" fmla="*/ 6633 h 10000"/>
                <a:gd name="connsiteX86" fmla="*/ 111 w 10000"/>
                <a:gd name="connsiteY86" fmla="*/ 6695 h 10000"/>
                <a:gd name="connsiteX87" fmla="*/ 121 w 10000"/>
                <a:gd name="connsiteY87" fmla="*/ 6755 h 10000"/>
                <a:gd name="connsiteX88" fmla="*/ 3953 w 10000"/>
                <a:gd name="connsiteY88" fmla="*/ 7115 h 10000"/>
                <a:gd name="connsiteX89" fmla="*/ 3953 w 10000"/>
                <a:gd name="connsiteY89" fmla="*/ 7115 h 10000"/>
                <a:gd name="connsiteX90" fmla="*/ 4075 w 10000"/>
                <a:gd name="connsiteY90" fmla="*/ 7117 h 10000"/>
                <a:gd name="connsiteX91" fmla="*/ 4200 w 10000"/>
                <a:gd name="connsiteY91" fmla="*/ 7122 h 10000"/>
                <a:gd name="connsiteX92" fmla="*/ 4324 w 10000"/>
                <a:gd name="connsiteY92" fmla="*/ 7129 h 10000"/>
                <a:gd name="connsiteX93" fmla="*/ 4447 w 10000"/>
                <a:gd name="connsiteY93" fmla="*/ 7142 h 10000"/>
                <a:gd name="connsiteX94" fmla="*/ 4572 w 10000"/>
                <a:gd name="connsiteY94" fmla="*/ 7155 h 10000"/>
                <a:gd name="connsiteX95" fmla="*/ 4695 w 10000"/>
                <a:gd name="connsiteY95" fmla="*/ 7173 h 10000"/>
                <a:gd name="connsiteX96" fmla="*/ 4820 w 10000"/>
                <a:gd name="connsiteY96" fmla="*/ 7193 h 10000"/>
                <a:gd name="connsiteX97" fmla="*/ 4942 w 10000"/>
                <a:gd name="connsiteY97" fmla="*/ 7216 h 10000"/>
                <a:gd name="connsiteX98" fmla="*/ 5065 w 10000"/>
                <a:gd name="connsiteY98" fmla="*/ 7240 h 10000"/>
                <a:gd name="connsiteX99" fmla="*/ 5189 w 10000"/>
                <a:gd name="connsiteY99" fmla="*/ 7268 h 10000"/>
                <a:gd name="connsiteX100" fmla="*/ 5310 w 10000"/>
                <a:gd name="connsiteY100" fmla="*/ 7298 h 10000"/>
                <a:gd name="connsiteX101" fmla="*/ 5432 w 10000"/>
                <a:gd name="connsiteY101" fmla="*/ 7330 h 10000"/>
                <a:gd name="connsiteX102" fmla="*/ 5553 w 10000"/>
                <a:gd name="connsiteY102" fmla="*/ 7365 h 10000"/>
                <a:gd name="connsiteX103" fmla="*/ 5676 w 10000"/>
                <a:gd name="connsiteY103" fmla="*/ 7401 h 10000"/>
                <a:gd name="connsiteX104" fmla="*/ 5796 w 10000"/>
                <a:gd name="connsiteY104" fmla="*/ 7440 h 10000"/>
                <a:gd name="connsiteX105" fmla="*/ 5916 w 10000"/>
                <a:gd name="connsiteY105" fmla="*/ 7481 h 10000"/>
                <a:gd name="connsiteX106" fmla="*/ 6034 w 10000"/>
                <a:gd name="connsiteY106" fmla="*/ 7524 h 10000"/>
                <a:gd name="connsiteX107" fmla="*/ 6153 w 10000"/>
                <a:gd name="connsiteY107" fmla="*/ 7567 h 10000"/>
                <a:gd name="connsiteX108" fmla="*/ 6271 w 10000"/>
                <a:gd name="connsiteY108" fmla="*/ 7616 h 10000"/>
                <a:gd name="connsiteX109" fmla="*/ 6389 w 10000"/>
                <a:gd name="connsiteY109" fmla="*/ 7664 h 10000"/>
                <a:gd name="connsiteX110" fmla="*/ 6504 w 10000"/>
                <a:gd name="connsiteY110" fmla="*/ 7713 h 10000"/>
                <a:gd name="connsiteX111" fmla="*/ 6620 w 10000"/>
                <a:gd name="connsiteY111" fmla="*/ 7764 h 10000"/>
                <a:gd name="connsiteX112" fmla="*/ 6735 w 10000"/>
                <a:gd name="connsiteY112" fmla="*/ 7816 h 10000"/>
                <a:gd name="connsiteX113" fmla="*/ 6846 w 10000"/>
                <a:gd name="connsiteY113" fmla="*/ 7869 h 10000"/>
                <a:gd name="connsiteX114" fmla="*/ 6960 w 10000"/>
                <a:gd name="connsiteY114" fmla="*/ 7924 h 10000"/>
                <a:gd name="connsiteX115" fmla="*/ 7070 w 10000"/>
                <a:gd name="connsiteY115" fmla="*/ 7980 h 10000"/>
                <a:gd name="connsiteX116" fmla="*/ 7181 w 10000"/>
                <a:gd name="connsiteY116" fmla="*/ 8035 h 10000"/>
                <a:gd name="connsiteX117" fmla="*/ 7290 w 10000"/>
                <a:gd name="connsiteY117" fmla="*/ 8093 h 10000"/>
                <a:gd name="connsiteX118" fmla="*/ 7397 w 10000"/>
                <a:gd name="connsiteY118" fmla="*/ 8153 h 10000"/>
                <a:gd name="connsiteX119" fmla="*/ 7504 w 10000"/>
                <a:gd name="connsiteY119" fmla="*/ 8212 h 10000"/>
                <a:gd name="connsiteX120" fmla="*/ 7609 w 10000"/>
                <a:gd name="connsiteY120" fmla="*/ 8270 h 10000"/>
                <a:gd name="connsiteX121" fmla="*/ 7712 w 10000"/>
                <a:gd name="connsiteY121" fmla="*/ 8331 h 10000"/>
                <a:gd name="connsiteX122" fmla="*/ 7815 w 10000"/>
                <a:gd name="connsiteY122" fmla="*/ 8392 h 10000"/>
                <a:gd name="connsiteX123" fmla="*/ 7915 w 10000"/>
                <a:gd name="connsiteY123" fmla="*/ 8452 h 10000"/>
                <a:gd name="connsiteX124" fmla="*/ 8014 w 10000"/>
                <a:gd name="connsiteY124" fmla="*/ 8514 h 10000"/>
                <a:gd name="connsiteX125" fmla="*/ 8112 w 10000"/>
                <a:gd name="connsiteY125" fmla="*/ 8575 h 10000"/>
                <a:gd name="connsiteX126" fmla="*/ 8302 w 10000"/>
                <a:gd name="connsiteY126" fmla="*/ 8698 h 10000"/>
                <a:gd name="connsiteX127" fmla="*/ 8484 w 10000"/>
                <a:gd name="connsiteY127" fmla="*/ 8821 h 10000"/>
                <a:gd name="connsiteX128" fmla="*/ 8661 w 10000"/>
                <a:gd name="connsiteY128" fmla="*/ 8943 h 10000"/>
                <a:gd name="connsiteX129" fmla="*/ 8828 w 10000"/>
                <a:gd name="connsiteY129" fmla="*/ 9063 h 10000"/>
                <a:gd name="connsiteX130" fmla="*/ 8989 w 10000"/>
                <a:gd name="connsiteY130" fmla="*/ 9182 h 10000"/>
                <a:gd name="connsiteX131" fmla="*/ 9139 w 10000"/>
                <a:gd name="connsiteY131" fmla="*/ 9295 h 10000"/>
                <a:gd name="connsiteX132" fmla="*/ 9283 w 10000"/>
                <a:gd name="connsiteY132" fmla="*/ 9405 h 10000"/>
                <a:gd name="connsiteX133" fmla="*/ 9416 w 10000"/>
                <a:gd name="connsiteY133" fmla="*/ 9510 h 10000"/>
                <a:gd name="connsiteX134" fmla="*/ 9539 w 10000"/>
                <a:gd name="connsiteY134" fmla="*/ 9610 h 10000"/>
                <a:gd name="connsiteX135" fmla="*/ 9653 w 10000"/>
                <a:gd name="connsiteY135" fmla="*/ 9703 h 10000"/>
                <a:gd name="connsiteX136" fmla="*/ 9756 w 10000"/>
                <a:gd name="connsiteY136" fmla="*/ 9788 h 10000"/>
                <a:gd name="connsiteX137" fmla="*/ 9849 w 10000"/>
                <a:gd name="connsiteY137" fmla="*/ 9869 h 10000"/>
                <a:gd name="connsiteX138" fmla="*/ 9929 w 10000"/>
                <a:gd name="connsiteY138" fmla="*/ 9938 h 10000"/>
                <a:gd name="connsiteX139" fmla="*/ 10000 w 10000"/>
                <a:gd name="connsiteY139" fmla="*/ 10000 h 10000"/>
                <a:gd name="connsiteX140" fmla="*/ 10000 w 10000"/>
                <a:gd name="connsiteY140" fmla="*/ 10000 h 10000"/>
                <a:gd name="connsiteX141" fmla="*/ 9986 w 10000"/>
                <a:gd name="connsiteY141" fmla="*/ 9973 h 10000"/>
                <a:gd name="connsiteX142" fmla="*/ 9971 w 10000"/>
                <a:gd name="connsiteY142" fmla="*/ 9945 h 10000"/>
                <a:gd name="connsiteX143" fmla="*/ 9958 w 10000"/>
                <a:gd name="connsiteY143" fmla="*/ 9914 h 10000"/>
                <a:gd name="connsiteX144" fmla="*/ 9944 w 10000"/>
                <a:gd name="connsiteY144" fmla="*/ 9880 h 10000"/>
                <a:gd name="connsiteX145" fmla="*/ 9918 w 10000"/>
                <a:gd name="connsiteY145" fmla="*/ 9808 h 10000"/>
                <a:gd name="connsiteX146" fmla="*/ 9893 w 10000"/>
                <a:gd name="connsiteY146" fmla="*/ 9727 h 10000"/>
                <a:gd name="connsiteX147" fmla="*/ 9867 w 10000"/>
                <a:gd name="connsiteY147" fmla="*/ 9640 h 10000"/>
                <a:gd name="connsiteX148" fmla="*/ 9842 w 10000"/>
                <a:gd name="connsiteY148" fmla="*/ 9542 h 10000"/>
                <a:gd name="connsiteX149" fmla="*/ 9819 w 10000"/>
                <a:gd name="connsiteY149" fmla="*/ 9439 h 10000"/>
                <a:gd name="connsiteX150" fmla="*/ 9795 w 10000"/>
                <a:gd name="connsiteY150" fmla="*/ 9329 h 10000"/>
                <a:gd name="connsiteX151" fmla="*/ 9773 w 10000"/>
                <a:gd name="connsiteY151" fmla="*/ 9211 h 10000"/>
                <a:gd name="connsiteX152" fmla="*/ 9751 w 10000"/>
                <a:gd name="connsiteY152" fmla="*/ 9086 h 10000"/>
                <a:gd name="connsiteX153" fmla="*/ 9728 w 10000"/>
                <a:gd name="connsiteY153" fmla="*/ 8955 h 10000"/>
                <a:gd name="connsiteX154" fmla="*/ 9708 w 10000"/>
                <a:gd name="connsiteY154" fmla="*/ 8817 h 10000"/>
                <a:gd name="connsiteX155" fmla="*/ 9688 w 10000"/>
                <a:gd name="connsiteY155" fmla="*/ 8673 h 10000"/>
                <a:gd name="connsiteX156" fmla="*/ 9669 w 10000"/>
                <a:gd name="connsiteY156" fmla="*/ 8522 h 10000"/>
                <a:gd name="connsiteX157" fmla="*/ 9650 w 10000"/>
                <a:gd name="connsiteY157" fmla="*/ 8366 h 10000"/>
                <a:gd name="connsiteX158" fmla="*/ 9633 w 10000"/>
                <a:gd name="connsiteY158" fmla="*/ 8204 h 10000"/>
                <a:gd name="connsiteX159" fmla="*/ 9617 w 10000"/>
                <a:gd name="connsiteY159" fmla="*/ 8035 h 10000"/>
                <a:gd name="connsiteX160" fmla="*/ 9600 w 10000"/>
                <a:gd name="connsiteY160" fmla="*/ 7861 h 10000"/>
                <a:gd name="connsiteX161" fmla="*/ 9586 w 10000"/>
                <a:gd name="connsiteY161" fmla="*/ 7685 h 10000"/>
                <a:gd name="connsiteX162" fmla="*/ 9571 w 10000"/>
                <a:gd name="connsiteY162" fmla="*/ 7502 h 10000"/>
                <a:gd name="connsiteX163" fmla="*/ 9558 w 10000"/>
                <a:gd name="connsiteY163" fmla="*/ 7314 h 10000"/>
                <a:gd name="connsiteX164" fmla="*/ 9546 w 10000"/>
                <a:gd name="connsiteY164" fmla="*/ 7122 h 10000"/>
                <a:gd name="connsiteX165" fmla="*/ 9534 w 10000"/>
                <a:gd name="connsiteY165" fmla="*/ 6927 h 10000"/>
                <a:gd name="connsiteX166" fmla="*/ 9525 w 10000"/>
                <a:gd name="connsiteY166" fmla="*/ 6727 h 10000"/>
                <a:gd name="connsiteX167" fmla="*/ 9516 w 10000"/>
                <a:gd name="connsiteY167" fmla="*/ 6522 h 10000"/>
                <a:gd name="connsiteX168" fmla="*/ 9508 w 10000"/>
                <a:gd name="connsiteY168" fmla="*/ 6312 h 10000"/>
                <a:gd name="connsiteX169" fmla="*/ 9502 w 10000"/>
                <a:gd name="connsiteY169" fmla="*/ 6103 h 10000"/>
                <a:gd name="connsiteX170" fmla="*/ 9496 w 10000"/>
                <a:gd name="connsiteY170" fmla="*/ 5888 h 10000"/>
                <a:gd name="connsiteX171" fmla="*/ 9491 w 10000"/>
                <a:gd name="connsiteY171" fmla="*/ 5669 h 10000"/>
                <a:gd name="connsiteX172" fmla="*/ 9489 w 10000"/>
                <a:gd name="connsiteY172" fmla="*/ 5447 h 10000"/>
                <a:gd name="connsiteX173" fmla="*/ 9488 w 10000"/>
                <a:gd name="connsiteY173" fmla="*/ 5225 h 10000"/>
                <a:gd name="connsiteX174" fmla="*/ 9487 w 10000"/>
                <a:gd name="connsiteY174" fmla="*/ 5001 h 10000"/>
                <a:gd name="connsiteX175" fmla="*/ 9487 w 10000"/>
                <a:gd name="connsiteY175" fmla="*/ 5001 h 10000"/>
                <a:gd name="connsiteX176" fmla="*/ 9488 w 10000"/>
                <a:gd name="connsiteY176" fmla="*/ 4773 h 10000"/>
                <a:gd name="connsiteX177" fmla="*/ 9489 w 10000"/>
                <a:gd name="connsiteY177" fmla="*/ 4550 h 10000"/>
                <a:gd name="connsiteX178" fmla="*/ 9491 w 10000"/>
                <a:gd name="connsiteY178" fmla="*/ 4329 h 10000"/>
                <a:gd name="connsiteX179" fmla="*/ 9496 w 10000"/>
                <a:gd name="connsiteY179" fmla="*/ 4112 h 10000"/>
                <a:gd name="connsiteX180" fmla="*/ 9502 w 10000"/>
                <a:gd name="connsiteY180" fmla="*/ 3897 h 10000"/>
                <a:gd name="connsiteX181" fmla="*/ 9508 w 10000"/>
                <a:gd name="connsiteY181" fmla="*/ 3686 h 10000"/>
                <a:gd name="connsiteX182" fmla="*/ 9516 w 10000"/>
                <a:gd name="connsiteY182" fmla="*/ 3477 h 10000"/>
                <a:gd name="connsiteX183" fmla="*/ 9525 w 10000"/>
                <a:gd name="connsiteY183" fmla="*/ 3273 h 10000"/>
                <a:gd name="connsiteX184" fmla="*/ 9534 w 10000"/>
                <a:gd name="connsiteY184" fmla="*/ 3074 h 10000"/>
                <a:gd name="connsiteX185" fmla="*/ 9546 w 10000"/>
                <a:gd name="connsiteY185" fmla="*/ 2876 h 10000"/>
                <a:gd name="connsiteX186" fmla="*/ 9558 w 10000"/>
                <a:gd name="connsiteY186" fmla="*/ 2684 h 10000"/>
                <a:gd name="connsiteX187" fmla="*/ 9571 w 10000"/>
                <a:gd name="connsiteY187" fmla="*/ 2498 h 10000"/>
                <a:gd name="connsiteX188" fmla="*/ 9584 w 10000"/>
                <a:gd name="connsiteY188" fmla="*/ 2315 h 10000"/>
                <a:gd name="connsiteX189" fmla="*/ 9600 w 10000"/>
                <a:gd name="connsiteY189" fmla="*/ 2137 h 10000"/>
                <a:gd name="connsiteX190" fmla="*/ 9617 w 10000"/>
                <a:gd name="connsiteY190" fmla="*/ 1965 h 10000"/>
                <a:gd name="connsiteX191" fmla="*/ 9633 w 10000"/>
                <a:gd name="connsiteY191" fmla="*/ 1796 h 10000"/>
                <a:gd name="connsiteX192" fmla="*/ 9650 w 10000"/>
                <a:gd name="connsiteY192" fmla="*/ 1634 h 10000"/>
                <a:gd name="connsiteX193" fmla="*/ 9669 w 10000"/>
                <a:gd name="connsiteY193" fmla="*/ 1478 h 10000"/>
                <a:gd name="connsiteX194" fmla="*/ 9687 w 10000"/>
                <a:gd name="connsiteY194" fmla="*/ 1327 h 10000"/>
                <a:gd name="connsiteX195" fmla="*/ 9708 w 10000"/>
                <a:gd name="connsiteY195" fmla="*/ 1183 h 10000"/>
                <a:gd name="connsiteX196" fmla="*/ 9728 w 10000"/>
                <a:gd name="connsiteY196" fmla="*/ 1046 h 10000"/>
                <a:gd name="connsiteX197" fmla="*/ 9749 w 10000"/>
                <a:gd name="connsiteY197" fmla="*/ 914 h 10000"/>
                <a:gd name="connsiteX198" fmla="*/ 9771 w 10000"/>
                <a:gd name="connsiteY198" fmla="*/ 789 h 10000"/>
                <a:gd name="connsiteX199" fmla="*/ 9795 w 10000"/>
                <a:gd name="connsiteY199" fmla="*/ 671 h 10000"/>
                <a:gd name="connsiteX200" fmla="*/ 9819 w 10000"/>
                <a:gd name="connsiteY200" fmla="*/ 560 h 10000"/>
                <a:gd name="connsiteX201" fmla="*/ 9842 w 10000"/>
                <a:gd name="connsiteY201" fmla="*/ 457 h 10000"/>
                <a:gd name="connsiteX202" fmla="*/ 9867 w 10000"/>
                <a:gd name="connsiteY202" fmla="*/ 360 h 10000"/>
                <a:gd name="connsiteX203" fmla="*/ 9892 w 10000"/>
                <a:gd name="connsiteY203" fmla="*/ 273 h 10000"/>
                <a:gd name="connsiteX204" fmla="*/ 9918 w 10000"/>
                <a:gd name="connsiteY204" fmla="*/ 192 h 10000"/>
                <a:gd name="connsiteX205" fmla="*/ 9944 w 10000"/>
                <a:gd name="connsiteY205" fmla="*/ 120 h 10000"/>
                <a:gd name="connsiteX206" fmla="*/ 9958 w 10000"/>
                <a:gd name="connsiteY206" fmla="*/ 85 h 10000"/>
                <a:gd name="connsiteX207" fmla="*/ 9970 w 10000"/>
                <a:gd name="connsiteY207" fmla="*/ 57 h 10000"/>
                <a:gd name="connsiteX208" fmla="*/ 9985 w 10000"/>
                <a:gd name="connsiteY208" fmla="*/ 27 h 10000"/>
                <a:gd name="connsiteX209" fmla="*/ 9998 w 10000"/>
                <a:gd name="connsiteY209" fmla="*/ 0 h 10000"/>
                <a:gd name="connsiteX210" fmla="*/ 9998 w 10000"/>
                <a:gd name="connsiteY210" fmla="*/ 0 h 10000"/>
                <a:gd name="connsiteX0" fmla="*/ 10062 w 10064"/>
                <a:gd name="connsiteY0" fmla="*/ 0 h 10000"/>
                <a:gd name="connsiteX1" fmla="*/ 10062 w 10064"/>
                <a:gd name="connsiteY1" fmla="*/ 0 h 10000"/>
                <a:gd name="connsiteX2" fmla="*/ 9993 w 10064"/>
                <a:gd name="connsiteY2" fmla="*/ 61 h 10000"/>
                <a:gd name="connsiteX3" fmla="*/ 9913 w 10064"/>
                <a:gd name="connsiteY3" fmla="*/ 131 h 10000"/>
                <a:gd name="connsiteX4" fmla="*/ 9820 w 10064"/>
                <a:gd name="connsiteY4" fmla="*/ 211 h 10000"/>
                <a:gd name="connsiteX5" fmla="*/ 9717 w 10064"/>
                <a:gd name="connsiteY5" fmla="*/ 297 h 10000"/>
                <a:gd name="connsiteX6" fmla="*/ 9604 w 10064"/>
                <a:gd name="connsiteY6" fmla="*/ 390 h 10000"/>
                <a:gd name="connsiteX7" fmla="*/ 9480 w 10064"/>
                <a:gd name="connsiteY7" fmla="*/ 490 h 10000"/>
                <a:gd name="connsiteX8" fmla="*/ 9347 w 10064"/>
                <a:gd name="connsiteY8" fmla="*/ 595 h 10000"/>
                <a:gd name="connsiteX9" fmla="*/ 9205 w 10064"/>
                <a:gd name="connsiteY9" fmla="*/ 704 h 10000"/>
                <a:gd name="connsiteX10" fmla="*/ 9054 w 10064"/>
                <a:gd name="connsiteY10" fmla="*/ 818 h 10000"/>
                <a:gd name="connsiteX11" fmla="*/ 8893 w 10064"/>
                <a:gd name="connsiteY11" fmla="*/ 936 h 10000"/>
                <a:gd name="connsiteX12" fmla="*/ 8727 w 10064"/>
                <a:gd name="connsiteY12" fmla="*/ 1056 h 10000"/>
                <a:gd name="connsiteX13" fmla="*/ 8550 w 10064"/>
                <a:gd name="connsiteY13" fmla="*/ 1176 h 10000"/>
                <a:gd name="connsiteX14" fmla="*/ 8368 w 10064"/>
                <a:gd name="connsiteY14" fmla="*/ 1300 h 10000"/>
                <a:gd name="connsiteX15" fmla="*/ 8179 w 10064"/>
                <a:gd name="connsiteY15" fmla="*/ 1423 h 10000"/>
                <a:gd name="connsiteX16" fmla="*/ 8080 w 10064"/>
                <a:gd name="connsiteY16" fmla="*/ 1484 h 10000"/>
                <a:gd name="connsiteX17" fmla="*/ 7982 w 10064"/>
                <a:gd name="connsiteY17" fmla="*/ 1546 h 10000"/>
                <a:gd name="connsiteX18" fmla="*/ 7881 w 10064"/>
                <a:gd name="connsiteY18" fmla="*/ 1607 h 10000"/>
                <a:gd name="connsiteX19" fmla="*/ 7779 w 10064"/>
                <a:gd name="connsiteY19" fmla="*/ 1668 h 10000"/>
                <a:gd name="connsiteX20" fmla="*/ 7675 w 10064"/>
                <a:gd name="connsiteY20" fmla="*/ 1729 h 10000"/>
                <a:gd name="connsiteX21" fmla="*/ 7571 w 10064"/>
                <a:gd name="connsiteY21" fmla="*/ 1787 h 10000"/>
                <a:gd name="connsiteX22" fmla="*/ 7465 w 10064"/>
                <a:gd name="connsiteY22" fmla="*/ 1846 h 10000"/>
                <a:gd name="connsiteX23" fmla="*/ 7357 w 10064"/>
                <a:gd name="connsiteY23" fmla="*/ 1905 h 10000"/>
                <a:gd name="connsiteX24" fmla="*/ 7248 w 10064"/>
                <a:gd name="connsiteY24" fmla="*/ 1963 h 10000"/>
                <a:gd name="connsiteX25" fmla="*/ 7139 w 10064"/>
                <a:gd name="connsiteY25" fmla="*/ 2018 h 10000"/>
                <a:gd name="connsiteX26" fmla="*/ 7028 w 10064"/>
                <a:gd name="connsiteY26" fmla="*/ 2075 h 10000"/>
                <a:gd name="connsiteX27" fmla="*/ 6915 w 10064"/>
                <a:gd name="connsiteY27" fmla="*/ 2129 h 10000"/>
                <a:gd name="connsiteX28" fmla="*/ 6801 w 10064"/>
                <a:gd name="connsiteY28" fmla="*/ 2182 h 10000"/>
                <a:gd name="connsiteX29" fmla="*/ 6688 w 10064"/>
                <a:gd name="connsiteY29" fmla="*/ 2235 h 10000"/>
                <a:gd name="connsiteX30" fmla="*/ 6572 w 10064"/>
                <a:gd name="connsiteY30" fmla="*/ 2286 h 10000"/>
                <a:gd name="connsiteX31" fmla="*/ 6456 w 10064"/>
                <a:gd name="connsiteY31" fmla="*/ 2335 h 10000"/>
                <a:gd name="connsiteX32" fmla="*/ 6339 w 10064"/>
                <a:gd name="connsiteY32" fmla="*/ 2383 h 10000"/>
                <a:gd name="connsiteX33" fmla="*/ 6222 w 10064"/>
                <a:gd name="connsiteY33" fmla="*/ 2428 h 10000"/>
                <a:gd name="connsiteX34" fmla="*/ 6103 w 10064"/>
                <a:gd name="connsiteY34" fmla="*/ 2473 h 10000"/>
                <a:gd name="connsiteX35" fmla="*/ 5984 w 10064"/>
                <a:gd name="connsiteY35" fmla="*/ 2516 h 10000"/>
                <a:gd name="connsiteX36" fmla="*/ 5864 w 10064"/>
                <a:gd name="connsiteY36" fmla="*/ 2557 h 10000"/>
                <a:gd name="connsiteX37" fmla="*/ 5743 w 10064"/>
                <a:gd name="connsiteY37" fmla="*/ 2596 h 10000"/>
                <a:gd name="connsiteX38" fmla="*/ 5622 w 10064"/>
                <a:gd name="connsiteY38" fmla="*/ 2632 h 10000"/>
                <a:gd name="connsiteX39" fmla="*/ 5500 w 10064"/>
                <a:gd name="connsiteY39" fmla="*/ 2667 h 10000"/>
                <a:gd name="connsiteX40" fmla="*/ 5378 w 10064"/>
                <a:gd name="connsiteY40" fmla="*/ 2700 h 10000"/>
                <a:gd name="connsiteX41" fmla="*/ 5255 w 10064"/>
                <a:gd name="connsiteY41" fmla="*/ 2729 h 10000"/>
                <a:gd name="connsiteX42" fmla="*/ 5132 w 10064"/>
                <a:gd name="connsiteY42" fmla="*/ 2756 h 10000"/>
                <a:gd name="connsiteX43" fmla="*/ 5009 w 10064"/>
                <a:gd name="connsiteY43" fmla="*/ 2782 h 10000"/>
                <a:gd name="connsiteX44" fmla="*/ 4885 w 10064"/>
                <a:gd name="connsiteY44" fmla="*/ 2804 h 10000"/>
                <a:gd name="connsiteX45" fmla="*/ 4762 w 10064"/>
                <a:gd name="connsiteY45" fmla="*/ 2824 h 10000"/>
                <a:gd name="connsiteX46" fmla="*/ 4637 w 10064"/>
                <a:gd name="connsiteY46" fmla="*/ 2842 h 10000"/>
                <a:gd name="connsiteX47" fmla="*/ 4513 w 10064"/>
                <a:gd name="connsiteY47" fmla="*/ 2855 h 10000"/>
                <a:gd name="connsiteX48" fmla="*/ 4388 w 10064"/>
                <a:gd name="connsiteY48" fmla="*/ 2866 h 10000"/>
                <a:gd name="connsiteX49" fmla="*/ 4266 w 10064"/>
                <a:gd name="connsiteY49" fmla="*/ 2875 h 10000"/>
                <a:gd name="connsiteX50" fmla="*/ 4140 w 10064"/>
                <a:gd name="connsiteY50" fmla="*/ 2881 h 10000"/>
                <a:gd name="connsiteX51" fmla="*/ 4017 w 10064"/>
                <a:gd name="connsiteY51" fmla="*/ 2882 h 10000"/>
                <a:gd name="connsiteX52" fmla="*/ 284 w 10064"/>
                <a:gd name="connsiteY52" fmla="*/ 2924 h 10000"/>
                <a:gd name="connsiteX53" fmla="*/ 257 w 10064"/>
                <a:gd name="connsiteY53" fmla="*/ 2977 h 10000"/>
                <a:gd name="connsiteX54" fmla="*/ 245 w 10064"/>
                <a:gd name="connsiteY54" fmla="*/ 3009 h 10000"/>
                <a:gd name="connsiteX55" fmla="*/ 233 w 10064"/>
                <a:gd name="connsiteY55" fmla="*/ 3047 h 10000"/>
                <a:gd name="connsiteX56" fmla="*/ 220 w 10064"/>
                <a:gd name="connsiteY56" fmla="*/ 3090 h 10000"/>
                <a:gd name="connsiteX57" fmla="*/ 208 w 10064"/>
                <a:gd name="connsiteY57" fmla="*/ 3136 h 10000"/>
                <a:gd name="connsiteX58" fmla="*/ 196 w 10064"/>
                <a:gd name="connsiteY58" fmla="*/ 3189 h 10000"/>
                <a:gd name="connsiteX59" fmla="*/ 185 w 10064"/>
                <a:gd name="connsiteY59" fmla="*/ 3242 h 10000"/>
                <a:gd name="connsiteX60" fmla="*/ 175 w 10064"/>
                <a:gd name="connsiteY60" fmla="*/ 3302 h 10000"/>
                <a:gd name="connsiteX61" fmla="*/ 165 w 10064"/>
                <a:gd name="connsiteY61" fmla="*/ 3364 h 10000"/>
                <a:gd name="connsiteX62" fmla="*/ 153 w 10064"/>
                <a:gd name="connsiteY62" fmla="*/ 3432 h 10000"/>
                <a:gd name="connsiteX63" fmla="*/ 144 w 10064"/>
                <a:gd name="connsiteY63" fmla="*/ 3502 h 10000"/>
                <a:gd name="connsiteX64" fmla="*/ 135 w 10064"/>
                <a:gd name="connsiteY64" fmla="*/ 3575 h 10000"/>
                <a:gd name="connsiteX65" fmla="*/ 127 w 10064"/>
                <a:gd name="connsiteY65" fmla="*/ 3651 h 10000"/>
                <a:gd name="connsiteX66" fmla="*/ 110 w 10064"/>
                <a:gd name="connsiteY66" fmla="*/ 3815 h 10000"/>
                <a:gd name="connsiteX67" fmla="*/ 97 w 10064"/>
                <a:gd name="connsiteY67" fmla="*/ 3989 h 10000"/>
                <a:gd name="connsiteX68" fmla="*/ 87 w 10064"/>
                <a:gd name="connsiteY68" fmla="*/ 4175 h 10000"/>
                <a:gd name="connsiteX69" fmla="*/ 76 w 10064"/>
                <a:gd name="connsiteY69" fmla="*/ 4369 h 10000"/>
                <a:gd name="connsiteX70" fmla="*/ 70 w 10064"/>
                <a:gd name="connsiteY70" fmla="*/ 4572 h 10000"/>
                <a:gd name="connsiteX71" fmla="*/ 65 w 10064"/>
                <a:gd name="connsiteY71" fmla="*/ 4782 h 10000"/>
                <a:gd name="connsiteX72" fmla="*/ 64 w 10064"/>
                <a:gd name="connsiteY72" fmla="*/ 4998 h 10000"/>
                <a:gd name="connsiteX73" fmla="*/ 64 w 10064"/>
                <a:gd name="connsiteY73" fmla="*/ 4998 h 10000"/>
                <a:gd name="connsiteX74" fmla="*/ 65 w 10064"/>
                <a:gd name="connsiteY74" fmla="*/ 5216 h 10000"/>
                <a:gd name="connsiteX75" fmla="*/ 70 w 10064"/>
                <a:gd name="connsiteY75" fmla="*/ 5425 h 10000"/>
                <a:gd name="connsiteX76" fmla="*/ 76 w 10064"/>
                <a:gd name="connsiteY76" fmla="*/ 5628 h 10000"/>
                <a:gd name="connsiteX77" fmla="*/ 87 w 10064"/>
                <a:gd name="connsiteY77" fmla="*/ 5822 h 10000"/>
                <a:gd name="connsiteX78" fmla="*/ 97 w 10064"/>
                <a:gd name="connsiteY78" fmla="*/ 6007 h 10000"/>
                <a:gd name="connsiteX79" fmla="*/ 110 w 10064"/>
                <a:gd name="connsiteY79" fmla="*/ 6181 h 10000"/>
                <a:gd name="connsiteX80" fmla="*/ 127 w 10064"/>
                <a:gd name="connsiteY80" fmla="*/ 6346 h 10000"/>
                <a:gd name="connsiteX81" fmla="*/ 135 w 10064"/>
                <a:gd name="connsiteY81" fmla="*/ 6421 h 10000"/>
                <a:gd name="connsiteX82" fmla="*/ 144 w 10064"/>
                <a:gd name="connsiteY82" fmla="*/ 6495 h 10000"/>
                <a:gd name="connsiteX83" fmla="*/ 153 w 10064"/>
                <a:gd name="connsiteY83" fmla="*/ 6565 h 10000"/>
                <a:gd name="connsiteX84" fmla="*/ 165 w 10064"/>
                <a:gd name="connsiteY84" fmla="*/ 6633 h 10000"/>
                <a:gd name="connsiteX85" fmla="*/ 175 w 10064"/>
                <a:gd name="connsiteY85" fmla="*/ 6695 h 10000"/>
                <a:gd name="connsiteX86" fmla="*/ 185 w 10064"/>
                <a:gd name="connsiteY86" fmla="*/ 6755 h 10000"/>
                <a:gd name="connsiteX87" fmla="*/ 4017 w 10064"/>
                <a:gd name="connsiteY87" fmla="*/ 7115 h 10000"/>
                <a:gd name="connsiteX88" fmla="*/ 4017 w 10064"/>
                <a:gd name="connsiteY88" fmla="*/ 7115 h 10000"/>
                <a:gd name="connsiteX89" fmla="*/ 4139 w 10064"/>
                <a:gd name="connsiteY89" fmla="*/ 7117 h 10000"/>
                <a:gd name="connsiteX90" fmla="*/ 4264 w 10064"/>
                <a:gd name="connsiteY90" fmla="*/ 7122 h 10000"/>
                <a:gd name="connsiteX91" fmla="*/ 4388 w 10064"/>
                <a:gd name="connsiteY91" fmla="*/ 7129 h 10000"/>
                <a:gd name="connsiteX92" fmla="*/ 4511 w 10064"/>
                <a:gd name="connsiteY92" fmla="*/ 7142 h 10000"/>
                <a:gd name="connsiteX93" fmla="*/ 4636 w 10064"/>
                <a:gd name="connsiteY93" fmla="*/ 7155 h 10000"/>
                <a:gd name="connsiteX94" fmla="*/ 4759 w 10064"/>
                <a:gd name="connsiteY94" fmla="*/ 7173 h 10000"/>
                <a:gd name="connsiteX95" fmla="*/ 4884 w 10064"/>
                <a:gd name="connsiteY95" fmla="*/ 7193 h 10000"/>
                <a:gd name="connsiteX96" fmla="*/ 5006 w 10064"/>
                <a:gd name="connsiteY96" fmla="*/ 7216 h 10000"/>
                <a:gd name="connsiteX97" fmla="*/ 5129 w 10064"/>
                <a:gd name="connsiteY97" fmla="*/ 7240 h 10000"/>
                <a:gd name="connsiteX98" fmla="*/ 5253 w 10064"/>
                <a:gd name="connsiteY98" fmla="*/ 7268 h 10000"/>
                <a:gd name="connsiteX99" fmla="*/ 5374 w 10064"/>
                <a:gd name="connsiteY99" fmla="*/ 7298 h 10000"/>
                <a:gd name="connsiteX100" fmla="*/ 5496 w 10064"/>
                <a:gd name="connsiteY100" fmla="*/ 7330 h 10000"/>
                <a:gd name="connsiteX101" fmla="*/ 5617 w 10064"/>
                <a:gd name="connsiteY101" fmla="*/ 7365 h 10000"/>
                <a:gd name="connsiteX102" fmla="*/ 5740 w 10064"/>
                <a:gd name="connsiteY102" fmla="*/ 7401 h 10000"/>
                <a:gd name="connsiteX103" fmla="*/ 5860 w 10064"/>
                <a:gd name="connsiteY103" fmla="*/ 7440 h 10000"/>
                <a:gd name="connsiteX104" fmla="*/ 5980 w 10064"/>
                <a:gd name="connsiteY104" fmla="*/ 7481 h 10000"/>
                <a:gd name="connsiteX105" fmla="*/ 6098 w 10064"/>
                <a:gd name="connsiteY105" fmla="*/ 7524 h 10000"/>
                <a:gd name="connsiteX106" fmla="*/ 6217 w 10064"/>
                <a:gd name="connsiteY106" fmla="*/ 7567 h 10000"/>
                <a:gd name="connsiteX107" fmla="*/ 6335 w 10064"/>
                <a:gd name="connsiteY107" fmla="*/ 7616 h 10000"/>
                <a:gd name="connsiteX108" fmla="*/ 6453 w 10064"/>
                <a:gd name="connsiteY108" fmla="*/ 7664 h 10000"/>
                <a:gd name="connsiteX109" fmla="*/ 6568 w 10064"/>
                <a:gd name="connsiteY109" fmla="*/ 7713 h 10000"/>
                <a:gd name="connsiteX110" fmla="*/ 6684 w 10064"/>
                <a:gd name="connsiteY110" fmla="*/ 7764 h 10000"/>
                <a:gd name="connsiteX111" fmla="*/ 6799 w 10064"/>
                <a:gd name="connsiteY111" fmla="*/ 7816 h 10000"/>
                <a:gd name="connsiteX112" fmla="*/ 6910 w 10064"/>
                <a:gd name="connsiteY112" fmla="*/ 7869 h 10000"/>
                <a:gd name="connsiteX113" fmla="*/ 7024 w 10064"/>
                <a:gd name="connsiteY113" fmla="*/ 7924 h 10000"/>
                <a:gd name="connsiteX114" fmla="*/ 7134 w 10064"/>
                <a:gd name="connsiteY114" fmla="*/ 7980 h 10000"/>
                <a:gd name="connsiteX115" fmla="*/ 7245 w 10064"/>
                <a:gd name="connsiteY115" fmla="*/ 8035 h 10000"/>
                <a:gd name="connsiteX116" fmla="*/ 7354 w 10064"/>
                <a:gd name="connsiteY116" fmla="*/ 8093 h 10000"/>
                <a:gd name="connsiteX117" fmla="*/ 7461 w 10064"/>
                <a:gd name="connsiteY117" fmla="*/ 8153 h 10000"/>
                <a:gd name="connsiteX118" fmla="*/ 7568 w 10064"/>
                <a:gd name="connsiteY118" fmla="*/ 8212 h 10000"/>
                <a:gd name="connsiteX119" fmla="*/ 7673 w 10064"/>
                <a:gd name="connsiteY119" fmla="*/ 8270 h 10000"/>
                <a:gd name="connsiteX120" fmla="*/ 7776 w 10064"/>
                <a:gd name="connsiteY120" fmla="*/ 8331 h 10000"/>
                <a:gd name="connsiteX121" fmla="*/ 7879 w 10064"/>
                <a:gd name="connsiteY121" fmla="*/ 8392 h 10000"/>
                <a:gd name="connsiteX122" fmla="*/ 7979 w 10064"/>
                <a:gd name="connsiteY122" fmla="*/ 8452 h 10000"/>
                <a:gd name="connsiteX123" fmla="*/ 8078 w 10064"/>
                <a:gd name="connsiteY123" fmla="*/ 8514 h 10000"/>
                <a:gd name="connsiteX124" fmla="*/ 8176 w 10064"/>
                <a:gd name="connsiteY124" fmla="*/ 8575 h 10000"/>
                <a:gd name="connsiteX125" fmla="*/ 8366 w 10064"/>
                <a:gd name="connsiteY125" fmla="*/ 8698 h 10000"/>
                <a:gd name="connsiteX126" fmla="*/ 8548 w 10064"/>
                <a:gd name="connsiteY126" fmla="*/ 8821 h 10000"/>
                <a:gd name="connsiteX127" fmla="*/ 8725 w 10064"/>
                <a:gd name="connsiteY127" fmla="*/ 8943 h 10000"/>
                <a:gd name="connsiteX128" fmla="*/ 8892 w 10064"/>
                <a:gd name="connsiteY128" fmla="*/ 9063 h 10000"/>
                <a:gd name="connsiteX129" fmla="*/ 9053 w 10064"/>
                <a:gd name="connsiteY129" fmla="*/ 9182 h 10000"/>
                <a:gd name="connsiteX130" fmla="*/ 9203 w 10064"/>
                <a:gd name="connsiteY130" fmla="*/ 9295 h 10000"/>
                <a:gd name="connsiteX131" fmla="*/ 9347 w 10064"/>
                <a:gd name="connsiteY131" fmla="*/ 9405 h 10000"/>
                <a:gd name="connsiteX132" fmla="*/ 9480 w 10064"/>
                <a:gd name="connsiteY132" fmla="*/ 9510 h 10000"/>
                <a:gd name="connsiteX133" fmla="*/ 9603 w 10064"/>
                <a:gd name="connsiteY133" fmla="*/ 9610 h 10000"/>
                <a:gd name="connsiteX134" fmla="*/ 9717 w 10064"/>
                <a:gd name="connsiteY134" fmla="*/ 9703 h 10000"/>
                <a:gd name="connsiteX135" fmla="*/ 9820 w 10064"/>
                <a:gd name="connsiteY135" fmla="*/ 9788 h 10000"/>
                <a:gd name="connsiteX136" fmla="*/ 9913 w 10064"/>
                <a:gd name="connsiteY136" fmla="*/ 9869 h 10000"/>
                <a:gd name="connsiteX137" fmla="*/ 9993 w 10064"/>
                <a:gd name="connsiteY137" fmla="*/ 9938 h 10000"/>
                <a:gd name="connsiteX138" fmla="*/ 10064 w 10064"/>
                <a:gd name="connsiteY138" fmla="*/ 10000 h 10000"/>
                <a:gd name="connsiteX139" fmla="*/ 10064 w 10064"/>
                <a:gd name="connsiteY139" fmla="*/ 10000 h 10000"/>
                <a:gd name="connsiteX140" fmla="*/ 10050 w 10064"/>
                <a:gd name="connsiteY140" fmla="*/ 9973 h 10000"/>
                <a:gd name="connsiteX141" fmla="*/ 10035 w 10064"/>
                <a:gd name="connsiteY141" fmla="*/ 9945 h 10000"/>
                <a:gd name="connsiteX142" fmla="*/ 10022 w 10064"/>
                <a:gd name="connsiteY142" fmla="*/ 9914 h 10000"/>
                <a:gd name="connsiteX143" fmla="*/ 10008 w 10064"/>
                <a:gd name="connsiteY143" fmla="*/ 9880 h 10000"/>
                <a:gd name="connsiteX144" fmla="*/ 9982 w 10064"/>
                <a:gd name="connsiteY144" fmla="*/ 9808 h 10000"/>
                <a:gd name="connsiteX145" fmla="*/ 9957 w 10064"/>
                <a:gd name="connsiteY145" fmla="*/ 9727 h 10000"/>
                <a:gd name="connsiteX146" fmla="*/ 9931 w 10064"/>
                <a:gd name="connsiteY146" fmla="*/ 9640 h 10000"/>
                <a:gd name="connsiteX147" fmla="*/ 9906 w 10064"/>
                <a:gd name="connsiteY147" fmla="*/ 9542 h 10000"/>
                <a:gd name="connsiteX148" fmla="*/ 9883 w 10064"/>
                <a:gd name="connsiteY148" fmla="*/ 9439 h 10000"/>
                <a:gd name="connsiteX149" fmla="*/ 9859 w 10064"/>
                <a:gd name="connsiteY149" fmla="*/ 9329 h 10000"/>
                <a:gd name="connsiteX150" fmla="*/ 9837 w 10064"/>
                <a:gd name="connsiteY150" fmla="*/ 9211 h 10000"/>
                <a:gd name="connsiteX151" fmla="*/ 9815 w 10064"/>
                <a:gd name="connsiteY151" fmla="*/ 9086 h 10000"/>
                <a:gd name="connsiteX152" fmla="*/ 9792 w 10064"/>
                <a:gd name="connsiteY152" fmla="*/ 8955 h 10000"/>
                <a:gd name="connsiteX153" fmla="*/ 9772 w 10064"/>
                <a:gd name="connsiteY153" fmla="*/ 8817 h 10000"/>
                <a:gd name="connsiteX154" fmla="*/ 9752 w 10064"/>
                <a:gd name="connsiteY154" fmla="*/ 8673 h 10000"/>
                <a:gd name="connsiteX155" fmla="*/ 9733 w 10064"/>
                <a:gd name="connsiteY155" fmla="*/ 8522 h 10000"/>
                <a:gd name="connsiteX156" fmla="*/ 9714 w 10064"/>
                <a:gd name="connsiteY156" fmla="*/ 8366 h 10000"/>
                <a:gd name="connsiteX157" fmla="*/ 9697 w 10064"/>
                <a:gd name="connsiteY157" fmla="*/ 8204 h 10000"/>
                <a:gd name="connsiteX158" fmla="*/ 9681 w 10064"/>
                <a:gd name="connsiteY158" fmla="*/ 8035 h 10000"/>
                <a:gd name="connsiteX159" fmla="*/ 9664 w 10064"/>
                <a:gd name="connsiteY159" fmla="*/ 7861 h 10000"/>
                <a:gd name="connsiteX160" fmla="*/ 9650 w 10064"/>
                <a:gd name="connsiteY160" fmla="*/ 7685 h 10000"/>
                <a:gd name="connsiteX161" fmla="*/ 9635 w 10064"/>
                <a:gd name="connsiteY161" fmla="*/ 7502 h 10000"/>
                <a:gd name="connsiteX162" fmla="*/ 9622 w 10064"/>
                <a:gd name="connsiteY162" fmla="*/ 7314 h 10000"/>
                <a:gd name="connsiteX163" fmla="*/ 9610 w 10064"/>
                <a:gd name="connsiteY163" fmla="*/ 7122 h 10000"/>
                <a:gd name="connsiteX164" fmla="*/ 9598 w 10064"/>
                <a:gd name="connsiteY164" fmla="*/ 6927 h 10000"/>
                <a:gd name="connsiteX165" fmla="*/ 9589 w 10064"/>
                <a:gd name="connsiteY165" fmla="*/ 6727 h 10000"/>
                <a:gd name="connsiteX166" fmla="*/ 9580 w 10064"/>
                <a:gd name="connsiteY166" fmla="*/ 6522 h 10000"/>
                <a:gd name="connsiteX167" fmla="*/ 9572 w 10064"/>
                <a:gd name="connsiteY167" fmla="*/ 6312 h 10000"/>
                <a:gd name="connsiteX168" fmla="*/ 9566 w 10064"/>
                <a:gd name="connsiteY168" fmla="*/ 6103 h 10000"/>
                <a:gd name="connsiteX169" fmla="*/ 9560 w 10064"/>
                <a:gd name="connsiteY169" fmla="*/ 5888 h 10000"/>
                <a:gd name="connsiteX170" fmla="*/ 9555 w 10064"/>
                <a:gd name="connsiteY170" fmla="*/ 5669 h 10000"/>
                <a:gd name="connsiteX171" fmla="*/ 9553 w 10064"/>
                <a:gd name="connsiteY171" fmla="*/ 5447 h 10000"/>
                <a:gd name="connsiteX172" fmla="*/ 9552 w 10064"/>
                <a:gd name="connsiteY172" fmla="*/ 5225 h 10000"/>
                <a:gd name="connsiteX173" fmla="*/ 9551 w 10064"/>
                <a:gd name="connsiteY173" fmla="*/ 5001 h 10000"/>
                <a:gd name="connsiteX174" fmla="*/ 9551 w 10064"/>
                <a:gd name="connsiteY174" fmla="*/ 5001 h 10000"/>
                <a:gd name="connsiteX175" fmla="*/ 9552 w 10064"/>
                <a:gd name="connsiteY175" fmla="*/ 4773 h 10000"/>
                <a:gd name="connsiteX176" fmla="*/ 9553 w 10064"/>
                <a:gd name="connsiteY176" fmla="*/ 4550 h 10000"/>
                <a:gd name="connsiteX177" fmla="*/ 9555 w 10064"/>
                <a:gd name="connsiteY177" fmla="*/ 4329 h 10000"/>
                <a:gd name="connsiteX178" fmla="*/ 9560 w 10064"/>
                <a:gd name="connsiteY178" fmla="*/ 4112 h 10000"/>
                <a:gd name="connsiteX179" fmla="*/ 9566 w 10064"/>
                <a:gd name="connsiteY179" fmla="*/ 3897 h 10000"/>
                <a:gd name="connsiteX180" fmla="*/ 9572 w 10064"/>
                <a:gd name="connsiteY180" fmla="*/ 3686 h 10000"/>
                <a:gd name="connsiteX181" fmla="*/ 9580 w 10064"/>
                <a:gd name="connsiteY181" fmla="*/ 3477 h 10000"/>
                <a:gd name="connsiteX182" fmla="*/ 9589 w 10064"/>
                <a:gd name="connsiteY182" fmla="*/ 3273 h 10000"/>
                <a:gd name="connsiteX183" fmla="*/ 9598 w 10064"/>
                <a:gd name="connsiteY183" fmla="*/ 3074 h 10000"/>
                <a:gd name="connsiteX184" fmla="*/ 9610 w 10064"/>
                <a:gd name="connsiteY184" fmla="*/ 2876 h 10000"/>
                <a:gd name="connsiteX185" fmla="*/ 9622 w 10064"/>
                <a:gd name="connsiteY185" fmla="*/ 2684 h 10000"/>
                <a:gd name="connsiteX186" fmla="*/ 9635 w 10064"/>
                <a:gd name="connsiteY186" fmla="*/ 2498 h 10000"/>
                <a:gd name="connsiteX187" fmla="*/ 9648 w 10064"/>
                <a:gd name="connsiteY187" fmla="*/ 2315 h 10000"/>
                <a:gd name="connsiteX188" fmla="*/ 9664 w 10064"/>
                <a:gd name="connsiteY188" fmla="*/ 2137 h 10000"/>
                <a:gd name="connsiteX189" fmla="*/ 9681 w 10064"/>
                <a:gd name="connsiteY189" fmla="*/ 1965 h 10000"/>
                <a:gd name="connsiteX190" fmla="*/ 9697 w 10064"/>
                <a:gd name="connsiteY190" fmla="*/ 1796 h 10000"/>
                <a:gd name="connsiteX191" fmla="*/ 9714 w 10064"/>
                <a:gd name="connsiteY191" fmla="*/ 1634 h 10000"/>
                <a:gd name="connsiteX192" fmla="*/ 9733 w 10064"/>
                <a:gd name="connsiteY192" fmla="*/ 1478 h 10000"/>
                <a:gd name="connsiteX193" fmla="*/ 9751 w 10064"/>
                <a:gd name="connsiteY193" fmla="*/ 1327 h 10000"/>
                <a:gd name="connsiteX194" fmla="*/ 9772 w 10064"/>
                <a:gd name="connsiteY194" fmla="*/ 1183 h 10000"/>
                <a:gd name="connsiteX195" fmla="*/ 9792 w 10064"/>
                <a:gd name="connsiteY195" fmla="*/ 1046 h 10000"/>
                <a:gd name="connsiteX196" fmla="*/ 9813 w 10064"/>
                <a:gd name="connsiteY196" fmla="*/ 914 h 10000"/>
                <a:gd name="connsiteX197" fmla="*/ 9835 w 10064"/>
                <a:gd name="connsiteY197" fmla="*/ 789 h 10000"/>
                <a:gd name="connsiteX198" fmla="*/ 9859 w 10064"/>
                <a:gd name="connsiteY198" fmla="*/ 671 h 10000"/>
                <a:gd name="connsiteX199" fmla="*/ 9883 w 10064"/>
                <a:gd name="connsiteY199" fmla="*/ 560 h 10000"/>
                <a:gd name="connsiteX200" fmla="*/ 9906 w 10064"/>
                <a:gd name="connsiteY200" fmla="*/ 457 h 10000"/>
                <a:gd name="connsiteX201" fmla="*/ 9931 w 10064"/>
                <a:gd name="connsiteY201" fmla="*/ 360 h 10000"/>
                <a:gd name="connsiteX202" fmla="*/ 9956 w 10064"/>
                <a:gd name="connsiteY202" fmla="*/ 273 h 10000"/>
                <a:gd name="connsiteX203" fmla="*/ 9982 w 10064"/>
                <a:gd name="connsiteY203" fmla="*/ 192 h 10000"/>
                <a:gd name="connsiteX204" fmla="*/ 10008 w 10064"/>
                <a:gd name="connsiteY204" fmla="*/ 120 h 10000"/>
                <a:gd name="connsiteX205" fmla="*/ 10022 w 10064"/>
                <a:gd name="connsiteY205" fmla="*/ 85 h 10000"/>
                <a:gd name="connsiteX206" fmla="*/ 10034 w 10064"/>
                <a:gd name="connsiteY206" fmla="*/ 57 h 10000"/>
                <a:gd name="connsiteX207" fmla="*/ 10049 w 10064"/>
                <a:gd name="connsiteY207" fmla="*/ 27 h 10000"/>
                <a:gd name="connsiteX208" fmla="*/ 10062 w 10064"/>
                <a:gd name="connsiteY208" fmla="*/ 0 h 10000"/>
                <a:gd name="connsiteX209" fmla="*/ 10062 w 10064"/>
                <a:gd name="connsiteY209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193 w 10000"/>
                <a:gd name="connsiteY52" fmla="*/ 2977 h 10000"/>
                <a:gd name="connsiteX53" fmla="*/ 181 w 10000"/>
                <a:gd name="connsiteY53" fmla="*/ 3009 h 10000"/>
                <a:gd name="connsiteX54" fmla="*/ 169 w 10000"/>
                <a:gd name="connsiteY54" fmla="*/ 3047 h 10000"/>
                <a:gd name="connsiteX55" fmla="*/ 156 w 10000"/>
                <a:gd name="connsiteY55" fmla="*/ 3090 h 10000"/>
                <a:gd name="connsiteX56" fmla="*/ 144 w 10000"/>
                <a:gd name="connsiteY56" fmla="*/ 3136 h 10000"/>
                <a:gd name="connsiteX57" fmla="*/ 132 w 10000"/>
                <a:gd name="connsiteY57" fmla="*/ 3189 h 10000"/>
                <a:gd name="connsiteX58" fmla="*/ 121 w 10000"/>
                <a:gd name="connsiteY58" fmla="*/ 3242 h 10000"/>
                <a:gd name="connsiteX59" fmla="*/ 111 w 10000"/>
                <a:gd name="connsiteY59" fmla="*/ 3302 h 10000"/>
                <a:gd name="connsiteX60" fmla="*/ 101 w 10000"/>
                <a:gd name="connsiteY60" fmla="*/ 3364 h 10000"/>
                <a:gd name="connsiteX61" fmla="*/ 89 w 10000"/>
                <a:gd name="connsiteY61" fmla="*/ 3432 h 10000"/>
                <a:gd name="connsiteX62" fmla="*/ 80 w 10000"/>
                <a:gd name="connsiteY62" fmla="*/ 3502 h 10000"/>
                <a:gd name="connsiteX63" fmla="*/ 71 w 10000"/>
                <a:gd name="connsiteY63" fmla="*/ 3575 h 10000"/>
                <a:gd name="connsiteX64" fmla="*/ 63 w 10000"/>
                <a:gd name="connsiteY64" fmla="*/ 3651 h 10000"/>
                <a:gd name="connsiteX65" fmla="*/ 46 w 10000"/>
                <a:gd name="connsiteY65" fmla="*/ 3815 h 10000"/>
                <a:gd name="connsiteX66" fmla="*/ 33 w 10000"/>
                <a:gd name="connsiteY66" fmla="*/ 3989 h 10000"/>
                <a:gd name="connsiteX67" fmla="*/ 23 w 10000"/>
                <a:gd name="connsiteY67" fmla="*/ 4175 h 10000"/>
                <a:gd name="connsiteX68" fmla="*/ 12 w 10000"/>
                <a:gd name="connsiteY68" fmla="*/ 4369 h 10000"/>
                <a:gd name="connsiteX69" fmla="*/ 6 w 10000"/>
                <a:gd name="connsiteY69" fmla="*/ 4572 h 10000"/>
                <a:gd name="connsiteX70" fmla="*/ 1 w 10000"/>
                <a:gd name="connsiteY70" fmla="*/ 4782 h 10000"/>
                <a:gd name="connsiteX71" fmla="*/ 0 w 10000"/>
                <a:gd name="connsiteY71" fmla="*/ 4998 h 10000"/>
                <a:gd name="connsiteX72" fmla="*/ 0 w 10000"/>
                <a:gd name="connsiteY72" fmla="*/ 4998 h 10000"/>
                <a:gd name="connsiteX73" fmla="*/ 1 w 10000"/>
                <a:gd name="connsiteY73" fmla="*/ 5216 h 10000"/>
                <a:gd name="connsiteX74" fmla="*/ 6 w 10000"/>
                <a:gd name="connsiteY74" fmla="*/ 5425 h 10000"/>
                <a:gd name="connsiteX75" fmla="*/ 12 w 10000"/>
                <a:gd name="connsiteY75" fmla="*/ 5628 h 10000"/>
                <a:gd name="connsiteX76" fmla="*/ 23 w 10000"/>
                <a:gd name="connsiteY76" fmla="*/ 5822 h 10000"/>
                <a:gd name="connsiteX77" fmla="*/ 33 w 10000"/>
                <a:gd name="connsiteY77" fmla="*/ 6007 h 10000"/>
                <a:gd name="connsiteX78" fmla="*/ 46 w 10000"/>
                <a:gd name="connsiteY78" fmla="*/ 6181 h 10000"/>
                <a:gd name="connsiteX79" fmla="*/ 63 w 10000"/>
                <a:gd name="connsiteY79" fmla="*/ 6346 h 10000"/>
                <a:gd name="connsiteX80" fmla="*/ 71 w 10000"/>
                <a:gd name="connsiteY80" fmla="*/ 6421 h 10000"/>
                <a:gd name="connsiteX81" fmla="*/ 80 w 10000"/>
                <a:gd name="connsiteY81" fmla="*/ 6495 h 10000"/>
                <a:gd name="connsiteX82" fmla="*/ 89 w 10000"/>
                <a:gd name="connsiteY82" fmla="*/ 6565 h 10000"/>
                <a:gd name="connsiteX83" fmla="*/ 101 w 10000"/>
                <a:gd name="connsiteY83" fmla="*/ 6633 h 10000"/>
                <a:gd name="connsiteX84" fmla="*/ 111 w 10000"/>
                <a:gd name="connsiteY84" fmla="*/ 6695 h 10000"/>
                <a:gd name="connsiteX85" fmla="*/ 121 w 10000"/>
                <a:gd name="connsiteY85" fmla="*/ 6755 h 10000"/>
                <a:gd name="connsiteX86" fmla="*/ 3953 w 10000"/>
                <a:gd name="connsiteY86" fmla="*/ 7115 h 10000"/>
                <a:gd name="connsiteX87" fmla="*/ 3953 w 10000"/>
                <a:gd name="connsiteY87" fmla="*/ 7115 h 10000"/>
                <a:gd name="connsiteX88" fmla="*/ 4075 w 10000"/>
                <a:gd name="connsiteY88" fmla="*/ 7117 h 10000"/>
                <a:gd name="connsiteX89" fmla="*/ 4200 w 10000"/>
                <a:gd name="connsiteY89" fmla="*/ 7122 h 10000"/>
                <a:gd name="connsiteX90" fmla="*/ 4324 w 10000"/>
                <a:gd name="connsiteY90" fmla="*/ 7129 h 10000"/>
                <a:gd name="connsiteX91" fmla="*/ 4447 w 10000"/>
                <a:gd name="connsiteY91" fmla="*/ 7142 h 10000"/>
                <a:gd name="connsiteX92" fmla="*/ 4572 w 10000"/>
                <a:gd name="connsiteY92" fmla="*/ 7155 h 10000"/>
                <a:gd name="connsiteX93" fmla="*/ 4695 w 10000"/>
                <a:gd name="connsiteY93" fmla="*/ 7173 h 10000"/>
                <a:gd name="connsiteX94" fmla="*/ 4820 w 10000"/>
                <a:gd name="connsiteY94" fmla="*/ 7193 h 10000"/>
                <a:gd name="connsiteX95" fmla="*/ 4942 w 10000"/>
                <a:gd name="connsiteY95" fmla="*/ 7216 h 10000"/>
                <a:gd name="connsiteX96" fmla="*/ 5065 w 10000"/>
                <a:gd name="connsiteY96" fmla="*/ 7240 h 10000"/>
                <a:gd name="connsiteX97" fmla="*/ 5189 w 10000"/>
                <a:gd name="connsiteY97" fmla="*/ 7268 h 10000"/>
                <a:gd name="connsiteX98" fmla="*/ 5310 w 10000"/>
                <a:gd name="connsiteY98" fmla="*/ 7298 h 10000"/>
                <a:gd name="connsiteX99" fmla="*/ 5432 w 10000"/>
                <a:gd name="connsiteY99" fmla="*/ 7330 h 10000"/>
                <a:gd name="connsiteX100" fmla="*/ 5553 w 10000"/>
                <a:gd name="connsiteY100" fmla="*/ 7365 h 10000"/>
                <a:gd name="connsiteX101" fmla="*/ 5676 w 10000"/>
                <a:gd name="connsiteY101" fmla="*/ 7401 h 10000"/>
                <a:gd name="connsiteX102" fmla="*/ 5796 w 10000"/>
                <a:gd name="connsiteY102" fmla="*/ 7440 h 10000"/>
                <a:gd name="connsiteX103" fmla="*/ 5916 w 10000"/>
                <a:gd name="connsiteY103" fmla="*/ 7481 h 10000"/>
                <a:gd name="connsiteX104" fmla="*/ 6034 w 10000"/>
                <a:gd name="connsiteY104" fmla="*/ 7524 h 10000"/>
                <a:gd name="connsiteX105" fmla="*/ 6153 w 10000"/>
                <a:gd name="connsiteY105" fmla="*/ 7567 h 10000"/>
                <a:gd name="connsiteX106" fmla="*/ 6271 w 10000"/>
                <a:gd name="connsiteY106" fmla="*/ 7616 h 10000"/>
                <a:gd name="connsiteX107" fmla="*/ 6389 w 10000"/>
                <a:gd name="connsiteY107" fmla="*/ 7664 h 10000"/>
                <a:gd name="connsiteX108" fmla="*/ 6504 w 10000"/>
                <a:gd name="connsiteY108" fmla="*/ 7713 h 10000"/>
                <a:gd name="connsiteX109" fmla="*/ 6620 w 10000"/>
                <a:gd name="connsiteY109" fmla="*/ 7764 h 10000"/>
                <a:gd name="connsiteX110" fmla="*/ 6735 w 10000"/>
                <a:gd name="connsiteY110" fmla="*/ 7816 h 10000"/>
                <a:gd name="connsiteX111" fmla="*/ 6846 w 10000"/>
                <a:gd name="connsiteY111" fmla="*/ 7869 h 10000"/>
                <a:gd name="connsiteX112" fmla="*/ 6960 w 10000"/>
                <a:gd name="connsiteY112" fmla="*/ 7924 h 10000"/>
                <a:gd name="connsiteX113" fmla="*/ 7070 w 10000"/>
                <a:gd name="connsiteY113" fmla="*/ 7980 h 10000"/>
                <a:gd name="connsiteX114" fmla="*/ 7181 w 10000"/>
                <a:gd name="connsiteY114" fmla="*/ 8035 h 10000"/>
                <a:gd name="connsiteX115" fmla="*/ 7290 w 10000"/>
                <a:gd name="connsiteY115" fmla="*/ 8093 h 10000"/>
                <a:gd name="connsiteX116" fmla="*/ 7397 w 10000"/>
                <a:gd name="connsiteY116" fmla="*/ 8153 h 10000"/>
                <a:gd name="connsiteX117" fmla="*/ 7504 w 10000"/>
                <a:gd name="connsiteY117" fmla="*/ 8212 h 10000"/>
                <a:gd name="connsiteX118" fmla="*/ 7609 w 10000"/>
                <a:gd name="connsiteY118" fmla="*/ 8270 h 10000"/>
                <a:gd name="connsiteX119" fmla="*/ 7712 w 10000"/>
                <a:gd name="connsiteY119" fmla="*/ 8331 h 10000"/>
                <a:gd name="connsiteX120" fmla="*/ 7815 w 10000"/>
                <a:gd name="connsiteY120" fmla="*/ 8392 h 10000"/>
                <a:gd name="connsiteX121" fmla="*/ 7915 w 10000"/>
                <a:gd name="connsiteY121" fmla="*/ 8452 h 10000"/>
                <a:gd name="connsiteX122" fmla="*/ 8014 w 10000"/>
                <a:gd name="connsiteY122" fmla="*/ 8514 h 10000"/>
                <a:gd name="connsiteX123" fmla="*/ 8112 w 10000"/>
                <a:gd name="connsiteY123" fmla="*/ 8575 h 10000"/>
                <a:gd name="connsiteX124" fmla="*/ 8302 w 10000"/>
                <a:gd name="connsiteY124" fmla="*/ 8698 h 10000"/>
                <a:gd name="connsiteX125" fmla="*/ 8484 w 10000"/>
                <a:gd name="connsiteY125" fmla="*/ 8821 h 10000"/>
                <a:gd name="connsiteX126" fmla="*/ 8661 w 10000"/>
                <a:gd name="connsiteY126" fmla="*/ 8943 h 10000"/>
                <a:gd name="connsiteX127" fmla="*/ 8828 w 10000"/>
                <a:gd name="connsiteY127" fmla="*/ 9063 h 10000"/>
                <a:gd name="connsiteX128" fmla="*/ 8989 w 10000"/>
                <a:gd name="connsiteY128" fmla="*/ 9182 h 10000"/>
                <a:gd name="connsiteX129" fmla="*/ 9139 w 10000"/>
                <a:gd name="connsiteY129" fmla="*/ 9295 h 10000"/>
                <a:gd name="connsiteX130" fmla="*/ 9283 w 10000"/>
                <a:gd name="connsiteY130" fmla="*/ 9405 h 10000"/>
                <a:gd name="connsiteX131" fmla="*/ 9416 w 10000"/>
                <a:gd name="connsiteY131" fmla="*/ 9510 h 10000"/>
                <a:gd name="connsiteX132" fmla="*/ 9539 w 10000"/>
                <a:gd name="connsiteY132" fmla="*/ 9610 h 10000"/>
                <a:gd name="connsiteX133" fmla="*/ 9653 w 10000"/>
                <a:gd name="connsiteY133" fmla="*/ 9703 h 10000"/>
                <a:gd name="connsiteX134" fmla="*/ 9756 w 10000"/>
                <a:gd name="connsiteY134" fmla="*/ 9788 h 10000"/>
                <a:gd name="connsiteX135" fmla="*/ 9849 w 10000"/>
                <a:gd name="connsiteY135" fmla="*/ 9869 h 10000"/>
                <a:gd name="connsiteX136" fmla="*/ 9929 w 10000"/>
                <a:gd name="connsiteY136" fmla="*/ 9938 h 10000"/>
                <a:gd name="connsiteX137" fmla="*/ 10000 w 10000"/>
                <a:gd name="connsiteY137" fmla="*/ 10000 h 10000"/>
                <a:gd name="connsiteX138" fmla="*/ 10000 w 10000"/>
                <a:gd name="connsiteY138" fmla="*/ 10000 h 10000"/>
                <a:gd name="connsiteX139" fmla="*/ 9986 w 10000"/>
                <a:gd name="connsiteY139" fmla="*/ 9973 h 10000"/>
                <a:gd name="connsiteX140" fmla="*/ 9971 w 10000"/>
                <a:gd name="connsiteY140" fmla="*/ 9945 h 10000"/>
                <a:gd name="connsiteX141" fmla="*/ 9958 w 10000"/>
                <a:gd name="connsiteY141" fmla="*/ 9914 h 10000"/>
                <a:gd name="connsiteX142" fmla="*/ 9944 w 10000"/>
                <a:gd name="connsiteY142" fmla="*/ 9880 h 10000"/>
                <a:gd name="connsiteX143" fmla="*/ 9918 w 10000"/>
                <a:gd name="connsiteY143" fmla="*/ 9808 h 10000"/>
                <a:gd name="connsiteX144" fmla="*/ 9893 w 10000"/>
                <a:gd name="connsiteY144" fmla="*/ 9727 h 10000"/>
                <a:gd name="connsiteX145" fmla="*/ 9867 w 10000"/>
                <a:gd name="connsiteY145" fmla="*/ 9640 h 10000"/>
                <a:gd name="connsiteX146" fmla="*/ 9842 w 10000"/>
                <a:gd name="connsiteY146" fmla="*/ 9542 h 10000"/>
                <a:gd name="connsiteX147" fmla="*/ 9819 w 10000"/>
                <a:gd name="connsiteY147" fmla="*/ 9439 h 10000"/>
                <a:gd name="connsiteX148" fmla="*/ 9795 w 10000"/>
                <a:gd name="connsiteY148" fmla="*/ 9329 h 10000"/>
                <a:gd name="connsiteX149" fmla="*/ 9773 w 10000"/>
                <a:gd name="connsiteY149" fmla="*/ 9211 h 10000"/>
                <a:gd name="connsiteX150" fmla="*/ 9751 w 10000"/>
                <a:gd name="connsiteY150" fmla="*/ 9086 h 10000"/>
                <a:gd name="connsiteX151" fmla="*/ 9728 w 10000"/>
                <a:gd name="connsiteY151" fmla="*/ 8955 h 10000"/>
                <a:gd name="connsiteX152" fmla="*/ 9708 w 10000"/>
                <a:gd name="connsiteY152" fmla="*/ 8817 h 10000"/>
                <a:gd name="connsiteX153" fmla="*/ 9688 w 10000"/>
                <a:gd name="connsiteY153" fmla="*/ 8673 h 10000"/>
                <a:gd name="connsiteX154" fmla="*/ 9669 w 10000"/>
                <a:gd name="connsiteY154" fmla="*/ 8522 h 10000"/>
                <a:gd name="connsiteX155" fmla="*/ 9650 w 10000"/>
                <a:gd name="connsiteY155" fmla="*/ 8366 h 10000"/>
                <a:gd name="connsiteX156" fmla="*/ 9633 w 10000"/>
                <a:gd name="connsiteY156" fmla="*/ 8204 h 10000"/>
                <a:gd name="connsiteX157" fmla="*/ 9617 w 10000"/>
                <a:gd name="connsiteY157" fmla="*/ 8035 h 10000"/>
                <a:gd name="connsiteX158" fmla="*/ 9600 w 10000"/>
                <a:gd name="connsiteY158" fmla="*/ 7861 h 10000"/>
                <a:gd name="connsiteX159" fmla="*/ 9586 w 10000"/>
                <a:gd name="connsiteY159" fmla="*/ 7685 h 10000"/>
                <a:gd name="connsiteX160" fmla="*/ 9571 w 10000"/>
                <a:gd name="connsiteY160" fmla="*/ 7502 h 10000"/>
                <a:gd name="connsiteX161" fmla="*/ 9558 w 10000"/>
                <a:gd name="connsiteY161" fmla="*/ 7314 h 10000"/>
                <a:gd name="connsiteX162" fmla="*/ 9546 w 10000"/>
                <a:gd name="connsiteY162" fmla="*/ 7122 h 10000"/>
                <a:gd name="connsiteX163" fmla="*/ 9534 w 10000"/>
                <a:gd name="connsiteY163" fmla="*/ 6927 h 10000"/>
                <a:gd name="connsiteX164" fmla="*/ 9525 w 10000"/>
                <a:gd name="connsiteY164" fmla="*/ 6727 h 10000"/>
                <a:gd name="connsiteX165" fmla="*/ 9516 w 10000"/>
                <a:gd name="connsiteY165" fmla="*/ 6522 h 10000"/>
                <a:gd name="connsiteX166" fmla="*/ 9508 w 10000"/>
                <a:gd name="connsiteY166" fmla="*/ 6312 h 10000"/>
                <a:gd name="connsiteX167" fmla="*/ 9502 w 10000"/>
                <a:gd name="connsiteY167" fmla="*/ 6103 h 10000"/>
                <a:gd name="connsiteX168" fmla="*/ 9496 w 10000"/>
                <a:gd name="connsiteY168" fmla="*/ 5888 h 10000"/>
                <a:gd name="connsiteX169" fmla="*/ 9491 w 10000"/>
                <a:gd name="connsiteY169" fmla="*/ 5669 h 10000"/>
                <a:gd name="connsiteX170" fmla="*/ 9489 w 10000"/>
                <a:gd name="connsiteY170" fmla="*/ 5447 h 10000"/>
                <a:gd name="connsiteX171" fmla="*/ 9488 w 10000"/>
                <a:gd name="connsiteY171" fmla="*/ 5225 h 10000"/>
                <a:gd name="connsiteX172" fmla="*/ 9487 w 10000"/>
                <a:gd name="connsiteY172" fmla="*/ 5001 h 10000"/>
                <a:gd name="connsiteX173" fmla="*/ 9487 w 10000"/>
                <a:gd name="connsiteY173" fmla="*/ 5001 h 10000"/>
                <a:gd name="connsiteX174" fmla="*/ 9488 w 10000"/>
                <a:gd name="connsiteY174" fmla="*/ 4773 h 10000"/>
                <a:gd name="connsiteX175" fmla="*/ 9489 w 10000"/>
                <a:gd name="connsiteY175" fmla="*/ 4550 h 10000"/>
                <a:gd name="connsiteX176" fmla="*/ 9491 w 10000"/>
                <a:gd name="connsiteY176" fmla="*/ 4329 h 10000"/>
                <a:gd name="connsiteX177" fmla="*/ 9496 w 10000"/>
                <a:gd name="connsiteY177" fmla="*/ 4112 h 10000"/>
                <a:gd name="connsiteX178" fmla="*/ 9502 w 10000"/>
                <a:gd name="connsiteY178" fmla="*/ 3897 h 10000"/>
                <a:gd name="connsiteX179" fmla="*/ 9508 w 10000"/>
                <a:gd name="connsiteY179" fmla="*/ 3686 h 10000"/>
                <a:gd name="connsiteX180" fmla="*/ 9516 w 10000"/>
                <a:gd name="connsiteY180" fmla="*/ 3477 h 10000"/>
                <a:gd name="connsiteX181" fmla="*/ 9525 w 10000"/>
                <a:gd name="connsiteY181" fmla="*/ 3273 h 10000"/>
                <a:gd name="connsiteX182" fmla="*/ 9534 w 10000"/>
                <a:gd name="connsiteY182" fmla="*/ 3074 h 10000"/>
                <a:gd name="connsiteX183" fmla="*/ 9546 w 10000"/>
                <a:gd name="connsiteY183" fmla="*/ 2876 h 10000"/>
                <a:gd name="connsiteX184" fmla="*/ 9558 w 10000"/>
                <a:gd name="connsiteY184" fmla="*/ 2684 h 10000"/>
                <a:gd name="connsiteX185" fmla="*/ 9571 w 10000"/>
                <a:gd name="connsiteY185" fmla="*/ 2498 h 10000"/>
                <a:gd name="connsiteX186" fmla="*/ 9584 w 10000"/>
                <a:gd name="connsiteY186" fmla="*/ 2315 h 10000"/>
                <a:gd name="connsiteX187" fmla="*/ 9600 w 10000"/>
                <a:gd name="connsiteY187" fmla="*/ 2137 h 10000"/>
                <a:gd name="connsiteX188" fmla="*/ 9617 w 10000"/>
                <a:gd name="connsiteY188" fmla="*/ 1965 h 10000"/>
                <a:gd name="connsiteX189" fmla="*/ 9633 w 10000"/>
                <a:gd name="connsiteY189" fmla="*/ 1796 h 10000"/>
                <a:gd name="connsiteX190" fmla="*/ 9650 w 10000"/>
                <a:gd name="connsiteY190" fmla="*/ 1634 h 10000"/>
                <a:gd name="connsiteX191" fmla="*/ 9669 w 10000"/>
                <a:gd name="connsiteY191" fmla="*/ 1478 h 10000"/>
                <a:gd name="connsiteX192" fmla="*/ 9687 w 10000"/>
                <a:gd name="connsiteY192" fmla="*/ 1327 h 10000"/>
                <a:gd name="connsiteX193" fmla="*/ 9708 w 10000"/>
                <a:gd name="connsiteY193" fmla="*/ 1183 h 10000"/>
                <a:gd name="connsiteX194" fmla="*/ 9728 w 10000"/>
                <a:gd name="connsiteY194" fmla="*/ 1046 h 10000"/>
                <a:gd name="connsiteX195" fmla="*/ 9749 w 10000"/>
                <a:gd name="connsiteY195" fmla="*/ 914 h 10000"/>
                <a:gd name="connsiteX196" fmla="*/ 9771 w 10000"/>
                <a:gd name="connsiteY196" fmla="*/ 789 h 10000"/>
                <a:gd name="connsiteX197" fmla="*/ 9795 w 10000"/>
                <a:gd name="connsiteY197" fmla="*/ 671 h 10000"/>
                <a:gd name="connsiteX198" fmla="*/ 9819 w 10000"/>
                <a:gd name="connsiteY198" fmla="*/ 560 h 10000"/>
                <a:gd name="connsiteX199" fmla="*/ 9842 w 10000"/>
                <a:gd name="connsiteY199" fmla="*/ 457 h 10000"/>
                <a:gd name="connsiteX200" fmla="*/ 9867 w 10000"/>
                <a:gd name="connsiteY200" fmla="*/ 360 h 10000"/>
                <a:gd name="connsiteX201" fmla="*/ 9892 w 10000"/>
                <a:gd name="connsiteY201" fmla="*/ 273 h 10000"/>
                <a:gd name="connsiteX202" fmla="*/ 9918 w 10000"/>
                <a:gd name="connsiteY202" fmla="*/ 192 h 10000"/>
                <a:gd name="connsiteX203" fmla="*/ 9944 w 10000"/>
                <a:gd name="connsiteY203" fmla="*/ 120 h 10000"/>
                <a:gd name="connsiteX204" fmla="*/ 9958 w 10000"/>
                <a:gd name="connsiteY204" fmla="*/ 85 h 10000"/>
                <a:gd name="connsiteX205" fmla="*/ 9970 w 10000"/>
                <a:gd name="connsiteY205" fmla="*/ 57 h 10000"/>
                <a:gd name="connsiteX206" fmla="*/ 9985 w 10000"/>
                <a:gd name="connsiteY206" fmla="*/ 27 h 10000"/>
                <a:gd name="connsiteX207" fmla="*/ 9998 w 10000"/>
                <a:gd name="connsiteY207" fmla="*/ 0 h 10000"/>
                <a:gd name="connsiteX208" fmla="*/ 9998 w 10000"/>
                <a:gd name="connsiteY208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181 w 10000"/>
                <a:gd name="connsiteY52" fmla="*/ 3009 h 10000"/>
                <a:gd name="connsiteX53" fmla="*/ 169 w 10000"/>
                <a:gd name="connsiteY53" fmla="*/ 3047 h 10000"/>
                <a:gd name="connsiteX54" fmla="*/ 156 w 10000"/>
                <a:gd name="connsiteY54" fmla="*/ 3090 h 10000"/>
                <a:gd name="connsiteX55" fmla="*/ 144 w 10000"/>
                <a:gd name="connsiteY55" fmla="*/ 3136 h 10000"/>
                <a:gd name="connsiteX56" fmla="*/ 132 w 10000"/>
                <a:gd name="connsiteY56" fmla="*/ 3189 h 10000"/>
                <a:gd name="connsiteX57" fmla="*/ 121 w 10000"/>
                <a:gd name="connsiteY57" fmla="*/ 3242 h 10000"/>
                <a:gd name="connsiteX58" fmla="*/ 111 w 10000"/>
                <a:gd name="connsiteY58" fmla="*/ 3302 h 10000"/>
                <a:gd name="connsiteX59" fmla="*/ 101 w 10000"/>
                <a:gd name="connsiteY59" fmla="*/ 3364 h 10000"/>
                <a:gd name="connsiteX60" fmla="*/ 89 w 10000"/>
                <a:gd name="connsiteY60" fmla="*/ 3432 h 10000"/>
                <a:gd name="connsiteX61" fmla="*/ 80 w 10000"/>
                <a:gd name="connsiteY61" fmla="*/ 3502 h 10000"/>
                <a:gd name="connsiteX62" fmla="*/ 71 w 10000"/>
                <a:gd name="connsiteY62" fmla="*/ 3575 h 10000"/>
                <a:gd name="connsiteX63" fmla="*/ 63 w 10000"/>
                <a:gd name="connsiteY63" fmla="*/ 3651 h 10000"/>
                <a:gd name="connsiteX64" fmla="*/ 46 w 10000"/>
                <a:gd name="connsiteY64" fmla="*/ 3815 h 10000"/>
                <a:gd name="connsiteX65" fmla="*/ 33 w 10000"/>
                <a:gd name="connsiteY65" fmla="*/ 3989 h 10000"/>
                <a:gd name="connsiteX66" fmla="*/ 23 w 10000"/>
                <a:gd name="connsiteY66" fmla="*/ 4175 h 10000"/>
                <a:gd name="connsiteX67" fmla="*/ 12 w 10000"/>
                <a:gd name="connsiteY67" fmla="*/ 4369 h 10000"/>
                <a:gd name="connsiteX68" fmla="*/ 6 w 10000"/>
                <a:gd name="connsiteY68" fmla="*/ 4572 h 10000"/>
                <a:gd name="connsiteX69" fmla="*/ 1 w 10000"/>
                <a:gd name="connsiteY69" fmla="*/ 4782 h 10000"/>
                <a:gd name="connsiteX70" fmla="*/ 0 w 10000"/>
                <a:gd name="connsiteY70" fmla="*/ 4998 h 10000"/>
                <a:gd name="connsiteX71" fmla="*/ 0 w 10000"/>
                <a:gd name="connsiteY71" fmla="*/ 4998 h 10000"/>
                <a:gd name="connsiteX72" fmla="*/ 1 w 10000"/>
                <a:gd name="connsiteY72" fmla="*/ 5216 h 10000"/>
                <a:gd name="connsiteX73" fmla="*/ 6 w 10000"/>
                <a:gd name="connsiteY73" fmla="*/ 5425 h 10000"/>
                <a:gd name="connsiteX74" fmla="*/ 12 w 10000"/>
                <a:gd name="connsiteY74" fmla="*/ 5628 h 10000"/>
                <a:gd name="connsiteX75" fmla="*/ 23 w 10000"/>
                <a:gd name="connsiteY75" fmla="*/ 5822 h 10000"/>
                <a:gd name="connsiteX76" fmla="*/ 33 w 10000"/>
                <a:gd name="connsiteY76" fmla="*/ 6007 h 10000"/>
                <a:gd name="connsiteX77" fmla="*/ 46 w 10000"/>
                <a:gd name="connsiteY77" fmla="*/ 6181 h 10000"/>
                <a:gd name="connsiteX78" fmla="*/ 63 w 10000"/>
                <a:gd name="connsiteY78" fmla="*/ 6346 h 10000"/>
                <a:gd name="connsiteX79" fmla="*/ 71 w 10000"/>
                <a:gd name="connsiteY79" fmla="*/ 6421 h 10000"/>
                <a:gd name="connsiteX80" fmla="*/ 80 w 10000"/>
                <a:gd name="connsiteY80" fmla="*/ 6495 h 10000"/>
                <a:gd name="connsiteX81" fmla="*/ 89 w 10000"/>
                <a:gd name="connsiteY81" fmla="*/ 6565 h 10000"/>
                <a:gd name="connsiteX82" fmla="*/ 101 w 10000"/>
                <a:gd name="connsiteY82" fmla="*/ 6633 h 10000"/>
                <a:gd name="connsiteX83" fmla="*/ 111 w 10000"/>
                <a:gd name="connsiteY83" fmla="*/ 6695 h 10000"/>
                <a:gd name="connsiteX84" fmla="*/ 121 w 10000"/>
                <a:gd name="connsiteY84" fmla="*/ 6755 h 10000"/>
                <a:gd name="connsiteX85" fmla="*/ 3953 w 10000"/>
                <a:gd name="connsiteY85" fmla="*/ 7115 h 10000"/>
                <a:gd name="connsiteX86" fmla="*/ 3953 w 10000"/>
                <a:gd name="connsiteY86" fmla="*/ 7115 h 10000"/>
                <a:gd name="connsiteX87" fmla="*/ 4075 w 10000"/>
                <a:gd name="connsiteY87" fmla="*/ 7117 h 10000"/>
                <a:gd name="connsiteX88" fmla="*/ 4200 w 10000"/>
                <a:gd name="connsiteY88" fmla="*/ 7122 h 10000"/>
                <a:gd name="connsiteX89" fmla="*/ 4324 w 10000"/>
                <a:gd name="connsiteY89" fmla="*/ 7129 h 10000"/>
                <a:gd name="connsiteX90" fmla="*/ 4447 w 10000"/>
                <a:gd name="connsiteY90" fmla="*/ 7142 h 10000"/>
                <a:gd name="connsiteX91" fmla="*/ 4572 w 10000"/>
                <a:gd name="connsiteY91" fmla="*/ 7155 h 10000"/>
                <a:gd name="connsiteX92" fmla="*/ 4695 w 10000"/>
                <a:gd name="connsiteY92" fmla="*/ 7173 h 10000"/>
                <a:gd name="connsiteX93" fmla="*/ 4820 w 10000"/>
                <a:gd name="connsiteY93" fmla="*/ 7193 h 10000"/>
                <a:gd name="connsiteX94" fmla="*/ 4942 w 10000"/>
                <a:gd name="connsiteY94" fmla="*/ 7216 h 10000"/>
                <a:gd name="connsiteX95" fmla="*/ 5065 w 10000"/>
                <a:gd name="connsiteY95" fmla="*/ 7240 h 10000"/>
                <a:gd name="connsiteX96" fmla="*/ 5189 w 10000"/>
                <a:gd name="connsiteY96" fmla="*/ 7268 h 10000"/>
                <a:gd name="connsiteX97" fmla="*/ 5310 w 10000"/>
                <a:gd name="connsiteY97" fmla="*/ 7298 h 10000"/>
                <a:gd name="connsiteX98" fmla="*/ 5432 w 10000"/>
                <a:gd name="connsiteY98" fmla="*/ 7330 h 10000"/>
                <a:gd name="connsiteX99" fmla="*/ 5553 w 10000"/>
                <a:gd name="connsiteY99" fmla="*/ 7365 h 10000"/>
                <a:gd name="connsiteX100" fmla="*/ 5676 w 10000"/>
                <a:gd name="connsiteY100" fmla="*/ 7401 h 10000"/>
                <a:gd name="connsiteX101" fmla="*/ 5796 w 10000"/>
                <a:gd name="connsiteY101" fmla="*/ 7440 h 10000"/>
                <a:gd name="connsiteX102" fmla="*/ 5916 w 10000"/>
                <a:gd name="connsiteY102" fmla="*/ 7481 h 10000"/>
                <a:gd name="connsiteX103" fmla="*/ 6034 w 10000"/>
                <a:gd name="connsiteY103" fmla="*/ 7524 h 10000"/>
                <a:gd name="connsiteX104" fmla="*/ 6153 w 10000"/>
                <a:gd name="connsiteY104" fmla="*/ 7567 h 10000"/>
                <a:gd name="connsiteX105" fmla="*/ 6271 w 10000"/>
                <a:gd name="connsiteY105" fmla="*/ 7616 h 10000"/>
                <a:gd name="connsiteX106" fmla="*/ 6389 w 10000"/>
                <a:gd name="connsiteY106" fmla="*/ 7664 h 10000"/>
                <a:gd name="connsiteX107" fmla="*/ 6504 w 10000"/>
                <a:gd name="connsiteY107" fmla="*/ 7713 h 10000"/>
                <a:gd name="connsiteX108" fmla="*/ 6620 w 10000"/>
                <a:gd name="connsiteY108" fmla="*/ 7764 h 10000"/>
                <a:gd name="connsiteX109" fmla="*/ 6735 w 10000"/>
                <a:gd name="connsiteY109" fmla="*/ 7816 h 10000"/>
                <a:gd name="connsiteX110" fmla="*/ 6846 w 10000"/>
                <a:gd name="connsiteY110" fmla="*/ 7869 h 10000"/>
                <a:gd name="connsiteX111" fmla="*/ 6960 w 10000"/>
                <a:gd name="connsiteY111" fmla="*/ 7924 h 10000"/>
                <a:gd name="connsiteX112" fmla="*/ 7070 w 10000"/>
                <a:gd name="connsiteY112" fmla="*/ 7980 h 10000"/>
                <a:gd name="connsiteX113" fmla="*/ 7181 w 10000"/>
                <a:gd name="connsiteY113" fmla="*/ 8035 h 10000"/>
                <a:gd name="connsiteX114" fmla="*/ 7290 w 10000"/>
                <a:gd name="connsiteY114" fmla="*/ 8093 h 10000"/>
                <a:gd name="connsiteX115" fmla="*/ 7397 w 10000"/>
                <a:gd name="connsiteY115" fmla="*/ 8153 h 10000"/>
                <a:gd name="connsiteX116" fmla="*/ 7504 w 10000"/>
                <a:gd name="connsiteY116" fmla="*/ 8212 h 10000"/>
                <a:gd name="connsiteX117" fmla="*/ 7609 w 10000"/>
                <a:gd name="connsiteY117" fmla="*/ 8270 h 10000"/>
                <a:gd name="connsiteX118" fmla="*/ 7712 w 10000"/>
                <a:gd name="connsiteY118" fmla="*/ 8331 h 10000"/>
                <a:gd name="connsiteX119" fmla="*/ 7815 w 10000"/>
                <a:gd name="connsiteY119" fmla="*/ 8392 h 10000"/>
                <a:gd name="connsiteX120" fmla="*/ 7915 w 10000"/>
                <a:gd name="connsiteY120" fmla="*/ 8452 h 10000"/>
                <a:gd name="connsiteX121" fmla="*/ 8014 w 10000"/>
                <a:gd name="connsiteY121" fmla="*/ 8514 h 10000"/>
                <a:gd name="connsiteX122" fmla="*/ 8112 w 10000"/>
                <a:gd name="connsiteY122" fmla="*/ 8575 h 10000"/>
                <a:gd name="connsiteX123" fmla="*/ 8302 w 10000"/>
                <a:gd name="connsiteY123" fmla="*/ 8698 h 10000"/>
                <a:gd name="connsiteX124" fmla="*/ 8484 w 10000"/>
                <a:gd name="connsiteY124" fmla="*/ 8821 h 10000"/>
                <a:gd name="connsiteX125" fmla="*/ 8661 w 10000"/>
                <a:gd name="connsiteY125" fmla="*/ 8943 h 10000"/>
                <a:gd name="connsiteX126" fmla="*/ 8828 w 10000"/>
                <a:gd name="connsiteY126" fmla="*/ 9063 h 10000"/>
                <a:gd name="connsiteX127" fmla="*/ 8989 w 10000"/>
                <a:gd name="connsiteY127" fmla="*/ 9182 h 10000"/>
                <a:gd name="connsiteX128" fmla="*/ 9139 w 10000"/>
                <a:gd name="connsiteY128" fmla="*/ 9295 h 10000"/>
                <a:gd name="connsiteX129" fmla="*/ 9283 w 10000"/>
                <a:gd name="connsiteY129" fmla="*/ 9405 h 10000"/>
                <a:gd name="connsiteX130" fmla="*/ 9416 w 10000"/>
                <a:gd name="connsiteY130" fmla="*/ 9510 h 10000"/>
                <a:gd name="connsiteX131" fmla="*/ 9539 w 10000"/>
                <a:gd name="connsiteY131" fmla="*/ 9610 h 10000"/>
                <a:gd name="connsiteX132" fmla="*/ 9653 w 10000"/>
                <a:gd name="connsiteY132" fmla="*/ 9703 h 10000"/>
                <a:gd name="connsiteX133" fmla="*/ 9756 w 10000"/>
                <a:gd name="connsiteY133" fmla="*/ 9788 h 10000"/>
                <a:gd name="connsiteX134" fmla="*/ 9849 w 10000"/>
                <a:gd name="connsiteY134" fmla="*/ 9869 h 10000"/>
                <a:gd name="connsiteX135" fmla="*/ 9929 w 10000"/>
                <a:gd name="connsiteY135" fmla="*/ 9938 h 10000"/>
                <a:gd name="connsiteX136" fmla="*/ 10000 w 10000"/>
                <a:gd name="connsiteY136" fmla="*/ 10000 h 10000"/>
                <a:gd name="connsiteX137" fmla="*/ 10000 w 10000"/>
                <a:gd name="connsiteY137" fmla="*/ 10000 h 10000"/>
                <a:gd name="connsiteX138" fmla="*/ 9986 w 10000"/>
                <a:gd name="connsiteY138" fmla="*/ 9973 h 10000"/>
                <a:gd name="connsiteX139" fmla="*/ 9971 w 10000"/>
                <a:gd name="connsiteY139" fmla="*/ 9945 h 10000"/>
                <a:gd name="connsiteX140" fmla="*/ 9958 w 10000"/>
                <a:gd name="connsiteY140" fmla="*/ 9914 h 10000"/>
                <a:gd name="connsiteX141" fmla="*/ 9944 w 10000"/>
                <a:gd name="connsiteY141" fmla="*/ 9880 h 10000"/>
                <a:gd name="connsiteX142" fmla="*/ 9918 w 10000"/>
                <a:gd name="connsiteY142" fmla="*/ 9808 h 10000"/>
                <a:gd name="connsiteX143" fmla="*/ 9893 w 10000"/>
                <a:gd name="connsiteY143" fmla="*/ 9727 h 10000"/>
                <a:gd name="connsiteX144" fmla="*/ 9867 w 10000"/>
                <a:gd name="connsiteY144" fmla="*/ 9640 h 10000"/>
                <a:gd name="connsiteX145" fmla="*/ 9842 w 10000"/>
                <a:gd name="connsiteY145" fmla="*/ 9542 h 10000"/>
                <a:gd name="connsiteX146" fmla="*/ 9819 w 10000"/>
                <a:gd name="connsiteY146" fmla="*/ 9439 h 10000"/>
                <a:gd name="connsiteX147" fmla="*/ 9795 w 10000"/>
                <a:gd name="connsiteY147" fmla="*/ 9329 h 10000"/>
                <a:gd name="connsiteX148" fmla="*/ 9773 w 10000"/>
                <a:gd name="connsiteY148" fmla="*/ 9211 h 10000"/>
                <a:gd name="connsiteX149" fmla="*/ 9751 w 10000"/>
                <a:gd name="connsiteY149" fmla="*/ 9086 h 10000"/>
                <a:gd name="connsiteX150" fmla="*/ 9728 w 10000"/>
                <a:gd name="connsiteY150" fmla="*/ 8955 h 10000"/>
                <a:gd name="connsiteX151" fmla="*/ 9708 w 10000"/>
                <a:gd name="connsiteY151" fmla="*/ 8817 h 10000"/>
                <a:gd name="connsiteX152" fmla="*/ 9688 w 10000"/>
                <a:gd name="connsiteY152" fmla="*/ 8673 h 10000"/>
                <a:gd name="connsiteX153" fmla="*/ 9669 w 10000"/>
                <a:gd name="connsiteY153" fmla="*/ 8522 h 10000"/>
                <a:gd name="connsiteX154" fmla="*/ 9650 w 10000"/>
                <a:gd name="connsiteY154" fmla="*/ 8366 h 10000"/>
                <a:gd name="connsiteX155" fmla="*/ 9633 w 10000"/>
                <a:gd name="connsiteY155" fmla="*/ 8204 h 10000"/>
                <a:gd name="connsiteX156" fmla="*/ 9617 w 10000"/>
                <a:gd name="connsiteY156" fmla="*/ 8035 h 10000"/>
                <a:gd name="connsiteX157" fmla="*/ 9600 w 10000"/>
                <a:gd name="connsiteY157" fmla="*/ 7861 h 10000"/>
                <a:gd name="connsiteX158" fmla="*/ 9586 w 10000"/>
                <a:gd name="connsiteY158" fmla="*/ 7685 h 10000"/>
                <a:gd name="connsiteX159" fmla="*/ 9571 w 10000"/>
                <a:gd name="connsiteY159" fmla="*/ 7502 h 10000"/>
                <a:gd name="connsiteX160" fmla="*/ 9558 w 10000"/>
                <a:gd name="connsiteY160" fmla="*/ 7314 h 10000"/>
                <a:gd name="connsiteX161" fmla="*/ 9546 w 10000"/>
                <a:gd name="connsiteY161" fmla="*/ 7122 h 10000"/>
                <a:gd name="connsiteX162" fmla="*/ 9534 w 10000"/>
                <a:gd name="connsiteY162" fmla="*/ 6927 h 10000"/>
                <a:gd name="connsiteX163" fmla="*/ 9525 w 10000"/>
                <a:gd name="connsiteY163" fmla="*/ 6727 h 10000"/>
                <a:gd name="connsiteX164" fmla="*/ 9516 w 10000"/>
                <a:gd name="connsiteY164" fmla="*/ 6522 h 10000"/>
                <a:gd name="connsiteX165" fmla="*/ 9508 w 10000"/>
                <a:gd name="connsiteY165" fmla="*/ 6312 h 10000"/>
                <a:gd name="connsiteX166" fmla="*/ 9502 w 10000"/>
                <a:gd name="connsiteY166" fmla="*/ 6103 h 10000"/>
                <a:gd name="connsiteX167" fmla="*/ 9496 w 10000"/>
                <a:gd name="connsiteY167" fmla="*/ 5888 h 10000"/>
                <a:gd name="connsiteX168" fmla="*/ 9491 w 10000"/>
                <a:gd name="connsiteY168" fmla="*/ 5669 h 10000"/>
                <a:gd name="connsiteX169" fmla="*/ 9489 w 10000"/>
                <a:gd name="connsiteY169" fmla="*/ 5447 h 10000"/>
                <a:gd name="connsiteX170" fmla="*/ 9488 w 10000"/>
                <a:gd name="connsiteY170" fmla="*/ 5225 h 10000"/>
                <a:gd name="connsiteX171" fmla="*/ 9487 w 10000"/>
                <a:gd name="connsiteY171" fmla="*/ 5001 h 10000"/>
                <a:gd name="connsiteX172" fmla="*/ 9487 w 10000"/>
                <a:gd name="connsiteY172" fmla="*/ 5001 h 10000"/>
                <a:gd name="connsiteX173" fmla="*/ 9488 w 10000"/>
                <a:gd name="connsiteY173" fmla="*/ 4773 h 10000"/>
                <a:gd name="connsiteX174" fmla="*/ 9489 w 10000"/>
                <a:gd name="connsiteY174" fmla="*/ 4550 h 10000"/>
                <a:gd name="connsiteX175" fmla="*/ 9491 w 10000"/>
                <a:gd name="connsiteY175" fmla="*/ 4329 h 10000"/>
                <a:gd name="connsiteX176" fmla="*/ 9496 w 10000"/>
                <a:gd name="connsiteY176" fmla="*/ 4112 h 10000"/>
                <a:gd name="connsiteX177" fmla="*/ 9502 w 10000"/>
                <a:gd name="connsiteY177" fmla="*/ 3897 h 10000"/>
                <a:gd name="connsiteX178" fmla="*/ 9508 w 10000"/>
                <a:gd name="connsiteY178" fmla="*/ 3686 h 10000"/>
                <a:gd name="connsiteX179" fmla="*/ 9516 w 10000"/>
                <a:gd name="connsiteY179" fmla="*/ 3477 h 10000"/>
                <a:gd name="connsiteX180" fmla="*/ 9525 w 10000"/>
                <a:gd name="connsiteY180" fmla="*/ 3273 h 10000"/>
                <a:gd name="connsiteX181" fmla="*/ 9534 w 10000"/>
                <a:gd name="connsiteY181" fmla="*/ 3074 h 10000"/>
                <a:gd name="connsiteX182" fmla="*/ 9546 w 10000"/>
                <a:gd name="connsiteY182" fmla="*/ 2876 h 10000"/>
                <a:gd name="connsiteX183" fmla="*/ 9558 w 10000"/>
                <a:gd name="connsiteY183" fmla="*/ 2684 h 10000"/>
                <a:gd name="connsiteX184" fmla="*/ 9571 w 10000"/>
                <a:gd name="connsiteY184" fmla="*/ 2498 h 10000"/>
                <a:gd name="connsiteX185" fmla="*/ 9584 w 10000"/>
                <a:gd name="connsiteY185" fmla="*/ 2315 h 10000"/>
                <a:gd name="connsiteX186" fmla="*/ 9600 w 10000"/>
                <a:gd name="connsiteY186" fmla="*/ 2137 h 10000"/>
                <a:gd name="connsiteX187" fmla="*/ 9617 w 10000"/>
                <a:gd name="connsiteY187" fmla="*/ 1965 h 10000"/>
                <a:gd name="connsiteX188" fmla="*/ 9633 w 10000"/>
                <a:gd name="connsiteY188" fmla="*/ 1796 h 10000"/>
                <a:gd name="connsiteX189" fmla="*/ 9650 w 10000"/>
                <a:gd name="connsiteY189" fmla="*/ 1634 h 10000"/>
                <a:gd name="connsiteX190" fmla="*/ 9669 w 10000"/>
                <a:gd name="connsiteY190" fmla="*/ 1478 h 10000"/>
                <a:gd name="connsiteX191" fmla="*/ 9687 w 10000"/>
                <a:gd name="connsiteY191" fmla="*/ 1327 h 10000"/>
                <a:gd name="connsiteX192" fmla="*/ 9708 w 10000"/>
                <a:gd name="connsiteY192" fmla="*/ 1183 h 10000"/>
                <a:gd name="connsiteX193" fmla="*/ 9728 w 10000"/>
                <a:gd name="connsiteY193" fmla="*/ 1046 h 10000"/>
                <a:gd name="connsiteX194" fmla="*/ 9749 w 10000"/>
                <a:gd name="connsiteY194" fmla="*/ 914 h 10000"/>
                <a:gd name="connsiteX195" fmla="*/ 9771 w 10000"/>
                <a:gd name="connsiteY195" fmla="*/ 789 h 10000"/>
                <a:gd name="connsiteX196" fmla="*/ 9795 w 10000"/>
                <a:gd name="connsiteY196" fmla="*/ 671 h 10000"/>
                <a:gd name="connsiteX197" fmla="*/ 9819 w 10000"/>
                <a:gd name="connsiteY197" fmla="*/ 560 h 10000"/>
                <a:gd name="connsiteX198" fmla="*/ 9842 w 10000"/>
                <a:gd name="connsiteY198" fmla="*/ 457 h 10000"/>
                <a:gd name="connsiteX199" fmla="*/ 9867 w 10000"/>
                <a:gd name="connsiteY199" fmla="*/ 360 h 10000"/>
                <a:gd name="connsiteX200" fmla="*/ 9892 w 10000"/>
                <a:gd name="connsiteY200" fmla="*/ 273 h 10000"/>
                <a:gd name="connsiteX201" fmla="*/ 9918 w 10000"/>
                <a:gd name="connsiteY201" fmla="*/ 192 h 10000"/>
                <a:gd name="connsiteX202" fmla="*/ 9944 w 10000"/>
                <a:gd name="connsiteY202" fmla="*/ 120 h 10000"/>
                <a:gd name="connsiteX203" fmla="*/ 9958 w 10000"/>
                <a:gd name="connsiteY203" fmla="*/ 85 h 10000"/>
                <a:gd name="connsiteX204" fmla="*/ 9970 w 10000"/>
                <a:gd name="connsiteY204" fmla="*/ 57 h 10000"/>
                <a:gd name="connsiteX205" fmla="*/ 9985 w 10000"/>
                <a:gd name="connsiteY205" fmla="*/ 27 h 10000"/>
                <a:gd name="connsiteX206" fmla="*/ 9998 w 10000"/>
                <a:gd name="connsiteY206" fmla="*/ 0 h 10000"/>
                <a:gd name="connsiteX207" fmla="*/ 9998 w 10000"/>
                <a:gd name="connsiteY207" fmla="*/ 0 h 10000"/>
                <a:gd name="connsiteX0" fmla="*/ 10103 w 10105"/>
                <a:gd name="connsiteY0" fmla="*/ 0 h 10000"/>
                <a:gd name="connsiteX1" fmla="*/ 10103 w 10105"/>
                <a:gd name="connsiteY1" fmla="*/ 0 h 10000"/>
                <a:gd name="connsiteX2" fmla="*/ 10034 w 10105"/>
                <a:gd name="connsiteY2" fmla="*/ 61 h 10000"/>
                <a:gd name="connsiteX3" fmla="*/ 9954 w 10105"/>
                <a:gd name="connsiteY3" fmla="*/ 131 h 10000"/>
                <a:gd name="connsiteX4" fmla="*/ 9861 w 10105"/>
                <a:gd name="connsiteY4" fmla="*/ 211 h 10000"/>
                <a:gd name="connsiteX5" fmla="*/ 9758 w 10105"/>
                <a:gd name="connsiteY5" fmla="*/ 297 h 10000"/>
                <a:gd name="connsiteX6" fmla="*/ 9645 w 10105"/>
                <a:gd name="connsiteY6" fmla="*/ 390 h 10000"/>
                <a:gd name="connsiteX7" fmla="*/ 9521 w 10105"/>
                <a:gd name="connsiteY7" fmla="*/ 490 h 10000"/>
                <a:gd name="connsiteX8" fmla="*/ 9388 w 10105"/>
                <a:gd name="connsiteY8" fmla="*/ 595 h 10000"/>
                <a:gd name="connsiteX9" fmla="*/ 9246 w 10105"/>
                <a:gd name="connsiteY9" fmla="*/ 704 h 10000"/>
                <a:gd name="connsiteX10" fmla="*/ 9095 w 10105"/>
                <a:gd name="connsiteY10" fmla="*/ 818 h 10000"/>
                <a:gd name="connsiteX11" fmla="*/ 8934 w 10105"/>
                <a:gd name="connsiteY11" fmla="*/ 936 h 10000"/>
                <a:gd name="connsiteX12" fmla="*/ 8768 w 10105"/>
                <a:gd name="connsiteY12" fmla="*/ 1056 h 10000"/>
                <a:gd name="connsiteX13" fmla="*/ 8591 w 10105"/>
                <a:gd name="connsiteY13" fmla="*/ 1176 h 10000"/>
                <a:gd name="connsiteX14" fmla="*/ 8409 w 10105"/>
                <a:gd name="connsiteY14" fmla="*/ 1300 h 10000"/>
                <a:gd name="connsiteX15" fmla="*/ 8220 w 10105"/>
                <a:gd name="connsiteY15" fmla="*/ 1423 h 10000"/>
                <a:gd name="connsiteX16" fmla="*/ 8121 w 10105"/>
                <a:gd name="connsiteY16" fmla="*/ 1484 h 10000"/>
                <a:gd name="connsiteX17" fmla="*/ 8023 w 10105"/>
                <a:gd name="connsiteY17" fmla="*/ 1546 h 10000"/>
                <a:gd name="connsiteX18" fmla="*/ 7922 w 10105"/>
                <a:gd name="connsiteY18" fmla="*/ 1607 h 10000"/>
                <a:gd name="connsiteX19" fmla="*/ 7820 w 10105"/>
                <a:gd name="connsiteY19" fmla="*/ 1668 h 10000"/>
                <a:gd name="connsiteX20" fmla="*/ 7716 w 10105"/>
                <a:gd name="connsiteY20" fmla="*/ 1729 h 10000"/>
                <a:gd name="connsiteX21" fmla="*/ 7612 w 10105"/>
                <a:gd name="connsiteY21" fmla="*/ 1787 h 10000"/>
                <a:gd name="connsiteX22" fmla="*/ 7506 w 10105"/>
                <a:gd name="connsiteY22" fmla="*/ 1846 h 10000"/>
                <a:gd name="connsiteX23" fmla="*/ 7398 w 10105"/>
                <a:gd name="connsiteY23" fmla="*/ 1905 h 10000"/>
                <a:gd name="connsiteX24" fmla="*/ 7289 w 10105"/>
                <a:gd name="connsiteY24" fmla="*/ 1963 h 10000"/>
                <a:gd name="connsiteX25" fmla="*/ 7180 w 10105"/>
                <a:gd name="connsiteY25" fmla="*/ 2018 h 10000"/>
                <a:gd name="connsiteX26" fmla="*/ 7069 w 10105"/>
                <a:gd name="connsiteY26" fmla="*/ 2075 h 10000"/>
                <a:gd name="connsiteX27" fmla="*/ 6956 w 10105"/>
                <a:gd name="connsiteY27" fmla="*/ 2129 h 10000"/>
                <a:gd name="connsiteX28" fmla="*/ 6842 w 10105"/>
                <a:gd name="connsiteY28" fmla="*/ 2182 h 10000"/>
                <a:gd name="connsiteX29" fmla="*/ 6729 w 10105"/>
                <a:gd name="connsiteY29" fmla="*/ 2235 h 10000"/>
                <a:gd name="connsiteX30" fmla="*/ 6613 w 10105"/>
                <a:gd name="connsiteY30" fmla="*/ 2286 h 10000"/>
                <a:gd name="connsiteX31" fmla="*/ 6497 w 10105"/>
                <a:gd name="connsiteY31" fmla="*/ 2335 h 10000"/>
                <a:gd name="connsiteX32" fmla="*/ 6380 w 10105"/>
                <a:gd name="connsiteY32" fmla="*/ 2383 h 10000"/>
                <a:gd name="connsiteX33" fmla="*/ 6263 w 10105"/>
                <a:gd name="connsiteY33" fmla="*/ 2428 h 10000"/>
                <a:gd name="connsiteX34" fmla="*/ 6144 w 10105"/>
                <a:gd name="connsiteY34" fmla="*/ 2473 h 10000"/>
                <a:gd name="connsiteX35" fmla="*/ 6025 w 10105"/>
                <a:gd name="connsiteY35" fmla="*/ 2516 h 10000"/>
                <a:gd name="connsiteX36" fmla="*/ 5905 w 10105"/>
                <a:gd name="connsiteY36" fmla="*/ 2557 h 10000"/>
                <a:gd name="connsiteX37" fmla="*/ 5784 w 10105"/>
                <a:gd name="connsiteY37" fmla="*/ 2596 h 10000"/>
                <a:gd name="connsiteX38" fmla="*/ 5663 w 10105"/>
                <a:gd name="connsiteY38" fmla="*/ 2632 h 10000"/>
                <a:gd name="connsiteX39" fmla="*/ 5541 w 10105"/>
                <a:gd name="connsiteY39" fmla="*/ 2667 h 10000"/>
                <a:gd name="connsiteX40" fmla="*/ 5419 w 10105"/>
                <a:gd name="connsiteY40" fmla="*/ 2700 h 10000"/>
                <a:gd name="connsiteX41" fmla="*/ 5296 w 10105"/>
                <a:gd name="connsiteY41" fmla="*/ 2729 h 10000"/>
                <a:gd name="connsiteX42" fmla="*/ 5173 w 10105"/>
                <a:gd name="connsiteY42" fmla="*/ 2756 h 10000"/>
                <a:gd name="connsiteX43" fmla="*/ 5050 w 10105"/>
                <a:gd name="connsiteY43" fmla="*/ 2782 h 10000"/>
                <a:gd name="connsiteX44" fmla="*/ 4926 w 10105"/>
                <a:gd name="connsiteY44" fmla="*/ 2804 h 10000"/>
                <a:gd name="connsiteX45" fmla="*/ 4803 w 10105"/>
                <a:gd name="connsiteY45" fmla="*/ 2824 h 10000"/>
                <a:gd name="connsiteX46" fmla="*/ 4678 w 10105"/>
                <a:gd name="connsiteY46" fmla="*/ 2842 h 10000"/>
                <a:gd name="connsiteX47" fmla="*/ 4554 w 10105"/>
                <a:gd name="connsiteY47" fmla="*/ 2855 h 10000"/>
                <a:gd name="connsiteX48" fmla="*/ 4429 w 10105"/>
                <a:gd name="connsiteY48" fmla="*/ 2866 h 10000"/>
                <a:gd name="connsiteX49" fmla="*/ 4307 w 10105"/>
                <a:gd name="connsiteY49" fmla="*/ 2875 h 10000"/>
                <a:gd name="connsiteX50" fmla="*/ 4181 w 10105"/>
                <a:gd name="connsiteY50" fmla="*/ 2881 h 10000"/>
                <a:gd name="connsiteX51" fmla="*/ 4058 w 10105"/>
                <a:gd name="connsiteY51" fmla="*/ 2882 h 10000"/>
                <a:gd name="connsiteX52" fmla="*/ 286 w 10105"/>
                <a:gd name="connsiteY52" fmla="*/ 3009 h 10000"/>
                <a:gd name="connsiteX53" fmla="*/ 261 w 10105"/>
                <a:gd name="connsiteY53" fmla="*/ 3090 h 10000"/>
                <a:gd name="connsiteX54" fmla="*/ 249 w 10105"/>
                <a:gd name="connsiteY54" fmla="*/ 3136 h 10000"/>
                <a:gd name="connsiteX55" fmla="*/ 237 w 10105"/>
                <a:gd name="connsiteY55" fmla="*/ 3189 h 10000"/>
                <a:gd name="connsiteX56" fmla="*/ 226 w 10105"/>
                <a:gd name="connsiteY56" fmla="*/ 3242 h 10000"/>
                <a:gd name="connsiteX57" fmla="*/ 216 w 10105"/>
                <a:gd name="connsiteY57" fmla="*/ 3302 h 10000"/>
                <a:gd name="connsiteX58" fmla="*/ 206 w 10105"/>
                <a:gd name="connsiteY58" fmla="*/ 3364 h 10000"/>
                <a:gd name="connsiteX59" fmla="*/ 194 w 10105"/>
                <a:gd name="connsiteY59" fmla="*/ 3432 h 10000"/>
                <a:gd name="connsiteX60" fmla="*/ 185 w 10105"/>
                <a:gd name="connsiteY60" fmla="*/ 3502 h 10000"/>
                <a:gd name="connsiteX61" fmla="*/ 176 w 10105"/>
                <a:gd name="connsiteY61" fmla="*/ 3575 h 10000"/>
                <a:gd name="connsiteX62" fmla="*/ 168 w 10105"/>
                <a:gd name="connsiteY62" fmla="*/ 3651 h 10000"/>
                <a:gd name="connsiteX63" fmla="*/ 151 w 10105"/>
                <a:gd name="connsiteY63" fmla="*/ 3815 h 10000"/>
                <a:gd name="connsiteX64" fmla="*/ 138 w 10105"/>
                <a:gd name="connsiteY64" fmla="*/ 3989 h 10000"/>
                <a:gd name="connsiteX65" fmla="*/ 128 w 10105"/>
                <a:gd name="connsiteY65" fmla="*/ 4175 h 10000"/>
                <a:gd name="connsiteX66" fmla="*/ 117 w 10105"/>
                <a:gd name="connsiteY66" fmla="*/ 4369 h 10000"/>
                <a:gd name="connsiteX67" fmla="*/ 111 w 10105"/>
                <a:gd name="connsiteY67" fmla="*/ 4572 h 10000"/>
                <a:gd name="connsiteX68" fmla="*/ 106 w 10105"/>
                <a:gd name="connsiteY68" fmla="*/ 4782 h 10000"/>
                <a:gd name="connsiteX69" fmla="*/ 105 w 10105"/>
                <a:gd name="connsiteY69" fmla="*/ 4998 h 10000"/>
                <a:gd name="connsiteX70" fmla="*/ 105 w 10105"/>
                <a:gd name="connsiteY70" fmla="*/ 4998 h 10000"/>
                <a:gd name="connsiteX71" fmla="*/ 106 w 10105"/>
                <a:gd name="connsiteY71" fmla="*/ 5216 h 10000"/>
                <a:gd name="connsiteX72" fmla="*/ 111 w 10105"/>
                <a:gd name="connsiteY72" fmla="*/ 5425 h 10000"/>
                <a:gd name="connsiteX73" fmla="*/ 117 w 10105"/>
                <a:gd name="connsiteY73" fmla="*/ 5628 h 10000"/>
                <a:gd name="connsiteX74" fmla="*/ 128 w 10105"/>
                <a:gd name="connsiteY74" fmla="*/ 5822 h 10000"/>
                <a:gd name="connsiteX75" fmla="*/ 138 w 10105"/>
                <a:gd name="connsiteY75" fmla="*/ 6007 h 10000"/>
                <a:gd name="connsiteX76" fmla="*/ 151 w 10105"/>
                <a:gd name="connsiteY76" fmla="*/ 6181 h 10000"/>
                <a:gd name="connsiteX77" fmla="*/ 168 w 10105"/>
                <a:gd name="connsiteY77" fmla="*/ 6346 h 10000"/>
                <a:gd name="connsiteX78" fmla="*/ 176 w 10105"/>
                <a:gd name="connsiteY78" fmla="*/ 6421 h 10000"/>
                <a:gd name="connsiteX79" fmla="*/ 185 w 10105"/>
                <a:gd name="connsiteY79" fmla="*/ 6495 h 10000"/>
                <a:gd name="connsiteX80" fmla="*/ 194 w 10105"/>
                <a:gd name="connsiteY80" fmla="*/ 6565 h 10000"/>
                <a:gd name="connsiteX81" fmla="*/ 206 w 10105"/>
                <a:gd name="connsiteY81" fmla="*/ 6633 h 10000"/>
                <a:gd name="connsiteX82" fmla="*/ 216 w 10105"/>
                <a:gd name="connsiteY82" fmla="*/ 6695 h 10000"/>
                <a:gd name="connsiteX83" fmla="*/ 226 w 10105"/>
                <a:gd name="connsiteY83" fmla="*/ 6755 h 10000"/>
                <a:gd name="connsiteX84" fmla="*/ 4058 w 10105"/>
                <a:gd name="connsiteY84" fmla="*/ 7115 h 10000"/>
                <a:gd name="connsiteX85" fmla="*/ 4058 w 10105"/>
                <a:gd name="connsiteY85" fmla="*/ 7115 h 10000"/>
                <a:gd name="connsiteX86" fmla="*/ 4180 w 10105"/>
                <a:gd name="connsiteY86" fmla="*/ 7117 h 10000"/>
                <a:gd name="connsiteX87" fmla="*/ 4305 w 10105"/>
                <a:gd name="connsiteY87" fmla="*/ 7122 h 10000"/>
                <a:gd name="connsiteX88" fmla="*/ 4429 w 10105"/>
                <a:gd name="connsiteY88" fmla="*/ 7129 h 10000"/>
                <a:gd name="connsiteX89" fmla="*/ 4552 w 10105"/>
                <a:gd name="connsiteY89" fmla="*/ 7142 h 10000"/>
                <a:gd name="connsiteX90" fmla="*/ 4677 w 10105"/>
                <a:gd name="connsiteY90" fmla="*/ 7155 h 10000"/>
                <a:gd name="connsiteX91" fmla="*/ 4800 w 10105"/>
                <a:gd name="connsiteY91" fmla="*/ 7173 h 10000"/>
                <a:gd name="connsiteX92" fmla="*/ 4925 w 10105"/>
                <a:gd name="connsiteY92" fmla="*/ 7193 h 10000"/>
                <a:gd name="connsiteX93" fmla="*/ 5047 w 10105"/>
                <a:gd name="connsiteY93" fmla="*/ 7216 h 10000"/>
                <a:gd name="connsiteX94" fmla="*/ 5170 w 10105"/>
                <a:gd name="connsiteY94" fmla="*/ 7240 h 10000"/>
                <a:gd name="connsiteX95" fmla="*/ 5294 w 10105"/>
                <a:gd name="connsiteY95" fmla="*/ 7268 h 10000"/>
                <a:gd name="connsiteX96" fmla="*/ 5415 w 10105"/>
                <a:gd name="connsiteY96" fmla="*/ 7298 h 10000"/>
                <a:gd name="connsiteX97" fmla="*/ 5537 w 10105"/>
                <a:gd name="connsiteY97" fmla="*/ 7330 h 10000"/>
                <a:gd name="connsiteX98" fmla="*/ 5658 w 10105"/>
                <a:gd name="connsiteY98" fmla="*/ 7365 h 10000"/>
                <a:gd name="connsiteX99" fmla="*/ 5781 w 10105"/>
                <a:gd name="connsiteY99" fmla="*/ 7401 h 10000"/>
                <a:gd name="connsiteX100" fmla="*/ 5901 w 10105"/>
                <a:gd name="connsiteY100" fmla="*/ 7440 h 10000"/>
                <a:gd name="connsiteX101" fmla="*/ 6021 w 10105"/>
                <a:gd name="connsiteY101" fmla="*/ 7481 h 10000"/>
                <a:gd name="connsiteX102" fmla="*/ 6139 w 10105"/>
                <a:gd name="connsiteY102" fmla="*/ 7524 h 10000"/>
                <a:gd name="connsiteX103" fmla="*/ 6258 w 10105"/>
                <a:gd name="connsiteY103" fmla="*/ 7567 h 10000"/>
                <a:gd name="connsiteX104" fmla="*/ 6376 w 10105"/>
                <a:gd name="connsiteY104" fmla="*/ 7616 h 10000"/>
                <a:gd name="connsiteX105" fmla="*/ 6494 w 10105"/>
                <a:gd name="connsiteY105" fmla="*/ 7664 h 10000"/>
                <a:gd name="connsiteX106" fmla="*/ 6609 w 10105"/>
                <a:gd name="connsiteY106" fmla="*/ 7713 h 10000"/>
                <a:gd name="connsiteX107" fmla="*/ 6725 w 10105"/>
                <a:gd name="connsiteY107" fmla="*/ 7764 h 10000"/>
                <a:gd name="connsiteX108" fmla="*/ 6840 w 10105"/>
                <a:gd name="connsiteY108" fmla="*/ 7816 h 10000"/>
                <a:gd name="connsiteX109" fmla="*/ 6951 w 10105"/>
                <a:gd name="connsiteY109" fmla="*/ 7869 h 10000"/>
                <a:gd name="connsiteX110" fmla="*/ 7065 w 10105"/>
                <a:gd name="connsiteY110" fmla="*/ 7924 h 10000"/>
                <a:gd name="connsiteX111" fmla="*/ 7175 w 10105"/>
                <a:gd name="connsiteY111" fmla="*/ 7980 h 10000"/>
                <a:gd name="connsiteX112" fmla="*/ 7286 w 10105"/>
                <a:gd name="connsiteY112" fmla="*/ 8035 h 10000"/>
                <a:gd name="connsiteX113" fmla="*/ 7395 w 10105"/>
                <a:gd name="connsiteY113" fmla="*/ 8093 h 10000"/>
                <a:gd name="connsiteX114" fmla="*/ 7502 w 10105"/>
                <a:gd name="connsiteY114" fmla="*/ 8153 h 10000"/>
                <a:gd name="connsiteX115" fmla="*/ 7609 w 10105"/>
                <a:gd name="connsiteY115" fmla="*/ 8212 h 10000"/>
                <a:gd name="connsiteX116" fmla="*/ 7714 w 10105"/>
                <a:gd name="connsiteY116" fmla="*/ 8270 h 10000"/>
                <a:gd name="connsiteX117" fmla="*/ 7817 w 10105"/>
                <a:gd name="connsiteY117" fmla="*/ 8331 h 10000"/>
                <a:gd name="connsiteX118" fmla="*/ 7920 w 10105"/>
                <a:gd name="connsiteY118" fmla="*/ 8392 h 10000"/>
                <a:gd name="connsiteX119" fmla="*/ 8020 w 10105"/>
                <a:gd name="connsiteY119" fmla="*/ 8452 h 10000"/>
                <a:gd name="connsiteX120" fmla="*/ 8119 w 10105"/>
                <a:gd name="connsiteY120" fmla="*/ 8514 h 10000"/>
                <a:gd name="connsiteX121" fmla="*/ 8217 w 10105"/>
                <a:gd name="connsiteY121" fmla="*/ 8575 h 10000"/>
                <a:gd name="connsiteX122" fmla="*/ 8407 w 10105"/>
                <a:gd name="connsiteY122" fmla="*/ 8698 h 10000"/>
                <a:gd name="connsiteX123" fmla="*/ 8589 w 10105"/>
                <a:gd name="connsiteY123" fmla="*/ 8821 h 10000"/>
                <a:gd name="connsiteX124" fmla="*/ 8766 w 10105"/>
                <a:gd name="connsiteY124" fmla="*/ 8943 h 10000"/>
                <a:gd name="connsiteX125" fmla="*/ 8933 w 10105"/>
                <a:gd name="connsiteY125" fmla="*/ 9063 h 10000"/>
                <a:gd name="connsiteX126" fmla="*/ 9094 w 10105"/>
                <a:gd name="connsiteY126" fmla="*/ 9182 h 10000"/>
                <a:gd name="connsiteX127" fmla="*/ 9244 w 10105"/>
                <a:gd name="connsiteY127" fmla="*/ 9295 h 10000"/>
                <a:gd name="connsiteX128" fmla="*/ 9388 w 10105"/>
                <a:gd name="connsiteY128" fmla="*/ 9405 h 10000"/>
                <a:gd name="connsiteX129" fmla="*/ 9521 w 10105"/>
                <a:gd name="connsiteY129" fmla="*/ 9510 h 10000"/>
                <a:gd name="connsiteX130" fmla="*/ 9644 w 10105"/>
                <a:gd name="connsiteY130" fmla="*/ 9610 h 10000"/>
                <a:gd name="connsiteX131" fmla="*/ 9758 w 10105"/>
                <a:gd name="connsiteY131" fmla="*/ 9703 h 10000"/>
                <a:gd name="connsiteX132" fmla="*/ 9861 w 10105"/>
                <a:gd name="connsiteY132" fmla="*/ 9788 h 10000"/>
                <a:gd name="connsiteX133" fmla="*/ 9954 w 10105"/>
                <a:gd name="connsiteY133" fmla="*/ 9869 h 10000"/>
                <a:gd name="connsiteX134" fmla="*/ 10034 w 10105"/>
                <a:gd name="connsiteY134" fmla="*/ 9938 h 10000"/>
                <a:gd name="connsiteX135" fmla="*/ 10105 w 10105"/>
                <a:gd name="connsiteY135" fmla="*/ 10000 h 10000"/>
                <a:gd name="connsiteX136" fmla="*/ 10105 w 10105"/>
                <a:gd name="connsiteY136" fmla="*/ 10000 h 10000"/>
                <a:gd name="connsiteX137" fmla="*/ 10091 w 10105"/>
                <a:gd name="connsiteY137" fmla="*/ 9973 h 10000"/>
                <a:gd name="connsiteX138" fmla="*/ 10076 w 10105"/>
                <a:gd name="connsiteY138" fmla="*/ 9945 h 10000"/>
                <a:gd name="connsiteX139" fmla="*/ 10063 w 10105"/>
                <a:gd name="connsiteY139" fmla="*/ 9914 h 10000"/>
                <a:gd name="connsiteX140" fmla="*/ 10049 w 10105"/>
                <a:gd name="connsiteY140" fmla="*/ 9880 h 10000"/>
                <a:gd name="connsiteX141" fmla="*/ 10023 w 10105"/>
                <a:gd name="connsiteY141" fmla="*/ 9808 h 10000"/>
                <a:gd name="connsiteX142" fmla="*/ 9998 w 10105"/>
                <a:gd name="connsiteY142" fmla="*/ 9727 h 10000"/>
                <a:gd name="connsiteX143" fmla="*/ 9972 w 10105"/>
                <a:gd name="connsiteY143" fmla="*/ 9640 h 10000"/>
                <a:gd name="connsiteX144" fmla="*/ 9947 w 10105"/>
                <a:gd name="connsiteY144" fmla="*/ 9542 h 10000"/>
                <a:gd name="connsiteX145" fmla="*/ 9924 w 10105"/>
                <a:gd name="connsiteY145" fmla="*/ 9439 h 10000"/>
                <a:gd name="connsiteX146" fmla="*/ 9900 w 10105"/>
                <a:gd name="connsiteY146" fmla="*/ 9329 h 10000"/>
                <a:gd name="connsiteX147" fmla="*/ 9878 w 10105"/>
                <a:gd name="connsiteY147" fmla="*/ 9211 h 10000"/>
                <a:gd name="connsiteX148" fmla="*/ 9856 w 10105"/>
                <a:gd name="connsiteY148" fmla="*/ 9086 h 10000"/>
                <a:gd name="connsiteX149" fmla="*/ 9833 w 10105"/>
                <a:gd name="connsiteY149" fmla="*/ 8955 h 10000"/>
                <a:gd name="connsiteX150" fmla="*/ 9813 w 10105"/>
                <a:gd name="connsiteY150" fmla="*/ 8817 h 10000"/>
                <a:gd name="connsiteX151" fmla="*/ 9793 w 10105"/>
                <a:gd name="connsiteY151" fmla="*/ 8673 h 10000"/>
                <a:gd name="connsiteX152" fmla="*/ 9774 w 10105"/>
                <a:gd name="connsiteY152" fmla="*/ 8522 h 10000"/>
                <a:gd name="connsiteX153" fmla="*/ 9755 w 10105"/>
                <a:gd name="connsiteY153" fmla="*/ 8366 h 10000"/>
                <a:gd name="connsiteX154" fmla="*/ 9738 w 10105"/>
                <a:gd name="connsiteY154" fmla="*/ 8204 h 10000"/>
                <a:gd name="connsiteX155" fmla="*/ 9722 w 10105"/>
                <a:gd name="connsiteY155" fmla="*/ 8035 h 10000"/>
                <a:gd name="connsiteX156" fmla="*/ 9705 w 10105"/>
                <a:gd name="connsiteY156" fmla="*/ 7861 h 10000"/>
                <a:gd name="connsiteX157" fmla="*/ 9691 w 10105"/>
                <a:gd name="connsiteY157" fmla="*/ 7685 h 10000"/>
                <a:gd name="connsiteX158" fmla="*/ 9676 w 10105"/>
                <a:gd name="connsiteY158" fmla="*/ 7502 h 10000"/>
                <a:gd name="connsiteX159" fmla="*/ 9663 w 10105"/>
                <a:gd name="connsiteY159" fmla="*/ 7314 h 10000"/>
                <a:gd name="connsiteX160" fmla="*/ 9651 w 10105"/>
                <a:gd name="connsiteY160" fmla="*/ 7122 h 10000"/>
                <a:gd name="connsiteX161" fmla="*/ 9639 w 10105"/>
                <a:gd name="connsiteY161" fmla="*/ 6927 h 10000"/>
                <a:gd name="connsiteX162" fmla="*/ 9630 w 10105"/>
                <a:gd name="connsiteY162" fmla="*/ 6727 h 10000"/>
                <a:gd name="connsiteX163" fmla="*/ 9621 w 10105"/>
                <a:gd name="connsiteY163" fmla="*/ 6522 h 10000"/>
                <a:gd name="connsiteX164" fmla="*/ 9613 w 10105"/>
                <a:gd name="connsiteY164" fmla="*/ 6312 h 10000"/>
                <a:gd name="connsiteX165" fmla="*/ 9607 w 10105"/>
                <a:gd name="connsiteY165" fmla="*/ 6103 h 10000"/>
                <a:gd name="connsiteX166" fmla="*/ 9601 w 10105"/>
                <a:gd name="connsiteY166" fmla="*/ 5888 h 10000"/>
                <a:gd name="connsiteX167" fmla="*/ 9596 w 10105"/>
                <a:gd name="connsiteY167" fmla="*/ 5669 h 10000"/>
                <a:gd name="connsiteX168" fmla="*/ 9594 w 10105"/>
                <a:gd name="connsiteY168" fmla="*/ 5447 h 10000"/>
                <a:gd name="connsiteX169" fmla="*/ 9593 w 10105"/>
                <a:gd name="connsiteY169" fmla="*/ 5225 h 10000"/>
                <a:gd name="connsiteX170" fmla="*/ 9592 w 10105"/>
                <a:gd name="connsiteY170" fmla="*/ 5001 h 10000"/>
                <a:gd name="connsiteX171" fmla="*/ 9592 w 10105"/>
                <a:gd name="connsiteY171" fmla="*/ 5001 h 10000"/>
                <a:gd name="connsiteX172" fmla="*/ 9593 w 10105"/>
                <a:gd name="connsiteY172" fmla="*/ 4773 h 10000"/>
                <a:gd name="connsiteX173" fmla="*/ 9594 w 10105"/>
                <a:gd name="connsiteY173" fmla="*/ 4550 h 10000"/>
                <a:gd name="connsiteX174" fmla="*/ 9596 w 10105"/>
                <a:gd name="connsiteY174" fmla="*/ 4329 h 10000"/>
                <a:gd name="connsiteX175" fmla="*/ 9601 w 10105"/>
                <a:gd name="connsiteY175" fmla="*/ 4112 h 10000"/>
                <a:gd name="connsiteX176" fmla="*/ 9607 w 10105"/>
                <a:gd name="connsiteY176" fmla="*/ 3897 h 10000"/>
                <a:gd name="connsiteX177" fmla="*/ 9613 w 10105"/>
                <a:gd name="connsiteY177" fmla="*/ 3686 h 10000"/>
                <a:gd name="connsiteX178" fmla="*/ 9621 w 10105"/>
                <a:gd name="connsiteY178" fmla="*/ 3477 h 10000"/>
                <a:gd name="connsiteX179" fmla="*/ 9630 w 10105"/>
                <a:gd name="connsiteY179" fmla="*/ 3273 h 10000"/>
                <a:gd name="connsiteX180" fmla="*/ 9639 w 10105"/>
                <a:gd name="connsiteY180" fmla="*/ 3074 h 10000"/>
                <a:gd name="connsiteX181" fmla="*/ 9651 w 10105"/>
                <a:gd name="connsiteY181" fmla="*/ 2876 h 10000"/>
                <a:gd name="connsiteX182" fmla="*/ 9663 w 10105"/>
                <a:gd name="connsiteY182" fmla="*/ 2684 h 10000"/>
                <a:gd name="connsiteX183" fmla="*/ 9676 w 10105"/>
                <a:gd name="connsiteY183" fmla="*/ 2498 h 10000"/>
                <a:gd name="connsiteX184" fmla="*/ 9689 w 10105"/>
                <a:gd name="connsiteY184" fmla="*/ 2315 h 10000"/>
                <a:gd name="connsiteX185" fmla="*/ 9705 w 10105"/>
                <a:gd name="connsiteY185" fmla="*/ 2137 h 10000"/>
                <a:gd name="connsiteX186" fmla="*/ 9722 w 10105"/>
                <a:gd name="connsiteY186" fmla="*/ 1965 h 10000"/>
                <a:gd name="connsiteX187" fmla="*/ 9738 w 10105"/>
                <a:gd name="connsiteY187" fmla="*/ 1796 h 10000"/>
                <a:gd name="connsiteX188" fmla="*/ 9755 w 10105"/>
                <a:gd name="connsiteY188" fmla="*/ 1634 h 10000"/>
                <a:gd name="connsiteX189" fmla="*/ 9774 w 10105"/>
                <a:gd name="connsiteY189" fmla="*/ 1478 h 10000"/>
                <a:gd name="connsiteX190" fmla="*/ 9792 w 10105"/>
                <a:gd name="connsiteY190" fmla="*/ 1327 h 10000"/>
                <a:gd name="connsiteX191" fmla="*/ 9813 w 10105"/>
                <a:gd name="connsiteY191" fmla="*/ 1183 h 10000"/>
                <a:gd name="connsiteX192" fmla="*/ 9833 w 10105"/>
                <a:gd name="connsiteY192" fmla="*/ 1046 h 10000"/>
                <a:gd name="connsiteX193" fmla="*/ 9854 w 10105"/>
                <a:gd name="connsiteY193" fmla="*/ 914 h 10000"/>
                <a:gd name="connsiteX194" fmla="*/ 9876 w 10105"/>
                <a:gd name="connsiteY194" fmla="*/ 789 h 10000"/>
                <a:gd name="connsiteX195" fmla="*/ 9900 w 10105"/>
                <a:gd name="connsiteY195" fmla="*/ 671 h 10000"/>
                <a:gd name="connsiteX196" fmla="*/ 9924 w 10105"/>
                <a:gd name="connsiteY196" fmla="*/ 560 h 10000"/>
                <a:gd name="connsiteX197" fmla="*/ 9947 w 10105"/>
                <a:gd name="connsiteY197" fmla="*/ 457 h 10000"/>
                <a:gd name="connsiteX198" fmla="*/ 9972 w 10105"/>
                <a:gd name="connsiteY198" fmla="*/ 360 h 10000"/>
                <a:gd name="connsiteX199" fmla="*/ 9997 w 10105"/>
                <a:gd name="connsiteY199" fmla="*/ 273 h 10000"/>
                <a:gd name="connsiteX200" fmla="*/ 10023 w 10105"/>
                <a:gd name="connsiteY200" fmla="*/ 192 h 10000"/>
                <a:gd name="connsiteX201" fmla="*/ 10049 w 10105"/>
                <a:gd name="connsiteY201" fmla="*/ 120 h 10000"/>
                <a:gd name="connsiteX202" fmla="*/ 10063 w 10105"/>
                <a:gd name="connsiteY202" fmla="*/ 85 h 10000"/>
                <a:gd name="connsiteX203" fmla="*/ 10075 w 10105"/>
                <a:gd name="connsiteY203" fmla="*/ 57 h 10000"/>
                <a:gd name="connsiteX204" fmla="*/ 10090 w 10105"/>
                <a:gd name="connsiteY204" fmla="*/ 27 h 10000"/>
                <a:gd name="connsiteX205" fmla="*/ 10103 w 10105"/>
                <a:gd name="connsiteY205" fmla="*/ 0 h 10000"/>
                <a:gd name="connsiteX206" fmla="*/ 10103 w 10105"/>
                <a:gd name="connsiteY206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156 w 10000"/>
                <a:gd name="connsiteY52" fmla="*/ 3090 h 10000"/>
                <a:gd name="connsiteX53" fmla="*/ 144 w 10000"/>
                <a:gd name="connsiteY53" fmla="*/ 3136 h 10000"/>
                <a:gd name="connsiteX54" fmla="*/ 132 w 10000"/>
                <a:gd name="connsiteY54" fmla="*/ 3189 h 10000"/>
                <a:gd name="connsiteX55" fmla="*/ 121 w 10000"/>
                <a:gd name="connsiteY55" fmla="*/ 3242 h 10000"/>
                <a:gd name="connsiteX56" fmla="*/ 111 w 10000"/>
                <a:gd name="connsiteY56" fmla="*/ 3302 h 10000"/>
                <a:gd name="connsiteX57" fmla="*/ 101 w 10000"/>
                <a:gd name="connsiteY57" fmla="*/ 3364 h 10000"/>
                <a:gd name="connsiteX58" fmla="*/ 89 w 10000"/>
                <a:gd name="connsiteY58" fmla="*/ 3432 h 10000"/>
                <a:gd name="connsiteX59" fmla="*/ 80 w 10000"/>
                <a:gd name="connsiteY59" fmla="*/ 3502 h 10000"/>
                <a:gd name="connsiteX60" fmla="*/ 71 w 10000"/>
                <a:gd name="connsiteY60" fmla="*/ 3575 h 10000"/>
                <a:gd name="connsiteX61" fmla="*/ 63 w 10000"/>
                <a:gd name="connsiteY61" fmla="*/ 3651 h 10000"/>
                <a:gd name="connsiteX62" fmla="*/ 46 w 10000"/>
                <a:gd name="connsiteY62" fmla="*/ 3815 h 10000"/>
                <a:gd name="connsiteX63" fmla="*/ 33 w 10000"/>
                <a:gd name="connsiteY63" fmla="*/ 3989 h 10000"/>
                <a:gd name="connsiteX64" fmla="*/ 23 w 10000"/>
                <a:gd name="connsiteY64" fmla="*/ 4175 h 10000"/>
                <a:gd name="connsiteX65" fmla="*/ 12 w 10000"/>
                <a:gd name="connsiteY65" fmla="*/ 4369 h 10000"/>
                <a:gd name="connsiteX66" fmla="*/ 6 w 10000"/>
                <a:gd name="connsiteY66" fmla="*/ 4572 h 10000"/>
                <a:gd name="connsiteX67" fmla="*/ 1 w 10000"/>
                <a:gd name="connsiteY67" fmla="*/ 4782 h 10000"/>
                <a:gd name="connsiteX68" fmla="*/ 0 w 10000"/>
                <a:gd name="connsiteY68" fmla="*/ 4998 h 10000"/>
                <a:gd name="connsiteX69" fmla="*/ 0 w 10000"/>
                <a:gd name="connsiteY69" fmla="*/ 4998 h 10000"/>
                <a:gd name="connsiteX70" fmla="*/ 1 w 10000"/>
                <a:gd name="connsiteY70" fmla="*/ 5216 h 10000"/>
                <a:gd name="connsiteX71" fmla="*/ 6 w 10000"/>
                <a:gd name="connsiteY71" fmla="*/ 5425 h 10000"/>
                <a:gd name="connsiteX72" fmla="*/ 12 w 10000"/>
                <a:gd name="connsiteY72" fmla="*/ 5628 h 10000"/>
                <a:gd name="connsiteX73" fmla="*/ 23 w 10000"/>
                <a:gd name="connsiteY73" fmla="*/ 5822 h 10000"/>
                <a:gd name="connsiteX74" fmla="*/ 33 w 10000"/>
                <a:gd name="connsiteY74" fmla="*/ 6007 h 10000"/>
                <a:gd name="connsiteX75" fmla="*/ 46 w 10000"/>
                <a:gd name="connsiteY75" fmla="*/ 6181 h 10000"/>
                <a:gd name="connsiteX76" fmla="*/ 63 w 10000"/>
                <a:gd name="connsiteY76" fmla="*/ 6346 h 10000"/>
                <a:gd name="connsiteX77" fmla="*/ 71 w 10000"/>
                <a:gd name="connsiteY77" fmla="*/ 6421 h 10000"/>
                <a:gd name="connsiteX78" fmla="*/ 80 w 10000"/>
                <a:gd name="connsiteY78" fmla="*/ 6495 h 10000"/>
                <a:gd name="connsiteX79" fmla="*/ 89 w 10000"/>
                <a:gd name="connsiteY79" fmla="*/ 6565 h 10000"/>
                <a:gd name="connsiteX80" fmla="*/ 101 w 10000"/>
                <a:gd name="connsiteY80" fmla="*/ 6633 h 10000"/>
                <a:gd name="connsiteX81" fmla="*/ 111 w 10000"/>
                <a:gd name="connsiteY81" fmla="*/ 6695 h 10000"/>
                <a:gd name="connsiteX82" fmla="*/ 121 w 10000"/>
                <a:gd name="connsiteY82" fmla="*/ 6755 h 10000"/>
                <a:gd name="connsiteX83" fmla="*/ 3953 w 10000"/>
                <a:gd name="connsiteY83" fmla="*/ 7115 h 10000"/>
                <a:gd name="connsiteX84" fmla="*/ 3953 w 10000"/>
                <a:gd name="connsiteY84" fmla="*/ 7115 h 10000"/>
                <a:gd name="connsiteX85" fmla="*/ 4075 w 10000"/>
                <a:gd name="connsiteY85" fmla="*/ 7117 h 10000"/>
                <a:gd name="connsiteX86" fmla="*/ 4200 w 10000"/>
                <a:gd name="connsiteY86" fmla="*/ 7122 h 10000"/>
                <a:gd name="connsiteX87" fmla="*/ 4324 w 10000"/>
                <a:gd name="connsiteY87" fmla="*/ 7129 h 10000"/>
                <a:gd name="connsiteX88" fmla="*/ 4447 w 10000"/>
                <a:gd name="connsiteY88" fmla="*/ 7142 h 10000"/>
                <a:gd name="connsiteX89" fmla="*/ 4572 w 10000"/>
                <a:gd name="connsiteY89" fmla="*/ 7155 h 10000"/>
                <a:gd name="connsiteX90" fmla="*/ 4695 w 10000"/>
                <a:gd name="connsiteY90" fmla="*/ 7173 h 10000"/>
                <a:gd name="connsiteX91" fmla="*/ 4820 w 10000"/>
                <a:gd name="connsiteY91" fmla="*/ 7193 h 10000"/>
                <a:gd name="connsiteX92" fmla="*/ 4942 w 10000"/>
                <a:gd name="connsiteY92" fmla="*/ 7216 h 10000"/>
                <a:gd name="connsiteX93" fmla="*/ 5065 w 10000"/>
                <a:gd name="connsiteY93" fmla="*/ 7240 h 10000"/>
                <a:gd name="connsiteX94" fmla="*/ 5189 w 10000"/>
                <a:gd name="connsiteY94" fmla="*/ 7268 h 10000"/>
                <a:gd name="connsiteX95" fmla="*/ 5310 w 10000"/>
                <a:gd name="connsiteY95" fmla="*/ 7298 h 10000"/>
                <a:gd name="connsiteX96" fmla="*/ 5432 w 10000"/>
                <a:gd name="connsiteY96" fmla="*/ 7330 h 10000"/>
                <a:gd name="connsiteX97" fmla="*/ 5553 w 10000"/>
                <a:gd name="connsiteY97" fmla="*/ 7365 h 10000"/>
                <a:gd name="connsiteX98" fmla="*/ 5676 w 10000"/>
                <a:gd name="connsiteY98" fmla="*/ 7401 h 10000"/>
                <a:gd name="connsiteX99" fmla="*/ 5796 w 10000"/>
                <a:gd name="connsiteY99" fmla="*/ 7440 h 10000"/>
                <a:gd name="connsiteX100" fmla="*/ 5916 w 10000"/>
                <a:gd name="connsiteY100" fmla="*/ 7481 h 10000"/>
                <a:gd name="connsiteX101" fmla="*/ 6034 w 10000"/>
                <a:gd name="connsiteY101" fmla="*/ 7524 h 10000"/>
                <a:gd name="connsiteX102" fmla="*/ 6153 w 10000"/>
                <a:gd name="connsiteY102" fmla="*/ 7567 h 10000"/>
                <a:gd name="connsiteX103" fmla="*/ 6271 w 10000"/>
                <a:gd name="connsiteY103" fmla="*/ 7616 h 10000"/>
                <a:gd name="connsiteX104" fmla="*/ 6389 w 10000"/>
                <a:gd name="connsiteY104" fmla="*/ 7664 h 10000"/>
                <a:gd name="connsiteX105" fmla="*/ 6504 w 10000"/>
                <a:gd name="connsiteY105" fmla="*/ 7713 h 10000"/>
                <a:gd name="connsiteX106" fmla="*/ 6620 w 10000"/>
                <a:gd name="connsiteY106" fmla="*/ 7764 h 10000"/>
                <a:gd name="connsiteX107" fmla="*/ 6735 w 10000"/>
                <a:gd name="connsiteY107" fmla="*/ 7816 h 10000"/>
                <a:gd name="connsiteX108" fmla="*/ 6846 w 10000"/>
                <a:gd name="connsiteY108" fmla="*/ 7869 h 10000"/>
                <a:gd name="connsiteX109" fmla="*/ 6960 w 10000"/>
                <a:gd name="connsiteY109" fmla="*/ 7924 h 10000"/>
                <a:gd name="connsiteX110" fmla="*/ 7070 w 10000"/>
                <a:gd name="connsiteY110" fmla="*/ 7980 h 10000"/>
                <a:gd name="connsiteX111" fmla="*/ 7181 w 10000"/>
                <a:gd name="connsiteY111" fmla="*/ 8035 h 10000"/>
                <a:gd name="connsiteX112" fmla="*/ 7290 w 10000"/>
                <a:gd name="connsiteY112" fmla="*/ 8093 h 10000"/>
                <a:gd name="connsiteX113" fmla="*/ 7397 w 10000"/>
                <a:gd name="connsiteY113" fmla="*/ 8153 h 10000"/>
                <a:gd name="connsiteX114" fmla="*/ 7504 w 10000"/>
                <a:gd name="connsiteY114" fmla="*/ 8212 h 10000"/>
                <a:gd name="connsiteX115" fmla="*/ 7609 w 10000"/>
                <a:gd name="connsiteY115" fmla="*/ 8270 h 10000"/>
                <a:gd name="connsiteX116" fmla="*/ 7712 w 10000"/>
                <a:gd name="connsiteY116" fmla="*/ 8331 h 10000"/>
                <a:gd name="connsiteX117" fmla="*/ 7815 w 10000"/>
                <a:gd name="connsiteY117" fmla="*/ 8392 h 10000"/>
                <a:gd name="connsiteX118" fmla="*/ 7915 w 10000"/>
                <a:gd name="connsiteY118" fmla="*/ 8452 h 10000"/>
                <a:gd name="connsiteX119" fmla="*/ 8014 w 10000"/>
                <a:gd name="connsiteY119" fmla="*/ 8514 h 10000"/>
                <a:gd name="connsiteX120" fmla="*/ 8112 w 10000"/>
                <a:gd name="connsiteY120" fmla="*/ 8575 h 10000"/>
                <a:gd name="connsiteX121" fmla="*/ 8302 w 10000"/>
                <a:gd name="connsiteY121" fmla="*/ 8698 h 10000"/>
                <a:gd name="connsiteX122" fmla="*/ 8484 w 10000"/>
                <a:gd name="connsiteY122" fmla="*/ 8821 h 10000"/>
                <a:gd name="connsiteX123" fmla="*/ 8661 w 10000"/>
                <a:gd name="connsiteY123" fmla="*/ 8943 h 10000"/>
                <a:gd name="connsiteX124" fmla="*/ 8828 w 10000"/>
                <a:gd name="connsiteY124" fmla="*/ 9063 h 10000"/>
                <a:gd name="connsiteX125" fmla="*/ 8989 w 10000"/>
                <a:gd name="connsiteY125" fmla="*/ 9182 h 10000"/>
                <a:gd name="connsiteX126" fmla="*/ 9139 w 10000"/>
                <a:gd name="connsiteY126" fmla="*/ 9295 h 10000"/>
                <a:gd name="connsiteX127" fmla="*/ 9283 w 10000"/>
                <a:gd name="connsiteY127" fmla="*/ 9405 h 10000"/>
                <a:gd name="connsiteX128" fmla="*/ 9416 w 10000"/>
                <a:gd name="connsiteY128" fmla="*/ 9510 h 10000"/>
                <a:gd name="connsiteX129" fmla="*/ 9539 w 10000"/>
                <a:gd name="connsiteY129" fmla="*/ 9610 h 10000"/>
                <a:gd name="connsiteX130" fmla="*/ 9653 w 10000"/>
                <a:gd name="connsiteY130" fmla="*/ 9703 h 10000"/>
                <a:gd name="connsiteX131" fmla="*/ 9756 w 10000"/>
                <a:gd name="connsiteY131" fmla="*/ 9788 h 10000"/>
                <a:gd name="connsiteX132" fmla="*/ 9849 w 10000"/>
                <a:gd name="connsiteY132" fmla="*/ 9869 h 10000"/>
                <a:gd name="connsiteX133" fmla="*/ 9929 w 10000"/>
                <a:gd name="connsiteY133" fmla="*/ 9938 h 10000"/>
                <a:gd name="connsiteX134" fmla="*/ 10000 w 10000"/>
                <a:gd name="connsiteY134" fmla="*/ 10000 h 10000"/>
                <a:gd name="connsiteX135" fmla="*/ 10000 w 10000"/>
                <a:gd name="connsiteY135" fmla="*/ 10000 h 10000"/>
                <a:gd name="connsiteX136" fmla="*/ 9986 w 10000"/>
                <a:gd name="connsiteY136" fmla="*/ 9973 h 10000"/>
                <a:gd name="connsiteX137" fmla="*/ 9971 w 10000"/>
                <a:gd name="connsiteY137" fmla="*/ 9945 h 10000"/>
                <a:gd name="connsiteX138" fmla="*/ 9958 w 10000"/>
                <a:gd name="connsiteY138" fmla="*/ 9914 h 10000"/>
                <a:gd name="connsiteX139" fmla="*/ 9944 w 10000"/>
                <a:gd name="connsiteY139" fmla="*/ 9880 h 10000"/>
                <a:gd name="connsiteX140" fmla="*/ 9918 w 10000"/>
                <a:gd name="connsiteY140" fmla="*/ 9808 h 10000"/>
                <a:gd name="connsiteX141" fmla="*/ 9893 w 10000"/>
                <a:gd name="connsiteY141" fmla="*/ 9727 h 10000"/>
                <a:gd name="connsiteX142" fmla="*/ 9867 w 10000"/>
                <a:gd name="connsiteY142" fmla="*/ 9640 h 10000"/>
                <a:gd name="connsiteX143" fmla="*/ 9842 w 10000"/>
                <a:gd name="connsiteY143" fmla="*/ 9542 h 10000"/>
                <a:gd name="connsiteX144" fmla="*/ 9819 w 10000"/>
                <a:gd name="connsiteY144" fmla="*/ 9439 h 10000"/>
                <a:gd name="connsiteX145" fmla="*/ 9795 w 10000"/>
                <a:gd name="connsiteY145" fmla="*/ 9329 h 10000"/>
                <a:gd name="connsiteX146" fmla="*/ 9773 w 10000"/>
                <a:gd name="connsiteY146" fmla="*/ 9211 h 10000"/>
                <a:gd name="connsiteX147" fmla="*/ 9751 w 10000"/>
                <a:gd name="connsiteY147" fmla="*/ 9086 h 10000"/>
                <a:gd name="connsiteX148" fmla="*/ 9728 w 10000"/>
                <a:gd name="connsiteY148" fmla="*/ 8955 h 10000"/>
                <a:gd name="connsiteX149" fmla="*/ 9708 w 10000"/>
                <a:gd name="connsiteY149" fmla="*/ 8817 h 10000"/>
                <a:gd name="connsiteX150" fmla="*/ 9688 w 10000"/>
                <a:gd name="connsiteY150" fmla="*/ 8673 h 10000"/>
                <a:gd name="connsiteX151" fmla="*/ 9669 w 10000"/>
                <a:gd name="connsiteY151" fmla="*/ 8522 h 10000"/>
                <a:gd name="connsiteX152" fmla="*/ 9650 w 10000"/>
                <a:gd name="connsiteY152" fmla="*/ 8366 h 10000"/>
                <a:gd name="connsiteX153" fmla="*/ 9633 w 10000"/>
                <a:gd name="connsiteY153" fmla="*/ 8204 h 10000"/>
                <a:gd name="connsiteX154" fmla="*/ 9617 w 10000"/>
                <a:gd name="connsiteY154" fmla="*/ 8035 h 10000"/>
                <a:gd name="connsiteX155" fmla="*/ 9600 w 10000"/>
                <a:gd name="connsiteY155" fmla="*/ 7861 h 10000"/>
                <a:gd name="connsiteX156" fmla="*/ 9586 w 10000"/>
                <a:gd name="connsiteY156" fmla="*/ 7685 h 10000"/>
                <a:gd name="connsiteX157" fmla="*/ 9571 w 10000"/>
                <a:gd name="connsiteY157" fmla="*/ 7502 h 10000"/>
                <a:gd name="connsiteX158" fmla="*/ 9558 w 10000"/>
                <a:gd name="connsiteY158" fmla="*/ 7314 h 10000"/>
                <a:gd name="connsiteX159" fmla="*/ 9546 w 10000"/>
                <a:gd name="connsiteY159" fmla="*/ 7122 h 10000"/>
                <a:gd name="connsiteX160" fmla="*/ 9534 w 10000"/>
                <a:gd name="connsiteY160" fmla="*/ 6927 h 10000"/>
                <a:gd name="connsiteX161" fmla="*/ 9525 w 10000"/>
                <a:gd name="connsiteY161" fmla="*/ 6727 h 10000"/>
                <a:gd name="connsiteX162" fmla="*/ 9516 w 10000"/>
                <a:gd name="connsiteY162" fmla="*/ 6522 h 10000"/>
                <a:gd name="connsiteX163" fmla="*/ 9508 w 10000"/>
                <a:gd name="connsiteY163" fmla="*/ 6312 h 10000"/>
                <a:gd name="connsiteX164" fmla="*/ 9502 w 10000"/>
                <a:gd name="connsiteY164" fmla="*/ 6103 h 10000"/>
                <a:gd name="connsiteX165" fmla="*/ 9496 w 10000"/>
                <a:gd name="connsiteY165" fmla="*/ 5888 h 10000"/>
                <a:gd name="connsiteX166" fmla="*/ 9491 w 10000"/>
                <a:gd name="connsiteY166" fmla="*/ 5669 h 10000"/>
                <a:gd name="connsiteX167" fmla="*/ 9489 w 10000"/>
                <a:gd name="connsiteY167" fmla="*/ 5447 h 10000"/>
                <a:gd name="connsiteX168" fmla="*/ 9488 w 10000"/>
                <a:gd name="connsiteY168" fmla="*/ 5225 h 10000"/>
                <a:gd name="connsiteX169" fmla="*/ 9487 w 10000"/>
                <a:gd name="connsiteY169" fmla="*/ 5001 h 10000"/>
                <a:gd name="connsiteX170" fmla="*/ 9487 w 10000"/>
                <a:gd name="connsiteY170" fmla="*/ 5001 h 10000"/>
                <a:gd name="connsiteX171" fmla="*/ 9488 w 10000"/>
                <a:gd name="connsiteY171" fmla="*/ 4773 h 10000"/>
                <a:gd name="connsiteX172" fmla="*/ 9489 w 10000"/>
                <a:gd name="connsiteY172" fmla="*/ 4550 h 10000"/>
                <a:gd name="connsiteX173" fmla="*/ 9491 w 10000"/>
                <a:gd name="connsiteY173" fmla="*/ 4329 h 10000"/>
                <a:gd name="connsiteX174" fmla="*/ 9496 w 10000"/>
                <a:gd name="connsiteY174" fmla="*/ 4112 h 10000"/>
                <a:gd name="connsiteX175" fmla="*/ 9502 w 10000"/>
                <a:gd name="connsiteY175" fmla="*/ 3897 h 10000"/>
                <a:gd name="connsiteX176" fmla="*/ 9508 w 10000"/>
                <a:gd name="connsiteY176" fmla="*/ 3686 h 10000"/>
                <a:gd name="connsiteX177" fmla="*/ 9516 w 10000"/>
                <a:gd name="connsiteY177" fmla="*/ 3477 h 10000"/>
                <a:gd name="connsiteX178" fmla="*/ 9525 w 10000"/>
                <a:gd name="connsiteY178" fmla="*/ 3273 h 10000"/>
                <a:gd name="connsiteX179" fmla="*/ 9534 w 10000"/>
                <a:gd name="connsiteY179" fmla="*/ 3074 h 10000"/>
                <a:gd name="connsiteX180" fmla="*/ 9546 w 10000"/>
                <a:gd name="connsiteY180" fmla="*/ 2876 h 10000"/>
                <a:gd name="connsiteX181" fmla="*/ 9558 w 10000"/>
                <a:gd name="connsiteY181" fmla="*/ 2684 h 10000"/>
                <a:gd name="connsiteX182" fmla="*/ 9571 w 10000"/>
                <a:gd name="connsiteY182" fmla="*/ 2498 h 10000"/>
                <a:gd name="connsiteX183" fmla="*/ 9584 w 10000"/>
                <a:gd name="connsiteY183" fmla="*/ 2315 h 10000"/>
                <a:gd name="connsiteX184" fmla="*/ 9600 w 10000"/>
                <a:gd name="connsiteY184" fmla="*/ 2137 h 10000"/>
                <a:gd name="connsiteX185" fmla="*/ 9617 w 10000"/>
                <a:gd name="connsiteY185" fmla="*/ 1965 h 10000"/>
                <a:gd name="connsiteX186" fmla="*/ 9633 w 10000"/>
                <a:gd name="connsiteY186" fmla="*/ 1796 h 10000"/>
                <a:gd name="connsiteX187" fmla="*/ 9650 w 10000"/>
                <a:gd name="connsiteY187" fmla="*/ 1634 h 10000"/>
                <a:gd name="connsiteX188" fmla="*/ 9669 w 10000"/>
                <a:gd name="connsiteY188" fmla="*/ 1478 h 10000"/>
                <a:gd name="connsiteX189" fmla="*/ 9687 w 10000"/>
                <a:gd name="connsiteY189" fmla="*/ 1327 h 10000"/>
                <a:gd name="connsiteX190" fmla="*/ 9708 w 10000"/>
                <a:gd name="connsiteY190" fmla="*/ 1183 h 10000"/>
                <a:gd name="connsiteX191" fmla="*/ 9728 w 10000"/>
                <a:gd name="connsiteY191" fmla="*/ 1046 h 10000"/>
                <a:gd name="connsiteX192" fmla="*/ 9749 w 10000"/>
                <a:gd name="connsiteY192" fmla="*/ 914 h 10000"/>
                <a:gd name="connsiteX193" fmla="*/ 9771 w 10000"/>
                <a:gd name="connsiteY193" fmla="*/ 789 h 10000"/>
                <a:gd name="connsiteX194" fmla="*/ 9795 w 10000"/>
                <a:gd name="connsiteY194" fmla="*/ 671 h 10000"/>
                <a:gd name="connsiteX195" fmla="*/ 9819 w 10000"/>
                <a:gd name="connsiteY195" fmla="*/ 560 h 10000"/>
                <a:gd name="connsiteX196" fmla="*/ 9842 w 10000"/>
                <a:gd name="connsiteY196" fmla="*/ 457 h 10000"/>
                <a:gd name="connsiteX197" fmla="*/ 9867 w 10000"/>
                <a:gd name="connsiteY197" fmla="*/ 360 h 10000"/>
                <a:gd name="connsiteX198" fmla="*/ 9892 w 10000"/>
                <a:gd name="connsiteY198" fmla="*/ 273 h 10000"/>
                <a:gd name="connsiteX199" fmla="*/ 9918 w 10000"/>
                <a:gd name="connsiteY199" fmla="*/ 192 h 10000"/>
                <a:gd name="connsiteX200" fmla="*/ 9944 w 10000"/>
                <a:gd name="connsiteY200" fmla="*/ 120 h 10000"/>
                <a:gd name="connsiteX201" fmla="*/ 9958 w 10000"/>
                <a:gd name="connsiteY201" fmla="*/ 85 h 10000"/>
                <a:gd name="connsiteX202" fmla="*/ 9970 w 10000"/>
                <a:gd name="connsiteY202" fmla="*/ 57 h 10000"/>
                <a:gd name="connsiteX203" fmla="*/ 9985 w 10000"/>
                <a:gd name="connsiteY203" fmla="*/ 27 h 10000"/>
                <a:gd name="connsiteX204" fmla="*/ 9998 w 10000"/>
                <a:gd name="connsiteY204" fmla="*/ 0 h 10000"/>
                <a:gd name="connsiteX205" fmla="*/ 9998 w 10000"/>
                <a:gd name="connsiteY205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3953 w 10000"/>
                <a:gd name="connsiteY51" fmla="*/ 2882 h 10000"/>
                <a:gd name="connsiteX52" fmla="*/ 144 w 10000"/>
                <a:gd name="connsiteY52" fmla="*/ 3136 h 10000"/>
                <a:gd name="connsiteX53" fmla="*/ 132 w 10000"/>
                <a:gd name="connsiteY53" fmla="*/ 3189 h 10000"/>
                <a:gd name="connsiteX54" fmla="*/ 121 w 10000"/>
                <a:gd name="connsiteY54" fmla="*/ 3242 h 10000"/>
                <a:gd name="connsiteX55" fmla="*/ 111 w 10000"/>
                <a:gd name="connsiteY55" fmla="*/ 3302 h 10000"/>
                <a:gd name="connsiteX56" fmla="*/ 101 w 10000"/>
                <a:gd name="connsiteY56" fmla="*/ 3364 h 10000"/>
                <a:gd name="connsiteX57" fmla="*/ 89 w 10000"/>
                <a:gd name="connsiteY57" fmla="*/ 3432 h 10000"/>
                <a:gd name="connsiteX58" fmla="*/ 80 w 10000"/>
                <a:gd name="connsiteY58" fmla="*/ 3502 h 10000"/>
                <a:gd name="connsiteX59" fmla="*/ 71 w 10000"/>
                <a:gd name="connsiteY59" fmla="*/ 3575 h 10000"/>
                <a:gd name="connsiteX60" fmla="*/ 63 w 10000"/>
                <a:gd name="connsiteY60" fmla="*/ 3651 h 10000"/>
                <a:gd name="connsiteX61" fmla="*/ 46 w 10000"/>
                <a:gd name="connsiteY61" fmla="*/ 3815 h 10000"/>
                <a:gd name="connsiteX62" fmla="*/ 33 w 10000"/>
                <a:gd name="connsiteY62" fmla="*/ 3989 h 10000"/>
                <a:gd name="connsiteX63" fmla="*/ 23 w 10000"/>
                <a:gd name="connsiteY63" fmla="*/ 4175 h 10000"/>
                <a:gd name="connsiteX64" fmla="*/ 12 w 10000"/>
                <a:gd name="connsiteY64" fmla="*/ 4369 h 10000"/>
                <a:gd name="connsiteX65" fmla="*/ 6 w 10000"/>
                <a:gd name="connsiteY65" fmla="*/ 4572 h 10000"/>
                <a:gd name="connsiteX66" fmla="*/ 1 w 10000"/>
                <a:gd name="connsiteY66" fmla="*/ 4782 h 10000"/>
                <a:gd name="connsiteX67" fmla="*/ 0 w 10000"/>
                <a:gd name="connsiteY67" fmla="*/ 4998 h 10000"/>
                <a:gd name="connsiteX68" fmla="*/ 0 w 10000"/>
                <a:gd name="connsiteY68" fmla="*/ 4998 h 10000"/>
                <a:gd name="connsiteX69" fmla="*/ 1 w 10000"/>
                <a:gd name="connsiteY69" fmla="*/ 5216 h 10000"/>
                <a:gd name="connsiteX70" fmla="*/ 6 w 10000"/>
                <a:gd name="connsiteY70" fmla="*/ 5425 h 10000"/>
                <a:gd name="connsiteX71" fmla="*/ 12 w 10000"/>
                <a:gd name="connsiteY71" fmla="*/ 5628 h 10000"/>
                <a:gd name="connsiteX72" fmla="*/ 23 w 10000"/>
                <a:gd name="connsiteY72" fmla="*/ 5822 h 10000"/>
                <a:gd name="connsiteX73" fmla="*/ 33 w 10000"/>
                <a:gd name="connsiteY73" fmla="*/ 6007 h 10000"/>
                <a:gd name="connsiteX74" fmla="*/ 46 w 10000"/>
                <a:gd name="connsiteY74" fmla="*/ 6181 h 10000"/>
                <a:gd name="connsiteX75" fmla="*/ 63 w 10000"/>
                <a:gd name="connsiteY75" fmla="*/ 6346 h 10000"/>
                <a:gd name="connsiteX76" fmla="*/ 71 w 10000"/>
                <a:gd name="connsiteY76" fmla="*/ 6421 h 10000"/>
                <a:gd name="connsiteX77" fmla="*/ 80 w 10000"/>
                <a:gd name="connsiteY77" fmla="*/ 6495 h 10000"/>
                <a:gd name="connsiteX78" fmla="*/ 89 w 10000"/>
                <a:gd name="connsiteY78" fmla="*/ 6565 h 10000"/>
                <a:gd name="connsiteX79" fmla="*/ 101 w 10000"/>
                <a:gd name="connsiteY79" fmla="*/ 6633 h 10000"/>
                <a:gd name="connsiteX80" fmla="*/ 111 w 10000"/>
                <a:gd name="connsiteY80" fmla="*/ 6695 h 10000"/>
                <a:gd name="connsiteX81" fmla="*/ 121 w 10000"/>
                <a:gd name="connsiteY81" fmla="*/ 6755 h 10000"/>
                <a:gd name="connsiteX82" fmla="*/ 3953 w 10000"/>
                <a:gd name="connsiteY82" fmla="*/ 7115 h 10000"/>
                <a:gd name="connsiteX83" fmla="*/ 3953 w 10000"/>
                <a:gd name="connsiteY83" fmla="*/ 7115 h 10000"/>
                <a:gd name="connsiteX84" fmla="*/ 4075 w 10000"/>
                <a:gd name="connsiteY84" fmla="*/ 7117 h 10000"/>
                <a:gd name="connsiteX85" fmla="*/ 4200 w 10000"/>
                <a:gd name="connsiteY85" fmla="*/ 7122 h 10000"/>
                <a:gd name="connsiteX86" fmla="*/ 4324 w 10000"/>
                <a:gd name="connsiteY86" fmla="*/ 7129 h 10000"/>
                <a:gd name="connsiteX87" fmla="*/ 4447 w 10000"/>
                <a:gd name="connsiteY87" fmla="*/ 7142 h 10000"/>
                <a:gd name="connsiteX88" fmla="*/ 4572 w 10000"/>
                <a:gd name="connsiteY88" fmla="*/ 7155 h 10000"/>
                <a:gd name="connsiteX89" fmla="*/ 4695 w 10000"/>
                <a:gd name="connsiteY89" fmla="*/ 7173 h 10000"/>
                <a:gd name="connsiteX90" fmla="*/ 4820 w 10000"/>
                <a:gd name="connsiteY90" fmla="*/ 7193 h 10000"/>
                <a:gd name="connsiteX91" fmla="*/ 4942 w 10000"/>
                <a:gd name="connsiteY91" fmla="*/ 7216 h 10000"/>
                <a:gd name="connsiteX92" fmla="*/ 5065 w 10000"/>
                <a:gd name="connsiteY92" fmla="*/ 7240 h 10000"/>
                <a:gd name="connsiteX93" fmla="*/ 5189 w 10000"/>
                <a:gd name="connsiteY93" fmla="*/ 7268 h 10000"/>
                <a:gd name="connsiteX94" fmla="*/ 5310 w 10000"/>
                <a:gd name="connsiteY94" fmla="*/ 7298 h 10000"/>
                <a:gd name="connsiteX95" fmla="*/ 5432 w 10000"/>
                <a:gd name="connsiteY95" fmla="*/ 7330 h 10000"/>
                <a:gd name="connsiteX96" fmla="*/ 5553 w 10000"/>
                <a:gd name="connsiteY96" fmla="*/ 7365 h 10000"/>
                <a:gd name="connsiteX97" fmla="*/ 5676 w 10000"/>
                <a:gd name="connsiteY97" fmla="*/ 7401 h 10000"/>
                <a:gd name="connsiteX98" fmla="*/ 5796 w 10000"/>
                <a:gd name="connsiteY98" fmla="*/ 7440 h 10000"/>
                <a:gd name="connsiteX99" fmla="*/ 5916 w 10000"/>
                <a:gd name="connsiteY99" fmla="*/ 7481 h 10000"/>
                <a:gd name="connsiteX100" fmla="*/ 6034 w 10000"/>
                <a:gd name="connsiteY100" fmla="*/ 7524 h 10000"/>
                <a:gd name="connsiteX101" fmla="*/ 6153 w 10000"/>
                <a:gd name="connsiteY101" fmla="*/ 7567 h 10000"/>
                <a:gd name="connsiteX102" fmla="*/ 6271 w 10000"/>
                <a:gd name="connsiteY102" fmla="*/ 7616 h 10000"/>
                <a:gd name="connsiteX103" fmla="*/ 6389 w 10000"/>
                <a:gd name="connsiteY103" fmla="*/ 7664 h 10000"/>
                <a:gd name="connsiteX104" fmla="*/ 6504 w 10000"/>
                <a:gd name="connsiteY104" fmla="*/ 7713 h 10000"/>
                <a:gd name="connsiteX105" fmla="*/ 6620 w 10000"/>
                <a:gd name="connsiteY105" fmla="*/ 7764 h 10000"/>
                <a:gd name="connsiteX106" fmla="*/ 6735 w 10000"/>
                <a:gd name="connsiteY106" fmla="*/ 7816 h 10000"/>
                <a:gd name="connsiteX107" fmla="*/ 6846 w 10000"/>
                <a:gd name="connsiteY107" fmla="*/ 7869 h 10000"/>
                <a:gd name="connsiteX108" fmla="*/ 6960 w 10000"/>
                <a:gd name="connsiteY108" fmla="*/ 7924 h 10000"/>
                <a:gd name="connsiteX109" fmla="*/ 7070 w 10000"/>
                <a:gd name="connsiteY109" fmla="*/ 7980 h 10000"/>
                <a:gd name="connsiteX110" fmla="*/ 7181 w 10000"/>
                <a:gd name="connsiteY110" fmla="*/ 8035 h 10000"/>
                <a:gd name="connsiteX111" fmla="*/ 7290 w 10000"/>
                <a:gd name="connsiteY111" fmla="*/ 8093 h 10000"/>
                <a:gd name="connsiteX112" fmla="*/ 7397 w 10000"/>
                <a:gd name="connsiteY112" fmla="*/ 8153 h 10000"/>
                <a:gd name="connsiteX113" fmla="*/ 7504 w 10000"/>
                <a:gd name="connsiteY113" fmla="*/ 8212 h 10000"/>
                <a:gd name="connsiteX114" fmla="*/ 7609 w 10000"/>
                <a:gd name="connsiteY114" fmla="*/ 8270 h 10000"/>
                <a:gd name="connsiteX115" fmla="*/ 7712 w 10000"/>
                <a:gd name="connsiteY115" fmla="*/ 8331 h 10000"/>
                <a:gd name="connsiteX116" fmla="*/ 7815 w 10000"/>
                <a:gd name="connsiteY116" fmla="*/ 8392 h 10000"/>
                <a:gd name="connsiteX117" fmla="*/ 7915 w 10000"/>
                <a:gd name="connsiteY117" fmla="*/ 8452 h 10000"/>
                <a:gd name="connsiteX118" fmla="*/ 8014 w 10000"/>
                <a:gd name="connsiteY118" fmla="*/ 8514 h 10000"/>
                <a:gd name="connsiteX119" fmla="*/ 8112 w 10000"/>
                <a:gd name="connsiteY119" fmla="*/ 8575 h 10000"/>
                <a:gd name="connsiteX120" fmla="*/ 8302 w 10000"/>
                <a:gd name="connsiteY120" fmla="*/ 8698 h 10000"/>
                <a:gd name="connsiteX121" fmla="*/ 8484 w 10000"/>
                <a:gd name="connsiteY121" fmla="*/ 8821 h 10000"/>
                <a:gd name="connsiteX122" fmla="*/ 8661 w 10000"/>
                <a:gd name="connsiteY122" fmla="*/ 8943 h 10000"/>
                <a:gd name="connsiteX123" fmla="*/ 8828 w 10000"/>
                <a:gd name="connsiteY123" fmla="*/ 9063 h 10000"/>
                <a:gd name="connsiteX124" fmla="*/ 8989 w 10000"/>
                <a:gd name="connsiteY124" fmla="*/ 9182 h 10000"/>
                <a:gd name="connsiteX125" fmla="*/ 9139 w 10000"/>
                <a:gd name="connsiteY125" fmla="*/ 9295 h 10000"/>
                <a:gd name="connsiteX126" fmla="*/ 9283 w 10000"/>
                <a:gd name="connsiteY126" fmla="*/ 9405 h 10000"/>
                <a:gd name="connsiteX127" fmla="*/ 9416 w 10000"/>
                <a:gd name="connsiteY127" fmla="*/ 9510 h 10000"/>
                <a:gd name="connsiteX128" fmla="*/ 9539 w 10000"/>
                <a:gd name="connsiteY128" fmla="*/ 9610 h 10000"/>
                <a:gd name="connsiteX129" fmla="*/ 9653 w 10000"/>
                <a:gd name="connsiteY129" fmla="*/ 9703 h 10000"/>
                <a:gd name="connsiteX130" fmla="*/ 9756 w 10000"/>
                <a:gd name="connsiteY130" fmla="*/ 9788 h 10000"/>
                <a:gd name="connsiteX131" fmla="*/ 9849 w 10000"/>
                <a:gd name="connsiteY131" fmla="*/ 9869 h 10000"/>
                <a:gd name="connsiteX132" fmla="*/ 9929 w 10000"/>
                <a:gd name="connsiteY132" fmla="*/ 9938 h 10000"/>
                <a:gd name="connsiteX133" fmla="*/ 10000 w 10000"/>
                <a:gd name="connsiteY133" fmla="*/ 10000 h 10000"/>
                <a:gd name="connsiteX134" fmla="*/ 10000 w 10000"/>
                <a:gd name="connsiteY134" fmla="*/ 10000 h 10000"/>
                <a:gd name="connsiteX135" fmla="*/ 9986 w 10000"/>
                <a:gd name="connsiteY135" fmla="*/ 9973 h 10000"/>
                <a:gd name="connsiteX136" fmla="*/ 9971 w 10000"/>
                <a:gd name="connsiteY136" fmla="*/ 9945 h 10000"/>
                <a:gd name="connsiteX137" fmla="*/ 9958 w 10000"/>
                <a:gd name="connsiteY137" fmla="*/ 9914 h 10000"/>
                <a:gd name="connsiteX138" fmla="*/ 9944 w 10000"/>
                <a:gd name="connsiteY138" fmla="*/ 9880 h 10000"/>
                <a:gd name="connsiteX139" fmla="*/ 9918 w 10000"/>
                <a:gd name="connsiteY139" fmla="*/ 9808 h 10000"/>
                <a:gd name="connsiteX140" fmla="*/ 9893 w 10000"/>
                <a:gd name="connsiteY140" fmla="*/ 9727 h 10000"/>
                <a:gd name="connsiteX141" fmla="*/ 9867 w 10000"/>
                <a:gd name="connsiteY141" fmla="*/ 9640 h 10000"/>
                <a:gd name="connsiteX142" fmla="*/ 9842 w 10000"/>
                <a:gd name="connsiteY142" fmla="*/ 9542 h 10000"/>
                <a:gd name="connsiteX143" fmla="*/ 9819 w 10000"/>
                <a:gd name="connsiteY143" fmla="*/ 9439 h 10000"/>
                <a:gd name="connsiteX144" fmla="*/ 9795 w 10000"/>
                <a:gd name="connsiteY144" fmla="*/ 9329 h 10000"/>
                <a:gd name="connsiteX145" fmla="*/ 9773 w 10000"/>
                <a:gd name="connsiteY145" fmla="*/ 9211 h 10000"/>
                <a:gd name="connsiteX146" fmla="*/ 9751 w 10000"/>
                <a:gd name="connsiteY146" fmla="*/ 9086 h 10000"/>
                <a:gd name="connsiteX147" fmla="*/ 9728 w 10000"/>
                <a:gd name="connsiteY147" fmla="*/ 8955 h 10000"/>
                <a:gd name="connsiteX148" fmla="*/ 9708 w 10000"/>
                <a:gd name="connsiteY148" fmla="*/ 8817 h 10000"/>
                <a:gd name="connsiteX149" fmla="*/ 9688 w 10000"/>
                <a:gd name="connsiteY149" fmla="*/ 8673 h 10000"/>
                <a:gd name="connsiteX150" fmla="*/ 9669 w 10000"/>
                <a:gd name="connsiteY150" fmla="*/ 8522 h 10000"/>
                <a:gd name="connsiteX151" fmla="*/ 9650 w 10000"/>
                <a:gd name="connsiteY151" fmla="*/ 8366 h 10000"/>
                <a:gd name="connsiteX152" fmla="*/ 9633 w 10000"/>
                <a:gd name="connsiteY152" fmla="*/ 8204 h 10000"/>
                <a:gd name="connsiteX153" fmla="*/ 9617 w 10000"/>
                <a:gd name="connsiteY153" fmla="*/ 8035 h 10000"/>
                <a:gd name="connsiteX154" fmla="*/ 9600 w 10000"/>
                <a:gd name="connsiteY154" fmla="*/ 7861 h 10000"/>
                <a:gd name="connsiteX155" fmla="*/ 9586 w 10000"/>
                <a:gd name="connsiteY155" fmla="*/ 7685 h 10000"/>
                <a:gd name="connsiteX156" fmla="*/ 9571 w 10000"/>
                <a:gd name="connsiteY156" fmla="*/ 7502 h 10000"/>
                <a:gd name="connsiteX157" fmla="*/ 9558 w 10000"/>
                <a:gd name="connsiteY157" fmla="*/ 7314 h 10000"/>
                <a:gd name="connsiteX158" fmla="*/ 9546 w 10000"/>
                <a:gd name="connsiteY158" fmla="*/ 7122 h 10000"/>
                <a:gd name="connsiteX159" fmla="*/ 9534 w 10000"/>
                <a:gd name="connsiteY159" fmla="*/ 6927 h 10000"/>
                <a:gd name="connsiteX160" fmla="*/ 9525 w 10000"/>
                <a:gd name="connsiteY160" fmla="*/ 6727 h 10000"/>
                <a:gd name="connsiteX161" fmla="*/ 9516 w 10000"/>
                <a:gd name="connsiteY161" fmla="*/ 6522 h 10000"/>
                <a:gd name="connsiteX162" fmla="*/ 9508 w 10000"/>
                <a:gd name="connsiteY162" fmla="*/ 6312 h 10000"/>
                <a:gd name="connsiteX163" fmla="*/ 9502 w 10000"/>
                <a:gd name="connsiteY163" fmla="*/ 6103 h 10000"/>
                <a:gd name="connsiteX164" fmla="*/ 9496 w 10000"/>
                <a:gd name="connsiteY164" fmla="*/ 5888 h 10000"/>
                <a:gd name="connsiteX165" fmla="*/ 9491 w 10000"/>
                <a:gd name="connsiteY165" fmla="*/ 5669 h 10000"/>
                <a:gd name="connsiteX166" fmla="*/ 9489 w 10000"/>
                <a:gd name="connsiteY166" fmla="*/ 5447 h 10000"/>
                <a:gd name="connsiteX167" fmla="*/ 9488 w 10000"/>
                <a:gd name="connsiteY167" fmla="*/ 5225 h 10000"/>
                <a:gd name="connsiteX168" fmla="*/ 9487 w 10000"/>
                <a:gd name="connsiteY168" fmla="*/ 5001 h 10000"/>
                <a:gd name="connsiteX169" fmla="*/ 9487 w 10000"/>
                <a:gd name="connsiteY169" fmla="*/ 5001 h 10000"/>
                <a:gd name="connsiteX170" fmla="*/ 9488 w 10000"/>
                <a:gd name="connsiteY170" fmla="*/ 4773 h 10000"/>
                <a:gd name="connsiteX171" fmla="*/ 9489 w 10000"/>
                <a:gd name="connsiteY171" fmla="*/ 4550 h 10000"/>
                <a:gd name="connsiteX172" fmla="*/ 9491 w 10000"/>
                <a:gd name="connsiteY172" fmla="*/ 4329 h 10000"/>
                <a:gd name="connsiteX173" fmla="*/ 9496 w 10000"/>
                <a:gd name="connsiteY173" fmla="*/ 4112 h 10000"/>
                <a:gd name="connsiteX174" fmla="*/ 9502 w 10000"/>
                <a:gd name="connsiteY174" fmla="*/ 3897 h 10000"/>
                <a:gd name="connsiteX175" fmla="*/ 9508 w 10000"/>
                <a:gd name="connsiteY175" fmla="*/ 3686 h 10000"/>
                <a:gd name="connsiteX176" fmla="*/ 9516 w 10000"/>
                <a:gd name="connsiteY176" fmla="*/ 3477 h 10000"/>
                <a:gd name="connsiteX177" fmla="*/ 9525 w 10000"/>
                <a:gd name="connsiteY177" fmla="*/ 3273 h 10000"/>
                <a:gd name="connsiteX178" fmla="*/ 9534 w 10000"/>
                <a:gd name="connsiteY178" fmla="*/ 3074 h 10000"/>
                <a:gd name="connsiteX179" fmla="*/ 9546 w 10000"/>
                <a:gd name="connsiteY179" fmla="*/ 2876 h 10000"/>
                <a:gd name="connsiteX180" fmla="*/ 9558 w 10000"/>
                <a:gd name="connsiteY180" fmla="*/ 2684 h 10000"/>
                <a:gd name="connsiteX181" fmla="*/ 9571 w 10000"/>
                <a:gd name="connsiteY181" fmla="*/ 2498 h 10000"/>
                <a:gd name="connsiteX182" fmla="*/ 9584 w 10000"/>
                <a:gd name="connsiteY182" fmla="*/ 2315 h 10000"/>
                <a:gd name="connsiteX183" fmla="*/ 9600 w 10000"/>
                <a:gd name="connsiteY183" fmla="*/ 2137 h 10000"/>
                <a:gd name="connsiteX184" fmla="*/ 9617 w 10000"/>
                <a:gd name="connsiteY184" fmla="*/ 1965 h 10000"/>
                <a:gd name="connsiteX185" fmla="*/ 9633 w 10000"/>
                <a:gd name="connsiteY185" fmla="*/ 1796 h 10000"/>
                <a:gd name="connsiteX186" fmla="*/ 9650 w 10000"/>
                <a:gd name="connsiteY186" fmla="*/ 1634 h 10000"/>
                <a:gd name="connsiteX187" fmla="*/ 9669 w 10000"/>
                <a:gd name="connsiteY187" fmla="*/ 1478 h 10000"/>
                <a:gd name="connsiteX188" fmla="*/ 9687 w 10000"/>
                <a:gd name="connsiteY188" fmla="*/ 1327 h 10000"/>
                <a:gd name="connsiteX189" fmla="*/ 9708 w 10000"/>
                <a:gd name="connsiteY189" fmla="*/ 1183 h 10000"/>
                <a:gd name="connsiteX190" fmla="*/ 9728 w 10000"/>
                <a:gd name="connsiteY190" fmla="*/ 1046 h 10000"/>
                <a:gd name="connsiteX191" fmla="*/ 9749 w 10000"/>
                <a:gd name="connsiteY191" fmla="*/ 914 h 10000"/>
                <a:gd name="connsiteX192" fmla="*/ 9771 w 10000"/>
                <a:gd name="connsiteY192" fmla="*/ 789 h 10000"/>
                <a:gd name="connsiteX193" fmla="*/ 9795 w 10000"/>
                <a:gd name="connsiteY193" fmla="*/ 671 h 10000"/>
                <a:gd name="connsiteX194" fmla="*/ 9819 w 10000"/>
                <a:gd name="connsiteY194" fmla="*/ 560 h 10000"/>
                <a:gd name="connsiteX195" fmla="*/ 9842 w 10000"/>
                <a:gd name="connsiteY195" fmla="*/ 457 h 10000"/>
                <a:gd name="connsiteX196" fmla="*/ 9867 w 10000"/>
                <a:gd name="connsiteY196" fmla="*/ 360 h 10000"/>
                <a:gd name="connsiteX197" fmla="*/ 9892 w 10000"/>
                <a:gd name="connsiteY197" fmla="*/ 273 h 10000"/>
                <a:gd name="connsiteX198" fmla="*/ 9918 w 10000"/>
                <a:gd name="connsiteY198" fmla="*/ 192 h 10000"/>
                <a:gd name="connsiteX199" fmla="*/ 9944 w 10000"/>
                <a:gd name="connsiteY199" fmla="*/ 120 h 10000"/>
                <a:gd name="connsiteX200" fmla="*/ 9958 w 10000"/>
                <a:gd name="connsiteY200" fmla="*/ 85 h 10000"/>
                <a:gd name="connsiteX201" fmla="*/ 9970 w 10000"/>
                <a:gd name="connsiteY201" fmla="*/ 57 h 10000"/>
                <a:gd name="connsiteX202" fmla="*/ 9985 w 10000"/>
                <a:gd name="connsiteY202" fmla="*/ 27 h 10000"/>
                <a:gd name="connsiteX203" fmla="*/ 9998 w 10000"/>
                <a:gd name="connsiteY203" fmla="*/ 0 h 10000"/>
                <a:gd name="connsiteX204" fmla="*/ 9998 w 10000"/>
                <a:gd name="connsiteY204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144 w 10000"/>
                <a:gd name="connsiteY51" fmla="*/ 3136 h 10000"/>
                <a:gd name="connsiteX52" fmla="*/ 132 w 10000"/>
                <a:gd name="connsiteY52" fmla="*/ 3189 h 10000"/>
                <a:gd name="connsiteX53" fmla="*/ 121 w 10000"/>
                <a:gd name="connsiteY53" fmla="*/ 3242 h 10000"/>
                <a:gd name="connsiteX54" fmla="*/ 111 w 10000"/>
                <a:gd name="connsiteY54" fmla="*/ 3302 h 10000"/>
                <a:gd name="connsiteX55" fmla="*/ 101 w 10000"/>
                <a:gd name="connsiteY55" fmla="*/ 3364 h 10000"/>
                <a:gd name="connsiteX56" fmla="*/ 89 w 10000"/>
                <a:gd name="connsiteY56" fmla="*/ 3432 h 10000"/>
                <a:gd name="connsiteX57" fmla="*/ 80 w 10000"/>
                <a:gd name="connsiteY57" fmla="*/ 3502 h 10000"/>
                <a:gd name="connsiteX58" fmla="*/ 71 w 10000"/>
                <a:gd name="connsiteY58" fmla="*/ 3575 h 10000"/>
                <a:gd name="connsiteX59" fmla="*/ 63 w 10000"/>
                <a:gd name="connsiteY59" fmla="*/ 3651 h 10000"/>
                <a:gd name="connsiteX60" fmla="*/ 46 w 10000"/>
                <a:gd name="connsiteY60" fmla="*/ 3815 h 10000"/>
                <a:gd name="connsiteX61" fmla="*/ 33 w 10000"/>
                <a:gd name="connsiteY61" fmla="*/ 3989 h 10000"/>
                <a:gd name="connsiteX62" fmla="*/ 23 w 10000"/>
                <a:gd name="connsiteY62" fmla="*/ 4175 h 10000"/>
                <a:gd name="connsiteX63" fmla="*/ 12 w 10000"/>
                <a:gd name="connsiteY63" fmla="*/ 4369 h 10000"/>
                <a:gd name="connsiteX64" fmla="*/ 6 w 10000"/>
                <a:gd name="connsiteY64" fmla="*/ 4572 h 10000"/>
                <a:gd name="connsiteX65" fmla="*/ 1 w 10000"/>
                <a:gd name="connsiteY65" fmla="*/ 4782 h 10000"/>
                <a:gd name="connsiteX66" fmla="*/ 0 w 10000"/>
                <a:gd name="connsiteY66" fmla="*/ 4998 h 10000"/>
                <a:gd name="connsiteX67" fmla="*/ 0 w 10000"/>
                <a:gd name="connsiteY67" fmla="*/ 4998 h 10000"/>
                <a:gd name="connsiteX68" fmla="*/ 1 w 10000"/>
                <a:gd name="connsiteY68" fmla="*/ 5216 h 10000"/>
                <a:gd name="connsiteX69" fmla="*/ 6 w 10000"/>
                <a:gd name="connsiteY69" fmla="*/ 5425 h 10000"/>
                <a:gd name="connsiteX70" fmla="*/ 12 w 10000"/>
                <a:gd name="connsiteY70" fmla="*/ 5628 h 10000"/>
                <a:gd name="connsiteX71" fmla="*/ 23 w 10000"/>
                <a:gd name="connsiteY71" fmla="*/ 5822 h 10000"/>
                <a:gd name="connsiteX72" fmla="*/ 33 w 10000"/>
                <a:gd name="connsiteY72" fmla="*/ 6007 h 10000"/>
                <a:gd name="connsiteX73" fmla="*/ 46 w 10000"/>
                <a:gd name="connsiteY73" fmla="*/ 6181 h 10000"/>
                <a:gd name="connsiteX74" fmla="*/ 63 w 10000"/>
                <a:gd name="connsiteY74" fmla="*/ 6346 h 10000"/>
                <a:gd name="connsiteX75" fmla="*/ 71 w 10000"/>
                <a:gd name="connsiteY75" fmla="*/ 6421 h 10000"/>
                <a:gd name="connsiteX76" fmla="*/ 80 w 10000"/>
                <a:gd name="connsiteY76" fmla="*/ 6495 h 10000"/>
                <a:gd name="connsiteX77" fmla="*/ 89 w 10000"/>
                <a:gd name="connsiteY77" fmla="*/ 6565 h 10000"/>
                <a:gd name="connsiteX78" fmla="*/ 101 w 10000"/>
                <a:gd name="connsiteY78" fmla="*/ 6633 h 10000"/>
                <a:gd name="connsiteX79" fmla="*/ 111 w 10000"/>
                <a:gd name="connsiteY79" fmla="*/ 6695 h 10000"/>
                <a:gd name="connsiteX80" fmla="*/ 121 w 10000"/>
                <a:gd name="connsiteY80" fmla="*/ 6755 h 10000"/>
                <a:gd name="connsiteX81" fmla="*/ 3953 w 10000"/>
                <a:gd name="connsiteY81" fmla="*/ 7115 h 10000"/>
                <a:gd name="connsiteX82" fmla="*/ 3953 w 10000"/>
                <a:gd name="connsiteY82" fmla="*/ 7115 h 10000"/>
                <a:gd name="connsiteX83" fmla="*/ 4075 w 10000"/>
                <a:gd name="connsiteY83" fmla="*/ 7117 h 10000"/>
                <a:gd name="connsiteX84" fmla="*/ 4200 w 10000"/>
                <a:gd name="connsiteY84" fmla="*/ 7122 h 10000"/>
                <a:gd name="connsiteX85" fmla="*/ 4324 w 10000"/>
                <a:gd name="connsiteY85" fmla="*/ 7129 h 10000"/>
                <a:gd name="connsiteX86" fmla="*/ 4447 w 10000"/>
                <a:gd name="connsiteY86" fmla="*/ 7142 h 10000"/>
                <a:gd name="connsiteX87" fmla="*/ 4572 w 10000"/>
                <a:gd name="connsiteY87" fmla="*/ 7155 h 10000"/>
                <a:gd name="connsiteX88" fmla="*/ 4695 w 10000"/>
                <a:gd name="connsiteY88" fmla="*/ 7173 h 10000"/>
                <a:gd name="connsiteX89" fmla="*/ 4820 w 10000"/>
                <a:gd name="connsiteY89" fmla="*/ 7193 h 10000"/>
                <a:gd name="connsiteX90" fmla="*/ 4942 w 10000"/>
                <a:gd name="connsiteY90" fmla="*/ 7216 h 10000"/>
                <a:gd name="connsiteX91" fmla="*/ 5065 w 10000"/>
                <a:gd name="connsiteY91" fmla="*/ 7240 h 10000"/>
                <a:gd name="connsiteX92" fmla="*/ 5189 w 10000"/>
                <a:gd name="connsiteY92" fmla="*/ 7268 h 10000"/>
                <a:gd name="connsiteX93" fmla="*/ 5310 w 10000"/>
                <a:gd name="connsiteY93" fmla="*/ 7298 h 10000"/>
                <a:gd name="connsiteX94" fmla="*/ 5432 w 10000"/>
                <a:gd name="connsiteY94" fmla="*/ 7330 h 10000"/>
                <a:gd name="connsiteX95" fmla="*/ 5553 w 10000"/>
                <a:gd name="connsiteY95" fmla="*/ 7365 h 10000"/>
                <a:gd name="connsiteX96" fmla="*/ 5676 w 10000"/>
                <a:gd name="connsiteY96" fmla="*/ 7401 h 10000"/>
                <a:gd name="connsiteX97" fmla="*/ 5796 w 10000"/>
                <a:gd name="connsiteY97" fmla="*/ 7440 h 10000"/>
                <a:gd name="connsiteX98" fmla="*/ 5916 w 10000"/>
                <a:gd name="connsiteY98" fmla="*/ 7481 h 10000"/>
                <a:gd name="connsiteX99" fmla="*/ 6034 w 10000"/>
                <a:gd name="connsiteY99" fmla="*/ 7524 h 10000"/>
                <a:gd name="connsiteX100" fmla="*/ 6153 w 10000"/>
                <a:gd name="connsiteY100" fmla="*/ 7567 h 10000"/>
                <a:gd name="connsiteX101" fmla="*/ 6271 w 10000"/>
                <a:gd name="connsiteY101" fmla="*/ 7616 h 10000"/>
                <a:gd name="connsiteX102" fmla="*/ 6389 w 10000"/>
                <a:gd name="connsiteY102" fmla="*/ 7664 h 10000"/>
                <a:gd name="connsiteX103" fmla="*/ 6504 w 10000"/>
                <a:gd name="connsiteY103" fmla="*/ 7713 h 10000"/>
                <a:gd name="connsiteX104" fmla="*/ 6620 w 10000"/>
                <a:gd name="connsiteY104" fmla="*/ 7764 h 10000"/>
                <a:gd name="connsiteX105" fmla="*/ 6735 w 10000"/>
                <a:gd name="connsiteY105" fmla="*/ 7816 h 10000"/>
                <a:gd name="connsiteX106" fmla="*/ 6846 w 10000"/>
                <a:gd name="connsiteY106" fmla="*/ 7869 h 10000"/>
                <a:gd name="connsiteX107" fmla="*/ 6960 w 10000"/>
                <a:gd name="connsiteY107" fmla="*/ 7924 h 10000"/>
                <a:gd name="connsiteX108" fmla="*/ 7070 w 10000"/>
                <a:gd name="connsiteY108" fmla="*/ 7980 h 10000"/>
                <a:gd name="connsiteX109" fmla="*/ 7181 w 10000"/>
                <a:gd name="connsiteY109" fmla="*/ 8035 h 10000"/>
                <a:gd name="connsiteX110" fmla="*/ 7290 w 10000"/>
                <a:gd name="connsiteY110" fmla="*/ 8093 h 10000"/>
                <a:gd name="connsiteX111" fmla="*/ 7397 w 10000"/>
                <a:gd name="connsiteY111" fmla="*/ 8153 h 10000"/>
                <a:gd name="connsiteX112" fmla="*/ 7504 w 10000"/>
                <a:gd name="connsiteY112" fmla="*/ 8212 h 10000"/>
                <a:gd name="connsiteX113" fmla="*/ 7609 w 10000"/>
                <a:gd name="connsiteY113" fmla="*/ 8270 h 10000"/>
                <a:gd name="connsiteX114" fmla="*/ 7712 w 10000"/>
                <a:gd name="connsiteY114" fmla="*/ 8331 h 10000"/>
                <a:gd name="connsiteX115" fmla="*/ 7815 w 10000"/>
                <a:gd name="connsiteY115" fmla="*/ 8392 h 10000"/>
                <a:gd name="connsiteX116" fmla="*/ 7915 w 10000"/>
                <a:gd name="connsiteY116" fmla="*/ 8452 h 10000"/>
                <a:gd name="connsiteX117" fmla="*/ 8014 w 10000"/>
                <a:gd name="connsiteY117" fmla="*/ 8514 h 10000"/>
                <a:gd name="connsiteX118" fmla="*/ 8112 w 10000"/>
                <a:gd name="connsiteY118" fmla="*/ 8575 h 10000"/>
                <a:gd name="connsiteX119" fmla="*/ 8302 w 10000"/>
                <a:gd name="connsiteY119" fmla="*/ 8698 h 10000"/>
                <a:gd name="connsiteX120" fmla="*/ 8484 w 10000"/>
                <a:gd name="connsiteY120" fmla="*/ 8821 h 10000"/>
                <a:gd name="connsiteX121" fmla="*/ 8661 w 10000"/>
                <a:gd name="connsiteY121" fmla="*/ 8943 h 10000"/>
                <a:gd name="connsiteX122" fmla="*/ 8828 w 10000"/>
                <a:gd name="connsiteY122" fmla="*/ 9063 h 10000"/>
                <a:gd name="connsiteX123" fmla="*/ 8989 w 10000"/>
                <a:gd name="connsiteY123" fmla="*/ 9182 h 10000"/>
                <a:gd name="connsiteX124" fmla="*/ 9139 w 10000"/>
                <a:gd name="connsiteY124" fmla="*/ 9295 h 10000"/>
                <a:gd name="connsiteX125" fmla="*/ 9283 w 10000"/>
                <a:gd name="connsiteY125" fmla="*/ 9405 h 10000"/>
                <a:gd name="connsiteX126" fmla="*/ 9416 w 10000"/>
                <a:gd name="connsiteY126" fmla="*/ 9510 h 10000"/>
                <a:gd name="connsiteX127" fmla="*/ 9539 w 10000"/>
                <a:gd name="connsiteY127" fmla="*/ 9610 h 10000"/>
                <a:gd name="connsiteX128" fmla="*/ 9653 w 10000"/>
                <a:gd name="connsiteY128" fmla="*/ 9703 h 10000"/>
                <a:gd name="connsiteX129" fmla="*/ 9756 w 10000"/>
                <a:gd name="connsiteY129" fmla="*/ 9788 h 10000"/>
                <a:gd name="connsiteX130" fmla="*/ 9849 w 10000"/>
                <a:gd name="connsiteY130" fmla="*/ 9869 h 10000"/>
                <a:gd name="connsiteX131" fmla="*/ 9929 w 10000"/>
                <a:gd name="connsiteY131" fmla="*/ 9938 h 10000"/>
                <a:gd name="connsiteX132" fmla="*/ 10000 w 10000"/>
                <a:gd name="connsiteY132" fmla="*/ 10000 h 10000"/>
                <a:gd name="connsiteX133" fmla="*/ 10000 w 10000"/>
                <a:gd name="connsiteY133" fmla="*/ 10000 h 10000"/>
                <a:gd name="connsiteX134" fmla="*/ 9986 w 10000"/>
                <a:gd name="connsiteY134" fmla="*/ 9973 h 10000"/>
                <a:gd name="connsiteX135" fmla="*/ 9971 w 10000"/>
                <a:gd name="connsiteY135" fmla="*/ 9945 h 10000"/>
                <a:gd name="connsiteX136" fmla="*/ 9958 w 10000"/>
                <a:gd name="connsiteY136" fmla="*/ 9914 h 10000"/>
                <a:gd name="connsiteX137" fmla="*/ 9944 w 10000"/>
                <a:gd name="connsiteY137" fmla="*/ 9880 h 10000"/>
                <a:gd name="connsiteX138" fmla="*/ 9918 w 10000"/>
                <a:gd name="connsiteY138" fmla="*/ 9808 h 10000"/>
                <a:gd name="connsiteX139" fmla="*/ 9893 w 10000"/>
                <a:gd name="connsiteY139" fmla="*/ 9727 h 10000"/>
                <a:gd name="connsiteX140" fmla="*/ 9867 w 10000"/>
                <a:gd name="connsiteY140" fmla="*/ 9640 h 10000"/>
                <a:gd name="connsiteX141" fmla="*/ 9842 w 10000"/>
                <a:gd name="connsiteY141" fmla="*/ 9542 h 10000"/>
                <a:gd name="connsiteX142" fmla="*/ 9819 w 10000"/>
                <a:gd name="connsiteY142" fmla="*/ 9439 h 10000"/>
                <a:gd name="connsiteX143" fmla="*/ 9795 w 10000"/>
                <a:gd name="connsiteY143" fmla="*/ 9329 h 10000"/>
                <a:gd name="connsiteX144" fmla="*/ 9773 w 10000"/>
                <a:gd name="connsiteY144" fmla="*/ 9211 h 10000"/>
                <a:gd name="connsiteX145" fmla="*/ 9751 w 10000"/>
                <a:gd name="connsiteY145" fmla="*/ 9086 h 10000"/>
                <a:gd name="connsiteX146" fmla="*/ 9728 w 10000"/>
                <a:gd name="connsiteY146" fmla="*/ 8955 h 10000"/>
                <a:gd name="connsiteX147" fmla="*/ 9708 w 10000"/>
                <a:gd name="connsiteY147" fmla="*/ 8817 h 10000"/>
                <a:gd name="connsiteX148" fmla="*/ 9688 w 10000"/>
                <a:gd name="connsiteY148" fmla="*/ 8673 h 10000"/>
                <a:gd name="connsiteX149" fmla="*/ 9669 w 10000"/>
                <a:gd name="connsiteY149" fmla="*/ 8522 h 10000"/>
                <a:gd name="connsiteX150" fmla="*/ 9650 w 10000"/>
                <a:gd name="connsiteY150" fmla="*/ 8366 h 10000"/>
                <a:gd name="connsiteX151" fmla="*/ 9633 w 10000"/>
                <a:gd name="connsiteY151" fmla="*/ 8204 h 10000"/>
                <a:gd name="connsiteX152" fmla="*/ 9617 w 10000"/>
                <a:gd name="connsiteY152" fmla="*/ 8035 h 10000"/>
                <a:gd name="connsiteX153" fmla="*/ 9600 w 10000"/>
                <a:gd name="connsiteY153" fmla="*/ 7861 h 10000"/>
                <a:gd name="connsiteX154" fmla="*/ 9586 w 10000"/>
                <a:gd name="connsiteY154" fmla="*/ 7685 h 10000"/>
                <a:gd name="connsiteX155" fmla="*/ 9571 w 10000"/>
                <a:gd name="connsiteY155" fmla="*/ 7502 h 10000"/>
                <a:gd name="connsiteX156" fmla="*/ 9558 w 10000"/>
                <a:gd name="connsiteY156" fmla="*/ 7314 h 10000"/>
                <a:gd name="connsiteX157" fmla="*/ 9546 w 10000"/>
                <a:gd name="connsiteY157" fmla="*/ 7122 h 10000"/>
                <a:gd name="connsiteX158" fmla="*/ 9534 w 10000"/>
                <a:gd name="connsiteY158" fmla="*/ 6927 h 10000"/>
                <a:gd name="connsiteX159" fmla="*/ 9525 w 10000"/>
                <a:gd name="connsiteY159" fmla="*/ 6727 h 10000"/>
                <a:gd name="connsiteX160" fmla="*/ 9516 w 10000"/>
                <a:gd name="connsiteY160" fmla="*/ 6522 h 10000"/>
                <a:gd name="connsiteX161" fmla="*/ 9508 w 10000"/>
                <a:gd name="connsiteY161" fmla="*/ 6312 h 10000"/>
                <a:gd name="connsiteX162" fmla="*/ 9502 w 10000"/>
                <a:gd name="connsiteY162" fmla="*/ 6103 h 10000"/>
                <a:gd name="connsiteX163" fmla="*/ 9496 w 10000"/>
                <a:gd name="connsiteY163" fmla="*/ 5888 h 10000"/>
                <a:gd name="connsiteX164" fmla="*/ 9491 w 10000"/>
                <a:gd name="connsiteY164" fmla="*/ 5669 h 10000"/>
                <a:gd name="connsiteX165" fmla="*/ 9489 w 10000"/>
                <a:gd name="connsiteY165" fmla="*/ 5447 h 10000"/>
                <a:gd name="connsiteX166" fmla="*/ 9488 w 10000"/>
                <a:gd name="connsiteY166" fmla="*/ 5225 h 10000"/>
                <a:gd name="connsiteX167" fmla="*/ 9487 w 10000"/>
                <a:gd name="connsiteY167" fmla="*/ 5001 h 10000"/>
                <a:gd name="connsiteX168" fmla="*/ 9487 w 10000"/>
                <a:gd name="connsiteY168" fmla="*/ 5001 h 10000"/>
                <a:gd name="connsiteX169" fmla="*/ 9488 w 10000"/>
                <a:gd name="connsiteY169" fmla="*/ 4773 h 10000"/>
                <a:gd name="connsiteX170" fmla="*/ 9489 w 10000"/>
                <a:gd name="connsiteY170" fmla="*/ 4550 h 10000"/>
                <a:gd name="connsiteX171" fmla="*/ 9491 w 10000"/>
                <a:gd name="connsiteY171" fmla="*/ 4329 h 10000"/>
                <a:gd name="connsiteX172" fmla="*/ 9496 w 10000"/>
                <a:gd name="connsiteY172" fmla="*/ 4112 h 10000"/>
                <a:gd name="connsiteX173" fmla="*/ 9502 w 10000"/>
                <a:gd name="connsiteY173" fmla="*/ 3897 h 10000"/>
                <a:gd name="connsiteX174" fmla="*/ 9508 w 10000"/>
                <a:gd name="connsiteY174" fmla="*/ 3686 h 10000"/>
                <a:gd name="connsiteX175" fmla="*/ 9516 w 10000"/>
                <a:gd name="connsiteY175" fmla="*/ 3477 h 10000"/>
                <a:gd name="connsiteX176" fmla="*/ 9525 w 10000"/>
                <a:gd name="connsiteY176" fmla="*/ 3273 h 10000"/>
                <a:gd name="connsiteX177" fmla="*/ 9534 w 10000"/>
                <a:gd name="connsiteY177" fmla="*/ 3074 h 10000"/>
                <a:gd name="connsiteX178" fmla="*/ 9546 w 10000"/>
                <a:gd name="connsiteY178" fmla="*/ 2876 h 10000"/>
                <a:gd name="connsiteX179" fmla="*/ 9558 w 10000"/>
                <a:gd name="connsiteY179" fmla="*/ 2684 h 10000"/>
                <a:gd name="connsiteX180" fmla="*/ 9571 w 10000"/>
                <a:gd name="connsiteY180" fmla="*/ 2498 h 10000"/>
                <a:gd name="connsiteX181" fmla="*/ 9584 w 10000"/>
                <a:gd name="connsiteY181" fmla="*/ 2315 h 10000"/>
                <a:gd name="connsiteX182" fmla="*/ 9600 w 10000"/>
                <a:gd name="connsiteY182" fmla="*/ 2137 h 10000"/>
                <a:gd name="connsiteX183" fmla="*/ 9617 w 10000"/>
                <a:gd name="connsiteY183" fmla="*/ 1965 h 10000"/>
                <a:gd name="connsiteX184" fmla="*/ 9633 w 10000"/>
                <a:gd name="connsiteY184" fmla="*/ 1796 h 10000"/>
                <a:gd name="connsiteX185" fmla="*/ 9650 w 10000"/>
                <a:gd name="connsiteY185" fmla="*/ 1634 h 10000"/>
                <a:gd name="connsiteX186" fmla="*/ 9669 w 10000"/>
                <a:gd name="connsiteY186" fmla="*/ 1478 h 10000"/>
                <a:gd name="connsiteX187" fmla="*/ 9687 w 10000"/>
                <a:gd name="connsiteY187" fmla="*/ 1327 h 10000"/>
                <a:gd name="connsiteX188" fmla="*/ 9708 w 10000"/>
                <a:gd name="connsiteY188" fmla="*/ 1183 h 10000"/>
                <a:gd name="connsiteX189" fmla="*/ 9728 w 10000"/>
                <a:gd name="connsiteY189" fmla="*/ 1046 h 10000"/>
                <a:gd name="connsiteX190" fmla="*/ 9749 w 10000"/>
                <a:gd name="connsiteY190" fmla="*/ 914 h 10000"/>
                <a:gd name="connsiteX191" fmla="*/ 9771 w 10000"/>
                <a:gd name="connsiteY191" fmla="*/ 789 h 10000"/>
                <a:gd name="connsiteX192" fmla="*/ 9795 w 10000"/>
                <a:gd name="connsiteY192" fmla="*/ 671 h 10000"/>
                <a:gd name="connsiteX193" fmla="*/ 9819 w 10000"/>
                <a:gd name="connsiteY193" fmla="*/ 560 h 10000"/>
                <a:gd name="connsiteX194" fmla="*/ 9842 w 10000"/>
                <a:gd name="connsiteY194" fmla="*/ 457 h 10000"/>
                <a:gd name="connsiteX195" fmla="*/ 9867 w 10000"/>
                <a:gd name="connsiteY195" fmla="*/ 360 h 10000"/>
                <a:gd name="connsiteX196" fmla="*/ 9892 w 10000"/>
                <a:gd name="connsiteY196" fmla="*/ 273 h 10000"/>
                <a:gd name="connsiteX197" fmla="*/ 9918 w 10000"/>
                <a:gd name="connsiteY197" fmla="*/ 192 h 10000"/>
                <a:gd name="connsiteX198" fmla="*/ 9944 w 10000"/>
                <a:gd name="connsiteY198" fmla="*/ 120 h 10000"/>
                <a:gd name="connsiteX199" fmla="*/ 9958 w 10000"/>
                <a:gd name="connsiteY199" fmla="*/ 85 h 10000"/>
                <a:gd name="connsiteX200" fmla="*/ 9970 w 10000"/>
                <a:gd name="connsiteY200" fmla="*/ 57 h 10000"/>
                <a:gd name="connsiteX201" fmla="*/ 9985 w 10000"/>
                <a:gd name="connsiteY201" fmla="*/ 27 h 10000"/>
                <a:gd name="connsiteX202" fmla="*/ 9998 w 10000"/>
                <a:gd name="connsiteY202" fmla="*/ 0 h 10000"/>
                <a:gd name="connsiteX203" fmla="*/ 9998 w 10000"/>
                <a:gd name="connsiteY203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144 w 10000"/>
                <a:gd name="connsiteY51" fmla="*/ 3136 h 10000"/>
                <a:gd name="connsiteX52" fmla="*/ 132 w 10000"/>
                <a:gd name="connsiteY52" fmla="*/ 3189 h 10000"/>
                <a:gd name="connsiteX53" fmla="*/ 121 w 10000"/>
                <a:gd name="connsiteY53" fmla="*/ 3242 h 10000"/>
                <a:gd name="connsiteX54" fmla="*/ 111 w 10000"/>
                <a:gd name="connsiteY54" fmla="*/ 3302 h 10000"/>
                <a:gd name="connsiteX55" fmla="*/ 101 w 10000"/>
                <a:gd name="connsiteY55" fmla="*/ 3364 h 10000"/>
                <a:gd name="connsiteX56" fmla="*/ 89 w 10000"/>
                <a:gd name="connsiteY56" fmla="*/ 3432 h 10000"/>
                <a:gd name="connsiteX57" fmla="*/ 80 w 10000"/>
                <a:gd name="connsiteY57" fmla="*/ 3502 h 10000"/>
                <a:gd name="connsiteX58" fmla="*/ 71 w 10000"/>
                <a:gd name="connsiteY58" fmla="*/ 3575 h 10000"/>
                <a:gd name="connsiteX59" fmla="*/ 63 w 10000"/>
                <a:gd name="connsiteY59" fmla="*/ 3651 h 10000"/>
                <a:gd name="connsiteX60" fmla="*/ 46 w 10000"/>
                <a:gd name="connsiteY60" fmla="*/ 3815 h 10000"/>
                <a:gd name="connsiteX61" fmla="*/ 33 w 10000"/>
                <a:gd name="connsiteY61" fmla="*/ 3989 h 10000"/>
                <a:gd name="connsiteX62" fmla="*/ 23 w 10000"/>
                <a:gd name="connsiteY62" fmla="*/ 4175 h 10000"/>
                <a:gd name="connsiteX63" fmla="*/ 12 w 10000"/>
                <a:gd name="connsiteY63" fmla="*/ 4369 h 10000"/>
                <a:gd name="connsiteX64" fmla="*/ 6 w 10000"/>
                <a:gd name="connsiteY64" fmla="*/ 4572 h 10000"/>
                <a:gd name="connsiteX65" fmla="*/ 1 w 10000"/>
                <a:gd name="connsiteY65" fmla="*/ 4782 h 10000"/>
                <a:gd name="connsiteX66" fmla="*/ 0 w 10000"/>
                <a:gd name="connsiteY66" fmla="*/ 4998 h 10000"/>
                <a:gd name="connsiteX67" fmla="*/ 0 w 10000"/>
                <a:gd name="connsiteY67" fmla="*/ 4998 h 10000"/>
                <a:gd name="connsiteX68" fmla="*/ 1 w 10000"/>
                <a:gd name="connsiteY68" fmla="*/ 5216 h 10000"/>
                <a:gd name="connsiteX69" fmla="*/ 6 w 10000"/>
                <a:gd name="connsiteY69" fmla="*/ 5425 h 10000"/>
                <a:gd name="connsiteX70" fmla="*/ 12 w 10000"/>
                <a:gd name="connsiteY70" fmla="*/ 5628 h 10000"/>
                <a:gd name="connsiteX71" fmla="*/ 23 w 10000"/>
                <a:gd name="connsiteY71" fmla="*/ 5822 h 10000"/>
                <a:gd name="connsiteX72" fmla="*/ 33 w 10000"/>
                <a:gd name="connsiteY72" fmla="*/ 6007 h 10000"/>
                <a:gd name="connsiteX73" fmla="*/ 46 w 10000"/>
                <a:gd name="connsiteY73" fmla="*/ 6181 h 10000"/>
                <a:gd name="connsiteX74" fmla="*/ 63 w 10000"/>
                <a:gd name="connsiteY74" fmla="*/ 6346 h 10000"/>
                <a:gd name="connsiteX75" fmla="*/ 71 w 10000"/>
                <a:gd name="connsiteY75" fmla="*/ 6421 h 10000"/>
                <a:gd name="connsiteX76" fmla="*/ 80 w 10000"/>
                <a:gd name="connsiteY76" fmla="*/ 6495 h 10000"/>
                <a:gd name="connsiteX77" fmla="*/ 89 w 10000"/>
                <a:gd name="connsiteY77" fmla="*/ 6565 h 10000"/>
                <a:gd name="connsiteX78" fmla="*/ 101 w 10000"/>
                <a:gd name="connsiteY78" fmla="*/ 6633 h 10000"/>
                <a:gd name="connsiteX79" fmla="*/ 111 w 10000"/>
                <a:gd name="connsiteY79" fmla="*/ 6695 h 10000"/>
                <a:gd name="connsiteX80" fmla="*/ 121 w 10000"/>
                <a:gd name="connsiteY80" fmla="*/ 6755 h 10000"/>
                <a:gd name="connsiteX81" fmla="*/ 3953 w 10000"/>
                <a:gd name="connsiteY81" fmla="*/ 7115 h 10000"/>
                <a:gd name="connsiteX82" fmla="*/ 4075 w 10000"/>
                <a:gd name="connsiteY82" fmla="*/ 7117 h 10000"/>
                <a:gd name="connsiteX83" fmla="*/ 4200 w 10000"/>
                <a:gd name="connsiteY83" fmla="*/ 7122 h 10000"/>
                <a:gd name="connsiteX84" fmla="*/ 4324 w 10000"/>
                <a:gd name="connsiteY84" fmla="*/ 7129 h 10000"/>
                <a:gd name="connsiteX85" fmla="*/ 4447 w 10000"/>
                <a:gd name="connsiteY85" fmla="*/ 7142 h 10000"/>
                <a:gd name="connsiteX86" fmla="*/ 4572 w 10000"/>
                <a:gd name="connsiteY86" fmla="*/ 7155 h 10000"/>
                <a:gd name="connsiteX87" fmla="*/ 4695 w 10000"/>
                <a:gd name="connsiteY87" fmla="*/ 7173 h 10000"/>
                <a:gd name="connsiteX88" fmla="*/ 4820 w 10000"/>
                <a:gd name="connsiteY88" fmla="*/ 7193 h 10000"/>
                <a:gd name="connsiteX89" fmla="*/ 4942 w 10000"/>
                <a:gd name="connsiteY89" fmla="*/ 7216 h 10000"/>
                <a:gd name="connsiteX90" fmla="*/ 5065 w 10000"/>
                <a:gd name="connsiteY90" fmla="*/ 7240 h 10000"/>
                <a:gd name="connsiteX91" fmla="*/ 5189 w 10000"/>
                <a:gd name="connsiteY91" fmla="*/ 7268 h 10000"/>
                <a:gd name="connsiteX92" fmla="*/ 5310 w 10000"/>
                <a:gd name="connsiteY92" fmla="*/ 7298 h 10000"/>
                <a:gd name="connsiteX93" fmla="*/ 5432 w 10000"/>
                <a:gd name="connsiteY93" fmla="*/ 7330 h 10000"/>
                <a:gd name="connsiteX94" fmla="*/ 5553 w 10000"/>
                <a:gd name="connsiteY94" fmla="*/ 7365 h 10000"/>
                <a:gd name="connsiteX95" fmla="*/ 5676 w 10000"/>
                <a:gd name="connsiteY95" fmla="*/ 7401 h 10000"/>
                <a:gd name="connsiteX96" fmla="*/ 5796 w 10000"/>
                <a:gd name="connsiteY96" fmla="*/ 7440 h 10000"/>
                <a:gd name="connsiteX97" fmla="*/ 5916 w 10000"/>
                <a:gd name="connsiteY97" fmla="*/ 7481 h 10000"/>
                <a:gd name="connsiteX98" fmla="*/ 6034 w 10000"/>
                <a:gd name="connsiteY98" fmla="*/ 7524 h 10000"/>
                <a:gd name="connsiteX99" fmla="*/ 6153 w 10000"/>
                <a:gd name="connsiteY99" fmla="*/ 7567 h 10000"/>
                <a:gd name="connsiteX100" fmla="*/ 6271 w 10000"/>
                <a:gd name="connsiteY100" fmla="*/ 7616 h 10000"/>
                <a:gd name="connsiteX101" fmla="*/ 6389 w 10000"/>
                <a:gd name="connsiteY101" fmla="*/ 7664 h 10000"/>
                <a:gd name="connsiteX102" fmla="*/ 6504 w 10000"/>
                <a:gd name="connsiteY102" fmla="*/ 7713 h 10000"/>
                <a:gd name="connsiteX103" fmla="*/ 6620 w 10000"/>
                <a:gd name="connsiteY103" fmla="*/ 7764 h 10000"/>
                <a:gd name="connsiteX104" fmla="*/ 6735 w 10000"/>
                <a:gd name="connsiteY104" fmla="*/ 7816 h 10000"/>
                <a:gd name="connsiteX105" fmla="*/ 6846 w 10000"/>
                <a:gd name="connsiteY105" fmla="*/ 7869 h 10000"/>
                <a:gd name="connsiteX106" fmla="*/ 6960 w 10000"/>
                <a:gd name="connsiteY106" fmla="*/ 7924 h 10000"/>
                <a:gd name="connsiteX107" fmla="*/ 7070 w 10000"/>
                <a:gd name="connsiteY107" fmla="*/ 7980 h 10000"/>
                <a:gd name="connsiteX108" fmla="*/ 7181 w 10000"/>
                <a:gd name="connsiteY108" fmla="*/ 8035 h 10000"/>
                <a:gd name="connsiteX109" fmla="*/ 7290 w 10000"/>
                <a:gd name="connsiteY109" fmla="*/ 8093 h 10000"/>
                <a:gd name="connsiteX110" fmla="*/ 7397 w 10000"/>
                <a:gd name="connsiteY110" fmla="*/ 8153 h 10000"/>
                <a:gd name="connsiteX111" fmla="*/ 7504 w 10000"/>
                <a:gd name="connsiteY111" fmla="*/ 8212 h 10000"/>
                <a:gd name="connsiteX112" fmla="*/ 7609 w 10000"/>
                <a:gd name="connsiteY112" fmla="*/ 8270 h 10000"/>
                <a:gd name="connsiteX113" fmla="*/ 7712 w 10000"/>
                <a:gd name="connsiteY113" fmla="*/ 8331 h 10000"/>
                <a:gd name="connsiteX114" fmla="*/ 7815 w 10000"/>
                <a:gd name="connsiteY114" fmla="*/ 8392 h 10000"/>
                <a:gd name="connsiteX115" fmla="*/ 7915 w 10000"/>
                <a:gd name="connsiteY115" fmla="*/ 8452 h 10000"/>
                <a:gd name="connsiteX116" fmla="*/ 8014 w 10000"/>
                <a:gd name="connsiteY116" fmla="*/ 8514 h 10000"/>
                <a:gd name="connsiteX117" fmla="*/ 8112 w 10000"/>
                <a:gd name="connsiteY117" fmla="*/ 8575 h 10000"/>
                <a:gd name="connsiteX118" fmla="*/ 8302 w 10000"/>
                <a:gd name="connsiteY118" fmla="*/ 8698 h 10000"/>
                <a:gd name="connsiteX119" fmla="*/ 8484 w 10000"/>
                <a:gd name="connsiteY119" fmla="*/ 8821 h 10000"/>
                <a:gd name="connsiteX120" fmla="*/ 8661 w 10000"/>
                <a:gd name="connsiteY120" fmla="*/ 8943 h 10000"/>
                <a:gd name="connsiteX121" fmla="*/ 8828 w 10000"/>
                <a:gd name="connsiteY121" fmla="*/ 9063 h 10000"/>
                <a:gd name="connsiteX122" fmla="*/ 8989 w 10000"/>
                <a:gd name="connsiteY122" fmla="*/ 9182 h 10000"/>
                <a:gd name="connsiteX123" fmla="*/ 9139 w 10000"/>
                <a:gd name="connsiteY123" fmla="*/ 9295 h 10000"/>
                <a:gd name="connsiteX124" fmla="*/ 9283 w 10000"/>
                <a:gd name="connsiteY124" fmla="*/ 9405 h 10000"/>
                <a:gd name="connsiteX125" fmla="*/ 9416 w 10000"/>
                <a:gd name="connsiteY125" fmla="*/ 9510 h 10000"/>
                <a:gd name="connsiteX126" fmla="*/ 9539 w 10000"/>
                <a:gd name="connsiteY126" fmla="*/ 9610 h 10000"/>
                <a:gd name="connsiteX127" fmla="*/ 9653 w 10000"/>
                <a:gd name="connsiteY127" fmla="*/ 9703 h 10000"/>
                <a:gd name="connsiteX128" fmla="*/ 9756 w 10000"/>
                <a:gd name="connsiteY128" fmla="*/ 9788 h 10000"/>
                <a:gd name="connsiteX129" fmla="*/ 9849 w 10000"/>
                <a:gd name="connsiteY129" fmla="*/ 9869 h 10000"/>
                <a:gd name="connsiteX130" fmla="*/ 9929 w 10000"/>
                <a:gd name="connsiteY130" fmla="*/ 9938 h 10000"/>
                <a:gd name="connsiteX131" fmla="*/ 10000 w 10000"/>
                <a:gd name="connsiteY131" fmla="*/ 10000 h 10000"/>
                <a:gd name="connsiteX132" fmla="*/ 10000 w 10000"/>
                <a:gd name="connsiteY132" fmla="*/ 10000 h 10000"/>
                <a:gd name="connsiteX133" fmla="*/ 9986 w 10000"/>
                <a:gd name="connsiteY133" fmla="*/ 9973 h 10000"/>
                <a:gd name="connsiteX134" fmla="*/ 9971 w 10000"/>
                <a:gd name="connsiteY134" fmla="*/ 9945 h 10000"/>
                <a:gd name="connsiteX135" fmla="*/ 9958 w 10000"/>
                <a:gd name="connsiteY135" fmla="*/ 9914 h 10000"/>
                <a:gd name="connsiteX136" fmla="*/ 9944 w 10000"/>
                <a:gd name="connsiteY136" fmla="*/ 9880 h 10000"/>
                <a:gd name="connsiteX137" fmla="*/ 9918 w 10000"/>
                <a:gd name="connsiteY137" fmla="*/ 9808 h 10000"/>
                <a:gd name="connsiteX138" fmla="*/ 9893 w 10000"/>
                <a:gd name="connsiteY138" fmla="*/ 9727 h 10000"/>
                <a:gd name="connsiteX139" fmla="*/ 9867 w 10000"/>
                <a:gd name="connsiteY139" fmla="*/ 9640 h 10000"/>
                <a:gd name="connsiteX140" fmla="*/ 9842 w 10000"/>
                <a:gd name="connsiteY140" fmla="*/ 9542 h 10000"/>
                <a:gd name="connsiteX141" fmla="*/ 9819 w 10000"/>
                <a:gd name="connsiteY141" fmla="*/ 9439 h 10000"/>
                <a:gd name="connsiteX142" fmla="*/ 9795 w 10000"/>
                <a:gd name="connsiteY142" fmla="*/ 9329 h 10000"/>
                <a:gd name="connsiteX143" fmla="*/ 9773 w 10000"/>
                <a:gd name="connsiteY143" fmla="*/ 9211 h 10000"/>
                <a:gd name="connsiteX144" fmla="*/ 9751 w 10000"/>
                <a:gd name="connsiteY144" fmla="*/ 9086 h 10000"/>
                <a:gd name="connsiteX145" fmla="*/ 9728 w 10000"/>
                <a:gd name="connsiteY145" fmla="*/ 8955 h 10000"/>
                <a:gd name="connsiteX146" fmla="*/ 9708 w 10000"/>
                <a:gd name="connsiteY146" fmla="*/ 8817 h 10000"/>
                <a:gd name="connsiteX147" fmla="*/ 9688 w 10000"/>
                <a:gd name="connsiteY147" fmla="*/ 8673 h 10000"/>
                <a:gd name="connsiteX148" fmla="*/ 9669 w 10000"/>
                <a:gd name="connsiteY148" fmla="*/ 8522 h 10000"/>
                <a:gd name="connsiteX149" fmla="*/ 9650 w 10000"/>
                <a:gd name="connsiteY149" fmla="*/ 8366 h 10000"/>
                <a:gd name="connsiteX150" fmla="*/ 9633 w 10000"/>
                <a:gd name="connsiteY150" fmla="*/ 8204 h 10000"/>
                <a:gd name="connsiteX151" fmla="*/ 9617 w 10000"/>
                <a:gd name="connsiteY151" fmla="*/ 8035 h 10000"/>
                <a:gd name="connsiteX152" fmla="*/ 9600 w 10000"/>
                <a:gd name="connsiteY152" fmla="*/ 7861 h 10000"/>
                <a:gd name="connsiteX153" fmla="*/ 9586 w 10000"/>
                <a:gd name="connsiteY153" fmla="*/ 7685 h 10000"/>
                <a:gd name="connsiteX154" fmla="*/ 9571 w 10000"/>
                <a:gd name="connsiteY154" fmla="*/ 7502 h 10000"/>
                <a:gd name="connsiteX155" fmla="*/ 9558 w 10000"/>
                <a:gd name="connsiteY155" fmla="*/ 7314 h 10000"/>
                <a:gd name="connsiteX156" fmla="*/ 9546 w 10000"/>
                <a:gd name="connsiteY156" fmla="*/ 7122 h 10000"/>
                <a:gd name="connsiteX157" fmla="*/ 9534 w 10000"/>
                <a:gd name="connsiteY157" fmla="*/ 6927 h 10000"/>
                <a:gd name="connsiteX158" fmla="*/ 9525 w 10000"/>
                <a:gd name="connsiteY158" fmla="*/ 6727 h 10000"/>
                <a:gd name="connsiteX159" fmla="*/ 9516 w 10000"/>
                <a:gd name="connsiteY159" fmla="*/ 6522 h 10000"/>
                <a:gd name="connsiteX160" fmla="*/ 9508 w 10000"/>
                <a:gd name="connsiteY160" fmla="*/ 6312 h 10000"/>
                <a:gd name="connsiteX161" fmla="*/ 9502 w 10000"/>
                <a:gd name="connsiteY161" fmla="*/ 6103 h 10000"/>
                <a:gd name="connsiteX162" fmla="*/ 9496 w 10000"/>
                <a:gd name="connsiteY162" fmla="*/ 5888 h 10000"/>
                <a:gd name="connsiteX163" fmla="*/ 9491 w 10000"/>
                <a:gd name="connsiteY163" fmla="*/ 5669 h 10000"/>
                <a:gd name="connsiteX164" fmla="*/ 9489 w 10000"/>
                <a:gd name="connsiteY164" fmla="*/ 5447 h 10000"/>
                <a:gd name="connsiteX165" fmla="*/ 9488 w 10000"/>
                <a:gd name="connsiteY165" fmla="*/ 5225 h 10000"/>
                <a:gd name="connsiteX166" fmla="*/ 9487 w 10000"/>
                <a:gd name="connsiteY166" fmla="*/ 5001 h 10000"/>
                <a:gd name="connsiteX167" fmla="*/ 9487 w 10000"/>
                <a:gd name="connsiteY167" fmla="*/ 5001 h 10000"/>
                <a:gd name="connsiteX168" fmla="*/ 9488 w 10000"/>
                <a:gd name="connsiteY168" fmla="*/ 4773 h 10000"/>
                <a:gd name="connsiteX169" fmla="*/ 9489 w 10000"/>
                <a:gd name="connsiteY169" fmla="*/ 4550 h 10000"/>
                <a:gd name="connsiteX170" fmla="*/ 9491 w 10000"/>
                <a:gd name="connsiteY170" fmla="*/ 4329 h 10000"/>
                <a:gd name="connsiteX171" fmla="*/ 9496 w 10000"/>
                <a:gd name="connsiteY171" fmla="*/ 4112 h 10000"/>
                <a:gd name="connsiteX172" fmla="*/ 9502 w 10000"/>
                <a:gd name="connsiteY172" fmla="*/ 3897 h 10000"/>
                <a:gd name="connsiteX173" fmla="*/ 9508 w 10000"/>
                <a:gd name="connsiteY173" fmla="*/ 3686 h 10000"/>
                <a:gd name="connsiteX174" fmla="*/ 9516 w 10000"/>
                <a:gd name="connsiteY174" fmla="*/ 3477 h 10000"/>
                <a:gd name="connsiteX175" fmla="*/ 9525 w 10000"/>
                <a:gd name="connsiteY175" fmla="*/ 3273 h 10000"/>
                <a:gd name="connsiteX176" fmla="*/ 9534 w 10000"/>
                <a:gd name="connsiteY176" fmla="*/ 3074 h 10000"/>
                <a:gd name="connsiteX177" fmla="*/ 9546 w 10000"/>
                <a:gd name="connsiteY177" fmla="*/ 2876 h 10000"/>
                <a:gd name="connsiteX178" fmla="*/ 9558 w 10000"/>
                <a:gd name="connsiteY178" fmla="*/ 2684 h 10000"/>
                <a:gd name="connsiteX179" fmla="*/ 9571 w 10000"/>
                <a:gd name="connsiteY179" fmla="*/ 2498 h 10000"/>
                <a:gd name="connsiteX180" fmla="*/ 9584 w 10000"/>
                <a:gd name="connsiteY180" fmla="*/ 2315 h 10000"/>
                <a:gd name="connsiteX181" fmla="*/ 9600 w 10000"/>
                <a:gd name="connsiteY181" fmla="*/ 2137 h 10000"/>
                <a:gd name="connsiteX182" fmla="*/ 9617 w 10000"/>
                <a:gd name="connsiteY182" fmla="*/ 1965 h 10000"/>
                <a:gd name="connsiteX183" fmla="*/ 9633 w 10000"/>
                <a:gd name="connsiteY183" fmla="*/ 1796 h 10000"/>
                <a:gd name="connsiteX184" fmla="*/ 9650 w 10000"/>
                <a:gd name="connsiteY184" fmla="*/ 1634 h 10000"/>
                <a:gd name="connsiteX185" fmla="*/ 9669 w 10000"/>
                <a:gd name="connsiteY185" fmla="*/ 1478 h 10000"/>
                <a:gd name="connsiteX186" fmla="*/ 9687 w 10000"/>
                <a:gd name="connsiteY186" fmla="*/ 1327 h 10000"/>
                <a:gd name="connsiteX187" fmla="*/ 9708 w 10000"/>
                <a:gd name="connsiteY187" fmla="*/ 1183 h 10000"/>
                <a:gd name="connsiteX188" fmla="*/ 9728 w 10000"/>
                <a:gd name="connsiteY188" fmla="*/ 1046 h 10000"/>
                <a:gd name="connsiteX189" fmla="*/ 9749 w 10000"/>
                <a:gd name="connsiteY189" fmla="*/ 914 h 10000"/>
                <a:gd name="connsiteX190" fmla="*/ 9771 w 10000"/>
                <a:gd name="connsiteY190" fmla="*/ 789 h 10000"/>
                <a:gd name="connsiteX191" fmla="*/ 9795 w 10000"/>
                <a:gd name="connsiteY191" fmla="*/ 671 h 10000"/>
                <a:gd name="connsiteX192" fmla="*/ 9819 w 10000"/>
                <a:gd name="connsiteY192" fmla="*/ 560 h 10000"/>
                <a:gd name="connsiteX193" fmla="*/ 9842 w 10000"/>
                <a:gd name="connsiteY193" fmla="*/ 457 h 10000"/>
                <a:gd name="connsiteX194" fmla="*/ 9867 w 10000"/>
                <a:gd name="connsiteY194" fmla="*/ 360 h 10000"/>
                <a:gd name="connsiteX195" fmla="*/ 9892 w 10000"/>
                <a:gd name="connsiteY195" fmla="*/ 273 h 10000"/>
                <a:gd name="connsiteX196" fmla="*/ 9918 w 10000"/>
                <a:gd name="connsiteY196" fmla="*/ 192 h 10000"/>
                <a:gd name="connsiteX197" fmla="*/ 9944 w 10000"/>
                <a:gd name="connsiteY197" fmla="*/ 120 h 10000"/>
                <a:gd name="connsiteX198" fmla="*/ 9958 w 10000"/>
                <a:gd name="connsiteY198" fmla="*/ 85 h 10000"/>
                <a:gd name="connsiteX199" fmla="*/ 9970 w 10000"/>
                <a:gd name="connsiteY199" fmla="*/ 57 h 10000"/>
                <a:gd name="connsiteX200" fmla="*/ 9985 w 10000"/>
                <a:gd name="connsiteY200" fmla="*/ 27 h 10000"/>
                <a:gd name="connsiteX201" fmla="*/ 9998 w 10000"/>
                <a:gd name="connsiteY201" fmla="*/ 0 h 10000"/>
                <a:gd name="connsiteX202" fmla="*/ 9998 w 10000"/>
                <a:gd name="connsiteY202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144 w 10000"/>
                <a:gd name="connsiteY51" fmla="*/ 3136 h 10000"/>
                <a:gd name="connsiteX52" fmla="*/ 132 w 10000"/>
                <a:gd name="connsiteY52" fmla="*/ 3189 h 10000"/>
                <a:gd name="connsiteX53" fmla="*/ 121 w 10000"/>
                <a:gd name="connsiteY53" fmla="*/ 3242 h 10000"/>
                <a:gd name="connsiteX54" fmla="*/ 111 w 10000"/>
                <a:gd name="connsiteY54" fmla="*/ 3302 h 10000"/>
                <a:gd name="connsiteX55" fmla="*/ 101 w 10000"/>
                <a:gd name="connsiteY55" fmla="*/ 3364 h 10000"/>
                <a:gd name="connsiteX56" fmla="*/ 89 w 10000"/>
                <a:gd name="connsiteY56" fmla="*/ 3432 h 10000"/>
                <a:gd name="connsiteX57" fmla="*/ 80 w 10000"/>
                <a:gd name="connsiteY57" fmla="*/ 3502 h 10000"/>
                <a:gd name="connsiteX58" fmla="*/ 71 w 10000"/>
                <a:gd name="connsiteY58" fmla="*/ 3575 h 10000"/>
                <a:gd name="connsiteX59" fmla="*/ 63 w 10000"/>
                <a:gd name="connsiteY59" fmla="*/ 3651 h 10000"/>
                <a:gd name="connsiteX60" fmla="*/ 46 w 10000"/>
                <a:gd name="connsiteY60" fmla="*/ 3815 h 10000"/>
                <a:gd name="connsiteX61" fmla="*/ 33 w 10000"/>
                <a:gd name="connsiteY61" fmla="*/ 3989 h 10000"/>
                <a:gd name="connsiteX62" fmla="*/ 23 w 10000"/>
                <a:gd name="connsiteY62" fmla="*/ 4175 h 10000"/>
                <a:gd name="connsiteX63" fmla="*/ 12 w 10000"/>
                <a:gd name="connsiteY63" fmla="*/ 4369 h 10000"/>
                <a:gd name="connsiteX64" fmla="*/ 6 w 10000"/>
                <a:gd name="connsiteY64" fmla="*/ 4572 h 10000"/>
                <a:gd name="connsiteX65" fmla="*/ 1 w 10000"/>
                <a:gd name="connsiteY65" fmla="*/ 4782 h 10000"/>
                <a:gd name="connsiteX66" fmla="*/ 0 w 10000"/>
                <a:gd name="connsiteY66" fmla="*/ 4998 h 10000"/>
                <a:gd name="connsiteX67" fmla="*/ 0 w 10000"/>
                <a:gd name="connsiteY67" fmla="*/ 4998 h 10000"/>
                <a:gd name="connsiteX68" fmla="*/ 1 w 10000"/>
                <a:gd name="connsiteY68" fmla="*/ 5216 h 10000"/>
                <a:gd name="connsiteX69" fmla="*/ 6 w 10000"/>
                <a:gd name="connsiteY69" fmla="*/ 5425 h 10000"/>
                <a:gd name="connsiteX70" fmla="*/ 12 w 10000"/>
                <a:gd name="connsiteY70" fmla="*/ 5628 h 10000"/>
                <a:gd name="connsiteX71" fmla="*/ 23 w 10000"/>
                <a:gd name="connsiteY71" fmla="*/ 5822 h 10000"/>
                <a:gd name="connsiteX72" fmla="*/ 33 w 10000"/>
                <a:gd name="connsiteY72" fmla="*/ 6007 h 10000"/>
                <a:gd name="connsiteX73" fmla="*/ 46 w 10000"/>
                <a:gd name="connsiteY73" fmla="*/ 6181 h 10000"/>
                <a:gd name="connsiteX74" fmla="*/ 63 w 10000"/>
                <a:gd name="connsiteY74" fmla="*/ 6346 h 10000"/>
                <a:gd name="connsiteX75" fmla="*/ 71 w 10000"/>
                <a:gd name="connsiteY75" fmla="*/ 6421 h 10000"/>
                <a:gd name="connsiteX76" fmla="*/ 80 w 10000"/>
                <a:gd name="connsiteY76" fmla="*/ 6495 h 10000"/>
                <a:gd name="connsiteX77" fmla="*/ 89 w 10000"/>
                <a:gd name="connsiteY77" fmla="*/ 6565 h 10000"/>
                <a:gd name="connsiteX78" fmla="*/ 101 w 10000"/>
                <a:gd name="connsiteY78" fmla="*/ 6633 h 10000"/>
                <a:gd name="connsiteX79" fmla="*/ 111 w 10000"/>
                <a:gd name="connsiteY79" fmla="*/ 6695 h 10000"/>
                <a:gd name="connsiteX80" fmla="*/ 121 w 10000"/>
                <a:gd name="connsiteY80" fmla="*/ 6755 h 10000"/>
                <a:gd name="connsiteX81" fmla="*/ 4075 w 10000"/>
                <a:gd name="connsiteY81" fmla="*/ 7117 h 10000"/>
                <a:gd name="connsiteX82" fmla="*/ 4200 w 10000"/>
                <a:gd name="connsiteY82" fmla="*/ 7122 h 10000"/>
                <a:gd name="connsiteX83" fmla="*/ 4324 w 10000"/>
                <a:gd name="connsiteY83" fmla="*/ 7129 h 10000"/>
                <a:gd name="connsiteX84" fmla="*/ 4447 w 10000"/>
                <a:gd name="connsiteY84" fmla="*/ 7142 h 10000"/>
                <a:gd name="connsiteX85" fmla="*/ 4572 w 10000"/>
                <a:gd name="connsiteY85" fmla="*/ 7155 h 10000"/>
                <a:gd name="connsiteX86" fmla="*/ 4695 w 10000"/>
                <a:gd name="connsiteY86" fmla="*/ 7173 h 10000"/>
                <a:gd name="connsiteX87" fmla="*/ 4820 w 10000"/>
                <a:gd name="connsiteY87" fmla="*/ 7193 h 10000"/>
                <a:gd name="connsiteX88" fmla="*/ 4942 w 10000"/>
                <a:gd name="connsiteY88" fmla="*/ 7216 h 10000"/>
                <a:gd name="connsiteX89" fmla="*/ 5065 w 10000"/>
                <a:gd name="connsiteY89" fmla="*/ 7240 h 10000"/>
                <a:gd name="connsiteX90" fmla="*/ 5189 w 10000"/>
                <a:gd name="connsiteY90" fmla="*/ 7268 h 10000"/>
                <a:gd name="connsiteX91" fmla="*/ 5310 w 10000"/>
                <a:gd name="connsiteY91" fmla="*/ 7298 h 10000"/>
                <a:gd name="connsiteX92" fmla="*/ 5432 w 10000"/>
                <a:gd name="connsiteY92" fmla="*/ 7330 h 10000"/>
                <a:gd name="connsiteX93" fmla="*/ 5553 w 10000"/>
                <a:gd name="connsiteY93" fmla="*/ 7365 h 10000"/>
                <a:gd name="connsiteX94" fmla="*/ 5676 w 10000"/>
                <a:gd name="connsiteY94" fmla="*/ 7401 h 10000"/>
                <a:gd name="connsiteX95" fmla="*/ 5796 w 10000"/>
                <a:gd name="connsiteY95" fmla="*/ 7440 h 10000"/>
                <a:gd name="connsiteX96" fmla="*/ 5916 w 10000"/>
                <a:gd name="connsiteY96" fmla="*/ 7481 h 10000"/>
                <a:gd name="connsiteX97" fmla="*/ 6034 w 10000"/>
                <a:gd name="connsiteY97" fmla="*/ 7524 h 10000"/>
                <a:gd name="connsiteX98" fmla="*/ 6153 w 10000"/>
                <a:gd name="connsiteY98" fmla="*/ 7567 h 10000"/>
                <a:gd name="connsiteX99" fmla="*/ 6271 w 10000"/>
                <a:gd name="connsiteY99" fmla="*/ 7616 h 10000"/>
                <a:gd name="connsiteX100" fmla="*/ 6389 w 10000"/>
                <a:gd name="connsiteY100" fmla="*/ 7664 h 10000"/>
                <a:gd name="connsiteX101" fmla="*/ 6504 w 10000"/>
                <a:gd name="connsiteY101" fmla="*/ 7713 h 10000"/>
                <a:gd name="connsiteX102" fmla="*/ 6620 w 10000"/>
                <a:gd name="connsiteY102" fmla="*/ 7764 h 10000"/>
                <a:gd name="connsiteX103" fmla="*/ 6735 w 10000"/>
                <a:gd name="connsiteY103" fmla="*/ 7816 h 10000"/>
                <a:gd name="connsiteX104" fmla="*/ 6846 w 10000"/>
                <a:gd name="connsiteY104" fmla="*/ 7869 h 10000"/>
                <a:gd name="connsiteX105" fmla="*/ 6960 w 10000"/>
                <a:gd name="connsiteY105" fmla="*/ 7924 h 10000"/>
                <a:gd name="connsiteX106" fmla="*/ 7070 w 10000"/>
                <a:gd name="connsiteY106" fmla="*/ 7980 h 10000"/>
                <a:gd name="connsiteX107" fmla="*/ 7181 w 10000"/>
                <a:gd name="connsiteY107" fmla="*/ 8035 h 10000"/>
                <a:gd name="connsiteX108" fmla="*/ 7290 w 10000"/>
                <a:gd name="connsiteY108" fmla="*/ 8093 h 10000"/>
                <a:gd name="connsiteX109" fmla="*/ 7397 w 10000"/>
                <a:gd name="connsiteY109" fmla="*/ 8153 h 10000"/>
                <a:gd name="connsiteX110" fmla="*/ 7504 w 10000"/>
                <a:gd name="connsiteY110" fmla="*/ 8212 h 10000"/>
                <a:gd name="connsiteX111" fmla="*/ 7609 w 10000"/>
                <a:gd name="connsiteY111" fmla="*/ 8270 h 10000"/>
                <a:gd name="connsiteX112" fmla="*/ 7712 w 10000"/>
                <a:gd name="connsiteY112" fmla="*/ 8331 h 10000"/>
                <a:gd name="connsiteX113" fmla="*/ 7815 w 10000"/>
                <a:gd name="connsiteY113" fmla="*/ 8392 h 10000"/>
                <a:gd name="connsiteX114" fmla="*/ 7915 w 10000"/>
                <a:gd name="connsiteY114" fmla="*/ 8452 h 10000"/>
                <a:gd name="connsiteX115" fmla="*/ 8014 w 10000"/>
                <a:gd name="connsiteY115" fmla="*/ 8514 h 10000"/>
                <a:gd name="connsiteX116" fmla="*/ 8112 w 10000"/>
                <a:gd name="connsiteY116" fmla="*/ 8575 h 10000"/>
                <a:gd name="connsiteX117" fmla="*/ 8302 w 10000"/>
                <a:gd name="connsiteY117" fmla="*/ 8698 h 10000"/>
                <a:gd name="connsiteX118" fmla="*/ 8484 w 10000"/>
                <a:gd name="connsiteY118" fmla="*/ 8821 h 10000"/>
                <a:gd name="connsiteX119" fmla="*/ 8661 w 10000"/>
                <a:gd name="connsiteY119" fmla="*/ 8943 h 10000"/>
                <a:gd name="connsiteX120" fmla="*/ 8828 w 10000"/>
                <a:gd name="connsiteY120" fmla="*/ 9063 h 10000"/>
                <a:gd name="connsiteX121" fmla="*/ 8989 w 10000"/>
                <a:gd name="connsiteY121" fmla="*/ 9182 h 10000"/>
                <a:gd name="connsiteX122" fmla="*/ 9139 w 10000"/>
                <a:gd name="connsiteY122" fmla="*/ 9295 h 10000"/>
                <a:gd name="connsiteX123" fmla="*/ 9283 w 10000"/>
                <a:gd name="connsiteY123" fmla="*/ 9405 h 10000"/>
                <a:gd name="connsiteX124" fmla="*/ 9416 w 10000"/>
                <a:gd name="connsiteY124" fmla="*/ 9510 h 10000"/>
                <a:gd name="connsiteX125" fmla="*/ 9539 w 10000"/>
                <a:gd name="connsiteY125" fmla="*/ 9610 h 10000"/>
                <a:gd name="connsiteX126" fmla="*/ 9653 w 10000"/>
                <a:gd name="connsiteY126" fmla="*/ 9703 h 10000"/>
                <a:gd name="connsiteX127" fmla="*/ 9756 w 10000"/>
                <a:gd name="connsiteY127" fmla="*/ 9788 h 10000"/>
                <a:gd name="connsiteX128" fmla="*/ 9849 w 10000"/>
                <a:gd name="connsiteY128" fmla="*/ 9869 h 10000"/>
                <a:gd name="connsiteX129" fmla="*/ 9929 w 10000"/>
                <a:gd name="connsiteY129" fmla="*/ 9938 h 10000"/>
                <a:gd name="connsiteX130" fmla="*/ 10000 w 10000"/>
                <a:gd name="connsiteY130" fmla="*/ 10000 h 10000"/>
                <a:gd name="connsiteX131" fmla="*/ 10000 w 10000"/>
                <a:gd name="connsiteY131" fmla="*/ 10000 h 10000"/>
                <a:gd name="connsiteX132" fmla="*/ 9986 w 10000"/>
                <a:gd name="connsiteY132" fmla="*/ 9973 h 10000"/>
                <a:gd name="connsiteX133" fmla="*/ 9971 w 10000"/>
                <a:gd name="connsiteY133" fmla="*/ 9945 h 10000"/>
                <a:gd name="connsiteX134" fmla="*/ 9958 w 10000"/>
                <a:gd name="connsiteY134" fmla="*/ 9914 h 10000"/>
                <a:gd name="connsiteX135" fmla="*/ 9944 w 10000"/>
                <a:gd name="connsiteY135" fmla="*/ 9880 h 10000"/>
                <a:gd name="connsiteX136" fmla="*/ 9918 w 10000"/>
                <a:gd name="connsiteY136" fmla="*/ 9808 h 10000"/>
                <a:gd name="connsiteX137" fmla="*/ 9893 w 10000"/>
                <a:gd name="connsiteY137" fmla="*/ 9727 h 10000"/>
                <a:gd name="connsiteX138" fmla="*/ 9867 w 10000"/>
                <a:gd name="connsiteY138" fmla="*/ 9640 h 10000"/>
                <a:gd name="connsiteX139" fmla="*/ 9842 w 10000"/>
                <a:gd name="connsiteY139" fmla="*/ 9542 h 10000"/>
                <a:gd name="connsiteX140" fmla="*/ 9819 w 10000"/>
                <a:gd name="connsiteY140" fmla="*/ 9439 h 10000"/>
                <a:gd name="connsiteX141" fmla="*/ 9795 w 10000"/>
                <a:gd name="connsiteY141" fmla="*/ 9329 h 10000"/>
                <a:gd name="connsiteX142" fmla="*/ 9773 w 10000"/>
                <a:gd name="connsiteY142" fmla="*/ 9211 h 10000"/>
                <a:gd name="connsiteX143" fmla="*/ 9751 w 10000"/>
                <a:gd name="connsiteY143" fmla="*/ 9086 h 10000"/>
                <a:gd name="connsiteX144" fmla="*/ 9728 w 10000"/>
                <a:gd name="connsiteY144" fmla="*/ 8955 h 10000"/>
                <a:gd name="connsiteX145" fmla="*/ 9708 w 10000"/>
                <a:gd name="connsiteY145" fmla="*/ 8817 h 10000"/>
                <a:gd name="connsiteX146" fmla="*/ 9688 w 10000"/>
                <a:gd name="connsiteY146" fmla="*/ 8673 h 10000"/>
                <a:gd name="connsiteX147" fmla="*/ 9669 w 10000"/>
                <a:gd name="connsiteY147" fmla="*/ 8522 h 10000"/>
                <a:gd name="connsiteX148" fmla="*/ 9650 w 10000"/>
                <a:gd name="connsiteY148" fmla="*/ 8366 h 10000"/>
                <a:gd name="connsiteX149" fmla="*/ 9633 w 10000"/>
                <a:gd name="connsiteY149" fmla="*/ 8204 h 10000"/>
                <a:gd name="connsiteX150" fmla="*/ 9617 w 10000"/>
                <a:gd name="connsiteY150" fmla="*/ 8035 h 10000"/>
                <a:gd name="connsiteX151" fmla="*/ 9600 w 10000"/>
                <a:gd name="connsiteY151" fmla="*/ 7861 h 10000"/>
                <a:gd name="connsiteX152" fmla="*/ 9586 w 10000"/>
                <a:gd name="connsiteY152" fmla="*/ 7685 h 10000"/>
                <a:gd name="connsiteX153" fmla="*/ 9571 w 10000"/>
                <a:gd name="connsiteY153" fmla="*/ 7502 h 10000"/>
                <a:gd name="connsiteX154" fmla="*/ 9558 w 10000"/>
                <a:gd name="connsiteY154" fmla="*/ 7314 h 10000"/>
                <a:gd name="connsiteX155" fmla="*/ 9546 w 10000"/>
                <a:gd name="connsiteY155" fmla="*/ 7122 h 10000"/>
                <a:gd name="connsiteX156" fmla="*/ 9534 w 10000"/>
                <a:gd name="connsiteY156" fmla="*/ 6927 h 10000"/>
                <a:gd name="connsiteX157" fmla="*/ 9525 w 10000"/>
                <a:gd name="connsiteY157" fmla="*/ 6727 h 10000"/>
                <a:gd name="connsiteX158" fmla="*/ 9516 w 10000"/>
                <a:gd name="connsiteY158" fmla="*/ 6522 h 10000"/>
                <a:gd name="connsiteX159" fmla="*/ 9508 w 10000"/>
                <a:gd name="connsiteY159" fmla="*/ 6312 h 10000"/>
                <a:gd name="connsiteX160" fmla="*/ 9502 w 10000"/>
                <a:gd name="connsiteY160" fmla="*/ 6103 h 10000"/>
                <a:gd name="connsiteX161" fmla="*/ 9496 w 10000"/>
                <a:gd name="connsiteY161" fmla="*/ 5888 h 10000"/>
                <a:gd name="connsiteX162" fmla="*/ 9491 w 10000"/>
                <a:gd name="connsiteY162" fmla="*/ 5669 h 10000"/>
                <a:gd name="connsiteX163" fmla="*/ 9489 w 10000"/>
                <a:gd name="connsiteY163" fmla="*/ 5447 h 10000"/>
                <a:gd name="connsiteX164" fmla="*/ 9488 w 10000"/>
                <a:gd name="connsiteY164" fmla="*/ 5225 h 10000"/>
                <a:gd name="connsiteX165" fmla="*/ 9487 w 10000"/>
                <a:gd name="connsiteY165" fmla="*/ 5001 h 10000"/>
                <a:gd name="connsiteX166" fmla="*/ 9487 w 10000"/>
                <a:gd name="connsiteY166" fmla="*/ 5001 h 10000"/>
                <a:gd name="connsiteX167" fmla="*/ 9488 w 10000"/>
                <a:gd name="connsiteY167" fmla="*/ 4773 h 10000"/>
                <a:gd name="connsiteX168" fmla="*/ 9489 w 10000"/>
                <a:gd name="connsiteY168" fmla="*/ 4550 h 10000"/>
                <a:gd name="connsiteX169" fmla="*/ 9491 w 10000"/>
                <a:gd name="connsiteY169" fmla="*/ 4329 h 10000"/>
                <a:gd name="connsiteX170" fmla="*/ 9496 w 10000"/>
                <a:gd name="connsiteY170" fmla="*/ 4112 h 10000"/>
                <a:gd name="connsiteX171" fmla="*/ 9502 w 10000"/>
                <a:gd name="connsiteY171" fmla="*/ 3897 h 10000"/>
                <a:gd name="connsiteX172" fmla="*/ 9508 w 10000"/>
                <a:gd name="connsiteY172" fmla="*/ 3686 h 10000"/>
                <a:gd name="connsiteX173" fmla="*/ 9516 w 10000"/>
                <a:gd name="connsiteY173" fmla="*/ 3477 h 10000"/>
                <a:gd name="connsiteX174" fmla="*/ 9525 w 10000"/>
                <a:gd name="connsiteY174" fmla="*/ 3273 h 10000"/>
                <a:gd name="connsiteX175" fmla="*/ 9534 w 10000"/>
                <a:gd name="connsiteY175" fmla="*/ 3074 h 10000"/>
                <a:gd name="connsiteX176" fmla="*/ 9546 w 10000"/>
                <a:gd name="connsiteY176" fmla="*/ 2876 h 10000"/>
                <a:gd name="connsiteX177" fmla="*/ 9558 w 10000"/>
                <a:gd name="connsiteY177" fmla="*/ 2684 h 10000"/>
                <a:gd name="connsiteX178" fmla="*/ 9571 w 10000"/>
                <a:gd name="connsiteY178" fmla="*/ 2498 h 10000"/>
                <a:gd name="connsiteX179" fmla="*/ 9584 w 10000"/>
                <a:gd name="connsiteY179" fmla="*/ 2315 h 10000"/>
                <a:gd name="connsiteX180" fmla="*/ 9600 w 10000"/>
                <a:gd name="connsiteY180" fmla="*/ 2137 h 10000"/>
                <a:gd name="connsiteX181" fmla="*/ 9617 w 10000"/>
                <a:gd name="connsiteY181" fmla="*/ 1965 h 10000"/>
                <a:gd name="connsiteX182" fmla="*/ 9633 w 10000"/>
                <a:gd name="connsiteY182" fmla="*/ 1796 h 10000"/>
                <a:gd name="connsiteX183" fmla="*/ 9650 w 10000"/>
                <a:gd name="connsiteY183" fmla="*/ 1634 h 10000"/>
                <a:gd name="connsiteX184" fmla="*/ 9669 w 10000"/>
                <a:gd name="connsiteY184" fmla="*/ 1478 h 10000"/>
                <a:gd name="connsiteX185" fmla="*/ 9687 w 10000"/>
                <a:gd name="connsiteY185" fmla="*/ 1327 h 10000"/>
                <a:gd name="connsiteX186" fmla="*/ 9708 w 10000"/>
                <a:gd name="connsiteY186" fmla="*/ 1183 h 10000"/>
                <a:gd name="connsiteX187" fmla="*/ 9728 w 10000"/>
                <a:gd name="connsiteY187" fmla="*/ 1046 h 10000"/>
                <a:gd name="connsiteX188" fmla="*/ 9749 w 10000"/>
                <a:gd name="connsiteY188" fmla="*/ 914 h 10000"/>
                <a:gd name="connsiteX189" fmla="*/ 9771 w 10000"/>
                <a:gd name="connsiteY189" fmla="*/ 789 h 10000"/>
                <a:gd name="connsiteX190" fmla="*/ 9795 w 10000"/>
                <a:gd name="connsiteY190" fmla="*/ 671 h 10000"/>
                <a:gd name="connsiteX191" fmla="*/ 9819 w 10000"/>
                <a:gd name="connsiteY191" fmla="*/ 560 h 10000"/>
                <a:gd name="connsiteX192" fmla="*/ 9842 w 10000"/>
                <a:gd name="connsiteY192" fmla="*/ 457 h 10000"/>
                <a:gd name="connsiteX193" fmla="*/ 9867 w 10000"/>
                <a:gd name="connsiteY193" fmla="*/ 360 h 10000"/>
                <a:gd name="connsiteX194" fmla="*/ 9892 w 10000"/>
                <a:gd name="connsiteY194" fmla="*/ 273 h 10000"/>
                <a:gd name="connsiteX195" fmla="*/ 9918 w 10000"/>
                <a:gd name="connsiteY195" fmla="*/ 192 h 10000"/>
                <a:gd name="connsiteX196" fmla="*/ 9944 w 10000"/>
                <a:gd name="connsiteY196" fmla="*/ 120 h 10000"/>
                <a:gd name="connsiteX197" fmla="*/ 9958 w 10000"/>
                <a:gd name="connsiteY197" fmla="*/ 85 h 10000"/>
                <a:gd name="connsiteX198" fmla="*/ 9970 w 10000"/>
                <a:gd name="connsiteY198" fmla="*/ 57 h 10000"/>
                <a:gd name="connsiteX199" fmla="*/ 9985 w 10000"/>
                <a:gd name="connsiteY199" fmla="*/ 27 h 10000"/>
                <a:gd name="connsiteX200" fmla="*/ 9998 w 10000"/>
                <a:gd name="connsiteY200" fmla="*/ 0 h 10000"/>
                <a:gd name="connsiteX201" fmla="*/ 9998 w 10000"/>
                <a:gd name="connsiteY201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4076 w 10000"/>
                <a:gd name="connsiteY50" fmla="*/ 2881 h 10000"/>
                <a:gd name="connsiteX51" fmla="*/ 144 w 10000"/>
                <a:gd name="connsiteY51" fmla="*/ 3136 h 10000"/>
                <a:gd name="connsiteX52" fmla="*/ 132 w 10000"/>
                <a:gd name="connsiteY52" fmla="*/ 3189 h 10000"/>
                <a:gd name="connsiteX53" fmla="*/ 121 w 10000"/>
                <a:gd name="connsiteY53" fmla="*/ 3242 h 10000"/>
                <a:gd name="connsiteX54" fmla="*/ 111 w 10000"/>
                <a:gd name="connsiteY54" fmla="*/ 3302 h 10000"/>
                <a:gd name="connsiteX55" fmla="*/ 101 w 10000"/>
                <a:gd name="connsiteY55" fmla="*/ 3364 h 10000"/>
                <a:gd name="connsiteX56" fmla="*/ 89 w 10000"/>
                <a:gd name="connsiteY56" fmla="*/ 3432 h 10000"/>
                <a:gd name="connsiteX57" fmla="*/ 80 w 10000"/>
                <a:gd name="connsiteY57" fmla="*/ 3502 h 10000"/>
                <a:gd name="connsiteX58" fmla="*/ 71 w 10000"/>
                <a:gd name="connsiteY58" fmla="*/ 3575 h 10000"/>
                <a:gd name="connsiteX59" fmla="*/ 63 w 10000"/>
                <a:gd name="connsiteY59" fmla="*/ 3651 h 10000"/>
                <a:gd name="connsiteX60" fmla="*/ 46 w 10000"/>
                <a:gd name="connsiteY60" fmla="*/ 3815 h 10000"/>
                <a:gd name="connsiteX61" fmla="*/ 33 w 10000"/>
                <a:gd name="connsiteY61" fmla="*/ 3989 h 10000"/>
                <a:gd name="connsiteX62" fmla="*/ 23 w 10000"/>
                <a:gd name="connsiteY62" fmla="*/ 4175 h 10000"/>
                <a:gd name="connsiteX63" fmla="*/ 12 w 10000"/>
                <a:gd name="connsiteY63" fmla="*/ 4369 h 10000"/>
                <a:gd name="connsiteX64" fmla="*/ 6 w 10000"/>
                <a:gd name="connsiteY64" fmla="*/ 4572 h 10000"/>
                <a:gd name="connsiteX65" fmla="*/ 1 w 10000"/>
                <a:gd name="connsiteY65" fmla="*/ 4782 h 10000"/>
                <a:gd name="connsiteX66" fmla="*/ 0 w 10000"/>
                <a:gd name="connsiteY66" fmla="*/ 4998 h 10000"/>
                <a:gd name="connsiteX67" fmla="*/ 0 w 10000"/>
                <a:gd name="connsiteY67" fmla="*/ 4998 h 10000"/>
                <a:gd name="connsiteX68" fmla="*/ 1 w 10000"/>
                <a:gd name="connsiteY68" fmla="*/ 5216 h 10000"/>
                <a:gd name="connsiteX69" fmla="*/ 6 w 10000"/>
                <a:gd name="connsiteY69" fmla="*/ 5425 h 10000"/>
                <a:gd name="connsiteX70" fmla="*/ 12 w 10000"/>
                <a:gd name="connsiteY70" fmla="*/ 5628 h 10000"/>
                <a:gd name="connsiteX71" fmla="*/ 23 w 10000"/>
                <a:gd name="connsiteY71" fmla="*/ 5822 h 10000"/>
                <a:gd name="connsiteX72" fmla="*/ 33 w 10000"/>
                <a:gd name="connsiteY72" fmla="*/ 6007 h 10000"/>
                <a:gd name="connsiteX73" fmla="*/ 46 w 10000"/>
                <a:gd name="connsiteY73" fmla="*/ 6181 h 10000"/>
                <a:gd name="connsiteX74" fmla="*/ 63 w 10000"/>
                <a:gd name="connsiteY74" fmla="*/ 6346 h 10000"/>
                <a:gd name="connsiteX75" fmla="*/ 71 w 10000"/>
                <a:gd name="connsiteY75" fmla="*/ 6421 h 10000"/>
                <a:gd name="connsiteX76" fmla="*/ 80 w 10000"/>
                <a:gd name="connsiteY76" fmla="*/ 6495 h 10000"/>
                <a:gd name="connsiteX77" fmla="*/ 89 w 10000"/>
                <a:gd name="connsiteY77" fmla="*/ 6565 h 10000"/>
                <a:gd name="connsiteX78" fmla="*/ 101 w 10000"/>
                <a:gd name="connsiteY78" fmla="*/ 6633 h 10000"/>
                <a:gd name="connsiteX79" fmla="*/ 111 w 10000"/>
                <a:gd name="connsiteY79" fmla="*/ 6695 h 10000"/>
                <a:gd name="connsiteX80" fmla="*/ 121 w 10000"/>
                <a:gd name="connsiteY80" fmla="*/ 6755 h 10000"/>
                <a:gd name="connsiteX81" fmla="*/ 4200 w 10000"/>
                <a:gd name="connsiteY81" fmla="*/ 7122 h 10000"/>
                <a:gd name="connsiteX82" fmla="*/ 4324 w 10000"/>
                <a:gd name="connsiteY82" fmla="*/ 7129 h 10000"/>
                <a:gd name="connsiteX83" fmla="*/ 4447 w 10000"/>
                <a:gd name="connsiteY83" fmla="*/ 7142 h 10000"/>
                <a:gd name="connsiteX84" fmla="*/ 4572 w 10000"/>
                <a:gd name="connsiteY84" fmla="*/ 7155 h 10000"/>
                <a:gd name="connsiteX85" fmla="*/ 4695 w 10000"/>
                <a:gd name="connsiteY85" fmla="*/ 7173 h 10000"/>
                <a:gd name="connsiteX86" fmla="*/ 4820 w 10000"/>
                <a:gd name="connsiteY86" fmla="*/ 7193 h 10000"/>
                <a:gd name="connsiteX87" fmla="*/ 4942 w 10000"/>
                <a:gd name="connsiteY87" fmla="*/ 7216 h 10000"/>
                <a:gd name="connsiteX88" fmla="*/ 5065 w 10000"/>
                <a:gd name="connsiteY88" fmla="*/ 7240 h 10000"/>
                <a:gd name="connsiteX89" fmla="*/ 5189 w 10000"/>
                <a:gd name="connsiteY89" fmla="*/ 7268 h 10000"/>
                <a:gd name="connsiteX90" fmla="*/ 5310 w 10000"/>
                <a:gd name="connsiteY90" fmla="*/ 7298 h 10000"/>
                <a:gd name="connsiteX91" fmla="*/ 5432 w 10000"/>
                <a:gd name="connsiteY91" fmla="*/ 7330 h 10000"/>
                <a:gd name="connsiteX92" fmla="*/ 5553 w 10000"/>
                <a:gd name="connsiteY92" fmla="*/ 7365 h 10000"/>
                <a:gd name="connsiteX93" fmla="*/ 5676 w 10000"/>
                <a:gd name="connsiteY93" fmla="*/ 7401 h 10000"/>
                <a:gd name="connsiteX94" fmla="*/ 5796 w 10000"/>
                <a:gd name="connsiteY94" fmla="*/ 7440 h 10000"/>
                <a:gd name="connsiteX95" fmla="*/ 5916 w 10000"/>
                <a:gd name="connsiteY95" fmla="*/ 7481 h 10000"/>
                <a:gd name="connsiteX96" fmla="*/ 6034 w 10000"/>
                <a:gd name="connsiteY96" fmla="*/ 7524 h 10000"/>
                <a:gd name="connsiteX97" fmla="*/ 6153 w 10000"/>
                <a:gd name="connsiteY97" fmla="*/ 7567 h 10000"/>
                <a:gd name="connsiteX98" fmla="*/ 6271 w 10000"/>
                <a:gd name="connsiteY98" fmla="*/ 7616 h 10000"/>
                <a:gd name="connsiteX99" fmla="*/ 6389 w 10000"/>
                <a:gd name="connsiteY99" fmla="*/ 7664 h 10000"/>
                <a:gd name="connsiteX100" fmla="*/ 6504 w 10000"/>
                <a:gd name="connsiteY100" fmla="*/ 7713 h 10000"/>
                <a:gd name="connsiteX101" fmla="*/ 6620 w 10000"/>
                <a:gd name="connsiteY101" fmla="*/ 7764 h 10000"/>
                <a:gd name="connsiteX102" fmla="*/ 6735 w 10000"/>
                <a:gd name="connsiteY102" fmla="*/ 7816 h 10000"/>
                <a:gd name="connsiteX103" fmla="*/ 6846 w 10000"/>
                <a:gd name="connsiteY103" fmla="*/ 7869 h 10000"/>
                <a:gd name="connsiteX104" fmla="*/ 6960 w 10000"/>
                <a:gd name="connsiteY104" fmla="*/ 7924 h 10000"/>
                <a:gd name="connsiteX105" fmla="*/ 7070 w 10000"/>
                <a:gd name="connsiteY105" fmla="*/ 7980 h 10000"/>
                <a:gd name="connsiteX106" fmla="*/ 7181 w 10000"/>
                <a:gd name="connsiteY106" fmla="*/ 8035 h 10000"/>
                <a:gd name="connsiteX107" fmla="*/ 7290 w 10000"/>
                <a:gd name="connsiteY107" fmla="*/ 8093 h 10000"/>
                <a:gd name="connsiteX108" fmla="*/ 7397 w 10000"/>
                <a:gd name="connsiteY108" fmla="*/ 8153 h 10000"/>
                <a:gd name="connsiteX109" fmla="*/ 7504 w 10000"/>
                <a:gd name="connsiteY109" fmla="*/ 8212 h 10000"/>
                <a:gd name="connsiteX110" fmla="*/ 7609 w 10000"/>
                <a:gd name="connsiteY110" fmla="*/ 8270 h 10000"/>
                <a:gd name="connsiteX111" fmla="*/ 7712 w 10000"/>
                <a:gd name="connsiteY111" fmla="*/ 8331 h 10000"/>
                <a:gd name="connsiteX112" fmla="*/ 7815 w 10000"/>
                <a:gd name="connsiteY112" fmla="*/ 8392 h 10000"/>
                <a:gd name="connsiteX113" fmla="*/ 7915 w 10000"/>
                <a:gd name="connsiteY113" fmla="*/ 8452 h 10000"/>
                <a:gd name="connsiteX114" fmla="*/ 8014 w 10000"/>
                <a:gd name="connsiteY114" fmla="*/ 8514 h 10000"/>
                <a:gd name="connsiteX115" fmla="*/ 8112 w 10000"/>
                <a:gd name="connsiteY115" fmla="*/ 8575 h 10000"/>
                <a:gd name="connsiteX116" fmla="*/ 8302 w 10000"/>
                <a:gd name="connsiteY116" fmla="*/ 8698 h 10000"/>
                <a:gd name="connsiteX117" fmla="*/ 8484 w 10000"/>
                <a:gd name="connsiteY117" fmla="*/ 8821 h 10000"/>
                <a:gd name="connsiteX118" fmla="*/ 8661 w 10000"/>
                <a:gd name="connsiteY118" fmla="*/ 8943 h 10000"/>
                <a:gd name="connsiteX119" fmla="*/ 8828 w 10000"/>
                <a:gd name="connsiteY119" fmla="*/ 9063 h 10000"/>
                <a:gd name="connsiteX120" fmla="*/ 8989 w 10000"/>
                <a:gd name="connsiteY120" fmla="*/ 9182 h 10000"/>
                <a:gd name="connsiteX121" fmla="*/ 9139 w 10000"/>
                <a:gd name="connsiteY121" fmla="*/ 9295 h 10000"/>
                <a:gd name="connsiteX122" fmla="*/ 9283 w 10000"/>
                <a:gd name="connsiteY122" fmla="*/ 9405 h 10000"/>
                <a:gd name="connsiteX123" fmla="*/ 9416 w 10000"/>
                <a:gd name="connsiteY123" fmla="*/ 9510 h 10000"/>
                <a:gd name="connsiteX124" fmla="*/ 9539 w 10000"/>
                <a:gd name="connsiteY124" fmla="*/ 9610 h 10000"/>
                <a:gd name="connsiteX125" fmla="*/ 9653 w 10000"/>
                <a:gd name="connsiteY125" fmla="*/ 9703 h 10000"/>
                <a:gd name="connsiteX126" fmla="*/ 9756 w 10000"/>
                <a:gd name="connsiteY126" fmla="*/ 9788 h 10000"/>
                <a:gd name="connsiteX127" fmla="*/ 9849 w 10000"/>
                <a:gd name="connsiteY127" fmla="*/ 9869 h 10000"/>
                <a:gd name="connsiteX128" fmla="*/ 9929 w 10000"/>
                <a:gd name="connsiteY128" fmla="*/ 9938 h 10000"/>
                <a:gd name="connsiteX129" fmla="*/ 10000 w 10000"/>
                <a:gd name="connsiteY129" fmla="*/ 10000 h 10000"/>
                <a:gd name="connsiteX130" fmla="*/ 10000 w 10000"/>
                <a:gd name="connsiteY130" fmla="*/ 10000 h 10000"/>
                <a:gd name="connsiteX131" fmla="*/ 9986 w 10000"/>
                <a:gd name="connsiteY131" fmla="*/ 9973 h 10000"/>
                <a:gd name="connsiteX132" fmla="*/ 9971 w 10000"/>
                <a:gd name="connsiteY132" fmla="*/ 9945 h 10000"/>
                <a:gd name="connsiteX133" fmla="*/ 9958 w 10000"/>
                <a:gd name="connsiteY133" fmla="*/ 9914 h 10000"/>
                <a:gd name="connsiteX134" fmla="*/ 9944 w 10000"/>
                <a:gd name="connsiteY134" fmla="*/ 9880 h 10000"/>
                <a:gd name="connsiteX135" fmla="*/ 9918 w 10000"/>
                <a:gd name="connsiteY135" fmla="*/ 9808 h 10000"/>
                <a:gd name="connsiteX136" fmla="*/ 9893 w 10000"/>
                <a:gd name="connsiteY136" fmla="*/ 9727 h 10000"/>
                <a:gd name="connsiteX137" fmla="*/ 9867 w 10000"/>
                <a:gd name="connsiteY137" fmla="*/ 9640 h 10000"/>
                <a:gd name="connsiteX138" fmla="*/ 9842 w 10000"/>
                <a:gd name="connsiteY138" fmla="*/ 9542 h 10000"/>
                <a:gd name="connsiteX139" fmla="*/ 9819 w 10000"/>
                <a:gd name="connsiteY139" fmla="*/ 9439 h 10000"/>
                <a:gd name="connsiteX140" fmla="*/ 9795 w 10000"/>
                <a:gd name="connsiteY140" fmla="*/ 9329 h 10000"/>
                <a:gd name="connsiteX141" fmla="*/ 9773 w 10000"/>
                <a:gd name="connsiteY141" fmla="*/ 9211 h 10000"/>
                <a:gd name="connsiteX142" fmla="*/ 9751 w 10000"/>
                <a:gd name="connsiteY142" fmla="*/ 9086 h 10000"/>
                <a:gd name="connsiteX143" fmla="*/ 9728 w 10000"/>
                <a:gd name="connsiteY143" fmla="*/ 8955 h 10000"/>
                <a:gd name="connsiteX144" fmla="*/ 9708 w 10000"/>
                <a:gd name="connsiteY144" fmla="*/ 8817 h 10000"/>
                <a:gd name="connsiteX145" fmla="*/ 9688 w 10000"/>
                <a:gd name="connsiteY145" fmla="*/ 8673 h 10000"/>
                <a:gd name="connsiteX146" fmla="*/ 9669 w 10000"/>
                <a:gd name="connsiteY146" fmla="*/ 8522 h 10000"/>
                <a:gd name="connsiteX147" fmla="*/ 9650 w 10000"/>
                <a:gd name="connsiteY147" fmla="*/ 8366 h 10000"/>
                <a:gd name="connsiteX148" fmla="*/ 9633 w 10000"/>
                <a:gd name="connsiteY148" fmla="*/ 8204 h 10000"/>
                <a:gd name="connsiteX149" fmla="*/ 9617 w 10000"/>
                <a:gd name="connsiteY149" fmla="*/ 8035 h 10000"/>
                <a:gd name="connsiteX150" fmla="*/ 9600 w 10000"/>
                <a:gd name="connsiteY150" fmla="*/ 7861 h 10000"/>
                <a:gd name="connsiteX151" fmla="*/ 9586 w 10000"/>
                <a:gd name="connsiteY151" fmla="*/ 7685 h 10000"/>
                <a:gd name="connsiteX152" fmla="*/ 9571 w 10000"/>
                <a:gd name="connsiteY152" fmla="*/ 7502 h 10000"/>
                <a:gd name="connsiteX153" fmla="*/ 9558 w 10000"/>
                <a:gd name="connsiteY153" fmla="*/ 7314 h 10000"/>
                <a:gd name="connsiteX154" fmla="*/ 9546 w 10000"/>
                <a:gd name="connsiteY154" fmla="*/ 7122 h 10000"/>
                <a:gd name="connsiteX155" fmla="*/ 9534 w 10000"/>
                <a:gd name="connsiteY155" fmla="*/ 6927 h 10000"/>
                <a:gd name="connsiteX156" fmla="*/ 9525 w 10000"/>
                <a:gd name="connsiteY156" fmla="*/ 6727 h 10000"/>
                <a:gd name="connsiteX157" fmla="*/ 9516 w 10000"/>
                <a:gd name="connsiteY157" fmla="*/ 6522 h 10000"/>
                <a:gd name="connsiteX158" fmla="*/ 9508 w 10000"/>
                <a:gd name="connsiteY158" fmla="*/ 6312 h 10000"/>
                <a:gd name="connsiteX159" fmla="*/ 9502 w 10000"/>
                <a:gd name="connsiteY159" fmla="*/ 6103 h 10000"/>
                <a:gd name="connsiteX160" fmla="*/ 9496 w 10000"/>
                <a:gd name="connsiteY160" fmla="*/ 5888 h 10000"/>
                <a:gd name="connsiteX161" fmla="*/ 9491 w 10000"/>
                <a:gd name="connsiteY161" fmla="*/ 5669 h 10000"/>
                <a:gd name="connsiteX162" fmla="*/ 9489 w 10000"/>
                <a:gd name="connsiteY162" fmla="*/ 5447 h 10000"/>
                <a:gd name="connsiteX163" fmla="*/ 9488 w 10000"/>
                <a:gd name="connsiteY163" fmla="*/ 5225 h 10000"/>
                <a:gd name="connsiteX164" fmla="*/ 9487 w 10000"/>
                <a:gd name="connsiteY164" fmla="*/ 5001 h 10000"/>
                <a:gd name="connsiteX165" fmla="*/ 9487 w 10000"/>
                <a:gd name="connsiteY165" fmla="*/ 5001 h 10000"/>
                <a:gd name="connsiteX166" fmla="*/ 9488 w 10000"/>
                <a:gd name="connsiteY166" fmla="*/ 4773 h 10000"/>
                <a:gd name="connsiteX167" fmla="*/ 9489 w 10000"/>
                <a:gd name="connsiteY167" fmla="*/ 4550 h 10000"/>
                <a:gd name="connsiteX168" fmla="*/ 9491 w 10000"/>
                <a:gd name="connsiteY168" fmla="*/ 4329 h 10000"/>
                <a:gd name="connsiteX169" fmla="*/ 9496 w 10000"/>
                <a:gd name="connsiteY169" fmla="*/ 4112 h 10000"/>
                <a:gd name="connsiteX170" fmla="*/ 9502 w 10000"/>
                <a:gd name="connsiteY170" fmla="*/ 3897 h 10000"/>
                <a:gd name="connsiteX171" fmla="*/ 9508 w 10000"/>
                <a:gd name="connsiteY171" fmla="*/ 3686 h 10000"/>
                <a:gd name="connsiteX172" fmla="*/ 9516 w 10000"/>
                <a:gd name="connsiteY172" fmla="*/ 3477 h 10000"/>
                <a:gd name="connsiteX173" fmla="*/ 9525 w 10000"/>
                <a:gd name="connsiteY173" fmla="*/ 3273 h 10000"/>
                <a:gd name="connsiteX174" fmla="*/ 9534 w 10000"/>
                <a:gd name="connsiteY174" fmla="*/ 3074 h 10000"/>
                <a:gd name="connsiteX175" fmla="*/ 9546 w 10000"/>
                <a:gd name="connsiteY175" fmla="*/ 2876 h 10000"/>
                <a:gd name="connsiteX176" fmla="*/ 9558 w 10000"/>
                <a:gd name="connsiteY176" fmla="*/ 2684 h 10000"/>
                <a:gd name="connsiteX177" fmla="*/ 9571 w 10000"/>
                <a:gd name="connsiteY177" fmla="*/ 2498 h 10000"/>
                <a:gd name="connsiteX178" fmla="*/ 9584 w 10000"/>
                <a:gd name="connsiteY178" fmla="*/ 2315 h 10000"/>
                <a:gd name="connsiteX179" fmla="*/ 9600 w 10000"/>
                <a:gd name="connsiteY179" fmla="*/ 2137 h 10000"/>
                <a:gd name="connsiteX180" fmla="*/ 9617 w 10000"/>
                <a:gd name="connsiteY180" fmla="*/ 1965 h 10000"/>
                <a:gd name="connsiteX181" fmla="*/ 9633 w 10000"/>
                <a:gd name="connsiteY181" fmla="*/ 1796 h 10000"/>
                <a:gd name="connsiteX182" fmla="*/ 9650 w 10000"/>
                <a:gd name="connsiteY182" fmla="*/ 1634 h 10000"/>
                <a:gd name="connsiteX183" fmla="*/ 9669 w 10000"/>
                <a:gd name="connsiteY183" fmla="*/ 1478 h 10000"/>
                <a:gd name="connsiteX184" fmla="*/ 9687 w 10000"/>
                <a:gd name="connsiteY184" fmla="*/ 1327 h 10000"/>
                <a:gd name="connsiteX185" fmla="*/ 9708 w 10000"/>
                <a:gd name="connsiteY185" fmla="*/ 1183 h 10000"/>
                <a:gd name="connsiteX186" fmla="*/ 9728 w 10000"/>
                <a:gd name="connsiteY186" fmla="*/ 1046 h 10000"/>
                <a:gd name="connsiteX187" fmla="*/ 9749 w 10000"/>
                <a:gd name="connsiteY187" fmla="*/ 914 h 10000"/>
                <a:gd name="connsiteX188" fmla="*/ 9771 w 10000"/>
                <a:gd name="connsiteY188" fmla="*/ 789 h 10000"/>
                <a:gd name="connsiteX189" fmla="*/ 9795 w 10000"/>
                <a:gd name="connsiteY189" fmla="*/ 671 h 10000"/>
                <a:gd name="connsiteX190" fmla="*/ 9819 w 10000"/>
                <a:gd name="connsiteY190" fmla="*/ 560 h 10000"/>
                <a:gd name="connsiteX191" fmla="*/ 9842 w 10000"/>
                <a:gd name="connsiteY191" fmla="*/ 457 h 10000"/>
                <a:gd name="connsiteX192" fmla="*/ 9867 w 10000"/>
                <a:gd name="connsiteY192" fmla="*/ 360 h 10000"/>
                <a:gd name="connsiteX193" fmla="*/ 9892 w 10000"/>
                <a:gd name="connsiteY193" fmla="*/ 273 h 10000"/>
                <a:gd name="connsiteX194" fmla="*/ 9918 w 10000"/>
                <a:gd name="connsiteY194" fmla="*/ 192 h 10000"/>
                <a:gd name="connsiteX195" fmla="*/ 9944 w 10000"/>
                <a:gd name="connsiteY195" fmla="*/ 120 h 10000"/>
                <a:gd name="connsiteX196" fmla="*/ 9958 w 10000"/>
                <a:gd name="connsiteY196" fmla="*/ 85 h 10000"/>
                <a:gd name="connsiteX197" fmla="*/ 9970 w 10000"/>
                <a:gd name="connsiteY197" fmla="*/ 57 h 10000"/>
                <a:gd name="connsiteX198" fmla="*/ 9985 w 10000"/>
                <a:gd name="connsiteY198" fmla="*/ 27 h 10000"/>
                <a:gd name="connsiteX199" fmla="*/ 9998 w 10000"/>
                <a:gd name="connsiteY199" fmla="*/ 0 h 10000"/>
                <a:gd name="connsiteX200" fmla="*/ 9998 w 10000"/>
                <a:gd name="connsiteY200" fmla="*/ 0 h 10000"/>
                <a:gd name="connsiteX0" fmla="*/ 9998 w 10000"/>
                <a:gd name="connsiteY0" fmla="*/ 0 h 10000"/>
                <a:gd name="connsiteX1" fmla="*/ 9998 w 10000"/>
                <a:gd name="connsiteY1" fmla="*/ 0 h 10000"/>
                <a:gd name="connsiteX2" fmla="*/ 9929 w 10000"/>
                <a:gd name="connsiteY2" fmla="*/ 61 h 10000"/>
                <a:gd name="connsiteX3" fmla="*/ 9849 w 10000"/>
                <a:gd name="connsiteY3" fmla="*/ 131 h 10000"/>
                <a:gd name="connsiteX4" fmla="*/ 9756 w 10000"/>
                <a:gd name="connsiteY4" fmla="*/ 211 h 10000"/>
                <a:gd name="connsiteX5" fmla="*/ 9653 w 10000"/>
                <a:gd name="connsiteY5" fmla="*/ 297 h 10000"/>
                <a:gd name="connsiteX6" fmla="*/ 9540 w 10000"/>
                <a:gd name="connsiteY6" fmla="*/ 390 h 10000"/>
                <a:gd name="connsiteX7" fmla="*/ 9416 w 10000"/>
                <a:gd name="connsiteY7" fmla="*/ 490 h 10000"/>
                <a:gd name="connsiteX8" fmla="*/ 9283 w 10000"/>
                <a:gd name="connsiteY8" fmla="*/ 595 h 10000"/>
                <a:gd name="connsiteX9" fmla="*/ 9141 w 10000"/>
                <a:gd name="connsiteY9" fmla="*/ 704 h 10000"/>
                <a:gd name="connsiteX10" fmla="*/ 8990 w 10000"/>
                <a:gd name="connsiteY10" fmla="*/ 818 h 10000"/>
                <a:gd name="connsiteX11" fmla="*/ 8829 w 10000"/>
                <a:gd name="connsiteY11" fmla="*/ 936 h 10000"/>
                <a:gd name="connsiteX12" fmla="*/ 8663 w 10000"/>
                <a:gd name="connsiteY12" fmla="*/ 1056 h 10000"/>
                <a:gd name="connsiteX13" fmla="*/ 8486 w 10000"/>
                <a:gd name="connsiteY13" fmla="*/ 1176 h 10000"/>
                <a:gd name="connsiteX14" fmla="*/ 8304 w 10000"/>
                <a:gd name="connsiteY14" fmla="*/ 1300 h 10000"/>
                <a:gd name="connsiteX15" fmla="*/ 8115 w 10000"/>
                <a:gd name="connsiteY15" fmla="*/ 1423 h 10000"/>
                <a:gd name="connsiteX16" fmla="*/ 8016 w 10000"/>
                <a:gd name="connsiteY16" fmla="*/ 1484 h 10000"/>
                <a:gd name="connsiteX17" fmla="*/ 7918 w 10000"/>
                <a:gd name="connsiteY17" fmla="*/ 1546 h 10000"/>
                <a:gd name="connsiteX18" fmla="*/ 7817 w 10000"/>
                <a:gd name="connsiteY18" fmla="*/ 1607 h 10000"/>
                <a:gd name="connsiteX19" fmla="*/ 7715 w 10000"/>
                <a:gd name="connsiteY19" fmla="*/ 1668 h 10000"/>
                <a:gd name="connsiteX20" fmla="*/ 7611 w 10000"/>
                <a:gd name="connsiteY20" fmla="*/ 1729 h 10000"/>
                <a:gd name="connsiteX21" fmla="*/ 7507 w 10000"/>
                <a:gd name="connsiteY21" fmla="*/ 1787 h 10000"/>
                <a:gd name="connsiteX22" fmla="*/ 7401 w 10000"/>
                <a:gd name="connsiteY22" fmla="*/ 1846 h 10000"/>
                <a:gd name="connsiteX23" fmla="*/ 7293 w 10000"/>
                <a:gd name="connsiteY23" fmla="*/ 1905 h 10000"/>
                <a:gd name="connsiteX24" fmla="*/ 7184 w 10000"/>
                <a:gd name="connsiteY24" fmla="*/ 1963 h 10000"/>
                <a:gd name="connsiteX25" fmla="*/ 7075 w 10000"/>
                <a:gd name="connsiteY25" fmla="*/ 2018 h 10000"/>
                <a:gd name="connsiteX26" fmla="*/ 6964 w 10000"/>
                <a:gd name="connsiteY26" fmla="*/ 2075 h 10000"/>
                <a:gd name="connsiteX27" fmla="*/ 6851 w 10000"/>
                <a:gd name="connsiteY27" fmla="*/ 2129 h 10000"/>
                <a:gd name="connsiteX28" fmla="*/ 6737 w 10000"/>
                <a:gd name="connsiteY28" fmla="*/ 2182 h 10000"/>
                <a:gd name="connsiteX29" fmla="*/ 6624 w 10000"/>
                <a:gd name="connsiteY29" fmla="*/ 2235 h 10000"/>
                <a:gd name="connsiteX30" fmla="*/ 6508 w 10000"/>
                <a:gd name="connsiteY30" fmla="*/ 2286 h 10000"/>
                <a:gd name="connsiteX31" fmla="*/ 6392 w 10000"/>
                <a:gd name="connsiteY31" fmla="*/ 2335 h 10000"/>
                <a:gd name="connsiteX32" fmla="*/ 6275 w 10000"/>
                <a:gd name="connsiteY32" fmla="*/ 2383 h 10000"/>
                <a:gd name="connsiteX33" fmla="*/ 6158 w 10000"/>
                <a:gd name="connsiteY33" fmla="*/ 2428 h 10000"/>
                <a:gd name="connsiteX34" fmla="*/ 6039 w 10000"/>
                <a:gd name="connsiteY34" fmla="*/ 2473 h 10000"/>
                <a:gd name="connsiteX35" fmla="*/ 5920 w 10000"/>
                <a:gd name="connsiteY35" fmla="*/ 2516 h 10000"/>
                <a:gd name="connsiteX36" fmla="*/ 5800 w 10000"/>
                <a:gd name="connsiteY36" fmla="*/ 2557 h 10000"/>
                <a:gd name="connsiteX37" fmla="*/ 5679 w 10000"/>
                <a:gd name="connsiteY37" fmla="*/ 2596 h 10000"/>
                <a:gd name="connsiteX38" fmla="*/ 5558 w 10000"/>
                <a:gd name="connsiteY38" fmla="*/ 2632 h 10000"/>
                <a:gd name="connsiteX39" fmla="*/ 5436 w 10000"/>
                <a:gd name="connsiteY39" fmla="*/ 2667 h 10000"/>
                <a:gd name="connsiteX40" fmla="*/ 5314 w 10000"/>
                <a:gd name="connsiteY40" fmla="*/ 2700 h 10000"/>
                <a:gd name="connsiteX41" fmla="*/ 5191 w 10000"/>
                <a:gd name="connsiteY41" fmla="*/ 2729 h 10000"/>
                <a:gd name="connsiteX42" fmla="*/ 5068 w 10000"/>
                <a:gd name="connsiteY42" fmla="*/ 2756 h 10000"/>
                <a:gd name="connsiteX43" fmla="*/ 4945 w 10000"/>
                <a:gd name="connsiteY43" fmla="*/ 2782 h 10000"/>
                <a:gd name="connsiteX44" fmla="*/ 4821 w 10000"/>
                <a:gd name="connsiteY44" fmla="*/ 2804 h 10000"/>
                <a:gd name="connsiteX45" fmla="*/ 4698 w 10000"/>
                <a:gd name="connsiteY45" fmla="*/ 2824 h 10000"/>
                <a:gd name="connsiteX46" fmla="*/ 4573 w 10000"/>
                <a:gd name="connsiteY46" fmla="*/ 2842 h 10000"/>
                <a:gd name="connsiteX47" fmla="*/ 4449 w 10000"/>
                <a:gd name="connsiteY47" fmla="*/ 2855 h 10000"/>
                <a:gd name="connsiteX48" fmla="*/ 4324 w 10000"/>
                <a:gd name="connsiteY48" fmla="*/ 2866 h 10000"/>
                <a:gd name="connsiteX49" fmla="*/ 4202 w 10000"/>
                <a:gd name="connsiteY49" fmla="*/ 2875 h 10000"/>
                <a:gd name="connsiteX50" fmla="*/ 144 w 10000"/>
                <a:gd name="connsiteY50" fmla="*/ 3136 h 10000"/>
                <a:gd name="connsiteX51" fmla="*/ 132 w 10000"/>
                <a:gd name="connsiteY51" fmla="*/ 3189 h 10000"/>
                <a:gd name="connsiteX52" fmla="*/ 121 w 10000"/>
                <a:gd name="connsiteY52" fmla="*/ 3242 h 10000"/>
                <a:gd name="connsiteX53" fmla="*/ 111 w 10000"/>
                <a:gd name="connsiteY53" fmla="*/ 3302 h 10000"/>
                <a:gd name="connsiteX54" fmla="*/ 101 w 10000"/>
                <a:gd name="connsiteY54" fmla="*/ 3364 h 10000"/>
                <a:gd name="connsiteX55" fmla="*/ 89 w 10000"/>
                <a:gd name="connsiteY55" fmla="*/ 3432 h 10000"/>
                <a:gd name="connsiteX56" fmla="*/ 80 w 10000"/>
                <a:gd name="connsiteY56" fmla="*/ 3502 h 10000"/>
                <a:gd name="connsiteX57" fmla="*/ 71 w 10000"/>
                <a:gd name="connsiteY57" fmla="*/ 3575 h 10000"/>
                <a:gd name="connsiteX58" fmla="*/ 63 w 10000"/>
                <a:gd name="connsiteY58" fmla="*/ 3651 h 10000"/>
                <a:gd name="connsiteX59" fmla="*/ 46 w 10000"/>
                <a:gd name="connsiteY59" fmla="*/ 3815 h 10000"/>
                <a:gd name="connsiteX60" fmla="*/ 33 w 10000"/>
                <a:gd name="connsiteY60" fmla="*/ 3989 h 10000"/>
                <a:gd name="connsiteX61" fmla="*/ 23 w 10000"/>
                <a:gd name="connsiteY61" fmla="*/ 4175 h 10000"/>
                <a:gd name="connsiteX62" fmla="*/ 12 w 10000"/>
                <a:gd name="connsiteY62" fmla="*/ 4369 h 10000"/>
                <a:gd name="connsiteX63" fmla="*/ 6 w 10000"/>
                <a:gd name="connsiteY63" fmla="*/ 4572 h 10000"/>
                <a:gd name="connsiteX64" fmla="*/ 1 w 10000"/>
                <a:gd name="connsiteY64" fmla="*/ 4782 h 10000"/>
                <a:gd name="connsiteX65" fmla="*/ 0 w 10000"/>
                <a:gd name="connsiteY65" fmla="*/ 4998 h 10000"/>
                <a:gd name="connsiteX66" fmla="*/ 0 w 10000"/>
                <a:gd name="connsiteY66" fmla="*/ 4998 h 10000"/>
                <a:gd name="connsiteX67" fmla="*/ 1 w 10000"/>
                <a:gd name="connsiteY67" fmla="*/ 5216 h 10000"/>
                <a:gd name="connsiteX68" fmla="*/ 6 w 10000"/>
                <a:gd name="connsiteY68" fmla="*/ 5425 h 10000"/>
                <a:gd name="connsiteX69" fmla="*/ 12 w 10000"/>
                <a:gd name="connsiteY69" fmla="*/ 5628 h 10000"/>
                <a:gd name="connsiteX70" fmla="*/ 23 w 10000"/>
                <a:gd name="connsiteY70" fmla="*/ 5822 h 10000"/>
                <a:gd name="connsiteX71" fmla="*/ 33 w 10000"/>
                <a:gd name="connsiteY71" fmla="*/ 6007 h 10000"/>
                <a:gd name="connsiteX72" fmla="*/ 46 w 10000"/>
                <a:gd name="connsiteY72" fmla="*/ 6181 h 10000"/>
                <a:gd name="connsiteX73" fmla="*/ 63 w 10000"/>
                <a:gd name="connsiteY73" fmla="*/ 6346 h 10000"/>
                <a:gd name="connsiteX74" fmla="*/ 71 w 10000"/>
                <a:gd name="connsiteY74" fmla="*/ 6421 h 10000"/>
                <a:gd name="connsiteX75" fmla="*/ 80 w 10000"/>
                <a:gd name="connsiteY75" fmla="*/ 6495 h 10000"/>
                <a:gd name="connsiteX76" fmla="*/ 89 w 10000"/>
                <a:gd name="connsiteY76" fmla="*/ 6565 h 10000"/>
                <a:gd name="connsiteX77" fmla="*/ 101 w 10000"/>
                <a:gd name="connsiteY77" fmla="*/ 6633 h 10000"/>
                <a:gd name="connsiteX78" fmla="*/ 111 w 10000"/>
                <a:gd name="connsiteY78" fmla="*/ 6695 h 10000"/>
                <a:gd name="connsiteX79" fmla="*/ 121 w 10000"/>
                <a:gd name="connsiteY79" fmla="*/ 6755 h 10000"/>
                <a:gd name="connsiteX80" fmla="*/ 4200 w 10000"/>
                <a:gd name="connsiteY80" fmla="*/ 7122 h 10000"/>
                <a:gd name="connsiteX81" fmla="*/ 4324 w 10000"/>
                <a:gd name="connsiteY81" fmla="*/ 7129 h 10000"/>
                <a:gd name="connsiteX82" fmla="*/ 4447 w 10000"/>
                <a:gd name="connsiteY82" fmla="*/ 7142 h 10000"/>
                <a:gd name="connsiteX83" fmla="*/ 4572 w 10000"/>
                <a:gd name="connsiteY83" fmla="*/ 7155 h 10000"/>
                <a:gd name="connsiteX84" fmla="*/ 4695 w 10000"/>
                <a:gd name="connsiteY84" fmla="*/ 7173 h 10000"/>
                <a:gd name="connsiteX85" fmla="*/ 4820 w 10000"/>
                <a:gd name="connsiteY85" fmla="*/ 7193 h 10000"/>
                <a:gd name="connsiteX86" fmla="*/ 4942 w 10000"/>
                <a:gd name="connsiteY86" fmla="*/ 7216 h 10000"/>
                <a:gd name="connsiteX87" fmla="*/ 5065 w 10000"/>
                <a:gd name="connsiteY87" fmla="*/ 7240 h 10000"/>
                <a:gd name="connsiteX88" fmla="*/ 5189 w 10000"/>
                <a:gd name="connsiteY88" fmla="*/ 7268 h 10000"/>
                <a:gd name="connsiteX89" fmla="*/ 5310 w 10000"/>
                <a:gd name="connsiteY89" fmla="*/ 7298 h 10000"/>
                <a:gd name="connsiteX90" fmla="*/ 5432 w 10000"/>
                <a:gd name="connsiteY90" fmla="*/ 7330 h 10000"/>
                <a:gd name="connsiteX91" fmla="*/ 5553 w 10000"/>
                <a:gd name="connsiteY91" fmla="*/ 7365 h 10000"/>
                <a:gd name="connsiteX92" fmla="*/ 5676 w 10000"/>
                <a:gd name="connsiteY92" fmla="*/ 7401 h 10000"/>
                <a:gd name="connsiteX93" fmla="*/ 5796 w 10000"/>
                <a:gd name="connsiteY93" fmla="*/ 7440 h 10000"/>
                <a:gd name="connsiteX94" fmla="*/ 5916 w 10000"/>
                <a:gd name="connsiteY94" fmla="*/ 7481 h 10000"/>
                <a:gd name="connsiteX95" fmla="*/ 6034 w 10000"/>
                <a:gd name="connsiteY95" fmla="*/ 7524 h 10000"/>
                <a:gd name="connsiteX96" fmla="*/ 6153 w 10000"/>
                <a:gd name="connsiteY96" fmla="*/ 7567 h 10000"/>
                <a:gd name="connsiteX97" fmla="*/ 6271 w 10000"/>
                <a:gd name="connsiteY97" fmla="*/ 7616 h 10000"/>
                <a:gd name="connsiteX98" fmla="*/ 6389 w 10000"/>
                <a:gd name="connsiteY98" fmla="*/ 7664 h 10000"/>
                <a:gd name="connsiteX99" fmla="*/ 6504 w 10000"/>
                <a:gd name="connsiteY99" fmla="*/ 7713 h 10000"/>
                <a:gd name="connsiteX100" fmla="*/ 6620 w 10000"/>
                <a:gd name="connsiteY100" fmla="*/ 7764 h 10000"/>
                <a:gd name="connsiteX101" fmla="*/ 6735 w 10000"/>
                <a:gd name="connsiteY101" fmla="*/ 7816 h 10000"/>
                <a:gd name="connsiteX102" fmla="*/ 6846 w 10000"/>
                <a:gd name="connsiteY102" fmla="*/ 7869 h 10000"/>
                <a:gd name="connsiteX103" fmla="*/ 6960 w 10000"/>
                <a:gd name="connsiteY103" fmla="*/ 7924 h 10000"/>
                <a:gd name="connsiteX104" fmla="*/ 7070 w 10000"/>
                <a:gd name="connsiteY104" fmla="*/ 7980 h 10000"/>
                <a:gd name="connsiteX105" fmla="*/ 7181 w 10000"/>
                <a:gd name="connsiteY105" fmla="*/ 8035 h 10000"/>
                <a:gd name="connsiteX106" fmla="*/ 7290 w 10000"/>
                <a:gd name="connsiteY106" fmla="*/ 8093 h 10000"/>
                <a:gd name="connsiteX107" fmla="*/ 7397 w 10000"/>
                <a:gd name="connsiteY107" fmla="*/ 8153 h 10000"/>
                <a:gd name="connsiteX108" fmla="*/ 7504 w 10000"/>
                <a:gd name="connsiteY108" fmla="*/ 8212 h 10000"/>
                <a:gd name="connsiteX109" fmla="*/ 7609 w 10000"/>
                <a:gd name="connsiteY109" fmla="*/ 8270 h 10000"/>
                <a:gd name="connsiteX110" fmla="*/ 7712 w 10000"/>
                <a:gd name="connsiteY110" fmla="*/ 8331 h 10000"/>
                <a:gd name="connsiteX111" fmla="*/ 7815 w 10000"/>
                <a:gd name="connsiteY111" fmla="*/ 8392 h 10000"/>
                <a:gd name="connsiteX112" fmla="*/ 7915 w 10000"/>
                <a:gd name="connsiteY112" fmla="*/ 8452 h 10000"/>
                <a:gd name="connsiteX113" fmla="*/ 8014 w 10000"/>
                <a:gd name="connsiteY113" fmla="*/ 8514 h 10000"/>
                <a:gd name="connsiteX114" fmla="*/ 8112 w 10000"/>
                <a:gd name="connsiteY114" fmla="*/ 8575 h 10000"/>
                <a:gd name="connsiteX115" fmla="*/ 8302 w 10000"/>
                <a:gd name="connsiteY115" fmla="*/ 8698 h 10000"/>
                <a:gd name="connsiteX116" fmla="*/ 8484 w 10000"/>
                <a:gd name="connsiteY116" fmla="*/ 8821 h 10000"/>
                <a:gd name="connsiteX117" fmla="*/ 8661 w 10000"/>
                <a:gd name="connsiteY117" fmla="*/ 8943 h 10000"/>
                <a:gd name="connsiteX118" fmla="*/ 8828 w 10000"/>
                <a:gd name="connsiteY118" fmla="*/ 9063 h 10000"/>
                <a:gd name="connsiteX119" fmla="*/ 8989 w 10000"/>
                <a:gd name="connsiteY119" fmla="*/ 9182 h 10000"/>
                <a:gd name="connsiteX120" fmla="*/ 9139 w 10000"/>
                <a:gd name="connsiteY120" fmla="*/ 9295 h 10000"/>
                <a:gd name="connsiteX121" fmla="*/ 9283 w 10000"/>
                <a:gd name="connsiteY121" fmla="*/ 9405 h 10000"/>
                <a:gd name="connsiteX122" fmla="*/ 9416 w 10000"/>
                <a:gd name="connsiteY122" fmla="*/ 9510 h 10000"/>
                <a:gd name="connsiteX123" fmla="*/ 9539 w 10000"/>
                <a:gd name="connsiteY123" fmla="*/ 9610 h 10000"/>
                <a:gd name="connsiteX124" fmla="*/ 9653 w 10000"/>
                <a:gd name="connsiteY124" fmla="*/ 9703 h 10000"/>
                <a:gd name="connsiteX125" fmla="*/ 9756 w 10000"/>
                <a:gd name="connsiteY125" fmla="*/ 9788 h 10000"/>
                <a:gd name="connsiteX126" fmla="*/ 9849 w 10000"/>
                <a:gd name="connsiteY126" fmla="*/ 9869 h 10000"/>
                <a:gd name="connsiteX127" fmla="*/ 9929 w 10000"/>
                <a:gd name="connsiteY127" fmla="*/ 9938 h 10000"/>
                <a:gd name="connsiteX128" fmla="*/ 10000 w 10000"/>
                <a:gd name="connsiteY128" fmla="*/ 10000 h 10000"/>
                <a:gd name="connsiteX129" fmla="*/ 10000 w 10000"/>
                <a:gd name="connsiteY129" fmla="*/ 10000 h 10000"/>
                <a:gd name="connsiteX130" fmla="*/ 9986 w 10000"/>
                <a:gd name="connsiteY130" fmla="*/ 9973 h 10000"/>
                <a:gd name="connsiteX131" fmla="*/ 9971 w 10000"/>
                <a:gd name="connsiteY131" fmla="*/ 9945 h 10000"/>
                <a:gd name="connsiteX132" fmla="*/ 9958 w 10000"/>
                <a:gd name="connsiteY132" fmla="*/ 9914 h 10000"/>
                <a:gd name="connsiteX133" fmla="*/ 9944 w 10000"/>
                <a:gd name="connsiteY133" fmla="*/ 9880 h 10000"/>
                <a:gd name="connsiteX134" fmla="*/ 9918 w 10000"/>
                <a:gd name="connsiteY134" fmla="*/ 9808 h 10000"/>
                <a:gd name="connsiteX135" fmla="*/ 9893 w 10000"/>
                <a:gd name="connsiteY135" fmla="*/ 9727 h 10000"/>
                <a:gd name="connsiteX136" fmla="*/ 9867 w 10000"/>
                <a:gd name="connsiteY136" fmla="*/ 9640 h 10000"/>
                <a:gd name="connsiteX137" fmla="*/ 9842 w 10000"/>
                <a:gd name="connsiteY137" fmla="*/ 9542 h 10000"/>
                <a:gd name="connsiteX138" fmla="*/ 9819 w 10000"/>
                <a:gd name="connsiteY138" fmla="*/ 9439 h 10000"/>
                <a:gd name="connsiteX139" fmla="*/ 9795 w 10000"/>
                <a:gd name="connsiteY139" fmla="*/ 9329 h 10000"/>
                <a:gd name="connsiteX140" fmla="*/ 9773 w 10000"/>
                <a:gd name="connsiteY140" fmla="*/ 9211 h 10000"/>
                <a:gd name="connsiteX141" fmla="*/ 9751 w 10000"/>
                <a:gd name="connsiteY141" fmla="*/ 9086 h 10000"/>
                <a:gd name="connsiteX142" fmla="*/ 9728 w 10000"/>
                <a:gd name="connsiteY142" fmla="*/ 8955 h 10000"/>
                <a:gd name="connsiteX143" fmla="*/ 9708 w 10000"/>
                <a:gd name="connsiteY143" fmla="*/ 8817 h 10000"/>
                <a:gd name="connsiteX144" fmla="*/ 9688 w 10000"/>
                <a:gd name="connsiteY144" fmla="*/ 8673 h 10000"/>
                <a:gd name="connsiteX145" fmla="*/ 9669 w 10000"/>
                <a:gd name="connsiteY145" fmla="*/ 8522 h 10000"/>
                <a:gd name="connsiteX146" fmla="*/ 9650 w 10000"/>
                <a:gd name="connsiteY146" fmla="*/ 8366 h 10000"/>
                <a:gd name="connsiteX147" fmla="*/ 9633 w 10000"/>
                <a:gd name="connsiteY147" fmla="*/ 8204 h 10000"/>
                <a:gd name="connsiteX148" fmla="*/ 9617 w 10000"/>
                <a:gd name="connsiteY148" fmla="*/ 8035 h 10000"/>
                <a:gd name="connsiteX149" fmla="*/ 9600 w 10000"/>
                <a:gd name="connsiteY149" fmla="*/ 7861 h 10000"/>
                <a:gd name="connsiteX150" fmla="*/ 9586 w 10000"/>
                <a:gd name="connsiteY150" fmla="*/ 7685 h 10000"/>
                <a:gd name="connsiteX151" fmla="*/ 9571 w 10000"/>
                <a:gd name="connsiteY151" fmla="*/ 7502 h 10000"/>
                <a:gd name="connsiteX152" fmla="*/ 9558 w 10000"/>
                <a:gd name="connsiteY152" fmla="*/ 7314 h 10000"/>
                <a:gd name="connsiteX153" fmla="*/ 9546 w 10000"/>
                <a:gd name="connsiteY153" fmla="*/ 7122 h 10000"/>
                <a:gd name="connsiteX154" fmla="*/ 9534 w 10000"/>
                <a:gd name="connsiteY154" fmla="*/ 6927 h 10000"/>
                <a:gd name="connsiteX155" fmla="*/ 9525 w 10000"/>
                <a:gd name="connsiteY155" fmla="*/ 6727 h 10000"/>
                <a:gd name="connsiteX156" fmla="*/ 9516 w 10000"/>
                <a:gd name="connsiteY156" fmla="*/ 6522 h 10000"/>
                <a:gd name="connsiteX157" fmla="*/ 9508 w 10000"/>
                <a:gd name="connsiteY157" fmla="*/ 6312 h 10000"/>
                <a:gd name="connsiteX158" fmla="*/ 9502 w 10000"/>
                <a:gd name="connsiteY158" fmla="*/ 6103 h 10000"/>
                <a:gd name="connsiteX159" fmla="*/ 9496 w 10000"/>
                <a:gd name="connsiteY159" fmla="*/ 5888 h 10000"/>
                <a:gd name="connsiteX160" fmla="*/ 9491 w 10000"/>
                <a:gd name="connsiteY160" fmla="*/ 5669 h 10000"/>
                <a:gd name="connsiteX161" fmla="*/ 9489 w 10000"/>
                <a:gd name="connsiteY161" fmla="*/ 5447 h 10000"/>
                <a:gd name="connsiteX162" fmla="*/ 9488 w 10000"/>
                <a:gd name="connsiteY162" fmla="*/ 5225 h 10000"/>
                <a:gd name="connsiteX163" fmla="*/ 9487 w 10000"/>
                <a:gd name="connsiteY163" fmla="*/ 5001 h 10000"/>
                <a:gd name="connsiteX164" fmla="*/ 9487 w 10000"/>
                <a:gd name="connsiteY164" fmla="*/ 5001 h 10000"/>
                <a:gd name="connsiteX165" fmla="*/ 9488 w 10000"/>
                <a:gd name="connsiteY165" fmla="*/ 4773 h 10000"/>
                <a:gd name="connsiteX166" fmla="*/ 9489 w 10000"/>
                <a:gd name="connsiteY166" fmla="*/ 4550 h 10000"/>
                <a:gd name="connsiteX167" fmla="*/ 9491 w 10000"/>
                <a:gd name="connsiteY167" fmla="*/ 4329 h 10000"/>
                <a:gd name="connsiteX168" fmla="*/ 9496 w 10000"/>
                <a:gd name="connsiteY168" fmla="*/ 4112 h 10000"/>
                <a:gd name="connsiteX169" fmla="*/ 9502 w 10000"/>
                <a:gd name="connsiteY169" fmla="*/ 3897 h 10000"/>
                <a:gd name="connsiteX170" fmla="*/ 9508 w 10000"/>
                <a:gd name="connsiteY170" fmla="*/ 3686 h 10000"/>
                <a:gd name="connsiteX171" fmla="*/ 9516 w 10000"/>
                <a:gd name="connsiteY171" fmla="*/ 3477 h 10000"/>
                <a:gd name="connsiteX172" fmla="*/ 9525 w 10000"/>
                <a:gd name="connsiteY172" fmla="*/ 3273 h 10000"/>
                <a:gd name="connsiteX173" fmla="*/ 9534 w 10000"/>
                <a:gd name="connsiteY173" fmla="*/ 3074 h 10000"/>
                <a:gd name="connsiteX174" fmla="*/ 9546 w 10000"/>
                <a:gd name="connsiteY174" fmla="*/ 2876 h 10000"/>
                <a:gd name="connsiteX175" fmla="*/ 9558 w 10000"/>
                <a:gd name="connsiteY175" fmla="*/ 2684 h 10000"/>
                <a:gd name="connsiteX176" fmla="*/ 9571 w 10000"/>
                <a:gd name="connsiteY176" fmla="*/ 2498 h 10000"/>
                <a:gd name="connsiteX177" fmla="*/ 9584 w 10000"/>
                <a:gd name="connsiteY177" fmla="*/ 2315 h 10000"/>
                <a:gd name="connsiteX178" fmla="*/ 9600 w 10000"/>
                <a:gd name="connsiteY178" fmla="*/ 2137 h 10000"/>
                <a:gd name="connsiteX179" fmla="*/ 9617 w 10000"/>
                <a:gd name="connsiteY179" fmla="*/ 1965 h 10000"/>
                <a:gd name="connsiteX180" fmla="*/ 9633 w 10000"/>
                <a:gd name="connsiteY180" fmla="*/ 1796 h 10000"/>
                <a:gd name="connsiteX181" fmla="*/ 9650 w 10000"/>
                <a:gd name="connsiteY181" fmla="*/ 1634 h 10000"/>
                <a:gd name="connsiteX182" fmla="*/ 9669 w 10000"/>
                <a:gd name="connsiteY182" fmla="*/ 1478 h 10000"/>
                <a:gd name="connsiteX183" fmla="*/ 9687 w 10000"/>
                <a:gd name="connsiteY183" fmla="*/ 1327 h 10000"/>
                <a:gd name="connsiteX184" fmla="*/ 9708 w 10000"/>
                <a:gd name="connsiteY184" fmla="*/ 1183 h 10000"/>
                <a:gd name="connsiteX185" fmla="*/ 9728 w 10000"/>
                <a:gd name="connsiteY185" fmla="*/ 1046 h 10000"/>
                <a:gd name="connsiteX186" fmla="*/ 9749 w 10000"/>
                <a:gd name="connsiteY186" fmla="*/ 914 h 10000"/>
                <a:gd name="connsiteX187" fmla="*/ 9771 w 10000"/>
                <a:gd name="connsiteY187" fmla="*/ 789 h 10000"/>
                <a:gd name="connsiteX188" fmla="*/ 9795 w 10000"/>
                <a:gd name="connsiteY188" fmla="*/ 671 h 10000"/>
                <a:gd name="connsiteX189" fmla="*/ 9819 w 10000"/>
                <a:gd name="connsiteY189" fmla="*/ 560 h 10000"/>
                <a:gd name="connsiteX190" fmla="*/ 9842 w 10000"/>
                <a:gd name="connsiteY190" fmla="*/ 457 h 10000"/>
                <a:gd name="connsiteX191" fmla="*/ 9867 w 10000"/>
                <a:gd name="connsiteY191" fmla="*/ 360 h 10000"/>
                <a:gd name="connsiteX192" fmla="*/ 9892 w 10000"/>
                <a:gd name="connsiteY192" fmla="*/ 273 h 10000"/>
                <a:gd name="connsiteX193" fmla="*/ 9918 w 10000"/>
                <a:gd name="connsiteY193" fmla="*/ 192 h 10000"/>
                <a:gd name="connsiteX194" fmla="*/ 9944 w 10000"/>
                <a:gd name="connsiteY194" fmla="*/ 120 h 10000"/>
                <a:gd name="connsiteX195" fmla="*/ 9958 w 10000"/>
                <a:gd name="connsiteY195" fmla="*/ 85 h 10000"/>
                <a:gd name="connsiteX196" fmla="*/ 9970 w 10000"/>
                <a:gd name="connsiteY196" fmla="*/ 57 h 10000"/>
                <a:gd name="connsiteX197" fmla="*/ 9985 w 10000"/>
                <a:gd name="connsiteY197" fmla="*/ 27 h 10000"/>
                <a:gd name="connsiteX198" fmla="*/ 9998 w 10000"/>
                <a:gd name="connsiteY198" fmla="*/ 0 h 10000"/>
                <a:gd name="connsiteX199" fmla="*/ 9998 w 10000"/>
                <a:gd name="connsiteY199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10000" h="10000">
                  <a:moveTo>
                    <a:pt x="9998" y="0"/>
                  </a:moveTo>
                  <a:lnTo>
                    <a:pt x="9998" y="0"/>
                  </a:lnTo>
                  <a:cubicBezTo>
                    <a:pt x="9975" y="20"/>
                    <a:pt x="9952" y="41"/>
                    <a:pt x="9929" y="61"/>
                  </a:cubicBezTo>
                  <a:cubicBezTo>
                    <a:pt x="9902" y="84"/>
                    <a:pt x="9876" y="108"/>
                    <a:pt x="9849" y="131"/>
                  </a:cubicBezTo>
                  <a:cubicBezTo>
                    <a:pt x="9818" y="158"/>
                    <a:pt x="9787" y="184"/>
                    <a:pt x="9756" y="211"/>
                  </a:cubicBezTo>
                  <a:cubicBezTo>
                    <a:pt x="9722" y="240"/>
                    <a:pt x="9687" y="268"/>
                    <a:pt x="9653" y="297"/>
                  </a:cubicBezTo>
                  <a:lnTo>
                    <a:pt x="9540" y="390"/>
                  </a:lnTo>
                  <a:lnTo>
                    <a:pt x="9416" y="490"/>
                  </a:lnTo>
                  <a:lnTo>
                    <a:pt x="9283" y="595"/>
                  </a:lnTo>
                  <a:lnTo>
                    <a:pt x="9141" y="704"/>
                  </a:lnTo>
                  <a:lnTo>
                    <a:pt x="8990" y="818"/>
                  </a:lnTo>
                  <a:cubicBezTo>
                    <a:pt x="8936" y="857"/>
                    <a:pt x="8883" y="897"/>
                    <a:pt x="8829" y="936"/>
                  </a:cubicBezTo>
                  <a:lnTo>
                    <a:pt x="8663" y="1056"/>
                  </a:lnTo>
                  <a:lnTo>
                    <a:pt x="8486" y="1176"/>
                  </a:lnTo>
                  <a:lnTo>
                    <a:pt x="8304" y="1300"/>
                  </a:lnTo>
                  <a:lnTo>
                    <a:pt x="8115" y="1423"/>
                  </a:lnTo>
                  <a:cubicBezTo>
                    <a:pt x="8082" y="1443"/>
                    <a:pt x="8049" y="1464"/>
                    <a:pt x="8016" y="1484"/>
                  </a:cubicBezTo>
                  <a:lnTo>
                    <a:pt x="7918" y="1546"/>
                  </a:lnTo>
                  <a:cubicBezTo>
                    <a:pt x="7884" y="1566"/>
                    <a:pt x="7851" y="1587"/>
                    <a:pt x="7817" y="1607"/>
                  </a:cubicBezTo>
                  <a:lnTo>
                    <a:pt x="7715" y="1668"/>
                  </a:lnTo>
                  <a:cubicBezTo>
                    <a:pt x="7680" y="1688"/>
                    <a:pt x="7646" y="1709"/>
                    <a:pt x="7611" y="1729"/>
                  </a:cubicBezTo>
                  <a:cubicBezTo>
                    <a:pt x="7576" y="1748"/>
                    <a:pt x="7542" y="1768"/>
                    <a:pt x="7507" y="1787"/>
                  </a:cubicBezTo>
                  <a:cubicBezTo>
                    <a:pt x="7472" y="1807"/>
                    <a:pt x="7436" y="1826"/>
                    <a:pt x="7401" y="1846"/>
                  </a:cubicBezTo>
                  <a:lnTo>
                    <a:pt x="7293" y="1905"/>
                  </a:lnTo>
                  <a:lnTo>
                    <a:pt x="7184" y="1963"/>
                  </a:lnTo>
                  <a:lnTo>
                    <a:pt x="7075" y="2018"/>
                  </a:lnTo>
                  <a:lnTo>
                    <a:pt x="6964" y="2075"/>
                  </a:lnTo>
                  <a:lnTo>
                    <a:pt x="6851" y="2129"/>
                  </a:lnTo>
                  <a:lnTo>
                    <a:pt x="6737" y="2182"/>
                  </a:lnTo>
                  <a:lnTo>
                    <a:pt x="6624" y="2235"/>
                  </a:lnTo>
                  <a:lnTo>
                    <a:pt x="6508" y="2286"/>
                  </a:lnTo>
                  <a:cubicBezTo>
                    <a:pt x="6469" y="2302"/>
                    <a:pt x="6431" y="2319"/>
                    <a:pt x="6392" y="2335"/>
                  </a:cubicBezTo>
                  <a:lnTo>
                    <a:pt x="6275" y="2383"/>
                  </a:lnTo>
                  <a:lnTo>
                    <a:pt x="6158" y="2428"/>
                  </a:lnTo>
                  <a:lnTo>
                    <a:pt x="6039" y="2473"/>
                  </a:lnTo>
                  <a:cubicBezTo>
                    <a:pt x="5999" y="2487"/>
                    <a:pt x="5960" y="2502"/>
                    <a:pt x="5920" y="2516"/>
                  </a:cubicBezTo>
                  <a:lnTo>
                    <a:pt x="5800" y="2557"/>
                  </a:lnTo>
                  <a:lnTo>
                    <a:pt x="5679" y="2596"/>
                  </a:lnTo>
                  <a:lnTo>
                    <a:pt x="5558" y="2632"/>
                  </a:lnTo>
                  <a:lnTo>
                    <a:pt x="5436" y="2667"/>
                  </a:lnTo>
                  <a:lnTo>
                    <a:pt x="5314" y="2700"/>
                  </a:lnTo>
                  <a:lnTo>
                    <a:pt x="5191" y="2729"/>
                  </a:lnTo>
                  <a:lnTo>
                    <a:pt x="5068" y="2756"/>
                  </a:lnTo>
                  <a:lnTo>
                    <a:pt x="4945" y="2782"/>
                  </a:lnTo>
                  <a:lnTo>
                    <a:pt x="4821" y="2804"/>
                  </a:lnTo>
                  <a:lnTo>
                    <a:pt x="4698" y="2824"/>
                  </a:lnTo>
                  <a:lnTo>
                    <a:pt x="4573" y="2842"/>
                  </a:lnTo>
                  <a:lnTo>
                    <a:pt x="4449" y="2855"/>
                  </a:lnTo>
                  <a:lnTo>
                    <a:pt x="4324" y="2866"/>
                  </a:lnTo>
                  <a:lnTo>
                    <a:pt x="4202" y="2875"/>
                  </a:lnTo>
                  <a:lnTo>
                    <a:pt x="144" y="3136"/>
                  </a:lnTo>
                  <a:cubicBezTo>
                    <a:pt x="140" y="3154"/>
                    <a:pt x="136" y="3171"/>
                    <a:pt x="132" y="3189"/>
                  </a:cubicBezTo>
                  <a:cubicBezTo>
                    <a:pt x="128" y="3207"/>
                    <a:pt x="125" y="3224"/>
                    <a:pt x="121" y="3242"/>
                  </a:cubicBezTo>
                  <a:cubicBezTo>
                    <a:pt x="118" y="3262"/>
                    <a:pt x="114" y="3282"/>
                    <a:pt x="111" y="3302"/>
                  </a:cubicBezTo>
                  <a:cubicBezTo>
                    <a:pt x="108" y="3323"/>
                    <a:pt x="104" y="3343"/>
                    <a:pt x="101" y="3364"/>
                  </a:cubicBezTo>
                  <a:cubicBezTo>
                    <a:pt x="97" y="3387"/>
                    <a:pt x="93" y="3409"/>
                    <a:pt x="89" y="3432"/>
                  </a:cubicBezTo>
                  <a:cubicBezTo>
                    <a:pt x="86" y="3455"/>
                    <a:pt x="83" y="3479"/>
                    <a:pt x="80" y="3502"/>
                  </a:cubicBezTo>
                  <a:cubicBezTo>
                    <a:pt x="77" y="3526"/>
                    <a:pt x="74" y="3551"/>
                    <a:pt x="71" y="3575"/>
                  </a:cubicBezTo>
                  <a:cubicBezTo>
                    <a:pt x="68" y="3600"/>
                    <a:pt x="66" y="3626"/>
                    <a:pt x="63" y="3651"/>
                  </a:cubicBezTo>
                  <a:cubicBezTo>
                    <a:pt x="57" y="3706"/>
                    <a:pt x="52" y="3760"/>
                    <a:pt x="46" y="3815"/>
                  </a:cubicBezTo>
                  <a:cubicBezTo>
                    <a:pt x="42" y="3873"/>
                    <a:pt x="37" y="3931"/>
                    <a:pt x="33" y="3989"/>
                  </a:cubicBezTo>
                  <a:cubicBezTo>
                    <a:pt x="30" y="4051"/>
                    <a:pt x="26" y="4113"/>
                    <a:pt x="23" y="4175"/>
                  </a:cubicBezTo>
                  <a:cubicBezTo>
                    <a:pt x="19" y="4240"/>
                    <a:pt x="16" y="4304"/>
                    <a:pt x="12" y="4369"/>
                  </a:cubicBezTo>
                  <a:cubicBezTo>
                    <a:pt x="10" y="4437"/>
                    <a:pt x="8" y="4504"/>
                    <a:pt x="6" y="4572"/>
                  </a:cubicBezTo>
                  <a:cubicBezTo>
                    <a:pt x="4" y="4642"/>
                    <a:pt x="3" y="4712"/>
                    <a:pt x="1" y="4782"/>
                  </a:cubicBezTo>
                  <a:cubicBezTo>
                    <a:pt x="1" y="4854"/>
                    <a:pt x="0" y="4926"/>
                    <a:pt x="0" y="4998"/>
                  </a:cubicBezTo>
                  <a:lnTo>
                    <a:pt x="0" y="4998"/>
                  </a:lnTo>
                  <a:cubicBezTo>
                    <a:pt x="0" y="5071"/>
                    <a:pt x="1" y="5143"/>
                    <a:pt x="1" y="5216"/>
                  </a:cubicBezTo>
                  <a:cubicBezTo>
                    <a:pt x="3" y="5286"/>
                    <a:pt x="4" y="5355"/>
                    <a:pt x="6" y="5425"/>
                  </a:cubicBezTo>
                  <a:cubicBezTo>
                    <a:pt x="8" y="5493"/>
                    <a:pt x="10" y="5560"/>
                    <a:pt x="12" y="5628"/>
                  </a:cubicBezTo>
                  <a:cubicBezTo>
                    <a:pt x="16" y="5693"/>
                    <a:pt x="19" y="5757"/>
                    <a:pt x="23" y="5822"/>
                  </a:cubicBezTo>
                  <a:cubicBezTo>
                    <a:pt x="26" y="5884"/>
                    <a:pt x="30" y="5945"/>
                    <a:pt x="33" y="6007"/>
                  </a:cubicBezTo>
                  <a:cubicBezTo>
                    <a:pt x="37" y="6065"/>
                    <a:pt x="42" y="6123"/>
                    <a:pt x="46" y="6181"/>
                  </a:cubicBezTo>
                  <a:cubicBezTo>
                    <a:pt x="52" y="6236"/>
                    <a:pt x="57" y="6291"/>
                    <a:pt x="63" y="6346"/>
                  </a:cubicBezTo>
                  <a:cubicBezTo>
                    <a:pt x="66" y="6371"/>
                    <a:pt x="68" y="6396"/>
                    <a:pt x="71" y="6421"/>
                  </a:cubicBezTo>
                  <a:cubicBezTo>
                    <a:pt x="74" y="6446"/>
                    <a:pt x="77" y="6470"/>
                    <a:pt x="80" y="6495"/>
                  </a:cubicBezTo>
                  <a:cubicBezTo>
                    <a:pt x="83" y="6518"/>
                    <a:pt x="86" y="6542"/>
                    <a:pt x="89" y="6565"/>
                  </a:cubicBezTo>
                  <a:cubicBezTo>
                    <a:pt x="93" y="6588"/>
                    <a:pt x="97" y="6610"/>
                    <a:pt x="101" y="6633"/>
                  </a:cubicBezTo>
                  <a:cubicBezTo>
                    <a:pt x="104" y="6654"/>
                    <a:pt x="108" y="6674"/>
                    <a:pt x="111" y="6695"/>
                  </a:cubicBezTo>
                  <a:cubicBezTo>
                    <a:pt x="114" y="6715"/>
                    <a:pt x="118" y="6735"/>
                    <a:pt x="121" y="6755"/>
                  </a:cubicBezTo>
                  <a:cubicBezTo>
                    <a:pt x="802" y="6826"/>
                    <a:pt x="3500" y="7060"/>
                    <a:pt x="4200" y="7122"/>
                  </a:cubicBezTo>
                  <a:lnTo>
                    <a:pt x="4324" y="7129"/>
                  </a:lnTo>
                  <a:lnTo>
                    <a:pt x="4447" y="7142"/>
                  </a:lnTo>
                  <a:lnTo>
                    <a:pt x="4572" y="7155"/>
                  </a:lnTo>
                  <a:lnTo>
                    <a:pt x="4695" y="7173"/>
                  </a:lnTo>
                  <a:lnTo>
                    <a:pt x="4820" y="7193"/>
                  </a:lnTo>
                  <a:lnTo>
                    <a:pt x="4942" y="7216"/>
                  </a:lnTo>
                  <a:lnTo>
                    <a:pt x="5065" y="7240"/>
                  </a:lnTo>
                  <a:lnTo>
                    <a:pt x="5189" y="7268"/>
                  </a:lnTo>
                  <a:lnTo>
                    <a:pt x="5310" y="7298"/>
                  </a:lnTo>
                  <a:lnTo>
                    <a:pt x="5432" y="7330"/>
                  </a:lnTo>
                  <a:cubicBezTo>
                    <a:pt x="5472" y="7342"/>
                    <a:pt x="5513" y="7353"/>
                    <a:pt x="5553" y="7365"/>
                  </a:cubicBezTo>
                  <a:lnTo>
                    <a:pt x="5676" y="7401"/>
                  </a:lnTo>
                  <a:lnTo>
                    <a:pt x="5796" y="7440"/>
                  </a:lnTo>
                  <a:lnTo>
                    <a:pt x="5916" y="7481"/>
                  </a:lnTo>
                  <a:lnTo>
                    <a:pt x="6034" y="7524"/>
                  </a:lnTo>
                  <a:cubicBezTo>
                    <a:pt x="6074" y="7538"/>
                    <a:pt x="6113" y="7553"/>
                    <a:pt x="6153" y="7567"/>
                  </a:cubicBezTo>
                  <a:lnTo>
                    <a:pt x="6271" y="7616"/>
                  </a:lnTo>
                  <a:lnTo>
                    <a:pt x="6389" y="7664"/>
                  </a:lnTo>
                  <a:lnTo>
                    <a:pt x="6504" y="7713"/>
                  </a:lnTo>
                  <a:lnTo>
                    <a:pt x="6620" y="7764"/>
                  </a:lnTo>
                  <a:lnTo>
                    <a:pt x="6735" y="7816"/>
                  </a:lnTo>
                  <a:lnTo>
                    <a:pt x="6846" y="7869"/>
                  </a:lnTo>
                  <a:lnTo>
                    <a:pt x="6960" y="7924"/>
                  </a:lnTo>
                  <a:lnTo>
                    <a:pt x="7070" y="7980"/>
                  </a:lnTo>
                  <a:lnTo>
                    <a:pt x="7181" y="8035"/>
                  </a:lnTo>
                  <a:lnTo>
                    <a:pt x="7290" y="8093"/>
                  </a:lnTo>
                  <a:lnTo>
                    <a:pt x="7397" y="8153"/>
                  </a:lnTo>
                  <a:lnTo>
                    <a:pt x="7504" y="8212"/>
                  </a:lnTo>
                  <a:lnTo>
                    <a:pt x="7609" y="8270"/>
                  </a:lnTo>
                  <a:lnTo>
                    <a:pt x="7712" y="8331"/>
                  </a:lnTo>
                  <a:lnTo>
                    <a:pt x="7815" y="8392"/>
                  </a:lnTo>
                  <a:lnTo>
                    <a:pt x="7915" y="8452"/>
                  </a:lnTo>
                  <a:cubicBezTo>
                    <a:pt x="7948" y="8473"/>
                    <a:pt x="7981" y="8493"/>
                    <a:pt x="8014" y="8514"/>
                  </a:cubicBezTo>
                  <a:cubicBezTo>
                    <a:pt x="8047" y="8534"/>
                    <a:pt x="8079" y="8555"/>
                    <a:pt x="8112" y="8575"/>
                  </a:cubicBezTo>
                  <a:lnTo>
                    <a:pt x="8302" y="8698"/>
                  </a:lnTo>
                  <a:lnTo>
                    <a:pt x="8484" y="8821"/>
                  </a:lnTo>
                  <a:lnTo>
                    <a:pt x="8661" y="8943"/>
                  </a:lnTo>
                  <a:lnTo>
                    <a:pt x="8828" y="9063"/>
                  </a:lnTo>
                  <a:lnTo>
                    <a:pt x="8989" y="9182"/>
                  </a:lnTo>
                  <a:lnTo>
                    <a:pt x="9139" y="9295"/>
                  </a:lnTo>
                  <a:lnTo>
                    <a:pt x="9283" y="9405"/>
                  </a:lnTo>
                  <a:lnTo>
                    <a:pt x="9416" y="9510"/>
                  </a:lnTo>
                  <a:lnTo>
                    <a:pt x="9539" y="9610"/>
                  </a:lnTo>
                  <a:lnTo>
                    <a:pt x="9653" y="9703"/>
                  </a:lnTo>
                  <a:lnTo>
                    <a:pt x="9756" y="9788"/>
                  </a:lnTo>
                  <a:lnTo>
                    <a:pt x="9849" y="9869"/>
                  </a:lnTo>
                  <a:cubicBezTo>
                    <a:pt x="9876" y="9892"/>
                    <a:pt x="9902" y="9915"/>
                    <a:pt x="9929" y="9938"/>
                  </a:cubicBezTo>
                  <a:lnTo>
                    <a:pt x="10000" y="10000"/>
                  </a:lnTo>
                  <a:lnTo>
                    <a:pt x="10000" y="10000"/>
                  </a:lnTo>
                  <a:cubicBezTo>
                    <a:pt x="9995" y="9991"/>
                    <a:pt x="9991" y="9982"/>
                    <a:pt x="9986" y="9973"/>
                  </a:cubicBezTo>
                  <a:cubicBezTo>
                    <a:pt x="9981" y="9964"/>
                    <a:pt x="9976" y="9954"/>
                    <a:pt x="9971" y="9945"/>
                  </a:cubicBezTo>
                  <a:cubicBezTo>
                    <a:pt x="9967" y="9935"/>
                    <a:pt x="9962" y="9924"/>
                    <a:pt x="9958" y="9914"/>
                  </a:cubicBezTo>
                  <a:cubicBezTo>
                    <a:pt x="9953" y="9903"/>
                    <a:pt x="9949" y="9891"/>
                    <a:pt x="9944" y="9880"/>
                  </a:cubicBezTo>
                  <a:cubicBezTo>
                    <a:pt x="9935" y="9856"/>
                    <a:pt x="9927" y="9832"/>
                    <a:pt x="9918" y="9808"/>
                  </a:cubicBezTo>
                  <a:cubicBezTo>
                    <a:pt x="9910" y="9781"/>
                    <a:pt x="9901" y="9754"/>
                    <a:pt x="9893" y="9727"/>
                  </a:cubicBezTo>
                  <a:cubicBezTo>
                    <a:pt x="9884" y="9698"/>
                    <a:pt x="9876" y="9669"/>
                    <a:pt x="9867" y="9640"/>
                  </a:cubicBezTo>
                  <a:cubicBezTo>
                    <a:pt x="9859" y="9607"/>
                    <a:pt x="9850" y="9575"/>
                    <a:pt x="9842" y="9542"/>
                  </a:cubicBezTo>
                  <a:cubicBezTo>
                    <a:pt x="9834" y="9508"/>
                    <a:pt x="9827" y="9473"/>
                    <a:pt x="9819" y="9439"/>
                  </a:cubicBezTo>
                  <a:cubicBezTo>
                    <a:pt x="9811" y="9402"/>
                    <a:pt x="9803" y="9366"/>
                    <a:pt x="9795" y="9329"/>
                  </a:cubicBezTo>
                  <a:cubicBezTo>
                    <a:pt x="9788" y="9290"/>
                    <a:pt x="9780" y="9250"/>
                    <a:pt x="9773" y="9211"/>
                  </a:cubicBezTo>
                  <a:cubicBezTo>
                    <a:pt x="9766" y="9169"/>
                    <a:pt x="9758" y="9128"/>
                    <a:pt x="9751" y="9086"/>
                  </a:cubicBezTo>
                  <a:cubicBezTo>
                    <a:pt x="9743" y="9042"/>
                    <a:pt x="9736" y="8999"/>
                    <a:pt x="9728" y="8955"/>
                  </a:cubicBezTo>
                  <a:cubicBezTo>
                    <a:pt x="9721" y="8909"/>
                    <a:pt x="9715" y="8863"/>
                    <a:pt x="9708" y="8817"/>
                  </a:cubicBezTo>
                  <a:cubicBezTo>
                    <a:pt x="9701" y="8769"/>
                    <a:pt x="9695" y="8721"/>
                    <a:pt x="9688" y="8673"/>
                  </a:cubicBezTo>
                  <a:cubicBezTo>
                    <a:pt x="9682" y="8623"/>
                    <a:pt x="9675" y="8572"/>
                    <a:pt x="9669" y="8522"/>
                  </a:cubicBezTo>
                  <a:cubicBezTo>
                    <a:pt x="9663" y="8470"/>
                    <a:pt x="9656" y="8418"/>
                    <a:pt x="9650" y="8366"/>
                  </a:cubicBezTo>
                  <a:cubicBezTo>
                    <a:pt x="9644" y="8312"/>
                    <a:pt x="9639" y="8258"/>
                    <a:pt x="9633" y="8204"/>
                  </a:cubicBezTo>
                  <a:cubicBezTo>
                    <a:pt x="9628" y="8148"/>
                    <a:pt x="9622" y="8091"/>
                    <a:pt x="9617" y="8035"/>
                  </a:cubicBezTo>
                  <a:cubicBezTo>
                    <a:pt x="9611" y="7977"/>
                    <a:pt x="9606" y="7919"/>
                    <a:pt x="9600" y="7861"/>
                  </a:cubicBezTo>
                  <a:cubicBezTo>
                    <a:pt x="9595" y="7802"/>
                    <a:pt x="9591" y="7744"/>
                    <a:pt x="9586" y="7685"/>
                  </a:cubicBezTo>
                  <a:lnTo>
                    <a:pt x="9571" y="7502"/>
                  </a:lnTo>
                  <a:cubicBezTo>
                    <a:pt x="9567" y="7439"/>
                    <a:pt x="9562" y="7377"/>
                    <a:pt x="9558" y="7314"/>
                  </a:cubicBezTo>
                  <a:lnTo>
                    <a:pt x="9546" y="7122"/>
                  </a:lnTo>
                  <a:lnTo>
                    <a:pt x="9534" y="6927"/>
                  </a:lnTo>
                  <a:cubicBezTo>
                    <a:pt x="9531" y="6860"/>
                    <a:pt x="9528" y="6794"/>
                    <a:pt x="9525" y="6727"/>
                  </a:cubicBezTo>
                  <a:cubicBezTo>
                    <a:pt x="9522" y="6659"/>
                    <a:pt x="9519" y="6590"/>
                    <a:pt x="9516" y="6522"/>
                  </a:cubicBezTo>
                  <a:cubicBezTo>
                    <a:pt x="9513" y="6452"/>
                    <a:pt x="9511" y="6382"/>
                    <a:pt x="9508" y="6312"/>
                  </a:cubicBezTo>
                  <a:cubicBezTo>
                    <a:pt x="9506" y="6242"/>
                    <a:pt x="9504" y="6173"/>
                    <a:pt x="9502" y="6103"/>
                  </a:cubicBezTo>
                  <a:cubicBezTo>
                    <a:pt x="9500" y="6031"/>
                    <a:pt x="9498" y="5960"/>
                    <a:pt x="9496" y="5888"/>
                  </a:cubicBezTo>
                  <a:cubicBezTo>
                    <a:pt x="9494" y="5815"/>
                    <a:pt x="9493" y="5742"/>
                    <a:pt x="9491" y="5669"/>
                  </a:cubicBezTo>
                  <a:cubicBezTo>
                    <a:pt x="9490" y="5595"/>
                    <a:pt x="9490" y="5521"/>
                    <a:pt x="9489" y="5447"/>
                  </a:cubicBezTo>
                  <a:cubicBezTo>
                    <a:pt x="9489" y="5373"/>
                    <a:pt x="9488" y="5299"/>
                    <a:pt x="9488" y="5225"/>
                  </a:cubicBezTo>
                  <a:cubicBezTo>
                    <a:pt x="9488" y="5150"/>
                    <a:pt x="9487" y="5076"/>
                    <a:pt x="9487" y="5001"/>
                  </a:cubicBezTo>
                  <a:lnTo>
                    <a:pt x="9487" y="5001"/>
                  </a:lnTo>
                  <a:cubicBezTo>
                    <a:pt x="9487" y="4925"/>
                    <a:pt x="9488" y="4849"/>
                    <a:pt x="9488" y="4773"/>
                  </a:cubicBezTo>
                  <a:cubicBezTo>
                    <a:pt x="9488" y="4699"/>
                    <a:pt x="9489" y="4624"/>
                    <a:pt x="9489" y="4550"/>
                  </a:cubicBezTo>
                  <a:cubicBezTo>
                    <a:pt x="9490" y="4476"/>
                    <a:pt x="9490" y="4403"/>
                    <a:pt x="9491" y="4329"/>
                  </a:cubicBezTo>
                  <a:cubicBezTo>
                    <a:pt x="9493" y="4257"/>
                    <a:pt x="9494" y="4184"/>
                    <a:pt x="9496" y="4112"/>
                  </a:cubicBezTo>
                  <a:cubicBezTo>
                    <a:pt x="9498" y="4040"/>
                    <a:pt x="9500" y="3969"/>
                    <a:pt x="9502" y="3897"/>
                  </a:cubicBezTo>
                  <a:cubicBezTo>
                    <a:pt x="9504" y="3827"/>
                    <a:pt x="9506" y="3756"/>
                    <a:pt x="9508" y="3686"/>
                  </a:cubicBezTo>
                  <a:cubicBezTo>
                    <a:pt x="9511" y="3616"/>
                    <a:pt x="9513" y="3547"/>
                    <a:pt x="9516" y="3477"/>
                  </a:cubicBezTo>
                  <a:lnTo>
                    <a:pt x="9525" y="3273"/>
                  </a:lnTo>
                  <a:cubicBezTo>
                    <a:pt x="9528" y="3207"/>
                    <a:pt x="9531" y="3140"/>
                    <a:pt x="9534" y="3074"/>
                  </a:cubicBezTo>
                  <a:lnTo>
                    <a:pt x="9546" y="2876"/>
                  </a:lnTo>
                  <a:lnTo>
                    <a:pt x="9558" y="2684"/>
                  </a:lnTo>
                  <a:cubicBezTo>
                    <a:pt x="9562" y="2622"/>
                    <a:pt x="9567" y="2560"/>
                    <a:pt x="9571" y="2498"/>
                  </a:cubicBezTo>
                  <a:cubicBezTo>
                    <a:pt x="9575" y="2437"/>
                    <a:pt x="9580" y="2376"/>
                    <a:pt x="9584" y="2315"/>
                  </a:cubicBezTo>
                  <a:cubicBezTo>
                    <a:pt x="9589" y="2256"/>
                    <a:pt x="9595" y="2196"/>
                    <a:pt x="9600" y="2137"/>
                  </a:cubicBezTo>
                  <a:cubicBezTo>
                    <a:pt x="9606" y="2080"/>
                    <a:pt x="9611" y="2022"/>
                    <a:pt x="9617" y="1965"/>
                  </a:cubicBezTo>
                  <a:cubicBezTo>
                    <a:pt x="9622" y="1909"/>
                    <a:pt x="9628" y="1852"/>
                    <a:pt x="9633" y="1796"/>
                  </a:cubicBezTo>
                  <a:cubicBezTo>
                    <a:pt x="9639" y="1742"/>
                    <a:pt x="9644" y="1688"/>
                    <a:pt x="9650" y="1634"/>
                  </a:cubicBezTo>
                  <a:cubicBezTo>
                    <a:pt x="9656" y="1582"/>
                    <a:pt x="9663" y="1530"/>
                    <a:pt x="9669" y="1478"/>
                  </a:cubicBezTo>
                  <a:cubicBezTo>
                    <a:pt x="9675" y="1428"/>
                    <a:pt x="9681" y="1377"/>
                    <a:pt x="9687" y="1327"/>
                  </a:cubicBezTo>
                  <a:lnTo>
                    <a:pt x="9708" y="1183"/>
                  </a:lnTo>
                  <a:cubicBezTo>
                    <a:pt x="9715" y="1137"/>
                    <a:pt x="9721" y="1092"/>
                    <a:pt x="9728" y="1046"/>
                  </a:cubicBezTo>
                  <a:lnTo>
                    <a:pt x="9749" y="914"/>
                  </a:lnTo>
                  <a:cubicBezTo>
                    <a:pt x="9756" y="872"/>
                    <a:pt x="9764" y="831"/>
                    <a:pt x="9771" y="789"/>
                  </a:cubicBezTo>
                  <a:cubicBezTo>
                    <a:pt x="9779" y="750"/>
                    <a:pt x="9787" y="710"/>
                    <a:pt x="9795" y="671"/>
                  </a:cubicBezTo>
                  <a:lnTo>
                    <a:pt x="9819" y="560"/>
                  </a:lnTo>
                  <a:cubicBezTo>
                    <a:pt x="9827" y="526"/>
                    <a:pt x="9834" y="491"/>
                    <a:pt x="9842" y="457"/>
                  </a:cubicBezTo>
                  <a:cubicBezTo>
                    <a:pt x="9850" y="425"/>
                    <a:pt x="9859" y="392"/>
                    <a:pt x="9867" y="360"/>
                  </a:cubicBezTo>
                  <a:cubicBezTo>
                    <a:pt x="9875" y="331"/>
                    <a:pt x="9884" y="302"/>
                    <a:pt x="9892" y="273"/>
                  </a:cubicBezTo>
                  <a:cubicBezTo>
                    <a:pt x="9901" y="246"/>
                    <a:pt x="9909" y="219"/>
                    <a:pt x="9918" y="192"/>
                  </a:cubicBezTo>
                  <a:cubicBezTo>
                    <a:pt x="9927" y="168"/>
                    <a:pt x="9935" y="144"/>
                    <a:pt x="9944" y="120"/>
                  </a:cubicBezTo>
                  <a:cubicBezTo>
                    <a:pt x="9949" y="108"/>
                    <a:pt x="9953" y="97"/>
                    <a:pt x="9958" y="85"/>
                  </a:cubicBezTo>
                  <a:cubicBezTo>
                    <a:pt x="9962" y="76"/>
                    <a:pt x="9966" y="66"/>
                    <a:pt x="9970" y="57"/>
                  </a:cubicBezTo>
                  <a:lnTo>
                    <a:pt x="9985" y="27"/>
                  </a:lnTo>
                  <a:cubicBezTo>
                    <a:pt x="9989" y="18"/>
                    <a:pt x="9994" y="9"/>
                    <a:pt x="9998" y="0"/>
                  </a:cubicBezTo>
                  <a:lnTo>
                    <a:pt x="999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23000">
                  <a:schemeClr val="bg1"/>
                </a:gs>
                <a:gs pos="61000">
                  <a:schemeClr val="bg2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  <a:effectLst>
              <a:innerShdw blurRad="758825" dist="215900" dir="5400000">
                <a:srgbClr val="000000">
                  <a:alpha val="20000"/>
                </a:srgbClr>
              </a:inn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22B07C55-FDDD-4098-B1CC-98064E39BA6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19845" y="1172219"/>
              <a:ext cx="935954" cy="4622801"/>
            </a:xfrm>
            <a:custGeom>
              <a:avLst/>
              <a:gdLst/>
              <a:ahLst/>
              <a:cxnLst>
                <a:cxn ang="0">
                  <a:pos x="1125" y="3827"/>
                </a:cxn>
                <a:cxn ang="0">
                  <a:pos x="1115" y="4374"/>
                </a:cxn>
                <a:cxn ang="0">
                  <a:pos x="1092" y="4892"/>
                </a:cxn>
                <a:cxn ang="0">
                  <a:pos x="1058" y="5375"/>
                </a:cxn>
                <a:cxn ang="0">
                  <a:pos x="1014" y="5819"/>
                </a:cxn>
                <a:cxn ang="0">
                  <a:pos x="960" y="6214"/>
                </a:cxn>
                <a:cxn ang="0">
                  <a:pos x="900" y="6557"/>
                </a:cxn>
                <a:cxn ang="0">
                  <a:pos x="832" y="6841"/>
                </a:cxn>
                <a:cxn ang="0">
                  <a:pos x="794" y="6959"/>
                </a:cxn>
                <a:cxn ang="0">
                  <a:pos x="756" y="7060"/>
                </a:cxn>
                <a:cxn ang="0">
                  <a:pos x="717" y="7142"/>
                </a:cxn>
                <a:cxn ang="0">
                  <a:pos x="676" y="7207"/>
                </a:cxn>
                <a:cxn ang="0">
                  <a:pos x="634" y="7251"/>
                </a:cxn>
                <a:cxn ang="0">
                  <a:pos x="592" y="7276"/>
                </a:cxn>
                <a:cxn ang="0">
                  <a:pos x="563" y="7280"/>
                </a:cxn>
                <a:cxn ang="0">
                  <a:pos x="519" y="7270"/>
                </a:cxn>
                <a:cxn ang="0">
                  <a:pos x="477" y="7238"/>
                </a:cxn>
                <a:cxn ang="0">
                  <a:pos x="436" y="7187"/>
                </a:cxn>
                <a:cxn ang="0">
                  <a:pos x="395" y="7117"/>
                </a:cxn>
                <a:cxn ang="0">
                  <a:pos x="357" y="7028"/>
                </a:cxn>
                <a:cxn ang="0">
                  <a:pos x="318" y="6921"/>
                </a:cxn>
                <a:cxn ang="0">
                  <a:pos x="271" y="6753"/>
                </a:cxn>
                <a:cxn ang="0">
                  <a:pos x="205" y="6449"/>
                </a:cxn>
                <a:cxn ang="0">
                  <a:pos x="146" y="6088"/>
                </a:cxn>
                <a:cxn ang="0">
                  <a:pos x="95" y="5676"/>
                </a:cxn>
                <a:cxn ang="0">
                  <a:pos x="55" y="5218"/>
                </a:cxn>
                <a:cxn ang="0">
                  <a:pos x="25" y="4723"/>
                </a:cxn>
                <a:cxn ang="0">
                  <a:pos x="6" y="4194"/>
                </a:cxn>
                <a:cxn ang="0">
                  <a:pos x="0" y="3641"/>
                </a:cxn>
                <a:cxn ang="0">
                  <a:pos x="2" y="3268"/>
                </a:cxn>
                <a:cxn ang="0">
                  <a:pos x="18" y="2730"/>
                </a:cxn>
                <a:cxn ang="0">
                  <a:pos x="44" y="2223"/>
                </a:cxn>
                <a:cxn ang="0">
                  <a:pos x="81" y="1752"/>
                </a:cxn>
                <a:cxn ang="0">
                  <a:pos x="128" y="1324"/>
                </a:cxn>
                <a:cxn ang="0">
                  <a:pos x="185" y="945"/>
                </a:cxn>
                <a:cxn ang="0">
                  <a:pos x="247" y="621"/>
                </a:cxn>
                <a:cxn ang="0">
                  <a:pos x="307" y="398"/>
                </a:cxn>
                <a:cxn ang="0">
                  <a:pos x="344" y="285"/>
                </a:cxn>
                <a:cxn ang="0">
                  <a:pos x="382" y="190"/>
                </a:cxn>
                <a:cxn ang="0">
                  <a:pos x="422" y="113"/>
                </a:cxn>
                <a:cxn ang="0">
                  <a:pos x="463" y="57"/>
                </a:cxn>
                <a:cxn ang="0">
                  <a:pos x="505" y="18"/>
                </a:cxn>
                <a:cxn ang="0">
                  <a:pos x="548" y="1"/>
                </a:cxn>
                <a:cxn ang="0">
                  <a:pos x="577" y="1"/>
                </a:cxn>
                <a:cxn ang="0">
                  <a:pos x="620" y="18"/>
                </a:cxn>
                <a:cxn ang="0">
                  <a:pos x="662" y="57"/>
                </a:cxn>
                <a:cxn ang="0">
                  <a:pos x="704" y="113"/>
                </a:cxn>
                <a:cxn ang="0">
                  <a:pos x="743" y="190"/>
                </a:cxn>
                <a:cxn ang="0">
                  <a:pos x="782" y="285"/>
                </a:cxn>
                <a:cxn ang="0">
                  <a:pos x="819" y="398"/>
                </a:cxn>
                <a:cxn ang="0">
                  <a:pos x="878" y="621"/>
                </a:cxn>
                <a:cxn ang="0">
                  <a:pos x="942" y="945"/>
                </a:cxn>
                <a:cxn ang="0">
                  <a:pos x="998" y="1324"/>
                </a:cxn>
                <a:cxn ang="0">
                  <a:pos x="1044" y="1752"/>
                </a:cxn>
                <a:cxn ang="0">
                  <a:pos x="1081" y="2223"/>
                </a:cxn>
                <a:cxn ang="0">
                  <a:pos x="1108" y="2730"/>
                </a:cxn>
                <a:cxn ang="0">
                  <a:pos x="1123" y="3268"/>
                </a:cxn>
                <a:cxn ang="0">
                  <a:pos x="1125" y="3641"/>
                </a:cxn>
              </a:cxnLst>
              <a:rect l="0" t="0" r="r" b="b"/>
              <a:pathLst>
                <a:path w="1125" h="7280">
                  <a:moveTo>
                    <a:pt x="1125" y="3641"/>
                  </a:moveTo>
                  <a:lnTo>
                    <a:pt x="1125" y="3641"/>
                  </a:lnTo>
                  <a:lnTo>
                    <a:pt x="1125" y="3827"/>
                  </a:lnTo>
                  <a:lnTo>
                    <a:pt x="1123" y="4012"/>
                  </a:lnTo>
                  <a:lnTo>
                    <a:pt x="1120" y="4194"/>
                  </a:lnTo>
                  <a:lnTo>
                    <a:pt x="1115" y="4374"/>
                  </a:lnTo>
                  <a:lnTo>
                    <a:pt x="1108" y="4550"/>
                  </a:lnTo>
                  <a:lnTo>
                    <a:pt x="1101" y="4723"/>
                  </a:lnTo>
                  <a:lnTo>
                    <a:pt x="1092" y="4892"/>
                  </a:lnTo>
                  <a:lnTo>
                    <a:pt x="1081" y="5057"/>
                  </a:lnTo>
                  <a:lnTo>
                    <a:pt x="1071" y="5218"/>
                  </a:lnTo>
                  <a:lnTo>
                    <a:pt x="1058" y="5375"/>
                  </a:lnTo>
                  <a:lnTo>
                    <a:pt x="1044" y="5528"/>
                  </a:lnTo>
                  <a:lnTo>
                    <a:pt x="1030" y="5676"/>
                  </a:lnTo>
                  <a:lnTo>
                    <a:pt x="1014" y="5819"/>
                  </a:lnTo>
                  <a:lnTo>
                    <a:pt x="998" y="5956"/>
                  </a:lnTo>
                  <a:lnTo>
                    <a:pt x="979" y="6088"/>
                  </a:lnTo>
                  <a:lnTo>
                    <a:pt x="960" y="6214"/>
                  </a:lnTo>
                  <a:lnTo>
                    <a:pt x="942" y="6335"/>
                  </a:lnTo>
                  <a:lnTo>
                    <a:pt x="921" y="6449"/>
                  </a:lnTo>
                  <a:lnTo>
                    <a:pt x="900" y="6557"/>
                  </a:lnTo>
                  <a:lnTo>
                    <a:pt x="878" y="6659"/>
                  </a:lnTo>
                  <a:lnTo>
                    <a:pt x="855" y="6753"/>
                  </a:lnTo>
                  <a:lnTo>
                    <a:pt x="832" y="6841"/>
                  </a:lnTo>
                  <a:lnTo>
                    <a:pt x="819" y="6882"/>
                  </a:lnTo>
                  <a:lnTo>
                    <a:pt x="807" y="6921"/>
                  </a:lnTo>
                  <a:lnTo>
                    <a:pt x="794" y="6959"/>
                  </a:lnTo>
                  <a:lnTo>
                    <a:pt x="782" y="6995"/>
                  </a:lnTo>
                  <a:lnTo>
                    <a:pt x="769" y="7028"/>
                  </a:lnTo>
                  <a:lnTo>
                    <a:pt x="756" y="7060"/>
                  </a:lnTo>
                  <a:lnTo>
                    <a:pt x="743" y="7090"/>
                  </a:lnTo>
                  <a:lnTo>
                    <a:pt x="731" y="7117"/>
                  </a:lnTo>
                  <a:lnTo>
                    <a:pt x="717" y="7142"/>
                  </a:lnTo>
                  <a:lnTo>
                    <a:pt x="704" y="7166"/>
                  </a:lnTo>
                  <a:lnTo>
                    <a:pt x="690" y="7187"/>
                  </a:lnTo>
                  <a:lnTo>
                    <a:pt x="676" y="7207"/>
                  </a:lnTo>
                  <a:lnTo>
                    <a:pt x="662" y="7223"/>
                  </a:lnTo>
                  <a:lnTo>
                    <a:pt x="648" y="7238"/>
                  </a:lnTo>
                  <a:lnTo>
                    <a:pt x="634" y="7251"/>
                  </a:lnTo>
                  <a:lnTo>
                    <a:pt x="620" y="7262"/>
                  </a:lnTo>
                  <a:lnTo>
                    <a:pt x="606" y="7270"/>
                  </a:lnTo>
                  <a:lnTo>
                    <a:pt x="592" y="7276"/>
                  </a:lnTo>
                  <a:lnTo>
                    <a:pt x="577" y="7279"/>
                  </a:lnTo>
                  <a:lnTo>
                    <a:pt x="563" y="7280"/>
                  </a:lnTo>
                  <a:lnTo>
                    <a:pt x="563" y="7280"/>
                  </a:lnTo>
                  <a:lnTo>
                    <a:pt x="548" y="7279"/>
                  </a:lnTo>
                  <a:lnTo>
                    <a:pt x="534" y="7276"/>
                  </a:lnTo>
                  <a:lnTo>
                    <a:pt x="519" y="7270"/>
                  </a:lnTo>
                  <a:lnTo>
                    <a:pt x="505" y="7262"/>
                  </a:lnTo>
                  <a:lnTo>
                    <a:pt x="491" y="7251"/>
                  </a:lnTo>
                  <a:lnTo>
                    <a:pt x="477" y="7238"/>
                  </a:lnTo>
                  <a:lnTo>
                    <a:pt x="463" y="7223"/>
                  </a:lnTo>
                  <a:lnTo>
                    <a:pt x="450" y="7207"/>
                  </a:lnTo>
                  <a:lnTo>
                    <a:pt x="436" y="7187"/>
                  </a:lnTo>
                  <a:lnTo>
                    <a:pt x="422" y="7166"/>
                  </a:lnTo>
                  <a:lnTo>
                    <a:pt x="409" y="7142"/>
                  </a:lnTo>
                  <a:lnTo>
                    <a:pt x="395" y="7117"/>
                  </a:lnTo>
                  <a:lnTo>
                    <a:pt x="382" y="7090"/>
                  </a:lnTo>
                  <a:lnTo>
                    <a:pt x="369" y="7060"/>
                  </a:lnTo>
                  <a:lnTo>
                    <a:pt x="357" y="7028"/>
                  </a:lnTo>
                  <a:lnTo>
                    <a:pt x="344" y="6995"/>
                  </a:lnTo>
                  <a:lnTo>
                    <a:pt x="331" y="6959"/>
                  </a:lnTo>
                  <a:lnTo>
                    <a:pt x="318" y="6921"/>
                  </a:lnTo>
                  <a:lnTo>
                    <a:pt x="307" y="6882"/>
                  </a:lnTo>
                  <a:lnTo>
                    <a:pt x="294" y="6841"/>
                  </a:lnTo>
                  <a:lnTo>
                    <a:pt x="271" y="6753"/>
                  </a:lnTo>
                  <a:lnTo>
                    <a:pt x="247" y="6659"/>
                  </a:lnTo>
                  <a:lnTo>
                    <a:pt x="225" y="6557"/>
                  </a:lnTo>
                  <a:lnTo>
                    <a:pt x="205" y="6449"/>
                  </a:lnTo>
                  <a:lnTo>
                    <a:pt x="185" y="6335"/>
                  </a:lnTo>
                  <a:lnTo>
                    <a:pt x="165" y="6214"/>
                  </a:lnTo>
                  <a:lnTo>
                    <a:pt x="146" y="6088"/>
                  </a:lnTo>
                  <a:lnTo>
                    <a:pt x="128" y="5956"/>
                  </a:lnTo>
                  <a:lnTo>
                    <a:pt x="112" y="5819"/>
                  </a:lnTo>
                  <a:lnTo>
                    <a:pt x="95" y="5676"/>
                  </a:lnTo>
                  <a:lnTo>
                    <a:pt x="81" y="5528"/>
                  </a:lnTo>
                  <a:lnTo>
                    <a:pt x="68" y="5375"/>
                  </a:lnTo>
                  <a:lnTo>
                    <a:pt x="55" y="5218"/>
                  </a:lnTo>
                  <a:lnTo>
                    <a:pt x="44" y="5057"/>
                  </a:lnTo>
                  <a:lnTo>
                    <a:pt x="34" y="4892"/>
                  </a:lnTo>
                  <a:lnTo>
                    <a:pt x="25" y="4723"/>
                  </a:lnTo>
                  <a:lnTo>
                    <a:pt x="18" y="4550"/>
                  </a:lnTo>
                  <a:lnTo>
                    <a:pt x="11" y="4374"/>
                  </a:lnTo>
                  <a:lnTo>
                    <a:pt x="6" y="4194"/>
                  </a:lnTo>
                  <a:lnTo>
                    <a:pt x="2" y="4012"/>
                  </a:lnTo>
                  <a:lnTo>
                    <a:pt x="0" y="3827"/>
                  </a:lnTo>
                  <a:lnTo>
                    <a:pt x="0" y="3641"/>
                  </a:lnTo>
                  <a:lnTo>
                    <a:pt x="0" y="3641"/>
                  </a:lnTo>
                  <a:lnTo>
                    <a:pt x="0" y="3452"/>
                  </a:lnTo>
                  <a:lnTo>
                    <a:pt x="2" y="3268"/>
                  </a:lnTo>
                  <a:lnTo>
                    <a:pt x="6" y="3086"/>
                  </a:lnTo>
                  <a:lnTo>
                    <a:pt x="11" y="2907"/>
                  </a:lnTo>
                  <a:lnTo>
                    <a:pt x="18" y="2730"/>
                  </a:lnTo>
                  <a:lnTo>
                    <a:pt x="25" y="2557"/>
                  </a:lnTo>
                  <a:lnTo>
                    <a:pt x="34" y="2388"/>
                  </a:lnTo>
                  <a:lnTo>
                    <a:pt x="44" y="2223"/>
                  </a:lnTo>
                  <a:lnTo>
                    <a:pt x="55" y="2062"/>
                  </a:lnTo>
                  <a:lnTo>
                    <a:pt x="68" y="1905"/>
                  </a:lnTo>
                  <a:lnTo>
                    <a:pt x="81" y="1752"/>
                  </a:lnTo>
                  <a:lnTo>
                    <a:pt x="95" y="1604"/>
                  </a:lnTo>
                  <a:lnTo>
                    <a:pt x="112" y="1461"/>
                  </a:lnTo>
                  <a:lnTo>
                    <a:pt x="128" y="1324"/>
                  </a:lnTo>
                  <a:lnTo>
                    <a:pt x="146" y="1192"/>
                  </a:lnTo>
                  <a:lnTo>
                    <a:pt x="165" y="1065"/>
                  </a:lnTo>
                  <a:lnTo>
                    <a:pt x="185" y="945"/>
                  </a:lnTo>
                  <a:lnTo>
                    <a:pt x="205" y="831"/>
                  </a:lnTo>
                  <a:lnTo>
                    <a:pt x="225" y="723"/>
                  </a:lnTo>
                  <a:lnTo>
                    <a:pt x="247" y="621"/>
                  </a:lnTo>
                  <a:lnTo>
                    <a:pt x="271" y="527"/>
                  </a:lnTo>
                  <a:lnTo>
                    <a:pt x="294" y="439"/>
                  </a:lnTo>
                  <a:lnTo>
                    <a:pt x="307" y="398"/>
                  </a:lnTo>
                  <a:lnTo>
                    <a:pt x="318" y="358"/>
                  </a:lnTo>
                  <a:lnTo>
                    <a:pt x="331" y="321"/>
                  </a:lnTo>
                  <a:lnTo>
                    <a:pt x="344" y="285"/>
                  </a:lnTo>
                  <a:lnTo>
                    <a:pt x="357" y="252"/>
                  </a:lnTo>
                  <a:lnTo>
                    <a:pt x="369" y="220"/>
                  </a:lnTo>
                  <a:lnTo>
                    <a:pt x="382" y="190"/>
                  </a:lnTo>
                  <a:lnTo>
                    <a:pt x="395" y="163"/>
                  </a:lnTo>
                  <a:lnTo>
                    <a:pt x="409" y="138"/>
                  </a:lnTo>
                  <a:lnTo>
                    <a:pt x="422" y="113"/>
                  </a:lnTo>
                  <a:lnTo>
                    <a:pt x="436" y="93"/>
                  </a:lnTo>
                  <a:lnTo>
                    <a:pt x="450" y="73"/>
                  </a:lnTo>
                  <a:lnTo>
                    <a:pt x="463" y="57"/>
                  </a:lnTo>
                  <a:lnTo>
                    <a:pt x="477" y="42"/>
                  </a:lnTo>
                  <a:lnTo>
                    <a:pt x="491" y="29"/>
                  </a:lnTo>
                  <a:lnTo>
                    <a:pt x="505" y="18"/>
                  </a:lnTo>
                  <a:lnTo>
                    <a:pt x="519" y="10"/>
                  </a:lnTo>
                  <a:lnTo>
                    <a:pt x="534" y="4"/>
                  </a:lnTo>
                  <a:lnTo>
                    <a:pt x="548" y="1"/>
                  </a:lnTo>
                  <a:lnTo>
                    <a:pt x="563" y="0"/>
                  </a:lnTo>
                  <a:lnTo>
                    <a:pt x="563" y="0"/>
                  </a:lnTo>
                  <a:lnTo>
                    <a:pt x="577" y="1"/>
                  </a:lnTo>
                  <a:lnTo>
                    <a:pt x="592" y="4"/>
                  </a:lnTo>
                  <a:lnTo>
                    <a:pt x="606" y="10"/>
                  </a:lnTo>
                  <a:lnTo>
                    <a:pt x="620" y="18"/>
                  </a:lnTo>
                  <a:lnTo>
                    <a:pt x="634" y="29"/>
                  </a:lnTo>
                  <a:lnTo>
                    <a:pt x="648" y="42"/>
                  </a:lnTo>
                  <a:lnTo>
                    <a:pt x="662" y="57"/>
                  </a:lnTo>
                  <a:lnTo>
                    <a:pt x="676" y="73"/>
                  </a:lnTo>
                  <a:lnTo>
                    <a:pt x="690" y="93"/>
                  </a:lnTo>
                  <a:lnTo>
                    <a:pt x="704" y="113"/>
                  </a:lnTo>
                  <a:lnTo>
                    <a:pt x="717" y="138"/>
                  </a:lnTo>
                  <a:lnTo>
                    <a:pt x="731" y="163"/>
                  </a:lnTo>
                  <a:lnTo>
                    <a:pt x="743" y="190"/>
                  </a:lnTo>
                  <a:lnTo>
                    <a:pt x="756" y="220"/>
                  </a:lnTo>
                  <a:lnTo>
                    <a:pt x="769" y="252"/>
                  </a:lnTo>
                  <a:lnTo>
                    <a:pt x="782" y="285"/>
                  </a:lnTo>
                  <a:lnTo>
                    <a:pt x="794" y="321"/>
                  </a:lnTo>
                  <a:lnTo>
                    <a:pt x="807" y="358"/>
                  </a:lnTo>
                  <a:lnTo>
                    <a:pt x="819" y="398"/>
                  </a:lnTo>
                  <a:lnTo>
                    <a:pt x="832" y="439"/>
                  </a:lnTo>
                  <a:lnTo>
                    <a:pt x="855" y="527"/>
                  </a:lnTo>
                  <a:lnTo>
                    <a:pt x="878" y="621"/>
                  </a:lnTo>
                  <a:lnTo>
                    <a:pt x="900" y="723"/>
                  </a:lnTo>
                  <a:lnTo>
                    <a:pt x="921" y="831"/>
                  </a:lnTo>
                  <a:lnTo>
                    <a:pt x="942" y="945"/>
                  </a:lnTo>
                  <a:lnTo>
                    <a:pt x="960" y="1065"/>
                  </a:lnTo>
                  <a:lnTo>
                    <a:pt x="979" y="1192"/>
                  </a:lnTo>
                  <a:lnTo>
                    <a:pt x="998" y="1324"/>
                  </a:lnTo>
                  <a:lnTo>
                    <a:pt x="1014" y="1461"/>
                  </a:lnTo>
                  <a:lnTo>
                    <a:pt x="1030" y="1604"/>
                  </a:lnTo>
                  <a:lnTo>
                    <a:pt x="1044" y="1752"/>
                  </a:lnTo>
                  <a:lnTo>
                    <a:pt x="1058" y="1905"/>
                  </a:lnTo>
                  <a:lnTo>
                    <a:pt x="1071" y="2062"/>
                  </a:lnTo>
                  <a:lnTo>
                    <a:pt x="1081" y="2223"/>
                  </a:lnTo>
                  <a:lnTo>
                    <a:pt x="1092" y="2388"/>
                  </a:lnTo>
                  <a:lnTo>
                    <a:pt x="1101" y="2557"/>
                  </a:lnTo>
                  <a:lnTo>
                    <a:pt x="1108" y="2730"/>
                  </a:lnTo>
                  <a:lnTo>
                    <a:pt x="1115" y="2907"/>
                  </a:lnTo>
                  <a:lnTo>
                    <a:pt x="1120" y="3086"/>
                  </a:lnTo>
                  <a:lnTo>
                    <a:pt x="1123" y="3268"/>
                  </a:lnTo>
                  <a:lnTo>
                    <a:pt x="1125" y="3452"/>
                  </a:lnTo>
                  <a:lnTo>
                    <a:pt x="1125" y="3641"/>
                  </a:lnTo>
                  <a:lnTo>
                    <a:pt x="1125" y="3641"/>
                  </a:lnTo>
                  <a:close/>
                </a:path>
              </a:pathLst>
            </a:custGeom>
            <a:gradFill flip="none" rotWithShape="1">
              <a:gsLst>
                <a:gs pos="86000">
                  <a:schemeClr val="bg1">
                    <a:lumMod val="50000"/>
                  </a:schemeClr>
                </a:gs>
                <a:gs pos="10000">
                  <a:schemeClr val="bg1">
                    <a:lumMod val="65000"/>
                  </a:schemeClr>
                </a:gs>
                <a:gs pos="59000">
                  <a:schemeClr val="bg1">
                    <a:lumMod val="85000"/>
                  </a:schemeClr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B295D108-1CC5-49D2-9BDC-7DD23992A290}"/>
                </a:ext>
              </a:extLst>
            </p:cNvPr>
            <p:cNvSpPr/>
            <p:nvPr/>
          </p:nvSpPr>
          <p:spPr>
            <a:xfrm flipH="1">
              <a:off x="2016214" y="3312929"/>
              <a:ext cx="1657414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Opportunities</a:t>
              </a:r>
            </a:p>
            <a:p>
              <a:pPr algn="ctr"/>
              <a:r>
                <a:rPr lang="en-US" dirty="0"/>
                <a:t>&amp;</a:t>
              </a:r>
            </a:p>
            <a:p>
              <a:pPr algn="ctr"/>
              <a:r>
                <a:rPr lang="en-US" dirty="0"/>
                <a:t>Trends</a:t>
              </a:r>
            </a:p>
          </p:txBody>
        </p:sp>
        <p:grpSp>
          <p:nvGrpSpPr>
            <p:cNvPr id="16" name="Group 33">
              <a:extLst>
                <a:ext uri="{FF2B5EF4-FFF2-40B4-BE49-F238E27FC236}">
                  <a16:creationId xmlns:a16="http://schemas.microsoft.com/office/drawing/2014/main" id="{4BE19026-9C80-449A-B2CB-53FBC87E61E5}"/>
                </a:ext>
              </a:extLst>
            </p:cNvPr>
            <p:cNvGrpSpPr/>
            <p:nvPr/>
          </p:nvGrpSpPr>
          <p:grpSpPr>
            <a:xfrm flipH="1">
              <a:off x="869951" y="1120784"/>
              <a:ext cx="1195255" cy="4734561"/>
              <a:chOff x="8637892" y="0"/>
              <a:chExt cx="1141376" cy="5918200"/>
            </a:xfrm>
          </p:grpSpPr>
          <p:sp>
            <p:nvSpPr>
              <p:cNvPr id="20" name="Freeform 13">
                <a:extLst>
                  <a:ext uri="{FF2B5EF4-FFF2-40B4-BE49-F238E27FC236}">
                    <a16:creationId xmlns:a16="http://schemas.microsoft.com/office/drawing/2014/main" id="{602E12A7-C4C6-4572-92A5-EA79FE82E29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66493" y="73025"/>
                <a:ext cx="612775" cy="5773738"/>
              </a:xfrm>
              <a:custGeom>
                <a:avLst/>
                <a:gdLst/>
                <a:ahLst/>
                <a:cxnLst>
                  <a:cxn ang="0">
                    <a:pos x="0" y="7272"/>
                  </a:cxn>
                  <a:cxn ang="0">
                    <a:pos x="45" y="7262"/>
                  </a:cxn>
                  <a:cxn ang="0">
                    <a:pos x="89" y="7230"/>
                  </a:cxn>
                  <a:cxn ang="0">
                    <a:pos x="132" y="7181"/>
                  </a:cxn>
                  <a:cxn ang="0">
                    <a:pos x="173" y="7112"/>
                  </a:cxn>
                  <a:cxn ang="0">
                    <a:pos x="213" y="7026"/>
                  </a:cxn>
                  <a:cxn ang="0">
                    <a:pos x="253" y="6922"/>
                  </a:cxn>
                  <a:cxn ang="0">
                    <a:pos x="303" y="6758"/>
                  </a:cxn>
                  <a:cxn ang="0">
                    <a:pos x="371" y="6461"/>
                  </a:cxn>
                  <a:cxn ang="0">
                    <a:pos x="433" y="6107"/>
                  </a:cxn>
                  <a:cxn ang="0">
                    <a:pos x="485" y="5703"/>
                  </a:cxn>
                  <a:cxn ang="0">
                    <a:pos x="528" y="5253"/>
                  </a:cxn>
                  <a:cxn ang="0">
                    <a:pos x="561" y="4767"/>
                  </a:cxn>
                  <a:cxn ang="0">
                    <a:pos x="581" y="4246"/>
                  </a:cxn>
                  <a:cxn ang="0">
                    <a:pos x="590" y="3699"/>
                  </a:cxn>
                  <a:cxn ang="0">
                    <a:pos x="587" y="3327"/>
                  </a:cxn>
                  <a:cxn ang="0">
                    <a:pos x="573" y="2789"/>
                  </a:cxn>
                  <a:cxn ang="0">
                    <a:pos x="548" y="2279"/>
                  </a:cxn>
                  <a:cxn ang="0">
                    <a:pos x="509" y="1804"/>
                  </a:cxn>
                  <a:cxn ang="0">
                    <a:pos x="462" y="1372"/>
                  </a:cxn>
                  <a:cxn ang="0">
                    <a:pos x="404" y="987"/>
                  </a:cxn>
                  <a:cxn ang="0">
                    <a:pos x="338" y="656"/>
                  </a:cxn>
                  <a:cxn ang="0">
                    <a:pos x="277" y="426"/>
                  </a:cxn>
                  <a:cxn ang="0">
                    <a:pos x="239" y="310"/>
                  </a:cxn>
                  <a:cxn ang="0">
                    <a:pos x="198" y="211"/>
                  </a:cxn>
                  <a:cxn ang="0">
                    <a:pos x="158" y="130"/>
                  </a:cxn>
                  <a:cxn ang="0">
                    <a:pos x="115" y="68"/>
                  </a:cxn>
                  <a:cxn ang="0">
                    <a:pos x="71" y="25"/>
                  </a:cxn>
                  <a:cxn ang="0">
                    <a:pos x="25" y="2"/>
                  </a:cxn>
                  <a:cxn ang="0">
                    <a:pos x="192" y="0"/>
                  </a:cxn>
                  <a:cxn ang="0">
                    <a:pos x="238" y="15"/>
                  </a:cxn>
                  <a:cxn ang="0">
                    <a:pos x="282" y="51"/>
                  </a:cxn>
                  <a:cxn ang="0">
                    <a:pos x="325" y="108"/>
                  </a:cxn>
                  <a:cxn ang="0">
                    <a:pos x="368" y="182"/>
                  </a:cxn>
                  <a:cxn ang="0">
                    <a:pos x="408" y="275"/>
                  </a:cxn>
                  <a:cxn ang="0">
                    <a:pos x="447" y="385"/>
                  </a:cxn>
                  <a:cxn ang="0">
                    <a:pos x="497" y="559"/>
                  </a:cxn>
                  <a:cxn ang="0">
                    <a:pos x="565" y="871"/>
                  </a:cxn>
                  <a:cxn ang="0">
                    <a:pos x="626" y="1237"/>
                  </a:cxn>
                  <a:cxn ang="0">
                    <a:pos x="677" y="1655"/>
                  </a:cxn>
                  <a:cxn ang="0">
                    <a:pos x="718" y="2116"/>
                  </a:cxn>
                  <a:cxn ang="0">
                    <a:pos x="749" y="2616"/>
                  </a:cxn>
                  <a:cxn ang="0">
                    <a:pos x="767" y="3145"/>
                  </a:cxn>
                  <a:cxn ang="0">
                    <a:pos x="772" y="3699"/>
                  </a:cxn>
                  <a:cxn ang="0">
                    <a:pos x="768" y="4067"/>
                  </a:cxn>
                  <a:cxn ang="0">
                    <a:pos x="751" y="4596"/>
                  </a:cxn>
                  <a:cxn ang="0">
                    <a:pos x="723" y="5095"/>
                  </a:cxn>
                  <a:cxn ang="0">
                    <a:pos x="684" y="5557"/>
                  </a:cxn>
                  <a:cxn ang="0">
                    <a:pos x="634" y="5977"/>
                  </a:cxn>
                  <a:cxn ang="0">
                    <a:pos x="574" y="6348"/>
                  </a:cxn>
                  <a:cxn ang="0">
                    <a:pos x="508" y="6665"/>
                  </a:cxn>
                  <a:cxn ang="0">
                    <a:pos x="448" y="6883"/>
                  </a:cxn>
                  <a:cxn ang="0">
                    <a:pos x="410" y="6992"/>
                  </a:cxn>
                  <a:cxn ang="0">
                    <a:pos x="369" y="7085"/>
                  </a:cxn>
                  <a:cxn ang="0">
                    <a:pos x="328" y="7160"/>
                  </a:cxn>
                  <a:cxn ang="0">
                    <a:pos x="285" y="7217"/>
                  </a:cxn>
                  <a:cxn ang="0">
                    <a:pos x="242" y="7254"/>
                  </a:cxn>
                  <a:cxn ang="0">
                    <a:pos x="197" y="7271"/>
                  </a:cxn>
                </a:cxnLst>
                <a:rect l="0" t="0" r="r" b="b"/>
                <a:pathLst>
                  <a:path w="772" h="7272">
                    <a:moveTo>
                      <a:pt x="182" y="7272"/>
                    </a:moveTo>
                    <a:lnTo>
                      <a:pt x="0" y="7272"/>
                    </a:lnTo>
                    <a:lnTo>
                      <a:pt x="0" y="7272"/>
                    </a:lnTo>
                    <a:lnTo>
                      <a:pt x="15" y="7271"/>
                    </a:lnTo>
                    <a:lnTo>
                      <a:pt x="30" y="7268"/>
                    </a:lnTo>
                    <a:lnTo>
                      <a:pt x="45" y="7262"/>
                    </a:lnTo>
                    <a:lnTo>
                      <a:pt x="60" y="7254"/>
                    </a:lnTo>
                    <a:lnTo>
                      <a:pt x="74" y="7243"/>
                    </a:lnTo>
                    <a:lnTo>
                      <a:pt x="89" y="7230"/>
                    </a:lnTo>
                    <a:lnTo>
                      <a:pt x="103" y="7217"/>
                    </a:lnTo>
                    <a:lnTo>
                      <a:pt x="117" y="7200"/>
                    </a:lnTo>
                    <a:lnTo>
                      <a:pt x="132" y="7181"/>
                    </a:lnTo>
                    <a:lnTo>
                      <a:pt x="146" y="7160"/>
                    </a:lnTo>
                    <a:lnTo>
                      <a:pt x="160" y="7138"/>
                    </a:lnTo>
                    <a:lnTo>
                      <a:pt x="173" y="7112"/>
                    </a:lnTo>
                    <a:lnTo>
                      <a:pt x="187" y="7085"/>
                    </a:lnTo>
                    <a:lnTo>
                      <a:pt x="201" y="7056"/>
                    </a:lnTo>
                    <a:lnTo>
                      <a:pt x="213" y="7026"/>
                    </a:lnTo>
                    <a:lnTo>
                      <a:pt x="227" y="6992"/>
                    </a:lnTo>
                    <a:lnTo>
                      <a:pt x="240" y="6959"/>
                    </a:lnTo>
                    <a:lnTo>
                      <a:pt x="253" y="6922"/>
                    </a:lnTo>
                    <a:lnTo>
                      <a:pt x="266" y="6883"/>
                    </a:lnTo>
                    <a:lnTo>
                      <a:pt x="278" y="6844"/>
                    </a:lnTo>
                    <a:lnTo>
                      <a:pt x="303" y="6758"/>
                    </a:lnTo>
                    <a:lnTo>
                      <a:pt x="326" y="6665"/>
                    </a:lnTo>
                    <a:lnTo>
                      <a:pt x="349" y="6566"/>
                    </a:lnTo>
                    <a:lnTo>
                      <a:pt x="371" y="6461"/>
                    </a:lnTo>
                    <a:lnTo>
                      <a:pt x="392" y="6348"/>
                    </a:lnTo>
                    <a:lnTo>
                      <a:pt x="413" y="6231"/>
                    </a:lnTo>
                    <a:lnTo>
                      <a:pt x="433" y="6107"/>
                    </a:lnTo>
                    <a:lnTo>
                      <a:pt x="451" y="5977"/>
                    </a:lnTo>
                    <a:lnTo>
                      <a:pt x="469" y="5842"/>
                    </a:lnTo>
                    <a:lnTo>
                      <a:pt x="485" y="5703"/>
                    </a:lnTo>
                    <a:lnTo>
                      <a:pt x="500" y="5557"/>
                    </a:lnTo>
                    <a:lnTo>
                      <a:pt x="515" y="5408"/>
                    </a:lnTo>
                    <a:lnTo>
                      <a:pt x="528" y="5253"/>
                    </a:lnTo>
                    <a:lnTo>
                      <a:pt x="541" y="5095"/>
                    </a:lnTo>
                    <a:lnTo>
                      <a:pt x="551" y="4933"/>
                    </a:lnTo>
                    <a:lnTo>
                      <a:pt x="561" y="4767"/>
                    </a:lnTo>
                    <a:lnTo>
                      <a:pt x="569" y="4596"/>
                    </a:lnTo>
                    <a:lnTo>
                      <a:pt x="576" y="4423"/>
                    </a:lnTo>
                    <a:lnTo>
                      <a:pt x="581" y="4246"/>
                    </a:lnTo>
                    <a:lnTo>
                      <a:pt x="586" y="4067"/>
                    </a:lnTo>
                    <a:lnTo>
                      <a:pt x="588" y="3885"/>
                    </a:lnTo>
                    <a:lnTo>
                      <a:pt x="590" y="3699"/>
                    </a:lnTo>
                    <a:lnTo>
                      <a:pt x="590" y="3699"/>
                    </a:lnTo>
                    <a:lnTo>
                      <a:pt x="590" y="3512"/>
                    </a:lnTo>
                    <a:lnTo>
                      <a:pt x="587" y="3327"/>
                    </a:lnTo>
                    <a:lnTo>
                      <a:pt x="585" y="3145"/>
                    </a:lnTo>
                    <a:lnTo>
                      <a:pt x="580" y="2965"/>
                    </a:lnTo>
                    <a:lnTo>
                      <a:pt x="573" y="2789"/>
                    </a:lnTo>
                    <a:lnTo>
                      <a:pt x="566" y="2616"/>
                    </a:lnTo>
                    <a:lnTo>
                      <a:pt x="557" y="2445"/>
                    </a:lnTo>
                    <a:lnTo>
                      <a:pt x="548" y="2279"/>
                    </a:lnTo>
                    <a:lnTo>
                      <a:pt x="536" y="2116"/>
                    </a:lnTo>
                    <a:lnTo>
                      <a:pt x="523" y="1958"/>
                    </a:lnTo>
                    <a:lnTo>
                      <a:pt x="509" y="1804"/>
                    </a:lnTo>
                    <a:lnTo>
                      <a:pt x="494" y="1655"/>
                    </a:lnTo>
                    <a:lnTo>
                      <a:pt x="478" y="1511"/>
                    </a:lnTo>
                    <a:lnTo>
                      <a:pt x="462" y="1372"/>
                    </a:lnTo>
                    <a:lnTo>
                      <a:pt x="443" y="1237"/>
                    </a:lnTo>
                    <a:lnTo>
                      <a:pt x="425" y="1110"/>
                    </a:lnTo>
                    <a:lnTo>
                      <a:pt x="404" y="987"/>
                    </a:lnTo>
                    <a:lnTo>
                      <a:pt x="383" y="871"/>
                    </a:lnTo>
                    <a:lnTo>
                      <a:pt x="361" y="760"/>
                    </a:lnTo>
                    <a:lnTo>
                      <a:pt x="338" y="656"/>
                    </a:lnTo>
                    <a:lnTo>
                      <a:pt x="314" y="559"/>
                    </a:lnTo>
                    <a:lnTo>
                      <a:pt x="290" y="469"/>
                    </a:lnTo>
                    <a:lnTo>
                      <a:pt x="277" y="426"/>
                    </a:lnTo>
                    <a:lnTo>
                      <a:pt x="264" y="385"/>
                    </a:lnTo>
                    <a:lnTo>
                      <a:pt x="252" y="347"/>
                    </a:lnTo>
                    <a:lnTo>
                      <a:pt x="239" y="310"/>
                    </a:lnTo>
                    <a:lnTo>
                      <a:pt x="226" y="275"/>
                    </a:lnTo>
                    <a:lnTo>
                      <a:pt x="212" y="243"/>
                    </a:lnTo>
                    <a:lnTo>
                      <a:pt x="198" y="211"/>
                    </a:lnTo>
                    <a:lnTo>
                      <a:pt x="185" y="182"/>
                    </a:lnTo>
                    <a:lnTo>
                      <a:pt x="172" y="155"/>
                    </a:lnTo>
                    <a:lnTo>
                      <a:pt x="158" y="130"/>
                    </a:lnTo>
                    <a:lnTo>
                      <a:pt x="143" y="108"/>
                    </a:lnTo>
                    <a:lnTo>
                      <a:pt x="129" y="87"/>
                    </a:lnTo>
                    <a:lnTo>
                      <a:pt x="115" y="68"/>
                    </a:lnTo>
                    <a:lnTo>
                      <a:pt x="100" y="51"/>
                    </a:lnTo>
                    <a:lnTo>
                      <a:pt x="86" y="37"/>
                    </a:lnTo>
                    <a:lnTo>
                      <a:pt x="71" y="25"/>
                    </a:lnTo>
                    <a:lnTo>
                      <a:pt x="55" y="15"/>
                    </a:lnTo>
                    <a:lnTo>
                      <a:pt x="40" y="8"/>
                    </a:lnTo>
                    <a:lnTo>
                      <a:pt x="25" y="2"/>
                    </a:lnTo>
                    <a:lnTo>
                      <a:pt x="10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8" y="2"/>
                    </a:lnTo>
                    <a:lnTo>
                      <a:pt x="223" y="8"/>
                    </a:lnTo>
                    <a:lnTo>
                      <a:pt x="238" y="15"/>
                    </a:lnTo>
                    <a:lnTo>
                      <a:pt x="253" y="25"/>
                    </a:lnTo>
                    <a:lnTo>
                      <a:pt x="268" y="37"/>
                    </a:lnTo>
                    <a:lnTo>
                      <a:pt x="282" y="51"/>
                    </a:lnTo>
                    <a:lnTo>
                      <a:pt x="297" y="68"/>
                    </a:lnTo>
                    <a:lnTo>
                      <a:pt x="311" y="87"/>
                    </a:lnTo>
                    <a:lnTo>
                      <a:pt x="325" y="108"/>
                    </a:lnTo>
                    <a:lnTo>
                      <a:pt x="340" y="130"/>
                    </a:lnTo>
                    <a:lnTo>
                      <a:pt x="354" y="155"/>
                    </a:lnTo>
                    <a:lnTo>
                      <a:pt x="368" y="182"/>
                    </a:lnTo>
                    <a:lnTo>
                      <a:pt x="381" y="211"/>
                    </a:lnTo>
                    <a:lnTo>
                      <a:pt x="395" y="243"/>
                    </a:lnTo>
                    <a:lnTo>
                      <a:pt x="408" y="275"/>
                    </a:lnTo>
                    <a:lnTo>
                      <a:pt x="421" y="310"/>
                    </a:lnTo>
                    <a:lnTo>
                      <a:pt x="434" y="347"/>
                    </a:lnTo>
                    <a:lnTo>
                      <a:pt x="447" y="385"/>
                    </a:lnTo>
                    <a:lnTo>
                      <a:pt x="460" y="426"/>
                    </a:lnTo>
                    <a:lnTo>
                      <a:pt x="472" y="469"/>
                    </a:lnTo>
                    <a:lnTo>
                      <a:pt x="497" y="559"/>
                    </a:lnTo>
                    <a:lnTo>
                      <a:pt x="520" y="656"/>
                    </a:lnTo>
                    <a:lnTo>
                      <a:pt x="543" y="760"/>
                    </a:lnTo>
                    <a:lnTo>
                      <a:pt x="565" y="871"/>
                    </a:lnTo>
                    <a:lnTo>
                      <a:pt x="586" y="987"/>
                    </a:lnTo>
                    <a:lnTo>
                      <a:pt x="607" y="1110"/>
                    </a:lnTo>
                    <a:lnTo>
                      <a:pt x="626" y="1237"/>
                    </a:lnTo>
                    <a:lnTo>
                      <a:pt x="644" y="1372"/>
                    </a:lnTo>
                    <a:lnTo>
                      <a:pt x="660" y="1511"/>
                    </a:lnTo>
                    <a:lnTo>
                      <a:pt x="677" y="1655"/>
                    </a:lnTo>
                    <a:lnTo>
                      <a:pt x="692" y="1804"/>
                    </a:lnTo>
                    <a:lnTo>
                      <a:pt x="706" y="1958"/>
                    </a:lnTo>
                    <a:lnTo>
                      <a:pt x="718" y="2116"/>
                    </a:lnTo>
                    <a:lnTo>
                      <a:pt x="730" y="2279"/>
                    </a:lnTo>
                    <a:lnTo>
                      <a:pt x="739" y="2445"/>
                    </a:lnTo>
                    <a:lnTo>
                      <a:pt x="749" y="2616"/>
                    </a:lnTo>
                    <a:lnTo>
                      <a:pt x="756" y="2789"/>
                    </a:lnTo>
                    <a:lnTo>
                      <a:pt x="763" y="2965"/>
                    </a:lnTo>
                    <a:lnTo>
                      <a:pt x="767" y="3145"/>
                    </a:lnTo>
                    <a:lnTo>
                      <a:pt x="770" y="3327"/>
                    </a:lnTo>
                    <a:lnTo>
                      <a:pt x="772" y="3512"/>
                    </a:lnTo>
                    <a:lnTo>
                      <a:pt x="772" y="3699"/>
                    </a:lnTo>
                    <a:lnTo>
                      <a:pt x="772" y="3699"/>
                    </a:lnTo>
                    <a:lnTo>
                      <a:pt x="771" y="3885"/>
                    </a:lnTo>
                    <a:lnTo>
                      <a:pt x="768" y="4067"/>
                    </a:lnTo>
                    <a:lnTo>
                      <a:pt x="764" y="4246"/>
                    </a:lnTo>
                    <a:lnTo>
                      <a:pt x="758" y="4423"/>
                    </a:lnTo>
                    <a:lnTo>
                      <a:pt x="751" y="4596"/>
                    </a:lnTo>
                    <a:lnTo>
                      <a:pt x="743" y="4767"/>
                    </a:lnTo>
                    <a:lnTo>
                      <a:pt x="734" y="4933"/>
                    </a:lnTo>
                    <a:lnTo>
                      <a:pt x="723" y="5095"/>
                    </a:lnTo>
                    <a:lnTo>
                      <a:pt x="710" y="5253"/>
                    </a:lnTo>
                    <a:lnTo>
                      <a:pt x="698" y="5408"/>
                    </a:lnTo>
                    <a:lnTo>
                      <a:pt x="684" y="5557"/>
                    </a:lnTo>
                    <a:lnTo>
                      <a:pt x="667" y="5703"/>
                    </a:lnTo>
                    <a:lnTo>
                      <a:pt x="651" y="5842"/>
                    </a:lnTo>
                    <a:lnTo>
                      <a:pt x="634" y="5977"/>
                    </a:lnTo>
                    <a:lnTo>
                      <a:pt x="615" y="6107"/>
                    </a:lnTo>
                    <a:lnTo>
                      <a:pt x="595" y="6231"/>
                    </a:lnTo>
                    <a:lnTo>
                      <a:pt x="574" y="6348"/>
                    </a:lnTo>
                    <a:lnTo>
                      <a:pt x="554" y="6461"/>
                    </a:lnTo>
                    <a:lnTo>
                      <a:pt x="532" y="6566"/>
                    </a:lnTo>
                    <a:lnTo>
                      <a:pt x="508" y="6665"/>
                    </a:lnTo>
                    <a:lnTo>
                      <a:pt x="485" y="6758"/>
                    </a:lnTo>
                    <a:lnTo>
                      <a:pt x="461" y="6844"/>
                    </a:lnTo>
                    <a:lnTo>
                      <a:pt x="448" y="6883"/>
                    </a:lnTo>
                    <a:lnTo>
                      <a:pt x="435" y="6922"/>
                    </a:lnTo>
                    <a:lnTo>
                      <a:pt x="422" y="6959"/>
                    </a:lnTo>
                    <a:lnTo>
                      <a:pt x="410" y="6992"/>
                    </a:lnTo>
                    <a:lnTo>
                      <a:pt x="396" y="7026"/>
                    </a:lnTo>
                    <a:lnTo>
                      <a:pt x="383" y="7056"/>
                    </a:lnTo>
                    <a:lnTo>
                      <a:pt x="369" y="7085"/>
                    </a:lnTo>
                    <a:lnTo>
                      <a:pt x="355" y="7112"/>
                    </a:lnTo>
                    <a:lnTo>
                      <a:pt x="342" y="7138"/>
                    </a:lnTo>
                    <a:lnTo>
                      <a:pt x="328" y="7160"/>
                    </a:lnTo>
                    <a:lnTo>
                      <a:pt x="314" y="7181"/>
                    </a:lnTo>
                    <a:lnTo>
                      <a:pt x="299" y="7200"/>
                    </a:lnTo>
                    <a:lnTo>
                      <a:pt x="285" y="7217"/>
                    </a:lnTo>
                    <a:lnTo>
                      <a:pt x="271" y="7230"/>
                    </a:lnTo>
                    <a:lnTo>
                      <a:pt x="256" y="7243"/>
                    </a:lnTo>
                    <a:lnTo>
                      <a:pt x="242" y="7254"/>
                    </a:lnTo>
                    <a:lnTo>
                      <a:pt x="227" y="7262"/>
                    </a:lnTo>
                    <a:lnTo>
                      <a:pt x="212" y="7268"/>
                    </a:lnTo>
                    <a:lnTo>
                      <a:pt x="197" y="7271"/>
                    </a:lnTo>
                    <a:lnTo>
                      <a:pt x="182" y="7272"/>
                    </a:lnTo>
                    <a:lnTo>
                      <a:pt x="182" y="727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50000"/>
                    </a:schemeClr>
                  </a:gs>
                  <a:gs pos="55000">
                    <a:schemeClr val="accent6">
                      <a:lumMod val="50000"/>
                    </a:schemeClr>
                  </a:gs>
                  <a:gs pos="78000">
                    <a:schemeClr val="accent6">
                      <a:lumMod val="60000"/>
                      <a:lumOff val="40000"/>
                    </a:schemeClr>
                  </a:gs>
                </a:gsLst>
                <a:lin ang="16200000" scaled="0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1" name="Freeform 14">
                <a:extLst>
                  <a:ext uri="{FF2B5EF4-FFF2-40B4-BE49-F238E27FC236}">
                    <a16:creationId xmlns:a16="http://schemas.microsoft.com/office/drawing/2014/main" id="{5C20191D-B37D-41EE-972B-143E19CBED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37892" y="0"/>
                <a:ext cx="658813" cy="5918200"/>
              </a:xfrm>
              <a:custGeom>
                <a:avLst/>
                <a:gdLst/>
                <a:ahLst/>
                <a:cxnLst>
                  <a:cxn ang="0">
                    <a:pos x="829" y="0"/>
                  </a:cxn>
                  <a:cxn ang="0">
                    <a:pos x="783" y="10"/>
                  </a:cxn>
                  <a:cxn ang="0">
                    <a:pos x="738" y="42"/>
                  </a:cxn>
                  <a:cxn ang="0">
                    <a:pos x="694" y="93"/>
                  </a:cxn>
                  <a:cxn ang="0">
                    <a:pos x="651" y="164"/>
                  </a:cxn>
                  <a:cxn ang="0">
                    <a:pos x="610" y="252"/>
                  </a:cxn>
                  <a:cxn ang="0">
                    <a:pos x="570" y="359"/>
                  </a:cxn>
                  <a:cxn ang="0">
                    <a:pos x="519" y="527"/>
                  </a:cxn>
                  <a:cxn ang="0">
                    <a:pos x="448" y="832"/>
                  </a:cxn>
                  <a:cxn ang="0">
                    <a:pos x="385" y="1195"/>
                  </a:cxn>
                  <a:cxn ang="0">
                    <a:pos x="331" y="1609"/>
                  </a:cxn>
                  <a:cxn ang="0">
                    <a:pos x="288" y="2069"/>
                  </a:cxn>
                  <a:cxn ang="0">
                    <a:pos x="254" y="2569"/>
                  </a:cxn>
                  <a:cxn ang="0">
                    <a:pos x="233" y="3102"/>
                  </a:cxn>
                  <a:cxn ang="0">
                    <a:pos x="224" y="3664"/>
                  </a:cxn>
                  <a:cxn ang="0">
                    <a:pos x="226" y="4045"/>
                  </a:cxn>
                  <a:cxn ang="0">
                    <a:pos x="240" y="4597"/>
                  </a:cxn>
                  <a:cxn ang="0">
                    <a:pos x="268" y="5120"/>
                  </a:cxn>
                  <a:cxn ang="0">
                    <a:pos x="306" y="5606"/>
                  </a:cxn>
                  <a:cxn ang="0">
                    <a:pos x="355" y="6050"/>
                  </a:cxn>
                  <a:cxn ang="0">
                    <a:pos x="414" y="6445"/>
                  </a:cxn>
                  <a:cxn ang="0">
                    <a:pos x="482" y="6784"/>
                  </a:cxn>
                  <a:cxn ang="0">
                    <a:pos x="545" y="7019"/>
                  </a:cxn>
                  <a:cxn ang="0">
                    <a:pos x="584" y="7139"/>
                  </a:cxn>
                  <a:cxn ang="0">
                    <a:pos x="625" y="7240"/>
                  </a:cxn>
                  <a:cxn ang="0">
                    <a:pos x="668" y="7323"/>
                  </a:cxn>
                  <a:cxn ang="0">
                    <a:pos x="712" y="7387"/>
                  </a:cxn>
                  <a:cxn ang="0">
                    <a:pos x="757" y="7431"/>
                  </a:cxn>
                  <a:cxn ang="0">
                    <a:pos x="803" y="7453"/>
                  </a:cxn>
                  <a:cxn ang="0">
                    <a:pos x="829" y="7457"/>
                  </a:cxn>
                  <a:cxn ang="0">
                    <a:pos x="633" y="7362"/>
                  </a:cxn>
                  <a:cxn ang="0">
                    <a:pos x="579" y="7335"/>
                  </a:cxn>
                  <a:cxn ang="0">
                    <a:pos x="534" y="7298"/>
                  </a:cxn>
                  <a:cxn ang="0">
                    <a:pos x="490" y="7245"/>
                  </a:cxn>
                  <a:cxn ang="0">
                    <a:pos x="446" y="7175"/>
                  </a:cxn>
                  <a:cxn ang="0">
                    <a:pos x="404" y="7089"/>
                  </a:cxn>
                  <a:cxn ang="0">
                    <a:pos x="363" y="6989"/>
                  </a:cxn>
                  <a:cxn ang="0">
                    <a:pos x="286" y="6744"/>
                  </a:cxn>
                  <a:cxn ang="0">
                    <a:pos x="215" y="6443"/>
                  </a:cxn>
                  <a:cxn ang="0">
                    <a:pos x="153" y="6090"/>
                  </a:cxn>
                  <a:cxn ang="0">
                    <a:pos x="100" y="5689"/>
                  </a:cxn>
                  <a:cxn ang="0">
                    <a:pos x="57" y="5243"/>
                  </a:cxn>
                  <a:cxn ang="0">
                    <a:pos x="25" y="4753"/>
                  </a:cxn>
                  <a:cxn ang="0">
                    <a:pos x="6" y="4226"/>
                  </a:cxn>
                  <a:cxn ang="0">
                    <a:pos x="0" y="3664"/>
                  </a:cxn>
                  <a:cxn ang="0">
                    <a:pos x="5" y="3289"/>
                  </a:cxn>
                  <a:cxn ang="0">
                    <a:pos x="22" y="2760"/>
                  </a:cxn>
                  <a:cxn ang="0">
                    <a:pos x="51" y="2271"/>
                  </a:cxn>
                  <a:cxn ang="0">
                    <a:pos x="92" y="1824"/>
                  </a:cxn>
                  <a:cxn ang="0">
                    <a:pos x="143" y="1422"/>
                  </a:cxn>
                  <a:cxn ang="0">
                    <a:pos x="203" y="1068"/>
                  </a:cxn>
                  <a:cxn ang="0">
                    <a:pos x="270" y="765"/>
                  </a:cxn>
                  <a:cxn ang="0">
                    <a:pos x="346" y="515"/>
                  </a:cxn>
                  <a:cxn ang="0">
                    <a:pos x="387" y="411"/>
                  </a:cxn>
                  <a:cxn ang="0">
                    <a:pos x="427" y="322"/>
                  </a:cxn>
                  <a:cxn ang="0">
                    <a:pos x="470" y="246"/>
                  </a:cxn>
                  <a:cxn ang="0">
                    <a:pos x="514" y="187"/>
                  </a:cxn>
                  <a:cxn ang="0">
                    <a:pos x="560" y="142"/>
                  </a:cxn>
                  <a:cxn ang="0">
                    <a:pos x="605" y="113"/>
                  </a:cxn>
                </a:cxnLst>
                <a:rect l="0" t="0" r="r" b="b"/>
                <a:pathLst>
                  <a:path w="829" h="7457">
                    <a:moveTo>
                      <a:pt x="605" y="113"/>
                    </a:moveTo>
                    <a:lnTo>
                      <a:pt x="829" y="0"/>
                    </a:lnTo>
                    <a:lnTo>
                      <a:pt x="829" y="0"/>
                    </a:lnTo>
                    <a:lnTo>
                      <a:pt x="814" y="1"/>
                    </a:lnTo>
                    <a:lnTo>
                      <a:pt x="799" y="5"/>
                    </a:lnTo>
                    <a:lnTo>
                      <a:pt x="783" y="10"/>
                    </a:lnTo>
                    <a:lnTo>
                      <a:pt x="767" y="19"/>
                    </a:lnTo>
                    <a:lnTo>
                      <a:pt x="754" y="29"/>
                    </a:lnTo>
                    <a:lnTo>
                      <a:pt x="738" y="42"/>
                    </a:lnTo>
                    <a:lnTo>
                      <a:pt x="723" y="57"/>
                    </a:lnTo>
                    <a:lnTo>
                      <a:pt x="708" y="74"/>
                    </a:lnTo>
                    <a:lnTo>
                      <a:pt x="694" y="93"/>
                    </a:lnTo>
                    <a:lnTo>
                      <a:pt x="680" y="114"/>
                    </a:lnTo>
                    <a:lnTo>
                      <a:pt x="665" y="138"/>
                    </a:lnTo>
                    <a:lnTo>
                      <a:pt x="651" y="164"/>
                    </a:lnTo>
                    <a:lnTo>
                      <a:pt x="637" y="192"/>
                    </a:lnTo>
                    <a:lnTo>
                      <a:pt x="623" y="221"/>
                    </a:lnTo>
                    <a:lnTo>
                      <a:pt x="610" y="252"/>
                    </a:lnTo>
                    <a:lnTo>
                      <a:pt x="597" y="286"/>
                    </a:lnTo>
                    <a:lnTo>
                      <a:pt x="583" y="322"/>
                    </a:lnTo>
                    <a:lnTo>
                      <a:pt x="570" y="359"/>
                    </a:lnTo>
                    <a:lnTo>
                      <a:pt x="557" y="398"/>
                    </a:lnTo>
                    <a:lnTo>
                      <a:pt x="545" y="439"/>
                    </a:lnTo>
                    <a:lnTo>
                      <a:pt x="519" y="527"/>
                    </a:lnTo>
                    <a:lnTo>
                      <a:pt x="495" y="622"/>
                    </a:lnTo>
                    <a:lnTo>
                      <a:pt x="471" y="723"/>
                    </a:lnTo>
                    <a:lnTo>
                      <a:pt x="448" y="832"/>
                    </a:lnTo>
                    <a:lnTo>
                      <a:pt x="426" y="947"/>
                    </a:lnTo>
                    <a:lnTo>
                      <a:pt x="405" y="1068"/>
                    </a:lnTo>
                    <a:lnTo>
                      <a:pt x="385" y="1195"/>
                    </a:lnTo>
                    <a:lnTo>
                      <a:pt x="367" y="1327"/>
                    </a:lnTo>
                    <a:lnTo>
                      <a:pt x="348" y="1465"/>
                    </a:lnTo>
                    <a:lnTo>
                      <a:pt x="331" y="1609"/>
                    </a:lnTo>
                    <a:lnTo>
                      <a:pt x="316" y="1758"/>
                    </a:lnTo>
                    <a:lnTo>
                      <a:pt x="301" y="1911"/>
                    </a:lnTo>
                    <a:lnTo>
                      <a:pt x="288" y="2069"/>
                    </a:lnTo>
                    <a:lnTo>
                      <a:pt x="275" y="2231"/>
                    </a:lnTo>
                    <a:lnTo>
                      <a:pt x="263" y="2399"/>
                    </a:lnTo>
                    <a:lnTo>
                      <a:pt x="254" y="2569"/>
                    </a:lnTo>
                    <a:lnTo>
                      <a:pt x="246" y="2743"/>
                    </a:lnTo>
                    <a:lnTo>
                      <a:pt x="238" y="2921"/>
                    </a:lnTo>
                    <a:lnTo>
                      <a:pt x="233" y="3102"/>
                    </a:lnTo>
                    <a:lnTo>
                      <a:pt x="229" y="3287"/>
                    </a:lnTo>
                    <a:lnTo>
                      <a:pt x="225" y="3474"/>
                    </a:lnTo>
                    <a:lnTo>
                      <a:pt x="224" y="3664"/>
                    </a:lnTo>
                    <a:lnTo>
                      <a:pt x="224" y="3664"/>
                    </a:lnTo>
                    <a:lnTo>
                      <a:pt x="225" y="3856"/>
                    </a:lnTo>
                    <a:lnTo>
                      <a:pt x="226" y="4045"/>
                    </a:lnTo>
                    <a:lnTo>
                      <a:pt x="230" y="4232"/>
                    </a:lnTo>
                    <a:lnTo>
                      <a:pt x="234" y="4416"/>
                    </a:lnTo>
                    <a:lnTo>
                      <a:pt x="240" y="4597"/>
                    </a:lnTo>
                    <a:lnTo>
                      <a:pt x="248" y="4775"/>
                    </a:lnTo>
                    <a:lnTo>
                      <a:pt x="258" y="4949"/>
                    </a:lnTo>
                    <a:lnTo>
                      <a:pt x="268" y="5120"/>
                    </a:lnTo>
                    <a:lnTo>
                      <a:pt x="280" y="5286"/>
                    </a:lnTo>
                    <a:lnTo>
                      <a:pt x="293" y="5448"/>
                    </a:lnTo>
                    <a:lnTo>
                      <a:pt x="306" y="5606"/>
                    </a:lnTo>
                    <a:lnTo>
                      <a:pt x="322" y="5760"/>
                    </a:lnTo>
                    <a:lnTo>
                      <a:pt x="338" y="5907"/>
                    </a:lnTo>
                    <a:lnTo>
                      <a:pt x="355" y="6050"/>
                    </a:lnTo>
                    <a:lnTo>
                      <a:pt x="375" y="6187"/>
                    </a:lnTo>
                    <a:lnTo>
                      <a:pt x="394" y="6319"/>
                    </a:lnTo>
                    <a:lnTo>
                      <a:pt x="414" y="6445"/>
                    </a:lnTo>
                    <a:lnTo>
                      <a:pt x="437" y="6564"/>
                    </a:lnTo>
                    <a:lnTo>
                      <a:pt x="459" y="6677"/>
                    </a:lnTo>
                    <a:lnTo>
                      <a:pt x="482" y="6784"/>
                    </a:lnTo>
                    <a:lnTo>
                      <a:pt x="506" y="6883"/>
                    </a:lnTo>
                    <a:lnTo>
                      <a:pt x="532" y="6975"/>
                    </a:lnTo>
                    <a:lnTo>
                      <a:pt x="545" y="7019"/>
                    </a:lnTo>
                    <a:lnTo>
                      <a:pt x="557" y="7061"/>
                    </a:lnTo>
                    <a:lnTo>
                      <a:pt x="571" y="7101"/>
                    </a:lnTo>
                    <a:lnTo>
                      <a:pt x="584" y="7139"/>
                    </a:lnTo>
                    <a:lnTo>
                      <a:pt x="598" y="7175"/>
                    </a:lnTo>
                    <a:lnTo>
                      <a:pt x="612" y="7209"/>
                    </a:lnTo>
                    <a:lnTo>
                      <a:pt x="625" y="7240"/>
                    </a:lnTo>
                    <a:lnTo>
                      <a:pt x="640" y="7270"/>
                    </a:lnTo>
                    <a:lnTo>
                      <a:pt x="654" y="7298"/>
                    </a:lnTo>
                    <a:lnTo>
                      <a:pt x="668" y="7323"/>
                    </a:lnTo>
                    <a:lnTo>
                      <a:pt x="683" y="7347"/>
                    </a:lnTo>
                    <a:lnTo>
                      <a:pt x="697" y="7368"/>
                    </a:lnTo>
                    <a:lnTo>
                      <a:pt x="712" y="7387"/>
                    </a:lnTo>
                    <a:lnTo>
                      <a:pt x="727" y="7404"/>
                    </a:lnTo>
                    <a:lnTo>
                      <a:pt x="742" y="7419"/>
                    </a:lnTo>
                    <a:lnTo>
                      <a:pt x="757" y="7431"/>
                    </a:lnTo>
                    <a:lnTo>
                      <a:pt x="772" y="7441"/>
                    </a:lnTo>
                    <a:lnTo>
                      <a:pt x="787" y="7449"/>
                    </a:lnTo>
                    <a:lnTo>
                      <a:pt x="803" y="7453"/>
                    </a:lnTo>
                    <a:lnTo>
                      <a:pt x="819" y="7457"/>
                    </a:lnTo>
                    <a:lnTo>
                      <a:pt x="819" y="7457"/>
                    </a:lnTo>
                    <a:lnTo>
                      <a:pt x="829" y="7457"/>
                    </a:lnTo>
                    <a:lnTo>
                      <a:pt x="829" y="7457"/>
                    </a:lnTo>
                    <a:lnTo>
                      <a:pt x="713" y="7401"/>
                    </a:lnTo>
                    <a:lnTo>
                      <a:pt x="633" y="7362"/>
                    </a:lnTo>
                    <a:lnTo>
                      <a:pt x="594" y="7344"/>
                    </a:lnTo>
                    <a:lnTo>
                      <a:pt x="594" y="7344"/>
                    </a:lnTo>
                    <a:lnTo>
                      <a:pt x="579" y="7335"/>
                    </a:lnTo>
                    <a:lnTo>
                      <a:pt x="564" y="7325"/>
                    </a:lnTo>
                    <a:lnTo>
                      <a:pt x="549" y="7313"/>
                    </a:lnTo>
                    <a:lnTo>
                      <a:pt x="534" y="7298"/>
                    </a:lnTo>
                    <a:lnTo>
                      <a:pt x="519" y="7282"/>
                    </a:lnTo>
                    <a:lnTo>
                      <a:pt x="504" y="7264"/>
                    </a:lnTo>
                    <a:lnTo>
                      <a:pt x="490" y="7245"/>
                    </a:lnTo>
                    <a:lnTo>
                      <a:pt x="475" y="7224"/>
                    </a:lnTo>
                    <a:lnTo>
                      <a:pt x="461" y="7199"/>
                    </a:lnTo>
                    <a:lnTo>
                      <a:pt x="446" y="7175"/>
                    </a:lnTo>
                    <a:lnTo>
                      <a:pt x="432" y="7148"/>
                    </a:lnTo>
                    <a:lnTo>
                      <a:pt x="418" y="7119"/>
                    </a:lnTo>
                    <a:lnTo>
                      <a:pt x="404" y="7089"/>
                    </a:lnTo>
                    <a:lnTo>
                      <a:pt x="390" y="7058"/>
                    </a:lnTo>
                    <a:lnTo>
                      <a:pt x="376" y="7024"/>
                    </a:lnTo>
                    <a:lnTo>
                      <a:pt x="363" y="6989"/>
                    </a:lnTo>
                    <a:lnTo>
                      <a:pt x="337" y="6914"/>
                    </a:lnTo>
                    <a:lnTo>
                      <a:pt x="311" y="6832"/>
                    </a:lnTo>
                    <a:lnTo>
                      <a:pt x="286" y="6744"/>
                    </a:lnTo>
                    <a:lnTo>
                      <a:pt x="261" y="6650"/>
                    </a:lnTo>
                    <a:lnTo>
                      <a:pt x="238" y="6550"/>
                    </a:lnTo>
                    <a:lnTo>
                      <a:pt x="215" y="6443"/>
                    </a:lnTo>
                    <a:lnTo>
                      <a:pt x="194" y="6332"/>
                    </a:lnTo>
                    <a:lnTo>
                      <a:pt x="173" y="6214"/>
                    </a:lnTo>
                    <a:lnTo>
                      <a:pt x="153" y="6090"/>
                    </a:lnTo>
                    <a:lnTo>
                      <a:pt x="133" y="5963"/>
                    </a:lnTo>
                    <a:lnTo>
                      <a:pt x="116" y="5828"/>
                    </a:lnTo>
                    <a:lnTo>
                      <a:pt x="100" y="5689"/>
                    </a:lnTo>
                    <a:lnTo>
                      <a:pt x="84" y="5545"/>
                    </a:lnTo>
                    <a:lnTo>
                      <a:pt x="70" y="5396"/>
                    </a:lnTo>
                    <a:lnTo>
                      <a:pt x="57" y="5243"/>
                    </a:lnTo>
                    <a:lnTo>
                      <a:pt x="45" y="5084"/>
                    </a:lnTo>
                    <a:lnTo>
                      <a:pt x="34" y="4921"/>
                    </a:lnTo>
                    <a:lnTo>
                      <a:pt x="25" y="4753"/>
                    </a:lnTo>
                    <a:lnTo>
                      <a:pt x="17" y="4582"/>
                    </a:lnTo>
                    <a:lnTo>
                      <a:pt x="10" y="4406"/>
                    </a:lnTo>
                    <a:lnTo>
                      <a:pt x="6" y="4226"/>
                    </a:lnTo>
                    <a:lnTo>
                      <a:pt x="2" y="4043"/>
                    </a:lnTo>
                    <a:lnTo>
                      <a:pt x="1" y="3854"/>
                    </a:lnTo>
                    <a:lnTo>
                      <a:pt x="0" y="3664"/>
                    </a:lnTo>
                    <a:lnTo>
                      <a:pt x="0" y="3664"/>
                    </a:lnTo>
                    <a:lnTo>
                      <a:pt x="1" y="3475"/>
                    </a:lnTo>
                    <a:lnTo>
                      <a:pt x="5" y="3289"/>
                    </a:lnTo>
                    <a:lnTo>
                      <a:pt x="9" y="3109"/>
                    </a:lnTo>
                    <a:lnTo>
                      <a:pt x="15" y="2933"/>
                    </a:lnTo>
                    <a:lnTo>
                      <a:pt x="22" y="2760"/>
                    </a:lnTo>
                    <a:lnTo>
                      <a:pt x="30" y="2592"/>
                    </a:lnTo>
                    <a:lnTo>
                      <a:pt x="39" y="2429"/>
                    </a:lnTo>
                    <a:lnTo>
                      <a:pt x="51" y="2271"/>
                    </a:lnTo>
                    <a:lnTo>
                      <a:pt x="64" y="2116"/>
                    </a:lnTo>
                    <a:lnTo>
                      <a:pt x="77" y="1968"/>
                    </a:lnTo>
                    <a:lnTo>
                      <a:pt x="92" y="1824"/>
                    </a:lnTo>
                    <a:lnTo>
                      <a:pt x="108" y="1685"/>
                    </a:lnTo>
                    <a:lnTo>
                      <a:pt x="124" y="1551"/>
                    </a:lnTo>
                    <a:lnTo>
                      <a:pt x="143" y="1422"/>
                    </a:lnTo>
                    <a:lnTo>
                      <a:pt x="161" y="1299"/>
                    </a:lnTo>
                    <a:lnTo>
                      <a:pt x="182" y="1181"/>
                    </a:lnTo>
                    <a:lnTo>
                      <a:pt x="203" y="1068"/>
                    </a:lnTo>
                    <a:lnTo>
                      <a:pt x="225" y="961"/>
                    </a:lnTo>
                    <a:lnTo>
                      <a:pt x="247" y="860"/>
                    </a:lnTo>
                    <a:lnTo>
                      <a:pt x="270" y="765"/>
                    </a:lnTo>
                    <a:lnTo>
                      <a:pt x="295" y="676"/>
                    </a:lnTo>
                    <a:lnTo>
                      <a:pt x="320" y="593"/>
                    </a:lnTo>
                    <a:lnTo>
                      <a:pt x="346" y="515"/>
                    </a:lnTo>
                    <a:lnTo>
                      <a:pt x="360" y="479"/>
                    </a:lnTo>
                    <a:lnTo>
                      <a:pt x="373" y="445"/>
                    </a:lnTo>
                    <a:lnTo>
                      <a:pt x="387" y="411"/>
                    </a:lnTo>
                    <a:lnTo>
                      <a:pt x="401" y="380"/>
                    </a:lnTo>
                    <a:lnTo>
                      <a:pt x="413" y="351"/>
                    </a:lnTo>
                    <a:lnTo>
                      <a:pt x="427" y="322"/>
                    </a:lnTo>
                    <a:lnTo>
                      <a:pt x="442" y="295"/>
                    </a:lnTo>
                    <a:lnTo>
                      <a:pt x="456" y="271"/>
                    </a:lnTo>
                    <a:lnTo>
                      <a:pt x="470" y="246"/>
                    </a:lnTo>
                    <a:lnTo>
                      <a:pt x="485" y="225"/>
                    </a:lnTo>
                    <a:lnTo>
                      <a:pt x="499" y="204"/>
                    </a:lnTo>
                    <a:lnTo>
                      <a:pt x="514" y="187"/>
                    </a:lnTo>
                    <a:lnTo>
                      <a:pt x="529" y="170"/>
                    </a:lnTo>
                    <a:lnTo>
                      <a:pt x="545" y="154"/>
                    </a:lnTo>
                    <a:lnTo>
                      <a:pt x="560" y="142"/>
                    </a:lnTo>
                    <a:lnTo>
                      <a:pt x="575" y="130"/>
                    </a:lnTo>
                    <a:lnTo>
                      <a:pt x="590" y="121"/>
                    </a:lnTo>
                    <a:lnTo>
                      <a:pt x="605" y="113"/>
                    </a:lnTo>
                    <a:lnTo>
                      <a:pt x="605" y="11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50000"/>
                    </a:schemeClr>
                  </a:gs>
                  <a:gs pos="25000">
                    <a:schemeClr val="accent6">
                      <a:lumMod val="40000"/>
                      <a:lumOff val="60000"/>
                    </a:schemeClr>
                  </a:gs>
                  <a:gs pos="55000">
                    <a:schemeClr val="accent6">
                      <a:lumMod val="75000"/>
                    </a:schemeClr>
                  </a:gs>
                  <a:gs pos="78000">
                    <a:schemeClr val="accent6">
                      <a:lumMod val="60000"/>
                      <a:lumOff val="40000"/>
                    </a:schemeClr>
                  </a:gs>
                </a:gsLst>
                <a:lin ang="5400000" scaled="0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22" name="Freeform 15">
                <a:extLst>
                  <a:ext uri="{FF2B5EF4-FFF2-40B4-BE49-F238E27FC236}">
                    <a16:creationId xmlns:a16="http://schemas.microsoft.com/office/drawing/2014/main" id="{57C29891-EE2B-4E69-A7D8-D497FB4C4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815389" y="0"/>
                <a:ext cx="960438" cy="5918200"/>
              </a:xfrm>
              <a:custGeom>
                <a:avLst/>
                <a:gdLst/>
                <a:ahLst/>
                <a:cxnLst>
                  <a:cxn ang="0">
                    <a:pos x="677" y="27"/>
                  </a:cxn>
                  <a:cxn ang="0">
                    <a:pos x="766" y="134"/>
                  </a:cxn>
                  <a:cxn ang="0">
                    <a:pos x="850" y="319"/>
                  </a:cxn>
                  <a:cxn ang="0">
                    <a:pos x="952" y="673"/>
                  </a:cxn>
                  <a:cxn ang="0">
                    <a:pos x="1079" y="1407"/>
                  </a:cxn>
                  <a:cxn ang="0">
                    <a:pos x="1167" y="2337"/>
                  </a:cxn>
                  <a:cxn ang="0">
                    <a:pos x="1208" y="3412"/>
                  </a:cxn>
                  <a:cxn ang="0">
                    <a:pos x="1202" y="4361"/>
                  </a:cxn>
                  <a:cxn ang="0">
                    <a:pos x="1146" y="5403"/>
                  </a:cxn>
                  <a:cxn ang="0">
                    <a:pos x="1046" y="6283"/>
                  </a:cxn>
                  <a:cxn ang="0">
                    <a:pos x="909" y="6951"/>
                  </a:cxn>
                  <a:cxn ang="0">
                    <a:pos x="830" y="7189"/>
                  </a:cxn>
                  <a:cxn ang="0">
                    <a:pos x="746" y="7356"/>
                  </a:cxn>
                  <a:cxn ang="0">
                    <a:pos x="656" y="7444"/>
                  </a:cxn>
                  <a:cxn ang="0">
                    <a:pos x="579" y="7453"/>
                  </a:cxn>
                  <a:cxn ang="0">
                    <a:pos x="488" y="7387"/>
                  </a:cxn>
                  <a:cxn ang="0">
                    <a:pos x="401" y="7240"/>
                  </a:cxn>
                  <a:cxn ang="0">
                    <a:pos x="321" y="7019"/>
                  </a:cxn>
                  <a:cxn ang="0">
                    <a:pos x="190" y="6445"/>
                  </a:cxn>
                  <a:cxn ang="0">
                    <a:pos x="82" y="5606"/>
                  </a:cxn>
                  <a:cxn ang="0">
                    <a:pos x="16" y="4597"/>
                  </a:cxn>
                  <a:cxn ang="0">
                    <a:pos x="0" y="3664"/>
                  </a:cxn>
                  <a:cxn ang="0">
                    <a:pos x="30" y="2558"/>
                  </a:cxn>
                  <a:cxn ang="0">
                    <a:pos x="109" y="1591"/>
                  </a:cxn>
                  <a:cxn ang="0">
                    <a:pos x="229" y="810"/>
                  </a:cxn>
                  <a:cxn ang="0">
                    <a:pos x="339" y="378"/>
                  </a:cxn>
                  <a:cxn ang="0">
                    <a:pos x="422" y="175"/>
                  </a:cxn>
                  <a:cxn ang="0">
                    <a:pos x="509" y="48"/>
                  </a:cxn>
                  <a:cxn ang="0">
                    <a:pos x="600" y="0"/>
                  </a:cxn>
                  <a:cxn ang="0">
                    <a:pos x="585" y="94"/>
                  </a:cxn>
                  <a:cxn ang="0">
                    <a:pos x="496" y="154"/>
                  </a:cxn>
                  <a:cxn ang="0">
                    <a:pos x="412" y="291"/>
                  </a:cxn>
                  <a:cxn ang="0">
                    <a:pos x="333" y="502"/>
                  </a:cxn>
                  <a:cxn ang="0">
                    <a:pos x="195" y="1113"/>
                  </a:cxn>
                  <a:cxn ang="0">
                    <a:pos x="92" y="1940"/>
                  </a:cxn>
                  <a:cxn ang="0">
                    <a:pos x="29" y="2934"/>
                  </a:cxn>
                  <a:cxn ang="0">
                    <a:pos x="15" y="3852"/>
                  </a:cxn>
                  <a:cxn ang="0">
                    <a:pos x="48" y="4919"/>
                  </a:cxn>
                  <a:cxn ang="0">
                    <a:pos x="127" y="5852"/>
                  </a:cxn>
                  <a:cxn ang="0">
                    <a:pos x="244" y="6604"/>
                  </a:cxn>
                  <a:cxn ang="0">
                    <a:pos x="353" y="7017"/>
                  </a:cxn>
                  <a:cxn ang="0">
                    <a:pos x="434" y="7209"/>
                  </a:cxn>
                  <a:cxn ang="0">
                    <a:pos x="520" y="7327"/>
                  </a:cxn>
                  <a:cxn ang="0">
                    <a:pos x="595" y="7364"/>
                  </a:cxn>
                  <a:cxn ang="0">
                    <a:pos x="685" y="7332"/>
                  </a:cxn>
                  <a:cxn ang="0">
                    <a:pos x="771" y="7220"/>
                  </a:cxn>
                  <a:cxn ang="0">
                    <a:pos x="851" y="7033"/>
                  </a:cxn>
                  <a:cxn ang="0">
                    <a:pos x="972" y="6575"/>
                  </a:cxn>
                  <a:cxn ang="0">
                    <a:pos x="1088" y="5814"/>
                  </a:cxn>
                  <a:cxn ang="0">
                    <a:pos x="1166" y="4870"/>
                  </a:cxn>
                  <a:cxn ang="0">
                    <a:pos x="1195" y="3792"/>
                  </a:cxn>
                  <a:cxn ang="0">
                    <a:pos x="1179" y="2882"/>
                  </a:cxn>
                  <a:cxn ang="0">
                    <a:pos x="1115" y="1897"/>
                  </a:cxn>
                  <a:cxn ang="0">
                    <a:pos x="1009" y="1080"/>
                  </a:cxn>
                  <a:cxn ang="0">
                    <a:pos x="883" y="519"/>
                  </a:cxn>
                  <a:cxn ang="0">
                    <a:pos x="804" y="304"/>
                  </a:cxn>
                  <a:cxn ang="0">
                    <a:pos x="720" y="161"/>
                  </a:cxn>
                  <a:cxn ang="0">
                    <a:pos x="631" y="95"/>
                  </a:cxn>
                </a:cxnLst>
                <a:rect l="0" t="0" r="r" b="b"/>
                <a:pathLst>
                  <a:path w="1210" h="7457">
                    <a:moveTo>
                      <a:pt x="615" y="0"/>
                    </a:moveTo>
                    <a:lnTo>
                      <a:pt x="615" y="0"/>
                    </a:lnTo>
                    <a:lnTo>
                      <a:pt x="632" y="3"/>
                    </a:lnTo>
                    <a:lnTo>
                      <a:pt x="647" y="8"/>
                    </a:lnTo>
                    <a:lnTo>
                      <a:pt x="662" y="16"/>
                    </a:lnTo>
                    <a:lnTo>
                      <a:pt x="677" y="27"/>
                    </a:lnTo>
                    <a:lnTo>
                      <a:pt x="693" y="38"/>
                    </a:lnTo>
                    <a:lnTo>
                      <a:pt x="707" y="53"/>
                    </a:lnTo>
                    <a:lnTo>
                      <a:pt x="722" y="70"/>
                    </a:lnTo>
                    <a:lnTo>
                      <a:pt x="737" y="89"/>
                    </a:lnTo>
                    <a:lnTo>
                      <a:pt x="752" y="110"/>
                    </a:lnTo>
                    <a:lnTo>
                      <a:pt x="766" y="134"/>
                    </a:lnTo>
                    <a:lnTo>
                      <a:pt x="782" y="160"/>
                    </a:lnTo>
                    <a:lnTo>
                      <a:pt x="795" y="187"/>
                    </a:lnTo>
                    <a:lnTo>
                      <a:pt x="809" y="217"/>
                    </a:lnTo>
                    <a:lnTo>
                      <a:pt x="823" y="248"/>
                    </a:lnTo>
                    <a:lnTo>
                      <a:pt x="837" y="283"/>
                    </a:lnTo>
                    <a:lnTo>
                      <a:pt x="850" y="319"/>
                    </a:lnTo>
                    <a:lnTo>
                      <a:pt x="864" y="356"/>
                    </a:lnTo>
                    <a:lnTo>
                      <a:pt x="877" y="396"/>
                    </a:lnTo>
                    <a:lnTo>
                      <a:pt x="890" y="438"/>
                    </a:lnTo>
                    <a:lnTo>
                      <a:pt x="902" y="482"/>
                    </a:lnTo>
                    <a:lnTo>
                      <a:pt x="928" y="574"/>
                    </a:lnTo>
                    <a:lnTo>
                      <a:pt x="952" y="673"/>
                    </a:lnTo>
                    <a:lnTo>
                      <a:pt x="975" y="780"/>
                    </a:lnTo>
                    <a:lnTo>
                      <a:pt x="997" y="893"/>
                    </a:lnTo>
                    <a:lnTo>
                      <a:pt x="1020" y="1012"/>
                    </a:lnTo>
                    <a:lnTo>
                      <a:pt x="1040" y="1139"/>
                    </a:lnTo>
                    <a:lnTo>
                      <a:pt x="1060" y="1270"/>
                    </a:lnTo>
                    <a:lnTo>
                      <a:pt x="1079" y="1407"/>
                    </a:lnTo>
                    <a:lnTo>
                      <a:pt x="1096" y="1550"/>
                    </a:lnTo>
                    <a:lnTo>
                      <a:pt x="1112" y="1699"/>
                    </a:lnTo>
                    <a:lnTo>
                      <a:pt x="1128" y="1851"/>
                    </a:lnTo>
                    <a:lnTo>
                      <a:pt x="1141" y="2008"/>
                    </a:lnTo>
                    <a:lnTo>
                      <a:pt x="1155" y="2171"/>
                    </a:lnTo>
                    <a:lnTo>
                      <a:pt x="1167" y="2337"/>
                    </a:lnTo>
                    <a:lnTo>
                      <a:pt x="1177" y="2508"/>
                    </a:lnTo>
                    <a:lnTo>
                      <a:pt x="1186" y="2682"/>
                    </a:lnTo>
                    <a:lnTo>
                      <a:pt x="1194" y="2859"/>
                    </a:lnTo>
                    <a:lnTo>
                      <a:pt x="1200" y="3041"/>
                    </a:lnTo>
                    <a:lnTo>
                      <a:pt x="1204" y="3225"/>
                    </a:lnTo>
                    <a:lnTo>
                      <a:pt x="1208" y="3412"/>
                    </a:lnTo>
                    <a:lnTo>
                      <a:pt x="1210" y="3601"/>
                    </a:lnTo>
                    <a:lnTo>
                      <a:pt x="1210" y="3794"/>
                    </a:lnTo>
                    <a:lnTo>
                      <a:pt x="1210" y="3794"/>
                    </a:lnTo>
                    <a:lnTo>
                      <a:pt x="1209" y="3986"/>
                    </a:lnTo>
                    <a:lnTo>
                      <a:pt x="1205" y="4175"/>
                    </a:lnTo>
                    <a:lnTo>
                      <a:pt x="1202" y="4361"/>
                    </a:lnTo>
                    <a:lnTo>
                      <a:pt x="1196" y="4544"/>
                    </a:lnTo>
                    <a:lnTo>
                      <a:pt x="1188" y="4723"/>
                    </a:lnTo>
                    <a:lnTo>
                      <a:pt x="1180" y="4899"/>
                    </a:lnTo>
                    <a:lnTo>
                      <a:pt x="1169" y="5071"/>
                    </a:lnTo>
                    <a:lnTo>
                      <a:pt x="1159" y="5239"/>
                    </a:lnTo>
                    <a:lnTo>
                      <a:pt x="1146" y="5403"/>
                    </a:lnTo>
                    <a:lnTo>
                      <a:pt x="1132" y="5563"/>
                    </a:lnTo>
                    <a:lnTo>
                      <a:pt x="1117" y="5718"/>
                    </a:lnTo>
                    <a:lnTo>
                      <a:pt x="1101" y="5866"/>
                    </a:lnTo>
                    <a:lnTo>
                      <a:pt x="1083" y="6012"/>
                    </a:lnTo>
                    <a:lnTo>
                      <a:pt x="1065" y="6150"/>
                    </a:lnTo>
                    <a:lnTo>
                      <a:pt x="1046" y="6283"/>
                    </a:lnTo>
                    <a:lnTo>
                      <a:pt x="1025" y="6411"/>
                    </a:lnTo>
                    <a:lnTo>
                      <a:pt x="1004" y="6532"/>
                    </a:lnTo>
                    <a:lnTo>
                      <a:pt x="981" y="6647"/>
                    </a:lnTo>
                    <a:lnTo>
                      <a:pt x="958" y="6755"/>
                    </a:lnTo>
                    <a:lnTo>
                      <a:pt x="935" y="6857"/>
                    </a:lnTo>
                    <a:lnTo>
                      <a:pt x="909" y="6951"/>
                    </a:lnTo>
                    <a:lnTo>
                      <a:pt x="898" y="6995"/>
                    </a:lnTo>
                    <a:lnTo>
                      <a:pt x="884" y="7038"/>
                    </a:lnTo>
                    <a:lnTo>
                      <a:pt x="871" y="7078"/>
                    </a:lnTo>
                    <a:lnTo>
                      <a:pt x="858" y="7117"/>
                    </a:lnTo>
                    <a:lnTo>
                      <a:pt x="844" y="7154"/>
                    </a:lnTo>
                    <a:lnTo>
                      <a:pt x="830" y="7189"/>
                    </a:lnTo>
                    <a:lnTo>
                      <a:pt x="818" y="7222"/>
                    </a:lnTo>
                    <a:lnTo>
                      <a:pt x="804" y="7253"/>
                    </a:lnTo>
                    <a:lnTo>
                      <a:pt x="790" y="7282"/>
                    </a:lnTo>
                    <a:lnTo>
                      <a:pt x="775" y="7308"/>
                    </a:lnTo>
                    <a:lnTo>
                      <a:pt x="761" y="7333"/>
                    </a:lnTo>
                    <a:lnTo>
                      <a:pt x="746" y="7356"/>
                    </a:lnTo>
                    <a:lnTo>
                      <a:pt x="732" y="7376"/>
                    </a:lnTo>
                    <a:lnTo>
                      <a:pt x="716" y="7394"/>
                    </a:lnTo>
                    <a:lnTo>
                      <a:pt x="701" y="7411"/>
                    </a:lnTo>
                    <a:lnTo>
                      <a:pt x="686" y="7423"/>
                    </a:lnTo>
                    <a:lnTo>
                      <a:pt x="671" y="7435"/>
                    </a:lnTo>
                    <a:lnTo>
                      <a:pt x="656" y="7444"/>
                    </a:lnTo>
                    <a:lnTo>
                      <a:pt x="641" y="7451"/>
                    </a:lnTo>
                    <a:lnTo>
                      <a:pt x="626" y="7456"/>
                    </a:lnTo>
                    <a:lnTo>
                      <a:pt x="610" y="7457"/>
                    </a:lnTo>
                    <a:lnTo>
                      <a:pt x="595" y="7457"/>
                    </a:lnTo>
                    <a:lnTo>
                      <a:pt x="595" y="7457"/>
                    </a:lnTo>
                    <a:lnTo>
                      <a:pt x="579" y="7453"/>
                    </a:lnTo>
                    <a:lnTo>
                      <a:pt x="563" y="7449"/>
                    </a:lnTo>
                    <a:lnTo>
                      <a:pt x="548" y="7441"/>
                    </a:lnTo>
                    <a:lnTo>
                      <a:pt x="533" y="7431"/>
                    </a:lnTo>
                    <a:lnTo>
                      <a:pt x="518" y="7419"/>
                    </a:lnTo>
                    <a:lnTo>
                      <a:pt x="503" y="7404"/>
                    </a:lnTo>
                    <a:lnTo>
                      <a:pt x="488" y="7387"/>
                    </a:lnTo>
                    <a:lnTo>
                      <a:pt x="473" y="7368"/>
                    </a:lnTo>
                    <a:lnTo>
                      <a:pt x="459" y="7347"/>
                    </a:lnTo>
                    <a:lnTo>
                      <a:pt x="444" y="7323"/>
                    </a:lnTo>
                    <a:lnTo>
                      <a:pt x="430" y="7298"/>
                    </a:lnTo>
                    <a:lnTo>
                      <a:pt x="416" y="7270"/>
                    </a:lnTo>
                    <a:lnTo>
                      <a:pt x="401" y="7240"/>
                    </a:lnTo>
                    <a:lnTo>
                      <a:pt x="388" y="7209"/>
                    </a:lnTo>
                    <a:lnTo>
                      <a:pt x="374" y="7175"/>
                    </a:lnTo>
                    <a:lnTo>
                      <a:pt x="360" y="7139"/>
                    </a:lnTo>
                    <a:lnTo>
                      <a:pt x="347" y="7101"/>
                    </a:lnTo>
                    <a:lnTo>
                      <a:pt x="333" y="7061"/>
                    </a:lnTo>
                    <a:lnTo>
                      <a:pt x="321" y="7019"/>
                    </a:lnTo>
                    <a:lnTo>
                      <a:pt x="308" y="6975"/>
                    </a:lnTo>
                    <a:lnTo>
                      <a:pt x="282" y="6883"/>
                    </a:lnTo>
                    <a:lnTo>
                      <a:pt x="258" y="6784"/>
                    </a:lnTo>
                    <a:lnTo>
                      <a:pt x="235" y="6677"/>
                    </a:lnTo>
                    <a:lnTo>
                      <a:pt x="213" y="6564"/>
                    </a:lnTo>
                    <a:lnTo>
                      <a:pt x="190" y="6445"/>
                    </a:lnTo>
                    <a:lnTo>
                      <a:pt x="170" y="6319"/>
                    </a:lnTo>
                    <a:lnTo>
                      <a:pt x="151" y="6187"/>
                    </a:lnTo>
                    <a:lnTo>
                      <a:pt x="131" y="6050"/>
                    </a:lnTo>
                    <a:lnTo>
                      <a:pt x="114" y="5907"/>
                    </a:lnTo>
                    <a:lnTo>
                      <a:pt x="98" y="5760"/>
                    </a:lnTo>
                    <a:lnTo>
                      <a:pt x="82" y="5606"/>
                    </a:lnTo>
                    <a:lnTo>
                      <a:pt x="69" y="5448"/>
                    </a:lnTo>
                    <a:lnTo>
                      <a:pt x="56" y="5286"/>
                    </a:lnTo>
                    <a:lnTo>
                      <a:pt x="44" y="5120"/>
                    </a:lnTo>
                    <a:lnTo>
                      <a:pt x="34" y="4949"/>
                    </a:lnTo>
                    <a:lnTo>
                      <a:pt x="24" y="4775"/>
                    </a:lnTo>
                    <a:lnTo>
                      <a:pt x="16" y="4597"/>
                    </a:lnTo>
                    <a:lnTo>
                      <a:pt x="10" y="4416"/>
                    </a:lnTo>
                    <a:lnTo>
                      <a:pt x="6" y="4232"/>
                    </a:lnTo>
                    <a:lnTo>
                      <a:pt x="2" y="4045"/>
                    </a:lnTo>
                    <a:lnTo>
                      <a:pt x="1" y="3856"/>
                    </a:lnTo>
                    <a:lnTo>
                      <a:pt x="0" y="3664"/>
                    </a:lnTo>
                    <a:lnTo>
                      <a:pt x="0" y="3664"/>
                    </a:lnTo>
                    <a:lnTo>
                      <a:pt x="1" y="3471"/>
                    </a:lnTo>
                    <a:lnTo>
                      <a:pt x="5" y="3282"/>
                    </a:lnTo>
                    <a:lnTo>
                      <a:pt x="9" y="3096"/>
                    </a:lnTo>
                    <a:lnTo>
                      <a:pt x="15" y="2913"/>
                    </a:lnTo>
                    <a:lnTo>
                      <a:pt x="22" y="2734"/>
                    </a:lnTo>
                    <a:lnTo>
                      <a:pt x="30" y="2558"/>
                    </a:lnTo>
                    <a:lnTo>
                      <a:pt x="41" y="2386"/>
                    </a:lnTo>
                    <a:lnTo>
                      <a:pt x="52" y="2217"/>
                    </a:lnTo>
                    <a:lnTo>
                      <a:pt x="65" y="2054"/>
                    </a:lnTo>
                    <a:lnTo>
                      <a:pt x="79" y="1895"/>
                    </a:lnTo>
                    <a:lnTo>
                      <a:pt x="93" y="1740"/>
                    </a:lnTo>
                    <a:lnTo>
                      <a:pt x="109" y="1591"/>
                    </a:lnTo>
                    <a:lnTo>
                      <a:pt x="127" y="1445"/>
                    </a:lnTo>
                    <a:lnTo>
                      <a:pt x="145" y="1307"/>
                    </a:lnTo>
                    <a:lnTo>
                      <a:pt x="165" y="1174"/>
                    </a:lnTo>
                    <a:lnTo>
                      <a:pt x="185" y="1046"/>
                    </a:lnTo>
                    <a:lnTo>
                      <a:pt x="207" y="925"/>
                    </a:lnTo>
                    <a:lnTo>
                      <a:pt x="229" y="810"/>
                    </a:lnTo>
                    <a:lnTo>
                      <a:pt x="252" y="702"/>
                    </a:lnTo>
                    <a:lnTo>
                      <a:pt x="275" y="600"/>
                    </a:lnTo>
                    <a:lnTo>
                      <a:pt x="301" y="506"/>
                    </a:lnTo>
                    <a:lnTo>
                      <a:pt x="314" y="462"/>
                    </a:lnTo>
                    <a:lnTo>
                      <a:pt x="326" y="419"/>
                    </a:lnTo>
                    <a:lnTo>
                      <a:pt x="339" y="378"/>
                    </a:lnTo>
                    <a:lnTo>
                      <a:pt x="353" y="340"/>
                    </a:lnTo>
                    <a:lnTo>
                      <a:pt x="366" y="303"/>
                    </a:lnTo>
                    <a:lnTo>
                      <a:pt x="380" y="268"/>
                    </a:lnTo>
                    <a:lnTo>
                      <a:pt x="394" y="236"/>
                    </a:lnTo>
                    <a:lnTo>
                      <a:pt x="408" y="204"/>
                    </a:lnTo>
                    <a:lnTo>
                      <a:pt x="422" y="175"/>
                    </a:lnTo>
                    <a:lnTo>
                      <a:pt x="435" y="149"/>
                    </a:lnTo>
                    <a:lnTo>
                      <a:pt x="449" y="124"/>
                    </a:lnTo>
                    <a:lnTo>
                      <a:pt x="465" y="101"/>
                    </a:lnTo>
                    <a:lnTo>
                      <a:pt x="478" y="81"/>
                    </a:lnTo>
                    <a:lnTo>
                      <a:pt x="494" y="63"/>
                    </a:lnTo>
                    <a:lnTo>
                      <a:pt x="509" y="48"/>
                    </a:lnTo>
                    <a:lnTo>
                      <a:pt x="524" y="34"/>
                    </a:lnTo>
                    <a:lnTo>
                      <a:pt x="539" y="22"/>
                    </a:lnTo>
                    <a:lnTo>
                      <a:pt x="554" y="13"/>
                    </a:lnTo>
                    <a:lnTo>
                      <a:pt x="569" y="6"/>
                    </a:lnTo>
                    <a:lnTo>
                      <a:pt x="584" y="2"/>
                    </a:lnTo>
                    <a:lnTo>
                      <a:pt x="600" y="0"/>
                    </a:lnTo>
                    <a:lnTo>
                      <a:pt x="615" y="0"/>
                    </a:lnTo>
                    <a:lnTo>
                      <a:pt x="615" y="0"/>
                    </a:lnTo>
                    <a:close/>
                    <a:moveTo>
                      <a:pt x="615" y="93"/>
                    </a:moveTo>
                    <a:lnTo>
                      <a:pt x="615" y="93"/>
                    </a:lnTo>
                    <a:lnTo>
                      <a:pt x="600" y="93"/>
                    </a:lnTo>
                    <a:lnTo>
                      <a:pt x="585" y="94"/>
                    </a:lnTo>
                    <a:lnTo>
                      <a:pt x="570" y="99"/>
                    </a:lnTo>
                    <a:lnTo>
                      <a:pt x="555" y="106"/>
                    </a:lnTo>
                    <a:lnTo>
                      <a:pt x="540" y="114"/>
                    </a:lnTo>
                    <a:lnTo>
                      <a:pt x="526" y="125"/>
                    </a:lnTo>
                    <a:lnTo>
                      <a:pt x="511" y="138"/>
                    </a:lnTo>
                    <a:lnTo>
                      <a:pt x="496" y="154"/>
                    </a:lnTo>
                    <a:lnTo>
                      <a:pt x="482" y="172"/>
                    </a:lnTo>
                    <a:lnTo>
                      <a:pt x="468" y="192"/>
                    </a:lnTo>
                    <a:lnTo>
                      <a:pt x="454" y="214"/>
                    </a:lnTo>
                    <a:lnTo>
                      <a:pt x="440" y="238"/>
                    </a:lnTo>
                    <a:lnTo>
                      <a:pt x="426" y="264"/>
                    </a:lnTo>
                    <a:lnTo>
                      <a:pt x="412" y="291"/>
                    </a:lnTo>
                    <a:lnTo>
                      <a:pt x="398" y="322"/>
                    </a:lnTo>
                    <a:lnTo>
                      <a:pt x="386" y="354"/>
                    </a:lnTo>
                    <a:lnTo>
                      <a:pt x="372" y="388"/>
                    </a:lnTo>
                    <a:lnTo>
                      <a:pt x="359" y="424"/>
                    </a:lnTo>
                    <a:lnTo>
                      <a:pt x="346" y="462"/>
                    </a:lnTo>
                    <a:lnTo>
                      <a:pt x="333" y="502"/>
                    </a:lnTo>
                    <a:lnTo>
                      <a:pt x="308" y="586"/>
                    </a:lnTo>
                    <a:lnTo>
                      <a:pt x="285" y="678"/>
                    </a:lnTo>
                    <a:lnTo>
                      <a:pt x="260" y="777"/>
                    </a:lnTo>
                    <a:lnTo>
                      <a:pt x="238" y="882"/>
                    </a:lnTo>
                    <a:lnTo>
                      <a:pt x="216" y="995"/>
                    </a:lnTo>
                    <a:lnTo>
                      <a:pt x="195" y="1113"/>
                    </a:lnTo>
                    <a:lnTo>
                      <a:pt x="175" y="1236"/>
                    </a:lnTo>
                    <a:lnTo>
                      <a:pt x="157" y="1366"/>
                    </a:lnTo>
                    <a:lnTo>
                      <a:pt x="138" y="1502"/>
                    </a:lnTo>
                    <a:lnTo>
                      <a:pt x="122" y="1643"/>
                    </a:lnTo>
                    <a:lnTo>
                      <a:pt x="106" y="1789"/>
                    </a:lnTo>
                    <a:lnTo>
                      <a:pt x="92" y="1940"/>
                    </a:lnTo>
                    <a:lnTo>
                      <a:pt x="78" y="2096"/>
                    </a:lnTo>
                    <a:lnTo>
                      <a:pt x="66" y="2255"/>
                    </a:lnTo>
                    <a:lnTo>
                      <a:pt x="55" y="2418"/>
                    </a:lnTo>
                    <a:lnTo>
                      <a:pt x="45" y="2587"/>
                    </a:lnTo>
                    <a:lnTo>
                      <a:pt x="36" y="2758"/>
                    </a:lnTo>
                    <a:lnTo>
                      <a:pt x="29" y="2934"/>
                    </a:lnTo>
                    <a:lnTo>
                      <a:pt x="23" y="3113"/>
                    </a:lnTo>
                    <a:lnTo>
                      <a:pt x="20" y="3294"/>
                    </a:lnTo>
                    <a:lnTo>
                      <a:pt x="16" y="3478"/>
                    </a:lnTo>
                    <a:lnTo>
                      <a:pt x="15" y="3665"/>
                    </a:lnTo>
                    <a:lnTo>
                      <a:pt x="15" y="3665"/>
                    </a:lnTo>
                    <a:lnTo>
                      <a:pt x="15" y="3852"/>
                    </a:lnTo>
                    <a:lnTo>
                      <a:pt x="17" y="4037"/>
                    </a:lnTo>
                    <a:lnTo>
                      <a:pt x="21" y="4219"/>
                    </a:lnTo>
                    <a:lnTo>
                      <a:pt x="26" y="4399"/>
                    </a:lnTo>
                    <a:lnTo>
                      <a:pt x="31" y="4575"/>
                    </a:lnTo>
                    <a:lnTo>
                      <a:pt x="38" y="4750"/>
                    </a:lnTo>
                    <a:lnTo>
                      <a:pt x="48" y="4919"/>
                    </a:lnTo>
                    <a:lnTo>
                      <a:pt x="58" y="5085"/>
                    </a:lnTo>
                    <a:lnTo>
                      <a:pt x="69" y="5248"/>
                    </a:lnTo>
                    <a:lnTo>
                      <a:pt x="81" y="5406"/>
                    </a:lnTo>
                    <a:lnTo>
                      <a:pt x="95" y="5560"/>
                    </a:lnTo>
                    <a:lnTo>
                      <a:pt x="110" y="5709"/>
                    </a:lnTo>
                    <a:lnTo>
                      <a:pt x="127" y="5852"/>
                    </a:lnTo>
                    <a:lnTo>
                      <a:pt x="144" y="5992"/>
                    </a:lnTo>
                    <a:lnTo>
                      <a:pt x="161" y="6126"/>
                    </a:lnTo>
                    <a:lnTo>
                      <a:pt x="181" y="6254"/>
                    </a:lnTo>
                    <a:lnTo>
                      <a:pt x="201" y="6377"/>
                    </a:lnTo>
                    <a:lnTo>
                      <a:pt x="222" y="6493"/>
                    </a:lnTo>
                    <a:lnTo>
                      <a:pt x="244" y="6604"/>
                    </a:lnTo>
                    <a:lnTo>
                      <a:pt x="267" y="6708"/>
                    </a:lnTo>
                    <a:lnTo>
                      <a:pt x="290" y="6804"/>
                    </a:lnTo>
                    <a:lnTo>
                      <a:pt x="315" y="6895"/>
                    </a:lnTo>
                    <a:lnTo>
                      <a:pt x="327" y="6938"/>
                    </a:lnTo>
                    <a:lnTo>
                      <a:pt x="340" y="6979"/>
                    </a:lnTo>
                    <a:lnTo>
                      <a:pt x="353" y="7017"/>
                    </a:lnTo>
                    <a:lnTo>
                      <a:pt x="366" y="7054"/>
                    </a:lnTo>
                    <a:lnTo>
                      <a:pt x="380" y="7089"/>
                    </a:lnTo>
                    <a:lnTo>
                      <a:pt x="393" y="7121"/>
                    </a:lnTo>
                    <a:lnTo>
                      <a:pt x="406" y="7153"/>
                    </a:lnTo>
                    <a:lnTo>
                      <a:pt x="420" y="7182"/>
                    </a:lnTo>
                    <a:lnTo>
                      <a:pt x="434" y="7209"/>
                    </a:lnTo>
                    <a:lnTo>
                      <a:pt x="448" y="7234"/>
                    </a:lnTo>
                    <a:lnTo>
                      <a:pt x="462" y="7257"/>
                    </a:lnTo>
                    <a:lnTo>
                      <a:pt x="476" y="7278"/>
                    </a:lnTo>
                    <a:lnTo>
                      <a:pt x="491" y="7297"/>
                    </a:lnTo>
                    <a:lnTo>
                      <a:pt x="505" y="7313"/>
                    </a:lnTo>
                    <a:lnTo>
                      <a:pt x="520" y="7327"/>
                    </a:lnTo>
                    <a:lnTo>
                      <a:pt x="534" y="7339"/>
                    </a:lnTo>
                    <a:lnTo>
                      <a:pt x="549" y="7349"/>
                    </a:lnTo>
                    <a:lnTo>
                      <a:pt x="564" y="7356"/>
                    </a:lnTo>
                    <a:lnTo>
                      <a:pt x="579" y="7362"/>
                    </a:lnTo>
                    <a:lnTo>
                      <a:pt x="595" y="7364"/>
                    </a:lnTo>
                    <a:lnTo>
                      <a:pt x="595" y="7364"/>
                    </a:lnTo>
                    <a:lnTo>
                      <a:pt x="610" y="7365"/>
                    </a:lnTo>
                    <a:lnTo>
                      <a:pt x="625" y="7363"/>
                    </a:lnTo>
                    <a:lnTo>
                      <a:pt x="640" y="7358"/>
                    </a:lnTo>
                    <a:lnTo>
                      <a:pt x="655" y="7352"/>
                    </a:lnTo>
                    <a:lnTo>
                      <a:pt x="670" y="7343"/>
                    </a:lnTo>
                    <a:lnTo>
                      <a:pt x="685" y="7332"/>
                    </a:lnTo>
                    <a:lnTo>
                      <a:pt x="699" y="7319"/>
                    </a:lnTo>
                    <a:lnTo>
                      <a:pt x="714" y="7304"/>
                    </a:lnTo>
                    <a:lnTo>
                      <a:pt x="728" y="7285"/>
                    </a:lnTo>
                    <a:lnTo>
                      <a:pt x="743" y="7265"/>
                    </a:lnTo>
                    <a:lnTo>
                      <a:pt x="757" y="7243"/>
                    </a:lnTo>
                    <a:lnTo>
                      <a:pt x="771" y="7220"/>
                    </a:lnTo>
                    <a:lnTo>
                      <a:pt x="785" y="7193"/>
                    </a:lnTo>
                    <a:lnTo>
                      <a:pt x="798" y="7166"/>
                    </a:lnTo>
                    <a:lnTo>
                      <a:pt x="812" y="7135"/>
                    </a:lnTo>
                    <a:lnTo>
                      <a:pt x="826" y="7103"/>
                    </a:lnTo>
                    <a:lnTo>
                      <a:pt x="838" y="7069"/>
                    </a:lnTo>
                    <a:lnTo>
                      <a:pt x="851" y="7033"/>
                    </a:lnTo>
                    <a:lnTo>
                      <a:pt x="864" y="6995"/>
                    </a:lnTo>
                    <a:lnTo>
                      <a:pt x="877" y="6955"/>
                    </a:lnTo>
                    <a:lnTo>
                      <a:pt x="902" y="6871"/>
                    </a:lnTo>
                    <a:lnTo>
                      <a:pt x="927" y="6779"/>
                    </a:lnTo>
                    <a:lnTo>
                      <a:pt x="950" y="6680"/>
                    </a:lnTo>
                    <a:lnTo>
                      <a:pt x="972" y="6575"/>
                    </a:lnTo>
                    <a:lnTo>
                      <a:pt x="994" y="6462"/>
                    </a:lnTo>
                    <a:lnTo>
                      <a:pt x="1015" y="6345"/>
                    </a:lnTo>
                    <a:lnTo>
                      <a:pt x="1035" y="6221"/>
                    </a:lnTo>
                    <a:lnTo>
                      <a:pt x="1053" y="6090"/>
                    </a:lnTo>
                    <a:lnTo>
                      <a:pt x="1072" y="5955"/>
                    </a:lnTo>
                    <a:lnTo>
                      <a:pt x="1088" y="5814"/>
                    </a:lnTo>
                    <a:lnTo>
                      <a:pt x="1104" y="5668"/>
                    </a:lnTo>
                    <a:lnTo>
                      <a:pt x="1119" y="5517"/>
                    </a:lnTo>
                    <a:lnTo>
                      <a:pt x="1132" y="5363"/>
                    </a:lnTo>
                    <a:lnTo>
                      <a:pt x="1145" y="5202"/>
                    </a:lnTo>
                    <a:lnTo>
                      <a:pt x="1155" y="5039"/>
                    </a:lnTo>
                    <a:lnTo>
                      <a:pt x="1166" y="4870"/>
                    </a:lnTo>
                    <a:lnTo>
                      <a:pt x="1174" y="4698"/>
                    </a:lnTo>
                    <a:lnTo>
                      <a:pt x="1181" y="4523"/>
                    </a:lnTo>
                    <a:lnTo>
                      <a:pt x="1187" y="4346"/>
                    </a:lnTo>
                    <a:lnTo>
                      <a:pt x="1191" y="4163"/>
                    </a:lnTo>
                    <a:lnTo>
                      <a:pt x="1194" y="3979"/>
                    </a:lnTo>
                    <a:lnTo>
                      <a:pt x="1195" y="3792"/>
                    </a:lnTo>
                    <a:lnTo>
                      <a:pt x="1195" y="3792"/>
                    </a:lnTo>
                    <a:lnTo>
                      <a:pt x="1195" y="3605"/>
                    </a:lnTo>
                    <a:lnTo>
                      <a:pt x="1193" y="3420"/>
                    </a:lnTo>
                    <a:lnTo>
                      <a:pt x="1190" y="3238"/>
                    </a:lnTo>
                    <a:lnTo>
                      <a:pt x="1186" y="3058"/>
                    </a:lnTo>
                    <a:lnTo>
                      <a:pt x="1179" y="2882"/>
                    </a:lnTo>
                    <a:lnTo>
                      <a:pt x="1172" y="2709"/>
                    </a:lnTo>
                    <a:lnTo>
                      <a:pt x="1162" y="2538"/>
                    </a:lnTo>
                    <a:lnTo>
                      <a:pt x="1153" y="2372"/>
                    </a:lnTo>
                    <a:lnTo>
                      <a:pt x="1141" y="2209"/>
                    </a:lnTo>
                    <a:lnTo>
                      <a:pt x="1129" y="2051"/>
                    </a:lnTo>
                    <a:lnTo>
                      <a:pt x="1115" y="1897"/>
                    </a:lnTo>
                    <a:lnTo>
                      <a:pt x="1100" y="1748"/>
                    </a:lnTo>
                    <a:lnTo>
                      <a:pt x="1083" y="1604"/>
                    </a:lnTo>
                    <a:lnTo>
                      <a:pt x="1067" y="1465"/>
                    </a:lnTo>
                    <a:lnTo>
                      <a:pt x="1049" y="1330"/>
                    </a:lnTo>
                    <a:lnTo>
                      <a:pt x="1030" y="1203"/>
                    </a:lnTo>
                    <a:lnTo>
                      <a:pt x="1009" y="1080"/>
                    </a:lnTo>
                    <a:lnTo>
                      <a:pt x="988" y="964"/>
                    </a:lnTo>
                    <a:lnTo>
                      <a:pt x="966" y="853"/>
                    </a:lnTo>
                    <a:lnTo>
                      <a:pt x="943" y="749"/>
                    </a:lnTo>
                    <a:lnTo>
                      <a:pt x="920" y="652"/>
                    </a:lnTo>
                    <a:lnTo>
                      <a:pt x="895" y="562"/>
                    </a:lnTo>
                    <a:lnTo>
                      <a:pt x="883" y="519"/>
                    </a:lnTo>
                    <a:lnTo>
                      <a:pt x="870" y="478"/>
                    </a:lnTo>
                    <a:lnTo>
                      <a:pt x="857" y="440"/>
                    </a:lnTo>
                    <a:lnTo>
                      <a:pt x="844" y="403"/>
                    </a:lnTo>
                    <a:lnTo>
                      <a:pt x="831" y="368"/>
                    </a:lnTo>
                    <a:lnTo>
                      <a:pt x="818" y="336"/>
                    </a:lnTo>
                    <a:lnTo>
                      <a:pt x="804" y="304"/>
                    </a:lnTo>
                    <a:lnTo>
                      <a:pt x="791" y="275"/>
                    </a:lnTo>
                    <a:lnTo>
                      <a:pt x="777" y="248"/>
                    </a:lnTo>
                    <a:lnTo>
                      <a:pt x="763" y="223"/>
                    </a:lnTo>
                    <a:lnTo>
                      <a:pt x="748" y="201"/>
                    </a:lnTo>
                    <a:lnTo>
                      <a:pt x="734" y="180"/>
                    </a:lnTo>
                    <a:lnTo>
                      <a:pt x="720" y="161"/>
                    </a:lnTo>
                    <a:lnTo>
                      <a:pt x="705" y="144"/>
                    </a:lnTo>
                    <a:lnTo>
                      <a:pt x="691" y="130"/>
                    </a:lnTo>
                    <a:lnTo>
                      <a:pt x="676" y="118"/>
                    </a:lnTo>
                    <a:lnTo>
                      <a:pt x="661" y="108"/>
                    </a:lnTo>
                    <a:lnTo>
                      <a:pt x="646" y="101"/>
                    </a:lnTo>
                    <a:lnTo>
                      <a:pt x="631" y="95"/>
                    </a:lnTo>
                    <a:lnTo>
                      <a:pt x="615" y="9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6">
                      <a:lumMod val="75000"/>
                    </a:schemeClr>
                  </a:gs>
                  <a:gs pos="100000">
                    <a:schemeClr val="accent6">
                      <a:lumMod val="50000"/>
                    </a:schemeClr>
                  </a:gs>
                </a:gsLst>
                <a:lin ang="5400000" scaled="0"/>
                <a:tileRect/>
              </a:gra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</p:grp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A99F8DF-42CD-44CD-BDBD-52CBB71ED1A3}"/>
                </a:ext>
              </a:extLst>
            </p:cNvPr>
            <p:cNvSpPr>
              <a:spLocks/>
            </p:cNvSpPr>
            <p:nvPr userDrawn="1"/>
          </p:nvSpPr>
          <p:spPr bwMode="auto">
            <a:xfrm rot="16200000" flipH="1">
              <a:off x="3861717" y="3288559"/>
              <a:ext cx="1957069" cy="322162"/>
            </a:xfrm>
            <a:custGeom>
              <a:avLst/>
              <a:gdLst/>
              <a:ahLst/>
              <a:cxnLst>
                <a:cxn ang="0">
                  <a:pos x="5888" y="522"/>
                </a:cxn>
                <a:cxn ang="0">
                  <a:pos x="5873" y="561"/>
                </a:cxn>
                <a:cxn ang="0">
                  <a:pos x="5843" y="599"/>
                </a:cxn>
                <a:cxn ang="0">
                  <a:pos x="5796" y="636"/>
                </a:cxn>
                <a:cxn ang="0">
                  <a:pos x="5734" y="673"/>
                </a:cxn>
                <a:cxn ang="0">
                  <a:pos x="5658" y="706"/>
                </a:cxn>
                <a:cxn ang="0">
                  <a:pos x="5462" y="773"/>
                </a:cxn>
                <a:cxn ang="0">
                  <a:pos x="5217" y="833"/>
                </a:cxn>
                <a:cxn ang="0">
                  <a:pos x="4924" y="885"/>
                </a:cxn>
                <a:cxn ang="0">
                  <a:pos x="4591" y="931"/>
                </a:cxn>
                <a:cxn ang="0">
                  <a:pos x="4221" y="967"/>
                </a:cxn>
                <a:cxn ang="0">
                  <a:pos x="3819" y="994"/>
                </a:cxn>
                <a:cxn ang="0">
                  <a:pos x="3392" y="1012"/>
                </a:cxn>
                <a:cxn ang="0">
                  <a:pos x="2944" y="1017"/>
                </a:cxn>
                <a:cxn ang="0">
                  <a:pos x="2643" y="1014"/>
                </a:cxn>
                <a:cxn ang="0">
                  <a:pos x="2208" y="1002"/>
                </a:cxn>
                <a:cxn ang="0">
                  <a:pos x="1798" y="978"/>
                </a:cxn>
                <a:cxn ang="0">
                  <a:pos x="1417" y="944"/>
                </a:cxn>
                <a:cxn ang="0">
                  <a:pos x="1070" y="902"/>
                </a:cxn>
                <a:cxn ang="0">
                  <a:pos x="765" y="850"/>
                </a:cxn>
                <a:cxn ang="0">
                  <a:pos x="502" y="793"/>
                </a:cxn>
                <a:cxn ang="0">
                  <a:pos x="290" y="729"/>
                </a:cxn>
                <a:cxn ang="0">
                  <a:pos x="178" y="684"/>
                </a:cxn>
                <a:cxn ang="0">
                  <a:pos x="111" y="649"/>
                </a:cxn>
                <a:cxn ang="0">
                  <a:pos x="60" y="611"/>
                </a:cxn>
                <a:cxn ang="0">
                  <a:pos x="24" y="574"/>
                </a:cxn>
                <a:cxn ang="0">
                  <a:pos x="3" y="535"/>
                </a:cxn>
                <a:cxn ang="0">
                  <a:pos x="0" y="509"/>
                </a:cxn>
                <a:cxn ang="0">
                  <a:pos x="8" y="470"/>
                </a:cxn>
                <a:cxn ang="0">
                  <a:pos x="34" y="431"/>
                </a:cxn>
                <a:cxn ang="0">
                  <a:pos x="75" y="395"/>
                </a:cxn>
                <a:cxn ang="0">
                  <a:pos x="131" y="358"/>
                </a:cxn>
                <a:cxn ang="0">
                  <a:pos x="204" y="322"/>
                </a:cxn>
                <a:cxn ang="0">
                  <a:pos x="355" y="267"/>
                </a:cxn>
                <a:cxn ang="0">
                  <a:pos x="585" y="204"/>
                </a:cxn>
                <a:cxn ang="0">
                  <a:pos x="861" y="149"/>
                </a:cxn>
                <a:cxn ang="0">
                  <a:pos x="1182" y="102"/>
                </a:cxn>
                <a:cxn ang="0">
                  <a:pos x="1540" y="61"/>
                </a:cxn>
                <a:cxn ang="0">
                  <a:pos x="1932" y="31"/>
                </a:cxn>
                <a:cxn ang="0">
                  <a:pos x="2350" y="10"/>
                </a:cxn>
                <a:cxn ang="0">
                  <a:pos x="2792" y="1"/>
                </a:cxn>
                <a:cxn ang="0">
                  <a:pos x="3096" y="1"/>
                </a:cxn>
                <a:cxn ang="0">
                  <a:pos x="3538" y="10"/>
                </a:cxn>
                <a:cxn ang="0">
                  <a:pos x="3957" y="31"/>
                </a:cxn>
                <a:cxn ang="0">
                  <a:pos x="4348" y="61"/>
                </a:cxn>
                <a:cxn ang="0">
                  <a:pos x="4706" y="102"/>
                </a:cxn>
                <a:cxn ang="0">
                  <a:pos x="5027" y="149"/>
                </a:cxn>
                <a:cxn ang="0">
                  <a:pos x="5303" y="204"/>
                </a:cxn>
                <a:cxn ang="0">
                  <a:pos x="5534" y="267"/>
                </a:cxn>
                <a:cxn ang="0">
                  <a:pos x="5684" y="322"/>
                </a:cxn>
                <a:cxn ang="0">
                  <a:pos x="5757" y="358"/>
                </a:cxn>
                <a:cxn ang="0">
                  <a:pos x="5813" y="395"/>
                </a:cxn>
                <a:cxn ang="0">
                  <a:pos x="5854" y="431"/>
                </a:cxn>
                <a:cxn ang="0">
                  <a:pos x="5881" y="470"/>
                </a:cxn>
                <a:cxn ang="0">
                  <a:pos x="5888" y="509"/>
                </a:cxn>
              </a:cxnLst>
              <a:rect l="0" t="0" r="r" b="b"/>
              <a:pathLst>
                <a:path w="5888" h="1017">
                  <a:moveTo>
                    <a:pt x="5888" y="509"/>
                  </a:moveTo>
                  <a:lnTo>
                    <a:pt x="5888" y="509"/>
                  </a:lnTo>
                  <a:lnTo>
                    <a:pt x="5888" y="522"/>
                  </a:lnTo>
                  <a:lnTo>
                    <a:pt x="5885" y="535"/>
                  </a:lnTo>
                  <a:lnTo>
                    <a:pt x="5881" y="549"/>
                  </a:lnTo>
                  <a:lnTo>
                    <a:pt x="5873" y="561"/>
                  </a:lnTo>
                  <a:lnTo>
                    <a:pt x="5866" y="574"/>
                  </a:lnTo>
                  <a:lnTo>
                    <a:pt x="5854" y="586"/>
                  </a:lnTo>
                  <a:lnTo>
                    <a:pt x="5843" y="599"/>
                  </a:lnTo>
                  <a:lnTo>
                    <a:pt x="5829" y="611"/>
                  </a:lnTo>
                  <a:lnTo>
                    <a:pt x="5813" y="624"/>
                  </a:lnTo>
                  <a:lnTo>
                    <a:pt x="5796" y="636"/>
                  </a:lnTo>
                  <a:lnTo>
                    <a:pt x="5777" y="649"/>
                  </a:lnTo>
                  <a:lnTo>
                    <a:pt x="5757" y="660"/>
                  </a:lnTo>
                  <a:lnTo>
                    <a:pt x="5734" y="673"/>
                  </a:lnTo>
                  <a:lnTo>
                    <a:pt x="5710" y="684"/>
                  </a:lnTo>
                  <a:lnTo>
                    <a:pt x="5684" y="695"/>
                  </a:lnTo>
                  <a:lnTo>
                    <a:pt x="5658" y="706"/>
                  </a:lnTo>
                  <a:lnTo>
                    <a:pt x="5599" y="729"/>
                  </a:lnTo>
                  <a:lnTo>
                    <a:pt x="5534" y="751"/>
                  </a:lnTo>
                  <a:lnTo>
                    <a:pt x="5462" y="773"/>
                  </a:lnTo>
                  <a:lnTo>
                    <a:pt x="5386" y="793"/>
                  </a:lnTo>
                  <a:lnTo>
                    <a:pt x="5303" y="813"/>
                  </a:lnTo>
                  <a:lnTo>
                    <a:pt x="5217" y="833"/>
                  </a:lnTo>
                  <a:lnTo>
                    <a:pt x="5124" y="850"/>
                  </a:lnTo>
                  <a:lnTo>
                    <a:pt x="5027" y="869"/>
                  </a:lnTo>
                  <a:lnTo>
                    <a:pt x="4924" y="885"/>
                  </a:lnTo>
                  <a:lnTo>
                    <a:pt x="4818" y="902"/>
                  </a:lnTo>
                  <a:lnTo>
                    <a:pt x="4706" y="917"/>
                  </a:lnTo>
                  <a:lnTo>
                    <a:pt x="4591" y="931"/>
                  </a:lnTo>
                  <a:lnTo>
                    <a:pt x="4471" y="944"/>
                  </a:lnTo>
                  <a:lnTo>
                    <a:pt x="4348" y="956"/>
                  </a:lnTo>
                  <a:lnTo>
                    <a:pt x="4221" y="967"/>
                  </a:lnTo>
                  <a:lnTo>
                    <a:pt x="4090" y="978"/>
                  </a:lnTo>
                  <a:lnTo>
                    <a:pt x="3957" y="987"/>
                  </a:lnTo>
                  <a:lnTo>
                    <a:pt x="3819" y="994"/>
                  </a:lnTo>
                  <a:lnTo>
                    <a:pt x="3680" y="1002"/>
                  </a:lnTo>
                  <a:lnTo>
                    <a:pt x="3538" y="1007"/>
                  </a:lnTo>
                  <a:lnTo>
                    <a:pt x="3392" y="1012"/>
                  </a:lnTo>
                  <a:lnTo>
                    <a:pt x="3246" y="1014"/>
                  </a:lnTo>
                  <a:lnTo>
                    <a:pt x="3096" y="1017"/>
                  </a:lnTo>
                  <a:lnTo>
                    <a:pt x="2944" y="1017"/>
                  </a:lnTo>
                  <a:lnTo>
                    <a:pt x="2944" y="1017"/>
                  </a:lnTo>
                  <a:lnTo>
                    <a:pt x="2792" y="1017"/>
                  </a:lnTo>
                  <a:lnTo>
                    <a:pt x="2643" y="1014"/>
                  </a:lnTo>
                  <a:lnTo>
                    <a:pt x="2496" y="1012"/>
                  </a:lnTo>
                  <a:lnTo>
                    <a:pt x="2350" y="1007"/>
                  </a:lnTo>
                  <a:lnTo>
                    <a:pt x="2208" y="1002"/>
                  </a:lnTo>
                  <a:lnTo>
                    <a:pt x="2069" y="994"/>
                  </a:lnTo>
                  <a:lnTo>
                    <a:pt x="1932" y="987"/>
                  </a:lnTo>
                  <a:lnTo>
                    <a:pt x="1798" y="978"/>
                  </a:lnTo>
                  <a:lnTo>
                    <a:pt x="1668" y="967"/>
                  </a:lnTo>
                  <a:lnTo>
                    <a:pt x="1540" y="956"/>
                  </a:lnTo>
                  <a:lnTo>
                    <a:pt x="1417" y="944"/>
                  </a:lnTo>
                  <a:lnTo>
                    <a:pt x="1297" y="931"/>
                  </a:lnTo>
                  <a:lnTo>
                    <a:pt x="1182" y="917"/>
                  </a:lnTo>
                  <a:lnTo>
                    <a:pt x="1070" y="902"/>
                  </a:lnTo>
                  <a:lnTo>
                    <a:pt x="964" y="885"/>
                  </a:lnTo>
                  <a:lnTo>
                    <a:pt x="861" y="869"/>
                  </a:lnTo>
                  <a:lnTo>
                    <a:pt x="765" y="850"/>
                  </a:lnTo>
                  <a:lnTo>
                    <a:pt x="672" y="833"/>
                  </a:lnTo>
                  <a:lnTo>
                    <a:pt x="585" y="813"/>
                  </a:lnTo>
                  <a:lnTo>
                    <a:pt x="502" y="793"/>
                  </a:lnTo>
                  <a:lnTo>
                    <a:pt x="426" y="773"/>
                  </a:lnTo>
                  <a:lnTo>
                    <a:pt x="355" y="751"/>
                  </a:lnTo>
                  <a:lnTo>
                    <a:pt x="290" y="729"/>
                  </a:lnTo>
                  <a:lnTo>
                    <a:pt x="231" y="706"/>
                  </a:lnTo>
                  <a:lnTo>
                    <a:pt x="204" y="695"/>
                  </a:lnTo>
                  <a:lnTo>
                    <a:pt x="178" y="684"/>
                  </a:lnTo>
                  <a:lnTo>
                    <a:pt x="154" y="673"/>
                  </a:lnTo>
                  <a:lnTo>
                    <a:pt x="131" y="660"/>
                  </a:lnTo>
                  <a:lnTo>
                    <a:pt x="111" y="649"/>
                  </a:lnTo>
                  <a:lnTo>
                    <a:pt x="92" y="636"/>
                  </a:lnTo>
                  <a:lnTo>
                    <a:pt x="75" y="624"/>
                  </a:lnTo>
                  <a:lnTo>
                    <a:pt x="60" y="611"/>
                  </a:lnTo>
                  <a:lnTo>
                    <a:pt x="45" y="599"/>
                  </a:lnTo>
                  <a:lnTo>
                    <a:pt x="34" y="586"/>
                  </a:lnTo>
                  <a:lnTo>
                    <a:pt x="24" y="574"/>
                  </a:lnTo>
                  <a:lnTo>
                    <a:pt x="15" y="561"/>
                  </a:lnTo>
                  <a:lnTo>
                    <a:pt x="8" y="549"/>
                  </a:lnTo>
                  <a:lnTo>
                    <a:pt x="3" y="535"/>
                  </a:lnTo>
                  <a:lnTo>
                    <a:pt x="1" y="52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496"/>
                  </a:lnTo>
                  <a:lnTo>
                    <a:pt x="3" y="482"/>
                  </a:lnTo>
                  <a:lnTo>
                    <a:pt x="8" y="470"/>
                  </a:lnTo>
                  <a:lnTo>
                    <a:pt x="15" y="457"/>
                  </a:lnTo>
                  <a:lnTo>
                    <a:pt x="24" y="445"/>
                  </a:lnTo>
                  <a:lnTo>
                    <a:pt x="34" y="431"/>
                  </a:lnTo>
                  <a:lnTo>
                    <a:pt x="45" y="418"/>
                  </a:lnTo>
                  <a:lnTo>
                    <a:pt x="60" y="406"/>
                  </a:lnTo>
                  <a:lnTo>
                    <a:pt x="75" y="395"/>
                  </a:lnTo>
                  <a:lnTo>
                    <a:pt x="92" y="382"/>
                  </a:lnTo>
                  <a:lnTo>
                    <a:pt x="111" y="370"/>
                  </a:lnTo>
                  <a:lnTo>
                    <a:pt x="131" y="358"/>
                  </a:lnTo>
                  <a:lnTo>
                    <a:pt x="154" y="346"/>
                  </a:lnTo>
                  <a:lnTo>
                    <a:pt x="178" y="334"/>
                  </a:lnTo>
                  <a:lnTo>
                    <a:pt x="204" y="322"/>
                  </a:lnTo>
                  <a:lnTo>
                    <a:pt x="231" y="311"/>
                  </a:lnTo>
                  <a:lnTo>
                    <a:pt x="290" y="288"/>
                  </a:lnTo>
                  <a:lnTo>
                    <a:pt x="355" y="267"/>
                  </a:lnTo>
                  <a:lnTo>
                    <a:pt x="426" y="246"/>
                  </a:lnTo>
                  <a:lnTo>
                    <a:pt x="502" y="224"/>
                  </a:lnTo>
                  <a:lnTo>
                    <a:pt x="585" y="204"/>
                  </a:lnTo>
                  <a:lnTo>
                    <a:pt x="672" y="185"/>
                  </a:lnTo>
                  <a:lnTo>
                    <a:pt x="765" y="167"/>
                  </a:lnTo>
                  <a:lnTo>
                    <a:pt x="861" y="149"/>
                  </a:lnTo>
                  <a:lnTo>
                    <a:pt x="964" y="133"/>
                  </a:lnTo>
                  <a:lnTo>
                    <a:pt x="1070" y="117"/>
                  </a:lnTo>
                  <a:lnTo>
                    <a:pt x="1182" y="102"/>
                  </a:lnTo>
                  <a:lnTo>
                    <a:pt x="1297" y="88"/>
                  </a:lnTo>
                  <a:lnTo>
                    <a:pt x="1417" y="74"/>
                  </a:lnTo>
                  <a:lnTo>
                    <a:pt x="1540" y="61"/>
                  </a:lnTo>
                  <a:lnTo>
                    <a:pt x="1668" y="50"/>
                  </a:lnTo>
                  <a:lnTo>
                    <a:pt x="1798" y="40"/>
                  </a:lnTo>
                  <a:lnTo>
                    <a:pt x="1932" y="31"/>
                  </a:lnTo>
                  <a:lnTo>
                    <a:pt x="2069" y="23"/>
                  </a:lnTo>
                  <a:lnTo>
                    <a:pt x="2208" y="16"/>
                  </a:lnTo>
                  <a:lnTo>
                    <a:pt x="2350" y="10"/>
                  </a:lnTo>
                  <a:lnTo>
                    <a:pt x="2496" y="6"/>
                  </a:lnTo>
                  <a:lnTo>
                    <a:pt x="2643" y="3"/>
                  </a:lnTo>
                  <a:lnTo>
                    <a:pt x="2792" y="1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3096" y="1"/>
                  </a:lnTo>
                  <a:lnTo>
                    <a:pt x="3246" y="3"/>
                  </a:lnTo>
                  <a:lnTo>
                    <a:pt x="3392" y="6"/>
                  </a:lnTo>
                  <a:lnTo>
                    <a:pt x="3538" y="10"/>
                  </a:lnTo>
                  <a:lnTo>
                    <a:pt x="3680" y="16"/>
                  </a:lnTo>
                  <a:lnTo>
                    <a:pt x="3819" y="23"/>
                  </a:lnTo>
                  <a:lnTo>
                    <a:pt x="3957" y="31"/>
                  </a:lnTo>
                  <a:lnTo>
                    <a:pt x="4090" y="40"/>
                  </a:lnTo>
                  <a:lnTo>
                    <a:pt x="4221" y="50"/>
                  </a:lnTo>
                  <a:lnTo>
                    <a:pt x="4348" y="61"/>
                  </a:lnTo>
                  <a:lnTo>
                    <a:pt x="4471" y="74"/>
                  </a:lnTo>
                  <a:lnTo>
                    <a:pt x="4591" y="88"/>
                  </a:lnTo>
                  <a:lnTo>
                    <a:pt x="4706" y="102"/>
                  </a:lnTo>
                  <a:lnTo>
                    <a:pt x="4818" y="117"/>
                  </a:lnTo>
                  <a:lnTo>
                    <a:pt x="4924" y="133"/>
                  </a:lnTo>
                  <a:lnTo>
                    <a:pt x="5027" y="149"/>
                  </a:lnTo>
                  <a:lnTo>
                    <a:pt x="5124" y="167"/>
                  </a:lnTo>
                  <a:lnTo>
                    <a:pt x="5217" y="185"/>
                  </a:lnTo>
                  <a:lnTo>
                    <a:pt x="5303" y="204"/>
                  </a:lnTo>
                  <a:lnTo>
                    <a:pt x="5386" y="224"/>
                  </a:lnTo>
                  <a:lnTo>
                    <a:pt x="5462" y="246"/>
                  </a:lnTo>
                  <a:lnTo>
                    <a:pt x="5534" y="267"/>
                  </a:lnTo>
                  <a:lnTo>
                    <a:pt x="5599" y="288"/>
                  </a:lnTo>
                  <a:lnTo>
                    <a:pt x="5658" y="311"/>
                  </a:lnTo>
                  <a:lnTo>
                    <a:pt x="5684" y="322"/>
                  </a:lnTo>
                  <a:lnTo>
                    <a:pt x="5710" y="334"/>
                  </a:lnTo>
                  <a:lnTo>
                    <a:pt x="5734" y="346"/>
                  </a:lnTo>
                  <a:lnTo>
                    <a:pt x="5757" y="358"/>
                  </a:lnTo>
                  <a:lnTo>
                    <a:pt x="5777" y="370"/>
                  </a:lnTo>
                  <a:lnTo>
                    <a:pt x="5796" y="382"/>
                  </a:lnTo>
                  <a:lnTo>
                    <a:pt x="5813" y="395"/>
                  </a:lnTo>
                  <a:lnTo>
                    <a:pt x="5829" y="406"/>
                  </a:lnTo>
                  <a:lnTo>
                    <a:pt x="5843" y="418"/>
                  </a:lnTo>
                  <a:lnTo>
                    <a:pt x="5854" y="431"/>
                  </a:lnTo>
                  <a:lnTo>
                    <a:pt x="5866" y="445"/>
                  </a:lnTo>
                  <a:lnTo>
                    <a:pt x="5873" y="457"/>
                  </a:lnTo>
                  <a:lnTo>
                    <a:pt x="5881" y="470"/>
                  </a:lnTo>
                  <a:lnTo>
                    <a:pt x="5885" y="482"/>
                  </a:lnTo>
                  <a:lnTo>
                    <a:pt x="5888" y="496"/>
                  </a:lnTo>
                  <a:lnTo>
                    <a:pt x="5888" y="509"/>
                  </a:lnTo>
                  <a:lnTo>
                    <a:pt x="5888" y="509"/>
                  </a:lnTo>
                  <a:close/>
                </a:path>
              </a:pathLst>
            </a:custGeom>
            <a:noFill/>
            <a:ln w="9525"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FFFFFF">
                      <a:alpha val="0"/>
                    </a:srgbClr>
                  </a:gs>
                </a:gsLst>
                <a:lin ang="16200000" scaled="0"/>
                <a:tileRect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A8AB1379-1DCD-4F97-B0E7-F525FBAE01E1}"/>
                </a:ext>
              </a:extLst>
            </p:cNvPr>
            <p:cNvSpPr>
              <a:spLocks/>
            </p:cNvSpPr>
            <p:nvPr userDrawn="1"/>
          </p:nvSpPr>
          <p:spPr bwMode="auto">
            <a:xfrm rot="16200000" flipH="1">
              <a:off x="2231971" y="3279335"/>
              <a:ext cx="2574926" cy="340612"/>
            </a:xfrm>
            <a:custGeom>
              <a:avLst/>
              <a:gdLst/>
              <a:ahLst/>
              <a:cxnLst>
                <a:cxn ang="0">
                  <a:pos x="5888" y="522"/>
                </a:cxn>
                <a:cxn ang="0">
                  <a:pos x="5873" y="561"/>
                </a:cxn>
                <a:cxn ang="0">
                  <a:pos x="5843" y="599"/>
                </a:cxn>
                <a:cxn ang="0">
                  <a:pos x="5796" y="636"/>
                </a:cxn>
                <a:cxn ang="0">
                  <a:pos x="5734" y="673"/>
                </a:cxn>
                <a:cxn ang="0">
                  <a:pos x="5658" y="706"/>
                </a:cxn>
                <a:cxn ang="0">
                  <a:pos x="5462" y="773"/>
                </a:cxn>
                <a:cxn ang="0">
                  <a:pos x="5217" y="833"/>
                </a:cxn>
                <a:cxn ang="0">
                  <a:pos x="4924" y="885"/>
                </a:cxn>
                <a:cxn ang="0">
                  <a:pos x="4591" y="931"/>
                </a:cxn>
                <a:cxn ang="0">
                  <a:pos x="4221" y="967"/>
                </a:cxn>
                <a:cxn ang="0">
                  <a:pos x="3819" y="994"/>
                </a:cxn>
                <a:cxn ang="0">
                  <a:pos x="3392" y="1012"/>
                </a:cxn>
                <a:cxn ang="0">
                  <a:pos x="2944" y="1017"/>
                </a:cxn>
                <a:cxn ang="0">
                  <a:pos x="2643" y="1014"/>
                </a:cxn>
                <a:cxn ang="0">
                  <a:pos x="2208" y="1002"/>
                </a:cxn>
                <a:cxn ang="0">
                  <a:pos x="1798" y="978"/>
                </a:cxn>
                <a:cxn ang="0">
                  <a:pos x="1417" y="944"/>
                </a:cxn>
                <a:cxn ang="0">
                  <a:pos x="1070" y="902"/>
                </a:cxn>
                <a:cxn ang="0">
                  <a:pos x="765" y="850"/>
                </a:cxn>
                <a:cxn ang="0">
                  <a:pos x="502" y="793"/>
                </a:cxn>
                <a:cxn ang="0">
                  <a:pos x="290" y="729"/>
                </a:cxn>
                <a:cxn ang="0">
                  <a:pos x="178" y="684"/>
                </a:cxn>
                <a:cxn ang="0">
                  <a:pos x="111" y="649"/>
                </a:cxn>
                <a:cxn ang="0">
                  <a:pos x="60" y="611"/>
                </a:cxn>
                <a:cxn ang="0">
                  <a:pos x="24" y="574"/>
                </a:cxn>
                <a:cxn ang="0">
                  <a:pos x="3" y="535"/>
                </a:cxn>
                <a:cxn ang="0">
                  <a:pos x="0" y="509"/>
                </a:cxn>
                <a:cxn ang="0">
                  <a:pos x="8" y="470"/>
                </a:cxn>
                <a:cxn ang="0">
                  <a:pos x="34" y="431"/>
                </a:cxn>
                <a:cxn ang="0">
                  <a:pos x="75" y="395"/>
                </a:cxn>
                <a:cxn ang="0">
                  <a:pos x="131" y="358"/>
                </a:cxn>
                <a:cxn ang="0">
                  <a:pos x="204" y="322"/>
                </a:cxn>
                <a:cxn ang="0">
                  <a:pos x="355" y="267"/>
                </a:cxn>
                <a:cxn ang="0">
                  <a:pos x="585" y="204"/>
                </a:cxn>
                <a:cxn ang="0">
                  <a:pos x="861" y="149"/>
                </a:cxn>
                <a:cxn ang="0">
                  <a:pos x="1182" y="102"/>
                </a:cxn>
                <a:cxn ang="0">
                  <a:pos x="1540" y="61"/>
                </a:cxn>
                <a:cxn ang="0">
                  <a:pos x="1932" y="31"/>
                </a:cxn>
                <a:cxn ang="0">
                  <a:pos x="2350" y="10"/>
                </a:cxn>
                <a:cxn ang="0">
                  <a:pos x="2792" y="1"/>
                </a:cxn>
                <a:cxn ang="0">
                  <a:pos x="3096" y="1"/>
                </a:cxn>
                <a:cxn ang="0">
                  <a:pos x="3538" y="10"/>
                </a:cxn>
                <a:cxn ang="0">
                  <a:pos x="3957" y="31"/>
                </a:cxn>
                <a:cxn ang="0">
                  <a:pos x="4348" y="61"/>
                </a:cxn>
                <a:cxn ang="0">
                  <a:pos x="4706" y="102"/>
                </a:cxn>
                <a:cxn ang="0">
                  <a:pos x="5027" y="149"/>
                </a:cxn>
                <a:cxn ang="0">
                  <a:pos x="5303" y="204"/>
                </a:cxn>
                <a:cxn ang="0">
                  <a:pos x="5534" y="267"/>
                </a:cxn>
                <a:cxn ang="0">
                  <a:pos x="5684" y="322"/>
                </a:cxn>
                <a:cxn ang="0">
                  <a:pos x="5757" y="358"/>
                </a:cxn>
                <a:cxn ang="0">
                  <a:pos x="5813" y="395"/>
                </a:cxn>
                <a:cxn ang="0">
                  <a:pos x="5854" y="431"/>
                </a:cxn>
                <a:cxn ang="0">
                  <a:pos x="5881" y="470"/>
                </a:cxn>
                <a:cxn ang="0">
                  <a:pos x="5888" y="509"/>
                </a:cxn>
              </a:cxnLst>
              <a:rect l="0" t="0" r="r" b="b"/>
              <a:pathLst>
                <a:path w="5888" h="1017">
                  <a:moveTo>
                    <a:pt x="5888" y="509"/>
                  </a:moveTo>
                  <a:lnTo>
                    <a:pt x="5888" y="509"/>
                  </a:lnTo>
                  <a:lnTo>
                    <a:pt x="5888" y="522"/>
                  </a:lnTo>
                  <a:lnTo>
                    <a:pt x="5885" y="535"/>
                  </a:lnTo>
                  <a:lnTo>
                    <a:pt x="5881" y="549"/>
                  </a:lnTo>
                  <a:lnTo>
                    <a:pt x="5873" y="561"/>
                  </a:lnTo>
                  <a:lnTo>
                    <a:pt x="5866" y="574"/>
                  </a:lnTo>
                  <a:lnTo>
                    <a:pt x="5854" y="586"/>
                  </a:lnTo>
                  <a:lnTo>
                    <a:pt x="5843" y="599"/>
                  </a:lnTo>
                  <a:lnTo>
                    <a:pt x="5829" y="611"/>
                  </a:lnTo>
                  <a:lnTo>
                    <a:pt x="5813" y="624"/>
                  </a:lnTo>
                  <a:lnTo>
                    <a:pt x="5796" y="636"/>
                  </a:lnTo>
                  <a:lnTo>
                    <a:pt x="5777" y="649"/>
                  </a:lnTo>
                  <a:lnTo>
                    <a:pt x="5757" y="660"/>
                  </a:lnTo>
                  <a:lnTo>
                    <a:pt x="5734" y="673"/>
                  </a:lnTo>
                  <a:lnTo>
                    <a:pt x="5710" y="684"/>
                  </a:lnTo>
                  <a:lnTo>
                    <a:pt x="5684" y="695"/>
                  </a:lnTo>
                  <a:lnTo>
                    <a:pt x="5658" y="706"/>
                  </a:lnTo>
                  <a:lnTo>
                    <a:pt x="5599" y="729"/>
                  </a:lnTo>
                  <a:lnTo>
                    <a:pt x="5534" y="751"/>
                  </a:lnTo>
                  <a:lnTo>
                    <a:pt x="5462" y="773"/>
                  </a:lnTo>
                  <a:lnTo>
                    <a:pt x="5386" y="793"/>
                  </a:lnTo>
                  <a:lnTo>
                    <a:pt x="5303" y="813"/>
                  </a:lnTo>
                  <a:lnTo>
                    <a:pt x="5217" y="833"/>
                  </a:lnTo>
                  <a:lnTo>
                    <a:pt x="5124" y="850"/>
                  </a:lnTo>
                  <a:lnTo>
                    <a:pt x="5027" y="869"/>
                  </a:lnTo>
                  <a:lnTo>
                    <a:pt x="4924" y="885"/>
                  </a:lnTo>
                  <a:lnTo>
                    <a:pt x="4818" y="902"/>
                  </a:lnTo>
                  <a:lnTo>
                    <a:pt x="4706" y="917"/>
                  </a:lnTo>
                  <a:lnTo>
                    <a:pt x="4591" y="931"/>
                  </a:lnTo>
                  <a:lnTo>
                    <a:pt x="4471" y="944"/>
                  </a:lnTo>
                  <a:lnTo>
                    <a:pt x="4348" y="956"/>
                  </a:lnTo>
                  <a:lnTo>
                    <a:pt x="4221" y="967"/>
                  </a:lnTo>
                  <a:lnTo>
                    <a:pt x="4090" y="978"/>
                  </a:lnTo>
                  <a:lnTo>
                    <a:pt x="3957" y="987"/>
                  </a:lnTo>
                  <a:lnTo>
                    <a:pt x="3819" y="994"/>
                  </a:lnTo>
                  <a:lnTo>
                    <a:pt x="3680" y="1002"/>
                  </a:lnTo>
                  <a:lnTo>
                    <a:pt x="3538" y="1007"/>
                  </a:lnTo>
                  <a:lnTo>
                    <a:pt x="3392" y="1012"/>
                  </a:lnTo>
                  <a:lnTo>
                    <a:pt x="3246" y="1014"/>
                  </a:lnTo>
                  <a:lnTo>
                    <a:pt x="3096" y="1017"/>
                  </a:lnTo>
                  <a:lnTo>
                    <a:pt x="2944" y="1017"/>
                  </a:lnTo>
                  <a:lnTo>
                    <a:pt x="2944" y="1017"/>
                  </a:lnTo>
                  <a:lnTo>
                    <a:pt x="2792" y="1017"/>
                  </a:lnTo>
                  <a:lnTo>
                    <a:pt x="2643" y="1014"/>
                  </a:lnTo>
                  <a:lnTo>
                    <a:pt x="2496" y="1012"/>
                  </a:lnTo>
                  <a:lnTo>
                    <a:pt x="2350" y="1007"/>
                  </a:lnTo>
                  <a:lnTo>
                    <a:pt x="2208" y="1002"/>
                  </a:lnTo>
                  <a:lnTo>
                    <a:pt x="2069" y="994"/>
                  </a:lnTo>
                  <a:lnTo>
                    <a:pt x="1932" y="987"/>
                  </a:lnTo>
                  <a:lnTo>
                    <a:pt x="1798" y="978"/>
                  </a:lnTo>
                  <a:lnTo>
                    <a:pt x="1668" y="967"/>
                  </a:lnTo>
                  <a:lnTo>
                    <a:pt x="1540" y="956"/>
                  </a:lnTo>
                  <a:lnTo>
                    <a:pt x="1417" y="944"/>
                  </a:lnTo>
                  <a:lnTo>
                    <a:pt x="1297" y="931"/>
                  </a:lnTo>
                  <a:lnTo>
                    <a:pt x="1182" y="917"/>
                  </a:lnTo>
                  <a:lnTo>
                    <a:pt x="1070" y="902"/>
                  </a:lnTo>
                  <a:lnTo>
                    <a:pt x="964" y="885"/>
                  </a:lnTo>
                  <a:lnTo>
                    <a:pt x="861" y="869"/>
                  </a:lnTo>
                  <a:lnTo>
                    <a:pt x="765" y="850"/>
                  </a:lnTo>
                  <a:lnTo>
                    <a:pt x="672" y="833"/>
                  </a:lnTo>
                  <a:lnTo>
                    <a:pt x="585" y="813"/>
                  </a:lnTo>
                  <a:lnTo>
                    <a:pt x="502" y="793"/>
                  </a:lnTo>
                  <a:lnTo>
                    <a:pt x="426" y="773"/>
                  </a:lnTo>
                  <a:lnTo>
                    <a:pt x="355" y="751"/>
                  </a:lnTo>
                  <a:lnTo>
                    <a:pt x="290" y="729"/>
                  </a:lnTo>
                  <a:lnTo>
                    <a:pt x="231" y="706"/>
                  </a:lnTo>
                  <a:lnTo>
                    <a:pt x="204" y="695"/>
                  </a:lnTo>
                  <a:lnTo>
                    <a:pt x="178" y="684"/>
                  </a:lnTo>
                  <a:lnTo>
                    <a:pt x="154" y="673"/>
                  </a:lnTo>
                  <a:lnTo>
                    <a:pt x="131" y="660"/>
                  </a:lnTo>
                  <a:lnTo>
                    <a:pt x="111" y="649"/>
                  </a:lnTo>
                  <a:lnTo>
                    <a:pt x="92" y="636"/>
                  </a:lnTo>
                  <a:lnTo>
                    <a:pt x="75" y="624"/>
                  </a:lnTo>
                  <a:lnTo>
                    <a:pt x="60" y="611"/>
                  </a:lnTo>
                  <a:lnTo>
                    <a:pt x="45" y="599"/>
                  </a:lnTo>
                  <a:lnTo>
                    <a:pt x="34" y="586"/>
                  </a:lnTo>
                  <a:lnTo>
                    <a:pt x="24" y="574"/>
                  </a:lnTo>
                  <a:lnTo>
                    <a:pt x="15" y="561"/>
                  </a:lnTo>
                  <a:lnTo>
                    <a:pt x="8" y="549"/>
                  </a:lnTo>
                  <a:lnTo>
                    <a:pt x="3" y="535"/>
                  </a:lnTo>
                  <a:lnTo>
                    <a:pt x="1" y="52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496"/>
                  </a:lnTo>
                  <a:lnTo>
                    <a:pt x="3" y="482"/>
                  </a:lnTo>
                  <a:lnTo>
                    <a:pt x="8" y="470"/>
                  </a:lnTo>
                  <a:lnTo>
                    <a:pt x="15" y="457"/>
                  </a:lnTo>
                  <a:lnTo>
                    <a:pt x="24" y="445"/>
                  </a:lnTo>
                  <a:lnTo>
                    <a:pt x="34" y="431"/>
                  </a:lnTo>
                  <a:lnTo>
                    <a:pt x="45" y="418"/>
                  </a:lnTo>
                  <a:lnTo>
                    <a:pt x="60" y="406"/>
                  </a:lnTo>
                  <a:lnTo>
                    <a:pt x="75" y="395"/>
                  </a:lnTo>
                  <a:lnTo>
                    <a:pt x="92" y="382"/>
                  </a:lnTo>
                  <a:lnTo>
                    <a:pt x="111" y="370"/>
                  </a:lnTo>
                  <a:lnTo>
                    <a:pt x="131" y="358"/>
                  </a:lnTo>
                  <a:lnTo>
                    <a:pt x="154" y="346"/>
                  </a:lnTo>
                  <a:lnTo>
                    <a:pt x="178" y="334"/>
                  </a:lnTo>
                  <a:lnTo>
                    <a:pt x="204" y="322"/>
                  </a:lnTo>
                  <a:lnTo>
                    <a:pt x="231" y="311"/>
                  </a:lnTo>
                  <a:lnTo>
                    <a:pt x="290" y="288"/>
                  </a:lnTo>
                  <a:lnTo>
                    <a:pt x="355" y="267"/>
                  </a:lnTo>
                  <a:lnTo>
                    <a:pt x="426" y="246"/>
                  </a:lnTo>
                  <a:lnTo>
                    <a:pt x="502" y="224"/>
                  </a:lnTo>
                  <a:lnTo>
                    <a:pt x="585" y="204"/>
                  </a:lnTo>
                  <a:lnTo>
                    <a:pt x="672" y="185"/>
                  </a:lnTo>
                  <a:lnTo>
                    <a:pt x="765" y="167"/>
                  </a:lnTo>
                  <a:lnTo>
                    <a:pt x="861" y="149"/>
                  </a:lnTo>
                  <a:lnTo>
                    <a:pt x="964" y="133"/>
                  </a:lnTo>
                  <a:lnTo>
                    <a:pt x="1070" y="117"/>
                  </a:lnTo>
                  <a:lnTo>
                    <a:pt x="1182" y="102"/>
                  </a:lnTo>
                  <a:lnTo>
                    <a:pt x="1297" y="88"/>
                  </a:lnTo>
                  <a:lnTo>
                    <a:pt x="1417" y="74"/>
                  </a:lnTo>
                  <a:lnTo>
                    <a:pt x="1540" y="61"/>
                  </a:lnTo>
                  <a:lnTo>
                    <a:pt x="1668" y="50"/>
                  </a:lnTo>
                  <a:lnTo>
                    <a:pt x="1798" y="40"/>
                  </a:lnTo>
                  <a:lnTo>
                    <a:pt x="1932" y="31"/>
                  </a:lnTo>
                  <a:lnTo>
                    <a:pt x="2069" y="23"/>
                  </a:lnTo>
                  <a:lnTo>
                    <a:pt x="2208" y="16"/>
                  </a:lnTo>
                  <a:lnTo>
                    <a:pt x="2350" y="10"/>
                  </a:lnTo>
                  <a:lnTo>
                    <a:pt x="2496" y="6"/>
                  </a:lnTo>
                  <a:lnTo>
                    <a:pt x="2643" y="3"/>
                  </a:lnTo>
                  <a:lnTo>
                    <a:pt x="2792" y="1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3096" y="1"/>
                  </a:lnTo>
                  <a:lnTo>
                    <a:pt x="3246" y="3"/>
                  </a:lnTo>
                  <a:lnTo>
                    <a:pt x="3392" y="6"/>
                  </a:lnTo>
                  <a:lnTo>
                    <a:pt x="3538" y="10"/>
                  </a:lnTo>
                  <a:lnTo>
                    <a:pt x="3680" y="16"/>
                  </a:lnTo>
                  <a:lnTo>
                    <a:pt x="3819" y="23"/>
                  </a:lnTo>
                  <a:lnTo>
                    <a:pt x="3957" y="31"/>
                  </a:lnTo>
                  <a:lnTo>
                    <a:pt x="4090" y="40"/>
                  </a:lnTo>
                  <a:lnTo>
                    <a:pt x="4221" y="50"/>
                  </a:lnTo>
                  <a:lnTo>
                    <a:pt x="4348" y="61"/>
                  </a:lnTo>
                  <a:lnTo>
                    <a:pt x="4471" y="74"/>
                  </a:lnTo>
                  <a:lnTo>
                    <a:pt x="4591" y="88"/>
                  </a:lnTo>
                  <a:lnTo>
                    <a:pt x="4706" y="102"/>
                  </a:lnTo>
                  <a:lnTo>
                    <a:pt x="4818" y="117"/>
                  </a:lnTo>
                  <a:lnTo>
                    <a:pt x="4924" y="133"/>
                  </a:lnTo>
                  <a:lnTo>
                    <a:pt x="5027" y="149"/>
                  </a:lnTo>
                  <a:lnTo>
                    <a:pt x="5124" y="167"/>
                  </a:lnTo>
                  <a:lnTo>
                    <a:pt x="5217" y="185"/>
                  </a:lnTo>
                  <a:lnTo>
                    <a:pt x="5303" y="204"/>
                  </a:lnTo>
                  <a:lnTo>
                    <a:pt x="5386" y="224"/>
                  </a:lnTo>
                  <a:lnTo>
                    <a:pt x="5462" y="246"/>
                  </a:lnTo>
                  <a:lnTo>
                    <a:pt x="5534" y="267"/>
                  </a:lnTo>
                  <a:lnTo>
                    <a:pt x="5599" y="288"/>
                  </a:lnTo>
                  <a:lnTo>
                    <a:pt x="5658" y="311"/>
                  </a:lnTo>
                  <a:lnTo>
                    <a:pt x="5684" y="322"/>
                  </a:lnTo>
                  <a:lnTo>
                    <a:pt x="5710" y="334"/>
                  </a:lnTo>
                  <a:lnTo>
                    <a:pt x="5734" y="346"/>
                  </a:lnTo>
                  <a:lnTo>
                    <a:pt x="5757" y="358"/>
                  </a:lnTo>
                  <a:lnTo>
                    <a:pt x="5777" y="370"/>
                  </a:lnTo>
                  <a:lnTo>
                    <a:pt x="5796" y="382"/>
                  </a:lnTo>
                  <a:lnTo>
                    <a:pt x="5813" y="395"/>
                  </a:lnTo>
                  <a:lnTo>
                    <a:pt x="5829" y="406"/>
                  </a:lnTo>
                  <a:lnTo>
                    <a:pt x="5843" y="418"/>
                  </a:lnTo>
                  <a:lnTo>
                    <a:pt x="5854" y="431"/>
                  </a:lnTo>
                  <a:lnTo>
                    <a:pt x="5866" y="445"/>
                  </a:lnTo>
                  <a:lnTo>
                    <a:pt x="5873" y="457"/>
                  </a:lnTo>
                  <a:lnTo>
                    <a:pt x="5881" y="470"/>
                  </a:lnTo>
                  <a:lnTo>
                    <a:pt x="5885" y="482"/>
                  </a:lnTo>
                  <a:lnTo>
                    <a:pt x="5888" y="496"/>
                  </a:lnTo>
                  <a:lnTo>
                    <a:pt x="5888" y="509"/>
                  </a:lnTo>
                  <a:lnTo>
                    <a:pt x="5888" y="509"/>
                  </a:lnTo>
                  <a:close/>
                </a:path>
              </a:pathLst>
            </a:custGeom>
            <a:noFill/>
            <a:ln w="9525"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FFFFFF">
                      <a:alpha val="0"/>
                    </a:srgbClr>
                  </a:gs>
                </a:gsLst>
                <a:lin ang="16200000" scaled="0"/>
                <a:tileRect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39" name="Freeform 14">
              <a:extLst>
                <a:ext uri="{FF2B5EF4-FFF2-40B4-BE49-F238E27FC236}">
                  <a16:creationId xmlns:a16="http://schemas.microsoft.com/office/drawing/2014/main" id="{CFEA69B7-4628-4055-A713-789F97608222}"/>
                </a:ext>
              </a:extLst>
            </p:cNvPr>
            <p:cNvSpPr/>
            <p:nvPr/>
          </p:nvSpPr>
          <p:spPr>
            <a:xfrm flipH="1">
              <a:off x="3827637" y="3330208"/>
              <a:ext cx="1153375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Ideas</a:t>
              </a:r>
            </a:p>
          </p:txBody>
        </p:sp>
        <p:sp>
          <p:nvSpPr>
            <p:cNvPr id="40" name="Freeform 14">
              <a:extLst>
                <a:ext uri="{FF2B5EF4-FFF2-40B4-BE49-F238E27FC236}">
                  <a16:creationId xmlns:a16="http://schemas.microsoft.com/office/drawing/2014/main" id="{BF8BAC4F-03C2-4CC7-9C27-1E7DEB3D5E23}"/>
                </a:ext>
              </a:extLst>
            </p:cNvPr>
            <p:cNvSpPr/>
            <p:nvPr/>
          </p:nvSpPr>
          <p:spPr>
            <a:xfrm flipH="1">
              <a:off x="5106407" y="3327031"/>
              <a:ext cx="1656159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Technologies /</a:t>
              </a:r>
            </a:p>
            <a:p>
              <a:pPr algn="ctr"/>
              <a:r>
                <a:rPr lang="en-US" dirty="0"/>
                <a:t>Methods</a:t>
              </a:r>
            </a:p>
          </p:txBody>
        </p:sp>
        <p:sp>
          <p:nvSpPr>
            <p:cNvPr id="41" name="Freeform 14">
              <a:extLst>
                <a:ext uri="{FF2B5EF4-FFF2-40B4-BE49-F238E27FC236}">
                  <a16:creationId xmlns:a16="http://schemas.microsoft.com/office/drawing/2014/main" id="{4FD45D55-7FB8-4C9B-9629-D79ADCF8A3C4}"/>
                </a:ext>
              </a:extLst>
            </p:cNvPr>
            <p:cNvSpPr/>
            <p:nvPr/>
          </p:nvSpPr>
          <p:spPr>
            <a:xfrm flipH="1">
              <a:off x="7037726" y="3448542"/>
              <a:ext cx="1262517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Systems /</a:t>
              </a:r>
            </a:p>
            <a:p>
              <a:pPr algn="ctr"/>
              <a:r>
                <a:rPr lang="en-US" dirty="0"/>
                <a:t>Software /</a:t>
              </a:r>
            </a:p>
            <a:p>
              <a:pPr algn="ctr"/>
              <a:r>
                <a:rPr lang="en-US" dirty="0"/>
                <a:t>Solutions</a:t>
              </a:r>
            </a:p>
            <a:p>
              <a:pPr algn="ctr"/>
              <a:endParaRPr lang="en-US" dirty="0"/>
            </a:p>
          </p:txBody>
        </p:sp>
        <p:sp>
          <p:nvSpPr>
            <p:cNvPr id="46" name="Freeform 7">
              <a:extLst>
                <a:ext uri="{FF2B5EF4-FFF2-40B4-BE49-F238E27FC236}">
                  <a16:creationId xmlns:a16="http://schemas.microsoft.com/office/drawing/2014/main" id="{AA4E0706-3A34-4A03-895F-153303FBB553}"/>
                </a:ext>
              </a:extLst>
            </p:cNvPr>
            <p:cNvSpPr>
              <a:spLocks/>
            </p:cNvSpPr>
            <p:nvPr/>
          </p:nvSpPr>
          <p:spPr bwMode="auto">
            <a:xfrm rot="16200000" flipH="1">
              <a:off x="5899339" y="3279965"/>
              <a:ext cx="1754820" cy="302201"/>
            </a:xfrm>
            <a:custGeom>
              <a:avLst/>
              <a:gdLst/>
              <a:ahLst/>
              <a:cxnLst>
                <a:cxn ang="0">
                  <a:pos x="5888" y="522"/>
                </a:cxn>
                <a:cxn ang="0">
                  <a:pos x="5873" y="561"/>
                </a:cxn>
                <a:cxn ang="0">
                  <a:pos x="5843" y="599"/>
                </a:cxn>
                <a:cxn ang="0">
                  <a:pos x="5796" y="636"/>
                </a:cxn>
                <a:cxn ang="0">
                  <a:pos x="5734" y="673"/>
                </a:cxn>
                <a:cxn ang="0">
                  <a:pos x="5658" y="706"/>
                </a:cxn>
                <a:cxn ang="0">
                  <a:pos x="5462" y="773"/>
                </a:cxn>
                <a:cxn ang="0">
                  <a:pos x="5217" y="833"/>
                </a:cxn>
                <a:cxn ang="0">
                  <a:pos x="4924" y="885"/>
                </a:cxn>
                <a:cxn ang="0">
                  <a:pos x="4591" y="931"/>
                </a:cxn>
                <a:cxn ang="0">
                  <a:pos x="4221" y="967"/>
                </a:cxn>
                <a:cxn ang="0">
                  <a:pos x="3819" y="994"/>
                </a:cxn>
                <a:cxn ang="0">
                  <a:pos x="3392" y="1012"/>
                </a:cxn>
                <a:cxn ang="0">
                  <a:pos x="2944" y="1017"/>
                </a:cxn>
                <a:cxn ang="0">
                  <a:pos x="2643" y="1014"/>
                </a:cxn>
                <a:cxn ang="0">
                  <a:pos x="2208" y="1002"/>
                </a:cxn>
                <a:cxn ang="0">
                  <a:pos x="1798" y="978"/>
                </a:cxn>
                <a:cxn ang="0">
                  <a:pos x="1417" y="944"/>
                </a:cxn>
                <a:cxn ang="0">
                  <a:pos x="1070" y="902"/>
                </a:cxn>
                <a:cxn ang="0">
                  <a:pos x="765" y="850"/>
                </a:cxn>
                <a:cxn ang="0">
                  <a:pos x="502" y="793"/>
                </a:cxn>
                <a:cxn ang="0">
                  <a:pos x="290" y="729"/>
                </a:cxn>
                <a:cxn ang="0">
                  <a:pos x="178" y="684"/>
                </a:cxn>
                <a:cxn ang="0">
                  <a:pos x="111" y="649"/>
                </a:cxn>
                <a:cxn ang="0">
                  <a:pos x="60" y="611"/>
                </a:cxn>
                <a:cxn ang="0">
                  <a:pos x="24" y="574"/>
                </a:cxn>
                <a:cxn ang="0">
                  <a:pos x="3" y="535"/>
                </a:cxn>
                <a:cxn ang="0">
                  <a:pos x="0" y="509"/>
                </a:cxn>
                <a:cxn ang="0">
                  <a:pos x="8" y="470"/>
                </a:cxn>
                <a:cxn ang="0">
                  <a:pos x="34" y="431"/>
                </a:cxn>
                <a:cxn ang="0">
                  <a:pos x="75" y="395"/>
                </a:cxn>
                <a:cxn ang="0">
                  <a:pos x="131" y="358"/>
                </a:cxn>
                <a:cxn ang="0">
                  <a:pos x="204" y="322"/>
                </a:cxn>
                <a:cxn ang="0">
                  <a:pos x="355" y="267"/>
                </a:cxn>
                <a:cxn ang="0">
                  <a:pos x="585" y="204"/>
                </a:cxn>
                <a:cxn ang="0">
                  <a:pos x="861" y="149"/>
                </a:cxn>
                <a:cxn ang="0">
                  <a:pos x="1182" y="102"/>
                </a:cxn>
                <a:cxn ang="0">
                  <a:pos x="1540" y="61"/>
                </a:cxn>
                <a:cxn ang="0">
                  <a:pos x="1932" y="31"/>
                </a:cxn>
                <a:cxn ang="0">
                  <a:pos x="2350" y="10"/>
                </a:cxn>
                <a:cxn ang="0">
                  <a:pos x="2792" y="1"/>
                </a:cxn>
                <a:cxn ang="0">
                  <a:pos x="3096" y="1"/>
                </a:cxn>
                <a:cxn ang="0">
                  <a:pos x="3538" y="10"/>
                </a:cxn>
                <a:cxn ang="0">
                  <a:pos x="3957" y="31"/>
                </a:cxn>
                <a:cxn ang="0">
                  <a:pos x="4348" y="61"/>
                </a:cxn>
                <a:cxn ang="0">
                  <a:pos x="4706" y="102"/>
                </a:cxn>
                <a:cxn ang="0">
                  <a:pos x="5027" y="149"/>
                </a:cxn>
                <a:cxn ang="0">
                  <a:pos x="5303" y="204"/>
                </a:cxn>
                <a:cxn ang="0">
                  <a:pos x="5534" y="267"/>
                </a:cxn>
                <a:cxn ang="0">
                  <a:pos x="5684" y="322"/>
                </a:cxn>
                <a:cxn ang="0">
                  <a:pos x="5757" y="358"/>
                </a:cxn>
                <a:cxn ang="0">
                  <a:pos x="5813" y="395"/>
                </a:cxn>
                <a:cxn ang="0">
                  <a:pos x="5854" y="431"/>
                </a:cxn>
                <a:cxn ang="0">
                  <a:pos x="5881" y="470"/>
                </a:cxn>
                <a:cxn ang="0">
                  <a:pos x="5888" y="509"/>
                </a:cxn>
              </a:cxnLst>
              <a:rect l="0" t="0" r="r" b="b"/>
              <a:pathLst>
                <a:path w="5888" h="1017">
                  <a:moveTo>
                    <a:pt x="5888" y="509"/>
                  </a:moveTo>
                  <a:lnTo>
                    <a:pt x="5888" y="509"/>
                  </a:lnTo>
                  <a:lnTo>
                    <a:pt x="5888" y="522"/>
                  </a:lnTo>
                  <a:lnTo>
                    <a:pt x="5885" y="535"/>
                  </a:lnTo>
                  <a:lnTo>
                    <a:pt x="5881" y="549"/>
                  </a:lnTo>
                  <a:lnTo>
                    <a:pt x="5873" y="561"/>
                  </a:lnTo>
                  <a:lnTo>
                    <a:pt x="5866" y="574"/>
                  </a:lnTo>
                  <a:lnTo>
                    <a:pt x="5854" y="586"/>
                  </a:lnTo>
                  <a:lnTo>
                    <a:pt x="5843" y="599"/>
                  </a:lnTo>
                  <a:lnTo>
                    <a:pt x="5829" y="611"/>
                  </a:lnTo>
                  <a:lnTo>
                    <a:pt x="5813" y="624"/>
                  </a:lnTo>
                  <a:lnTo>
                    <a:pt x="5796" y="636"/>
                  </a:lnTo>
                  <a:lnTo>
                    <a:pt x="5777" y="649"/>
                  </a:lnTo>
                  <a:lnTo>
                    <a:pt x="5757" y="660"/>
                  </a:lnTo>
                  <a:lnTo>
                    <a:pt x="5734" y="673"/>
                  </a:lnTo>
                  <a:lnTo>
                    <a:pt x="5710" y="684"/>
                  </a:lnTo>
                  <a:lnTo>
                    <a:pt x="5684" y="695"/>
                  </a:lnTo>
                  <a:lnTo>
                    <a:pt x="5658" y="706"/>
                  </a:lnTo>
                  <a:lnTo>
                    <a:pt x="5599" y="729"/>
                  </a:lnTo>
                  <a:lnTo>
                    <a:pt x="5534" y="751"/>
                  </a:lnTo>
                  <a:lnTo>
                    <a:pt x="5462" y="773"/>
                  </a:lnTo>
                  <a:lnTo>
                    <a:pt x="5386" y="793"/>
                  </a:lnTo>
                  <a:lnTo>
                    <a:pt x="5303" y="813"/>
                  </a:lnTo>
                  <a:lnTo>
                    <a:pt x="5217" y="833"/>
                  </a:lnTo>
                  <a:lnTo>
                    <a:pt x="5124" y="850"/>
                  </a:lnTo>
                  <a:lnTo>
                    <a:pt x="5027" y="869"/>
                  </a:lnTo>
                  <a:lnTo>
                    <a:pt x="4924" y="885"/>
                  </a:lnTo>
                  <a:lnTo>
                    <a:pt x="4818" y="902"/>
                  </a:lnTo>
                  <a:lnTo>
                    <a:pt x="4706" y="917"/>
                  </a:lnTo>
                  <a:lnTo>
                    <a:pt x="4591" y="931"/>
                  </a:lnTo>
                  <a:lnTo>
                    <a:pt x="4471" y="944"/>
                  </a:lnTo>
                  <a:lnTo>
                    <a:pt x="4348" y="956"/>
                  </a:lnTo>
                  <a:lnTo>
                    <a:pt x="4221" y="967"/>
                  </a:lnTo>
                  <a:lnTo>
                    <a:pt x="4090" y="978"/>
                  </a:lnTo>
                  <a:lnTo>
                    <a:pt x="3957" y="987"/>
                  </a:lnTo>
                  <a:lnTo>
                    <a:pt x="3819" y="994"/>
                  </a:lnTo>
                  <a:lnTo>
                    <a:pt x="3680" y="1002"/>
                  </a:lnTo>
                  <a:lnTo>
                    <a:pt x="3538" y="1007"/>
                  </a:lnTo>
                  <a:lnTo>
                    <a:pt x="3392" y="1012"/>
                  </a:lnTo>
                  <a:lnTo>
                    <a:pt x="3246" y="1014"/>
                  </a:lnTo>
                  <a:lnTo>
                    <a:pt x="3096" y="1017"/>
                  </a:lnTo>
                  <a:lnTo>
                    <a:pt x="2944" y="1017"/>
                  </a:lnTo>
                  <a:lnTo>
                    <a:pt x="2944" y="1017"/>
                  </a:lnTo>
                  <a:lnTo>
                    <a:pt x="2792" y="1017"/>
                  </a:lnTo>
                  <a:lnTo>
                    <a:pt x="2643" y="1014"/>
                  </a:lnTo>
                  <a:lnTo>
                    <a:pt x="2496" y="1012"/>
                  </a:lnTo>
                  <a:lnTo>
                    <a:pt x="2350" y="1007"/>
                  </a:lnTo>
                  <a:lnTo>
                    <a:pt x="2208" y="1002"/>
                  </a:lnTo>
                  <a:lnTo>
                    <a:pt x="2069" y="994"/>
                  </a:lnTo>
                  <a:lnTo>
                    <a:pt x="1932" y="987"/>
                  </a:lnTo>
                  <a:lnTo>
                    <a:pt x="1798" y="978"/>
                  </a:lnTo>
                  <a:lnTo>
                    <a:pt x="1668" y="967"/>
                  </a:lnTo>
                  <a:lnTo>
                    <a:pt x="1540" y="956"/>
                  </a:lnTo>
                  <a:lnTo>
                    <a:pt x="1417" y="944"/>
                  </a:lnTo>
                  <a:lnTo>
                    <a:pt x="1297" y="931"/>
                  </a:lnTo>
                  <a:lnTo>
                    <a:pt x="1182" y="917"/>
                  </a:lnTo>
                  <a:lnTo>
                    <a:pt x="1070" y="902"/>
                  </a:lnTo>
                  <a:lnTo>
                    <a:pt x="964" y="885"/>
                  </a:lnTo>
                  <a:lnTo>
                    <a:pt x="861" y="869"/>
                  </a:lnTo>
                  <a:lnTo>
                    <a:pt x="765" y="850"/>
                  </a:lnTo>
                  <a:lnTo>
                    <a:pt x="672" y="833"/>
                  </a:lnTo>
                  <a:lnTo>
                    <a:pt x="585" y="813"/>
                  </a:lnTo>
                  <a:lnTo>
                    <a:pt x="502" y="793"/>
                  </a:lnTo>
                  <a:lnTo>
                    <a:pt x="426" y="773"/>
                  </a:lnTo>
                  <a:lnTo>
                    <a:pt x="355" y="751"/>
                  </a:lnTo>
                  <a:lnTo>
                    <a:pt x="290" y="729"/>
                  </a:lnTo>
                  <a:lnTo>
                    <a:pt x="231" y="706"/>
                  </a:lnTo>
                  <a:lnTo>
                    <a:pt x="204" y="695"/>
                  </a:lnTo>
                  <a:lnTo>
                    <a:pt x="178" y="684"/>
                  </a:lnTo>
                  <a:lnTo>
                    <a:pt x="154" y="673"/>
                  </a:lnTo>
                  <a:lnTo>
                    <a:pt x="131" y="660"/>
                  </a:lnTo>
                  <a:lnTo>
                    <a:pt x="111" y="649"/>
                  </a:lnTo>
                  <a:lnTo>
                    <a:pt x="92" y="636"/>
                  </a:lnTo>
                  <a:lnTo>
                    <a:pt x="75" y="624"/>
                  </a:lnTo>
                  <a:lnTo>
                    <a:pt x="60" y="611"/>
                  </a:lnTo>
                  <a:lnTo>
                    <a:pt x="45" y="599"/>
                  </a:lnTo>
                  <a:lnTo>
                    <a:pt x="34" y="586"/>
                  </a:lnTo>
                  <a:lnTo>
                    <a:pt x="24" y="574"/>
                  </a:lnTo>
                  <a:lnTo>
                    <a:pt x="15" y="561"/>
                  </a:lnTo>
                  <a:lnTo>
                    <a:pt x="8" y="549"/>
                  </a:lnTo>
                  <a:lnTo>
                    <a:pt x="3" y="535"/>
                  </a:lnTo>
                  <a:lnTo>
                    <a:pt x="1" y="522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1" y="496"/>
                  </a:lnTo>
                  <a:lnTo>
                    <a:pt x="3" y="482"/>
                  </a:lnTo>
                  <a:lnTo>
                    <a:pt x="8" y="470"/>
                  </a:lnTo>
                  <a:lnTo>
                    <a:pt x="15" y="457"/>
                  </a:lnTo>
                  <a:lnTo>
                    <a:pt x="24" y="445"/>
                  </a:lnTo>
                  <a:lnTo>
                    <a:pt x="34" y="431"/>
                  </a:lnTo>
                  <a:lnTo>
                    <a:pt x="45" y="418"/>
                  </a:lnTo>
                  <a:lnTo>
                    <a:pt x="60" y="406"/>
                  </a:lnTo>
                  <a:lnTo>
                    <a:pt x="75" y="395"/>
                  </a:lnTo>
                  <a:lnTo>
                    <a:pt x="92" y="382"/>
                  </a:lnTo>
                  <a:lnTo>
                    <a:pt x="111" y="370"/>
                  </a:lnTo>
                  <a:lnTo>
                    <a:pt x="131" y="358"/>
                  </a:lnTo>
                  <a:lnTo>
                    <a:pt x="154" y="346"/>
                  </a:lnTo>
                  <a:lnTo>
                    <a:pt x="178" y="334"/>
                  </a:lnTo>
                  <a:lnTo>
                    <a:pt x="204" y="322"/>
                  </a:lnTo>
                  <a:lnTo>
                    <a:pt x="231" y="311"/>
                  </a:lnTo>
                  <a:lnTo>
                    <a:pt x="290" y="288"/>
                  </a:lnTo>
                  <a:lnTo>
                    <a:pt x="355" y="267"/>
                  </a:lnTo>
                  <a:lnTo>
                    <a:pt x="426" y="246"/>
                  </a:lnTo>
                  <a:lnTo>
                    <a:pt x="502" y="224"/>
                  </a:lnTo>
                  <a:lnTo>
                    <a:pt x="585" y="204"/>
                  </a:lnTo>
                  <a:lnTo>
                    <a:pt x="672" y="185"/>
                  </a:lnTo>
                  <a:lnTo>
                    <a:pt x="765" y="167"/>
                  </a:lnTo>
                  <a:lnTo>
                    <a:pt x="861" y="149"/>
                  </a:lnTo>
                  <a:lnTo>
                    <a:pt x="964" y="133"/>
                  </a:lnTo>
                  <a:lnTo>
                    <a:pt x="1070" y="117"/>
                  </a:lnTo>
                  <a:lnTo>
                    <a:pt x="1182" y="102"/>
                  </a:lnTo>
                  <a:lnTo>
                    <a:pt x="1297" y="88"/>
                  </a:lnTo>
                  <a:lnTo>
                    <a:pt x="1417" y="74"/>
                  </a:lnTo>
                  <a:lnTo>
                    <a:pt x="1540" y="61"/>
                  </a:lnTo>
                  <a:lnTo>
                    <a:pt x="1668" y="50"/>
                  </a:lnTo>
                  <a:lnTo>
                    <a:pt x="1798" y="40"/>
                  </a:lnTo>
                  <a:lnTo>
                    <a:pt x="1932" y="31"/>
                  </a:lnTo>
                  <a:lnTo>
                    <a:pt x="2069" y="23"/>
                  </a:lnTo>
                  <a:lnTo>
                    <a:pt x="2208" y="16"/>
                  </a:lnTo>
                  <a:lnTo>
                    <a:pt x="2350" y="10"/>
                  </a:lnTo>
                  <a:lnTo>
                    <a:pt x="2496" y="6"/>
                  </a:lnTo>
                  <a:lnTo>
                    <a:pt x="2643" y="3"/>
                  </a:lnTo>
                  <a:lnTo>
                    <a:pt x="2792" y="1"/>
                  </a:lnTo>
                  <a:lnTo>
                    <a:pt x="2944" y="0"/>
                  </a:lnTo>
                  <a:lnTo>
                    <a:pt x="2944" y="0"/>
                  </a:lnTo>
                  <a:lnTo>
                    <a:pt x="3096" y="1"/>
                  </a:lnTo>
                  <a:lnTo>
                    <a:pt x="3246" y="3"/>
                  </a:lnTo>
                  <a:lnTo>
                    <a:pt x="3392" y="6"/>
                  </a:lnTo>
                  <a:lnTo>
                    <a:pt x="3538" y="10"/>
                  </a:lnTo>
                  <a:lnTo>
                    <a:pt x="3680" y="16"/>
                  </a:lnTo>
                  <a:lnTo>
                    <a:pt x="3819" y="23"/>
                  </a:lnTo>
                  <a:lnTo>
                    <a:pt x="3957" y="31"/>
                  </a:lnTo>
                  <a:lnTo>
                    <a:pt x="4090" y="40"/>
                  </a:lnTo>
                  <a:lnTo>
                    <a:pt x="4221" y="50"/>
                  </a:lnTo>
                  <a:lnTo>
                    <a:pt x="4348" y="61"/>
                  </a:lnTo>
                  <a:lnTo>
                    <a:pt x="4471" y="74"/>
                  </a:lnTo>
                  <a:lnTo>
                    <a:pt x="4591" y="88"/>
                  </a:lnTo>
                  <a:lnTo>
                    <a:pt x="4706" y="102"/>
                  </a:lnTo>
                  <a:lnTo>
                    <a:pt x="4818" y="117"/>
                  </a:lnTo>
                  <a:lnTo>
                    <a:pt x="4924" y="133"/>
                  </a:lnTo>
                  <a:lnTo>
                    <a:pt x="5027" y="149"/>
                  </a:lnTo>
                  <a:lnTo>
                    <a:pt x="5124" y="167"/>
                  </a:lnTo>
                  <a:lnTo>
                    <a:pt x="5217" y="185"/>
                  </a:lnTo>
                  <a:lnTo>
                    <a:pt x="5303" y="204"/>
                  </a:lnTo>
                  <a:lnTo>
                    <a:pt x="5386" y="224"/>
                  </a:lnTo>
                  <a:lnTo>
                    <a:pt x="5462" y="246"/>
                  </a:lnTo>
                  <a:lnTo>
                    <a:pt x="5534" y="267"/>
                  </a:lnTo>
                  <a:lnTo>
                    <a:pt x="5599" y="288"/>
                  </a:lnTo>
                  <a:lnTo>
                    <a:pt x="5658" y="311"/>
                  </a:lnTo>
                  <a:lnTo>
                    <a:pt x="5684" y="322"/>
                  </a:lnTo>
                  <a:lnTo>
                    <a:pt x="5710" y="334"/>
                  </a:lnTo>
                  <a:lnTo>
                    <a:pt x="5734" y="346"/>
                  </a:lnTo>
                  <a:lnTo>
                    <a:pt x="5757" y="358"/>
                  </a:lnTo>
                  <a:lnTo>
                    <a:pt x="5777" y="370"/>
                  </a:lnTo>
                  <a:lnTo>
                    <a:pt x="5796" y="382"/>
                  </a:lnTo>
                  <a:lnTo>
                    <a:pt x="5813" y="395"/>
                  </a:lnTo>
                  <a:lnTo>
                    <a:pt x="5829" y="406"/>
                  </a:lnTo>
                  <a:lnTo>
                    <a:pt x="5843" y="418"/>
                  </a:lnTo>
                  <a:lnTo>
                    <a:pt x="5854" y="431"/>
                  </a:lnTo>
                  <a:lnTo>
                    <a:pt x="5866" y="445"/>
                  </a:lnTo>
                  <a:lnTo>
                    <a:pt x="5873" y="457"/>
                  </a:lnTo>
                  <a:lnTo>
                    <a:pt x="5881" y="470"/>
                  </a:lnTo>
                  <a:lnTo>
                    <a:pt x="5885" y="482"/>
                  </a:lnTo>
                  <a:lnTo>
                    <a:pt x="5888" y="496"/>
                  </a:lnTo>
                  <a:lnTo>
                    <a:pt x="5888" y="509"/>
                  </a:lnTo>
                  <a:lnTo>
                    <a:pt x="5888" y="509"/>
                  </a:lnTo>
                  <a:close/>
                </a:path>
              </a:pathLst>
            </a:custGeom>
            <a:noFill/>
            <a:ln w="9525">
              <a:gradFill flip="none" rotWithShape="1">
                <a:gsLst>
                  <a:gs pos="0">
                    <a:schemeClr val="tx2">
                      <a:lumMod val="50000"/>
                    </a:schemeClr>
                  </a:gs>
                  <a:gs pos="50000">
                    <a:srgbClr val="FFFFFF">
                      <a:alpha val="0"/>
                    </a:srgbClr>
                  </a:gs>
                </a:gsLst>
                <a:lin ang="16200000" scaled="0"/>
                <a:tileRect/>
              </a:gra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/>
            </a:p>
          </p:txBody>
        </p:sp>
        <p:sp>
          <p:nvSpPr>
            <p:cNvPr id="48" name="Freeform 7">
              <a:extLst>
                <a:ext uri="{FF2B5EF4-FFF2-40B4-BE49-F238E27FC236}">
                  <a16:creationId xmlns:a16="http://schemas.microsoft.com/office/drawing/2014/main" id="{E958F8A6-EA7F-4BB5-A096-8ABF3B27425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46972" y="2601913"/>
              <a:ext cx="227854" cy="1635126"/>
            </a:xfrm>
            <a:custGeom>
              <a:avLst/>
              <a:gdLst/>
              <a:ahLst/>
              <a:cxnLst>
                <a:cxn ang="0">
                  <a:pos x="395" y="2847"/>
                </a:cxn>
                <a:cxn ang="0">
                  <a:pos x="383" y="2844"/>
                </a:cxn>
                <a:cxn ang="0">
                  <a:pos x="373" y="2839"/>
                </a:cxn>
                <a:cxn ang="0">
                  <a:pos x="361" y="2830"/>
                </a:cxn>
                <a:cxn ang="0">
                  <a:pos x="340" y="2801"/>
                </a:cxn>
                <a:cxn ang="0">
                  <a:pos x="319" y="2760"/>
                </a:cxn>
                <a:cxn ang="0">
                  <a:pos x="300" y="2706"/>
                </a:cxn>
                <a:cxn ang="0">
                  <a:pos x="281" y="2640"/>
                </a:cxn>
                <a:cxn ang="0">
                  <a:pos x="264" y="2563"/>
                </a:cxn>
                <a:cxn ang="0">
                  <a:pos x="247" y="2476"/>
                </a:cxn>
                <a:cxn ang="0">
                  <a:pos x="225" y="2329"/>
                </a:cxn>
                <a:cxn ang="0">
                  <a:pos x="201" y="2101"/>
                </a:cxn>
                <a:cxn ang="0">
                  <a:pos x="185" y="1846"/>
                </a:cxn>
                <a:cxn ang="0">
                  <a:pos x="175" y="1569"/>
                </a:cxn>
                <a:cxn ang="0">
                  <a:pos x="175" y="1423"/>
                </a:cxn>
                <a:cxn ang="0">
                  <a:pos x="179" y="1137"/>
                </a:cxn>
                <a:cxn ang="0">
                  <a:pos x="192" y="870"/>
                </a:cxn>
                <a:cxn ang="0">
                  <a:pos x="213" y="628"/>
                </a:cxn>
                <a:cxn ang="0">
                  <a:pos x="239" y="417"/>
                </a:cxn>
                <a:cxn ang="0">
                  <a:pos x="254" y="325"/>
                </a:cxn>
                <a:cxn ang="0">
                  <a:pos x="272" y="244"/>
                </a:cxn>
                <a:cxn ang="0">
                  <a:pos x="290" y="172"/>
                </a:cxn>
                <a:cxn ang="0">
                  <a:pos x="309" y="113"/>
                </a:cxn>
                <a:cxn ang="0">
                  <a:pos x="330" y="64"/>
                </a:cxn>
                <a:cxn ang="0">
                  <a:pos x="351" y="29"/>
                </a:cxn>
                <a:cxn ang="0">
                  <a:pos x="367" y="12"/>
                </a:cxn>
                <a:cxn ang="0">
                  <a:pos x="377" y="5"/>
                </a:cxn>
                <a:cxn ang="0">
                  <a:pos x="389" y="1"/>
                </a:cxn>
                <a:cxn ang="0">
                  <a:pos x="219" y="0"/>
                </a:cxn>
                <a:cxn ang="0">
                  <a:pos x="214" y="1"/>
                </a:cxn>
                <a:cxn ang="0">
                  <a:pos x="202" y="5"/>
                </a:cxn>
                <a:cxn ang="0">
                  <a:pos x="192" y="12"/>
                </a:cxn>
                <a:cxn ang="0">
                  <a:pos x="175" y="29"/>
                </a:cxn>
                <a:cxn ang="0">
                  <a:pos x="154" y="64"/>
                </a:cxn>
                <a:cxn ang="0">
                  <a:pos x="134" y="113"/>
                </a:cxn>
                <a:cxn ang="0">
                  <a:pos x="115" y="172"/>
                </a:cxn>
                <a:cxn ang="0">
                  <a:pos x="96" y="244"/>
                </a:cxn>
                <a:cxn ang="0">
                  <a:pos x="79" y="325"/>
                </a:cxn>
                <a:cxn ang="0">
                  <a:pos x="64" y="417"/>
                </a:cxn>
                <a:cxn ang="0">
                  <a:pos x="37" y="628"/>
                </a:cxn>
                <a:cxn ang="0">
                  <a:pos x="16" y="870"/>
                </a:cxn>
                <a:cxn ang="0">
                  <a:pos x="3" y="1137"/>
                </a:cxn>
                <a:cxn ang="0">
                  <a:pos x="0" y="1423"/>
                </a:cxn>
                <a:cxn ang="0">
                  <a:pos x="0" y="1569"/>
                </a:cxn>
                <a:cxn ang="0">
                  <a:pos x="9" y="1846"/>
                </a:cxn>
                <a:cxn ang="0">
                  <a:pos x="26" y="2101"/>
                </a:cxn>
                <a:cxn ang="0">
                  <a:pos x="50" y="2329"/>
                </a:cxn>
                <a:cxn ang="0">
                  <a:pos x="72" y="2476"/>
                </a:cxn>
                <a:cxn ang="0">
                  <a:pos x="88" y="2563"/>
                </a:cxn>
                <a:cxn ang="0">
                  <a:pos x="106" y="2640"/>
                </a:cxn>
                <a:cxn ang="0">
                  <a:pos x="124" y="2706"/>
                </a:cxn>
                <a:cxn ang="0">
                  <a:pos x="144" y="2760"/>
                </a:cxn>
                <a:cxn ang="0">
                  <a:pos x="165" y="2801"/>
                </a:cxn>
                <a:cxn ang="0">
                  <a:pos x="186" y="2830"/>
                </a:cxn>
                <a:cxn ang="0">
                  <a:pos x="197" y="2839"/>
                </a:cxn>
                <a:cxn ang="0">
                  <a:pos x="208" y="2844"/>
                </a:cxn>
                <a:cxn ang="0">
                  <a:pos x="219" y="2847"/>
                </a:cxn>
              </a:cxnLst>
              <a:rect l="0" t="0" r="r" b="b"/>
              <a:pathLst>
                <a:path w="395" h="2847">
                  <a:moveTo>
                    <a:pt x="395" y="2847"/>
                  </a:moveTo>
                  <a:lnTo>
                    <a:pt x="395" y="2847"/>
                  </a:lnTo>
                  <a:lnTo>
                    <a:pt x="389" y="2846"/>
                  </a:lnTo>
                  <a:lnTo>
                    <a:pt x="383" y="2844"/>
                  </a:lnTo>
                  <a:lnTo>
                    <a:pt x="377" y="2842"/>
                  </a:lnTo>
                  <a:lnTo>
                    <a:pt x="373" y="2839"/>
                  </a:lnTo>
                  <a:lnTo>
                    <a:pt x="367" y="2835"/>
                  </a:lnTo>
                  <a:lnTo>
                    <a:pt x="361" y="2830"/>
                  </a:lnTo>
                  <a:lnTo>
                    <a:pt x="351" y="2818"/>
                  </a:lnTo>
                  <a:lnTo>
                    <a:pt x="340" y="2801"/>
                  </a:lnTo>
                  <a:lnTo>
                    <a:pt x="330" y="2783"/>
                  </a:lnTo>
                  <a:lnTo>
                    <a:pt x="319" y="2760"/>
                  </a:lnTo>
                  <a:lnTo>
                    <a:pt x="309" y="2734"/>
                  </a:lnTo>
                  <a:lnTo>
                    <a:pt x="300" y="2706"/>
                  </a:lnTo>
                  <a:lnTo>
                    <a:pt x="290" y="2675"/>
                  </a:lnTo>
                  <a:lnTo>
                    <a:pt x="281" y="2640"/>
                  </a:lnTo>
                  <a:lnTo>
                    <a:pt x="272" y="2603"/>
                  </a:lnTo>
                  <a:lnTo>
                    <a:pt x="264" y="2563"/>
                  </a:lnTo>
                  <a:lnTo>
                    <a:pt x="254" y="2522"/>
                  </a:lnTo>
                  <a:lnTo>
                    <a:pt x="247" y="2476"/>
                  </a:lnTo>
                  <a:lnTo>
                    <a:pt x="239" y="2430"/>
                  </a:lnTo>
                  <a:lnTo>
                    <a:pt x="225" y="2329"/>
                  </a:lnTo>
                  <a:lnTo>
                    <a:pt x="213" y="2219"/>
                  </a:lnTo>
                  <a:lnTo>
                    <a:pt x="201" y="2101"/>
                  </a:lnTo>
                  <a:lnTo>
                    <a:pt x="192" y="1977"/>
                  </a:lnTo>
                  <a:lnTo>
                    <a:pt x="185" y="1846"/>
                  </a:lnTo>
                  <a:lnTo>
                    <a:pt x="179" y="1710"/>
                  </a:lnTo>
                  <a:lnTo>
                    <a:pt x="175" y="1569"/>
                  </a:lnTo>
                  <a:lnTo>
                    <a:pt x="175" y="1423"/>
                  </a:lnTo>
                  <a:lnTo>
                    <a:pt x="175" y="1423"/>
                  </a:lnTo>
                  <a:lnTo>
                    <a:pt x="175" y="1278"/>
                  </a:lnTo>
                  <a:lnTo>
                    <a:pt x="179" y="1137"/>
                  </a:lnTo>
                  <a:lnTo>
                    <a:pt x="185" y="1001"/>
                  </a:lnTo>
                  <a:lnTo>
                    <a:pt x="192" y="870"/>
                  </a:lnTo>
                  <a:lnTo>
                    <a:pt x="201" y="745"/>
                  </a:lnTo>
                  <a:lnTo>
                    <a:pt x="213" y="628"/>
                  </a:lnTo>
                  <a:lnTo>
                    <a:pt x="225" y="518"/>
                  </a:lnTo>
                  <a:lnTo>
                    <a:pt x="239" y="417"/>
                  </a:lnTo>
                  <a:lnTo>
                    <a:pt x="247" y="370"/>
                  </a:lnTo>
                  <a:lnTo>
                    <a:pt x="254" y="325"/>
                  </a:lnTo>
                  <a:lnTo>
                    <a:pt x="264" y="283"/>
                  </a:lnTo>
                  <a:lnTo>
                    <a:pt x="272" y="244"/>
                  </a:lnTo>
                  <a:lnTo>
                    <a:pt x="281" y="207"/>
                  </a:lnTo>
                  <a:lnTo>
                    <a:pt x="290" y="172"/>
                  </a:lnTo>
                  <a:lnTo>
                    <a:pt x="300" y="141"/>
                  </a:lnTo>
                  <a:lnTo>
                    <a:pt x="309" y="113"/>
                  </a:lnTo>
                  <a:lnTo>
                    <a:pt x="319" y="87"/>
                  </a:lnTo>
                  <a:lnTo>
                    <a:pt x="330" y="64"/>
                  </a:lnTo>
                  <a:lnTo>
                    <a:pt x="340" y="45"/>
                  </a:lnTo>
                  <a:lnTo>
                    <a:pt x="351" y="29"/>
                  </a:lnTo>
                  <a:lnTo>
                    <a:pt x="361" y="16"/>
                  </a:lnTo>
                  <a:lnTo>
                    <a:pt x="367" y="12"/>
                  </a:lnTo>
                  <a:lnTo>
                    <a:pt x="373" y="8"/>
                  </a:lnTo>
                  <a:lnTo>
                    <a:pt x="377" y="5"/>
                  </a:lnTo>
                  <a:lnTo>
                    <a:pt x="383" y="2"/>
                  </a:lnTo>
                  <a:lnTo>
                    <a:pt x="389" y="1"/>
                  </a:lnTo>
                  <a:lnTo>
                    <a:pt x="395" y="0"/>
                  </a:lnTo>
                  <a:lnTo>
                    <a:pt x="219" y="0"/>
                  </a:lnTo>
                  <a:lnTo>
                    <a:pt x="219" y="0"/>
                  </a:lnTo>
                  <a:lnTo>
                    <a:pt x="214" y="1"/>
                  </a:lnTo>
                  <a:lnTo>
                    <a:pt x="208" y="2"/>
                  </a:lnTo>
                  <a:lnTo>
                    <a:pt x="202" y="5"/>
                  </a:lnTo>
                  <a:lnTo>
                    <a:pt x="197" y="8"/>
                  </a:lnTo>
                  <a:lnTo>
                    <a:pt x="192" y="12"/>
                  </a:lnTo>
                  <a:lnTo>
                    <a:pt x="186" y="16"/>
                  </a:lnTo>
                  <a:lnTo>
                    <a:pt x="175" y="29"/>
                  </a:lnTo>
                  <a:lnTo>
                    <a:pt x="165" y="45"/>
                  </a:lnTo>
                  <a:lnTo>
                    <a:pt x="154" y="64"/>
                  </a:lnTo>
                  <a:lnTo>
                    <a:pt x="144" y="87"/>
                  </a:lnTo>
                  <a:lnTo>
                    <a:pt x="134" y="113"/>
                  </a:lnTo>
                  <a:lnTo>
                    <a:pt x="124" y="141"/>
                  </a:lnTo>
                  <a:lnTo>
                    <a:pt x="115" y="172"/>
                  </a:lnTo>
                  <a:lnTo>
                    <a:pt x="106" y="207"/>
                  </a:lnTo>
                  <a:lnTo>
                    <a:pt x="96" y="244"/>
                  </a:lnTo>
                  <a:lnTo>
                    <a:pt x="88" y="283"/>
                  </a:lnTo>
                  <a:lnTo>
                    <a:pt x="79" y="325"/>
                  </a:lnTo>
                  <a:lnTo>
                    <a:pt x="72" y="370"/>
                  </a:lnTo>
                  <a:lnTo>
                    <a:pt x="64" y="417"/>
                  </a:lnTo>
                  <a:lnTo>
                    <a:pt x="50" y="518"/>
                  </a:lnTo>
                  <a:lnTo>
                    <a:pt x="37" y="628"/>
                  </a:lnTo>
                  <a:lnTo>
                    <a:pt x="26" y="745"/>
                  </a:lnTo>
                  <a:lnTo>
                    <a:pt x="16" y="870"/>
                  </a:lnTo>
                  <a:lnTo>
                    <a:pt x="9" y="1001"/>
                  </a:lnTo>
                  <a:lnTo>
                    <a:pt x="3" y="1137"/>
                  </a:lnTo>
                  <a:lnTo>
                    <a:pt x="0" y="1278"/>
                  </a:lnTo>
                  <a:lnTo>
                    <a:pt x="0" y="1423"/>
                  </a:lnTo>
                  <a:lnTo>
                    <a:pt x="0" y="1423"/>
                  </a:lnTo>
                  <a:lnTo>
                    <a:pt x="0" y="1569"/>
                  </a:lnTo>
                  <a:lnTo>
                    <a:pt x="3" y="1710"/>
                  </a:lnTo>
                  <a:lnTo>
                    <a:pt x="9" y="1846"/>
                  </a:lnTo>
                  <a:lnTo>
                    <a:pt x="16" y="1977"/>
                  </a:lnTo>
                  <a:lnTo>
                    <a:pt x="26" y="2101"/>
                  </a:lnTo>
                  <a:lnTo>
                    <a:pt x="37" y="2219"/>
                  </a:lnTo>
                  <a:lnTo>
                    <a:pt x="50" y="2329"/>
                  </a:lnTo>
                  <a:lnTo>
                    <a:pt x="64" y="2430"/>
                  </a:lnTo>
                  <a:lnTo>
                    <a:pt x="72" y="2476"/>
                  </a:lnTo>
                  <a:lnTo>
                    <a:pt x="79" y="2522"/>
                  </a:lnTo>
                  <a:lnTo>
                    <a:pt x="88" y="2563"/>
                  </a:lnTo>
                  <a:lnTo>
                    <a:pt x="96" y="2603"/>
                  </a:lnTo>
                  <a:lnTo>
                    <a:pt x="106" y="2640"/>
                  </a:lnTo>
                  <a:lnTo>
                    <a:pt x="115" y="2675"/>
                  </a:lnTo>
                  <a:lnTo>
                    <a:pt x="124" y="2706"/>
                  </a:lnTo>
                  <a:lnTo>
                    <a:pt x="134" y="2734"/>
                  </a:lnTo>
                  <a:lnTo>
                    <a:pt x="144" y="2760"/>
                  </a:lnTo>
                  <a:lnTo>
                    <a:pt x="154" y="2783"/>
                  </a:lnTo>
                  <a:lnTo>
                    <a:pt x="165" y="2801"/>
                  </a:lnTo>
                  <a:lnTo>
                    <a:pt x="175" y="2818"/>
                  </a:lnTo>
                  <a:lnTo>
                    <a:pt x="186" y="2830"/>
                  </a:lnTo>
                  <a:lnTo>
                    <a:pt x="192" y="2835"/>
                  </a:lnTo>
                  <a:lnTo>
                    <a:pt x="197" y="2839"/>
                  </a:lnTo>
                  <a:lnTo>
                    <a:pt x="202" y="2842"/>
                  </a:lnTo>
                  <a:lnTo>
                    <a:pt x="208" y="2844"/>
                  </a:lnTo>
                  <a:lnTo>
                    <a:pt x="214" y="2846"/>
                  </a:lnTo>
                  <a:lnTo>
                    <a:pt x="219" y="2847"/>
                  </a:lnTo>
                  <a:lnTo>
                    <a:pt x="395" y="2847"/>
                  </a:lnTo>
                  <a:close/>
                </a:path>
              </a:pathLst>
            </a:custGeom>
            <a:gradFill flip="none" rotWithShape="1">
              <a:gsLst>
                <a:gs pos="41000">
                  <a:schemeClr val="tx2">
                    <a:lumMod val="60000"/>
                    <a:lumOff val="40000"/>
                  </a:schemeClr>
                </a:gs>
                <a:gs pos="100000">
                  <a:schemeClr val="tx2">
                    <a:lumMod val="50000"/>
                  </a:schemeClr>
                </a:gs>
                <a:gs pos="0">
                  <a:schemeClr val="tx2">
                    <a:lumMod val="50000"/>
                  </a:schemeClr>
                </a:gs>
              </a:gsLst>
              <a:lin ang="5400000" scaled="0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95" name="Arrow: Curved Down 94">
              <a:extLst>
                <a:ext uri="{FF2B5EF4-FFF2-40B4-BE49-F238E27FC236}">
                  <a16:creationId xmlns:a16="http://schemas.microsoft.com/office/drawing/2014/main" id="{7BB684BB-9D07-41B1-8741-CC5E0C895915}"/>
                </a:ext>
              </a:extLst>
            </p:cNvPr>
            <p:cNvSpPr/>
            <p:nvPr/>
          </p:nvSpPr>
          <p:spPr>
            <a:xfrm rot="366855">
              <a:off x="4449445" y="1929542"/>
              <a:ext cx="1317599" cy="436367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6" name="Arrow: Curved Down 95">
              <a:extLst>
                <a:ext uri="{FF2B5EF4-FFF2-40B4-BE49-F238E27FC236}">
                  <a16:creationId xmlns:a16="http://schemas.microsoft.com/office/drawing/2014/main" id="{3700E42F-75AD-4494-9BA3-261EF4469EAA}"/>
                </a:ext>
              </a:extLst>
            </p:cNvPr>
            <p:cNvSpPr/>
            <p:nvPr/>
          </p:nvSpPr>
          <p:spPr>
            <a:xfrm rot="250877">
              <a:off x="5962480" y="1932390"/>
              <a:ext cx="1371890" cy="533597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7" name="Freeform 14">
              <a:extLst>
                <a:ext uri="{FF2B5EF4-FFF2-40B4-BE49-F238E27FC236}">
                  <a16:creationId xmlns:a16="http://schemas.microsoft.com/office/drawing/2014/main" id="{4E1A423C-2828-45E4-9171-58C8A63BCEA4}"/>
                </a:ext>
              </a:extLst>
            </p:cNvPr>
            <p:cNvSpPr/>
            <p:nvPr/>
          </p:nvSpPr>
          <p:spPr>
            <a:xfrm flipH="1">
              <a:off x="4271568" y="1596740"/>
              <a:ext cx="3229610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Research  &amp;  Development</a:t>
              </a:r>
            </a:p>
          </p:txBody>
        </p:sp>
        <p:sp>
          <p:nvSpPr>
            <p:cNvPr id="98" name="Arrow: Curved Down 97">
              <a:extLst>
                <a:ext uri="{FF2B5EF4-FFF2-40B4-BE49-F238E27FC236}">
                  <a16:creationId xmlns:a16="http://schemas.microsoft.com/office/drawing/2014/main" id="{BBB4A432-4F0F-4035-8D97-B6CE5F8FEF44}"/>
                </a:ext>
              </a:extLst>
            </p:cNvPr>
            <p:cNvSpPr/>
            <p:nvPr/>
          </p:nvSpPr>
          <p:spPr>
            <a:xfrm rot="1044663">
              <a:off x="2896001" y="1544792"/>
              <a:ext cx="1318234" cy="451706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99" name="Freeform 14">
              <a:extLst>
                <a:ext uri="{FF2B5EF4-FFF2-40B4-BE49-F238E27FC236}">
                  <a16:creationId xmlns:a16="http://schemas.microsoft.com/office/drawing/2014/main" id="{BA586C31-D81C-488F-82BE-563C2CF8C6FB}"/>
                </a:ext>
              </a:extLst>
            </p:cNvPr>
            <p:cNvSpPr/>
            <p:nvPr/>
          </p:nvSpPr>
          <p:spPr>
            <a:xfrm flipH="1">
              <a:off x="2578697" y="1156485"/>
              <a:ext cx="2006609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Brainstorming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DE7D03D-6BA9-42C8-AE36-3B055C1EF7D5}"/>
                </a:ext>
              </a:extLst>
            </p:cNvPr>
            <p:cNvCxnSpPr>
              <a:cxnSpLocks/>
            </p:cNvCxnSpPr>
            <p:nvPr/>
          </p:nvCxnSpPr>
          <p:spPr>
            <a:xfrm>
              <a:off x="6111173" y="4072180"/>
              <a:ext cx="0" cy="13018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42DD3EA-F9E4-44F1-BB51-F5F417B244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0762" y="4072180"/>
              <a:ext cx="0" cy="130185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B8D78FC1-F078-4085-8A9B-DB008D7561D6}"/>
                </a:ext>
              </a:extLst>
            </p:cNvPr>
            <p:cNvSpPr/>
            <p:nvPr/>
          </p:nvSpPr>
          <p:spPr>
            <a:xfrm flipH="1">
              <a:off x="4635813" y="5178833"/>
              <a:ext cx="934244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Spin-in</a:t>
              </a:r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A38A40D7-A6F1-4F16-AB73-5C44E3660793}"/>
                </a:ext>
              </a:extLst>
            </p:cNvPr>
            <p:cNvSpPr/>
            <p:nvPr/>
          </p:nvSpPr>
          <p:spPr>
            <a:xfrm flipH="1">
              <a:off x="6153225" y="5178833"/>
              <a:ext cx="1198773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Spin-out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C2C15E5-E51F-4C1F-B5E6-CD0C7DD7D8AC}"/>
                </a:ext>
              </a:extLst>
            </p:cNvPr>
            <p:cNvSpPr txBox="1"/>
            <p:nvPr/>
          </p:nvSpPr>
          <p:spPr>
            <a:xfrm>
              <a:off x="4793986" y="5483429"/>
              <a:ext cx="25580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/>
                <a:t>Other programmes, labs, groups</a:t>
              </a:r>
            </a:p>
            <a:p>
              <a:r>
                <a:rPr lang="en-GB" sz="1200" dirty="0"/>
                <a:t>(e.g. HL-LHC, PhD student work, STEAM framework)</a:t>
              </a:r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FC5C1FB-417D-464A-B0C5-8DE5AE79E91F}"/>
                </a:ext>
              </a:extLst>
            </p:cNvPr>
            <p:cNvCxnSpPr>
              <a:cxnSpLocks/>
            </p:cNvCxnSpPr>
            <p:nvPr/>
          </p:nvCxnSpPr>
          <p:spPr>
            <a:xfrm>
              <a:off x="7601316" y="4018804"/>
              <a:ext cx="0" cy="6500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AC10913-409D-4A76-BC2D-AE4E5F4D78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90242" y="4018804"/>
              <a:ext cx="0" cy="65006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Freeform 14">
              <a:extLst>
                <a:ext uri="{FF2B5EF4-FFF2-40B4-BE49-F238E27FC236}">
                  <a16:creationId xmlns:a16="http://schemas.microsoft.com/office/drawing/2014/main" id="{9947CF8E-C141-4293-B1ED-D844A2E4E513}"/>
                </a:ext>
              </a:extLst>
            </p:cNvPr>
            <p:cNvSpPr/>
            <p:nvPr/>
          </p:nvSpPr>
          <p:spPr>
            <a:xfrm flipH="1">
              <a:off x="6734740" y="4514937"/>
              <a:ext cx="934244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Spin-in</a:t>
              </a:r>
            </a:p>
          </p:txBody>
        </p:sp>
        <p:sp>
          <p:nvSpPr>
            <p:cNvPr id="43" name="Freeform 14">
              <a:extLst>
                <a:ext uri="{FF2B5EF4-FFF2-40B4-BE49-F238E27FC236}">
                  <a16:creationId xmlns:a16="http://schemas.microsoft.com/office/drawing/2014/main" id="{CF86F4C1-9835-49AB-9475-22B3C2E8B245}"/>
                </a:ext>
              </a:extLst>
            </p:cNvPr>
            <p:cNvSpPr/>
            <p:nvPr/>
          </p:nvSpPr>
          <p:spPr>
            <a:xfrm flipH="1">
              <a:off x="7351998" y="4527811"/>
              <a:ext cx="1198773" cy="301997"/>
            </a:xfrm>
            <a:custGeom>
              <a:avLst/>
              <a:gdLst>
                <a:gd name="connsiteX0" fmla="*/ 747183 w 4707466"/>
                <a:gd name="connsiteY0" fmla="*/ 726017 h 1104900"/>
                <a:gd name="connsiteX1" fmla="*/ 2334683 w 4707466"/>
                <a:gd name="connsiteY1" fmla="*/ 687917 h 1104900"/>
                <a:gd name="connsiteX2" fmla="*/ 4328583 w 4707466"/>
                <a:gd name="connsiteY2" fmla="*/ 205317 h 1104900"/>
                <a:gd name="connsiteX3" fmla="*/ 4607983 w 4707466"/>
                <a:gd name="connsiteY3" fmla="*/ 116417 h 1104900"/>
                <a:gd name="connsiteX4" fmla="*/ 4557183 w 4707466"/>
                <a:gd name="connsiteY4" fmla="*/ 903817 h 1104900"/>
                <a:gd name="connsiteX5" fmla="*/ 4519083 w 4707466"/>
                <a:gd name="connsiteY5" fmla="*/ 980017 h 1104900"/>
                <a:gd name="connsiteX6" fmla="*/ 4480983 w 4707466"/>
                <a:gd name="connsiteY6" fmla="*/ 1030817 h 1104900"/>
                <a:gd name="connsiteX7" fmla="*/ 4392083 w 4707466"/>
                <a:gd name="connsiteY7" fmla="*/ 1030817 h 1104900"/>
                <a:gd name="connsiteX8" fmla="*/ 645583 w 4707466"/>
                <a:gd name="connsiteY8" fmla="*/ 1056217 h 1104900"/>
                <a:gd name="connsiteX9" fmla="*/ 518583 w 4707466"/>
                <a:gd name="connsiteY9" fmla="*/ 738717 h 1104900"/>
                <a:gd name="connsiteX10" fmla="*/ 810683 w 4707466"/>
                <a:gd name="connsiteY10" fmla="*/ 726017 h 110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707466" h="1104900">
                  <a:moveTo>
                    <a:pt x="747183" y="726017"/>
                  </a:moveTo>
                  <a:cubicBezTo>
                    <a:pt x="1242483" y="750358"/>
                    <a:pt x="1737783" y="774700"/>
                    <a:pt x="2334683" y="687917"/>
                  </a:cubicBezTo>
                  <a:cubicBezTo>
                    <a:pt x="2931583" y="601134"/>
                    <a:pt x="3949700" y="300567"/>
                    <a:pt x="4328583" y="205317"/>
                  </a:cubicBezTo>
                  <a:cubicBezTo>
                    <a:pt x="4707466" y="110067"/>
                    <a:pt x="4569883" y="0"/>
                    <a:pt x="4607983" y="116417"/>
                  </a:cubicBezTo>
                  <a:cubicBezTo>
                    <a:pt x="4646083" y="232834"/>
                    <a:pt x="4572000" y="759884"/>
                    <a:pt x="4557183" y="903817"/>
                  </a:cubicBezTo>
                  <a:cubicBezTo>
                    <a:pt x="4542366" y="1047750"/>
                    <a:pt x="4531783" y="958850"/>
                    <a:pt x="4519083" y="980017"/>
                  </a:cubicBezTo>
                  <a:cubicBezTo>
                    <a:pt x="4506383" y="1001184"/>
                    <a:pt x="4502150" y="1022350"/>
                    <a:pt x="4480983" y="1030817"/>
                  </a:cubicBezTo>
                  <a:cubicBezTo>
                    <a:pt x="4459816" y="1039284"/>
                    <a:pt x="4392083" y="1030817"/>
                    <a:pt x="4392083" y="1030817"/>
                  </a:cubicBezTo>
                  <a:cubicBezTo>
                    <a:pt x="3752850" y="1035050"/>
                    <a:pt x="1291166" y="1104900"/>
                    <a:pt x="645583" y="1056217"/>
                  </a:cubicBezTo>
                  <a:cubicBezTo>
                    <a:pt x="0" y="1007534"/>
                    <a:pt x="491066" y="793750"/>
                    <a:pt x="518583" y="738717"/>
                  </a:cubicBezTo>
                  <a:cubicBezTo>
                    <a:pt x="546100" y="683684"/>
                    <a:pt x="810683" y="726017"/>
                    <a:pt x="810683" y="726017"/>
                  </a:cubicBezTo>
                </a:path>
              </a:pathLst>
            </a:custGeom>
            <a:noFill/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accent4">
                      <a:lumMod val="75000"/>
                    </a:schemeClr>
                  </a:solidFill>
                </a:rPr>
                <a:t>Spin-out</a:t>
              </a: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90A87262-344E-4ACF-B014-0FF870CF8161}"/>
              </a:ext>
            </a:extLst>
          </p:cNvPr>
          <p:cNvSpPr txBox="1">
            <a:spLocks/>
          </p:cNvSpPr>
          <p:nvPr/>
        </p:nvSpPr>
        <p:spPr>
          <a:xfrm>
            <a:off x="553888" y="5425104"/>
            <a:ext cx="8219661" cy="936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000" dirty="0"/>
              <a:t>Let’s write down and evaluate your ideas and plan R&amp;D work on them!</a:t>
            </a:r>
          </a:p>
        </p:txBody>
      </p:sp>
    </p:spTree>
    <p:extLst>
      <p:ext uri="{BB962C8B-B14F-4D97-AF65-F5344CB8AC3E}">
        <p14:creationId xmlns:p14="http://schemas.microsoft.com/office/powerpoint/2010/main" val="3546393886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56805</TotalTime>
  <Words>332</Words>
  <Application>Microsoft Office PowerPoint</Application>
  <PresentationFormat>On-screen Show (4:3)</PresentationFormat>
  <Paragraphs>108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HFM(4-3)</vt:lpstr>
      <vt:lpstr>Quench detection, protection and diagnostic methods for Nb3Sn and HTS HFM    HFM RD4 WP4.5 </vt:lpstr>
      <vt:lpstr>Key drivers, technologies and values</vt:lpstr>
      <vt:lpstr>HFM WP4.5 Activities Overview</vt:lpstr>
      <vt:lpstr>Ideas funnel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Mariusz Wozniak</cp:lastModifiedBy>
  <cp:revision>706</cp:revision>
  <cp:lastPrinted>2020-08-23T09:27:52Z</cp:lastPrinted>
  <dcterms:created xsi:type="dcterms:W3CDTF">2012-11-30T11:04:26Z</dcterms:created>
  <dcterms:modified xsi:type="dcterms:W3CDTF">2022-04-27T10:30:03Z</dcterms:modified>
  <cp:category/>
</cp:coreProperties>
</file>