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57" r:id="rId4"/>
    <p:sldId id="267" r:id="rId5"/>
    <p:sldId id="260" r:id="rId6"/>
    <p:sldId id="258" r:id="rId7"/>
    <p:sldId id="259" r:id="rId8"/>
    <p:sldId id="261" r:id="rId9"/>
    <p:sldId id="262" r:id="rId10"/>
    <p:sldId id="263" r:id="rId11"/>
    <p:sldId id="264" r:id="rId12"/>
    <p:sldId id="266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53E0F32-1719-4DF5-B3E4-AB3D6229B7ED}" v="3" dt="2022-09-05T01:02:51.3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74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tey ridolfi" userId="7ba14087b5df3ce0" providerId="LiveId" clId="{C2ED8C41-0FB6-4047-A9AB-7E23807DB1E3}"/>
    <pc:docChg chg="undo custSel addSld modSld sldOrd">
      <pc:chgData name="petey ridolfi" userId="7ba14087b5df3ce0" providerId="LiveId" clId="{C2ED8C41-0FB6-4047-A9AB-7E23807DB1E3}" dt="2022-08-15T14:25:42.655" v="5557" actId="20577"/>
      <pc:docMkLst>
        <pc:docMk/>
      </pc:docMkLst>
      <pc:sldChg chg="modSp mod">
        <pc:chgData name="petey ridolfi" userId="7ba14087b5df3ce0" providerId="LiveId" clId="{C2ED8C41-0FB6-4047-A9AB-7E23807DB1E3}" dt="2022-08-15T14:17:59.195" v="4857" actId="27636"/>
        <pc:sldMkLst>
          <pc:docMk/>
          <pc:sldMk cId="357984324" sldId="256"/>
        </pc:sldMkLst>
        <pc:spChg chg="mod">
          <ac:chgData name="petey ridolfi" userId="7ba14087b5df3ce0" providerId="LiveId" clId="{C2ED8C41-0FB6-4047-A9AB-7E23807DB1E3}" dt="2022-08-15T14:17:59.195" v="4857" actId="27636"/>
          <ac:spMkLst>
            <pc:docMk/>
            <pc:sldMk cId="357984324" sldId="256"/>
            <ac:spMk id="3" creationId="{36B11CF1-0AED-D3B7-36C8-6EF6FC76A8CF}"/>
          </ac:spMkLst>
        </pc:spChg>
      </pc:sldChg>
      <pc:sldChg chg="modSp mod">
        <pc:chgData name="petey ridolfi" userId="7ba14087b5df3ce0" providerId="LiveId" clId="{C2ED8C41-0FB6-4047-A9AB-7E23807DB1E3}" dt="2022-08-15T14:14:22.579" v="4539" actId="20577"/>
        <pc:sldMkLst>
          <pc:docMk/>
          <pc:sldMk cId="2827393716" sldId="257"/>
        </pc:sldMkLst>
        <pc:spChg chg="mod">
          <ac:chgData name="petey ridolfi" userId="7ba14087b5df3ce0" providerId="LiveId" clId="{C2ED8C41-0FB6-4047-A9AB-7E23807DB1E3}" dt="2022-08-15T14:14:22.579" v="4539" actId="20577"/>
          <ac:spMkLst>
            <pc:docMk/>
            <pc:sldMk cId="2827393716" sldId="257"/>
            <ac:spMk id="3" creationId="{728D505F-4EC4-5349-3118-BF3DEC71EC7F}"/>
          </ac:spMkLst>
        </pc:spChg>
      </pc:sldChg>
      <pc:sldChg chg="modSp mod">
        <pc:chgData name="petey ridolfi" userId="7ba14087b5df3ce0" providerId="LiveId" clId="{C2ED8C41-0FB6-4047-A9AB-7E23807DB1E3}" dt="2022-08-15T13:32:44.125" v="792" actId="20577"/>
        <pc:sldMkLst>
          <pc:docMk/>
          <pc:sldMk cId="1206141639" sldId="259"/>
        </pc:sldMkLst>
        <pc:spChg chg="mod">
          <ac:chgData name="petey ridolfi" userId="7ba14087b5df3ce0" providerId="LiveId" clId="{C2ED8C41-0FB6-4047-A9AB-7E23807DB1E3}" dt="2022-08-15T13:32:44.125" v="792" actId="20577"/>
          <ac:spMkLst>
            <pc:docMk/>
            <pc:sldMk cId="1206141639" sldId="259"/>
            <ac:spMk id="3" creationId="{AE5B07AB-1219-2295-C456-5401B1358513}"/>
          </ac:spMkLst>
        </pc:spChg>
      </pc:sldChg>
      <pc:sldChg chg="modSp new mod">
        <pc:chgData name="petey ridolfi" userId="7ba14087b5df3ce0" providerId="LiveId" clId="{C2ED8C41-0FB6-4047-A9AB-7E23807DB1E3}" dt="2022-08-15T13:31:23.729" v="767" actId="20577"/>
        <pc:sldMkLst>
          <pc:docMk/>
          <pc:sldMk cId="1199029765" sldId="260"/>
        </pc:sldMkLst>
        <pc:spChg chg="mod">
          <ac:chgData name="petey ridolfi" userId="7ba14087b5df3ce0" providerId="LiveId" clId="{C2ED8C41-0FB6-4047-A9AB-7E23807DB1E3}" dt="2022-08-15T13:26:57.042" v="234" actId="20577"/>
          <ac:spMkLst>
            <pc:docMk/>
            <pc:sldMk cId="1199029765" sldId="260"/>
            <ac:spMk id="2" creationId="{E30D0AB3-EBBB-9254-C5B6-2ED46B2EB501}"/>
          </ac:spMkLst>
        </pc:spChg>
        <pc:spChg chg="mod">
          <ac:chgData name="petey ridolfi" userId="7ba14087b5df3ce0" providerId="LiveId" clId="{C2ED8C41-0FB6-4047-A9AB-7E23807DB1E3}" dt="2022-08-15T13:31:23.729" v="767" actId="20577"/>
          <ac:spMkLst>
            <pc:docMk/>
            <pc:sldMk cId="1199029765" sldId="260"/>
            <ac:spMk id="3" creationId="{61D0C012-917E-3716-67FB-7719C426BC12}"/>
          </ac:spMkLst>
        </pc:spChg>
      </pc:sldChg>
      <pc:sldChg chg="modSp new mod">
        <pc:chgData name="petey ridolfi" userId="7ba14087b5df3ce0" providerId="LiveId" clId="{C2ED8C41-0FB6-4047-A9AB-7E23807DB1E3}" dt="2022-08-15T13:47:54.985" v="2343" actId="20577"/>
        <pc:sldMkLst>
          <pc:docMk/>
          <pc:sldMk cId="2018929871" sldId="261"/>
        </pc:sldMkLst>
        <pc:spChg chg="mod">
          <ac:chgData name="petey ridolfi" userId="7ba14087b5df3ce0" providerId="LiveId" clId="{C2ED8C41-0FB6-4047-A9AB-7E23807DB1E3}" dt="2022-08-15T13:44:53.828" v="2228" actId="20577"/>
          <ac:spMkLst>
            <pc:docMk/>
            <pc:sldMk cId="2018929871" sldId="261"/>
            <ac:spMk id="2" creationId="{7A932E78-A0CD-D1AC-CD3C-B5897E33AE84}"/>
          </ac:spMkLst>
        </pc:spChg>
        <pc:spChg chg="mod">
          <ac:chgData name="petey ridolfi" userId="7ba14087b5df3ce0" providerId="LiveId" clId="{C2ED8C41-0FB6-4047-A9AB-7E23807DB1E3}" dt="2022-08-15T13:47:54.985" v="2343" actId="20577"/>
          <ac:spMkLst>
            <pc:docMk/>
            <pc:sldMk cId="2018929871" sldId="261"/>
            <ac:spMk id="3" creationId="{A216FD5B-6F7E-AB91-4DE1-DB104A947D60}"/>
          </ac:spMkLst>
        </pc:spChg>
      </pc:sldChg>
      <pc:sldChg chg="addSp modSp new mod">
        <pc:chgData name="petey ridolfi" userId="7ba14087b5df3ce0" providerId="LiveId" clId="{C2ED8C41-0FB6-4047-A9AB-7E23807DB1E3}" dt="2022-08-15T13:58:04.913" v="3215" actId="20577"/>
        <pc:sldMkLst>
          <pc:docMk/>
          <pc:sldMk cId="3381379554" sldId="262"/>
        </pc:sldMkLst>
        <pc:spChg chg="mod">
          <ac:chgData name="petey ridolfi" userId="7ba14087b5df3ce0" providerId="LiveId" clId="{C2ED8C41-0FB6-4047-A9AB-7E23807DB1E3}" dt="2022-08-15T13:48:49.134" v="2383" actId="20577"/>
          <ac:spMkLst>
            <pc:docMk/>
            <pc:sldMk cId="3381379554" sldId="262"/>
            <ac:spMk id="2" creationId="{77F7FC35-8E96-EBB7-2E92-03B5086FA713}"/>
          </ac:spMkLst>
        </pc:spChg>
        <pc:spChg chg="mod">
          <ac:chgData name="petey ridolfi" userId="7ba14087b5df3ce0" providerId="LiveId" clId="{C2ED8C41-0FB6-4047-A9AB-7E23807DB1E3}" dt="2022-08-15T13:58:04.913" v="3215" actId="20577"/>
          <ac:spMkLst>
            <pc:docMk/>
            <pc:sldMk cId="3381379554" sldId="262"/>
            <ac:spMk id="3" creationId="{D17965E4-5413-E7A2-0E56-EA8D4B323DE2}"/>
          </ac:spMkLst>
        </pc:spChg>
        <pc:spChg chg="add mod">
          <ac:chgData name="petey ridolfi" userId="7ba14087b5df3ce0" providerId="LiveId" clId="{C2ED8C41-0FB6-4047-A9AB-7E23807DB1E3}" dt="2022-08-15T13:57:07.495" v="3137" actId="1076"/>
          <ac:spMkLst>
            <pc:docMk/>
            <pc:sldMk cId="3381379554" sldId="262"/>
            <ac:spMk id="6" creationId="{3C6E8783-60DE-E721-1111-A94F343116D3}"/>
          </ac:spMkLst>
        </pc:spChg>
        <pc:picChg chg="add mod">
          <ac:chgData name="petey ridolfi" userId="7ba14087b5df3ce0" providerId="LiveId" clId="{C2ED8C41-0FB6-4047-A9AB-7E23807DB1E3}" dt="2022-08-15T13:57:11.682" v="3139" actId="14100"/>
          <ac:picMkLst>
            <pc:docMk/>
            <pc:sldMk cId="3381379554" sldId="262"/>
            <ac:picMk id="5" creationId="{32B904D3-14C6-CE4C-FEF0-2C38FFD04755}"/>
          </ac:picMkLst>
        </pc:picChg>
      </pc:sldChg>
      <pc:sldChg chg="addSp delSp modSp new mod">
        <pc:chgData name="petey ridolfi" userId="7ba14087b5df3ce0" providerId="LiveId" clId="{C2ED8C41-0FB6-4047-A9AB-7E23807DB1E3}" dt="2022-08-15T14:05:15.036" v="3596" actId="1076"/>
        <pc:sldMkLst>
          <pc:docMk/>
          <pc:sldMk cId="524947059" sldId="263"/>
        </pc:sldMkLst>
        <pc:spChg chg="mod">
          <ac:chgData name="petey ridolfi" userId="7ba14087b5df3ce0" providerId="LiveId" clId="{C2ED8C41-0FB6-4047-A9AB-7E23807DB1E3}" dt="2022-08-15T13:57:20.098" v="3162" actId="20577"/>
          <ac:spMkLst>
            <pc:docMk/>
            <pc:sldMk cId="524947059" sldId="263"/>
            <ac:spMk id="2" creationId="{EB3C5486-DAA5-6875-F2DD-A59980A20C75}"/>
          </ac:spMkLst>
        </pc:spChg>
        <pc:spChg chg="mod">
          <ac:chgData name="petey ridolfi" userId="7ba14087b5df3ce0" providerId="LiveId" clId="{C2ED8C41-0FB6-4047-A9AB-7E23807DB1E3}" dt="2022-08-15T14:00:35.805" v="3579" actId="20577"/>
          <ac:spMkLst>
            <pc:docMk/>
            <pc:sldMk cId="524947059" sldId="263"/>
            <ac:spMk id="3" creationId="{6711937F-320D-1CD9-E8AF-DBC5BD877121}"/>
          </ac:spMkLst>
        </pc:spChg>
        <pc:picChg chg="add del">
          <ac:chgData name="petey ridolfi" userId="7ba14087b5df3ce0" providerId="LiveId" clId="{C2ED8C41-0FB6-4047-A9AB-7E23807DB1E3}" dt="2022-08-15T14:01:04.027" v="3581" actId="22"/>
          <ac:picMkLst>
            <pc:docMk/>
            <pc:sldMk cId="524947059" sldId="263"/>
            <ac:picMk id="5" creationId="{5813FB2E-A500-98D2-3969-3037AED30682}"/>
          </ac:picMkLst>
        </pc:picChg>
        <pc:picChg chg="add del">
          <ac:chgData name="petey ridolfi" userId="7ba14087b5df3ce0" providerId="LiveId" clId="{C2ED8C41-0FB6-4047-A9AB-7E23807DB1E3}" dt="2022-08-15T14:01:14.766" v="3583" actId="22"/>
          <ac:picMkLst>
            <pc:docMk/>
            <pc:sldMk cId="524947059" sldId="263"/>
            <ac:picMk id="7" creationId="{B13ADA3B-A5E0-EB71-F232-D3C306F862CB}"/>
          </ac:picMkLst>
        </pc:picChg>
        <pc:picChg chg="add del">
          <ac:chgData name="petey ridolfi" userId="7ba14087b5df3ce0" providerId="LiveId" clId="{C2ED8C41-0FB6-4047-A9AB-7E23807DB1E3}" dt="2022-08-15T14:01:22.946" v="3585" actId="22"/>
          <ac:picMkLst>
            <pc:docMk/>
            <pc:sldMk cId="524947059" sldId="263"/>
            <ac:picMk id="9" creationId="{A9987A28-F9AB-2722-6459-20F127270754}"/>
          </ac:picMkLst>
        </pc:picChg>
        <pc:picChg chg="add del">
          <ac:chgData name="petey ridolfi" userId="7ba14087b5df3ce0" providerId="LiveId" clId="{C2ED8C41-0FB6-4047-A9AB-7E23807DB1E3}" dt="2022-08-15T14:01:37.852" v="3587" actId="478"/>
          <ac:picMkLst>
            <pc:docMk/>
            <pc:sldMk cId="524947059" sldId="263"/>
            <ac:picMk id="11" creationId="{3C6A5130-5922-E6D1-83C1-DBDE65B02069}"/>
          </ac:picMkLst>
        </pc:picChg>
        <pc:picChg chg="add del mod">
          <ac:chgData name="petey ridolfi" userId="7ba14087b5df3ce0" providerId="LiveId" clId="{C2ED8C41-0FB6-4047-A9AB-7E23807DB1E3}" dt="2022-08-15T14:03:49.437" v="3592" actId="478"/>
          <ac:picMkLst>
            <pc:docMk/>
            <pc:sldMk cId="524947059" sldId="263"/>
            <ac:picMk id="13" creationId="{EF0A8E3E-5AC2-0297-9E1A-90CEC23F0777}"/>
          </ac:picMkLst>
        </pc:picChg>
        <pc:picChg chg="add mod">
          <ac:chgData name="petey ridolfi" userId="7ba14087b5df3ce0" providerId="LiveId" clId="{C2ED8C41-0FB6-4047-A9AB-7E23807DB1E3}" dt="2022-08-15T14:05:15.036" v="3596" actId="1076"/>
          <ac:picMkLst>
            <pc:docMk/>
            <pc:sldMk cId="524947059" sldId="263"/>
            <ac:picMk id="15" creationId="{7C01D57A-46AA-867D-899D-BA999DF64AE0}"/>
          </ac:picMkLst>
        </pc:picChg>
      </pc:sldChg>
      <pc:sldChg chg="modSp new mod">
        <pc:chgData name="petey ridolfi" userId="7ba14087b5df3ce0" providerId="LiveId" clId="{C2ED8C41-0FB6-4047-A9AB-7E23807DB1E3}" dt="2022-08-15T14:23:31.421" v="5516" actId="20577"/>
        <pc:sldMkLst>
          <pc:docMk/>
          <pc:sldMk cId="1149065075" sldId="264"/>
        </pc:sldMkLst>
        <pc:spChg chg="mod">
          <ac:chgData name="petey ridolfi" userId="7ba14087b5df3ce0" providerId="LiveId" clId="{C2ED8C41-0FB6-4047-A9AB-7E23807DB1E3}" dt="2022-08-15T14:18:27.899" v="4873" actId="20577"/>
          <ac:spMkLst>
            <pc:docMk/>
            <pc:sldMk cId="1149065075" sldId="264"/>
            <ac:spMk id="2" creationId="{9AC7A194-C064-60C9-D6AB-5B612B139F08}"/>
          </ac:spMkLst>
        </pc:spChg>
        <pc:spChg chg="mod">
          <ac:chgData name="petey ridolfi" userId="7ba14087b5df3ce0" providerId="LiveId" clId="{C2ED8C41-0FB6-4047-A9AB-7E23807DB1E3}" dt="2022-08-15T14:23:31.421" v="5516" actId="20577"/>
          <ac:spMkLst>
            <pc:docMk/>
            <pc:sldMk cId="1149065075" sldId="264"/>
            <ac:spMk id="3" creationId="{911BD68E-97D5-2C97-C2F9-B74769F609C7}"/>
          </ac:spMkLst>
        </pc:spChg>
      </pc:sldChg>
      <pc:sldChg chg="modSp new mod ord">
        <pc:chgData name="petey ridolfi" userId="7ba14087b5df3ce0" providerId="LiveId" clId="{C2ED8C41-0FB6-4047-A9AB-7E23807DB1E3}" dt="2022-08-15T14:16:23.743" v="4806" actId="20577"/>
        <pc:sldMkLst>
          <pc:docMk/>
          <pc:sldMk cId="1305947004" sldId="265"/>
        </pc:sldMkLst>
        <pc:spChg chg="mod">
          <ac:chgData name="petey ridolfi" userId="7ba14087b5df3ce0" providerId="LiveId" clId="{C2ED8C41-0FB6-4047-A9AB-7E23807DB1E3}" dt="2022-08-15T14:06:04.717" v="3616" actId="20577"/>
          <ac:spMkLst>
            <pc:docMk/>
            <pc:sldMk cId="1305947004" sldId="265"/>
            <ac:spMk id="2" creationId="{3D21F241-2323-A7FB-7E1A-A14EBF3877B8}"/>
          </ac:spMkLst>
        </pc:spChg>
        <pc:spChg chg="mod">
          <ac:chgData name="petey ridolfi" userId="7ba14087b5df3ce0" providerId="LiveId" clId="{C2ED8C41-0FB6-4047-A9AB-7E23807DB1E3}" dt="2022-08-15T14:16:23.743" v="4806" actId="20577"/>
          <ac:spMkLst>
            <pc:docMk/>
            <pc:sldMk cId="1305947004" sldId="265"/>
            <ac:spMk id="3" creationId="{F8323197-2BB9-4174-6C26-1CA135B6635D}"/>
          </ac:spMkLst>
        </pc:spChg>
      </pc:sldChg>
      <pc:sldChg chg="modSp new mod">
        <pc:chgData name="petey ridolfi" userId="7ba14087b5df3ce0" providerId="LiveId" clId="{C2ED8C41-0FB6-4047-A9AB-7E23807DB1E3}" dt="2022-08-15T14:25:42.655" v="5557" actId="20577"/>
        <pc:sldMkLst>
          <pc:docMk/>
          <pc:sldMk cId="7708523" sldId="266"/>
        </pc:sldMkLst>
        <pc:spChg chg="mod">
          <ac:chgData name="petey ridolfi" userId="7ba14087b5df3ce0" providerId="LiveId" clId="{C2ED8C41-0FB6-4047-A9AB-7E23807DB1E3}" dt="2022-08-15T14:25:36.453" v="5533" actId="20577"/>
          <ac:spMkLst>
            <pc:docMk/>
            <pc:sldMk cId="7708523" sldId="266"/>
            <ac:spMk id="2" creationId="{6DB301C1-39A2-0395-3041-BD44EB5340CC}"/>
          </ac:spMkLst>
        </pc:spChg>
        <pc:spChg chg="mod">
          <ac:chgData name="petey ridolfi" userId="7ba14087b5df3ce0" providerId="LiveId" clId="{C2ED8C41-0FB6-4047-A9AB-7E23807DB1E3}" dt="2022-08-15T14:25:42.655" v="5557" actId="20577"/>
          <ac:spMkLst>
            <pc:docMk/>
            <pc:sldMk cId="7708523" sldId="266"/>
            <ac:spMk id="3" creationId="{F2E1B106-8DBC-56DE-5B18-41410753F73F}"/>
          </ac:spMkLst>
        </pc:spChg>
      </pc:sldChg>
    </pc:docChg>
  </pc:docChgLst>
  <pc:docChgLst>
    <pc:chgData name="petey ridolfi" userId="7ba14087b5df3ce0" providerId="LiveId" clId="{F53E0F32-1719-4DF5-B3E4-AB3D6229B7ED}"/>
    <pc:docChg chg="undo custSel addSld modSld">
      <pc:chgData name="petey ridolfi" userId="7ba14087b5df3ce0" providerId="LiveId" clId="{F53E0F32-1719-4DF5-B3E4-AB3D6229B7ED}" dt="2022-09-06T14:08:16.535" v="932" actId="1076"/>
      <pc:docMkLst>
        <pc:docMk/>
      </pc:docMkLst>
      <pc:sldChg chg="addSp delSp modSp mod">
        <pc:chgData name="petey ridolfi" userId="7ba14087b5df3ce0" providerId="LiveId" clId="{F53E0F32-1719-4DF5-B3E4-AB3D6229B7ED}" dt="2022-09-05T00:56:32.798" v="201" actId="478"/>
        <pc:sldMkLst>
          <pc:docMk/>
          <pc:sldMk cId="2827393716" sldId="257"/>
        </pc:sldMkLst>
        <pc:spChg chg="mod">
          <ac:chgData name="petey ridolfi" userId="7ba14087b5df3ce0" providerId="LiveId" clId="{F53E0F32-1719-4DF5-B3E4-AB3D6229B7ED}" dt="2022-09-05T00:55:17.094" v="197" actId="20577"/>
          <ac:spMkLst>
            <pc:docMk/>
            <pc:sldMk cId="2827393716" sldId="257"/>
            <ac:spMk id="3" creationId="{728D505F-4EC4-5349-3118-BF3DEC71EC7F}"/>
          </ac:spMkLst>
        </pc:spChg>
        <pc:picChg chg="add del mod">
          <ac:chgData name="petey ridolfi" userId="7ba14087b5df3ce0" providerId="LiveId" clId="{F53E0F32-1719-4DF5-B3E4-AB3D6229B7ED}" dt="2022-09-05T00:56:32.798" v="201" actId="478"/>
          <ac:picMkLst>
            <pc:docMk/>
            <pc:sldMk cId="2827393716" sldId="257"/>
            <ac:picMk id="5" creationId="{03024202-13D7-657B-8729-5A9EB3AD49D2}"/>
          </ac:picMkLst>
        </pc:picChg>
      </pc:sldChg>
      <pc:sldChg chg="modSp mod">
        <pc:chgData name="petey ridolfi" userId="7ba14087b5df3ce0" providerId="LiveId" clId="{F53E0F32-1719-4DF5-B3E4-AB3D6229B7ED}" dt="2022-09-05T01:02:38.734" v="451" actId="20577"/>
        <pc:sldMkLst>
          <pc:docMk/>
          <pc:sldMk cId="3381379554" sldId="262"/>
        </pc:sldMkLst>
        <pc:spChg chg="mod">
          <ac:chgData name="petey ridolfi" userId="7ba14087b5df3ce0" providerId="LiveId" clId="{F53E0F32-1719-4DF5-B3E4-AB3D6229B7ED}" dt="2022-09-05T01:02:38.734" v="451" actId="20577"/>
          <ac:spMkLst>
            <pc:docMk/>
            <pc:sldMk cId="3381379554" sldId="262"/>
            <ac:spMk id="6" creationId="{3C6E8783-60DE-E721-1111-A94F343116D3}"/>
          </ac:spMkLst>
        </pc:spChg>
      </pc:sldChg>
      <pc:sldChg chg="addSp modSp mod">
        <pc:chgData name="petey ridolfi" userId="7ba14087b5df3ce0" providerId="LiveId" clId="{F53E0F32-1719-4DF5-B3E4-AB3D6229B7ED}" dt="2022-09-06T14:08:16.535" v="932" actId="1076"/>
        <pc:sldMkLst>
          <pc:docMk/>
          <pc:sldMk cId="524947059" sldId="263"/>
        </pc:sldMkLst>
        <pc:spChg chg="mod">
          <ac:chgData name="petey ridolfi" userId="7ba14087b5df3ce0" providerId="LiveId" clId="{F53E0F32-1719-4DF5-B3E4-AB3D6229B7ED}" dt="2022-09-06T14:08:09.977" v="931" actId="20577"/>
          <ac:spMkLst>
            <pc:docMk/>
            <pc:sldMk cId="524947059" sldId="263"/>
            <ac:spMk id="3" creationId="{6711937F-320D-1CD9-E8AF-DBC5BD877121}"/>
          </ac:spMkLst>
        </pc:spChg>
        <pc:spChg chg="add mod">
          <ac:chgData name="petey ridolfi" userId="7ba14087b5df3ce0" providerId="LiveId" clId="{F53E0F32-1719-4DF5-B3E4-AB3D6229B7ED}" dt="2022-09-05T01:04:07.286" v="602" actId="1076"/>
          <ac:spMkLst>
            <pc:docMk/>
            <pc:sldMk cId="524947059" sldId="263"/>
            <ac:spMk id="4" creationId="{274312F0-E872-E85C-3DEB-CC94C057C18A}"/>
          </ac:spMkLst>
        </pc:spChg>
        <pc:picChg chg="mod">
          <ac:chgData name="petey ridolfi" userId="7ba14087b5df3ce0" providerId="LiveId" clId="{F53E0F32-1719-4DF5-B3E4-AB3D6229B7ED}" dt="2022-09-06T14:08:16.535" v="932" actId="1076"/>
          <ac:picMkLst>
            <pc:docMk/>
            <pc:sldMk cId="524947059" sldId="263"/>
            <ac:picMk id="15" creationId="{7C01D57A-46AA-867D-899D-BA999DF64AE0}"/>
          </ac:picMkLst>
        </pc:picChg>
      </pc:sldChg>
      <pc:sldChg chg="modSp mod">
        <pc:chgData name="petey ridolfi" userId="7ba14087b5df3ce0" providerId="LiveId" clId="{F53E0F32-1719-4DF5-B3E4-AB3D6229B7ED}" dt="2022-09-05T00:53:20.511" v="9" actId="207"/>
        <pc:sldMkLst>
          <pc:docMk/>
          <pc:sldMk cId="1149065075" sldId="264"/>
        </pc:sldMkLst>
        <pc:spChg chg="mod">
          <ac:chgData name="petey ridolfi" userId="7ba14087b5df3ce0" providerId="LiveId" clId="{F53E0F32-1719-4DF5-B3E4-AB3D6229B7ED}" dt="2022-09-05T00:53:20.511" v="9" actId="207"/>
          <ac:spMkLst>
            <pc:docMk/>
            <pc:sldMk cId="1149065075" sldId="264"/>
            <ac:spMk id="3" creationId="{911BD68E-97D5-2C97-C2F9-B74769F609C7}"/>
          </ac:spMkLst>
        </pc:spChg>
      </pc:sldChg>
      <pc:sldChg chg="addSp delSp modSp new mod">
        <pc:chgData name="petey ridolfi" userId="7ba14087b5df3ce0" providerId="LiveId" clId="{F53E0F32-1719-4DF5-B3E4-AB3D6229B7ED}" dt="2022-09-05T01:02:32.753" v="449" actId="1076"/>
        <pc:sldMkLst>
          <pc:docMk/>
          <pc:sldMk cId="3304145002" sldId="267"/>
        </pc:sldMkLst>
        <pc:spChg chg="mod">
          <ac:chgData name="petey ridolfi" userId="7ba14087b5df3ce0" providerId="LiveId" clId="{F53E0F32-1719-4DF5-B3E4-AB3D6229B7ED}" dt="2022-09-05T00:56:42.730" v="222" actId="20577"/>
          <ac:spMkLst>
            <pc:docMk/>
            <pc:sldMk cId="3304145002" sldId="267"/>
            <ac:spMk id="2" creationId="{A831660D-99D7-2EED-1FBD-8025E69065DD}"/>
          </ac:spMkLst>
        </pc:spChg>
        <pc:spChg chg="del">
          <ac:chgData name="petey ridolfi" userId="7ba14087b5df3ce0" providerId="LiveId" clId="{F53E0F32-1719-4DF5-B3E4-AB3D6229B7ED}" dt="2022-09-05T00:56:44.739" v="223" actId="22"/>
          <ac:spMkLst>
            <pc:docMk/>
            <pc:sldMk cId="3304145002" sldId="267"/>
            <ac:spMk id="3" creationId="{179E2200-D195-513B-A5CD-13B9DF1CEF2F}"/>
          </ac:spMkLst>
        </pc:spChg>
        <pc:spChg chg="add del mod">
          <ac:chgData name="petey ridolfi" userId="7ba14087b5df3ce0" providerId="LiveId" clId="{F53E0F32-1719-4DF5-B3E4-AB3D6229B7ED}" dt="2022-09-05T00:57:47.371" v="227" actId="478"/>
          <ac:spMkLst>
            <pc:docMk/>
            <pc:sldMk cId="3304145002" sldId="267"/>
            <ac:spMk id="7" creationId="{9BEC452F-261B-B049-35D8-EA122F176F78}"/>
          </ac:spMkLst>
        </pc:spChg>
        <pc:spChg chg="add del mod">
          <ac:chgData name="petey ridolfi" userId="7ba14087b5df3ce0" providerId="LiveId" clId="{F53E0F32-1719-4DF5-B3E4-AB3D6229B7ED}" dt="2022-09-05T00:58:11.521" v="229" actId="22"/>
          <ac:spMkLst>
            <pc:docMk/>
            <pc:sldMk cId="3304145002" sldId="267"/>
            <ac:spMk id="9" creationId="{F7F529A7-07F2-967A-CC15-9FE75D3E0170}"/>
          </ac:spMkLst>
        </pc:spChg>
        <pc:spChg chg="add del mod">
          <ac:chgData name="petey ridolfi" userId="7ba14087b5df3ce0" providerId="LiveId" clId="{F53E0F32-1719-4DF5-B3E4-AB3D6229B7ED}" dt="2022-09-05T00:59:28.433" v="235" actId="478"/>
          <ac:spMkLst>
            <pc:docMk/>
            <pc:sldMk cId="3304145002" sldId="267"/>
            <ac:spMk id="13" creationId="{1F3B64D2-FCA3-5954-4599-D94C97E0CBB6}"/>
          </ac:spMkLst>
        </pc:spChg>
        <pc:spChg chg="add del mod">
          <ac:chgData name="petey ridolfi" userId="7ba14087b5df3ce0" providerId="LiveId" clId="{F53E0F32-1719-4DF5-B3E4-AB3D6229B7ED}" dt="2022-09-05T01:00:15.667" v="240" actId="478"/>
          <ac:spMkLst>
            <pc:docMk/>
            <pc:sldMk cId="3304145002" sldId="267"/>
            <ac:spMk id="15" creationId="{169F92BA-78B1-4B3C-18D0-A3EF08855028}"/>
          </ac:spMkLst>
        </pc:spChg>
        <pc:spChg chg="add mod">
          <ac:chgData name="petey ridolfi" userId="7ba14087b5df3ce0" providerId="LiveId" clId="{F53E0F32-1719-4DF5-B3E4-AB3D6229B7ED}" dt="2022-09-05T01:01:30.800" v="304" actId="20577"/>
          <ac:spMkLst>
            <pc:docMk/>
            <pc:sldMk cId="3304145002" sldId="267"/>
            <ac:spMk id="20" creationId="{4781235E-4E3A-40EE-8846-97274DC6D9A5}"/>
          </ac:spMkLst>
        </pc:spChg>
        <pc:spChg chg="add mod">
          <ac:chgData name="petey ridolfi" userId="7ba14087b5df3ce0" providerId="LiveId" clId="{F53E0F32-1719-4DF5-B3E4-AB3D6229B7ED}" dt="2022-09-05T01:02:32.753" v="449" actId="1076"/>
          <ac:spMkLst>
            <pc:docMk/>
            <pc:sldMk cId="3304145002" sldId="267"/>
            <ac:spMk id="21" creationId="{3F048323-F9BB-38C0-042B-799874F24EAE}"/>
          </ac:spMkLst>
        </pc:spChg>
        <pc:picChg chg="add del mod ord">
          <ac:chgData name="petey ridolfi" userId="7ba14087b5df3ce0" providerId="LiveId" clId="{F53E0F32-1719-4DF5-B3E4-AB3D6229B7ED}" dt="2022-09-05T00:57:49.848" v="228" actId="478"/>
          <ac:picMkLst>
            <pc:docMk/>
            <pc:sldMk cId="3304145002" sldId="267"/>
            <ac:picMk id="5" creationId="{A53AFD3A-4D13-862A-15DA-FA30A67B324F}"/>
          </ac:picMkLst>
        </pc:picChg>
        <pc:picChg chg="add del mod ord">
          <ac:chgData name="petey ridolfi" userId="7ba14087b5df3ce0" providerId="LiveId" clId="{F53E0F32-1719-4DF5-B3E4-AB3D6229B7ED}" dt="2022-09-05T01:00:09.898" v="236" actId="478"/>
          <ac:picMkLst>
            <pc:docMk/>
            <pc:sldMk cId="3304145002" sldId="267"/>
            <ac:picMk id="11" creationId="{FFDB9B12-64B6-C523-301D-5A5739D1E17D}"/>
          </ac:picMkLst>
        </pc:picChg>
        <pc:picChg chg="add mod">
          <ac:chgData name="petey ridolfi" userId="7ba14087b5df3ce0" providerId="LiveId" clId="{F53E0F32-1719-4DF5-B3E4-AB3D6229B7ED}" dt="2022-09-05T01:00:17.796" v="241" actId="1076"/>
          <ac:picMkLst>
            <pc:docMk/>
            <pc:sldMk cId="3304145002" sldId="267"/>
            <ac:picMk id="17" creationId="{1946BFB1-68EC-D4CF-927C-1C6B03A85ECA}"/>
          </ac:picMkLst>
        </pc:picChg>
        <pc:picChg chg="add mod">
          <ac:chgData name="petey ridolfi" userId="7ba14087b5df3ce0" providerId="LiveId" clId="{F53E0F32-1719-4DF5-B3E4-AB3D6229B7ED}" dt="2022-09-05T01:01:06.205" v="247" actId="1076"/>
          <ac:picMkLst>
            <pc:docMk/>
            <pc:sldMk cId="3304145002" sldId="267"/>
            <ac:picMk id="19" creationId="{B05271E7-09C2-3505-22EE-13D6AD51111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0A2F5-F609-444B-867B-46A623692E06}" type="datetimeFigureOut">
              <a:rPr lang="en-US" smtClean="0"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821AF-7CA6-4EEB-BF7E-23A80FCF22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584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0A2F5-F609-444B-867B-46A623692E06}" type="datetimeFigureOut">
              <a:rPr lang="en-US" smtClean="0"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821AF-7CA6-4EEB-BF7E-23A80FCF22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601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0A2F5-F609-444B-867B-46A623692E06}" type="datetimeFigureOut">
              <a:rPr lang="en-US" smtClean="0"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821AF-7CA6-4EEB-BF7E-23A80FCF22DB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166655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0A2F5-F609-444B-867B-46A623692E06}" type="datetimeFigureOut">
              <a:rPr lang="en-US" smtClean="0"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821AF-7CA6-4EEB-BF7E-23A80FCF22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988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0A2F5-F609-444B-867B-46A623692E06}" type="datetimeFigureOut">
              <a:rPr lang="en-US" smtClean="0"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821AF-7CA6-4EEB-BF7E-23A80FCF22DB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385919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0A2F5-F609-444B-867B-46A623692E06}" type="datetimeFigureOut">
              <a:rPr lang="en-US" smtClean="0"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821AF-7CA6-4EEB-BF7E-23A80FCF22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203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0A2F5-F609-444B-867B-46A623692E06}" type="datetimeFigureOut">
              <a:rPr lang="en-US" smtClean="0"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821AF-7CA6-4EEB-BF7E-23A80FCF22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6447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0A2F5-F609-444B-867B-46A623692E06}" type="datetimeFigureOut">
              <a:rPr lang="en-US" smtClean="0"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821AF-7CA6-4EEB-BF7E-23A80FCF22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691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0A2F5-F609-444B-867B-46A623692E06}" type="datetimeFigureOut">
              <a:rPr lang="en-US" smtClean="0"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821AF-7CA6-4EEB-BF7E-23A80FCF22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061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0A2F5-F609-444B-867B-46A623692E06}" type="datetimeFigureOut">
              <a:rPr lang="en-US" smtClean="0"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821AF-7CA6-4EEB-BF7E-23A80FCF22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473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0A2F5-F609-444B-867B-46A623692E06}" type="datetimeFigureOut">
              <a:rPr lang="en-US" smtClean="0"/>
              <a:t>9/16/2022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821AF-7CA6-4EEB-BF7E-23A80FCF22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9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0A2F5-F609-444B-867B-46A623692E06}" type="datetimeFigureOut">
              <a:rPr lang="en-US" smtClean="0"/>
              <a:t>9/16/2022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821AF-7CA6-4EEB-BF7E-23A80FCF22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751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0A2F5-F609-444B-867B-46A623692E06}" type="datetimeFigureOut">
              <a:rPr lang="en-US" smtClean="0"/>
              <a:t>9/16/2022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821AF-7CA6-4EEB-BF7E-23A80FCF22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073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0A2F5-F609-444B-867B-46A623692E06}" type="datetimeFigureOut">
              <a:rPr lang="en-US" smtClean="0"/>
              <a:t>9/16/2022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821AF-7CA6-4EEB-BF7E-23A80FCF22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898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0A2F5-F609-444B-867B-46A623692E06}" type="datetimeFigureOut">
              <a:rPr lang="en-US" smtClean="0"/>
              <a:t>9/16/2022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821AF-7CA6-4EEB-BF7E-23A80FCF22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582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0A2F5-F609-444B-867B-46A623692E06}" type="datetimeFigureOut">
              <a:rPr lang="en-US" smtClean="0"/>
              <a:t>9/16/2022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821AF-7CA6-4EEB-BF7E-23A80FCF22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47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0A2F5-F609-444B-867B-46A623692E06}" type="datetimeFigureOut">
              <a:rPr lang="en-US" smtClean="0"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E9821AF-7CA6-4EEB-BF7E-23A80FCF22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593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ms-analysis.github.io/HiggsAnalysis-CombinedLimit/" TargetMode="External"/><Relationship Id="rId2" Type="http://schemas.openxmlformats.org/officeDocument/2006/relationships/hyperlink" Target="https://pyhf.readthedocs.io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cms-analysis/HiggsAnalysis-CombinedLimit/blob/102x/python/DatacardParser.py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A760CB-BE3A-1637-844B-45A21167993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Pyhf</a:t>
            </a:r>
            <a:r>
              <a:rPr lang="en-US" dirty="0"/>
              <a:t> and Combine Converter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B11CF1-0AED-D3B7-36C8-6EF6FC76A8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Peter Ridolfi</a:t>
            </a:r>
          </a:p>
          <a:p>
            <a:r>
              <a:rPr lang="en-US" dirty="0"/>
              <a:t>Mentored by Alexander Held and Matthew </a:t>
            </a:r>
            <a:r>
              <a:rPr lang="en-US" dirty="0" err="1"/>
              <a:t>Feickert</a:t>
            </a:r>
            <a:endParaRPr lang="en-US" dirty="0"/>
          </a:p>
          <a:p>
            <a:r>
              <a:rPr lang="en-US" dirty="0"/>
              <a:t>GitHub repository: https://github.com/peterridolfi/Pyhf-to-Combine-converter.git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84119E7B-C5EB-93DD-98F9-74853A3C56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9097" y="5295636"/>
            <a:ext cx="2076450" cy="111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3E7031D5-0E54-7C10-079F-F7F1BD3585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2498" y="4983191"/>
            <a:ext cx="2327168" cy="157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9843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C5486-DAA5-6875-F2DD-A59980A20C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Validation cont.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11937F-320D-1CD9-E8AF-DBC5BD8771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74427"/>
            <a:ext cx="8596668" cy="3880773"/>
          </a:xfrm>
        </p:spPr>
        <p:txBody>
          <a:bodyPr/>
          <a:lstStyle/>
          <a:p>
            <a:r>
              <a:rPr lang="en-US" dirty="0"/>
              <a:t>Translation and fits were done on a realistically sized model, agreement persisted</a:t>
            </a:r>
          </a:p>
          <a:p>
            <a:r>
              <a:rPr lang="en-US" dirty="0"/>
              <a:t>Pull plots were generated on the fitted parameter values to further prove model agreement</a:t>
            </a:r>
          </a:p>
          <a:p>
            <a:pPr lvl="1"/>
            <a:r>
              <a:rPr lang="en-US" dirty="0"/>
              <a:t>‘</a:t>
            </a:r>
            <a:r>
              <a:rPr lang="en-US" dirty="0" err="1"/>
              <a:t>Staterror</a:t>
            </a:r>
            <a:r>
              <a:rPr lang="en-US" dirty="0"/>
              <a:t>’ and ‘</a:t>
            </a:r>
            <a:r>
              <a:rPr lang="en-US" dirty="0" err="1"/>
              <a:t>shapesys</a:t>
            </a:r>
            <a:r>
              <a:rPr lang="en-US" dirty="0"/>
              <a:t>’ have been omitted due to fundamental differences in value</a:t>
            </a:r>
          </a:p>
          <a:p>
            <a:pPr lvl="1"/>
            <a:r>
              <a:rPr lang="en-US" dirty="0"/>
              <a:t>Note: The miniscule pulls that were created for the Combine spec seems to be due to the </a:t>
            </a:r>
            <a:r>
              <a:rPr lang="en-US" dirty="0" err="1"/>
              <a:t>prefit</a:t>
            </a:r>
            <a:r>
              <a:rPr lang="en-US" dirty="0"/>
              <a:t> parameters that Combine created, as they were very close to the actual fit value, as opposed to the base </a:t>
            </a:r>
            <a:r>
              <a:rPr lang="en-US" dirty="0" err="1"/>
              <a:t>prefit</a:t>
            </a:r>
            <a:r>
              <a:rPr lang="en-US" dirty="0"/>
              <a:t> values (0 or 1) used by </a:t>
            </a:r>
            <a:r>
              <a:rPr lang="en-US" dirty="0" err="1"/>
              <a:t>pyhf</a:t>
            </a:r>
            <a:endParaRPr lang="en-US" dirty="0"/>
          </a:p>
          <a:p>
            <a:pPr lvl="1"/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C01D57A-46AA-867D-899D-BA999DF64A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171" y="4240123"/>
            <a:ext cx="8800831" cy="25084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74312F0-E872-E85C-3DEB-CC94C057C18A}"/>
              </a:ext>
            </a:extLst>
          </p:cNvPr>
          <p:cNvSpPr txBox="1"/>
          <p:nvPr/>
        </p:nvSpPr>
        <p:spPr>
          <a:xfrm>
            <a:off x="9621078" y="3886200"/>
            <a:ext cx="197848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4: Pull plot of modifiers for a large model, with the pulls calculated from the </a:t>
            </a:r>
            <a:r>
              <a:rPr lang="en-US" dirty="0" err="1"/>
              <a:t>pyhf</a:t>
            </a:r>
            <a:r>
              <a:rPr lang="en-US" dirty="0"/>
              <a:t> spec in black and the Combine spec in red</a:t>
            </a:r>
          </a:p>
        </p:txBody>
      </p:sp>
    </p:spTree>
    <p:extLst>
      <p:ext uri="{BB962C8B-B14F-4D97-AF65-F5344CB8AC3E}">
        <p14:creationId xmlns:p14="http://schemas.microsoft.com/office/powerpoint/2010/main" val="5249470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7A194-C064-60C9-D6AB-5B612B139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Closing remarks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1BD68E-97D5-2C97-C2F9-B74769F609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success of this project is big for the HEP community</a:t>
            </a:r>
          </a:p>
          <a:p>
            <a:pPr lvl="1"/>
            <a:r>
              <a:rPr lang="en-US" dirty="0"/>
              <a:t>There are many more options for how to analyze and display data, with no additional time spent learning new model specifications</a:t>
            </a:r>
          </a:p>
          <a:p>
            <a:r>
              <a:rPr lang="en-US" dirty="0"/>
              <a:t>The script is currently available for public use on GitHub</a:t>
            </a:r>
          </a:p>
          <a:p>
            <a:pPr lvl="1"/>
            <a:r>
              <a:rPr lang="en-US" dirty="0"/>
              <a:t>https://github.com/peterridolfi/Pyhf-to-Combine-converter</a:t>
            </a:r>
          </a:p>
          <a:p>
            <a:r>
              <a:rPr lang="en-US" dirty="0"/>
              <a:t>The project is also available as a python package on </a:t>
            </a:r>
            <a:r>
              <a:rPr lang="en-US" dirty="0" err="1"/>
              <a:t>PyPI</a:t>
            </a:r>
            <a:r>
              <a:rPr lang="en-US" dirty="0"/>
              <a:t>, so it can be easily installed using pip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pip install </a:t>
            </a:r>
            <a:r>
              <a:rPr lang="en-US" dirty="0" err="1">
                <a:solidFill>
                  <a:srgbClr val="FF0000"/>
                </a:solidFill>
              </a:rPr>
              <a:t>pyhf</a:t>
            </a:r>
            <a:r>
              <a:rPr lang="en-US" dirty="0">
                <a:solidFill>
                  <a:srgbClr val="FF0000"/>
                </a:solidFill>
              </a:rPr>
              <a:t>-combine-converter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90650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301C1-39A2-0395-3041-BD44EB5340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1B106-8DBC-56DE-5B18-41410753F7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Thank you for listening!</a:t>
            </a:r>
          </a:p>
        </p:txBody>
      </p:sp>
    </p:spTree>
    <p:extLst>
      <p:ext uri="{BB962C8B-B14F-4D97-AF65-F5344CB8AC3E}">
        <p14:creationId xmlns:p14="http://schemas.microsoft.com/office/powerpoint/2010/main" val="7708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21F241-2323-A7FB-7E1A-A14EBF387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323197-2BB9-4174-6C26-1CA135B663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Analyses done on ATLAS and CMS experiments are very similar</a:t>
            </a:r>
          </a:p>
          <a:p>
            <a:pPr lvl="1"/>
            <a:r>
              <a:rPr lang="en-US" dirty="0"/>
              <a:t>In many cases, an analysis done by </a:t>
            </a:r>
            <a:r>
              <a:rPr lang="en-US" dirty="0" err="1"/>
              <a:t>pyhf</a:t>
            </a:r>
            <a:r>
              <a:rPr lang="en-US" dirty="0"/>
              <a:t> on ATLAS data can be done by Combine on the same data</a:t>
            </a:r>
          </a:p>
          <a:p>
            <a:r>
              <a:rPr lang="en-US" dirty="0" err="1">
                <a:hlinkClick r:id="rId2"/>
              </a:rPr>
              <a:t>pyhf</a:t>
            </a:r>
            <a:r>
              <a:rPr lang="en-US" dirty="0">
                <a:hlinkClick r:id="rId2"/>
              </a:rPr>
              <a:t> </a:t>
            </a:r>
            <a:r>
              <a:rPr lang="en-US" dirty="0"/>
              <a:t>is much more “lightweight” than Combine, so it may be easier, faster, or more efficient for an analysis of CMS data</a:t>
            </a:r>
          </a:p>
          <a:p>
            <a:r>
              <a:rPr lang="en-US" dirty="0">
                <a:hlinkClick r:id="rId3"/>
              </a:rPr>
              <a:t>Combine</a:t>
            </a:r>
            <a:r>
              <a:rPr lang="en-US" dirty="0"/>
              <a:t> offers many more options for statistical inference and analysis, so it may be advantageous for a more involved analysis of ATLAS data</a:t>
            </a:r>
          </a:p>
          <a:p>
            <a:r>
              <a:rPr lang="en-US" dirty="0"/>
              <a:t>However, people in the CMS experiment are not trained to use </a:t>
            </a:r>
            <a:r>
              <a:rPr lang="en-US" dirty="0" err="1"/>
              <a:t>pyhf</a:t>
            </a:r>
            <a:r>
              <a:rPr lang="en-US" dirty="0"/>
              <a:t>, and vise versa</a:t>
            </a:r>
          </a:p>
          <a:p>
            <a:r>
              <a:rPr lang="en-US" dirty="0"/>
              <a:t>To take advantage of these nuances, a conversion is necessary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947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50E71-A30F-E308-AF74-B31A3A3000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8D505F-4EC4-5349-3118-BF3DEC71EC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Bidirectional translation between </a:t>
            </a:r>
            <a:r>
              <a:rPr lang="en-US" dirty="0" err="1"/>
              <a:t>pyhf</a:t>
            </a:r>
            <a:r>
              <a:rPr lang="en-US" dirty="0"/>
              <a:t> and CMS Combine</a:t>
            </a:r>
          </a:p>
          <a:p>
            <a:r>
              <a:rPr lang="en-US" dirty="0"/>
              <a:t>Different formats for model specifications (</a:t>
            </a:r>
            <a:r>
              <a:rPr lang="en-US" dirty="0" err="1"/>
              <a:t>HistFactory</a:t>
            </a:r>
            <a:r>
              <a:rPr lang="en-US" dirty="0"/>
              <a:t> JSON specifications vs </a:t>
            </a:r>
            <a:r>
              <a:rPr lang="en-US" dirty="0" err="1"/>
              <a:t>Datacard</a:t>
            </a:r>
            <a:r>
              <a:rPr lang="en-US" dirty="0"/>
              <a:t> text specifications)</a:t>
            </a:r>
          </a:p>
          <a:p>
            <a:r>
              <a:rPr lang="en-US" dirty="0"/>
              <a:t>Specifications in both models require many histograms and counts to be given for accurate inferences</a:t>
            </a:r>
          </a:p>
          <a:p>
            <a:r>
              <a:rPr lang="en-US" dirty="0"/>
              <a:t>Different “building blocks” that need to be converted</a:t>
            </a:r>
          </a:p>
          <a:p>
            <a:r>
              <a:rPr lang="en-US" dirty="0"/>
              <a:t>Some parts are not supported, must be handled in the translation</a:t>
            </a:r>
          </a:p>
        </p:txBody>
      </p:sp>
    </p:spTree>
    <p:extLst>
      <p:ext uri="{BB962C8B-B14F-4D97-AF65-F5344CB8AC3E}">
        <p14:creationId xmlns:p14="http://schemas.microsoft.com/office/powerpoint/2010/main" val="2827393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31660D-99D7-2EED-1FBD-8025E6906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Workspace examples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946BFB1-68EC-D4CF-927C-1C6B03A85E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1930400"/>
            <a:ext cx="3743847" cy="379147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05271E7-09C2-3505-22EE-13D6AD5111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6521" y="438727"/>
            <a:ext cx="5578145" cy="548609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781235E-4E3A-40EE-8846-97274DC6D9A5}"/>
              </a:ext>
            </a:extLst>
          </p:cNvPr>
          <p:cNvSpPr txBox="1"/>
          <p:nvPr/>
        </p:nvSpPr>
        <p:spPr>
          <a:xfrm>
            <a:off x="1006764" y="6040582"/>
            <a:ext cx="40085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1 (left): A simple Combine </a:t>
            </a:r>
            <a:r>
              <a:rPr lang="en-US" dirty="0" err="1"/>
              <a:t>datacard</a:t>
            </a:r>
            <a:r>
              <a:rPr lang="en-US" dirty="0"/>
              <a:t> specification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F048323-F9BB-38C0-042B-799874F24EAE}"/>
              </a:ext>
            </a:extLst>
          </p:cNvPr>
          <p:cNvSpPr txBox="1"/>
          <p:nvPr/>
        </p:nvSpPr>
        <p:spPr>
          <a:xfrm>
            <a:off x="7019636" y="6096107"/>
            <a:ext cx="416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2 (right): An excerpt from </a:t>
            </a:r>
            <a:r>
              <a:rPr lang="en-US" dirty="0" err="1"/>
              <a:t>pyhf</a:t>
            </a:r>
            <a:r>
              <a:rPr lang="en-US" dirty="0"/>
              <a:t> </a:t>
            </a:r>
            <a:r>
              <a:rPr lang="en-US" dirty="0" err="1"/>
              <a:t>json</a:t>
            </a:r>
            <a:r>
              <a:rPr lang="en-US" dirty="0"/>
              <a:t> specifications for the same model</a:t>
            </a:r>
          </a:p>
        </p:txBody>
      </p:sp>
    </p:spTree>
    <p:extLst>
      <p:ext uri="{BB962C8B-B14F-4D97-AF65-F5344CB8AC3E}">
        <p14:creationId xmlns:p14="http://schemas.microsoft.com/office/powerpoint/2010/main" val="3304145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0D0AB3-EBBB-9254-C5B6-2ED46B2EB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run the translation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D0C012-917E-3716-67FB-7719C426BC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Designed to be run in an environment with both Combine and </a:t>
            </a:r>
            <a:r>
              <a:rPr lang="en-US" dirty="0" err="1"/>
              <a:t>pyhf</a:t>
            </a:r>
            <a:r>
              <a:rPr lang="en-US" dirty="0"/>
              <a:t> supported</a:t>
            </a:r>
          </a:p>
          <a:p>
            <a:r>
              <a:rPr lang="en-US" dirty="0"/>
              <a:t>A docker container is recommended, instructions on the GitHub page</a:t>
            </a:r>
          </a:p>
          <a:p>
            <a:r>
              <a:rPr lang="en-US" dirty="0"/>
              <a:t>Run from the CLI, only the JSON file or the datacard.txt file is necessary to input</a:t>
            </a:r>
          </a:p>
          <a:p>
            <a:r>
              <a:rPr lang="en-US" dirty="0"/>
              <a:t>If using shapes (multiple bins for Combine-&gt;</a:t>
            </a:r>
            <a:r>
              <a:rPr lang="en-US" dirty="0" err="1"/>
              <a:t>pyhf</a:t>
            </a:r>
            <a:r>
              <a:rPr lang="en-US" dirty="0"/>
              <a:t>, the shapes root file is also required to be in the same directory</a:t>
            </a:r>
          </a:p>
        </p:txBody>
      </p:sp>
    </p:spTree>
    <p:extLst>
      <p:ext uri="{BB962C8B-B14F-4D97-AF65-F5344CB8AC3E}">
        <p14:creationId xmlns:p14="http://schemas.microsoft.com/office/powerpoint/2010/main" val="11990297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92155-2014-7106-51F1-F1D6694086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Pyhf</a:t>
            </a:r>
            <a:r>
              <a:rPr lang="en-US" dirty="0"/>
              <a:t>-&gt;Combine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97ED84-6BD3-FF96-F2A9-1B54685B02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Parse through JSON model and translate to a </a:t>
            </a:r>
            <a:r>
              <a:rPr lang="en-US" dirty="0" err="1"/>
              <a:t>Datacard</a:t>
            </a:r>
            <a:r>
              <a:rPr lang="en-US" dirty="0"/>
              <a:t> object</a:t>
            </a:r>
          </a:p>
          <a:p>
            <a:r>
              <a:rPr lang="en-US" dirty="0"/>
              <a:t>After </a:t>
            </a:r>
            <a:r>
              <a:rPr lang="en-US" dirty="0" err="1"/>
              <a:t>Datacard</a:t>
            </a:r>
            <a:r>
              <a:rPr lang="en-US" dirty="0"/>
              <a:t> object is populated, manually write </a:t>
            </a:r>
            <a:r>
              <a:rPr lang="en-US" dirty="0" err="1"/>
              <a:t>datacard</a:t>
            </a:r>
            <a:r>
              <a:rPr lang="en-US" dirty="0"/>
              <a:t> file</a:t>
            </a:r>
          </a:p>
          <a:p>
            <a:r>
              <a:rPr lang="en-US" dirty="0"/>
              <a:t>Generate histograms and put them in a shapes root file for Combine</a:t>
            </a:r>
          </a:p>
          <a:p>
            <a:pPr lvl="1"/>
            <a:r>
              <a:rPr lang="en-US" dirty="0"/>
              <a:t>I used Hist and uproot for this</a:t>
            </a:r>
          </a:p>
          <a:p>
            <a:r>
              <a:rPr lang="en-US" dirty="0"/>
              <a:t>Identify samples that are signal based on the presence of certain modifiers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3043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05C312-A46F-E1C3-8196-100CC2F30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Combine-&gt;</a:t>
            </a:r>
            <a:r>
              <a:rPr lang="en-US" dirty="0" err="1"/>
              <a:t>pyhf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5B07AB-1219-2295-C456-5401B13585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Generate </a:t>
            </a:r>
            <a:r>
              <a:rPr lang="en-US" dirty="0" err="1"/>
              <a:t>Datacard</a:t>
            </a:r>
            <a:r>
              <a:rPr lang="en-US" dirty="0"/>
              <a:t> object with </a:t>
            </a:r>
            <a:r>
              <a:rPr lang="en-US" dirty="0" err="1">
                <a:hlinkClick r:id="rId2"/>
              </a:rPr>
              <a:t>DatacardParser</a:t>
            </a:r>
            <a:endParaRPr lang="en-US" dirty="0"/>
          </a:p>
          <a:p>
            <a:r>
              <a:rPr lang="en-US" dirty="0"/>
              <a:t>Build JSON spec from scratch using this object</a:t>
            </a:r>
          </a:p>
          <a:p>
            <a:r>
              <a:rPr lang="en-US" dirty="0"/>
              <a:t>Must read histograms in the shapes file to put binned data in the JSON</a:t>
            </a:r>
          </a:p>
          <a:p>
            <a:pPr lvl="1"/>
            <a:r>
              <a:rPr lang="en-US" dirty="0"/>
              <a:t>Using uproot</a:t>
            </a:r>
          </a:p>
          <a:p>
            <a:r>
              <a:rPr lang="en-US" dirty="0"/>
              <a:t>Generate signal strength modifiers to act on signal in the JSON spec, add as measurements</a:t>
            </a:r>
          </a:p>
          <a:p>
            <a:r>
              <a:rPr lang="en-US" dirty="0"/>
              <a:t>Combine systematics like </a:t>
            </a:r>
            <a:r>
              <a:rPr lang="en-US" dirty="0" err="1"/>
              <a:t>lnU</a:t>
            </a:r>
            <a:r>
              <a:rPr lang="en-US" dirty="0"/>
              <a:t> are not supported, must raise an error to the user</a:t>
            </a:r>
          </a:p>
        </p:txBody>
      </p:sp>
    </p:spTree>
    <p:extLst>
      <p:ext uri="{BB962C8B-B14F-4D97-AF65-F5344CB8AC3E}">
        <p14:creationId xmlns:p14="http://schemas.microsoft.com/office/powerpoint/2010/main" val="12061416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32E78-A0CD-D1AC-CD3C-B5897E33AE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Important differences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16FD5B-6F7E-AB91-4DE1-DB104A947D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Uncertainty modifiers ‘</a:t>
            </a:r>
            <a:r>
              <a:rPr lang="en-US" dirty="0" err="1"/>
              <a:t>staterror</a:t>
            </a:r>
            <a:r>
              <a:rPr lang="en-US" dirty="0"/>
              <a:t>’ and ‘</a:t>
            </a:r>
            <a:r>
              <a:rPr lang="en-US" dirty="0" err="1"/>
              <a:t>shapesys</a:t>
            </a:r>
            <a:r>
              <a:rPr lang="en-US" dirty="0"/>
              <a:t>’ are handled differently in Combine (</a:t>
            </a:r>
            <a:r>
              <a:rPr lang="en-US" dirty="0" err="1"/>
              <a:t>autoMCStats</a:t>
            </a:r>
            <a:r>
              <a:rPr lang="en-US" dirty="0"/>
              <a:t>) – fits must be converted before comparing them</a:t>
            </a:r>
          </a:p>
          <a:p>
            <a:pPr lvl="1"/>
            <a:r>
              <a:rPr lang="en-US" dirty="0" err="1"/>
              <a:t>Pyhf</a:t>
            </a:r>
            <a:r>
              <a:rPr lang="en-US" dirty="0"/>
              <a:t> values centered at 1, Combine centered at 0</a:t>
            </a:r>
          </a:p>
          <a:p>
            <a:r>
              <a:rPr lang="en-US" dirty="0"/>
              <a:t>Combine implements a “shape/norm split”, whereas </a:t>
            </a:r>
            <a:r>
              <a:rPr lang="en-US" dirty="0" err="1"/>
              <a:t>pyhf</a:t>
            </a:r>
            <a:r>
              <a:rPr lang="en-US" dirty="0"/>
              <a:t> does not</a:t>
            </a:r>
          </a:p>
          <a:p>
            <a:pPr lvl="1"/>
            <a:r>
              <a:rPr lang="en-US" dirty="0"/>
              <a:t>By default, Combine adds a normalization systematic to any shape systematic (unless this is directly turned off)</a:t>
            </a:r>
          </a:p>
          <a:p>
            <a:pPr lvl="1"/>
            <a:r>
              <a:rPr lang="en-US" dirty="0"/>
              <a:t>In </a:t>
            </a:r>
            <a:r>
              <a:rPr lang="en-US" dirty="0" err="1"/>
              <a:t>pyhf</a:t>
            </a:r>
            <a:r>
              <a:rPr lang="en-US" dirty="0"/>
              <a:t>, a normalization modifier must be added by the user</a:t>
            </a:r>
          </a:p>
          <a:p>
            <a:pPr lvl="1"/>
            <a:r>
              <a:rPr lang="en-US" dirty="0"/>
              <a:t>Combine does not allow separate normalization and shape uncertainties-&gt; normalizations must be specified with ‘shape?’ and the split must be turned off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9298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7FC35-8E96-EBB7-2E92-03B5086FA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Validation of the translation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7965E4-5413-E7A2-0E56-EA8D4B323D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6810586" cy="3880773"/>
          </a:xfrm>
        </p:spPr>
        <p:txBody>
          <a:bodyPr/>
          <a:lstStyle/>
          <a:p>
            <a:r>
              <a:rPr lang="en-US" dirty="0"/>
              <a:t>NLL plots generated for converted models to compare inferences</a:t>
            </a:r>
          </a:p>
          <a:p>
            <a:pPr lvl="1"/>
            <a:r>
              <a:rPr lang="en-US" dirty="0"/>
              <a:t>Many speedbumps</a:t>
            </a:r>
          </a:p>
          <a:p>
            <a:r>
              <a:rPr lang="en-US" dirty="0"/>
              <a:t>Found perfect agreement for these scans (except for </a:t>
            </a:r>
            <a:r>
              <a:rPr lang="en-US" dirty="0" err="1"/>
              <a:t>autoMCStats</a:t>
            </a:r>
            <a:r>
              <a:rPr lang="en-US" dirty="0"/>
              <a:t> parameters, which is attributed to the difference in how it is implemented)</a:t>
            </a:r>
          </a:p>
          <a:p>
            <a:r>
              <a:rPr lang="en-US" dirty="0"/>
              <a:t>Expected yields were calculated in converted models and shown to agree</a:t>
            </a:r>
          </a:p>
          <a:p>
            <a:r>
              <a:rPr lang="en-US" dirty="0"/>
              <a:t>“Round trip” translation was done and the specs match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B904D3-14C6-CE4C-FEF0-2C38FFD047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3313" y="2700813"/>
            <a:ext cx="4290391" cy="318333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C6E8783-60DE-E721-1111-A94F343116D3}"/>
              </a:ext>
            </a:extLst>
          </p:cNvPr>
          <p:cNvSpPr txBox="1"/>
          <p:nvPr/>
        </p:nvSpPr>
        <p:spPr>
          <a:xfrm>
            <a:off x="8388626" y="1270000"/>
            <a:ext cx="33693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3: NLL scan for </a:t>
            </a:r>
            <a:r>
              <a:rPr lang="en-US" dirty="0" err="1"/>
              <a:t>pyhf</a:t>
            </a:r>
            <a:r>
              <a:rPr lang="en-US" dirty="0"/>
              <a:t> and Combine with “profiled” parameters (refits at each point)</a:t>
            </a:r>
          </a:p>
        </p:txBody>
      </p:sp>
    </p:spTree>
    <p:extLst>
      <p:ext uri="{BB962C8B-B14F-4D97-AF65-F5344CB8AC3E}">
        <p14:creationId xmlns:p14="http://schemas.microsoft.com/office/powerpoint/2010/main" val="338137955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178</TotalTime>
  <Words>810</Words>
  <Application>Microsoft Office PowerPoint</Application>
  <PresentationFormat>Widescreen</PresentationFormat>
  <Paragraphs>68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Trebuchet MS</vt:lpstr>
      <vt:lpstr>Wingdings 3</vt:lpstr>
      <vt:lpstr>Facet</vt:lpstr>
      <vt:lpstr>Pyhf and Combine Converter</vt:lpstr>
      <vt:lpstr>Motivation</vt:lpstr>
      <vt:lpstr>Project overview</vt:lpstr>
      <vt:lpstr>Workspace examples</vt:lpstr>
      <vt:lpstr>How to run the translation</vt:lpstr>
      <vt:lpstr>Pyhf-&gt;Combine</vt:lpstr>
      <vt:lpstr>Combine-&gt;pyhf</vt:lpstr>
      <vt:lpstr>Important differences</vt:lpstr>
      <vt:lpstr>Validation of the translation</vt:lpstr>
      <vt:lpstr>Validation cont.</vt:lpstr>
      <vt:lpstr>Closing remarks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Pyhf and Combine Converter</dc:title>
  <dc:creator>petey ridolfi</dc:creator>
  <cp:lastModifiedBy>petey ridolfi</cp:lastModifiedBy>
  <cp:revision>2</cp:revision>
  <dcterms:created xsi:type="dcterms:W3CDTF">2022-08-15T13:04:59Z</dcterms:created>
  <dcterms:modified xsi:type="dcterms:W3CDTF">2022-09-16T15:01:09Z</dcterms:modified>
</cp:coreProperties>
</file>