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0546E-9674-4616-8147-1C71F966F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5EBE30-FAC1-415F-8B8A-5402E3291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B92C-E2F8-4536-9907-2C8A54D52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08A90-C935-4F5E-B31A-C58A5994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9026E-8BE8-44F5-8D82-A84280D5E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3952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57587-7BD2-4CAD-8035-DA0B6BF55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F093AB-7BAF-4E57-84CA-AB1AAD21A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2BEF3-8011-41B4-87CB-29EEF4BDF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C98D7-8124-4707-8663-5CBAA3AA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92111-62D0-4BD2-9A2E-A1D82AF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582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5D6DB9-330C-424B-A7B4-48D752098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067D53-6100-4868-82BD-78D526985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0E223-86E6-4E6F-A0DF-E793DF3C0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41B89-8777-4EC4-9A64-BA73464D3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01CA7-27C8-47AB-83F6-82D899865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84179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69048" y="1279288"/>
            <a:ext cx="10068876" cy="303212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2000" baseline="0">
                <a:solidFill>
                  <a:srgbClr val="25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cxnSp>
        <p:nvCxnSpPr>
          <p:cNvPr id="8" name="Connecteur droit 8"/>
          <p:cNvCxnSpPr/>
          <p:nvPr userDrawn="1"/>
        </p:nvCxnSpPr>
        <p:spPr>
          <a:xfrm>
            <a:off x="1069048" y="1116011"/>
            <a:ext cx="10068877" cy="1588"/>
          </a:xfrm>
          <a:prstGeom prst="line">
            <a:avLst/>
          </a:prstGeom>
          <a:ln>
            <a:solidFill>
              <a:srgbClr val="2EAC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95468" y="6440488"/>
            <a:ext cx="4140000" cy="2809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1069049" y="555625"/>
            <a:ext cx="10068876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49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2DBDD-6DB7-4895-A385-DF417C57B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F657B-AB7E-4359-BF19-45EDDF7E3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B6195-1031-4AE6-A748-19D18E12A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A8584-FEF6-434B-920B-74F64F7B2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8E816-CFCE-4999-80FC-8F080484E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97716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8FC74-302E-4F17-AB4F-063481127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365B6-C3B7-4A34-B2EA-29C56F9BC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39DF0-17C2-42FE-87A7-CEEC4E280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E2625-0558-4381-B366-ADE13E6A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A1845-C884-4D42-AC0B-CD45BC347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7974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0A3CF-5DFE-4D44-95DA-BA11BD01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382EA-8DD1-44B3-8AA7-D390AAD28B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23862-76E9-4105-8996-EC1EAFC26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C5648-F79F-4F30-ABDD-4F0DF3408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B7ED0-3B7A-4C9B-A1B2-26CE4CE3C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ED75F-9F0B-47CE-A094-15CBE3D6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1225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D8E9-C782-4380-8859-AE7EF8A01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B0D9C-289A-4072-9030-EB0BCBFCB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BC4214-AA3D-48E1-BF51-CD5040674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8C04CA-0D73-4C66-8119-E0CC01DE1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71D66-8A18-4169-9763-1A74AD022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84F3C7-EA59-410D-86A0-1ED46139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B21402-4C11-43D9-AF57-1069388D3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D913E3-0A3C-4A22-B2EB-B8DD56B5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294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F3E22-D1DC-4C95-BFEE-6B434F07C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E9523D-8875-4C26-AD9D-1492AC2B5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AF3996-C4FD-4E41-838C-0C3860CB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DCAA58-1914-4718-BBB3-6B8229658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404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291DFA-D70F-4B4A-855C-A79E91D9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DA804-2743-47B2-B1EE-2130C21C4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5D2D1-03F3-447E-A809-074973BBE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5432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E4B34-289B-470A-9DB4-AFF93CCB6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00E03-FE3C-4707-95F4-59086EBDD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1CAA5-0833-425F-8EFF-DB5BAA5577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4A8AB3-CDC8-432D-B138-81E382F7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F32D2-AEAC-449C-A6E1-0D2AA38EF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149FD-6187-4CC7-BF9A-98092DDA1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08278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65C66-2B22-4183-8770-E6A2BDF11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C48E33-CD0F-4CAF-A7A3-BEA8A575ED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04205-1B41-45FF-AB6D-1071398DF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1CE7C-997E-464B-9589-E0A330041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3C424-3A0B-40F0-A871-F49197D0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21913-61C5-429C-B422-B83726EC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77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3AB65-9C8D-45B3-A58D-6A972B559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5F33E-F0DB-485B-89DA-DB16E02B3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706E6-F980-48DE-A0DE-DC25D71582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E7362-D173-4699-9EC7-858926B58E3B}" type="datetimeFigureOut">
              <a:rPr lang="en-BE" smtClean="0"/>
              <a:t>05/05/2022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2482-370C-4E9A-8D78-4A34D1075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68FC6-5FCB-4316-BD7E-F14D55293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8AB01-FC78-4211-BF7B-DBD3C1A1CE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3356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9048" y="1279288"/>
            <a:ext cx="10919752" cy="4669992"/>
          </a:xfrm>
        </p:spPr>
        <p:txBody>
          <a:bodyPr>
            <a:noAutofit/>
          </a:bodyPr>
          <a:lstStyle/>
          <a:p>
            <a:pPr algn="l">
              <a:buSzPct val="90000"/>
            </a:pPr>
            <a:r>
              <a:rPr lang="en-GB" sz="2800" dirty="0"/>
              <a:t> </a:t>
            </a:r>
          </a:p>
          <a:p>
            <a:pPr marL="285750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2800" dirty="0"/>
              <a:t> Overview of activities, achievements,…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baseline="30000" dirty="0"/>
              <a:t>225</a:t>
            </a:r>
            <a:r>
              <a:rPr lang="en-GB" sz="1800" dirty="0"/>
              <a:t>Ac produced at MEDICIS</a:t>
            </a:r>
            <a:br>
              <a:rPr lang="en-GB" sz="1800" dirty="0"/>
            </a:br>
            <a:r>
              <a:rPr lang="en-GB" sz="1800" dirty="0"/>
              <a:t>Characterization of the </a:t>
            </a:r>
            <a:r>
              <a:rPr lang="en-GB" sz="1800" baseline="30000" dirty="0"/>
              <a:t>227</a:t>
            </a:r>
            <a:r>
              <a:rPr lang="en-GB" sz="1800" dirty="0"/>
              <a:t>Ac separation</a:t>
            </a:r>
            <a:br>
              <a:rPr lang="en-GB" sz="1800" dirty="0"/>
            </a:br>
            <a:r>
              <a:rPr lang="en-GB" sz="1800" dirty="0"/>
              <a:t>Developing a novel technique for radiobiology in targeted alpha therapy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dirty="0"/>
              <a:t>Efficient quantification of actinide content in hot particles</a:t>
            </a:r>
            <a:br>
              <a:rPr lang="en-GB" sz="1800" dirty="0"/>
            </a:br>
            <a:r>
              <a:rPr lang="en-GB" sz="1800" dirty="0"/>
              <a:t>Comparison of different technologies</a:t>
            </a:r>
          </a:p>
          <a:p>
            <a:pPr marL="285750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2800" dirty="0"/>
              <a:t>Eventual changes to the grant program and difficult points.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dirty="0"/>
              <a:t>No laser-ionized </a:t>
            </a:r>
            <a:r>
              <a:rPr lang="en-GB" sz="1800" baseline="30000" dirty="0"/>
              <a:t>225</a:t>
            </a:r>
            <a:r>
              <a:rPr lang="en-GB" sz="1800" dirty="0"/>
              <a:t>Ra from MEDICIS yet – but technique is well known, no added value at this stage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dirty="0"/>
              <a:t>Field study to Chernobyl to collect new hot particles halted by the war from Russia on Ukraine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dirty="0"/>
              <a:t>COVID has put a big dent in secondments, particularly outside the EU (UK, Canada, USA, Japan)</a:t>
            </a:r>
          </a:p>
          <a:p>
            <a:pPr marL="742950" lvl="1" indent="-285750" algn="l">
              <a:buSzPct val="90000"/>
              <a:buFont typeface="Wingdings" panose="05000000000000000000" pitchFamily="2" charset="2"/>
              <a:buChar char="Ø"/>
            </a:pPr>
            <a:r>
              <a:rPr lang="en-GB" sz="1800" dirty="0"/>
              <a:t>Restructuration within PANTECNIK has also impacted the secondments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1424" y="513779"/>
            <a:ext cx="10571567" cy="561974"/>
          </a:xfrm>
        </p:spPr>
        <p:txBody>
          <a:bodyPr/>
          <a:lstStyle/>
          <a:p>
            <a:r>
              <a:rPr lang="en-GB" sz="3000" dirty="0"/>
              <a:t>WP 3- Medical &amp; Societal Applications - KUL </a:t>
            </a:r>
          </a:p>
        </p:txBody>
      </p:sp>
      <p:pic>
        <p:nvPicPr>
          <p:cNvPr id="1025" name="DefaultOcx">
            <a:extLst>
              <a:ext uri="{FF2B5EF4-FFF2-40B4-BE49-F238E27FC236}">
                <a16:creationId xmlns:a16="http://schemas.microsoft.com/office/drawing/2014/main" id="{D6B175FE-113F-437C-A112-06F551F379C1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HTMLCheckbox1">
            <a:extLst>
              <a:ext uri="{FF2B5EF4-FFF2-40B4-BE49-F238E27FC236}">
                <a16:creationId xmlns:a16="http://schemas.microsoft.com/office/drawing/2014/main" id="{E5E7B707-14F7-4C75-8A4E-136157BCD2E1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HTMLCheckbox2">
            <a:extLst>
              <a:ext uri="{FF2B5EF4-FFF2-40B4-BE49-F238E27FC236}">
                <a16:creationId xmlns:a16="http://schemas.microsoft.com/office/drawing/2014/main" id="{16672895-7BBB-4213-A1AA-F8C42F8D4EDF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HTMLCheckbox3">
            <a:extLst>
              <a:ext uri="{FF2B5EF4-FFF2-40B4-BE49-F238E27FC236}">
                <a16:creationId xmlns:a16="http://schemas.microsoft.com/office/drawing/2014/main" id="{DF646049-DE5E-4675-8541-4D46D4002D96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483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WP 3- Medical &amp; Societal Applications - KUL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3- Medical &amp; Societal Applications - KUL </dc:title>
  <dc:creator>Thomas Elias Cocolios</dc:creator>
  <cp:lastModifiedBy>Thomas Elias Cocolios</cp:lastModifiedBy>
  <cp:revision>1</cp:revision>
  <dcterms:created xsi:type="dcterms:W3CDTF">2022-05-05T06:37:51Z</dcterms:created>
  <dcterms:modified xsi:type="dcterms:W3CDTF">2022-05-05T06:39:21Z</dcterms:modified>
</cp:coreProperties>
</file>