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02"/>
    <p:restoredTop sz="96327"/>
  </p:normalViewPr>
  <p:slideViewPr>
    <p:cSldViewPr snapToGrid="0" snapToObjects="1">
      <p:cViewPr varScale="1">
        <p:scale>
          <a:sx n="231" d="100"/>
          <a:sy n="231" d="100"/>
        </p:scale>
        <p:origin x="192" y="39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51486/" TargetMode="External"/><Relationship Id="rId2" Type="http://schemas.openxmlformats.org/officeDocument/2006/relationships/hyperlink" Target="https://indico.cern.ch/event/1140188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C7240-F5EF-7A41-92DB-F5AE7175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Alarms Management at CERN – April 7</a:t>
            </a:r>
            <a:r>
              <a:rPr lang="en-US" sz="2400" baseline="30000" dirty="0"/>
              <a:t>th</a:t>
            </a:r>
            <a:r>
              <a:rPr lang="en-US" sz="2400" dirty="0"/>
              <a:t>  &amp; May 5</a:t>
            </a:r>
            <a:r>
              <a:rPr lang="en-US" sz="2400" baseline="30000" dirty="0"/>
              <a:t>th</a:t>
            </a:r>
            <a:r>
              <a:rPr lang="en-US" sz="2400" dirty="0"/>
              <a:t>  2022</a:t>
            </a:r>
            <a:br>
              <a:rPr lang="en-US" sz="2400" dirty="0"/>
            </a:br>
            <a:r>
              <a:rPr lang="en-US" sz="2400" dirty="0"/>
              <a:t>Executive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37E49-85CA-5947-B1AA-8E4D726D3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600" dirty="0"/>
              <a:t>40+ participants for the first meeting and ~30 for the second</a:t>
            </a:r>
          </a:p>
          <a:p>
            <a:r>
              <a:rPr lang="en-US" sz="1600" dirty="0"/>
              <a:t>Contributions from BE-ICS, BE-CSS, EN-EL, TE-CRG, TE-VSC, EN-CV and BE-OP-TI</a:t>
            </a:r>
          </a:p>
          <a:p>
            <a:pPr lvl="1"/>
            <a:r>
              <a:rPr lang="en-US" sz="1200" dirty="0">
                <a:hlinkClick r:id="rId2"/>
              </a:rPr>
              <a:t>https://indico.cern.ch/event/1140188/</a:t>
            </a:r>
            <a:r>
              <a:rPr lang="en-US" sz="1200" dirty="0"/>
              <a:t> </a:t>
            </a:r>
          </a:p>
          <a:p>
            <a:pPr lvl="1"/>
            <a:r>
              <a:rPr lang="en-US" sz="1200" dirty="0">
                <a:hlinkClick r:id="rId3"/>
              </a:rPr>
              <a:t>https://indico.cern.ch/event/1151486/</a:t>
            </a:r>
            <a:r>
              <a:rPr lang="en-US" sz="1200" dirty="0"/>
              <a:t> </a:t>
            </a:r>
          </a:p>
          <a:p>
            <a:pPr lvl="1"/>
            <a:r>
              <a:rPr lang="en-US" sz="1200" dirty="0"/>
              <a:t>EN-AA could not present this time and requested a later date</a:t>
            </a:r>
          </a:p>
          <a:p>
            <a:r>
              <a:rPr lang="en-US" sz="1600" dirty="0"/>
              <a:t>First meeting dedicated to the presentations</a:t>
            </a:r>
          </a:p>
          <a:p>
            <a:r>
              <a:rPr lang="en-US" sz="1600" dirty="0"/>
              <a:t>Second meeting dedicated to Q&amp;A sessions with presenters and open discussions</a:t>
            </a:r>
          </a:p>
          <a:p>
            <a:r>
              <a:rPr lang="en-US" sz="1600" dirty="0"/>
              <a:t>Some points/actions</a:t>
            </a:r>
          </a:p>
          <a:p>
            <a:pPr lvl="1"/>
            <a:r>
              <a:rPr lang="en-US" sz="1200" dirty="0"/>
              <a:t>TE-VSC could send alarms to </a:t>
            </a:r>
            <a:r>
              <a:rPr lang="en-US" sz="1200" dirty="0" err="1"/>
              <a:t>HelpAlarm</a:t>
            </a:r>
            <a:r>
              <a:rPr lang="en-US" sz="1200" dirty="0"/>
              <a:t> (most of the building blocks are ready). It will be discussed with BE-CSS for the configuration and BE-ICS for the alarms transfer from WinCC OA</a:t>
            </a:r>
          </a:p>
          <a:p>
            <a:pPr lvl="1"/>
            <a:r>
              <a:rPr lang="en-US" sz="1200" dirty="0"/>
              <a:t>Clarification on the needs of having a dedicated PSEN alarm screen</a:t>
            </a:r>
          </a:p>
          <a:p>
            <a:pPr lvl="1"/>
            <a:r>
              <a:rPr lang="en-US" sz="1200" dirty="0"/>
              <a:t>No plan currently to support natively MODBUS or S7 protocols by DAQ</a:t>
            </a:r>
          </a:p>
          <a:p>
            <a:pPr lvl="1"/>
            <a:r>
              <a:rPr lang="en-US" sz="1200" dirty="0"/>
              <a:t>Plan to review alarms transfer from WinCC OA to </a:t>
            </a:r>
            <a:r>
              <a:rPr lang="en-US" sz="1200" dirty="0" err="1"/>
              <a:t>HelpAlarm</a:t>
            </a:r>
            <a:r>
              <a:rPr lang="en-US" sz="1200" dirty="0"/>
              <a:t> (to be further discussed between BE-ICS and BE-CSS)</a:t>
            </a:r>
          </a:p>
          <a:p>
            <a:pPr lvl="1"/>
            <a:r>
              <a:rPr lang="en-US" sz="1200" dirty="0"/>
              <a:t>Forum has interest in understanding how alarms are managed outside of ATS section, e.g. at LHC experiments, IT and tertiary building (to be combined with EN-AA presentation)</a:t>
            </a:r>
          </a:p>
          <a:p>
            <a:pPr lvl="1"/>
            <a:endParaRPr lang="en-US" sz="1200" dirty="0"/>
          </a:p>
          <a:p>
            <a:endParaRPr lang="en-US" sz="1600" dirty="0"/>
          </a:p>
          <a:p>
            <a:pPr lvl="1"/>
            <a:endParaRPr lang="en-US" sz="1200" dirty="0"/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FD5D1-5C58-8142-89F6-F272CBD9FF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92042-DCDB-1C4E-8052-F18663799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14D0C-13BB-454A-9CBE-A6754C8CF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3833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128</TotalTime>
  <Words>216</Words>
  <Application>Microsoft Macintosh PowerPoint</Application>
  <PresentationFormat>On-screen Show (16:9)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Optima</vt:lpstr>
      <vt:lpstr>CERNCorporate16-9</vt:lpstr>
      <vt:lpstr>Alarms Management at CERN – April 7th  &amp; May 5th  2022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CI/CD for PLC Applications – October 20th 2021 Executive Summary</dc:title>
  <dc:creator>Jean-Charles Tournier</dc:creator>
  <cp:lastModifiedBy>Jean-Charles Tournier</cp:lastModifiedBy>
  <cp:revision>7</cp:revision>
  <cp:lastPrinted>2021-10-22T07:58:14Z</cp:lastPrinted>
  <dcterms:created xsi:type="dcterms:W3CDTF">2021-10-22T06:49:26Z</dcterms:created>
  <dcterms:modified xsi:type="dcterms:W3CDTF">2022-05-06T07:40:43Z</dcterms:modified>
</cp:coreProperties>
</file>