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345" r:id="rId3"/>
    <p:sldId id="30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753"/>
    <p:restoredTop sz="96208"/>
  </p:normalViewPr>
  <p:slideViewPr>
    <p:cSldViewPr snapToObjects="1">
      <p:cViewPr varScale="1">
        <p:scale>
          <a:sx n="124" d="100"/>
          <a:sy n="124" d="100"/>
        </p:scale>
        <p:origin x="26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5/10/22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5/10/22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ECN3 TF | J. Bernhard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ECN3 TF | J. Bernhard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DE"/>
              <a:t>28.04.2022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ECN3 TF | J. Bernhard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35542C2E-5CF2-9940-9E7E-F32B115A6081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1582583" y="6349605"/>
            <a:ext cx="408961" cy="411582"/>
          </a:xfrm>
          <a:prstGeom prst="rect">
            <a:avLst/>
          </a:prstGeom>
        </p:spPr>
      </p:pic>
      <p:pic>
        <p:nvPicPr>
          <p:cNvPr id="10" name="Picture 9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FD768DA8-63B7-C244-84A7-19F38A1CE0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1152" y="6364598"/>
            <a:ext cx="408961" cy="39369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424236" y="6364598"/>
            <a:ext cx="63252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651999"/>
            <a:ext cx="11376025" cy="1505193"/>
          </a:xfrm>
        </p:spPr>
        <p:txBody>
          <a:bodyPr/>
          <a:lstStyle/>
          <a:p>
            <a:r>
              <a:rPr lang="en-GB" dirty="0"/>
              <a:t>Urgent Instrumentation </a:t>
            </a:r>
            <a:br>
              <a:rPr lang="en-GB" dirty="0"/>
            </a:br>
            <a:r>
              <a:rPr lang="en-GB" dirty="0"/>
              <a:t>Requests for P42</a:t>
            </a:r>
            <a:endParaRPr lang="en-US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157192"/>
            <a:ext cx="11376026" cy="1346847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Johannes Bernhard (BE-EA)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sz="600" dirty="0"/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EABI WG, 10.05.2022</a:t>
            </a:r>
          </a:p>
        </p:txBody>
      </p: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3CE9F5CF-5826-8C4B-8929-A56666838B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480" y="5949280"/>
            <a:ext cx="720080" cy="724696"/>
          </a:xfrm>
          <a:prstGeom prst="rect">
            <a:avLst/>
          </a:prstGeom>
        </p:spPr>
      </p:pic>
      <p:pic>
        <p:nvPicPr>
          <p:cNvPr id="9" name="Picture 8" descr="A picture containing venn diagram&#10;&#10;Description automatically generated">
            <a:extLst>
              <a:ext uri="{FF2B5EF4-FFF2-40B4-BE49-F238E27FC236}">
                <a16:creationId xmlns:a16="http://schemas.microsoft.com/office/drawing/2014/main" id="{4D46677F-B214-C942-9849-FEF42DEB0D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376" y="5949280"/>
            <a:ext cx="752793" cy="724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E73CDB-3DAE-CA47-8691-26B9E49C13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Instrumentation – Existing and Needed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47FCEF-8E04-424B-A16E-424903CB9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10.05.2022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02A35C-D43A-C540-BD37-136C2CF55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EABI | J. Bernhard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E2A0F1-3B1D-6A44-820D-482DAB30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ABC980C5-6674-A64A-A65F-7FDE1D1AA9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3201" y="1196752"/>
            <a:ext cx="11376024" cy="5040560"/>
          </a:xfrm>
        </p:spPr>
        <p:txBody>
          <a:bodyPr/>
          <a:lstStyle/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One</a:t>
            </a:r>
            <a:r>
              <a:rPr lang="en-GB" sz="2000" b="0" dirty="0"/>
              <a:t> </a:t>
            </a:r>
            <a:r>
              <a:rPr lang="en-GB" sz="2000" dirty="0" err="1"/>
              <a:t>SEMgrid</a:t>
            </a:r>
            <a:r>
              <a:rPr lang="en-GB" sz="2000" dirty="0"/>
              <a:t> </a:t>
            </a:r>
            <a:r>
              <a:rPr lang="en-GB" sz="2000" b="0" dirty="0"/>
              <a:t>existing at s = 511 m. Request: </a:t>
            </a:r>
            <a:r>
              <a:rPr lang="en-GB" sz="2000" dirty="0"/>
              <a:t>Three additional </a:t>
            </a:r>
            <a:r>
              <a:rPr lang="en-GB" sz="2000" dirty="0" err="1"/>
              <a:t>SEMgrids</a:t>
            </a:r>
            <a:r>
              <a:rPr lang="en-GB" sz="2000" dirty="0"/>
              <a:t> </a:t>
            </a:r>
            <a:r>
              <a:rPr lang="en-GB" sz="2000" b="0" dirty="0"/>
              <a:t>would be needed relatively urgently and would allow to make a link to TT20. They should be located at s = 397 m, 654 m, 832 m (T10 target). Pitch etc. to be defined together with ECN3TF. Alternative locations at s = 107 m, 261 m, 717 m were originally proposed, having </a:t>
            </a:r>
            <a:r>
              <a:rPr lang="en-GB" sz="2000" b="0" dirty="0" err="1"/>
              <a:t>SEMgrids</a:t>
            </a:r>
            <a:r>
              <a:rPr lang="en-GB" sz="2000" b="0" dirty="0"/>
              <a:t> with 1 mm pitch.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There are </a:t>
            </a:r>
            <a:r>
              <a:rPr lang="en-GB" sz="2000" dirty="0"/>
              <a:t>two</a:t>
            </a:r>
            <a:r>
              <a:rPr lang="en-GB" sz="2000" b="0" dirty="0"/>
              <a:t> </a:t>
            </a:r>
            <a:r>
              <a:rPr lang="en-GB" sz="2000" dirty="0"/>
              <a:t>BSI</a:t>
            </a:r>
            <a:r>
              <a:rPr lang="en-GB" sz="2000" b="0" dirty="0"/>
              <a:t>s that are regularly used. </a:t>
            </a:r>
            <a:br>
              <a:rPr lang="en-GB" sz="2000" b="0" dirty="0"/>
            </a:br>
            <a:r>
              <a:rPr lang="en-GB" sz="2000" b="0" dirty="0">
                <a:sym typeface="Wingdings" pitchFamily="2" charset="2"/>
              </a:rPr>
              <a:t> Request: Check </a:t>
            </a:r>
            <a:r>
              <a:rPr lang="en-GB" sz="2000" dirty="0">
                <a:sym typeface="Wingdings" pitchFamily="2" charset="2"/>
              </a:rPr>
              <a:t>calibration</a:t>
            </a:r>
            <a:r>
              <a:rPr lang="en-GB" sz="2000" b="0" dirty="0">
                <a:sym typeface="Wingdings" pitchFamily="2" charset="2"/>
              </a:rPr>
              <a:t> (relative between BSIs, e.g. T4, but ideally absolute value).</a:t>
            </a:r>
            <a:endParaRPr lang="en-GB" sz="2000" b="0" dirty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At least </a:t>
            </a:r>
            <a:r>
              <a:rPr lang="en-GB" sz="2000" dirty="0"/>
              <a:t>two BBS</a:t>
            </a:r>
            <a:r>
              <a:rPr lang="en-GB" sz="2000" b="0" dirty="0"/>
              <a:t> scanners exist (e.g. </a:t>
            </a:r>
            <a:r>
              <a:rPr lang="en-GB" sz="2000" b="0" dirty="0" err="1"/>
              <a:t>miniscans</a:t>
            </a:r>
            <a:r>
              <a:rPr lang="en-GB" sz="2000" b="0" dirty="0"/>
              <a:t> on T10 are done during the commissioning). </a:t>
            </a:r>
            <a:br>
              <a:rPr lang="en-GB" sz="2000" b="0" dirty="0"/>
            </a:br>
            <a:r>
              <a:rPr lang="en-GB" sz="2000" b="0" dirty="0">
                <a:sym typeface="Wingdings" pitchFamily="2" charset="2"/>
              </a:rPr>
              <a:t> Request: Check and commission all BBS.</a:t>
            </a:r>
            <a:endParaRPr lang="en-GB" sz="2000" b="0" dirty="0"/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There are some detectors which have not been used (might be working) since at least 20 years (BSM, BSP) and there are no BLMs.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There are several FISCs for operating P42 in electron / secondary beam mode.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We use three 4-jaw collimators during the commissioning with low intensity beams to adjust beam position and angle in the line, scanning on the T10 BSI and NA62 muon signals.</a:t>
            </a:r>
          </a:p>
          <a:p>
            <a:pPr marL="342900" indent="-34290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2000" b="0" dirty="0"/>
              <a:t>Note: The vacuum level of P42 is not comparable to the other transfer lines, typically at 1e-3 mbar to 1e-2 mbar. For best performance, SEMs should be pumped, ideally P42 vacuum consolidated.</a:t>
            </a:r>
          </a:p>
        </p:txBody>
      </p:sp>
    </p:spTree>
    <p:extLst>
      <p:ext uri="{BB962C8B-B14F-4D97-AF65-F5344CB8AC3E}">
        <p14:creationId xmlns:p14="http://schemas.microsoft.com/office/powerpoint/2010/main" val="4257507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76870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7339</TotalTime>
  <Words>285</Words>
  <Application>Microsoft Macintosh PowerPoint</Application>
  <PresentationFormat>Widescreen</PresentationFormat>
  <Paragraphs>15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Urgent Instrumentation  Requests for P42</vt:lpstr>
      <vt:lpstr>Beam Instrumentation – Existing and Needed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Johannes Bernhard</dc:creator>
  <cp:lastModifiedBy>Johannes Bernhard</cp:lastModifiedBy>
  <cp:revision>748</cp:revision>
  <cp:lastPrinted>2020-01-30T13:49:18Z</cp:lastPrinted>
  <dcterms:created xsi:type="dcterms:W3CDTF">2021-01-13T09:42:27Z</dcterms:created>
  <dcterms:modified xsi:type="dcterms:W3CDTF">2022-05-10T13:51:22Z</dcterms:modified>
</cp:coreProperties>
</file>