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68B9A-9B51-4ACF-A3F8-C7CEB2E1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500454-4298-4347-BE6F-69DC7F1F18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99C47-7BB9-41A3-A83B-2827CFBC4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A5853-31E3-40AD-88EC-02F5BB51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12B79-79B1-404E-9B1D-AFE1BA659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4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17F1C-5D7A-4865-B1D8-31BCAEB2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4AD8A6-DAFC-4364-B04D-60BFE51F4E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BD22F-4612-4E4D-AA84-5C2CEC21F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02835-DA70-4798-90E6-91ADE5AAA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A26DD-7249-4B9A-80E4-1860B1358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706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532023-0A2F-4D0A-B029-85D6AA278A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C0E38-671D-4D58-AB09-7E28BC2BD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9AE16-F974-49AD-AA93-B67D15573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B544C-A366-431D-830F-E082D28E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439C0-E795-4DA5-B1A6-67042C0DE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29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833EC-F996-4073-AAA2-F7DAB59E5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100AE-8E59-44A0-8567-B501E6610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B8B40-9055-4202-A8B7-8B609755C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4F72F-8E80-4359-8299-50E6FC413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10C57-C10C-48E0-B30E-E817772DC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56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87DE2-3C56-4E56-A179-1E62D47A9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F7389A-EDE2-4785-8C90-C34E0637D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4EA96-D68B-43FC-B68A-638203727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6681D-B492-4C53-AF3B-E10EA8F89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7AA86-CFAF-45E2-B9B5-48DEAB0A3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99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2337C-DEA8-411D-A5AA-828390B6D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C224D-DD4F-46F3-B725-4650877F0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82772-9FF3-4322-A723-87A7B7A28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583AF-1BE7-4E87-9681-9469B7AB3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FB06A-E4B8-4C5C-ACA8-5063484C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EDF8DA-A96B-45D0-95D4-E11131443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39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32FE-5BD5-4637-BEFF-A3AF7379C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C05A5-1038-458E-B695-A1995CA2E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5AE49-8809-4D0E-A899-6BD6A140C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668E8E-96FE-46BD-9BA3-D94D08412E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582299-E774-40D5-955C-547F8254E1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2C3643-7072-46A6-8F09-9EEC28B31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53DBFE-26BB-4533-A1EF-4FD5CEE65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3C79C6-6CD6-4CF7-B92D-237E83B80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59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C69B5-3ECA-4D3C-93C8-2C3ACB6B6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1E9B3F-A87B-4FE9-A6EE-C7D3EA7B9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746F28-F93F-4385-A9ED-50EF39A1F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67547-9B3A-45F2-B937-D6E03966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791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DB94D0-6822-461E-8CB5-2D624789C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34980-E61A-4CDD-B5AF-E9082C42B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00BEC-BC1D-452C-B4FA-C81C97468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98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A245B-B222-4B49-8B05-ACBE047A9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871D5-404E-4A3B-80D0-EFA972BC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43C174-F2F2-4059-A16F-19DFDC685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524B0-5280-4FC8-8E34-E699F6A14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918A2B-419D-46FD-A7EF-D3D97F64F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A1FEDC-B2AD-47C5-A9D7-8429B4706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3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AAE32-DC31-458C-B3E5-77084EED4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85D484-C4CA-471E-8C10-13C3E5207B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89010-B7C1-4F6B-9ADF-258943E3D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86612-39A7-4B8D-9D89-565262F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5654FF-57FE-413A-9C9E-65C44D3BD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AD7384-6C99-40CA-B84B-9FD15FB26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59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A0536C-7490-44DB-B54A-331AA17A7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4C46E-56C4-4B47-B2E2-4276F6073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EF970-9588-479C-83E3-9A042916B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817E4-372D-4535-9686-84485471FABA}" type="datetimeFigureOut">
              <a:rPr lang="en-GB" smtClean="0"/>
              <a:t>10/05/2022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24839-E6B5-4F89-9A4D-1C81ECFDF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535CE-16ED-4D24-8799-A65CA486E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4EFF3-44FD-405B-A7BC-4D060C2F2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941EE6C-AFAF-48E6-8B5A-27467006D72D}"/>
              </a:ext>
            </a:extLst>
          </p:cNvPr>
          <p:cNvSpPr txBox="1"/>
          <p:nvPr/>
        </p:nvSpPr>
        <p:spPr>
          <a:xfrm>
            <a:off x="1087642" y="672892"/>
            <a:ext cx="609414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Introduction</a:t>
            </a:r>
          </a:p>
          <a:p>
            <a:endParaRPr lang="en-GB" dirty="0"/>
          </a:p>
          <a:p>
            <a:r>
              <a:rPr lang="en-GB" dirty="0"/>
              <a:t>-&gt; Outcome of NA topical meetings + IEF workshop</a:t>
            </a:r>
          </a:p>
          <a:p>
            <a:br>
              <a:rPr lang="en-GB" dirty="0"/>
            </a:br>
            <a:r>
              <a:rPr lang="en-GB" dirty="0"/>
              <a:t>-&gt; Renewed mandate of the WG + new member list</a:t>
            </a:r>
          </a:p>
          <a:p>
            <a:br>
              <a:rPr lang="en-GB" dirty="0"/>
            </a:br>
            <a:r>
              <a:rPr lang="en-GB" dirty="0"/>
              <a:t>-&gt; Gather new requests for</a:t>
            </a:r>
            <a:br>
              <a:rPr lang="en-GB" dirty="0"/>
            </a:br>
            <a:r>
              <a:rPr lang="en-GB" dirty="0"/>
              <a:t>	- NA primary </a:t>
            </a:r>
            <a:br>
              <a:rPr lang="en-GB" dirty="0"/>
            </a:br>
            <a:r>
              <a:rPr lang="en-GB" dirty="0"/>
              <a:t>	- NA secondary</a:t>
            </a:r>
            <a:br>
              <a:rPr lang="en-GB" dirty="0"/>
            </a:br>
            <a:r>
              <a:rPr lang="en-GB" dirty="0"/>
              <a:t>	- EA primary </a:t>
            </a:r>
            <a:br>
              <a:rPr lang="en-GB" dirty="0"/>
            </a:br>
            <a:r>
              <a:rPr lang="en-GB" dirty="0"/>
              <a:t>	- EA secondary</a:t>
            </a:r>
            <a:br>
              <a:rPr lang="en-GB" dirty="0"/>
            </a:br>
            <a:r>
              <a:rPr lang="en-GB" dirty="0"/>
              <a:t>	- ELENA</a:t>
            </a:r>
          </a:p>
          <a:p>
            <a:br>
              <a:rPr lang="en-GB" dirty="0"/>
            </a:br>
            <a:r>
              <a:rPr lang="en-GB" dirty="0"/>
              <a:t>-&gt; New NA-CONS requests for Q3 2022</a:t>
            </a:r>
          </a:p>
        </p:txBody>
      </p:sp>
    </p:spTree>
    <p:extLst>
      <p:ext uri="{BB962C8B-B14F-4D97-AF65-F5344CB8AC3E}">
        <p14:creationId xmlns:p14="http://schemas.microsoft.com/office/powerpoint/2010/main" val="1357357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BDD9F8-7F63-40E6-BBE0-63D008A8C8BB}"/>
              </a:ext>
            </a:extLst>
          </p:cNvPr>
          <p:cNvSpPr txBox="1"/>
          <p:nvPr/>
        </p:nvSpPr>
        <p:spPr>
          <a:xfrm>
            <a:off x="1003666" y="728876"/>
            <a:ext cx="9950472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New mandate EABI-WG (draft for discussion)</a:t>
            </a:r>
          </a:p>
          <a:p>
            <a:endParaRPr lang="en-GB" dirty="0"/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1-Gather consolidation and upgrade requests for the North Area, East Area, AD/ELENA, and their transfer lines, including feedback from 2021 commissioning, machine operation, the North Area Topical meetings, and the IEF workshop 2021.</a:t>
            </a:r>
          </a:p>
          <a:p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2-Update accordingly the BI NA-CONS request document in time for the next MTP exercise.</a:t>
            </a:r>
          </a:p>
          <a:p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3-Identify new R&amp;D needs.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4-Gathering feedback from operation.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5-EABI-WG reports to IEFC.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6-Include FTN (AD)</a:t>
            </a:r>
          </a:p>
        </p:txBody>
      </p:sp>
    </p:spTree>
    <p:extLst>
      <p:ext uri="{BB962C8B-B14F-4D97-AF65-F5344CB8AC3E}">
        <p14:creationId xmlns:p14="http://schemas.microsoft.com/office/powerpoint/2010/main" val="324921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149</Words>
  <Application>Microsoft Macintosh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Inaki Ortega Ruiz</dc:creator>
  <cp:lastModifiedBy>Inaki Ortega</cp:lastModifiedBy>
  <cp:revision>5</cp:revision>
  <dcterms:created xsi:type="dcterms:W3CDTF">2022-05-10T12:55:56Z</dcterms:created>
  <dcterms:modified xsi:type="dcterms:W3CDTF">2022-05-10T15:57:31Z</dcterms:modified>
</cp:coreProperties>
</file>