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259" r:id="rId2"/>
    <p:sldId id="257" r:id="rId3"/>
    <p:sldId id="260" r:id="rId4"/>
    <p:sldId id="261" r:id="rId5"/>
    <p:sldId id="258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701" autoAdjust="0"/>
  </p:normalViewPr>
  <p:slideViewPr>
    <p:cSldViewPr snapToGrid="0" snapToObjects="1">
      <p:cViewPr varScale="1">
        <p:scale>
          <a:sx n="91" d="100"/>
          <a:sy n="91" d="100"/>
        </p:scale>
        <p:origin x="72" y="43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26/04/2022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LSWG, 26/04/2022                     Jan Uythoven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LSWG, 26/04/2022                     Jan Uythoven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LSWG, 26/04/2022                     Jan Uythoven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LSWG, 26/04/2022                     Jan Uythoven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02043" y="4767263"/>
            <a:ext cx="717631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GB"/>
              <a:t>LSWG, 26/04/2022                     Jan Uythoven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LSWG, 26/04/2022                     Jan Uythoven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LSWG, 26/04/2022                     Jan Uythoven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LSWG, 26/04/2022                     Jan Uythoven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L</a:t>
            </a:r>
            <a:r>
              <a:rPr lang="en-GB" dirty="0"/>
              <a:t>HC MDs 2022: Intro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199" y="2543342"/>
            <a:ext cx="6925733" cy="705331"/>
          </a:xfrm>
        </p:spPr>
        <p:txBody>
          <a:bodyPr>
            <a:normAutofit/>
          </a:bodyPr>
          <a:lstStyle/>
          <a:p>
            <a:r>
              <a:rPr lang="en-GB" dirty="0"/>
              <a:t>Jan Uythoven, Matteo Solfaroli, Gianni Iadarola</a:t>
            </a:r>
          </a:p>
          <a:p>
            <a:r>
              <a:rPr lang="en-GB" dirty="0"/>
              <a:t>LSWG 26/04/2022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B46DCF-BE34-4CA5-AC8B-EF9E80A24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340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MDs in 2022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Floating MD Block</a:t>
            </a:r>
          </a:p>
          <a:p>
            <a:pPr lvl="1"/>
            <a:r>
              <a:rPr lang="en-GB" dirty="0"/>
              <a:t>Reduced by 1 day</a:t>
            </a:r>
          </a:p>
          <a:p>
            <a:pPr lvl="1"/>
            <a:r>
              <a:rPr lang="en-GB" dirty="0"/>
              <a:t>First day 18</a:t>
            </a:r>
            <a:r>
              <a:rPr lang="en-GB" baseline="30000" dirty="0"/>
              <a:t>th</a:t>
            </a:r>
            <a:r>
              <a:rPr lang="en-GB" dirty="0"/>
              <a:t> June</a:t>
            </a:r>
          </a:p>
          <a:p>
            <a:r>
              <a:rPr lang="en-GB" dirty="0"/>
              <a:t>MD block 1</a:t>
            </a:r>
          </a:p>
          <a:p>
            <a:pPr lvl="1"/>
            <a:r>
              <a:rPr lang="en-GB" dirty="0"/>
              <a:t>Also reduced – tbc</a:t>
            </a:r>
          </a:p>
          <a:p>
            <a:pPr lvl="1"/>
            <a:r>
              <a:rPr lang="en-GB" dirty="0"/>
              <a:t>Starting 8 Sept</a:t>
            </a:r>
          </a:p>
          <a:p>
            <a:r>
              <a:rPr lang="en-GB" dirty="0"/>
              <a:t>MD block 2</a:t>
            </a:r>
          </a:p>
          <a:p>
            <a:pPr lvl="1"/>
            <a:r>
              <a:rPr lang="en-GB" dirty="0"/>
              <a:t>Also reduced – tbc</a:t>
            </a:r>
          </a:p>
          <a:p>
            <a:pPr lvl="1"/>
            <a:r>
              <a:rPr lang="en-GB" dirty="0"/>
              <a:t>Starting 3</a:t>
            </a:r>
            <a:r>
              <a:rPr lang="en-GB" baseline="30000" dirty="0"/>
              <a:t>rd</a:t>
            </a:r>
            <a:r>
              <a:rPr lang="en-GB" dirty="0"/>
              <a:t> Nov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938210" y="4767263"/>
            <a:ext cx="6475844" cy="273844"/>
          </a:xfrm>
        </p:spPr>
        <p:txBody>
          <a:bodyPr/>
          <a:lstStyle/>
          <a:p>
            <a:pPr algn="l"/>
            <a:r>
              <a:rPr lang="en-GB"/>
              <a:t>LSWG, 26/04/2022                     Jan Uythoven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4382CF-2DBF-4435-9C41-8EEB34517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336" y="24027"/>
            <a:ext cx="43121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224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11BE0-80BA-4F5D-A00C-08A299C28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Next dates – </a:t>
            </a:r>
            <a:r>
              <a:rPr lang="fr-CH" dirty="0" err="1"/>
              <a:t>tbc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86078-D0EC-4209-8045-22DC0BCB5B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/>
              <a:t>26/4 LSWG</a:t>
            </a:r>
          </a:p>
          <a:p>
            <a:r>
              <a:rPr lang="fr-CH" dirty="0"/>
              <a:t>03/5 </a:t>
            </a:r>
            <a:r>
              <a:rPr lang="fr-CH" dirty="0" err="1"/>
              <a:t>Request</a:t>
            </a:r>
            <a:r>
              <a:rPr lang="fr-CH" dirty="0"/>
              <a:t> for </a:t>
            </a:r>
            <a:r>
              <a:rPr lang="fr-CH" dirty="0" err="1"/>
              <a:t>procedures</a:t>
            </a:r>
            <a:endParaRPr lang="fr-CH" dirty="0"/>
          </a:p>
          <a:p>
            <a:r>
              <a:rPr lang="en-GB" dirty="0"/>
              <a:t>11/5 LMC presentation on MDs</a:t>
            </a:r>
          </a:p>
          <a:p>
            <a:r>
              <a:rPr lang="en-GB" dirty="0"/>
              <a:t>17/5 Procedures submitted – new format</a:t>
            </a:r>
          </a:p>
          <a:p>
            <a:r>
              <a:rPr lang="en-GB" dirty="0"/>
              <a:t>24/5 </a:t>
            </a:r>
            <a:r>
              <a:rPr lang="en-GB" dirty="0" err="1"/>
              <a:t>rMPP</a:t>
            </a:r>
            <a:r>
              <a:rPr lang="en-GB" dirty="0"/>
              <a:t> meeting </a:t>
            </a:r>
          </a:p>
          <a:p>
            <a:r>
              <a:rPr lang="en-GB" dirty="0"/>
              <a:t>Schedule</a:t>
            </a:r>
          </a:p>
          <a:p>
            <a:r>
              <a:rPr lang="en-GB" dirty="0"/>
              <a:t>18/6 First Floating MD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BCBB53-7E25-4BCF-89D6-58BFDCEF95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LSWG, 26/04/2022                    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36AD75-9CE8-4844-BABC-36AF958644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239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AA112F20-90C4-4447-BCF7-9451A79B45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138"/>
            <a:ext cx="9144000" cy="144054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4CFB8-0FC9-4682-9642-70F3358CA3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704" y="1512443"/>
            <a:ext cx="8229600" cy="2339366"/>
          </a:xfrm>
        </p:spPr>
        <p:txBody>
          <a:bodyPr>
            <a:normAutofit fontScale="92500" lnSpcReduction="20000"/>
          </a:bodyPr>
          <a:lstStyle/>
          <a:p>
            <a:r>
              <a:rPr lang="fr-CH" dirty="0"/>
              <a:t>Integrated in the ASM-</a:t>
            </a:r>
            <a:r>
              <a:rPr lang="fr-CH" dirty="0" err="1"/>
              <a:t>form</a:t>
            </a:r>
            <a:endParaRPr lang="fr-CH" dirty="0"/>
          </a:p>
          <a:p>
            <a:pPr lvl="1"/>
            <a:r>
              <a:rPr lang="fr-CH" dirty="0"/>
              <a:t>Intelligent editor, can </a:t>
            </a:r>
            <a:r>
              <a:rPr lang="fr-CH" dirty="0" err="1"/>
              <a:t>upload</a:t>
            </a:r>
            <a:r>
              <a:rPr lang="fr-CH" dirty="0"/>
              <a:t> </a:t>
            </a:r>
            <a:r>
              <a:rPr lang="fr-CH" dirty="0" err="1"/>
              <a:t>pictures</a:t>
            </a:r>
            <a:r>
              <a:rPr lang="fr-CH" dirty="0"/>
              <a:t> etc.</a:t>
            </a:r>
          </a:p>
          <a:p>
            <a:pPr lvl="1"/>
            <a:r>
              <a:rPr lang="fr-CH" dirty="0" err="1"/>
              <a:t>Avoid</a:t>
            </a:r>
            <a:r>
              <a:rPr lang="fr-CH" dirty="0"/>
              <a:t> double information on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characteristics</a:t>
            </a:r>
            <a:r>
              <a:rPr lang="fr-CH" dirty="0"/>
              <a:t> etc. </a:t>
            </a:r>
          </a:p>
          <a:p>
            <a:r>
              <a:rPr lang="fr-CH" dirty="0" err="1"/>
              <a:t>Please</a:t>
            </a:r>
            <a:r>
              <a:rPr lang="fr-CH" dirty="0"/>
              <a:t> </a:t>
            </a:r>
            <a:r>
              <a:rPr lang="fr-CH" dirty="0" err="1"/>
              <a:t>complete</a:t>
            </a:r>
            <a:r>
              <a:rPr lang="fr-CH" dirty="0"/>
              <a:t> all the </a:t>
            </a:r>
            <a:r>
              <a:rPr lang="fr-CH" dirty="0" err="1"/>
              <a:t>different</a:t>
            </a:r>
            <a:r>
              <a:rPr lang="fr-CH" dirty="0"/>
              <a:t> </a:t>
            </a:r>
            <a:r>
              <a:rPr lang="fr-CH" dirty="0" err="1"/>
              <a:t>tabs</a:t>
            </a:r>
            <a:endParaRPr lang="fr-CH" dirty="0"/>
          </a:p>
          <a:p>
            <a:r>
              <a:rPr lang="fr-CH" dirty="0"/>
              <a:t>Update the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characteristics</a:t>
            </a:r>
            <a:r>
              <a:rPr lang="fr-CH" dirty="0"/>
              <a:t> if </a:t>
            </a:r>
            <a:r>
              <a:rPr lang="fr-CH" dirty="0" err="1"/>
              <a:t>needed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5E8C35-22FE-4895-AE84-B756DEA894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 dirty="0"/>
              <a:t>LSWG, 26/04/2022                     Jan Uythoven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430160-2A14-4BFB-9A38-8940730947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FC0C778-096D-483B-92DC-4F8111733EB2}"/>
              </a:ext>
            </a:extLst>
          </p:cNvPr>
          <p:cNvSpPr/>
          <p:nvPr/>
        </p:nvSpPr>
        <p:spPr>
          <a:xfrm>
            <a:off x="1799207" y="71903"/>
            <a:ext cx="2124399" cy="52378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F0E4E9A-3864-4231-9036-F985DFB70D4C}"/>
              </a:ext>
            </a:extLst>
          </p:cNvPr>
          <p:cNvSpPr/>
          <p:nvPr/>
        </p:nvSpPr>
        <p:spPr>
          <a:xfrm>
            <a:off x="241914" y="22859"/>
            <a:ext cx="1428943" cy="52378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EF248D-B296-4A3E-BEB9-0FDD4D65050D}"/>
              </a:ext>
            </a:extLst>
          </p:cNvPr>
          <p:cNvSpPr/>
          <p:nvPr/>
        </p:nvSpPr>
        <p:spPr>
          <a:xfrm>
            <a:off x="5889097" y="71903"/>
            <a:ext cx="1707472" cy="52378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2F275E0-70BF-4747-B49A-F1DBAC27B40E}"/>
              </a:ext>
            </a:extLst>
          </p:cNvPr>
          <p:cNvSpPr/>
          <p:nvPr/>
        </p:nvSpPr>
        <p:spPr>
          <a:xfrm>
            <a:off x="3969474" y="71903"/>
            <a:ext cx="1707472" cy="52378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34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815493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 standard template.potx" id="{C29DA60B-71C0-4C22-A405-F3432406019F}" vid="{DC818F09-3889-4605-A872-6F2F98E31C2E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standard template</Template>
  <TotalTime>28</TotalTime>
  <Words>131</Words>
  <Application>Microsoft Office PowerPoint</Application>
  <PresentationFormat>On-screen Show (16:9)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CERN2Corporate16-9</vt:lpstr>
      <vt:lpstr>LHC MDs 2022: Intro</vt:lpstr>
      <vt:lpstr>MDs in 2022 </vt:lpstr>
      <vt:lpstr>Next dates – tbc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Uythoven</dc:creator>
  <cp:lastModifiedBy>Jan Uythoven</cp:lastModifiedBy>
  <cp:revision>4</cp:revision>
  <dcterms:created xsi:type="dcterms:W3CDTF">2022-04-26T11:23:14Z</dcterms:created>
  <dcterms:modified xsi:type="dcterms:W3CDTF">2022-04-26T11:51:55Z</dcterms:modified>
</cp:coreProperties>
</file>