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30275213" cy="42803763"/>
  <p:notesSz cx="6797675" cy="9928225"/>
  <p:defaultTextStyle>
    <a:defPPr>
      <a:defRPr lang="en-US"/>
    </a:defPPr>
    <a:lvl1pPr marL="0" algn="l" defTabSz="3745259" rtl="0" eaLnBrk="1" latinLnBrk="0" hangingPunct="1">
      <a:defRPr sz="7354" kern="1200">
        <a:solidFill>
          <a:schemeClr val="tx1"/>
        </a:solidFill>
        <a:latin typeface="+mn-lt"/>
        <a:ea typeface="+mn-ea"/>
        <a:cs typeface="+mn-cs"/>
      </a:defRPr>
    </a:lvl1pPr>
    <a:lvl2pPr marL="1872630" algn="l" defTabSz="3745259" rtl="0" eaLnBrk="1" latinLnBrk="0" hangingPunct="1">
      <a:defRPr sz="7354" kern="1200">
        <a:solidFill>
          <a:schemeClr val="tx1"/>
        </a:solidFill>
        <a:latin typeface="+mn-lt"/>
        <a:ea typeface="+mn-ea"/>
        <a:cs typeface="+mn-cs"/>
      </a:defRPr>
    </a:lvl2pPr>
    <a:lvl3pPr marL="3745259" algn="l" defTabSz="3745259" rtl="0" eaLnBrk="1" latinLnBrk="0" hangingPunct="1">
      <a:defRPr sz="7354" kern="1200">
        <a:solidFill>
          <a:schemeClr val="tx1"/>
        </a:solidFill>
        <a:latin typeface="+mn-lt"/>
        <a:ea typeface="+mn-ea"/>
        <a:cs typeface="+mn-cs"/>
      </a:defRPr>
    </a:lvl3pPr>
    <a:lvl4pPr marL="5617889" algn="l" defTabSz="3745259" rtl="0" eaLnBrk="1" latinLnBrk="0" hangingPunct="1">
      <a:defRPr sz="7354" kern="1200">
        <a:solidFill>
          <a:schemeClr val="tx1"/>
        </a:solidFill>
        <a:latin typeface="+mn-lt"/>
        <a:ea typeface="+mn-ea"/>
        <a:cs typeface="+mn-cs"/>
      </a:defRPr>
    </a:lvl4pPr>
    <a:lvl5pPr marL="7490518" algn="l" defTabSz="3745259" rtl="0" eaLnBrk="1" latinLnBrk="0" hangingPunct="1">
      <a:defRPr sz="7354" kern="1200">
        <a:solidFill>
          <a:schemeClr val="tx1"/>
        </a:solidFill>
        <a:latin typeface="+mn-lt"/>
        <a:ea typeface="+mn-ea"/>
        <a:cs typeface="+mn-cs"/>
      </a:defRPr>
    </a:lvl5pPr>
    <a:lvl6pPr marL="9363147" algn="l" defTabSz="3745259" rtl="0" eaLnBrk="1" latinLnBrk="0" hangingPunct="1">
      <a:defRPr sz="7354" kern="1200">
        <a:solidFill>
          <a:schemeClr val="tx1"/>
        </a:solidFill>
        <a:latin typeface="+mn-lt"/>
        <a:ea typeface="+mn-ea"/>
        <a:cs typeface="+mn-cs"/>
      </a:defRPr>
    </a:lvl6pPr>
    <a:lvl7pPr marL="11235777" algn="l" defTabSz="3745259" rtl="0" eaLnBrk="1" latinLnBrk="0" hangingPunct="1">
      <a:defRPr sz="7354" kern="1200">
        <a:solidFill>
          <a:schemeClr val="tx1"/>
        </a:solidFill>
        <a:latin typeface="+mn-lt"/>
        <a:ea typeface="+mn-ea"/>
        <a:cs typeface="+mn-cs"/>
      </a:defRPr>
    </a:lvl7pPr>
    <a:lvl8pPr marL="13108406" algn="l" defTabSz="3745259" rtl="0" eaLnBrk="1" latinLnBrk="0" hangingPunct="1">
      <a:defRPr sz="7354" kern="1200">
        <a:solidFill>
          <a:schemeClr val="tx1"/>
        </a:solidFill>
        <a:latin typeface="+mn-lt"/>
        <a:ea typeface="+mn-ea"/>
        <a:cs typeface="+mn-cs"/>
      </a:defRPr>
    </a:lvl8pPr>
    <a:lvl9pPr marL="14981036" algn="l" defTabSz="3745259" rtl="0" eaLnBrk="1" latinLnBrk="0" hangingPunct="1">
      <a:defRPr sz="735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18" userDrawn="1">
          <p15:clr>
            <a:srgbClr val="A4A3A4"/>
          </p15:clr>
        </p15:guide>
        <p15:guide id="2" pos="95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B4F2"/>
    <a:srgbClr val="233947"/>
    <a:srgbClr val="F3975B"/>
    <a:srgbClr val="800000"/>
    <a:srgbClr val="D98A56"/>
    <a:srgbClr val="0489FF"/>
    <a:srgbClr val="C083F4"/>
    <a:srgbClr val="ABC1C5"/>
    <a:srgbClr val="B0BA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 autoAdjust="0"/>
    <p:restoredTop sz="95322" autoAdjust="0"/>
  </p:normalViewPr>
  <p:slideViewPr>
    <p:cSldViewPr>
      <p:cViewPr varScale="1">
        <p:scale>
          <a:sx n="34" d="100"/>
          <a:sy n="34" d="100"/>
        </p:scale>
        <p:origin x="552" y="168"/>
      </p:cViewPr>
      <p:guideLst>
        <p:guide orient="horz" pos="13418"/>
        <p:guide pos="9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384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2946400" cy="496491"/>
          </a:xfrm>
          <a:prstGeom prst="rect">
            <a:avLst/>
          </a:prstGeom>
        </p:spPr>
        <p:txBody>
          <a:bodyPr vert="horz" lIns="91695" tIns="45849" rIns="91695" bIns="458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92" y="3"/>
            <a:ext cx="2946400" cy="496491"/>
          </a:xfrm>
          <a:prstGeom prst="rect">
            <a:avLst/>
          </a:prstGeom>
        </p:spPr>
        <p:txBody>
          <a:bodyPr vert="horz" lIns="91695" tIns="45849" rIns="91695" bIns="45849" rtlCol="0"/>
          <a:lstStyle>
            <a:lvl1pPr algn="r">
              <a:defRPr sz="1200"/>
            </a:lvl1pPr>
          </a:lstStyle>
          <a:p>
            <a:fld id="{0F17B7FB-602B-7549-BCB8-1F8C32340094}" type="datetimeFigureOut">
              <a:rPr lang="en-US" smtClean="0"/>
              <a:pPr/>
              <a:t>14-Mar-19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82800" y="742950"/>
            <a:ext cx="26320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695" tIns="45849" rIns="91695" bIns="4584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3" y="4715869"/>
            <a:ext cx="5438775" cy="4468419"/>
          </a:xfrm>
          <a:prstGeom prst="rect">
            <a:avLst/>
          </a:prstGeom>
        </p:spPr>
        <p:txBody>
          <a:bodyPr vert="horz" lIns="91695" tIns="45849" rIns="91695" bIns="458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9430140"/>
            <a:ext cx="2946400" cy="496491"/>
          </a:xfrm>
          <a:prstGeom prst="rect">
            <a:avLst/>
          </a:prstGeom>
        </p:spPr>
        <p:txBody>
          <a:bodyPr vert="horz" lIns="91695" tIns="45849" rIns="91695" bIns="458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92" y="9430140"/>
            <a:ext cx="2946400" cy="496491"/>
          </a:xfrm>
          <a:prstGeom prst="rect">
            <a:avLst/>
          </a:prstGeom>
        </p:spPr>
        <p:txBody>
          <a:bodyPr vert="horz" lIns="91695" tIns="45849" rIns="91695" bIns="45849" rtlCol="0" anchor="b"/>
          <a:lstStyle>
            <a:lvl1pPr algn="r">
              <a:defRPr sz="1200"/>
            </a:lvl1pPr>
          </a:lstStyle>
          <a:p>
            <a:fld id="{08C092A9-63DB-4A42-BC43-23689A3183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258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10017" rtl="0" eaLnBrk="1" latinLnBrk="0" hangingPunct="1">
      <a:defRPr sz="1076" kern="1200">
        <a:solidFill>
          <a:schemeClr val="tx1"/>
        </a:solidFill>
        <a:latin typeface="+mn-lt"/>
        <a:ea typeface="+mn-ea"/>
        <a:cs typeface="+mn-cs"/>
      </a:defRPr>
    </a:lvl1pPr>
    <a:lvl2pPr marL="410017" algn="l" defTabSz="410017" rtl="0" eaLnBrk="1" latinLnBrk="0" hangingPunct="1">
      <a:defRPr sz="1076" kern="1200">
        <a:solidFill>
          <a:schemeClr val="tx1"/>
        </a:solidFill>
        <a:latin typeface="+mn-lt"/>
        <a:ea typeface="+mn-ea"/>
        <a:cs typeface="+mn-cs"/>
      </a:defRPr>
    </a:lvl2pPr>
    <a:lvl3pPr marL="820034" algn="l" defTabSz="410017" rtl="0" eaLnBrk="1" latinLnBrk="0" hangingPunct="1">
      <a:defRPr sz="1076" kern="1200">
        <a:solidFill>
          <a:schemeClr val="tx1"/>
        </a:solidFill>
        <a:latin typeface="+mn-lt"/>
        <a:ea typeface="+mn-ea"/>
        <a:cs typeface="+mn-cs"/>
      </a:defRPr>
    </a:lvl3pPr>
    <a:lvl4pPr marL="1230051" algn="l" defTabSz="410017" rtl="0" eaLnBrk="1" latinLnBrk="0" hangingPunct="1">
      <a:defRPr sz="1076" kern="1200">
        <a:solidFill>
          <a:schemeClr val="tx1"/>
        </a:solidFill>
        <a:latin typeface="+mn-lt"/>
        <a:ea typeface="+mn-ea"/>
        <a:cs typeface="+mn-cs"/>
      </a:defRPr>
    </a:lvl4pPr>
    <a:lvl5pPr marL="1640068" algn="l" defTabSz="410017" rtl="0" eaLnBrk="1" latinLnBrk="0" hangingPunct="1">
      <a:defRPr sz="1076" kern="1200">
        <a:solidFill>
          <a:schemeClr val="tx1"/>
        </a:solidFill>
        <a:latin typeface="+mn-lt"/>
        <a:ea typeface="+mn-ea"/>
        <a:cs typeface="+mn-cs"/>
      </a:defRPr>
    </a:lvl5pPr>
    <a:lvl6pPr marL="2050085" algn="l" defTabSz="410017" rtl="0" eaLnBrk="1" latinLnBrk="0" hangingPunct="1">
      <a:defRPr sz="1076" kern="1200">
        <a:solidFill>
          <a:schemeClr val="tx1"/>
        </a:solidFill>
        <a:latin typeface="+mn-lt"/>
        <a:ea typeface="+mn-ea"/>
        <a:cs typeface="+mn-cs"/>
      </a:defRPr>
    </a:lvl6pPr>
    <a:lvl7pPr marL="2460102" algn="l" defTabSz="410017" rtl="0" eaLnBrk="1" latinLnBrk="0" hangingPunct="1">
      <a:defRPr sz="1076" kern="1200">
        <a:solidFill>
          <a:schemeClr val="tx1"/>
        </a:solidFill>
        <a:latin typeface="+mn-lt"/>
        <a:ea typeface="+mn-ea"/>
        <a:cs typeface="+mn-cs"/>
      </a:defRPr>
    </a:lvl7pPr>
    <a:lvl8pPr marL="2870119" algn="l" defTabSz="410017" rtl="0" eaLnBrk="1" latinLnBrk="0" hangingPunct="1">
      <a:defRPr sz="1076" kern="1200">
        <a:solidFill>
          <a:schemeClr val="tx1"/>
        </a:solidFill>
        <a:latin typeface="+mn-lt"/>
        <a:ea typeface="+mn-ea"/>
        <a:cs typeface="+mn-cs"/>
      </a:defRPr>
    </a:lvl8pPr>
    <a:lvl9pPr marL="3280136" algn="l" defTabSz="410017" rtl="0" eaLnBrk="1" latinLnBrk="0" hangingPunct="1">
      <a:defRPr sz="107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C092A9-63DB-4A42-BC43-23689A3183E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2216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2" y="13296913"/>
            <a:ext cx="25733931" cy="917506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1282" y="24255467"/>
            <a:ext cx="21192650" cy="1093873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320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0641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0962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1283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1604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1925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2246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256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755C2-72BB-468C-9478-6FF4DE2F7058}" type="datetimeFigureOut">
              <a:rPr lang="en-GB" smtClean="0"/>
              <a:pPr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B775-1E9F-41A9-AEE3-25FC8DE357A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6206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755C2-72BB-468C-9478-6FF4DE2F7058}" type="datetimeFigureOut">
              <a:rPr lang="en-GB" smtClean="0"/>
              <a:pPr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B775-1E9F-41A9-AEE3-25FC8DE357A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4740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2762273" y="7569924"/>
            <a:ext cx="31888838" cy="16123741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85243" y="7569924"/>
            <a:ext cx="95172446" cy="16123741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755C2-72BB-468C-9478-6FF4DE2F7058}" type="datetimeFigureOut">
              <a:rPr lang="en-GB" smtClean="0"/>
              <a:pPr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B775-1E9F-41A9-AEE3-25FC8DE357A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500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755C2-72BB-468C-9478-6FF4DE2F7058}" type="datetimeFigureOut">
              <a:rPr lang="en-GB" smtClean="0"/>
              <a:pPr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B775-1E9F-41A9-AEE3-25FC8DE357A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7996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534" y="27505387"/>
            <a:ext cx="25733931" cy="8501303"/>
          </a:xfrm>
        </p:spPr>
        <p:txBody>
          <a:bodyPr anchor="t"/>
          <a:lstStyle>
            <a:lvl1pPr algn="l">
              <a:defRPr sz="9045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1534" y="18142065"/>
            <a:ext cx="25733931" cy="9363321"/>
          </a:xfrm>
        </p:spPr>
        <p:txBody>
          <a:bodyPr anchor="b"/>
          <a:lstStyle>
            <a:lvl1pPr marL="0" indent="0">
              <a:buNone/>
              <a:defRPr sz="4498">
                <a:solidFill>
                  <a:schemeClr val="tx1">
                    <a:tint val="75000"/>
                  </a:schemeClr>
                </a:solidFill>
              </a:defRPr>
            </a:lvl1pPr>
            <a:lvl2pPr marL="1032092" indent="0">
              <a:buNone/>
              <a:defRPr sz="4053">
                <a:solidFill>
                  <a:schemeClr val="tx1">
                    <a:tint val="75000"/>
                  </a:schemeClr>
                </a:solidFill>
              </a:defRPr>
            </a:lvl2pPr>
            <a:lvl3pPr marL="2064184" indent="0">
              <a:buNone/>
              <a:defRPr sz="3608">
                <a:solidFill>
                  <a:schemeClr val="tx1">
                    <a:tint val="75000"/>
                  </a:schemeClr>
                </a:solidFill>
              </a:defRPr>
            </a:lvl3pPr>
            <a:lvl4pPr marL="3096276" indent="0">
              <a:buNone/>
              <a:defRPr sz="3163">
                <a:solidFill>
                  <a:schemeClr val="tx1">
                    <a:tint val="75000"/>
                  </a:schemeClr>
                </a:solidFill>
              </a:defRPr>
            </a:lvl4pPr>
            <a:lvl5pPr marL="4128368" indent="0">
              <a:buNone/>
              <a:defRPr sz="3163">
                <a:solidFill>
                  <a:schemeClr val="tx1">
                    <a:tint val="75000"/>
                  </a:schemeClr>
                </a:solidFill>
              </a:defRPr>
            </a:lvl5pPr>
            <a:lvl6pPr marL="5160460" indent="0">
              <a:buNone/>
              <a:defRPr sz="3163">
                <a:solidFill>
                  <a:schemeClr val="tx1">
                    <a:tint val="75000"/>
                  </a:schemeClr>
                </a:solidFill>
              </a:defRPr>
            </a:lvl6pPr>
            <a:lvl7pPr marL="6192553" indent="0">
              <a:buNone/>
              <a:defRPr sz="3163">
                <a:solidFill>
                  <a:schemeClr val="tx1">
                    <a:tint val="75000"/>
                  </a:schemeClr>
                </a:solidFill>
              </a:defRPr>
            </a:lvl7pPr>
            <a:lvl8pPr marL="7224644" indent="0">
              <a:buNone/>
              <a:defRPr sz="3163">
                <a:solidFill>
                  <a:schemeClr val="tx1">
                    <a:tint val="75000"/>
                  </a:schemeClr>
                </a:solidFill>
              </a:defRPr>
            </a:lvl8pPr>
            <a:lvl9pPr marL="8256737" indent="0">
              <a:buNone/>
              <a:defRPr sz="31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755C2-72BB-468C-9478-6FF4DE2F7058}" type="datetimeFigureOut">
              <a:rPr lang="en-GB" smtClean="0"/>
              <a:pPr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B775-1E9F-41A9-AEE3-25FC8DE357A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0453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85242" y="44091845"/>
            <a:ext cx="63530644" cy="124715505"/>
          </a:xfrm>
        </p:spPr>
        <p:txBody>
          <a:bodyPr/>
          <a:lstStyle>
            <a:lvl1pPr>
              <a:defRPr sz="6327"/>
            </a:lvl1pPr>
            <a:lvl2pPr>
              <a:defRPr sz="5437"/>
            </a:lvl2pPr>
            <a:lvl3pPr>
              <a:defRPr sz="4498"/>
            </a:lvl3pPr>
            <a:lvl4pPr>
              <a:defRPr sz="4053"/>
            </a:lvl4pPr>
            <a:lvl5pPr>
              <a:defRPr sz="4053"/>
            </a:lvl5pPr>
            <a:lvl6pPr>
              <a:defRPr sz="4053"/>
            </a:lvl6pPr>
            <a:lvl7pPr>
              <a:defRPr sz="4053"/>
            </a:lvl7pPr>
            <a:lvl8pPr>
              <a:defRPr sz="4053"/>
            </a:lvl8pPr>
            <a:lvl9pPr>
              <a:defRPr sz="405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120472" y="44091845"/>
            <a:ext cx="63530641" cy="124715505"/>
          </a:xfrm>
        </p:spPr>
        <p:txBody>
          <a:bodyPr/>
          <a:lstStyle>
            <a:lvl1pPr>
              <a:defRPr sz="6327"/>
            </a:lvl1pPr>
            <a:lvl2pPr>
              <a:defRPr sz="5437"/>
            </a:lvl2pPr>
            <a:lvl3pPr>
              <a:defRPr sz="4498"/>
            </a:lvl3pPr>
            <a:lvl4pPr>
              <a:defRPr sz="4053"/>
            </a:lvl4pPr>
            <a:lvl5pPr>
              <a:defRPr sz="4053"/>
            </a:lvl5pPr>
            <a:lvl6pPr>
              <a:defRPr sz="4053"/>
            </a:lvl6pPr>
            <a:lvl7pPr>
              <a:defRPr sz="4053"/>
            </a:lvl7pPr>
            <a:lvl8pPr>
              <a:defRPr sz="4053"/>
            </a:lvl8pPr>
            <a:lvl9pPr>
              <a:defRPr sz="405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755C2-72BB-468C-9478-6FF4DE2F7058}" type="datetimeFigureOut">
              <a:rPr lang="en-GB" smtClean="0"/>
              <a:pPr/>
              <a:t>14/03/2019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B775-1E9F-41A9-AEE3-25FC8DE357A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9592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1" y="1714138"/>
            <a:ext cx="27247693" cy="713396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762" y="9581310"/>
            <a:ext cx="13376810" cy="3993033"/>
          </a:xfrm>
        </p:spPr>
        <p:txBody>
          <a:bodyPr anchor="b"/>
          <a:lstStyle>
            <a:lvl1pPr marL="0" indent="0">
              <a:buNone/>
              <a:defRPr sz="5437" b="1"/>
            </a:lvl1pPr>
            <a:lvl2pPr marL="1032092" indent="0">
              <a:buNone/>
              <a:defRPr sz="4498" b="1"/>
            </a:lvl2pPr>
            <a:lvl3pPr marL="2064184" indent="0">
              <a:buNone/>
              <a:defRPr sz="4053" b="1"/>
            </a:lvl3pPr>
            <a:lvl4pPr marL="3096276" indent="0">
              <a:buNone/>
              <a:defRPr sz="3608" b="1"/>
            </a:lvl4pPr>
            <a:lvl5pPr marL="4128368" indent="0">
              <a:buNone/>
              <a:defRPr sz="3608" b="1"/>
            </a:lvl5pPr>
            <a:lvl6pPr marL="5160460" indent="0">
              <a:buNone/>
              <a:defRPr sz="3608" b="1"/>
            </a:lvl6pPr>
            <a:lvl7pPr marL="6192553" indent="0">
              <a:buNone/>
              <a:defRPr sz="3608" b="1"/>
            </a:lvl7pPr>
            <a:lvl8pPr marL="7224644" indent="0">
              <a:buNone/>
              <a:defRPr sz="3608" b="1"/>
            </a:lvl8pPr>
            <a:lvl9pPr marL="8256737" indent="0">
              <a:buNone/>
              <a:defRPr sz="360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3762" y="13574343"/>
            <a:ext cx="13376810" cy="24661709"/>
          </a:xfrm>
        </p:spPr>
        <p:txBody>
          <a:bodyPr/>
          <a:lstStyle>
            <a:lvl1pPr>
              <a:defRPr sz="5437"/>
            </a:lvl1pPr>
            <a:lvl2pPr>
              <a:defRPr sz="4498"/>
            </a:lvl2pPr>
            <a:lvl3pPr>
              <a:defRPr sz="4053"/>
            </a:lvl3pPr>
            <a:lvl4pPr>
              <a:defRPr sz="3608"/>
            </a:lvl4pPr>
            <a:lvl5pPr>
              <a:defRPr sz="3608"/>
            </a:lvl5pPr>
            <a:lvl6pPr>
              <a:defRPr sz="3608"/>
            </a:lvl6pPr>
            <a:lvl7pPr>
              <a:defRPr sz="3608"/>
            </a:lvl7pPr>
            <a:lvl8pPr>
              <a:defRPr sz="3608"/>
            </a:lvl8pPr>
            <a:lvl9pPr>
              <a:defRPr sz="360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79390" y="9581310"/>
            <a:ext cx="13382065" cy="3993033"/>
          </a:xfrm>
        </p:spPr>
        <p:txBody>
          <a:bodyPr anchor="b"/>
          <a:lstStyle>
            <a:lvl1pPr marL="0" indent="0">
              <a:buNone/>
              <a:defRPr sz="5437" b="1"/>
            </a:lvl1pPr>
            <a:lvl2pPr marL="1032092" indent="0">
              <a:buNone/>
              <a:defRPr sz="4498" b="1"/>
            </a:lvl2pPr>
            <a:lvl3pPr marL="2064184" indent="0">
              <a:buNone/>
              <a:defRPr sz="4053" b="1"/>
            </a:lvl3pPr>
            <a:lvl4pPr marL="3096276" indent="0">
              <a:buNone/>
              <a:defRPr sz="3608" b="1"/>
            </a:lvl4pPr>
            <a:lvl5pPr marL="4128368" indent="0">
              <a:buNone/>
              <a:defRPr sz="3608" b="1"/>
            </a:lvl5pPr>
            <a:lvl6pPr marL="5160460" indent="0">
              <a:buNone/>
              <a:defRPr sz="3608" b="1"/>
            </a:lvl6pPr>
            <a:lvl7pPr marL="6192553" indent="0">
              <a:buNone/>
              <a:defRPr sz="3608" b="1"/>
            </a:lvl7pPr>
            <a:lvl8pPr marL="7224644" indent="0">
              <a:buNone/>
              <a:defRPr sz="3608" b="1"/>
            </a:lvl8pPr>
            <a:lvl9pPr marL="8256737" indent="0">
              <a:buNone/>
              <a:defRPr sz="360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79390" y="13574343"/>
            <a:ext cx="13382065" cy="24661709"/>
          </a:xfrm>
        </p:spPr>
        <p:txBody>
          <a:bodyPr/>
          <a:lstStyle>
            <a:lvl1pPr>
              <a:defRPr sz="5437"/>
            </a:lvl1pPr>
            <a:lvl2pPr>
              <a:defRPr sz="4498"/>
            </a:lvl2pPr>
            <a:lvl3pPr>
              <a:defRPr sz="4053"/>
            </a:lvl3pPr>
            <a:lvl4pPr>
              <a:defRPr sz="3608"/>
            </a:lvl4pPr>
            <a:lvl5pPr>
              <a:defRPr sz="3608"/>
            </a:lvl5pPr>
            <a:lvl6pPr>
              <a:defRPr sz="3608"/>
            </a:lvl6pPr>
            <a:lvl7pPr>
              <a:defRPr sz="3608"/>
            </a:lvl7pPr>
            <a:lvl8pPr>
              <a:defRPr sz="3608"/>
            </a:lvl8pPr>
            <a:lvl9pPr>
              <a:defRPr sz="360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755C2-72BB-468C-9478-6FF4DE2F7058}" type="datetimeFigureOut">
              <a:rPr lang="en-GB" smtClean="0"/>
              <a:pPr/>
              <a:t>14/03/2019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B775-1E9F-41A9-AEE3-25FC8DE357A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0485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755C2-72BB-468C-9478-6FF4DE2F7058}" type="datetimeFigureOut">
              <a:rPr lang="en-GB" smtClean="0"/>
              <a:pPr/>
              <a:t>14/03/2019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B775-1E9F-41A9-AEE3-25FC8DE357A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8506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755C2-72BB-468C-9478-6FF4DE2F7058}" type="datetimeFigureOut">
              <a:rPr lang="en-GB" smtClean="0"/>
              <a:pPr/>
              <a:t>14/03/2019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B775-1E9F-41A9-AEE3-25FC8DE357A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7863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2" y="1704224"/>
            <a:ext cx="9960337" cy="7252861"/>
          </a:xfrm>
        </p:spPr>
        <p:txBody>
          <a:bodyPr anchor="b"/>
          <a:lstStyle>
            <a:lvl1pPr algn="l">
              <a:defRPr sz="4498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6767" y="1704226"/>
            <a:ext cx="16924685" cy="36531826"/>
          </a:xfrm>
        </p:spPr>
        <p:txBody>
          <a:bodyPr/>
          <a:lstStyle>
            <a:lvl1pPr>
              <a:defRPr sz="7216"/>
            </a:lvl1pPr>
            <a:lvl2pPr>
              <a:defRPr sz="6327"/>
            </a:lvl2pPr>
            <a:lvl3pPr>
              <a:defRPr sz="5437"/>
            </a:lvl3pPr>
            <a:lvl4pPr>
              <a:defRPr sz="4498"/>
            </a:lvl4pPr>
            <a:lvl5pPr>
              <a:defRPr sz="4498"/>
            </a:lvl5pPr>
            <a:lvl6pPr>
              <a:defRPr sz="4498"/>
            </a:lvl6pPr>
            <a:lvl7pPr>
              <a:defRPr sz="4498"/>
            </a:lvl7pPr>
            <a:lvl8pPr>
              <a:defRPr sz="4498"/>
            </a:lvl8pPr>
            <a:lvl9pPr>
              <a:defRPr sz="44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3762" y="8957087"/>
            <a:ext cx="9960337" cy="29278965"/>
          </a:xfrm>
        </p:spPr>
        <p:txBody>
          <a:bodyPr/>
          <a:lstStyle>
            <a:lvl1pPr marL="0" indent="0">
              <a:buNone/>
              <a:defRPr sz="3163"/>
            </a:lvl1pPr>
            <a:lvl2pPr marL="1032092" indent="0">
              <a:buNone/>
              <a:defRPr sz="2718"/>
            </a:lvl2pPr>
            <a:lvl3pPr marL="2064184" indent="0">
              <a:buNone/>
              <a:defRPr sz="2274"/>
            </a:lvl3pPr>
            <a:lvl4pPr marL="3096276" indent="0">
              <a:buNone/>
              <a:defRPr sz="2026"/>
            </a:lvl4pPr>
            <a:lvl5pPr marL="4128368" indent="0">
              <a:buNone/>
              <a:defRPr sz="2026"/>
            </a:lvl5pPr>
            <a:lvl6pPr marL="5160460" indent="0">
              <a:buNone/>
              <a:defRPr sz="2026"/>
            </a:lvl6pPr>
            <a:lvl7pPr marL="6192553" indent="0">
              <a:buNone/>
              <a:defRPr sz="2026"/>
            </a:lvl7pPr>
            <a:lvl8pPr marL="7224644" indent="0">
              <a:buNone/>
              <a:defRPr sz="2026"/>
            </a:lvl8pPr>
            <a:lvl9pPr marL="8256737" indent="0">
              <a:buNone/>
              <a:defRPr sz="202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755C2-72BB-468C-9478-6FF4DE2F7058}" type="datetimeFigureOut">
              <a:rPr lang="en-GB" smtClean="0"/>
              <a:pPr/>
              <a:t>14/03/2019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B775-1E9F-41A9-AEE3-25FC8DE357A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883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4154" y="29962637"/>
            <a:ext cx="18165128" cy="3537258"/>
          </a:xfrm>
        </p:spPr>
        <p:txBody>
          <a:bodyPr anchor="b"/>
          <a:lstStyle>
            <a:lvl1pPr algn="l">
              <a:defRPr sz="4498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4154" y="3824595"/>
            <a:ext cx="18165128" cy="25682258"/>
          </a:xfrm>
        </p:spPr>
        <p:txBody>
          <a:bodyPr/>
          <a:lstStyle>
            <a:lvl1pPr marL="0" indent="0">
              <a:buNone/>
              <a:defRPr sz="7216"/>
            </a:lvl1pPr>
            <a:lvl2pPr marL="1032092" indent="0">
              <a:buNone/>
              <a:defRPr sz="6327"/>
            </a:lvl2pPr>
            <a:lvl3pPr marL="2064184" indent="0">
              <a:buNone/>
              <a:defRPr sz="5437"/>
            </a:lvl3pPr>
            <a:lvl4pPr marL="3096276" indent="0">
              <a:buNone/>
              <a:defRPr sz="4498"/>
            </a:lvl4pPr>
            <a:lvl5pPr marL="4128368" indent="0">
              <a:buNone/>
              <a:defRPr sz="4498"/>
            </a:lvl5pPr>
            <a:lvl6pPr marL="5160460" indent="0">
              <a:buNone/>
              <a:defRPr sz="4498"/>
            </a:lvl6pPr>
            <a:lvl7pPr marL="6192553" indent="0">
              <a:buNone/>
              <a:defRPr sz="4498"/>
            </a:lvl7pPr>
            <a:lvl8pPr marL="7224644" indent="0">
              <a:buNone/>
              <a:defRPr sz="4498"/>
            </a:lvl8pPr>
            <a:lvl9pPr marL="8256737" indent="0">
              <a:buNone/>
              <a:defRPr sz="4498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4154" y="33499895"/>
            <a:ext cx="18165128" cy="5023495"/>
          </a:xfrm>
        </p:spPr>
        <p:txBody>
          <a:bodyPr/>
          <a:lstStyle>
            <a:lvl1pPr marL="0" indent="0">
              <a:buNone/>
              <a:defRPr sz="3163"/>
            </a:lvl1pPr>
            <a:lvl2pPr marL="1032092" indent="0">
              <a:buNone/>
              <a:defRPr sz="2718"/>
            </a:lvl2pPr>
            <a:lvl3pPr marL="2064184" indent="0">
              <a:buNone/>
              <a:defRPr sz="2274"/>
            </a:lvl3pPr>
            <a:lvl4pPr marL="3096276" indent="0">
              <a:buNone/>
              <a:defRPr sz="2026"/>
            </a:lvl4pPr>
            <a:lvl5pPr marL="4128368" indent="0">
              <a:buNone/>
              <a:defRPr sz="2026"/>
            </a:lvl5pPr>
            <a:lvl6pPr marL="5160460" indent="0">
              <a:buNone/>
              <a:defRPr sz="2026"/>
            </a:lvl6pPr>
            <a:lvl7pPr marL="6192553" indent="0">
              <a:buNone/>
              <a:defRPr sz="2026"/>
            </a:lvl7pPr>
            <a:lvl8pPr marL="7224644" indent="0">
              <a:buNone/>
              <a:defRPr sz="2026"/>
            </a:lvl8pPr>
            <a:lvl9pPr marL="8256737" indent="0">
              <a:buNone/>
              <a:defRPr sz="202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755C2-72BB-468C-9478-6FF4DE2F7058}" type="datetimeFigureOut">
              <a:rPr lang="en-GB" smtClean="0"/>
              <a:pPr/>
              <a:t>14/03/2019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B775-1E9F-41A9-AEE3-25FC8DE357A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1451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13761" y="1714138"/>
            <a:ext cx="27247693" cy="7133960"/>
          </a:xfrm>
          <a:prstGeom prst="rect">
            <a:avLst/>
          </a:prstGeom>
        </p:spPr>
        <p:txBody>
          <a:bodyPr vert="horz" lIns="417625" tIns="208812" rIns="417625" bIns="208812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761" y="9987550"/>
            <a:ext cx="27247693" cy="28248506"/>
          </a:xfrm>
          <a:prstGeom prst="rect">
            <a:avLst/>
          </a:prstGeom>
        </p:spPr>
        <p:txBody>
          <a:bodyPr vert="horz" lIns="417625" tIns="208812" rIns="417625" bIns="208812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13761" y="39672752"/>
            <a:ext cx="7064217" cy="2278903"/>
          </a:xfrm>
          <a:prstGeom prst="rect">
            <a:avLst/>
          </a:prstGeom>
        </p:spPr>
        <p:txBody>
          <a:bodyPr vert="horz" lIns="417625" tIns="208812" rIns="417625" bIns="208812" rtlCol="0" anchor="ctr"/>
          <a:lstStyle>
            <a:lvl1pPr algn="l">
              <a:defRPr sz="271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755C2-72BB-468C-9478-6FF4DE2F7058}" type="datetimeFigureOut">
              <a:rPr lang="en-GB" smtClean="0"/>
              <a:pPr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344032" y="39672752"/>
            <a:ext cx="9587150" cy="2278903"/>
          </a:xfrm>
          <a:prstGeom prst="rect">
            <a:avLst/>
          </a:prstGeom>
        </p:spPr>
        <p:txBody>
          <a:bodyPr vert="horz" lIns="417625" tIns="208812" rIns="417625" bIns="208812" rtlCol="0" anchor="ctr"/>
          <a:lstStyle>
            <a:lvl1pPr algn="ctr">
              <a:defRPr sz="271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697236" y="39672752"/>
            <a:ext cx="7064217" cy="2278903"/>
          </a:xfrm>
          <a:prstGeom prst="rect">
            <a:avLst/>
          </a:prstGeom>
        </p:spPr>
        <p:txBody>
          <a:bodyPr vert="horz" lIns="417625" tIns="208812" rIns="417625" bIns="208812" rtlCol="0" anchor="ctr"/>
          <a:lstStyle>
            <a:lvl1pPr algn="r">
              <a:defRPr sz="271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E9B775-1E9F-41A9-AEE3-25FC8DE357A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1014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064184" rtl="0" eaLnBrk="1" latinLnBrk="0" hangingPunct="1">
        <a:spcBef>
          <a:spcPct val="0"/>
        </a:spcBef>
        <a:buNone/>
        <a:defRPr sz="993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74069" indent="-774069" algn="l" defTabSz="2064184" rtl="0" eaLnBrk="1" latinLnBrk="0" hangingPunct="1">
        <a:spcBef>
          <a:spcPct val="20000"/>
        </a:spcBef>
        <a:buFont typeface="Arial" pitchFamily="34" charset="0"/>
        <a:buChar char="•"/>
        <a:defRPr sz="7216" kern="1200">
          <a:solidFill>
            <a:schemeClr val="tx1"/>
          </a:solidFill>
          <a:latin typeface="+mn-lt"/>
          <a:ea typeface="+mn-ea"/>
          <a:cs typeface="+mn-cs"/>
        </a:defRPr>
      </a:lvl1pPr>
      <a:lvl2pPr marL="1677150" indent="-645057" algn="l" defTabSz="2064184" rtl="0" eaLnBrk="1" latinLnBrk="0" hangingPunct="1">
        <a:spcBef>
          <a:spcPct val="20000"/>
        </a:spcBef>
        <a:buFont typeface="Arial" pitchFamily="34" charset="0"/>
        <a:buChar char="–"/>
        <a:defRPr sz="6327" kern="1200">
          <a:solidFill>
            <a:schemeClr val="tx1"/>
          </a:solidFill>
          <a:latin typeface="+mn-lt"/>
          <a:ea typeface="+mn-ea"/>
          <a:cs typeface="+mn-cs"/>
        </a:defRPr>
      </a:lvl2pPr>
      <a:lvl3pPr marL="2580230" indent="-516046" algn="l" defTabSz="2064184" rtl="0" eaLnBrk="1" latinLnBrk="0" hangingPunct="1">
        <a:spcBef>
          <a:spcPct val="20000"/>
        </a:spcBef>
        <a:buFont typeface="Arial" pitchFamily="34" charset="0"/>
        <a:buChar char="•"/>
        <a:defRPr sz="5437" kern="1200">
          <a:solidFill>
            <a:schemeClr val="tx1"/>
          </a:solidFill>
          <a:latin typeface="+mn-lt"/>
          <a:ea typeface="+mn-ea"/>
          <a:cs typeface="+mn-cs"/>
        </a:defRPr>
      </a:lvl3pPr>
      <a:lvl4pPr marL="3612322" indent="-516046" algn="l" defTabSz="2064184" rtl="0" eaLnBrk="1" latinLnBrk="0" hangingPunct="1">
        <a:spcBef>
          <a:spcPct val="20000"/>
        </a:spcBef>
        <a:buFont typeface="Arial" pitchFamily="34" charset="0"/>
        <a:buChar char="–"/>
        <a:defRPr sz="4498" kern="1200">
          <a:solidFill>
            <a:schemeClr val="tx1"/>
          </a:solidFill>
          <a:latin typeface="+mn-lt"/>
          <a:ea typeface="+mn-ea"/>
          <a:cs typeface="+mn-cs"/>
        </a:defRPr>
      </a:lvl4pPr>
      <a:lvl5pPr marL="4644414" indent="-516046" algn="l" defTabSz="2064184" rtl="0" eaLnBrk="1" latinLnBrk="0" hangingPunct="1">
        <a:spcBef>
          <a:spcPct val="20000"/>
        </a:spcBef>
        <a:buFont typeface="Arial" pitchFamily="34" charset="0"/>
        <a:buChar char="»"/>
        <a:defRPr sz="4498" kern="1200">
          <a:solidFill>
            <a:schemeClr val="tx1"/>
          </a:solidFill>
          <a:latin typeface="+mn-lt"/>
          <a:ea typeface="+mn-ea"/>
          <a:cs typeface="+mn-cs"/>
        </a:defRPr>
      </a:lvl5pPr>
      <a:lvl6pPr marL="5676507" indent="-516046" algn="l" defTabSz="2064184" rtl="0" eaLnBrk="1" latinLnBrk="0" hangingPunct="1">
        <a:spcBef>
          <a:spcPct val="20000"/>
        </a:spcBef>
        <a:buFont typeface="Arial" pitchFamily="34" charset="0"/>
        <a:buChar char="•"/>
        <a:defRPr sz="4498" kern="1200">
          <a:solidFill>
            <a:schemeClr val="tx1"/>
          </a:solidFill>
          <a:latin typeface="+mn-lt"/>
          <a:ea typeface="+mn-ea"/>
          <a:cs typeface="+mn-cs"/>
        </a:defRPr>
      </a:lvl6pPr>
      <a:lvl7pPr marL="6708599" indent="-516046" algn="l" defTabSz="2064184" rtl="0" eaLnBrk="1" latinLnBrk="0" hangingPunct="1">
        <a:spcBef>
          <a:spcPct val="20000"/>
        </a:spcBef>
        <a:buFont typeface="Arial" pitchFamily="34" charset="0"/>
        <a:buChar char="•"/>
        <a:defRPr sz="4498" kern="1200">
          <a:solidFill>
            <a:schemeClr val="tx1"/>
          </a:solidFill>
          <a:latin typeface="+mn-lt"/>
          <a:ea typeface="+mn-ea"/>
          <a:cs typeface="+mn-cs"/>
        </a:defRPr>
      </a:lvl7pPr>
      <a:lvl8pPr marL="7740691" indent="-516046" algn="l" defTabSz="2064184" rtl="0" eaLnBrk="1" latinLnBrk="0" hangingPunct="1">
        <a:spcBef>
          <a:spcPct val="20000"/>
        </a:spcBef>
        <a:buFont typeface="Arial" pitchFamily="34" charset="0"/>
        <a:buChar char="•"/>
        <a:defRPr sz="4498" kern="1200">
          <a:solidFill>
            <a:schemeClr val="tx1"/>
          </a:solidFill>
          <a:latin typeface="+mn-lt"/>
          <a:ea typeface="+mn-ea"/>
          <a:cs typeface="+mn-cs"/>
        </a:defRPr>
      </a:lvl8pPr>
      <a:lvl9pPr marL="8772783" indent="-516046" algn="l" defTabSz="2064184" rtl="0" eaLnBrk="1" latinLnBrk="0" hangingPunct="1">
        <a:spcBef>
          <a:spcPct val="20000"/>
        </a:spcBef>
        <a:buFont typeface="Arial" pitchFamily="34" charset="0"/>
        <a:buChar char="•"/>
        <a:defRPr sz="44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064184" rtl="0" eaLnBrk="1" latinLnBrk="0" hangingPunct="1">
        <a:defRPr sz="4053" kern="1200">
          <a:solidFill>
            <a:schemeClr val="tx1"/>
          </a:solidFill>
          <a:latin typeface="+mn-lt"/>
          <a:ea typeface="+mn-ea"/>
          <a:cs typeface="+mn-cs"/>
        </a:defRPr>
      </a:lvl1pPr>
      <a:lvl2pPr marL="1032092" algn="l" defTabSz="2064184" rtl="0" eaLnBrk="1" latinLnBrk="0" hangingPunct="1">
        <a:defRPr sz="4053" kern="1200">
          <a:solidFill>
            <a:schemeClr val="tx1"/>
          </a:solidFill>
          <a:latin typeface="+mn-lt"/>
          <a:ea typeface="+mn-ea"/>
          <a:cs typeface="+mn-cs"/>
        </a:defRPr>
      </a:lvl2pPr>
      <a:lvl3pPr marL="2064184" algn="l" defTabSz="2064184" rtl="0" eaLnBrk="1" latinLnBrk="0" hangingPunct="1">
        <a:defRPr sz="4053" kern="1200">
          <a:solidFill>
            <a:schemeClr val="tx1"/>
          </a:solidFill>
          <a:latin typeface="+mn-lt"/>
          <a:ea typeface="+mn-ea"/>
          <a:cs typeface="+mn-cs"/>
        </a:defRPr>
      </a:lvl3pPr>
      <a:lvl4pPr marL="3096276" algn="l" defTabSz="2064184" rtl="0" eaLnBrk="1" latinLnBrk="0" hangingPunct="1">
        <a:defRPr sz="4053" kern="1200">
          <a:solidFill>
            <a:schemeClr val="tx1"/>
          </a:solidFill>
          <a:latin typeface="+mn-lt"/>
          <a:ea typeface="+mn-ea"/>
          <a:cs typeface="+mn-cs"/>
        </a:defRPr>
      </a:lvl4pPr>
      <a:lvl5pPr marL="4128368" algn="l" defTabSz="2064184" rtl="0" eaLnBrk="1" latinLnBrk="0" hangingPunct="1">
        <a:defRPr sz="4053" kern="1200">
          <a:solidFill>
            <a:schemeClr val="tx1"/>
          </a:solidFill>
          <a:latin typeface="+mn-lt"/>
          <a:ea typeface="+mn-ea"/>
          <a:cs typeface="+mn-cs"/>
        </a:defRPr>
      </a:lvl5pPr>
      <a:lvl6pPr marL="5160460" algn="l" defTabSz="2064184" rtl="0" eaLnBrk="1" latinLnBrk="0" hangingPunct="1">
        <a:defRPr sz="4053" kern="1200">
          <a:solidFill>
            <a:schemeClr val="tx1"/>
          </a:solidFill>
          <a:latin typeface="+mn-lt"/>
          <a:ea typeface="+mn-ea"/>
          <a:cs typeface="+mn-cs"/>
        </a:defRPr>
      </a:lvl6pPr>
      <a:lvl7pPr marL="6192553" algn="l" defTabSz="2064184" rtl="0" eaLnBrk="1" latinLnBrk="0" hangingPunct="1">
        <a:defRPr sz="4053" kern="1200">
          <a:solidFill>
            <a:schemeClr val="tx1"/>
          </a:solidFill>
          <a:latin typeface="+mn-lt"/>
          <a:ea typeface="+mn-ea"/>
          <a:cs typeface="+mn-cs"/>
        </a:defRPr>
      </a:lvl7pPr>
      <a:lvl8pPr marL="7224644" algn="l" defTabSz="2064184" rtl="0" eaLnBrk="1" latinLnBrk="0" hangingPunct="1">
        <a:defRPr sz="4053" kern="1200">
          <a:solidFill>
            <a:schemeClr val="tx1"/>
          </a:solidFill>
          <a:latin typeface="+mn-lt"/>
          <a:ea typeface="+mn-ea"/>
          <a:cs typeface="+mn-cs"/>
        </a:defRPr>
      </a:lvl8pPr>
      <a:lvl9pPr marL="8256737" algn="l" defTabSz="2064184" rtl="0" eaLnBrk="1" latinLnBrk="0" hangingPunct="1">
        <a:defRPr sz="405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760492" y="4516242"/>
            <a:ext cx="20754229" cy="1323439"/>
          </a:xfrm>
          <a:prstGeom prst="rect">
            <a:avLst/>
          </a:prstGeom>
          <a:solidFill>
            <a:schemeClr val="bg1">
              <a:alpha val="90000"/>
            </a:schemeClr>
          </a:solidFill>
          <a:ln w="76200">
            <a:solidFill>
              <a:srgbClr val="233947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8000" b="1" dirty="0">
                <a:solidFill>
                  <a:srgbClr val="233947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T4.3 </a:t>
            </a:r>
            <a:r>
              <a:rPr lang="en-US" sz="8000" b="1">
                <a:solidFill>
                  <a:srgbClr val="233947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Smart </a:t>
            </a:r>
            <a:r>
              <a:rPr lang="en-US" sz="8000" b="1" smtClean="0">
                <a:solidFill>
                  <a:srgbClr val="233947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Wireless Diagnostics</a:t>
            </a:r>
            <a:r>
              <a:rPr lang="en-US" sz="8000" b="1" dirty="0">
                <a:solidFill>
                  <a:srgbClr val="233947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fr-FR" sz="8000" dirty="0">
              <a:solidFill>
                <a:srgbClr val="233947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32190" y="1953250"/>
            <a:ext cx="1842550" cy="14466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CE29D13-7921-E146-98BF-49D7DCD55C46}"/>
              </a:ext>
            </a:extLst>
          </p:cNvPr>
          <p:cNvSpPr txBox="1">
            <a:spLocks/>
          </p:cNvSpPr>
          <p:nvPr/>
        </p:nvSpPr>
        <p:spPr>
          <a:xfrm>
            <a:off x="15243734" y="24847306"/>
            <a:ext cx="14233082" cy="6657325"/>
          </a:xfrm>
          <a:prstGeom prst="rect">
            <a:avLst/>
          </a:prstGeom>
          <a:solidFill>
            <a:schemeClr val="accent5">
              <a:lumMod val="40000"/>
              <a:lumOff val="60000"/>
              <a:alpha val="80000"/>
            </a:schemeClr>
          </a:solidFill>
          <a:effectLst>
            <a:softEdge rad="63500"/>
          </a:effectLst>
        </p:spPr>
        <p:txBody>
          <a:bodyPr/>
          <a:lstStyle>
            <a:lvl1pPr marL="774069" indent="-774069" algn="l" defTabSz="20641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2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77150" indent="-645057" algn="l" defTabSz="206418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3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80230" indent="-516046" algn="l" defTabSz="20641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543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12322" indent="-516046" algn="l" defTabSz="206418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44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644414" indent="-516046" algn="l" defTabSz="2064184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44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676507" indent="-516046" algn="l" defTabSz="20641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4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708599" indent="-516046" algn="l" defTabSz="20641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4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740691" indent="-516046" algn="l" defTabSz="20641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4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772783" indent="-516046" algn="l" defTabSz="20641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4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main </a:t>
            </a:r>
            <a:r>
              <a:rPr lang="en-GB" sz="2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objectives </a:t>
            </a:r>
            <a:r>
              <a:rPr lang="en-GB" sz="2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are:</a:t>
            </a:r>
            <a:endParaRPr lang="en-GB" sz="28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280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</a:t>
            </a:r>
            <a:r>
              <a:rPr lang="en-GB" sz="280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confine the electronics </a:t>
            </a:r>
            <a:r>
              <a:rPr lang="en-GB" sz="2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monitoring, diagnostics, control and protection functionalities inside the superconducting magnet. This reduces the complexity of mechanical and thermal design eliminating the need of inserts for the instrumentation</a:t>
            </a:r>
          </a:p>
          <a:p>
            <a:r>
              <a:rPr lang="en-GB" sz="280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</a:t>
            </a:r>
            <a:r>
              <a:rPr lang="en-GB" sz="280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have </a:t>
            </a:r>
            <a:r>
              <a:rPr lang="en-GB" sz="2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more and different types of sensors that are </a:t>
            </a:r>
            <a:r>
              <a:rPr lang="en-GB" sz="280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better and faster </a:t>
            </a:r>
            <a:r>
              <a:rPr lang="en-GB" sz="2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collecting abundant high precision </a:t>
            </a:r>
            <a:r>
              <a:rPr lang="en-GB" sz="280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real-time </a:t>
            </a:r>
            <a:r>
              <a:rPr lang="en-GB" sz="280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data</a:t>
            </a:r>
            <a:endParaRPr lang="en-GB" sz="280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280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</a:t>
            </a:r>
            <a:r>
              <a:rPr lang="en-GB" sz="2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“virtualise” the highly complex instrumentation and </a:t>
            </a:r>
            <a:r>
              <a:rPr lang="en-GB" sz="280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profit from </a:t>
            </a:r>
            <a:r>
              <a:rPr lang="en-GB" sz="2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new </a:t>
            </a:r>
            <a:r>
              <a:rPr lang="en-GB" sz="280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Big Data technologies and Artificial Intelligence</a:t>
            </a:r>
            <a:r>
              <a:rPr lang="en-GB" sz="2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This will reduce significantly the required time to gain “expert experience” from the superconducting magnets and will allow us to understand </a:t>
            </a:r>
            <a:r>
              <a:rPr lang="en-GB" sz="280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solve the problems</a:t>
            </a:r>
            <a:r>
              <a:rPr lang="en-GB" sz="2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we are facing at the technology edge of superconductors</a:t>
            </a:r>
          </a:p>
          <a:p>
            <a:r>
              <a:rPr lang="en-GB" sz="280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</a:t>
            </a:r>
            <a:r>
              <a:rPr lang="en-GB" sz="280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access </a:t>
            </a:r>
            <a:r>
              <a:rPr lang="en-GB" sz="2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superconducting magnet </a:t>
            </a:r>
            <a:r>
              <a:rPr lang="en-GB" sz="280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efficiently and conveniently </a:t>
            </a:r>
            <a:r>
              <a:rPr lang="en-GB" sz="2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from remote devices (like smart phones, tablets or intelligent </a:t>
            </a:r>
            <a:r>
              <a:rPr lang="en-GB" sz="2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screens</a:t>
            </a:r>
            <a:r>
              <a:rPr lang="en-GB" sz="2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endParaRPr lang="en-GB" sz="28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en-US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TextBox 6">
            <a:extLst>
              <a:ext uri="{FF2B5EF4-FFF2-40B4-BE49-F238E27FC236}">
                <a16:creationId xmlns:a16="http://schemas.microsoft.com/office/drawing/2014/main" id="{6896256B-EBA5-244F-9FAB-DFADE5CD80F0}"/>
              </a:ext>
            </a:extLst>
          </p:cNvPr>
          <p:cNvSpPr txBox="1"/>
          <p:nvPr/>
        </p:nvSpPr>
        <p:spPr>
          <a:xfrm>
            <a:off x="11527479" y="14918820"/>
            <a:ext cx="28684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Medical MRI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5879508D-3D01-8D46-BFE7-6850821D53E1}"/>
              </a:ext>
            </a:extLst>
          </p:cNvPr>
          <p:cNvSpPr txBox="1">
            <a:spLocks/>
          </p:cNvSpPr>
          <p:nvPr/>
        </p:nvSpPr>
        <p:spPr>
          <a:xfrm>
            <a:off x="1679451" y="6868400"/>
            <a:ext cx="13504005" cy="2721731"/>
          </a:xfrm>
          <a:prstGeom prst="rect">
            <a:avLst/>
          </a:prstGeom>
          <a:solidFill>
            <a:schemeClr val="tx2">
              <a:lumMod val="20000"/>
              <a:lumOff val="80000"/>
              <a:alpha val="80000"/>
            </a:schemeClr>
          </a:solidFill>
          <a:effectLst>
            <a:softEdge rad="63500"/>
          </a:effectLst>
        </p:spPr>
        <p:txBody>
          <a:bodyPr/>
          <a:lstStyle>
            <a:lvl1pPr marL="774069" indent="-774069" algn="l" defTabSz="20641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2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77150" indent="-645057" algn="l" defTabSz="206418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3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80230" indent="-516046" algn="l" defTabSz="20641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543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12322" indent="-516046" algn="l" defTabSz="206418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44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644414" indent="-516046" algn="l" defTabSz="2064184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44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676507" indent="-516046" algn="l" defTabSz="20641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4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708599" indent="-516046" algn="l" defTabSz="20641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4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740691" indent="-516046" algn="l" defTabSz="20641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4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772783" indent="-516046" algn="l" defTabSz="20641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4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3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if …</a:t>
            </a:r>
          </a:p>
          <a:p>
            <a:pPr marL="0" indent="0">
              <a:buFont typeface="Arial" pitchFamily="34" charset="0"/>
              <a:buNone/>
            </a:pPr>
            <a:endParaRPr lang="en-US" sz="3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Font typeface="Arial" pitchFamily="34" charset="0"/>
              <a:buNone/>
            </a:pPr>
            <a:r>
              <a:rPr lang="en-US" sz="3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 treat a superconducting magnet as an IoT device.</a:t>
            </a:r>
          </a:p>
          <a:p>
            <a:pPr marL="0" indent="0">
              <a:buFont typeface="Arial" pitchFamily="34" charset="0"/>
              <a:buNone/>
            </a:pPr>
            <a:endParaRPr lang="en-US" dirty="0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AB27EBFB-9B2E-9B49-8C96-BC55A76ABFD8}"/>
              </a:ext>
            </a:extLst>
          </p:cNvPr>
          <p:cNvSpPr txBox="1">
            <a:spLocks/>
          </p:cNvSpPr>
          <p:nvPr/>
        </p:nvSpPr>
        <p:spPr>
          <a:xfrm>
            <a:off x="1198006" y="16944106"/>
            <a:ext cx="12211408" cy="3593679"/>
          </a:xfrm>
          <a:prstGeom prst="rect">
            <a:avLst/>
          </a:prstGeom>
          <a:solidFill>
            <a:schemeClr val="tx2">
              <a:lumMod val="20000"/>
              <a:lumOff val="80000"/>
              <a:alpha val="80000"/>
            </a:schemeClr>
          </a:solidFill>
          <a:effectLst>
            <a:softEdge rad="63500"/>
          </a:effectLst>
        </p:spPr>
        <p:txBody>
          <a:bodyPr/>
          <a:lstStyle>
            <a:lvl1pPr marL="774069" indent="-774069" algn="l" defTabSz="20641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2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77150" indent="-645057" algn="l" defTabSz="206418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3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80230" indent="-516046" algn="l" defTabSz="20641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543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12322" indent="-516046" algn="l" defTabSz="206418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44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644414" indent="-516046" algn="l" defTabSz="2064184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44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676507" indent="-516046" algn="l" defTabSz="20641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4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708599" indent="-516046" algn="l" defTabSz="20641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4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740691" indent="-516046" algn="l" defTabSz="20641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4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772783" indent="-516046" algn="l" defTabSz="20641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4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GB" sz="3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if …</a:t>
            </a:r>
          </a:p>
          <a:p>
            <a:pPr marL="0" indent="0">
              <a:buFont typeface="Arial" pitchFamily="34" charset="0"/>
              <a:buNone/>
            </a:pPr>
            <a:endParaRPr lang="en-GB" sz="360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Font typeface="Arial" pitchFamily="34" charset="0"/>
              <a:buNone/>
            </a:pPr>
            <a:r>
              <a:rPr lang="en-GB" sz="36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 </a:t>
            </a:r>
            <a:r>
              <a:rPr lang="en-GB" sz="3600" dirty="0">
                <a:solidFill>
                  <a:schemeClr val="accent6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confine</a:t>
            </a:r>
            <a:r>
              <a:rPr lang="en-GB" sz="3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embedded electronics and sensors for the instrumentation inside the cryogenic vessel with </a:t>
            </a:r>
            <a:r>
              <a:rPr lang="en-GB" sz="3600" dirty="0">
                <a:solidFill>
                  <a:schemeClr val="accent6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wireless</a:t>
            </a:r>
            <a:r>
              <a:rPr lang="en-GB" sz="3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transmission for </a:t>
            </a:r>
            <a:r>
              <a:rPr lang="en-GB" sz="3600" dirty="0">
                <a:solidFill>
                  <a:schemeClr val="accent6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data and power</a:t>
            </a:r>
            <a:r>
              <a:rPr lang="en-GB" sz="3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pic>
        <p:nvPicPr>
          <p:cNvPr id="13" name="Picture 5">
            <a:extLst>
              <a:ext uri="{FF2B5EF4-FFF2-40B4-BE49-F238E27FC236}">
                <a16:creationId xmlns:a16="http://schemas.microsoft.com/office/drawing/2014/main" id="{069CE904-B9FD-C344-92D1-A6B80435167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7379" y="7733674"/>
            <a:ext cx="2297071" cy="240597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1" name="Picture 3">
            <a:extLst>
              <a:ext uri="{FF2B5EF4-FFF2-40B4-BE49-F238E27FC236}">
                <a16:creationId xmlns:a16="http://schemas.microsoft.com/office/drawing/2014/main" id="{5B5AF4AE-8B2E-964B-A733-15C0BF93859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5035" y="10918704"/>
            <a:ext cx="5351957" cy="4013968"/>
          </a:xfrm>
          <a:prstGeom prst="rect">
            <a:avLst/>
          </a:prstGeom>
          <a:effectLst>
            <a:softEdge rad="38100"/>
          </a:effectLst>
        </p:spPr>
      </p:pic>
      <p:pic>
        <p:nvPicPr>
          <p:cNvPr id="23" name="Picture 3">
            <a:extLst>
              <a:ext uri="{FF2B5EF4-FFF2-40B4-BE49-F238E27FC236}">
                <a16:creationId xmlns:a16="http://schemas.microsoft.com/office/drawing/2014/main" id="{B55501A2-6057-AD45-9D09-7A37611F678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433590" y="21778099"/>
            <a:ext cx="7442303" cy="558172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24" name="Picture 4">
            <a:extLst>
              <a:ext uri="{FF2B5EF4-FFF2-40B4-BE49-F238E27FC236}">
                <a16:creationId xmlns:a16="http://schemas.microsoft.com/office/drawing/2014/main" id="{2A158C16-8D14-6445-BFEA-01336C95D10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474656" y="32774567"/>
            <a:ext cx="4152712" cy="5536949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25" name="Picture 5">
            <a:extLst>
              <a:ext uri="{FF2B5EF4-FFF2-40B4-BE49-F238E27FC236}">
                <a16:creationId xmlns:a16="http://schemas.microsoft.com/office/drawing/2014/main" id="{414EA47C-9AF4-0147-B923-96AAC3B0273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974369" y="22656791"/>
            <a:ext cx="4508851" cy="802674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C965531C-DAF9-5541-B405-0E5A729BEF5A}"/>
              </a:ext>
            </a:extLst>
          </p:cNvPr>
          <p:cNvSpPr txBox="1">
            <a:spLocks/>
          </p:cNvSpPr>
          <p:nvPr/>
        </p:nvSpPr>
        <p:spPr bwMode="auto">
          <a:xfrm>
            <a:off x="15420054" y="14887388"/>
            <a:ext cx="15572882" cy="46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Char char="è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Font typeface="Arial" charset="0"/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Font typeface="Arial" charset="0"/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Font typeface="Arial" charset="0"/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Font typeface="Arial" charset="0"/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Font typeface="Arial" charset="0"/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Font typeface="Arial" charset="0"/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n-GB" sz="2400" kern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low temperature : in the order of the thermal shield levels, 50 K to 70 K, or below</a:t>
            </a: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FC57F284-0B58-B948-8D75-FA053B7F3558}"/>
              </a:ext>
            </a:extLst>
          </p:cNvPr>
          <p:cNvSpPr txBox="1">
            <a:spLocks/>
          </p:cNvSpPr>
          <p:nvPr/>
        </p:nvSpPr>
        <p:spPr>
          <a:xfrm>
            <a:off x="816707" y="28600140"/>
            <a:ext cx="8627542" cy="10177761"/>
          </a:xfrm>
          <a:prstGeom prst="rect">
            <a:avLst/>
          </a:prstGeom>
          <a:solidFill>
            <a:srgbClr val="4CB4F2">
              <a:alpha val="50000"/>
            </a:srgbClr>
          </a:solidFill>
          <a:effectLst>
            <a:softEdge rad="63500"/>
          </a:effectLst>
        </p:spPr>
        <p:txBody>
          <a:bodyPr/>
          <a:lstStyle>
            <a:lvl1pPr marL="774069" indent="-774069" algn="l" defTabSz="20641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2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77150" indent="-645057" algn="l" defTabSz="206418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3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80230" indent="-516046" algn="l" defTabSz="20641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543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12322" indent="-516046" algn="l" defTabSz="206418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44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644414" indent="-516046" algn="l" defTabSz="2064184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44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676507" indent="-516046" algn="l" defTabSz="20641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4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708599" indent="-516046" algn="l" defTabSz="20641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4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740691" indent="-516046" algn="l" defTabSz="20641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4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772783" indent="-516046" algn="l" defTabSz="20641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4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main challenges in front of us are:</a:t>
            </a:r>
          </a:p>
          <a:p>
            <a:pPr marL="171450" indent="-171450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develop a working electronic data acquisition system of high precision at low temperature</a:t>
            </a:r>
          </a:p>
          <a:p>
            <a:pPr marL="171450" indent="-171450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develop a working wireless electronic communication link at low temperature</a:t>
            </a:r>
          </a:p>
          <a:p>
            <a:pPr marL="171450" indent="-171450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develop a working wireless powering system at low temperature</a:t>
            </a:r>
          </a:p>
          <a:p>
            <a:pPr marL="171450" indent="-171450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develop a radio frequency transparent material to build a “window” or an antenna, at the wall of the cryogenic vessel, for the wireless communication link and for the wireless powering system</a:t>
            </a:r>
          </a:p>
          <a:p>
            <a:pPr marL="171450" indent="-171450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develop materials and assembly technologies to build flexible PCBs (printed circuit boards) for the confined electronics at low temperature</a:t>
            </a:r>
          </a:p>
        </p:txBody>
      </p:sp>
      <p:pic>
        <p:nvPicPr>
          <p:cNvPr id="28" name="Image 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86877" y="1961155"/>
            <a:ext cx="1438725" cy="1438725"/>
          </a:xfrm>
          <a:prstGeom prst="rect">
            <a:avLst/>
          </a:prstGeom>
        </p:spPr>
      </p:pic>
      <p:pic>
        <p:nvPicPr>
          <p:cNvPr id="29" name="Image 17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74"/>
          <a:stretch/>
        </p:blipFill>
        <p:spPr>
          <a:xfrm>
            <a:off x="26586877" y="811675"/>
            <a:ext cx="3287863" cy="118717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264" y="5951297"/>
            <a:ext cx="2047367" cy="227796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030" y="16433360"/>
            <a:ext cx="1179462" cy="163202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2559" y="6712055"/>
            <a:ext cx="9307472" cy="6362069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16920" y="15229935"/>
            <a:ext cx="12354590" cy="939348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3545" y="9643878"/>
            <a:ext cx="4893867" cy="659377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36844" y="31729830"/>
            <a:ext cx="12896889" cy="4178177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3944316"/>
              </p:ext>
            </p:extLst>
          </p:nvPr>
        </p:nvGraphicFramePr>
        <p:xfrm>
          <a:off x="16202344" y="36363027"/>
          <a:ext cx="12315862" cy="30026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56787">
                  <a:extLst>
                    <a:ext uri="{9D8B030D-6E8A-4147-A177-3AD203B41FA5}">
                      <a16:colId xmlns:a16="http://schemas.microsoft.com/office/drawing/2014/main" val="3485369757"/>
                    </a:ext>
                  </a:extLst>
                </a:gridCol>
                <a:gridCol w="1595529">
                  <a:extLst>
                    <a:ext uri="{9D8B030D-6E8A-4147-A177-3AD203B41FA5}">
                      <a16:colId xmlns:a16="http://schemas.microsoft.com/office/drawing/2014/main" val="4152334944"/>
                    </a:ext>
                  </a:extLst>
                </a:gridCol>
                <a:gridCol w="1595529">
                  <a:extLst>
                    <a:ext uri="{9D8B030D-6E8A-4147-A177-3AD203B41FA5}">
                      <a16:colId xmlns:a16="http://schemas.microsoft.com/office/drawing/2014/main" val="4013818741"/>
                    </a:ext>
                  </a:extLst>
                </a:gridCol>
                <a:gridCol w="1594219">
                  <a:extLst>
                    <a:ext uri="{9D8B030D-6E8A-4147-A177-3AD203B41FA5}">
                      <a16:colId xmlns:a16="http://schemas.microsoft.com/office/drawing/2014/main" val="4152817013"/>
                    </a:ext>
                  </a:extLst>
                </a:gridCol>
                <a:gridCol w="1594219">
                  <a:extLst>
                    <a:ext uri="{9D8B030D-6E8A-4147-A177-3AD203B41FA5}">
                      <a16:colId xmlns:a16="http://schemas.microsoft.com/office/drawing/2014/main" val="2810723184"/>
                    </a:ext>
                  </a:extLst>
                </a:gridCol>
                <a:gridCol w="1595529">
                  <a:extLst>
                    <a:ext uri="{9D8B030D-6E8A-4147-A177-3AD203B41FA5}">
                      <a16:colId xmlns:a16="http://schemas.microsoft.com/office/drawing/2014/main" val="1903753471"/>
                    </a:ext>
                  </a:extLst>
                </a:gridCol>
                <a:gridCol w="1595529">
                  <a:extLst>
                    <a:ext uri="{9D8B030D-6E8A-4147-A177-3AD203B41FA5}">
                      <a16:colId xmlns:a16="http://schemas.microsoft.com/office/drawing/2014/main" val="2091445454"/>
                    </a:ext>
                  </a:extLst>
                </a:gridCol>
                <a:gridCol w="988521">
                  <a:extLst>
                    <a:ext uri="{9D8B030D-6E8A-4147-A177-3AD203B41FA5}">
                      <a16:colId xmlns:a16="http://schemas.microsoft.com/office/drawing/2014/main" val="7442331"/>
                    </a:ext>
                  </a:extLst>
                </a:gridCol>
              </a:tblGrid>
              <a:tr h="108124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en-US" sz="14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Sub-Task </a:t>
                      </a:r>
                      <a:r>
                        <a:rPr lang="en-GB" sz="140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smtClean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sensors</a:t>
                      </a:r>
                      <a:endParaRPr lang="en-US" sz="14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Sub-Task </a:t>
                      </a:r>
                      <a:r>
                        <a:rPr lang="en-GB" sz="140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smtClean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acq. and control</a:t>
                      </a:r>
                      <a:endParaRPr lang="en-US" sz="14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Sub-Task </a:t>
                      </a:r>
                      <a:r>
                        <a:rPr lang="en-GB" sz="140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smtClean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wireless comm</a:t>
                      </a:r>
                      <a:endParaRPr lang="en-US" sz="14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Sub-Task </a:t>
                      </a:r>
                      <a:r>
                        <a:rPr lang="en-GB" sz="140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smtClean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wireless power</a:t>
                      </a:r>
                      <a:endParaRPr lang="en-US" sz="14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Sub-Task </a:t>
                      </a:r>
                      <a:r>
                        <a:rPr lang="en-GB" sz="140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smtClean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materials</a:t>
                      </a:r>
                      <a:endParaRPr lang="en-US" sz="14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Sub-Task </a:t>
                      </a:r>
                      <a:r>
                        <a:rPr lang="en-GB" sz="140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smtClean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integration</a:t>
                      </a:r>
                      <a:endParaRPr lang="en-US" sz="14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en-US" sz="14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08324612"/>
                  </a:ext>
                </a:extLst>
              </a:tr>
              <a:tr h="40259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Duration</a:t>
                      </a:r>
                      <a:r>
                        <a:rPr lang="en-GB" sz="14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en-US" sz="14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 years</a:t>
                      </a:r>
                      <a:endParaRPr lang="en-US" sz="14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 years</a:t>
                      </a:r>
                      <a:endParaRPr lang="en-US" sz="14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 years</a:t>
                      </a:r>
                      <a:endParaRPr lang="en-US" sz="14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 years</a:t>
                      </a:r>
                      <a:endParaRPr lang="en-US" sz="14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1.5 years</a:t>
                      </a:r>
                      <a:endParaRPr lang="en-US" sz="14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 year</a:t>
                      </a:r>
                      <a:endParaRPr lang="en-US" sz="14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en-US" sz="14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22159201"/>
                  </a:ext>
                </a:extLst>
              </a:tr>
              <a:tr h="28983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Material</a:t>
                      </a:r>
                      <a:endParaRPr lang="en-US" sz="14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100K€</a:t>
                      </a:r>
                      <a:endParaRPr lang="en-US" sz="14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200K€</a:t>
                      </a:r>
                      <a:endParaRPr lang="en-US" sz="14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150K€</a:t>
                      </a:r>
                      <a:endParaRPr lang="en-US" sz="14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150K€</a:t>
                      </a:r>
                      <a:endParaRPr lang="en-US" sz="14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80K€</a:t>
                      </a:r>
                      <a:endParaRPr lang="en-US" sz="14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100K€</a:t>
                      </a:r>
                      <a:endParaRPr lang="en-US" sz="14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en-US" sz="14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81439174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Manpower</a:t>
                      </a:r>
                      <a:endParaRPr lang="en-US" sz="14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150K€/</a:t>
                      </a:r>
                      <a:r>
                        <a:rPr lang="en-GB" sz="14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year</a:t>
                      </a:r>
                      <a:endParaRPr lang="en-US" sz="14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250K€/</a:t>
                      </a:r>
                      <a:r>
                        <a:rPr lang="en-GB" sz="14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year</a:t>
                      </a:r>
                      <a:endParaRPr lang="en-US" sz="14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180K€/</a:t>
                      </a:r>
                      <a:r>
                        <a:rPr lang="en-GB" sz="14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year</a:t>
                      </a:r>
                      <a:endParaRPr lang="en-US" sz="14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180K/year</a:t>
                      </a:r>
                      <a:endParaRPr lang="en-US" sz="14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180K€/</a:t>
                      </a:r>
                      <a:r>
                        <a:rPr lang="en-GB" sz="14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year</a:t>
                      </a:r>
                      <a:endParaRPr lang="en-US" sz="14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150K€/</a:t>
                      </a:r>
                      <a:r>
                        <a:rPr lang="en-GB" sz="14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year</a:t>
                      </a:r>
                      <a:endParaRPr lang="en-US" sz="14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en-US" sz="14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62030204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Use of </a:t>
                      </a:r>
                      <a:r>
                        <a:rPr lang="en-GB" sz="140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installations</a:t>
                      </a:r>
                      <a:endParaRPr lang="en-US" sz="14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80K/year</a:t>
                      </a:r>
                      <a:endParaRPr lang="en-US" sz="14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80K€/</a:t>
                      </a:r>
                      <a:r>
                        <a:rPr lang="en-GB" sz="14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year</a:t>
                      </a:r>
                      <a:endParaRPr lang="en-US" sz="14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80K€/</a:t>
                      </a:r>
                      <a:r>
                        <a:rPr lang="en-GB" sz="14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year</a:t>
                      </a:r>
                      <a:endParaRPr lang="en-US" sz="14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80K€/</a:t>
                      </a:r>
                      <a:r>
                        <a:rPr lang="en-GB" sz="14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year</a:t>
                      </a:r>
                      <a:endParaRPr lang="en-US" sz="14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80K€/</a:t>
                      </a:r>
                      <a:r>
                        <a:rPr lang="en-GB" sz="14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year</a:t>
                      </a:r>
                      <a:endParaRPr lang="en-US" sz="14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80K€/</a:t>
                      </a:r>
                      <a:r>
                        <a:rPr lang="en-GB" sz="14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year</a:t>
                      </a:r>
                      <a:endParaRPr lang="en-US" sz="14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en-US" sz="14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99411189"/>
                  </a:ext>
                </a:extLst>
              </a:tr>
              <a:tr h="36491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Total</a:t>
                      </a:r>
                      <a:endParaRPr lang="en-US" sz="14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790K€</a:t>
                      </a:r>
                      <a:endParaRPr lang="en-US" sz="14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1190K€</a:t>
                      </a:r>
                      <a:endParaRPr lang="en-US" sz="14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930K€</a:t>
                      </a:r>
                      <a:endParaRPr lang="en-US" sz="14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930K€</a:t>
                      </a:r>
                      <a:endParaRPr lang="en-US" sz="14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470K€</a:t>
                      </a:r>
                      <a:endParaRPr lang="en-US" sz="14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330K€</a:t>
                      </a:r>
                      <a:endParaRPr lang="en-US" sz="14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4640K€</a:t>
                      </a:r>
                      <a:endParaRPr lang="en-US" sz="14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95519126"/>
                  </a:ext>
                </a:extLst>
              </a:tr>
            </a:tbl>
          </a:graphicData>
        </a:graphic>
      </p:graphicFrame>
      <p:sp>
        <p:nvSpPr>
          <p:cNvPr id="30" name="TextBox 6">
            <a:extLst>
              <a:ext uri="{FF2B5EF4-FFF2-40B4-BE49-F238E27FC236}">
                <a16:creationId xmlns:a16="http://schemas.microsoft.com/office/drawing/2014/main" id="{6896256B-EBA5-244F-9FAB-DFADE5CD80F0}"/>
              </a:ext>
            </a:extLst>
          </p:cNvPr>
          <p:cNvSpPr txBox="1"/>
          <p:nvPr/>
        </p:nvSpPr>
        <p:spPr>
          <a:xfrm>
            <a:off x="22094215" y="13252834"/>
            <a:ext cx="40997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CERN LHC Dipole</a:t>
            </a:r>
            <a:endParaRPr lang="en-US" sz="3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3483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6832</TotalTime>
  <Words>418</Words>
  <Application>Microsoft Office PowerPoint</Application>
  <PresentationFormat>Custom</PresentationFormat>
  <Paragraphs>82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Times New Roman</vt:lpstr>
      <vt:lpstr>Verdana</vt:lpstr>
      <vt:lpstr>Wingdings</vt:lpstr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Langeslag</dc:creator>
  <cp:lastModifiedBy>Daniel Calcoen</cp:lastModifiedBy>
  <cp:revision>221</cp:revision>
  <cp:lastPrinted>2019-03-14T15:05:08Z</cp:lastPrinted>
  <dcterms:created xsi:type="dcterms:W3CDTF">2012-10-03T07:45:06Z</dcterms:created>
  <dcterms:modified xsi:type="dcterms:W3CDTF">2019-03-14T16:51:44Z</dcterms:modified>
</cp:coreProperties>
</file>