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358" r:id="rId2"/>
    <p:sldId id="295" r:id="rId3"/>
    <p:sldId id="3437" r:id="rId4"/>
    <p:sldId id="3444" r:id="rId5"/>
    <p:sldId id="327" r:id="rId6"/>
    <p:sldId id="282" r:id="rId7"/>
    <p:sldId id="3445" r:id="rId8"/>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9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D5DDBD-431F-4ED4-A2A0-FE2BF52719D0}" v="2" dt="2022-05-24T09:55:15.9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67" autoAdjust="0"/>
    <p:restoredTop sz="77458" autoAdjust="0"/>
  </p:normalViewPr>
  <p:slideViewPr>
    <p:cSldViewPr snapToGrid="0">
      <p:cViewPr varScale="1">
        <p:scale>
          <a:sx n="87" d="100"/>
          <a:sy n="87" d="100"/>
        </p:scale>
        <p:origin x="137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kari Karppinen" userId="07ba9c77-0b0b-4342-a9d4-4f9e40d0b9d1" providerId="ADAL" clId="{F9D5DDBD-431F-4ED4-A2A0-FE2BF52719D0}"/>
    <pc:docChg chg="undo custSel addSld delSld modSld sldOrd delMainMaster">
      <pc:chgData name="Sakari Karppinen" userId="07ba9c77-0b0b-4342-a9d4-4f9e40d0b9d1" providerId="ADAL" clId="{F9D5DDBD-431F-4ED4-A2A0-FE2BF52719D0}" dt="2022-05-24T11:46:20.429" v="1829" actId="20577"/>
      <pc:docMkLst>
        <pc:docMk/>
      </pc:docMkLst>
      <pc:sldChg chg="del">
        <pc:chgData name="Sakari Karppinen" userId="07ba9c77-0b0b-4342-a9d4-4f9e40d0b9d1" providerId="ADAL" clId="{F9D5DDBD-431F-4ED4-A2A0-FE2BF52719D0}" dt="2022-05-24T09:31:32.856" v="0" actId="47"/>
        <pc:sldMkLst>
          <pc:docMk/>
          <pc:sldMk cId="159014744" sldId="262"/>
        </pc:sldMkLst>
      </pc:sldChg>
      <pc:sldChg chg="del">
        <pc:chgData name="Sakari Karppinen" userId="07ba9c77-0b0b-4342-a9d4-4f9e40d0b9d1" providerId="ADAL" clId="{F9D5DDBD-431F-4ED4-A2A0-FE2BF52719D0}" dt="2022-05-24T09:31:34.020" v="1" actId="47"/>
        <pc:sldMkLst>
          <pc:docMk/>
          <pc:sldMk cId="585387457" sldId="272"/>
        </pc:sldMkLst>
      </pc:sldChg>
      <pc:sldChg chg="modSp add mod">
        <pc:chgData name="Sakari Karppinen" userId="07ba9c77-0b0b-4342-a9d4-4f9e40d0b9d1" providerId="ADAL" clId="{F9D5DDBD-431F-4ED4-A2A0-FE2BF52719D0}" dt="2022-05-24T10:34:08.858" v="1769" actId="20577"/>
        <pc:sldMkLst>
          <pc:docMk/>
          <pc:sldMk cId="1824329787" sldId="282"/>
        </pc:sldMkLst>
        <pc:spChg chg="mod">
          <ac:chgData name="Sakari Karppinen" userId="07ba9c77-0b0b-4342-a9d4-4f9e40d0b9d1" providerId="ADAL" clId="{F9D5DDBD-431F-4ED4-A2A0-FE2BF52719D0}" dt="2022-05-24T10:34:08.858" v="1769" actId="20577"/>
          <ac:spMkLst>
            <pc:docMk/>
            <pc:sldMk cId="1824329787" sldId="282"/>
            <ac:spMk id="2" creationId="{00000000-0000-0000-0000-000000000000}"/>
          </ac:spMkLst>
        </pc:spChg>
        <pc:spChg chg="mod">
          <ac:chgData name="Sakari Karppinen" userId="07ba9c77-0b0b-4342-a9d4-4f9e40d0b9d1" providerId="ADAL" clId="{F9D5DDBD-431F-4ED4-A2A0-FE2BF52719D0}" dt="2022-05-24T10:23:44.654" v="1500" actId="20577"/>
          <ac:spMkLst>
            <pc:docMk/>
            <pc:sldMk cId="1824329787" sldId="282"/>
            <ac:spMk id="3" creationId="{00000000-0000-0000-0000-000000000000}"/>
          </ac:spMkLst>
        </pc:spChg>
      </pc:sldChg>
      <pc:sldChg chg="del">
        <pc:chgData name="Sakari Karppinen" userId="07ba9c77-0b0b-4342-a9d4-4f9e40d0b9d1" providerId="ADAL" clId="{F9D5DDBD-431F-4ED4-A2A0-FE2BF52719D0}" dt="2022-05-24T09:31:35.390" v="3" actId="47"/>
        <pc:sldMkLst>
          <pc:docMk/>
          <pc:sldMk cId="1474382495" sldId="294"/>
        </pc:sldMkLst>
      </pc:sldChg>
      <pc:sldChg chg="del">
        <pc:chgData name="Sakari Karppinen" userId="07ba9c77-0b0b-4342-a9d4-4f9e40d0b9d1" providerId="ADAL" clId="{F9D5DDBD-431F-4ED4-A2A0-FE2BF52719D0}" dt="2022-05-24T09:32:39.371" v="8" actId="47"/>
        <pc:sldMkLst>
          <pc:docMk/>
          <pc:sldMk cId="539201687" sldId="297"/>
        </pc:sldMkLst>
      </pc:sldChg>
      <pc:sldChg chg="addSp delSp modSp add mod chgLayout">
        <pc:chgData name="Sakari Karppinen" userId="07ba9c77-0b0b-4342-a9d4-4f9e40d0b9d1" providerId="ADAL" clId="{F9D5DDBD-431F-4ED4-A2A0-FE2BF52719D0}" dt="2022-05-24T10:26:44.504" v="1576" actId="20577"/>
        <pc:sldMkLst>
          <pc:docMk/>
          <pc:sldMk cId="120689444" sldId="327"/>
        </pc:sldMkLst>
        <pc:spChg chg="mod ord">
          <ac:chgData name="Sakari Karppinen" userId="07ba9c77-0b0b-4342-a9d4-4f9e40d0b9d1" providerId="ADAL" clId="{F9D5DDBD-431F-4ED4-A2A0-FE2BF52719D0}" dt="2022-05-24T10:26:44.504" v="1576" actId="20577"/>
          <ac:spMkLst>
            <pc:docMk/>
            <pc:sldMk cId="120689444" sldId="327"/>
            <ac:spMk id="2" creationId="{00000000-0000-0000-0000-000000000000}"/>
          </ac:spMkLst>
        </pc:spChg>
        <pc:spChg chg="mod ord">
          <ac:chgData name="Sakari Karppinen" userId="07ba9c77-0b0b-4342-a9d4-4f9e40d0b9d1" providerId="ADAL" clId="{F9D5DDBD-431F-4ED4-A2A0-FE2BF52719D0}" dt="2022-05-24T10:25:54.725" v="1570" actId="700"/>
          <ac:spMkLst>
            <pc:docMk/>
            <pc:sldMk cId="120689444" sldId="327"/>
            <ac:spMk id="4" creationId="{00000000-0000-0000-0000-000000000000}"/>
          </ac:spMkLst>
        </pc:spChg>
        <pc:spChg chg="mod">
          <ac:chgData name="Sakari Karppinen" userId="07ba9c77-0b0b-4342-a9d4-4f9e40d0b9d1" providerId="ADAL" clId="{F9D5DDBD-431F-4ED4-A2A0-FE2BF52719D0}" dt="2022-05-24T10:24:41.159" v="1520" actId="20577"/>
          <ac:spMkLst>
            <pc:docMk/>
            <pc:sldMk cId="120689444" sldId="327"/>
            <ac:spMk id="8" creationId="{00000000-0000-0000-0000-000000000000}"/>
          </ac:spMkLst>
        </pc:spChg>
        <pc:spChg chg="mod">
          <ac:chgData name="Sakari Karppinen" userId="07ba9c77-0b0b-4342-a9d4-4f9e40d0b9d1" providerId="ADAL" clId="{F9D5DDBD-431F-4ED4-A2A0-FE2BF52719D0}" dt="2022-05-24T10:24:50.671" v="1544" actId="20577"/>
          <ac:spMkLst>
            <pc:docMk/>
            <pc:sldMk cId="120689444" sldId="327"/>
            <ac:spMk id="9" creationId="{00000000-0000-0000-0000-000000000000}"/>
          </ac:spMkLst>
        </pc:spChg>
        <pc:spChg chg="mod">
          <ac:chgData name="Sakari Karppinen" userId="07ba9c77-0b0b-4342-a9d4-4f9e40d0b9d1" providerId="ADAL" clId="{F9D5DDBD-431F-4ED4-A2A0-FE2BF52719D0}" dt="2022-05-24T10:25:07.560" v="1566" actId="20577"/>
          <ac:spMkLst>
            <pc:docMk/>
            <pc:sldMk cId="120689444" sldId="327"/>
            <ac:spMk id="10" creationId="{00000000-0000-0000-0000-000000000000}"/>
          </ac:spMkLst>
        </pc:spChg>
        <pc:spChg chg="add del mod ord">
          <ac:chgData name="Sakari Karppinen" userId="07ba9c77-0b0b-4342-a9d4-4f9e40d0b9d1" providerId="ADAL" clId="{F9D5DDBD-431F-4ED4-A2A0-FE2BF52719D0}" dt="2022-05-24T10:26:15.586" v="1571" actId="478"/>
          <ac:spMkLst>
            <pc:docMk/>
            <pc:sldMk cId="120689444" sldId="327"/>
            <ac:spMk id="11" creationId="{0B423F04-24F1-4B9A-BF75-FD96F2DA1C0C}"/>
          </ac:spMkLst>
        </pc:spChg>
      </pc:sldChg>
      <pc:sldChg chg="addSp delSp modSp mod modClrScheme chgLayout">
        <pc:chgData name="Sakari Karppinen" userId="07ba9c77-0b0b-4342-a9d4-4f9e40d0b9d1" providerId="ADAL" clId="{F9D5DDBD-431F-4ED4-A2A0-FE2BF52719D0}" dt="2022-05-24T09:46:24.126" v="381" actId="20577"/>
        <pc:sldMkLst>
          <pc:docMk/>
          <pc:sldMk cId="3384382514" sldId="358"/>
        </pc:sldMkLst>
        <pc:spChg chg="mod ord">
          <ac:chgData name="Sakari Karppinen" userId="07ba9c77-0b0b-4342-a9d4-4f9e40d0b9d1" providerId="ADAL" clId="{F9D5DDBD-431F-4ED4-A2A0-FE2BF52719D0}" dt="2022-05-24T09:46:24.126" v="381" actId="20577"/>
          <ac:spMkLst>
            <pc:docMk/>
            <pc:sldMk cId="3384382514" sldId="358"/>
            <ac:spMk id="2" creationId="{00000000-0000-0000-0000-000000000000}"/>
          </ac:spMkLst>
        </pc:spChg>
        <pc:spChg chg="add mod ord">
          <ac:chgData name="Sakari Karppinen" userId="07ba9c77-0b0b-4342-a9d4-4f9e40d0b9d1" providerId="ADAL" clId="{F9D5DDBD-431F-4ED4-A2A0-FE2BF52719D0}" dt="2022-05-24T09:44:32.078" v="350" actId="20577"/>
          <ac:spMkLst>
            <pc:docMk/>
            <pc:sldMk cId="3384382514" sldId="358"/>
            <ac:spMk id="3" creationId="{82530F59-EAF2-40D7-A326-6121A906FE03}"/>
          </ac:spMkLst>
        </pc:spChg>
        <pc:spChg chg="del">
          <ac:chgData name="Sakari Karppinen" userId="07ba9c77-0b0b-4342-a9d4-4f9e40d0b9d1" providerId="ADAL" clId="{F9D5DDBD-431F-4ED4-A2A0-FE2BF52719D0}" dt="2022-05-24T09:38:47.596" v="66" actId="700"/>
          <ac:spMkLst>
            <pc:docMk/>
            <pc:sldMk cId="3384382514" sldId="358"/>
            <ac:spMk id="7" creationId="{00000000-0000-0000-0000-000000000000}"/>
          </ac:spMkLst>
        </pc:spChg>
        <pc:picChg chg="del mod ord">
          <ac:chgData name="Sakari Karppinen" userId="07ba9c77-0b0b-4342-a9d4-4f9e40d0b9d1" providerId="ADAL" clId="{F9D5DDBD-431F-4ED4-A2A0-FE2BF52719D0}" dt="2022-05-24T09:38:57.886" v="67" actId="478"/>
          <ac:picMkLst>
            <pc:docMk/>
            <pc:sldMk cId="3384382514" sldId="358"/>
            <ac:picMk id="8" creationId="{00000000-0000-0000-0000-000000000000}"/>
          </ac:picMkLst>
        </pc:picChg>
      </pc:sldChg>
      <pc:sldChg chg="del">
        <pc:chgData name="Sakari Karppinen" userId="07ba9c77-0b0b-4342-a9d4-4f9e40d0b9d1" providerId="ADAL" clId="{F9D5DDBD-431F-4ED4-A2A0-FE2BF52719D0}" dt="2022-05-24T09:34:42.572" v="29" actId="47"/>
        <pc:sldMkLst>
          <pc:docMk/>
          <pc:sldMk cId="2626743570" sldId="387"/>
        </pc:sldMkLst>
      </pc:sldChg>
      <pc:sldChg chg="del">
        <pc:chgData name="Sakari Karppinen" userId="07ba9c77-0b0b-4342-a9d4-4f9e40d0b9d1" providerId="ADAL" clId="{F9D5DDBD-431F-4ED4-A2A0-FE2BF52719D0}" dt="2022-05-24T09:34:41.647" v="28" actId="47"/>
        <pc:sldMkLst>
          <pc:docMk/>
          <pc:sldMk cId="1303050716" sldId="389"/>
        </pc:sldMkLst>
      </pc:sldChg>
      <pc:sldChg chg="del">
        <pc:chgData name="Sakari Karppinen" userId="07ba9c77-0b0b-4342-a9d4-4f9e40d0b9d1" providerId="ADAL" clId="{F9D5DDBD-431F-4ED4-A2A0-FE2BF52719D0}" dt="2022-05-24T09:34:37.012" v="22" actId="47"/>
        <pc:sldMkLst>
          <pc:docMk/>
          <pc:sldMk cId="812648825" sldId="427"/>
        </pc:sldMkLst>
      </pc:sldChg>
      <pc:sldChg chg="del">
        <pc:chgData name="Sakari Karppinen" userId="07ba9c77-0b0b-4342-a9d4-4f9e40d0b9d1" providerId="ADAL" clId="{F9D5DDBD-431F-4ED4-A2A0-FE2BF52719D0}" dt="2022-05-24T09:33:52.895" v="12" actId="47"/>
        <pc:sldMkLst>
          <pc:docMk/>
          <pc:sldMk cId="4162587737" sldId="3324"/>
        </pc:sldMkLst>
      </pc:sldChg>
      <pc:sldChg chg="del">
        <pc:chgData name="Sakari Karppinen" userId="07ba9c77-0b0b-4342-a9d4-4f9e40d0b9d1" providerId="ADAL" clId="{F9D5DDBD-431F-4ED4-A2A0-FE2BF52719D0}" dt="2022-05-24T09:34:24.983" v="16" actId="47"/>
        <pc:sldMkLst>
          <pc:docMk/>
          <pc:sldMk cId="3691612499" sldId="3329"/>
        </pc:sldMkLst>
      </pc:sldChg>
      <pc:sldChg chg="del">
        <pc:chgData name="Sakari Karppinen" userId="07ba9c77-0b0b-4342-a9d4-4f9e40d0b9d1" providerId="ADAL" clId="{F9D5DDBD-431F-4ED4-A2A0-FE2BF52719D0}" dt="2022-05-24T09:34:28.930" v="19" actId="47"/>
        <pc:sldMkLst>
          <pc:docMk/>
          <pc:sldMk cId="2466806090" sldId="3335"/>
        </pc:sldMkLst>
      </pc:sldChg>
      <pc:sldChg chg="del">
        <pc:chgData name="Sakari Karppinen" userId="07ba9c77-0b0b-4342-a9d4-4f9e40d0b9d1" providerId="ADAL" clId="{F9D5DDBD-431F-4ED4-A2A0-FE2BF52719D0}" dt="2022-05-24T09:34:49.243" v="32" actId="47"/>
        <pc:sldMkLst>
          <pc:docMk/>
          <pc:sldMk cId="4104377270" sldId="3337"/>
        </pc:sldMkLst>
      </pc:sldChg>
      <pc:sldChg chg="del">
        <pc:chgData name="Sakari Karppinen" userId="07ba9c77-0b0b-4342-a9d4-4f9e40d0b9d1" providerId="ADAL" clId="{F9D5DDBD-431F-4ED4-A2A0-FE2BF52719D0}" dt="2022-05-24T09:34:20.141" v="14" actId="47"/>
        <pc:sldMkLst>
          <pc:docMk/>
          <pc:sldMk cId="2216566320" sldId="3340"/>
        </pc:sldMkLst>
      </pc:sldChg>
      <pc:sldChg chg="del">
        <pc:chgData name="Sakari Karppinen" userId="07ba9c77-0b0b-4342-a9d4-4f9e40d0b9d1" providerId="ADAL" clId="{F9D5DDBD-431F-4ED4-A2A0-FE2BF52719D0}" dt="2022-05-24T09:34:01.251" v="13" actId="47"/>
        <pc:sldMkLst>
          <pc:docMk/>
          <pc:sldMk cId="2208144668" sldId="3341"/>
        </pc:sldMkLst>
      </pc:sldChg>
      <pc:sldChg chg="del">
        <pc:chgData name="Sakari Karppinen" userId="07ba9c77-0b0b-4342-a9d4-4f9e40d0b9d1" providerId="ADAL" clId="{F9D5DDBD-431F-4ED4-A2A0-FE2BF52719D0}" dt="2022-05-24T09:34:31.761" v="20" actId="47"/>
        <pc:sldMkLst>
          <pc:docMk/>
          <pc:sldMk cId="837710454" sldId="3346"/>
        </pc:sldMkLst>
      </pc:sldChg>
      <pc:sldChg chg="del">
        <pc:chgData name="Sakari Karppinen" userId="07ba9c77-0b0b-4342-a9d4-4f9e40d0b9d1" providerId="ADAL" clId="{F9D5DDBD-431F-4ED4-A2A0-FE2BF52719D0}" dt="2022-05-24T09:34:26.461" v="17" actId="47"/>
        <pc:sldMkLst>
          <pc:docMk/>
          <pc:sldMk cId="1199985723" sldId="3349"/>
        </pc:sldMkLst>
      </pc:sldChg>
      <pc:sldChg chg="del">
        <pc:chgData name="Sakari Karppinen" userId="07ba9c77-0b0b-4342-a9d4-4f9e40d0b9d1" providerId="ADAL" clId="{F9D5DDBD-431F-4ED4-A2A0-FE2BF52719D0}" dt="2022-05-24T09:34:40.834" v="27" actId="47"/>
        <pc:sldMkLst>
          <pc:docMk/>
          <pc:sldMk cId="3527036412" sldId="3354"/>
        </pc:sldMkLst>
      </pc:sldChg>
      <pc:sldChg chg="del">
        <pc:chgData name="Sakari Karppinen" userId="07ba9c77-0b0b-4342-a9d4-4f9e40d0b9d1" providerId="ADAL" clId="{F9D5DDBD-431F-4ED4-A2A0-FE2BF52719D0}" dt="2022-05-24T09:34:39.590" v="26" actId="47"/>
        <pc:sldMkLst>
          <pc:docMk/>
          <pc:sldMk cId="1304912113" sldId="3355"/>
        </pc:sldMkLst>
      </pc:sldChg>
      <pc:sldChg chg="del">
        <pc:chgData name="Sakari Karppinen" userId="07ba9c77-0b0b-4342-a9d4-4f9e40d0b9d1" providerId="ADAL" clId="{F9D5DDBD-431F-4ED4-A2A0-FE2BF52719D0}" dt="2022-05-24T09:34:27.705" v="18" actId="47"/>
        <pc:sldMkLst>
          <pc:docMk/>
          <pc:sldMk cId="1222489462" sldId="3361"/>
        </pc:sldMkLst>
      </pc:sldChg>
      <pc:sldChg chg="del">
        <pc:chgData name="Sakari Karppinen" userId="07ba9c77-0b0b-4342-a9d4-4f9e40d0b9d1" providerId="ADAL" clId="{F9D5DDBD-431F-4ED4-A2A0-FE2BF52719D0}" dt="2022-05-24T09:34:44.733" v="30" actId="47"/>
        <pc:sldMkLst>
          <pc:docMk/>
          <pc:sldMk cId="3792717016" sldId="3377"/>
        </pc:sldMkLst>
      </pc:sldChg>
      <pc:sldChg chg="del">
        <pc:chgData name="Sakari Karppinen" userId="07ba9c77-0b0b-4342-a9d4-4f9e40d0b9d1" providerId="ADAL" clId="{F9D5DDBD-431F-4ED4-A2A0-FE2BF52719D0}" dt="2022-05-24T09:34:37.441" v="23" actId="47"/>
        <pc:sldMkLst>
          <pc:docMk/>
          <pc:sldMk cId="4243620894" sldId="3415"/>
        </pc:sldMkLst>
      </pc:sldChg>
      <pc:sldChg chg="del">
        <pc:chgData name="Sakari Karppinen" userId="07ba9c77-0b0b-4342-a9d4-4f9e40d0b9d1" providerId="ADAL" clId="{F9D5DDBD-431F-4ED4-A2A0-FE2BF52719D0}" dt="2022-05-24T09:34:45.243" v="31" actId="47"/>
        <pc:sldMkLst>
          <pc:docMk/>
          <pc:sldMk cId="1974732363" sldId="3418"/>
        </pc:sldMkLst>
      </pc:sldChg>
      <pc:sldChg chg="del">
        <pc:chgData name="Sakari Karppinen" userId="07ba9c77-0b0b-4342-a9d4-4f9e40d0b9d1" providerId="ADAL" clId="{F9D5DDBD-431F-4ED4-A2A0-FE2BF52719D0}" dt="2022-05-24T09:31:41.206" v="4" actId="47"/>
        <pc:sldMkLst>
          <pc:docMk/>
          <pc:sldMk cId="2816291259" sldId="3427"/>
        </pc:sldMkLst>
      </pc:sldChg>
      <pc:sldChg chg="del">
        <pc:chgData name="Sakari Karppinen" userId="07ba9c77-0b0b-4342-a9d4-4f9e40d0b9d1" providerId="ADAL" clId="{F9D5DDBD-431F-4ED4-A2A0-FE2BF52719D0}" dt="2022-05-24T09:32:21.601" v="6" actId="47"/>
        <pc:sldMkLst>
          <pc:docMk/>
          <pc:sldMk cId="983446460" sldId="3428"/>
        </pc:sldMkLst>
      </pc:sldChg>
      <pc:sldChg chg="del">
        <pc:chgData name="Sakari Karppinen" userId="07ba9c77-0b0b-4342-a9d4-4f9e40d0b9d1" providerId="ADAL" clId="{F9D5DDBD-431F-4ED4-A2A0-FE2BF52719D0}" dt="2022-05-24T09:32:22.315" v="7" actId="47"/>
        <pc:sldMkLst>
          <pc:docMk/>
          <pc:sldMk cId="1812688996" sldId="3429"/>
        </pc:sldMkLst>
      </pc:sldChg>
      <pc:sldChg chg="del">
        <pc:chgData name="Sakari Karppinen" userId="07ba9c77-0b0b-4342-a9d4-4f9e40d0b9d1" providerId="ADAL" clId="{F9D5DDBD-431F-4ED4-A2A0-FE2BF52719D0}" dt="2022-05-24T09:32:42.022" v="9" actId="47"/>
        <pc:sldMkLst>
          <pc:docMk/>
          <pc:sldMk cId="1456519504" sldId="3432"/>
        </pc:sldMkLst>
      </pc:sldChg>
      <pc:sldChg chg="del">
        <pc:chgData name="Sakari Karppinen" userId="07ba9c77-0b0b-4342-a9d4-4f9e40d0b9d1" providerId="ADAL" clId="{F9D5DDBD-431F-4ED4-A2A0-FE2BF52719D0}" dt="2022-05-24T09:31:51.707" v="5" actId="47"/>
        <pc:sldMkLst>
          <pc:docMk/>
          <pc:sldMk cId="405439155" sldId="3433"/>
        </pc:sldMkLst>
      </pc:sldChg>
      <pc:sldChg chg="del">
        <pc:chgData name="Sakari Karppinen" userId="07ba9c77-0b0b-4342-a9d4-4f9e40d0b9d1" providerId="ADAL" clId="{F9D5DDBD-431F-4ED4-A2A0-FE2BF52719D0}" dt="2022-05-24T09:31:34.691" v="2" actId="47"/>
        <pc:sldMkLst>
          <pc:docMk/>
          <pc:sldMk cId="3653581586" sldId="3434"/>
        </pc:sldMkLst>
      </pc:sldChg>
      <pc:sldChg chg="del">
        <pc:chgData name="Sakari Karppinen" userId="07ba9c77-0b0b-4342-a9d4-4f9e40d0b9d1" providerId="ADAL" clId="{F9D5DDBD-431F-4ED4-A2A0-FE2BF52719D0}" dt="2022-05-24T09:34:22.577" v="15" actId="47"/>
        <pc:sldMkLst>
          <pc:docMk/>
          <pc:sldMk cId="4049532193" sldId="3435"/>
        </pc:sldMkLst>
      </pc:sldChg>
      <pc:sldChg chg="del">
        <pc:chgData name="Sakari Karppinen" userId="07ba9c77-0b0b-4342-a9d4-4f9e40d0b9d1" providerId="ADAL" clId="{F9D5DDBD-431F-4ED4-A2A0-FE2BF52719D0}" dt="2022-05-24T09:34:38.171" v="24" actId="47"/>
        <pc:sldMkLst>
          <pc:docMk/>
          <pc:sldMk cId="3637812089" sldId="3442"/>
        </pc:sldMkLst>
      </pc:sldChg>
      <pc:sldChg chg="del">
        <pc:chgData name="Sakari Karppinen" userId="07ba9c77-0b0b-4342-a9d4-4f9e40d0b9d1" providerId="ADAL" clId="{F9D5DDBD-431F-4ED4-A2A0-FE2BF52719D0}" dt="2022-05-24T09:34:36.199" v="21" actId="47"/>
        <pc:sldMkLst>
          <pc:docMk/>
          <pc:sldMk cId="253213194" sldId="3443"/>
        </pc:sldMkLst>
      </pc:sldChg>
      <pc:sldChg chg="ord">
        <pc:chgData name="Sakari Karppinen" userId="07ba9c77-0b0b-4342-a9d4-4f9e40d0b9d1" providerId="ADAL" clId="{F9D5DDBD-431F-4ED4-A2A0-FE2BF52719D0}" dt="2022-05-24T09:33:32.240" v="11"/>
        <pc:sldMkLst>
          <pc:docMk/>
          <pc:sldMk cId="1207474064" sldId="3444"/>
        </pc:sldMkLst>
      </pc:sldChg>
      <pc:sldChg chg="del">
        <pc:chgData name="Sakari Karppinen" userId="07ba9c77-0b0b-4342-a9d4-4f9e40d0b9d1" providerId="ADAL" clId="{F9D5DDBD-431F-4ED4-A2A0-FE2BF52719D0}" dt="2022-05-24T09:34:39.077" v="25" actId="47"/>
        <pc:sldMkLst>
          <pc:docMk/>
          <pc:sldMk cId="108550462" sldId="3445"/>
        </pc:sldMkLst>
      </pc:sldChg>
      <pc:sldChg chg="modSp new mod">
        <pc:chgData name="Sakari Karppinen" userId="07ba9c77-0b0b-4342-a9d4-4f9e40d0b9d1" providerId="ADAL" clId="{F9D5DDBD-431F-4ED4-A2A0-FE2BF52719D0}" dt="2022-05-24T11:46:20.429" v="1829" actId="20577"/>
        <pc:sldMkLst>
          <pc:docMk/>
          <pc:sldMk cId="1832786806" sldId="3445"/>
        </pc:sldMkLst>
        <pc:spChg chg="mod">
          <ac:chgData name="Sakari Karppinen" userId="07ba9c77-0b0b-4342-a9d4-4f9e40d0b9d1" providerId="ADAL" clId="{F9D5DDBD-431F-4ED4-A2A0-FE2BF52719D0}" dt="2022-05-24T10:28:14.696" v="1589" actId="20577"/>
          <ac:spMkLst>
            <pc:docMk/>
            <pc:sldMk cId="1832786806" sldId="3445"/>
            <ac:spMk id="2" creationId="{69B4361A-E014-4D0F-9E75-CC7116A8B347}"/>
          </ac:spMkLst>
        </pc:spChg>
        <pc:spChg chg="mod">
          <ac:chgData name="Sakari Karppinen" userId="07ba9c77-0b0b-4342-a9d4-4f9e40d0b9d1" providerId="ADAL" clId="{F9D5DDBD-431F-4ED4-A2A0-FE2BF52719D0}" dt="2022-05-24T11:46:20.429" v="1829" actId="20577"/>
          <ac:spMkLst>
            <pc:docMk/>
            <pc:sldMk cId="1832786806" sldId="3445"/>
            <ac:spMk id="3" creationId="{3265E67D-4345-4AA1-BB0D-AF33F42C3AEA}"/>
          </ac:spMkLst>
        </pc:spChg>
      </pc:sldChg>
      <pc:sldMasterChg chg="delSldLayout">
        <pc:chgData name="Sakari Karppinen" userId="07ba9c77-0b0b-4342-a9d4-4f9e40d0b9d1" providerId="ADAL" clId="{F9D5DDBD-431F-4ED4-A2A0-FE2BF52719D0}" dt="2022-05-24T09:33:52.895" v="12" actId="47"/>
        <pc:sldMasterMkLst>
          <pc:docMk/>
          <pc:sldMasterMk cId="570799657" sldId="2147483660"/>
        </pc:sldMasterMkLst>
        <pc:sldLayoutChg chg="del">
          <pc:chgData name="Sakari Karppinen" userId="07ba9c77-0b0b-4342-a9d4-4f9e40d0b9d1" providerId="ADAL" clId="{F9D5DDBD-431F-4ED4-A2A0-FE2BF52719D0}" dt="2022-05-24T09:33:52.895" v="12" actId="47"/>
          <pc:sldLayoutMkLst>
            <pc:docMk/>
            <pc:sldMasterMk cId="570799657" sldId="2147483660"/>
            <pc:sldLayoutMk cId="3815010228" sldId="2147483676"/>
          </pc:sldLayoutMkLst>
        </pc:sldLayoutChg>
      </pc:sldMasterChg>
      <pc:sldMasterChg chg="del delSldLayout">
        <pc:chgData name="Sakari Karppinen" userId="07ba9c77-0b0b-4342-a9d4-4f9e40d0b9d1" providerId="ADAL" clId="{F9D5DDBD-431F-4ED4-A2A0-FE2BF52719D0}" dt="2022-05-24T09:34:42.572" v="29" actId="47"/>
        <pc:sldMasterMkLst>
          <pc:docMk/>
          <pc:sldMasterMk cId="3845738479" sldId="2147483677"/>
        </pc:sldMasterMkLst>
        <pc:sldLayoutChg chg="del">
          <pc:chgData name="Sakari Karppinen" userId="07ba9c77-0b0b-4342-a9d4-4f9e40d0b9d1" providerId="ADAL" clId="{F9D5DDBD-431F-4ED4-A2A0-FE2BF52719D0}" dt="2022-05-24T09:34:42.572" v="29" actId="47"/>
          <pc:sldLayoutMkLst>
            <pc:docMk/>
            <pc:sldMasterMk cId="3845738479" sldId="2147483677"/>
            <pc:sldLayoutMk cId="754958368" sldId="2147483678"/>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3226320053" sldId="2147483679"/>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2872391137" sldId="2147483680"/>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2273653251" sldId="2147483681"/>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3595589116" sldId="2147483682"/>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3817126698" sldId="2147483683"/>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3039220392" sldId="2147483684"/>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188098908" sldId="2147483685"/>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1176347692" sldId="2147483686"/>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2144206627" sldId="2147483687"/>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4291325251" sldId="2147483688"/>
          </pc:sldLayoutMkLst>
        </pc:sldLayoutChg>
        <pc:sldLayoutChg chg="del">
          <pc:chgData name="Sakari Karppinen" userId="07ba9c77-0b0b-4342-a9d4-4f9e40d0b9d1" providerId="ADAL" clId="{F9D5DDBD-431F-4ED4-A2A0-FE2BF52719D0}" dt="2022-05-24T09:34:42.572" v="29" actId="47"/>
          <pc:sldLayoutMkLst>
            <pc:docMk/>
            <pc:sldMasterMk cId="3845738479" sldId="2147483677"/>
            <pc:sldLayoutMk cId="1024449032" sldId="214748368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159BA7-F3A9-4039-A7BC-7B1F3732D055}" type="datetimeFigureOut">
              <a:rPr lang="en-US" smtClean="0"/>
              <a:t>5/24/22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343957-E65E-40BC-BBE7-B8F0F85C9273}" type="slidenum">
              <a:rPr lang="en-US" smtClean="0"/>
              <a:t>‹#›</a:t>
            </a:fld>
            <a:endParaRPr lang="en-US"/>
          </a:p>
        </p:txBody>
      </p:sp>
    </p:spTree>
    <p:extLst>
      <p:ext uri="{BB962C8B-B14F-4D97-AF65-F5344CB8AC3E}">
        <p14:creationId xmlns:p14="http://schemas.microsoft.com/office/powerpoint/2010/main" val="2047863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5"/>
          </p:nvPr>
        </p:nvSpPr>
        <p:spPr/>
        <p:txBody>
          <a:bodyPr/>
          <a:lstStyle/>
          <a:p>
            <a:fld id="{82343957-E65E-40BC-BBE7-B8F0F85C9273}" type="slidenum">
              <a:rPr lang="en-US" smtClean="0"/>
              <a:t>2</a:t>
            </a:fld>
            <a:endParaRPr lang="en-US"/>
          </a:p>
        </p:txBody>
      </p:sp>
    </p:spTree>
    <p:extLst>
      <p:ext uri="{BB962C8B-B14F-4D97-AF65-F5344CB8AC3E}">
        <p14:creationId xmlns:p14="http://schemas.microsoft.com/office/powerpoint/2010/main" val="2775663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sz="1800" dirty="0">
                <a:effectLst/>
                <a:latin typeface="Calibri" panose="020F0502020204030204" pitchFamily="34" charset="0"/>
                <a:ea typeface="Calibri" panose="020F0502020204030204" pitchFamily="34" charset="0"/>
                <a:cs typeface="Times New Roman" panose="02020603050405020304" pitchFamily="18" charset="0"/>
              </a:rPr>
              <a:t>Viime vuonna myönsimme rahoitusta 701 miljoonaa euroa, joista yrityksille myönnettiin 561 miljoonaa euroa. Innovaatiorahoituksen osuus yritysrahoituksesta oli 398 miljoonaa euroa. Rahoituksella syntyi runsaasti uusia tai paranneltuja tuotteita, palveluita ja sovelluksia, joiden tulokset ja vaikutukset näkyvät muutamien vuosien kuluttua</a:t>
            </a:r>
            <a:endParaRPr lang="fi-FI" sz="1400" b="0" dirty="0">
              <a:solidFill>
                <a:srgbClr val="FF0000"/>
              </a:solidFill>
            </a:endParaRPr>
          </a:p>
          <a:p>
            <a:endParaRPr lang="fi-FI" sz="1400" b="0" dirty="0">
              <a:solidFill>
                <a:srgbClr val="FF0000"/>
              </a:solidFill>
            </a:endParaRPr>
          </a:p>
          <a:p>
            <a:r>
              <a:rPr lang="fi-FI" sz="1400" b="0" dirty="0">
                <a:solidFill>
                  <a:srgbClr val="FF0000"/>
                </a:solidFill>
              </a:rPr>
              <a:t>Eli: </a:t>
            </a:r>
          </a:p>
          <a:p>
            <a:endParaRPr lang="fi-FI" sz="1400" b="0" dirty="0">
              <a:solidFill>
                <a:srgbClr val="FF0000"/>
              </a:solidFill>
            </a:endParaRPr>
          </a:p>
          <a:p>
            <a:r>
              <a:rPr lang="fi-FI" sz="1400" b="0" dirty="0">
                <a:solidFill>
                  <a:srgbClr val="FF0000"/>
                </a:solidFill>
              </a:rPr>
              <a:t>Innovaatiorahoitus yhteensä: 140 (tutkimus) + 398 (yritykset) = 538 </a:t>
            </a:r>
            <a:r>
              <a:rPr lang="fi-FI" sz="1400" b="0" dirty="0" err="1">
                <a:solidFill>
                  <a:srgbClr val="FF0000"/>
                </a:solidFill>
              </a:rPr>
              <a:t>meur</a:t>
            </a:r>
            <a:endParaRPr lang="fi-FI" sz="1400" b="0" dirty="0">
              <a:solidFill>
                <a:srgbClr val="FF0000"/>
              </a:solidFill>
            </a:endParaRPr>
          </a:p>
          <a:p>
            <a:r>
              <a:rPr lang="fi-FI" sz="1400" b="0" dirty="0">
                <a:solidFill>
                  <a:srgbClr val="FF0000"/>
                </a:solidFill>
              </a:rPr>
              <a:t>Elinkeinorahoitus yhteensä: (vain yrityksille) 163 </a:t>
            </a:r>
            <a:r>
              <a:rPr lang="fi-FI" sz="1400" b="0" dirty="0" err="1">
                <a:solidFill>
                  <a:srgbClr val="FF0000"/>
                </a:solidFill>
              </a:rPr>
              <a:t>meur</a:t>
            </a:r>
            <a:endParaRPr lang="fi-FI" sz="1400" b="0" dirty="0">
              <a:solidFill>
                <a:srgbClr val="FF0000"/>
              </a:solidFill>
            </a:endParaRPr>
          </a:p>
          <a:p>
            <a:r>
              <a:rPr lang="fi-FI" sz="1400" b="0" dirty="0">
                <a:solidFill>
                  <a:srgbClr val="FF0000"/>
                </a:solidFill>
              </a:rPr>
              <a:t>Koronarahoituksen (=lainaa) osuus innovaatiorahoituksesta 52 </a:t>
            </a:r>
            <a:r>
              <a:rPr lang="fi-FI" sz="1400" b="0" dirty="0" err="1">
                <a:solidFill>
                  <a:srgbClr val="FF0000"/>
                </a:solidFill>
              </a:rPr>
              <a:t>meur</a:t>
            </a:r>
            <a:endParaRPr lang="fi-FI" sz="1400" b="0" dirty="0">
              <a:solidFill>
                <a:srgbClr val="FF0000"/>
              </a:solidFill>
            </a:endParaRPr>
          </a:p>
          <a:p>
            <a:endParaRPr lang="fi-FI" sz="1400" b="1" dirty="0">
              <a:solidFill>
                <a:srgbClr val="FF0000"/>
              </a:solidFill>
            </a:endParaRPr>
          </a:p>
          <a:p>
            <a:r>
              <a:rPr lang="fi-FI" sz="1400" b="1" dirty="0">
                <a:solidFill>
                  <a:srgbClr val="FF0000"/>
                </a:solidFill>
              </a:rPr>
              <a:t>Myönnetystä yritysrahoituksesta:</a:t>
            </a:r>
            <a:endParaRPr lang="en-US" sz="1400" dirty="0">
              <a:solidFill>
                <a:srgbClr val="FF0000"/>
              </a:solidFill>
            </a:endParaRPr>
          </a:p>
          <a:p>
            <a:pPr marL="287693" indent="-287693">
              <a:buFont typeface="Arial" panose="020B0604020202020204" pitchFamily="34" charset="0"/>
              <a:buChar char="•"/>
            </a:pPr>
            <a:r>
              <a:rPr lang="fi-FI" dirty="0">
                <a:solidFill>
                  <a:srgbClr val="FF0000"/>
                </a:solidFill>
              </a:rPr>
              <a:t>Innovaatiorahoitus 398 M€</a:t>
            </a:r>
          </a:p>
          <a:p>
            <a:pPr marL="287693" indent="-287693">
              <a:buFont typeface="Arial" panose="020B0604020202020204" pitchFamily="34" charset="0"/>
              <a:buChar char="•"/>
            </a:pPr>
            <a:r>
              <a:rPr lang="fi-FI" dirty="0">
                <a:solidFill>
                  <a:srgbClr val="FF0000"/>
                </a:solidFill>
              </a:rPr>
              <a:t>Avustuksia yrityksille 413 M€</a:t>
            </a:r>
          </a:p>
          <a:p>
            <a:pPr marL="287693" indent="-287693">
              <a:buFont typeface="Arial" panose="020B0604020202020204" pitchFamily="34" charset="0"/>
              <a:buChar char="•"/>
            </a:pPr>
            <a:r>
              <a:rPr lang="fi-FI" dirty="0">
                <a:solidFill>
                  <a:srgbClr val="FF0000"/>
                </a:solidFill>
              </a:rPr>
              <a:t>TKI-avustuksia 138 M€</a:t>
            </a:r>
            <a:endParaRPr lang="en-US" dirty="0">
              <a:solidFill>
                <a:srgbClr val="FF0000"/>
              </a:solidFill>
            </a:endParaRPr>
          </a:p>
          <a:p>
            <a:pPr marL="287693" indent="-287693">
              <a:buFont typeface="Arial" panose="020B0604020202020204" pitchFamily="34" charset="0"/>
              <a:buChar char="•"/>
            </a:pPr>
            <a:r>
              <a:rPr lang="fi-FI" dirty="0">
                <a:solidFill>
                  <a:srgbClr val="FF0000"/>
                </a:solidFill>
              </a:rPr>
              <a:t>TKI-Lainaa 84 M€</a:t>
            </a:r>
          </a:p>
          <a:p>
            <a:pPr marL="287693" indent="-287693">
              <a:buFont typeface="Arial" panose="020B0604020202020204" pitchFamily="34" charset="0"/>
              <a:buChar char="•"/>
            </a:pPr>
            <a:r>
              <a:rPr lang="fi-FI" dirty="0">
                <a:solidFill>
                  <a:srgbClr val="FF0000"/>
                </a:solidFill>
              </a:rPr>
              <a:t>Lainat yhteensä 147,86 M€</a:t>
            </a:r>
            <a:endParaRPr lang="en-US" dirty="0">
              <a:solidFill>
                <a:srgbClr val="FF0000"/>
              </a:solidFill>
            </a:endParaRPr>
          </a:p>
          <a:p>
            <a:pPr marL="287693" indent="-287693">
              <a:buFont typeface="Arial" panose="020B0604020202020204" pitchFamily="34" charset="0"/>
              <a:buChar char="•"/>
            </a:pPr>
            <a:r>
              <a:rPr lang="fi-FI" dirty="0">
                <a:solidFill>
                  <a:srgbClr val="FF0000"/>
                </a:solidFill>
              </a:rPr>
              <a:t>Innovaatiosetelit 5 M€ </a:t>
            </a:r>
          </a:p>
          <a:p>
            <a:pPr marL="287693" indent="-287693">
              <a:buFont typeface="Arial" panose="020B0604020202020204" pitchFamily="34" charset="0"/>
              <a:buChar char="•"/>
            </a:pPr>
            <a:r>
              <a:rPr lang="fi-FI" dirty="0">
                <a:solidFill>
                  <a:srgbClr val="FF0000"/>
                </a:solidFill>
              </a:rPr>
              <a:t>AV-tuotantokannustimet 12 M€ </a:t>
            </a:r>
          </a:p>
          <a:p>
            <a:pPr marL="287693" indent="-287693">
              <a:buFont typeface="Arial" panose="020B0604020202020204" pitchFamily="34" charset="0"/>
              <a:buChar char="•"/>
            </a:pPr>
            <a:r>
              <a:rPr lang="fi-FI" dirty="0">
                <a:solidFill>
                  <a:srgbClr val="FF0000"/>
                </a:solidFill>
              </a:rPr>
              <a:t>Energiatukia 38 M€</a:t>
            </a:r>
          </a:p>
          <a:p>
            <a:pPr marL="287693" indent="-287693">
              <a:buFont typeface="Arial" panose="020B0604020202020204" pitchFamily="34" charset="0"/>
              <a:buChar char="•"/>
            </a:pPr>
            <a:r>
              <a:rPr lang="fi-FI" dirty="0">
                <a:solidFill>
                  <a:srgbClr val="FF0000"/>
                </a:solidFill>
              </a:rPr>
              <a:t>Laivanrakennuksen innovaatiotuki 39 M€</a:t>
            </a:r>
          </a:p>
          <a:p>
            <a:pPr marL="287693" indent="-287693">
              <a:buFont typeface="Arial" panose="020B0604020202020204" pitchFamily="34" charset="0"/>
              <a:buChar char="•"/>
            </a:pPr>
            <a:endParaRPr lang="fi-FI" dirty="0">
              <a:solidFill>
                <a:srgbClr val="FF0000"/>
              </a:solidFill>
            </a:endParaRPr>
          </a:p>
          <a:p>
            <a:pPr marL="172616" indent="-172616">
              <a:buFont typeface="Arial" panose="020B0604020202020204" pitchFamily="34" charset="0"/>
              <a:buChar char="•"/>
            </a:pPr>
            <a:r>
              <a:rPr lang="fi-FI" b="1" dirty="0" err="1"/>
              <a:t>Innovaatirahoituskeskuksen</a:t>
            </a:r>
            <a:r>
              <a:rPr lang="fi-FI" b="1" dirty="0"/>
              <a:t> jäsenmaksuja (ESA, EUREKA, IEA, Pohjoismainen energiatutkimus) </a:t>
            </a:r>
          </a:p>
          <a:p>
            <a:pPr marL="172616" indent="-172616">
              <a:buFont typeface="Arial" panose="020B0604020202020204" pitchFamily="34" charset="0"/>
              <a:buChar char="•"/>
            </a:pPr>
            <a:r>
              <a:rPr lang="fi-FI" b="1" dirty="0"/>
              <a:t>EI OLE summissa mukana. </a:t>
            </a:r>
          </a:p>
          <a:p>
            <a:pPr marL="172616" indent="-172616">
              <a:buFont typeface="Arial" panose="020B0604020202020204" pitchFamily="34" charset="0"/>
              <a:buChar char="•"/>
            </a:pPr>
            <a:r>
              <a:rPr lang="fi-FI" b="1" dirty="0"/>
              <a:t>Niiden rahoitus oli vuonna 2021 22 </a:t>
            </a:r>
            <a:r>
              <a:rPr lang="fi-FI" b="1" dirty="0" err="1"/>
              <a:t>Meur</a:t>
            </a:r>
            <a:r>
              <a:rPr lang="fi-FI" b="1" baseline="0" dirty="0"/>
              <a:t> :</a:t>
            </a:r>
            <a:endParaRPr lang="fi-FI" b="1" dirty="0"/>
          </a:p>
          <a:p>
            <a:pPr marL="172616" indent="-172616" defTabSz="920618">
              <a:buFont typeface="Arial" panose="020B0604020202020204" pitchFamily="34" charset="0"/>
              <a:buChar char="•"/>
            </a:pPr>
            <a:r>
              <a:rPr lang="fi-FI" dirty="0"/>
              <a:t>Pohjoismainen energiatutkimus NEF 2020		600 </a:t>
            </a:r>
            <a:r>
              <a:rPr lang="fi-FI" dirty="0" err="1"/>
              <a:t>keur</a:t>
            </a:r>
            <a:endParaRPr lang="fi-FI" dirty="0"/>
          </a:p>
          <a:p>
            <a:pPr marL="172616" indent="-172616" defTabSz="920618">
              <a:buFont typeface="Arial" panose="020B0604020202020204" pitchFamily="34" charset="0"/>
              <a:buChar char="•"/>
            </a:pPr>
            <a:r>
              <a:rPr lang="fi-FI" dirty="0"/>
              <a:t>Suomen EUREKA-jäsenmaksu 2020		28 </a:t>
            </a:r>
            <a:r>
              <a:rPr lang="fi-FI" dirty="0" err="1"/>
              <a:t>keur</a:t>
            </a:r>
            <a:endParaRPr lang="fi-FI" dirty="0"/>
          </a:p>
          <a:p>
            <a:pPr marL="172616" indent="-172616" defTabSz="920618">
              <a:buFont typeface="Arial" panose="020B0604020202020204" pitchFamily="34" charset="0"/>
              <a:buChar char="•"/>
            </a:pPr>
            <a:r>
              <a:rPr lang="fi-FI" dirty="0"/>
              <a:t>IEA jäsenmaksu			500 </a:t>
            </a:r>
            <a:r>
              <a:rPr lang="fi-FI" dirty="0" err="1"/>
              <a:t>keur</a:t>
            </a:r>
            <a:endParaRPr lang="fi-FI" dirty="0"/>
          </a:p>
          <a:p>
            <a:pPr marL="172616" marR="0" lvl="0" indent="-172616" algn="l" defTabSz="92061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dirty="0"/>
              <a:t>Euroopan Avaruusjärjestön ohjelmamaksut 2021	21,2 M€</a:t>
            </a:r>
          </a:p>
          <a:p>
            <a:pPr marL="0" indent="0" defTabSz="920618">
              <a:buFont typeface="Arial" panose="020B0604020202020204" pitchFamily="34" charset="0"/>
              <a:buNone/>
            </a:pPr>
            <a:endParaRPr lang="fi-FI" dirty="0"/>
          </a:p>
        </p:txBody>
      </p:sp>
      <p:sp>
        <p:nvSpPr>
          <p:cNvPr id="4" name="Dian numeron paikkamerkki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F4DA85-DF5D-4251-9E3C-E26AB4AE84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16296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BF Title with Full Size Image">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D62F09D-3260-4B4D-8A06-5599C28A745E}"/>
              </a:ext>
            </a:extLst>
          </p:cNvPr>
          <p:cNvSpPr>
            <a:spLocks noGrp="1"/>
          </p:cNvSpPr>
          <p:nvPr>
            <p:ph type="pic" idx="1"/>
          </p:nvPr>
        </p:nvSpPr>
        <p:spPr>
          <a:xfrm>
            <a:off x="0" y="0"/>
            <a:ext cx="12192000" cy="6857999"/>
          </a:xfrm>
          <a:blipFill>
            <a:blip r:embed="rId2" cstate="screen">
              <a:extLst>
                <a:ext uri="{28A0092B-C50C-407E-A947-70E740481C1C}">
                  <a14:useLocalDpi xmlns:a14="http://schemas.microsoft.com/office/drawing/2010/main"/>
                </a:ext>
              </a:extLst>
            </a:blip>
            <a:stretch>
              <a:fillRect/>
            </a:stretch>
          </a:blipFill>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sp>
        <p:nvSpPr>
          <p:cNvPr id="2" name="Title 1">
            <a:extLst>
              <a:ext uri="{FF2B5EF4-FFF2-40B4-BE49-F238E27FC236}">
                <a16:creationId xmlns:a16="http://schemas.microsoft.com/office/drawing/2014/main" id="{D9D94ED9-1814-44F1-BE84-BE1064723206}"/>
              </a:ext>
            </a:extLst>
          </p:cNvPr>
          <p:cNvSpPr>
            <a:spLocks noGrp="1"/>
          </p:cNvSpPr>
          <p:nvPr>
            <p:ph type="title" hasCustomPrompt="1"/>
          </p:nvPr>
        </p:nvSpPr>
        <p:spPr>
          <a:xfrm>
            <a:off x="626708" y="2100084"/>
            <a:ext cx="5279731" cy="1600200"/>
          </a:xfrm>
        </p:spPr>
        <p:txBody>
          <a:bodyPr anchor="ctr">
            <a:noAutofit/>
          </a:bodyPr>
          <a:lstStyle>
            <a:lvl1pPr>
              <a:defRPr sz="4400" b="1">
                <a:solidFill>
                  <a:schemeClr val="tx1"/>
                </a:solidFill>
                <a:latin typeface="+mj-lt"/>
              </a:defRPr>
            </a:lvl1pPr>
          </a:lstStyle>
          <a:p>
            <a:r>
              <a:rPr lang="en-US" dirty="0"/>
              <a:t>CLICK TO EDIT MASTER TITLE STYLE</a:t>
            </a:r>
            <a:endParaRPr lang="fi-FI" dirty="0"/>
          </a:p>
        </p:txBody>
      </p:sp>
      <p:sp>
        <p:nvSpPr>
          <p:cNvPr id="4" name="Text Placeholder 3">
            <a:extLst>
              <a:ext uri="{FF2B5EF4-FFF2-40B4-BE49-F238E27FC236}">
                <a16:creationId xmlns:a16="http://schemas.microsoft.com/office/drawing/2014/main" id="{1EEEEDD7-7AD1-46D3-A2B6-CDCDA98BF0CC}"/>
              </a:ext>
            </a:extLst>
          </p:cNvPr>
          <p:cNvSpPr>
            <a:spLocks noGrp="1"/>
          </p:cNvSpPr>
          <p:nvPr>
            <p:ph type="body" sz="half" idx="2" hasCustomPrompt="1"/>
          </p:nvPr>
        </p:nvSpPr>
        <p:spPr>
          <a:xfrm>
            <a:off x="626708" y="3957816"/>
            <a:ext cx="5310876" cy="2245255"/>
          </a:xfrm>
        </p:spPr>
        <p:txBody>
          <a:bodyPr>
            <a:normAutofit/>
          </a:bodyPr>
          <a:lstStyle>
            <a:lvl1pPr marL="0" indent="0">
              <a:buNone/>
              <a:defRPr sz="2400">
                <a:solidFill>
                  <a:schemeClr val="tx1"/>
                </a:solidFill>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dirty="0"/>
              <a:t>CLICK TO EDIT MASTER SUBTITLE STYLE</a:t>
            </a:r>
            <a:endParaRPr lang="fi-FI" dirty="0"/>
          </a:p>
        </p:txBody>
      </p:sp>
      <p:sp>
        <p:nvSpPr>
          <p:cNvPr id="7" name="Kuvan paikkamerkki 6"/>
          <p:cNvSpPr>
            <a:spLocks noGrp="1"/>
          </p:cNvSpPr>
          <p:nvPr>
            <p:ph type="pic" sz="quarter" idx="10" hasCustomPrompt="1"/>
          </p:nvPr>
        </p:nvSpPr>
        <p:spPr>
          <a:xfrm>
            <a:off x="626708" y="435595"/>
            <a:ext cx="1513847" cy="623972"/>
          </a:xfrm>
          <a:blipFill>
            <a:blip r:embed="rId3" cstate="screen">
              <a:extLst>
                <a:ext uri="{28A0092B-C50C-407E-A947-70E740481C1C}">
                  <a14:useLocalDpi xmlns:a14="http://schemas.microsoft.com/office/drawing/2010/main"/>
                </a:ext>
              </a:extLst>
            </a:blip>
            <a:stretch>
              <a:fillRect/>
            </a:stretch>
          </a:blipFill>
        </p:spPr>
        <p:txBody>
          <a:bodyPr/>
          <a:lstStyle>
            <a:lvl1pPr marL="0" indent="0">
              <a:buNone/>
              <a:defRPr baseline="0"/>
            </a:lvl1pPr>
          </a:lstStyle>
          <a:p>
            <a:r>
              <a:rPr lang="fi-FI" dirty="0"/>
              <a:t> </a:t>
            </a:r>
            <a:endParaRPr lang="en-US" dirty="0"/>
          </a:p>
        </p:txBody>
      </p:sp>
    </p:spTree>
    <p:extLst>
      <p:ext uri="{BB962C8B-B14F-4D97-AF65-F5344CB8AC3E}">
        <p14:creationId xmlns:p14="http://schemas.microsoft.com/office/powerpoint/2010/main" val="68663990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BF Finland Ma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2E739-0EA7-40A7-A92A-65885573F1C2}"/>
              </a:ext>
            </a:extLst>
          </p:cNvPr>
          <p:cNvSpPr>
            <a:spLocks noGrp="1"/>
          </p:cNvSpPr>
          <p:nvPr>
            <p:ph type="title" hasCustomPrompt="1"/>
          </p:nvPr>
        </p:nvSpPr>
        <p:spPr>
          <a:xfrm>
            <a:off x="504826" y="544010"/>
            <a:ext cx="5382228" cy="1053299"/>
          </a:xfrm>
        </p:spPr>
        <p:txBody>
          <a:bodyPr>
            <a:noAutofit/>
          </a:bodyPr>
          <a:lstStyle>
            <a:lvl1pPr>
              <a:defRPr sz="3200" b="1"/>
            </a:lvl1pPr>
          </a:lstStyle>
          <a:p>
            <a:r>
              <a:rPr lang="en-US" dirty="0"/>
              <a:t>CLICK TO EDIT MASTER TITLE STYLE</a:t>
            </a:r>
            <a:endParaRPr lang="fi-FI" dirty="0"/>
          </a:p>
        </p:txBody>
      </p:sp>
      <p:sp>
        <p:nvSpPr>
          <p:cNvPr id="3" name="Text Placeholder 2">
            <a:extLst>
              <a:ext uri="{FF2B5EF4-FFF2-40B4-BE49-F238E27FC236}">
                <a16:creationId xmlns:a16="http://schemas.microsoft.com/office/drawing/2014/main" id="{363405E8-97A7-4B29-9CF7-4BAD7D66C8F5}"/>
              </a:ext>
            </a:extLst>
          </p:cNvPr>
          <p:cNvSpPr>
            <a:spLocks noGrp="1"/>
          </p:cNvSpPr>
          <p:nvPr>
            <p:ph type="body" idx="1" hasCustomPrompt="1"/>
          </p:nvPr>
        </p:nvSpPr>
        <p:spPr>
          <a:xfrm>
            <a:off x="509287" y="1597310"/>
            <a:ext cx="5386688" cy="907765"/>
          </a:xfrm>
        </p:spPr>
        <p:txBody>
          <a:bodyPr anchor="ctr">
            <a:normAutofit/>
          </a:bodyPr>
          <a:lstStyle>
            <a:lvl1pPr marL="0" indent="0">
              <a:buNone/>
              <a:defRPr sz="2400" b="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5800706-F622-4A00-9E51-A2F493675FDD}"/>
              </a:ext>
            </a:extLst>
          </p:cNvPr>
          <p:cNvSpPr>
            <a:spLocks noGrp="1"/>
          </p:cNvSpPr>
          <p:nvPr>
            <p:ph sz="half" idx="2"/>
          </p:nvPr>
        </p:nvSpPr>
        <p:spPr>
          <a:xfrm>
            <a:off x="509287" y="2505075"/>
            <a:ext cx="5382228" cy="3684588"/>
          </a:xfrm>
        </p:spPr>
        <p:txBody>
          <a:bodyPr>
            <a:normAutofit/>
          </a:bodyPr>
          <a:lstStyle>
            <a:lvl1pPr marL="228600" indent="-228600">
              <a:buFont typeface="Wingdings" panose="05000000000000000000" pitchFamily="2" charset="2"/>
              <a:buChar char="§"/>
              <a:defRPr sz="18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7" name="Date Placeholder 6">
            <a:extLst>
              <a:ext uri="{FF2B5EF4-FFF2-40B4-BE49-F238E27FC236}">
                <a16:creationId xmlns:a16="http://schemas.microsoft.com/office/drawing/2014/main" id="{9FDF5106-176C-4555-A2A4-C13EF9FAEEF9}"/>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8" name="Footer Placeholder 7">
            <a:extLst>
              <a:ext uri="{FF2B5EF4-FFF2-40B4-BE49-F238E27FC236}">
                <a16:creationId xmlns:a16="http://schemas.microsoft.com/office/drawing/2014/main" id="{CEACF5F8-FD66-4160-A707-5FB6732CB7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67026D-BFBF-4310-B539-1D3CF3F8CEAC}"/>
              </a:ext>
            </a:extLst>
          </p:cNvPr>
          <p:cNvSpPr>
            <a:spLocks noGrp="1"/>
          </p:cNvSpPr>
          <p:nvPr>
            <p:ph type="sldNum" sz="quarter" idx="12"/>
          </p:nvPr>
        </p:nvSpPr>
        <p:spPr/>
        <p:txBody>
          <a:bodyPr/>
          <a:lstStyle/>
          <a:p>
            <a:fld id="{F1F38AB4-1327-41A2-835A-9C57C47A13A6}" type="slidenum">
              <a:rPr lang="en-US" smtClean="0"/>
              <a:t>‹#›</a:t>
            </a:fld>
            <a:endParaRPr lang="en-US"/>
          </a:p>
        </p:txBody>
      </p:sp>
      <p:pic>
        <p:nvPicPr>
          <p:cNvPr id="6" name="Picture 5">
            <a:extLst>
              <a:ext uri="{FF2B5EF4-FFF2-40B4-BE49-F238E27FC236}">
                <a16:creationId xmlns:a16="http://schemas.microsoft.com/office/drawing/2014/main" id="{1B9FF6E6-899B-4597-AEB0-E40070F4F4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06452" y="541504"/>
            <a:ext cx="2587225" cy="5260691"/>
          </a:xfrm>
          <a:prstGeom prst="rect">
            <a:avLst/>
          </a:prstGeom>
        </p:spPr>
      </p:pic>
    </p:spTree>
    <p:extLst>
      <p:ext uri="{BB962C8B-B14F-4D97-AF65-F5344CB8AC3E}">
        <p14:creationId xmlns:p14="http://schemas.microsoft.com/office/powerpoint/2010/main" val="320612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F Video">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EE1869A-B68D-4A1A-A3F8-F45AD778BE00}"/>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4" name="Footer Placeholder 3">
            <a:extLst>
              <a:ext uri="{FF2B5EF4-FFF2-40B4-BE49-F238E27FC236}">
                <a16:creationId xmlns:a16="http://schemas.microsoft.com/office/drawing/2014/main" id="{4D9A5B8B-41B7-454C-9864-057AC40E5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F1D6AB-C47F-4578-82E7-CA66E470A677}"/>
              </a:ext>
            </a:extLst>
          </p:cNvPr>
          <p:cNvSpPr>
            <a:spLocks noGrp="1"/>
          </p:cNvSpPr>
          <p:nvPr>
            <p:ph type="sldNum" sz="quarter" idx="12"/>
          </p:nvPr>
        </p:nvSpPr>
        <p:spPr/>
        <p:txBody>
          <a:bodyPr/>
          <a:lstStyle/>
          <a:p>
            <a:fld id="{F1F38AB4-1327-41A2-835A-9C57C47A13A6}" type="slidenum">
              <a:rPr lang="en-US" smtClean="0"/>
              <a:t>‹#›</a:t>
            </a:fld>
            <a:endParaRPr lang="en-US"/>
          </a:p>
        </p:txBody>
      </p:sp>
      <p:sp>
        <p:nvSpPr>
          <p:cNvPr id="10" name="Media Placeholder 9">
            <a:extLst>
              <a:ext uri="{FF2B5EF4-FFF2-40B4-BE49-F238E27FC236}">
                <a16:creationId xmlns:a16="http://schemas.microsoft.com/office/drawing/2014/main" id="{8E7DDB80-284A-4FFF-80C7-3E96AD55E233}"/>
              </a:ext>
            </a:extLst>
          </p:cNvPr>
          <p:cNvSpPr>
            <a:spLocks noGrp="1"/>
          </p:cNvSpPr>
          <p:nvPr>
            <p:ph type="media" sz="quarter" idx="13" hasCustomPrompt="1"/>
          </p:nvPr>
        </p:nvSpPr>
        <p:spPr>
          <a:xfrm>
            <a:off x="0" y="0"/>
            <a:ext cx="12192000" cy="6858000"/>
          </a:xfrm>
        </p:spPr>
        <p:txBody>
          <a:bodyPr anchor="t"/>
          <a:lstStyle>
            <a:lvl1pPr marL="0" marR="0" indent="0" algn="ctr" defTabSz="914400" rtl="0" eaLnBrk="1" fontAlgn="auto" latinLnBrk="0" hangingPunct="1">
              <a:lnSpc>
                <a:spcPct val="90000"/>
              </a:lnSpc>
              <a:spcBef>
                <a:spcPts val="1000"/>
              </a:spcBef>
              <a:spcAft>
                <a:spcPts val="0"/>
              </a:spcAft>
              <a:buClrTx/>
              <a:buSzTx/>
              <a:buFontTx/>
              <a:buNone/>
              <a:tabLst/>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fi-FI" dirty="0"/>
              <a:t>Insert video/media by clicking icon</a:t>
            </a:r>
            <a:endParaRPr lang="en-US" dirty="0"/>
          </a:p>
          <a:p>
            <a:endParaRPr lang="fi-FI" dirty="0"/>
          </a:p>
        </p:txBody>
      </p:sp>
    </p:spTree>
    <p:extLst>
      <p:ext uri="{BB962C8B-B14F-4D97-AF65-F5344CB8AC3E}">
        <p14:creationId xmlns:p14="http://schemas.microsoft.com/office/powerpoint/2010/main" val="3074634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F Only footer">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1D94E3-637A-4AAE-B337-1C98BED7276E}"/>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3" name="Footer Placeholder 2">
            <a:extLst>
              <a:ext uri="{FF2B5EF4-FFF2-40B4-BE49-F238E27FC236}">
                <a16:creationId xmlns:a16="http://schemas.microsoft.com/office/drawing/2014/main" id="{EC863689-53BF-4D2A-AAD4-F1D77184494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5B54EEC-2883-43E3-8755-D6870F467106}"/>
              </a:ext>
            </a:extLst>
          </p:cNvPr>
          <p:cNvSpPr>
            <a:spLocks noGrp="1"/>
          </p:cNvSpPr>
          <p:nvPr>
            <p:ph type="sldNum" sz="quarter" idx="12"/>
          </p:nvPr>
        </p:nvSpPr>
        <p:spPr/>
        <p:txBody>
          <a:bodyPr/>
          <a:lstStyle/>
          <a:p>
            <a:fld id="{F1F38AB4-1327-41A2-835A-9C57C47A13A6}" type="slidenum">
              <a:rPr lang="en-US" smtClean="0"/>
              <a:t>‹#›</a:t>
            </a:fld>
            <a:endParaRPr lang="en-US"/>
          </a:p>
        </p:txBody>
      </p:sp>
      <p:cxnSp>
        <p:nvCxnSpPr>
          <p:cNvPr id="5" name="Straight Connector 4">
            <a:extLst>
              <a:ext uri="{FF2B5EF4-FFF2-40B4-BE49-F238E27FC236}">
                <a16:creationId xmlns:a16="http://schemas.microsoft.com/office/drawing/2014/main" id="{4402CCCE-40C4-4E44-9E8A-4318253FB6AC}"/>
              </a:ext>
            </a:extLst>
          </p:cNvPr>
          <p:cNvCxnSpPr>
            <a:cxnSpLocks/>
          </p:cNvCxnSpPr>
          <p:nvPr/>
        </p:nvCxnSpPr>
        <p:spPr>
          <a:xfrm>
            <a:off x="504825" y="6176963"/>
            <a:ext cx="1120139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497038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F Only logo">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0C0768-4D08-4E53-BD90-2A9515DAA2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4826" y="432134"/>
            <a:ext cx="1384064" cy="589358"/>
          </a:xfrm>
          <a:prstGeom prst="rect">
            <a:avLst/>
          </a:prstGeom>
        </p:spPr>
      </p:pic>
    </p:spTree>
    <p:extLst>
      <p:ext uri="{BB962C8B-B14F-4D97-AF65-F5344CB8AC3E}">
        <p14:creationId xmlns:p14="http://schemas.microsoft.com/office/powerpoint/2010/main" val="2970251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F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5655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ank you + Contac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53B59-958D-4DB8-B462-2146F23CEAE6}"/>
              </a:ext>
            </a:extLst>
          </p:cNvPr>
          <p:cNvSpPr>
            <a:spLocks noGrp="1"/>
          </p:cNvSpPr>
          <p:nvPr>
            <p:ph type="title" hasCustomPrompt="1"/>
          </p:nvPr>
        </p:nvSpPr>
        <p:spPr>
          <a:xfrm>
            <a:off x="1280160" y="2103437"/>
            <a:ext cx="10416539" cy="1325563"/>
          </a:xfrm>
        </p:spPr>
        <p:txBody>
          <a:bodyPr>
            <a:normAutofit/>
          </a:bodyPr>
          <a:lstStyle>
            <a:lvl1pPr>
              <a:defRPr sz="4000" b="1"/>
            </a:lvl1pPr>
          </a:lstStyle>
          <a:p>
            <a:r>
              <a:rPr lang="en-US" dirty="0"/>
              <a:t>CLICK TO EDIT MASTER TITLE STYLE</a:t>
            </a:r>
            <a:endParaRPr lang="fi-FI" dirty="0"/>
          </a:p>
        </p:txBody>
      </p:sp>
      <p:pic>
        <p:nvPicPr>
          <p:cNvPr id="6" name="Picture 5">
            <a:extLst>
              <a:ext uri="{FF2B5EF4-FFF2-40B4-BE49-F238E27FC236}">
                <a16:creationId xmlns:a16="http://schemas.microsoft.com/office/drawing/2014/main" id="{1E45100D-3775-4CC0-933D-691D032F0B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3984" y="434799"/>
            <a:ext cx="1508647" cy="642408"/>
          </a:xfrm>
          <a:prstGeom prst="rect">
            <a:avLst/>
          </a:prstGeom>
        </p:spPr>
      </p:pic>
      <p:sp>
        <p:nvSpPr>
          <p:cNvPr id="8" name="Text Placeholder 7">
            <a:extLst>
              <a:ext uri="{FF2B5EF4-FFF2-40B4-BE49-F238E27FC236}">
                <a16:creationId xmlns:a16="http://schemas.microsoft.com/office/drawing/2014/main" id="{E7E6D42D-DCA6-4859-8367-56D450A2725D}"/>
              </a:ext>
            </a:extLst>
          </p:cNvPr>
          <p:cNvSpPr>
            <a:spLocks noGrp="1"/>
          </p:cNvSpPr>
          <p:nvPr>
            <p:ph type="body" sz="quarter" idx="10"/>
          </p:nvPr>
        </p:nvSpPr>
        <p:spPr>
          <a:xfrm>
            <a:off x="1280160" y="3838751"/>
            <a:ext cx="6464808" cy="2584450"/>
          </a:xfrm>
        </p:spPr>
        <p:txBody>
          <a:bodyPr>
            <a:normAutofit/>
          </a:bodyPr>
          <a:lstStyle>
            <a:lvl1pPr marL="0" indent="0">
              <a:buNone/>
              <a:defRPr sz="2400">
                <a:solidFill>
                  <a:schemeClr val="tx1"/>
                </a:solidFill>
              </a:defRPr>
            </a:lvl1pPr>
            <a:lvl2pPr marL="457200" indent="0">
              <a:buNone/>
              <a:defRPr sz="2000">
                <a:solidFill>
                  <a:schemeClr val="tx1"/>
                </a:solidFill>
              </a:defRPr>
            </a:lvl2pPr>
            <a:lvl3pPr marL="914400" indent="0">
              <a:buNone/>
              <a:defRPr sz="1800">
                <a:solidFill>
                  <a:schemeClr val="tx1"/>
                </a:solidFill>
              </a:defRPr>
            </a:lvl3pPr>
            <a:lvl4pPr marL="1371600" indent="0">
              <a:buNone/>
              <a:defRPr sz="1600">
                <a:solidFill>
                  <a:schemeClr val="tx1"/>
                </a:solidFill>
              </a:defRPr>
            </a:lvl4pPr>
            <a:lvl5pPr marL="1828800" indent="0">
              <a:buNone/>
              <a:defRPr sz="16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41489480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BF Title Blue BG">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11212-0C71-4614-94A6-E9EAB4340A0F}"/>
              </a:ext>
            </a:extLst>
          </p:cNvPr>
          <p:cNvSpPr>
            <a:spLocks noGrp="1"/>
          </p:cNvSpPr>
          <p:nvPr>
            <p:ph type="ctrTitle" hasCustomPrompt="1"/>
          </p:nvPr>
        </p:nvSpPr>
        <p:spPr>
          <a:xfrm>
            <a:off x="1524000" y="2007054"/>
            <a:ext cx="9144000" cy="2387600"/>
          </a:xfrm>
        </p:spPr>
        <p:txBody>
          <a:bodyPr anchor="ctr">
            <a:normAutofit/>
          </a:bodyPr>
          <a:lstStyle>
            <a:lvl1pPr algn="ctr">
              <a:defRPr sz="5400" b="1"/>
            </a:lvl1pPr>
          </a:lstStyle>
          <a:p>
            <a:r>
              <a:rPr lang="en-US" dirty="0"/>
              <a:t>CLICK TO EDIT MASTER TITLE STYLE</a:t>
            </a:r>
            <a:endParaRPr lang="fi-FI" dirty="0"/>
          </a:p>
        </p:txBody>
      </p:sp>
      <p:sp>
        <p:nvSpPr>
          <p:cNvPr id="3" name="Subtitle 2">
            <a:extLst>
              <a:ext uri="{FF2B5EF4-FFF2-40B4-BE49-F238E27FC236}">
                <a16:creationId xmlns:a16="http://schemas.microsoft.com/office/drawing/2014/main" id="{FE8BA1CC-927F-42D5-A74D-74F2044B560A}"/>
              </a:ext>
            </a:extLst>
          </p:cNvPr>
          <p:cNvSpPr>
            <a:spLocks noGrp="1"/>
          </p:cNvSpPr>
          <p:nvPr>
            <p:ph type="subTitle" idx="1" hasCustomPrompt="1"/>
          </p:nvPr>
        </p:nvSpPr>
        <p:spPr>
          <a:xfrm>
            <a:off x="1524000" y="4486729"/>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fi-FI" dirty="0"/>
          </a:p>
        </p:txBody>
      </p:sp>
      <p:pic>
        <p:nvPicPr>
          <p:cNvPr id="4" name="Picture 3">
            <a:extLst>
              <a:ext uri="{FF2B5EF4-FFF2-40B4-BE49-F238E27FC236}">
                <a16:creationId xmlns:a16="http://schemas.microsoft.com/office/drawing/2014/main" id="{D9FD4303-35CA-450A-BF76-21E73D52E28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3509" y="434799"/>
            <a:ext cx="1508647" cy="642408"/>
          </a:xfrm>
          <a:prstGeom prst="rect">
            <a:avLst/>
          </a:prstGeom>
        </p:spPr>
      </p:pic>
    </p:spTree>
    <p:extLst>
      <p:ext uri="{BB962C8B-B14F-4D97-AF65-F5344CB8AC3E}">
        <p14:creationId xmlns:p14="http://schemas.microsoft.com/office/powerpoint/2010/main" val="1040586598"/>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F Content Are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84D8F-D7C2-4C54-9A9D-F8E65AF040F9}"/>
              </a:ext>
            </a:extLst>
          </p:cNvPr>
          <p:cNvSpPr>
            <a:spLocks noGrp="1"/>
          </p:cNvSpPr>
          <p:nvPr>
            <p:ph type="title" hasCustomPrompt="1"/>
          </p:nvPr>
        </p:nvSpPr>
        <p:spPr/>
        <p:txBody>
          <a:bodyPr>
            <a:normAutofit/>
          </a:bodyPr>
          <a:lstStyle>
            <a:lvl1pPr>
              <a:defRPr sz="4000" b="1"/>
            </a:lvl1pPr>
          </a:lstStyle>
          <a:p>
            <a:r>
              <a:rPr lang="en-US" dirty="0"/>
              <a:t>CLICK TO EDIT MASTER TITLE STYLE</a:t>
            </a:r>
            <a:endParaRPr lang="fi-FI" dirty="0"/>
          </a:p>
        </p:txBody>
      </p:sp>
      <p:sp>
        <p:nvSpPr>
          <p:cNvPr id="3" name="Content Placeholder 2">
            <a:extLst>
              <a:ext uri="{FF2B5EF4-FFF2-40B4-BE49-F238E27FC236}">
                <a16:creationId xmlns:a16="http://schemas.microsoft.com/office/drawing/2014/main" id="{2881F94C-5E9A-4B0D-B971-3FBA0A400B1E}"/>
              </a:ext>
            </a:extLst>
          </p:cNvPr>
          <p:cNvSpPr>
            <a:spLocks noGrp="1"/>
          </p:cNvSpPr>
          <p:nvPr>
            <p:ph idx="1"/>
          </p:nvPr>
        </p:nvSpPr>
        <p:spPr>
          <a:xfrm>
            <a:off x="504825" y="1825625"/>
            <a:ext cx="11201399" cy="4351338"/>
          </a:xfrm>
        </p:spPr>
        <p:txBody>
          <a:bodyPr>
            <a:normAutofit/>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4" name="Date Placeholder 3">
            <a:extLst>
              <a:ext uri="{FF2B5EF4-FFF2-40B4-BE49-F238E27FC236}">
                <a16:creationId xmlns:a16="http://schemas.microsoft.com/office/drawing/2014/main" id="{32FEEDB4-B169-4811-B365-D796A5450FDF}"/>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5" name="Footer Placeholder 4">
            <a:extLst>
              <a:ext uri="{FF2B5EF4-FFF2-40B4-BE49-F238E27FC236}">
                <a16:creationId xmlns:a16="http://schemas.microsoft.com/office/drawing/2014/main" id="{4F2A39FF-35EA-4C57-B869-2075E687F7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977D70-C82D-4833-9745-ACCED8389148}"/>
              </a:ext>
            </a:extLst>
          </p:cNvPr>
          <p:cNvSpPr>
            <a:spLocks noGrp="1"/>
          </p:cNvSpPr>
          <p:nvPr>
            <p:ph type="sldNum" sz="quarter" idx="12"/>
          </p:nvPr>
        </p:nvSpPr>
        <p:spPr/>
        <p:txBody>
          <a:bodyPr/>
          <a:lstStyle/>
          <a:p>
            <a:fld id="{F1F38AB4-1327-41A2-835A-9C57C47A13A6}" type="slidenum">
              <a:rPr lang="en-US" smtClean="0"/>
              <a:t>‹#›</a:t>
            </a:fld>
            <a:endParaRPr lang="en-US"/>
          </a:p>
        </p:txBody>
      </p:sp>
      <p:cxnSp>
        <p:nvCxnSpPr>
          <p:cNvPr id="7" name="Straight Connector 6">
            <a:extLst>
              <a:ext uri="{FF2B5EF4-FFF2-40B4-BE49-F238E27FC236}">
                <a16:creationId xmlns:a16="http://schemas.microsoft.com/office/drawing/2014/main" id="{E857ACC8-8468-4294-A2A5-4F162ADCE377}"/>
              </a:ext>
            </a:extLst>
          </p:cNvPr>
          <p:cNvCxnSpPr>
            <a:cxnSpLocks/>
          </p:cNvCxnSpPr>
          <p:nvPr/>
        </p:nvCxnSpPr>
        <p:spPr>
          <a:xfrm>
            <a:off x="504825" y="6176963"/>
            <a:ext cx="1120139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0007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BF Two Content Are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3306E-34B0-4724-9FA3-8AA01536A35A}"/>
              </a:ext>
            </a:extLst>
          </p:cNvPr>
          <p:cNvSpPr>
            <a:spLocks noGrp="1"/>
          </p:cNvSpPr>
          <p:nvPr>
            <p:ph type="title" hasCustomPrompt="1"/>
          </p:nvPr>
        </p:nvSpPr>
        <p:spPr/>
        <p:txBody>
          <a:bodyPr>
            <a:normAutofit/>
          </a:bodyPr>
          <a:lstStyle>
            <a:lvl1pPr>
              <a:defRPr sz="4000" b="1"/>
            </a:lvl1pPr>
          </a:lstStyle>
          <a:p>
            <a:r>
              <a:rPr lang="en-US" dirty="0"/>
              <a:t>CLICK TO EDIT MASTER TITLE STYLE</a:t>
            </a:r>
            <a:endParaRPr lang="fi-FI" dirty="0"/>
          </a:p>
        </p:txBody>
      </p:sp>
      <p:sp>
        <p:nvSpPr>
          <p:cNvPr id="3" name="Content Placeholder 2">
            <a:extLst>
              <a:ext uri="{FF2B5EF4-FFF2-40B4-BE49-F238E27FC236}">
                <a16:creationId xmlns:a16="http://schemas.microsoft.com/office/drawing/2014/main" id="{F877869B-BDDC-4295-8442-9DDD5EFE2F05}"/>
              </a:ext>
            </a:extLst>
          </p:cNvPr>
          <p:cNvSpPr>
            <a:spLocks noGrp="1"/>
          </p:cNvSpPr>
          <p:nvPr>
            <p:ph sz="half" idx="1"/>
          </p:nvPr>
        </p:nvSpPr>
        <p:spPr>
          <a:xfrm>
            <a:off x="504825" y="1825625"/>
            <a:ext cx="5514975" cy="4351338"/>
          </a:xfrm>
        </p:spPr>
        <p:txBody>
          <a:bodyPr>
            <a:normAutofit/>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4" name="Content Placeholder 3">
            <a:extLst>
              <a:ext uri="{FF2B5EF4-FFF2-40B4-BE49-F238E27FC236}">
                <a16:creationId xmlns:a16="http://schemas.microsoft.com/office/drawing/2014/main" id="{2FE6A6CE-4909-45DE-923A-39B28B5F4EE9}"/>
              </a:ext>
            </a:extLst>
          </p:cNvPr>
          <p:cNvSpPr>
            <a:spLocks noGrp="1"/>
          </p:cNvSpPr>
          <p:nvPr>
            <p:ph sz="half" idx="2"/>
          </p:nvPr>
        </p:nvSpPr>
        <p:spPr>
          <a:xfrm>
            <a:off x="6172199" y="1825625"/>
            <a:ext cx="5514975" cy="4351338"/>
          </a:xfrm>
        </p:spPr>
        <p:txBody>
          <a:bodyPr>
            <a:normAutofit/>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Date Placeholder 4">
            <a:extLst>
              <a:ext uri="{FF2B5EF4-FFF2-40B4-BE49-F238E27FC236}">
                <a16:creationId xmlns:a16="http://schemas.microsoft.com/office/drawing/2014/main" id="{D6314660-7CAA-473C-ACEB-F020455CF7AD}"/>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6" name="Footer Placeholder 5">
            <a:extLst>
              <a:ext uri="{FF2B5EF4-FFF2-40B4-BE49-F238E27FC236}">
                <a16:creationId xmlns:a16="http://schemas.microsoft.com/office/drawing/2014/main" id="{7E3023F2-EC1B-4D11-A19E-75B5DD8321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AEF327-87F2-4395-A01B-FDDDA3BA47FE}"/>
              </a:ext>
            </a:extLst>
          </p:cNvPr>
          <p:cNvSpPr>
            <a:spLocks noGrp="1"/>
          </p:cNvSpPr>
          <p:nvPr>
            <p:ph type="sldNum" sz="quarter" idx="12"/>
          </p:nvPr>
        </p:nvSpPr>
        <p:spPr/>
        <p:txBody>
          <a:bodyPr/>
          <a:lstStyle/>
          <a:p>
            <a:fld id="{F1F38AB4-1327-41A2-835A-9C57C47A13A6}" type="slidenum">
              <a:rPr lang="en-US" smtClean="0"/>
              <a:t>‹#›</a:t>
            </a:fld>
            <a:endParaRPr lang="en-US"/>
          </a:p>
        </p:txBody>
      </p:sp>
      <p:cxnSp>
        <p:nvCxnSpPr>
          <p:cNvPr id="8" name="Straight Connector 7">
            <a:extLst>
              <a:ext uri="{FF2B5EF4-FFF2-40B4-BE49-F238E27FC236}">
                <a16:creationId xmlns:a16="http://schemas.microsoft.com/office/drawing/2014/main" id="{924A812F-B1AD-43E6-B5FC-B4D1E79CE90A}"/>
              </a:ext>
            </a:extLst>
          </p:cNvPr>
          <p:cNvCxnSpPr>
            <a:cxnSpLocks/>
          </p:cNvCxnSpPr>
          <p:nvPr/>
        </p:nvCxnSpPr>
        <p:spPr>
          <a:xfrm>
            <a:off x="504825" y="6176963"/>
            <a:ext cx="1120139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43534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F Text + Image on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2E739-0EA7-40A7-A92A-65885573F1C2}"/>
              </a:ext>
            </a:extLst>
          </p:cNvPr>
          <p:cNvSpPr>
            <a:spLocks noGrp="1"/>
          </p:cNvSpPr>
          <p:nvPr>
            <p:ph type="title" hasCustomPrompt="1"/>
          </p:nvPr>
        </p:nvSpPr>
        <p:spPr>
          <a:xfrm>
            <a:off x="504826" y="544010"/>
            <a:ext cx="5382228" cy="1053299"/>
          </a:xfrm>
        </p:spPr>
        <p:txBody>
          <a:bodyPr>
            <a:noAutofit/>
          </a:bodyPr>
          <a:lstStyle>
            <a:lvl1pPr>
              <a:defRPr sz="2800" b="1"/>
            </a:lvl1pPr>
          </a:lstStyle>
          <a:p>
            <a:r>
              <a:rPr lang="en-US" dirty="0"/>
              <a:t>CLICK TO EDIT MASTER TITLE STYLE</a:t>
            </a:r>
            <a:endParaRPr lang="fi-FI" dirty="0"/>
          </a:p>
        </p:txBody>
      </p:sp>
      <p:sp>
        <p:nvSpPr>
          <p:cNvPr id="3" name="Text Placeholder 2">
            <a:extLst>
              <a:ext uri="{FF2B5EF4-FFF2-40B4-BE49-F238E27FC236}">
                <a16:creationId xmlns:a16="http://schemas.microsoft.com/office/drawing/2014/main" id="{363405E8-97A7-4B29-9CF7-4BAD7D66C8F5}"/>
              </a:ext>
            </a:extLst>
          </p:cNvPr>
          <p:cNvSpPr>
            <a:spLocks noGrp="1"/>
          </p:cNvSpPr>
          <p:nvPr>
            <p:ph type="body" idx="1" hasCustomPrompt="1"/>
          </p:nvPr>
        </p:nvSpPr>
        <p:spPr>
          <a:xfrm>
            <a:off x="509287" y="1597310"/>
            <a:ext cx="5386688" cy="907765"/>
          </a:xfrm>
        </p:spPr>
        <p:txBody>
          <a:bodyPr anchor="ctr">
            <a:normAutofit/>
          </a:bodyPr>
          <a:lstStyle>
            <a:lvl1pPr marL="0" indent="0">
              <a:buNone/>
              <a:defRPr sz="2400" b="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5800706-F622-4A00-9E51-A2F493675FDD}"/>
              </a:ext>
            </a:extLst>
          </p:cNvPr>
          <p:cNvSpPr>
            <a:spLocks noGrp="1"/>
          </p:cNvSpPr>
          <p:nvPr>
            <p:ph sz="half" idx="2"/>
          </p:nvPr>
        </p:nvSpPr>
        <p:spPr>
          <a:xfrm>
            <a:off x="511517" y="2510632"/>
            <a:ext cx="5382228" cy="3684588"/>
          </a:xfrm>
        </p:spPr>
        <p:txBody>
          <a:bodyPr>
            <a:normAutofit/>
          </a:bodyPr>
          <a:lstStyle>
            <a:lvl1pPr marL="228600" indent="-228600">
              <a:buFont typeface="Wingdings" panose="05000000000000000000" pitchFamily="2" charset="2"/>
              <a:buChar char="§"/>
              <a:defRPr sz="18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7" name="Date Placeholder 6">
            <a:extLst>
              <a:ext uri="{FF2B5EF4-FFF2-40B4-BE49-F238E27FC236}">
                <a16:creationId xmlns:a16="http://schemas.microsoft.com/office/drawing/2014/main" id="{9FDF5106-176C-4555-A2A4-C13EF9FAEEF9}"/>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8" name="Footer Placeholder 7">
            <a:extLst>
              <a:ext uri="{FF2B5EF4-FFF2-40B4-BE49-F238E27FC236}">
                <a16:creationId xmlns:a16="http://schemas.microsoft.com/office/drawing/2014/main" id="{CEACF5F8-FD66-4160-A707-5FB6732CB7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67026D-BFBF-4310-B539-1D3CF3F8CEAC}"/>
              </a:ext>
            </a:extLst>
          </p:cNvPr>
          <p:cNvSpPr>
            <a:spLocks noGrp="1"/>
          </p:cNvSpPr>
          <p:nvPr>
            <p:ph type="sldNum" sz="quarter" idx="12"/>
          </p:nvPr>
        </p:nvSpPr>
        <p:spPr/>
        <p:txBody>
          <a:bodyPr/>
          <a:lstStyle/>
          <a:p>
            <a:fld id="{F1F38AB4-1327-41A2-835A-9C57C47A13A6}" type="slidenum">
              <a:rPr lang="en-US" smtClean="0"/>
              <a:t>‹#›</a:t>
            </a:fld>
            <a:endParaRPr lang="en-US"/>
          </a:p>
        </p:txBody>
      </p:sp>
      <p:sp>
        <p:nvSpPr>
          <p:cNvPr id="10" name="Picture Placeholder 2">
            <a:extLst>
              <a:ext uri="{FF2B5EF4-FFF2-40B4-BE49-F238E27FC236}">
                <a16:creationId xmlns:a16="http://schemas.microsoft.com/office/drawing/2014/main" id="{3435DDE2-3C30-44D7-A4A0-E67F215A38D5}"/>
              </a:ext>
            </a:extLst>
          </p:cNvPr>
          <p:cNvSpPr>
            <a:spLocks noGrp="1"/>
          </p:cNvSpPr>
          <p:nvPr>
            <p:ph type="pic" idx="13"/>
          </p:nvPr>
        </p:nvSpPr>
        <p:spPr>
          <a:xfrm>
            <a:off x="6117265" y="0"/>
            <a:ext cx="6074735" cy="6189663"/>
          </a:xfrm>
        </p:spPr>
        <p:txBody>
          <a:bodyPr anchor="ct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cxnSp>
        <p:nvCxnSpPr>
          <p:cNvPr id="11" name="Straight Connector 10">
            <a:extLst>
              <a:ext uri="{FF2B5EF4-FFF2-40B4-BE49-F238E27FC236}">
                <a16:creationId xmlns:a16="http://schemas.microsoft.com/office/drawing/2014/main" id="{0680A580-413B-4637-BE51-0273E20C2C60}"/>
              </a:ext>
            </a:extLst>
          </p:cNvPr>
          <p:cNvCxnSpPr>
            <a:cxnSpLocks/>
          </p:cNvCxnSpPr>
          <p:nvPr/>
        </p:nvCxnSpPr>
        <p:spPr>
          <a:xfrm>
            <a:off x="504825" y="6176963"/>
            <a:ext cx="538668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79832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F Text + Image on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2E739-0EA7-40A7-A92A-65885573F1C2}"/>
              </a:ext>
            </a:extLst>
          </p:cNvPr>
          <p:cNvSpPr>
            <a:spLocks noGrp="1"/>
          </p:cNvSpPr>
          <p:nvPr>
            <p:ph type="title" hasCustomPrompt="1"/>
          </p:nvPr>
        </p:nvSpPr>
        <p:spPr>
          <a:xfrm>
            <a:off x="6319776" y="555585"/>
            <a:ext cx="5382228" cy="1018575"/>
          </a:xfrm>
        </p:spPr>
        <p:txBody>
          <a:bodyPr>
            <a:noAutofit/>
          </a:bodyPr>
          <a:lstStyle>
            <a:lvl1pPr>
              <a:defRPr sz="2800" b="1"/>
            </a:lvl1pPr>
          </a:lstStyle>
          <a:p>
            <a:r>
              <a:rPr lang="en-US" dirty="0"/>
              <a:t>CLICK TO EDIT MASTER TITLE STYLE</a:t>
            </a:r>
            <a:endParaRPr lang="fi-FI" dirty="0"/>
          </a:p>
        </p:txBody>
      </p:sp>
      <p:sp>
        <p:nvSpPr>
          <p:cNvPr id="3" name="Text Placeholder 2">
            <a:extLst>
              <a:ext uri="{FF2B5EF4-FFF2-40B4-BE49-F238E27FC236}">
                <a16:creationId xmlns:a16="http://schemas.microsoft.com/office/drawing/2014/main" id="{363405E8-97A7-4B29-9CF7-4BAD7D66C8F5}"/>
              </a:ext>
            </a:extLst>
          </p:cNvPr>
          <p:cNvSpPr>
            <a:spLocks noGrp="1"/>
          </p:cNvSpPr>
          <p:nvPr>
            <p:ph type="body" idx="1" hasCustomPrompt="1"/>
          </p:nvPr>
        </p:nvSpPr>
        <p:spPr>
          <a:xfrm>
            <a:off x="6319777" y="1574160"/>
            <a:ext cx="5382228" cy="923038"/>
          </a:xfrm>
        </p:spPr>
        <p:txBody>
          <a:bodyPr anchor="ctr">
            <a:normAutofit/>
          </a:bodyPr>
          <a:lstStyle>
            <a:lvl1pPr marL="0" indent="0">
              <a:buNone/>
              <a:defRPr sz="2400" b="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5800706-F622-4A00-9E51-A2F493675FDD}"/>
              </a:ext>
            </a:extLst>
          </p:cNvPr>
          <p:cNvSpPr>
            <a:spLocks noGrp="1"/>
          </p:cNvSpPr>
          <p:nvPr>
            <p:ph sz="half" idx="2"/>
          </p:nvPr>
        </p:nvSpPr>
        <p:spPr>
          <a:xfrm>
            <a:off x="6319777" y="2497197"/>
            <a:ext cx="5382228" cy="3684588"/>
          </a:xfrm>
        </p:spPr>
        <p:txBody>
          <a:bodyPr>
            <a:normAutofit/>
          </a:bodyPr>
          <a:lstStyle>
            <a:lvl1pPr marL="228600" indent="-228600">
              <a:buFont typeface="Wingdings" panose="05000000000000000000" pitchFamily="2" charset="2"/>
              <a:buChar char="§"/>
              <a:defRPr sz="18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7" name="Date Placeholder 6">
            <a:extLst>
              <a:ext uri="{FF2B5EF4-FFF2-40B4-BE49-F238E27FC236}">
                <a16:creationId xmlns:a16="http://schemas.microsoft.com/office/drawing/2014/main" id="{9FDF5106-176C-4555-A2A4-C13EF9FAEEF9}"/>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8" name="Footer Placeholder 7">
            <a:extLst>
              <a:ext uri="{FF2B5EF4-FFF2-40B4-BE49-F238E27FC236}">
                <a16:creationId xmlns:a16="http://schemas.microsoft.com/office/drawing/2014/main" id="{CEACF5F8-FD66-4160-A707-5FB6732CB7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67026D-BFBF-4310-B539-1D3CF3F8CEAC}"/>
              </a:ext>
            </a:extLst>
          </p:cNvPr>
          <p:cNvSpPr>
            <a:spLocks noGrp="1"/>
          </p:cNvSpPr>
          <p:nvPr>
            <p:ph type="sldNum" sz="quarter" idx="12"/>
          </p:nvPr>
        </p:nvSpPr>
        <p:spPr/>
        <p:txBody>
          <a:bodyPr/>
          <a:lstStyle/>
          <a:p>
            <a:fld id="{F1F38AB4-1327-41A2-835A-9C57C47A13A6}" type="slidenum">
              <a:rPr lang="en-US" smtClean="0"/>
              <a:t>‹#›</a:t>
            </a:fld>
            <a:endParaRPr lang="en-US"/>
          </a:p>
        </p:txBody>
      </p:sp>
      <p:sp>
        <p:nvSpPr>
          <p:cNvPr id="10" name="Picture Placeholder 2">
            <a:extLst>
              <a:ext uri="{FF2B5EF4-FFF2-40B4-BE49-F238E27FC236}">
                <a16:creationId xmlns:a16="http://schemas.microsoft.com/office/drawing/2014/main" id="{3435DDE2-3C30-44D7-A4A0-E67F215A38D5}"/>
              </a:ext>
            </a:extLst>
          </p:cNvPr>
          <p:cNvSpPr>
            <a:spLocks noGrp="1"/>
          </p:cNvSpPr>
          <p:nvPr>
            <p:ph type="pic" idx="13"/>
          </p:nvPr>
        </p:nvSpPr>
        <p:spPr>
          <a:xfrm>
            <a:off x="0" y="0"/>
            <a:ext cx="6063142" cy="6201239"/>
          </a:xfrm>
        </p:spPr>
        <p:txBody>
          <a:bodyPr anchor="ct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cxnSp>
        <p:nvCxnSpPr>
          <p:cNvPr id="11" name="Straight Connector 10">
            <a:extLst>
              <a:ext uri="{FF2B5EF4-FFF2-40B4-BE49-F238E27FC236}">
                <a16:creationId xmlns:a16="http://schemas.microsoft.com/office/drawing/2014/main" id="{0680A580-413B-4637-BE51-0273E20C2C60}"/>
              </a:ext>
            </a:extLst>
          </p:cNvPr>
          <p:cNvCxnSpPr>
            <a:cxnSpLocks/>
          </p:cNvCxnSpPr>
          <p:nvPr/>
        </p:nvCxnSpPr>
        <p:spPr>
          <a:xfrm>
            <a:off x="6315315" y="6169085"/>
            <a:ext cx="538668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0981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_BF Text + 4 Image Mosaic on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2E739-0EA7-40A7-A92A-65885573F1C2}"/>
              </a:ext>
            </a:extLst>
          </p:cNvPr>
          <p:cNvSpPr>
            <a:spLocks noGrp="1"/>
          </p:cNvSpPr>
          <p:nvPr>
            <p:ph type="title" hasCustomPrompt="1"/>
          </p:nvPr>
        </p:nvSpPr>
        <p:spPr>
          <a:xfrm>
            <a:off x="504826" y="544010"/>
            <a:ext cx="5382228" cy="1053299"/>
          </a:xfrm>
        </p:spPr>
        <p:txBody>
          <a:bodyPr>
            <a:noAutofit/>
          </a:bodyPr>
          <a:lstStyle>
            <a:lvl1pPr>
              <a:defRPr sz="2800" b="1"/>
            </a:lvl1pPr>
          </a:lstStyle>
          <a:p>
            <a:r>
              <a:rPr lang="en-US" dirty="0"/>
              <a:t>CLICK TO EDIT MASTER TITLE STYLE</a:t>
            </a:r>
            <a:endParaRPr lang="fi-FI" dirty="0"/>
          </a:p>
        </p:txBody>
      </p:sp>
      <p:sp>
        <p:nvSpPr>
          <p:cNvPr id="3" name="Text Placeholder 2">
            <a:extLst>
              <a:ext uri="{FF2B5EF4-FFF2-40B4-BE49-F238E27FC236}">
                <a16:creationId xmlns:a16="http://schemas.microsoft.com/office/drawing/2014/main" id="{363405E8-97A7-4B29-9CF7-4BAD7D66C8F5}"/>
              </a:ext>
            </a:extLst>
          </p:cNvPr>
          <p:cNvSpPr>
            <a:spLocks noGrp="1"/>
          </p:cNvSpPr>
          <p:nvPr>
            <p:ph type="body" idx="1" hasCustomPrompt="1"/>
          </p:nvPr>
        </p:nvSpPr>
        <p:spPr>
          <a:xfrm>
            <a:off x="509287" y="1597310"/>
            <a:ext cx="5386688" cy="907765"/>
          </a:xfrm>
        </p:spPr>
        <p:txBody>
          <a:bodyPr anchor="ctr">
            <a:normAutofit/>
          </a:bodyPr>
          <a:lstStyle>
            <a:lvl1pPr marL="0" indent="0">
              <a:buNone/>
              <a:defRPr sz="2400" b="0">
                <a:solidFill>
                  <a:schemeClr val="tx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5800706-F622-4A00-9E51-A2F493675FDD}"/>
              </a:ext>
            </a:extLst>
          </p:cNvPr>
          <p:cNvSpPr>
            <a:spLocks noGrp="1"/>
          </p:cNvSpPr>
          <p:nvPr>
            <p:ph sz="half" idx="2"/>
          </p:nvPr>
        </p:nvSpPr>
        <p:spPr>
          <a:xfrm>
            <a:off x="509287" y="2505075"/>
            <a:ext cx="5382228" cy="3684588"/>
          </a:xfrm>
        </p:spPr>
        <p:txBody>
          <a:bodyPr>
            <a:normAutofit/>
          </a:bodyPr>
          <a:lstStyle>
            <a:lvl1pPr marL="228600" indent="-228600">
              <a:buFont typeface="Wingdings" panose="05000000000000000000" pitchFamily="2" charset="2"/>
              <a:buChar char="§"/>
              <a:defRPr sz="18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7" name="Date Placeholder 6">
            <a:extLst>
              <a:ext uri="{FF2B5EF4-FFF2-40B4-BE49-F238E27FC236}">
                <a16:creationId xmlns:a16="http://schemas.microsoft.com/office/drawing/2014/main" id="{9FDF5106-176C-4555-A2A4-C13EF9FAEEF9}"/>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8" name="Footer Placeholder 7">
            <a:extLst>
              <a:ext uri="{FF2B5EF4-FFF2-40B4-BE49-F238E27FC236}">
                <a16:creationId xmlns:a16="http://schemas.microsoft.com/office/drawing/2014/main" id="{CEACF5F8-FD66-4160-A707-5FB6732CB7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67026D-BFBF-4310-B539-1D3CF3F8CEAC}"/>
              </a:ext>
            </a:extLst>
          </p:cNvPr>
          <p:cNvSpPr>
            <a:spLocks noGrp="1"/>
          </p:cNvSpPr>
          <p:nvPr>
            <p:ph type="sldNum" sz="quarter" idx="12"/>
          </p:nvPr>
        </p:nvSpPr>
        <p:spPr/>
        <p:txBody>
          <a:bodyPr/>
          <a:lstStyle/>
          <a:p>
            <a:fld id="{F1F38AB4-1327-41A2-835A-9C57C47A13A6}" type="slidenum">
              <a:rPr lang="en-US" smtClean="0"/>
              <a:t>‹#›</a:t>
            </a:fld>
            <a:endParaRPr lang="en-US"/>
          </a:p>
        </p:txBody>
      </p:sp>
      <p:sp>
        <p:nvSpPr>
          <p:cNvPr id="10" name="Picture Placeholder 2">
            <a:extLst>
              <a:ext uri="{FF2B5EF4-FFF2-40B4-BE49-F238E27FC236}">
                <a16:creationId xmlns:a16="http://schemas.microsoft.com/office/drawing/2014/main" id="{3435DDE2-3C30-44D7-A4A0-E67F215A38D5}"/>
              </a:ext>
            </a:extLst>
          </p:cNvPr>
          <p:cNvSpPr>
            <a:spLocks noGrp="1"/>
          </p:cNvSpPr>
          <p:nvPr>
            <p:ph type="pic" idx="13"/>
          </p:nvPr>
        </p:nvSpPr>
        <p:spPr>
          <a:xfrm>
            <a:off x="6095999" y="1"/>
            <a:ext cx="3997677" cy="3128630"/>
          </a:xfrm>
        </p:spPr>
        <p:txBody>
          <a:bodyPr anchor="ct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cxnSp>
        <p:nvCxnSpPr>
          <p:cNvPr id="11" name="Straight Connector 10">
            <a:extLst>
              <a:ext uri="{FF2B5EF4-FFF2-40B4-BE49-F238E27FC236}">
                <a16:creationId xmlns:a16="http://schemas.microsoft.com/office/drawing/2014/main" id="{0680A580-413B-4637-BE51-0273E20C2C60}"/>
              </a:ext>
            </a:extLst>
          </p:cNvPr>
          <p:cNvCxnSpPr>
            <a:cxnSpLocks/>
          </p:cNvCxnSpPr>
          <p:nvPr/>
        </p:nvCxnSpPr>
        <p:spPr>
          <a:xfrm>
            <a:off x="504825" y="6176963"/>
            <a:ext cx="5386689" cy="0"/>
          </a:xfrm>
          <a:prstGeom prst="line">
            <a:avLst/>
          </a:prstGeom>
        </p:spPr>
        <p:style>
          <a:lnRef idx="2">
            <a:schemeClr val="dk1"/>
          </a:lnRef>
          <a:fillRef idx="0">
            <a:schemeClr val="dk1"/>
          </a:fillRef>
          <a:effectRef idx="1">
            <a:schemeClr val="dk1"/>
          </a:effectRef>
          <a:fontRef idx="minor">
            <a:schemeClr val="tx1"/>
          </a:fontRef>
        </p:style>
      </p:cxnSp>
      <p:sp>
        <p:nvSpPr>
          <p:cNvPr id="12" name="Picture Placeholder 2">
            <a:extLst>
              <a:ext uri="{FF2B5EF4-FFF2-40B4-BE49-F238E27FC236}">
                <a16:creationId xmlns:a16="http://schemas.microsoft.com/office/drawing/2014/main" id="{937235BE-FC83-46EE-9EB3-8DAA9E213CDF}"/>
              </a:ext>
            </a:extLst>
          </p:cNvPr>
          <p:cNvSpPr>
            <a:spLocks noGrp="1"/>
          </p:cNvSpPr>
          <p:nvPr>
            <p:ph type="pic" idx="14"/>
          </p:nvPr>
        </p:nvSpPr>
        <p:spPr>
          <a:xfrm>
            <a:off x="8194323" y="3126125"/>
            <a:ext cx="3997677" cy="3050838"/>
          </a:xfrm>
        </p:spPr>
        <p:txBody>
          <a:bodyPr anchor="ct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sp>
        <p:nvSpPr>
          <p:cNvPr id="13" name="Picture Placeholder 2">
            <a:extLst>
              <a:ext uri="{FF2B5EF4-FFF2-40B4-BE49-F238E27FC236}">
                <a16:creationId xmlns:a16="http://schemas.microsoft.com/office/drawing/2014/main" id="{1205515B-679D-41B5-A429-BBB957E7A78B}"/>
              </a:ext>
            </a:extLst>
          </p:cNvPr>
          <p:cNvSpPr>
            <a:spLocks noGrp="1"/>
          </p:cNvSpPr>
          <p:nvPr>
            <p:ph type="pic" idx="15"/>
          </p:nvPr>
        </p:nvSpPr>
        <p:spPr>
          <a:xfrm>
            <a:off x="10102093" y="1"/>
            <a:ext cx="2089907" cy="3128630"/>
          </a:xfrm>
        </p:spPr>
        <p:txBody>
          <a:bodyPr anchor="ct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sp>
        <p:nvSpPr>
          <p:cNvPr id="14" name="Picture Placeholder 2">
            <a:extLst>
              <a:ext uri="{FF2B5EF4-FFF2-40B4-BE49-F238E27FC236}">
                <a16:creationId xmlns:a16="http://schemas.microsoft.com/office/drawing/2014/main" id="{B653E46F-A8A7-4C0F-9D4F-51934AA9F2DA}"/>
              </a:ext>
            </a:extLst>
          </p:cNvPr>
          <p:cNvSpPr>
            <a:spLocks noGrp="1"/>
          </p:cNvSpPr>
          <p:nvPr>
            <p:ph type="pic" idx="16"/>
          </p:nvPr>
        </p:nvSpPr>
        <p:spPr>
          <a:xfrm>
            <a:off x="6112833" y="3128631"/>
            <a:ext cx="2089907" cy="3048332"/>
          </a:xfrm>
        </p:spPr>
        <p:txBody>
          <a:bodyPr anchor="ct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dirty="0"/>
          </a:p>
        </p:txBody>
      </p:sp>
    </p:spTree>
    <p:extLst>
      <p:ext uri="{BB962C8B-B14F-4D97-AF65-F5344CB8AC3E}">
        <p14:creationId xmlns:p14="http://schemas.microsoft.com/office/powerpoint/2010/main" val="3947609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F World Map">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64EB10C-B346-4720-A089-D387F941BC9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CCE7ED7-D780-4FCF-AF7E-430144B13DBB}"/>
              </a:ext>
            </a:extLst>
          </p:cNvPr>
          <p:cNvSpPr>
            <a:spLocks noGrp="1"/>
          </p:cNvSpPr>
          <p:nvPr>
            <p:ph type="title" hasCustomPrompt="1"/>
          </p:nvPr>
        </p:nvSpPr>
        <p:spPr>
          <a:xfrm>
            <a:off x="495300" y="137327"/>
            <a:ext cx="11201399" cy="1325563"/>
          </a:xfrm>
        </p:spPr>
        <p:txBody>
          <a:bodyPr>
            <a:normAutofit/>
          </a:bodyPr>
          <a:lstStyle>
            <a:lvl1pPr algn="ctr">
              <a:defRPr sz="4000" b="1"/>
            </a:lvl1pPr>
          </a:lstStyle>
          <a:p>
            <a:r>
              <a:rPr lang="en-US" dirty="0"/>
              <a:t>CLICK TO EDIT MASTER TITLE STYLE</a:t>
            </a:r>
            <a:endParaRPr lang="fi-FI" dirty="0"/>
          </a:p>
        </p:txBody>
      </p:sp>
      <p:sp>
        <p:nvSpPr>
          <p:cNvPr id="3" name="Date Placeholder 2">
            <a:extLst>
              <a:ext uri="{FF2B5EF4-FFF2-40B4-BE49-F238E27FC236}">
                <a16:creationId xmlns:a16="http://schemas.microsoft.com/office/drawing/2014/main" id="{6E405FEC-5967-4AED-88BF-EFF04B470239}"/>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4" name="Footer Placeholder 3">
            <a:extLst>
              <a:ext uri="{FF2B5EF4-FFF2-40B4-BE49-F238E27FC236}">
                <a16:creationId xmlns:a16="http://schemas.microsoft.com/office/drawing/2014/main" id="{9A54AA5C-37EA-4535-937F-AE38B2BC24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394E6EB-2E71-43F3-A629-8BFABB865144}"/>
              </a:ext>
            </a:extLst>
          </p:cNvPr>
          <p:cNvSpPr>
            <a:spLocks noGrp="1"/>
          </p:cNvSpPr>
          <p:nvPr>
            <p:ph type="sldNum" sz="quarter" idx="12"/>
          </p:nvPr>
        </p:nvSpPr>
        <p:spPr/>
        <p:txBody>
          <a:bodyPr/>
          <a:lstStyle/>
          <a:p>
            <a:fld id="{F1F38AB4-1327-41A2-835A-9C57C47A13A6}" type="slidenum">
              <a:rPr lang="en-US" smtClean="0"/>
              <a:t>‹#›</a:t>
            </a:fld>
            <a:endParaRPr lang="en-US"/>
          </a:p>
        </p:txBody>
      </p:sp>
      <p:sp>
        <p:nvSpPr>
          <p:cNvPr id="8" name="Content Placeholder 3">
            <a:extLst>
              <a:ext uri="{FF2B5EF4-FFF2-40B4-BE49-F238E27FC236}">
                <a16:creationId xmlns:a16="http://schemas.microsoft.com/office/drawing/2014/main" id="{BDF9B117-7EF5-4677-9C7F-D18C402A3FDE}"/>
              </a:ext>
            </a:extLst>
          </p:cNvPr>
          <p:cNvSpPr>
            <a:spLocks noGrp="1"/>
          </p:cNvSpPr>
          <p:nvPr>
            <p:ph sz="half" idx="2"/>
          </p:nvPr>
        </p:nvSpPr>
        <p:spPr>
          <a:xfrm>
            <a:off x="495300" y="3429000"/>
            <a:ext cx="2729163" cy="2548606"/>
          </a:xfrm>
          <a:solidFill>
            <a:schemeClr val="bg1">
              <a:alpha val="62000"/>
            </a:schemeClr>
          </a:solidFill>
        </p:spPr>
        <p:txBody>
          <a:bodyPr>
            <a:normAutofit/>
          </a:bodyPr>
          <a:lstStyle>
            <a:lvl1pPr marL="228600" indent="-228600">
              <a:buFont typeface="Wingdings" panose="05000000000000000000" pitchFamily="2" charset="2"/>
              <a:buChar char="§"/>
              <a:defRPr sz="20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0" name="Content Placeholder 3">
            <a:extLst>
              <a:ext uri="{FF2B5EF4-FFF2-40B4-BE49-F238E27FC236}">
                <a16:creationId xmlns:a16="http://schemas.microsoft.com/office/drawing/2014/main" id="{C785B199-DB2C-4BF5-BD6A-0AD75315608B}"/>
              </a:ext>
            </a:extLst>
          </p:cNvPr>
          <p:cNvSpPr>
            <a:spLocks noGrp="1"/>
          </p:cNvSpPr>
          <p:nvPr>
            <p:ph sz="half" idx="13"/>
          </p:nvPr>
        </p:nvSpPr>
        <p:spPr>
          <a:xfrm>
            <a:off x="6096000" y="3429000"/>
            <a:ext cx="2729163" cy="2548606"/>
          </a:xfrm>
          <a:solidFill>
            <a:schemeClr val="bg1">
              <a:alpha val="62000"/>
            </a:schemeClr>
          </a:solidFill>
        </p:spPr>
        <p:txBody>
          <a:bodyPr>
            <a:normAutofit/>
          </a:bodyPr>
          <a:lstStyle>
            <a:lvl1pPr marL="228600" indent="-228600">
              <a:buFont typeface="Wingdings" panose="05000000000000000000" pitchFamily="2" charset="2"/>
              <a:buChar char="§"/>
              <a:defRPr sz="20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3894571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F World Map with Finlan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937B65-7F2A-4ADE-9EEE-EABC81F527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0020" y="81664"/>
            <a:ext cx="11471795" cy="6133602"/>
          </a:xfrm>
          <a:prstGeom prst="rect">
            <a:avLst/>
          </a:prstGeom>
        </p:spPr>
      </p:pic>
      <p:sp>
        <p:nvSpPr>
          <p:cNvPr id="2" name="Title 1">
            <a:extLst>
              <a:ext uri="{FF2B5EF4-FFF2-40B4-BE49-F238E27FC236}">
                <a16:creationId xmlns:a16="http://schemas.microsoft.com/office/drawing/2014/main" id="{37F2E739-0EA7-40A7-A92A-65885573F1C2}"/>
              </a:ext>
            </a:extLst>
          </p:cNvPr>
          <p:cNvSpPr>
            <a:spLocks noGrp="1"/>
          </p:cNvSpPr>
          <p:nvPr>
            <p:ph type="title" hasCustomPrompt="1"/>
          </p:nvPr>
        </p:nvSpPr>
        <p:spPr>
          <a:xfrm>
            <a:off x="509287" y="701541"/>
            <a:ext cx="5382228" cy="1053299"/>
          </a:xfrm>
        </p:spPr>
        <p:txBody>
          <a:bodyPr>
            <a:noAutofit/>
          </a:bodyPr>
          <a:lstStyle>
            <a:lvl1pPr>
              <a:defRPr sz="3200" b="1"/>
            </a:lvl1pPr>
          </a:lstStyle>
          <a:p>
            <a:r>
              <a:rPr lang="en-US" dirty="0"/>
              <a:t>CLICK TO EDIT MASTER TITLE STYLE</a:t>
            </a:r>
            <a:endParaRPr lang="fi-FI" dirty="0"/>
          </a:p>
        </p:txBody>
      </p:sp>
      <p:sp>
        <p:nvSpPr>
          <p:cNvPr id="4" name="Content Placeholder 3">
            <a:extLst>
              <a:ext uri="{FF2B5EF4-FFF2-40B4-BE49-F238E27FC236}">
                <a16:creationId xmlns:a16="http://schemas.microsoft.com/office/drawing/2014/main" id="{15800706-F622-4A00-9E51-A2F493675FDD}"/>
              </a:ext>
            </a:extLst>
          </p:cNvPr>
          <p:cNvSpPr>
            <a:spLocks noGrp="1"/>
          </p:cNvSpPr>
          <p:nvPr>
            <p:ph sz="half" idx="2"/>
          </p:nvPr>
        </p:nvSpPr>
        <p:spPr>
          <a:xfrm>
            <a:off x="509287" y="2045368"/>
            <a:ext cx="5382228" cy="4144295"/>
          </a:xfrm>
        </p:spPr>
        <p:txBody>
          <a:bodyPr>
            <a:normAutofit/>
          </a:bodyPr>
          <a:lstStyle>
            <a:lvl1pPr marL="228600" indent="-228600">
              <a:buFont typeface="Wingdings" panose="05000000000000000000" pitchFamily="2" charset="2"/>
              <a:buChar char="§"/>
              <a:defRPr sz="2000"/>
            </a:lvl1pPr>
            <a:lvl2pPr marL="685800" indent="-228600">
              <a:buFont typeface="Wingdings" panose="05000000000000000000" pitchFamily="2" charset="2"/>
              <a:buChar char="§"/>
              <a:defRPr sz="1800"/>
            </a:lvl2pPr>
            <a:lvl3pPr marL="1143000" indent="-228600">
              <a:buFont typeface="Wingdings" panose="05000000000000000000" pitchFamily="2" charset="2"/>
              <a:buChar char="§"/>
              <a:defRPr sz="1800"/>
            </a:lvl3pPr>
            <a:lvl4pPr marL="1600200" indent="-228600">
              <a:buFont typeface="Wingdings" panose="05000000000000000000" pitchFamily="2" charset="2"/>
              <a:buChar char="§"/>
              <a:defRPr sz="1600"/>
            </a:lvl4pPr>
            <a:lvl5pPr marL="2057400" indent="-228600">
              <a:buFont typeface="Wingdings" panose="05000000000000000000" pitchFamily="2" charset="2"/>
              <a:buChar cha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7" name="Date Placeholder 6">
            <a:extLst>
              <a:ext uri="{FF2B5EF4-FFF2-40B4-BE49-F238E27FC236}">
                <a16:creationId xmlns:a16="http://schemas.microsoft.com/office/drawing/2014/main" id="{9FDF5106-176C-4555-A2A4-C13EF9FAEEF9}"/>
              </a:ext>
            </a:extLst>
          </p:cNvPr>
          <p:cNvSpPr>
            <a:spLocks noGrp="1"/>
          </p:cNvSpPr>
          <p:nvPr>
            <p:ph type="dt" sz="half" idx="10"/>
          </p:nvPr>
        </p:nvSpPr>
        <p:spPr/>
        <p:txBody>
          <a:bodyPr/>
          <a:lstStyle/>
          <a:p>
            <a:fld id="{B3019760-8066-4D85-98AC-3DABB22DF02B}" type="datetimeFigureOut">
              <a:rPr lang="en-US" smtClean="0"/>
              <a:t>5/24/22</a:t>
            </a:fld>
            <a:endParaRPr lang="en-US"/>
          </a:p>
        </p:txBody>
      </p:sp>
      <p:sp>
        <p:nvSpPr>
          <p:cNvPr id="8" name="Footer Placeholder 7">
            <a:extLst>
              <a:ext uri="{FF2B5EF4-FFF2-40B4-BE49-F238E27FC236}">
                <a16:creationId xmlns:a16="http://schemas.microsoft.com/office/drawing/2014/main" id="{CEACF5F8-FD66-4160-A707-5FB6732CB7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67026D-BFBF-4310-B539-1D3CF3F8CEAC}"/>
              </a:ext>
            </a:extLst>
          </p:cNvPr>
          <p:cNvSpPr>
            <a:spLocks noGrp="1"/>
          </p:cNvSpPr>
          <p:nvPr>
            <p:ph type="sldNum" sz="quarter" idx="12"/>
          </p:nvPr>
        </p:nvSpPr>
        <p:spPr/>
        <p:txBody>
          <a:bodyPr/>
          <a:lstStyle/>
          <a:p>
            <a:fld id="{F1F38AB4-1327-41A2-835A-9C57C47A13A6}" type="slidenum">
              <a:rPr lang="en-US" smtClean="0"/>
              <a:t>‹#›</a:t>
            </a:fld>
            <a:endParaRPr lang="en-US"/>
          </a:p>
        </p:txBody>
      </p:sp>
    </p:spTree>
    <p:extLst>
      <p:ext uri="{BB962C8B-B14F-4D97-AF65-F5344CB8AC3E}">
        <p14:creationId xmlns:p14="http://schemas.microsoft.com/office/powerpoint/2010/main" val="2266103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179B77-01E8-4551-8537-64358CBB8C7F}"/>
              </a:ext>
            </a:extLst>
          </p:cNvPr>
          <p:cNvSpPr>
            <a:spLocks noGrp="1"/>
          </p:cNvSpPr>
          <p:nvPr>
            <p:ph type="title"/>
          </p:nvPr>
        </p:nvSpPr>
        <p:spPr>
          <a:xfrm>
            <a:off x="504825" y="365125"/>
            <a:ext cx="11201399" cy="1325563"/>
          </a:xfrm>
          <a:prstGeom prst="rect">
            <a:avLst/>
          </a:prstGeom>
        </p:spPr>
        <p:txBody>
          <a:bodyPr vert="horz" lIns="91440" tIns="45720" rIns="91440" bIns="45720" rtlCol="0" anchor="ctr">
            <a:normAutofit/>
          </a:bodyPr>
          <a:lstStyle/>
          <a:p>
            <a:r>
              <a:rPr lang="fi-FI"/>
              <a:t>Muokkaa perustyyl. napsautt.</a:t>
            </a:r>
            <a:endParaRPr lang="fi-FI" dirty="0"/>
          </a:p>
        </p:txBody>
      </p:sp>
      <p:sp>
        <p:nvSpPr>
          <p:cNvPr id="3" name="Text Placeholder 2">
            <a:extLst>
              <a:ext uri="{FF2B5EF4-FFF2-40B4-BE49-F238E27FC236}">
                <a16:creationId xmlns:a16="http://schemas.microsoft.com/office/drawing/2014/main" id="{4697B3C2-2514-49B1-8E70-2C895FDC96A9}"/>
              </a:ext>
            </a:extLst>
          </p:cNvPr>
          <p:cNvSpPr>
            <a:spLocks noGrp="1"/>
          </p:cNvSpPr>
          <p:nvPr>
            <p:ph type="body" idx="1"/>
          </p:nvPr>
        </p:nvSpPr>
        <p:spPr>
          <a:xfrm>
            <a:off x="504825" y="1825625"/>
            <a:ext cx="1118235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Date Placeholder 3">
            <a:extLst>
              <a:ext uri="{FF2B5EF4-FFF2-40B4-BE49-F238E27FC236}">
                <a16:creationId xmlns:a16="http://schemas.microsoft.com/office/drawing/2014/main" id="{50C0B737-5E1C-4689-972B-798DC4282FF0}"/>
              </a:ext>
            </a:extLst>
          </p:cNvPr>
          <p:cNvSpPr>
            <a:spLocks noGrp="1"/>
          </p:cNvSpPr>
          <p:nvPr>
            <p:ph type="dt" sz="half" idx="2"/>
          </p:nvPr>
        </p:nvSpPr>
        <p:spPr>
          <a:xfrm>
            <a:off x="7331428" y="6355548"/>
            <a:ext cx="25336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B3019760-8066-4D85-98AC-3DABB22DF02B}" type="datetimeFigureOut">
              <a:rPr lang="en-US" smtClean="0"/>
              <a:t>5/24/22</a:t>
            </a:fld>
            <a:endParaRPr lang="en-US"/>
          </a:p>
        </p:txBody>
      </p:sp>
      <p:sp>
        <p:nvSpPr>
          <p:cNvPr id="5" name="Footer Placeholder 4">
            <a:extLst>
              <a:ext uri="{FF2B5EF4-FFF2-40B4-BE49-F238E27FC236}">
                <a16:creationId xmlns:a16="http://schemas.microsoft.com/office/drawing/2014/main" id="{1255B1EA-A315-434C-A852-7591FEA6C9BA}"/>
              </a:ext>
            </a:extLst>
          </p:cNvPr>
          <p:cNvSpPr>
            <a:spLocks noGrp="1"/>
          </p:cNvSpPr>
          <p:nvPr>
            <p:ph type="ftr" sz="quarter" idx="3"/>
          </p:nvPr>
        </p:nvSpPr>
        <p:spPr>
          <a:xfrm>
            <a:off x="2768953" y="635554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AF0F770-DB2D-422D-B973-C476D754EF35}"/>
              </a:ext>
            </a:extLst>
          </p:cNvPr>
          <p:cNvSpPr>
            <a:spLocks noGrp="1"/>
          </p:cNvSpPr>
          <p:nvPr>
            <p:ph type="sldNum" sz="quarter" idx="4"/>
          </p:nvPr>
        </p:nvSpPr>
        <p:spPr>
          <a:xfrm>
            <a:off x="10093677" y="6355548"/>
            <a:ext cx="15906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F38AB4-1327-41A2-835A-9C57C47A13A6}" type="slidenum">
              <a:rPr lang="en-US" smtClean="0"/>
              <a:t>‹#›</a:t>
            </a:fld>
            <a:endParaRPr lang="en-US"/>
          </a:p>
        </p:txBody>
      </p:sp>
      <p:pic>
        <p:nvPicPr>
          <p:cNvPr id="7" name="Picture 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21219" y="6353740"/>
            <a:ext cx="743850" cy="314401"/>
          </a:xfrm>
          <a:prstGeom prst="rect">
            <a:avLst/>
          </a:prstGeom>
        </p:spPr>
      </p:pic>
    </p:spTree>
    <p:extLst>
      <p:ext uri="{BB962C8B-B14F-4D97-AF65-F5344CB8AC3E}">
        <p14:creationId xmlns:p14="http://schemas.microsoft.com/office/powerpoint/2010/main" val="570799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Tx/>
        <a:buFont typeface="Wingdings" panose="05000000000000000000" pitchFamily="2" charset="2"/>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Tx/>
        <a:buFont typeface="Wingdings" panose="05000000000000000000" pitchFamily="2" charset="2"/>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Tx/>
        <a:buFont typeface="Wingdings" panose="05000000000000000000" pitchFamily="2" charset="2"/>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Tx/>
        <a:buFont typeface="Wingdings" panose="05000000000000000000" pitchFamily="2" charset="2"/>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Tx/>
        <a:buFont typeface="Wingdings" panose="05000000000000000000" pitchFamily="2" charset="2"/>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normAutofit/>
          </a:bodyPr>
          <a:lstStyle/>
          <a:p>
            <a:r>
              <a:rPr lang="en-US" sz="3600" dirty="0"/>
              <a:t>BUSINESS FINLAND &amp; INDUSTRIAL COLLABORATION WITH CERN </a:t>
            </a:r>
          </a:p>
        </p:txBody>
      </p:sp>
      <p:sp>
        <p:nvSpPr>
          <p:cNvPr id="3" name="Subtitle 2">
            <a:extLst>
              <a:ext uri="{FF2B5EF4-FFF2-40B4-BE49-F238E27FC236}">
                <a16:creationId xmlns:a16="http://schemas.microsoft.com/office/drawing/2014/main" id="{82530F59-EAF2-40D7-A326-6121A906FE03}"/>
              </a:ext>
            </a:extLst>
          </p:cNvPr>
          <p:cNvSpPr>
            <a:spLocks noGrp="1"/>
          </p:cNvSpPr>
          <p:nvPr>
            <p:ph type="subTitle" idx="1"/>
          </p:nvPr>
        </p:nvSpPr>
        <p:spPr/>
        <p:txBody>
          <a:bodyPr>
            <a:normAutofit lnSpcReduction="10000"/>
          </a:bodyPr>
          <a:lstStyle/>
          <a:p>
            <a:r>
              <a:rPr lang="fi-FI" dirty="0"/>
              <a:t>Workshop on </a:t>
            </a:r>
            <a:r>
              <a:rPr lang="fi-FI" dirty="0" err="1"/>
              <a:t>Opportunities</a:t>
            </a:r>
            <a:r>
              <a:rPr lang="fi-FI" dirty="0"/>
              <a:t> for </a:t>
            </a:r>
            <a:r>
              <a:rPr lang="fi-FI" dirty="0" err="1"/>
              <a:t>Finnish</a:t>
            </a:r>
            <a:r>
              <a:rPr lang="fi-FI" dirty="0"/>
              <a:t> Industry at CERN</a:t>
            </a:r>
          </a:p>
          <a:p>
            <a:r>
              <a:rPr lang="fi-FI" dirty="0"/>
              <a:t>25.5.2022</a:t>
            </a:r>
          </a:p>
          <a:p>
            <a:endParaRPr lang="fi-FI" dirty="0"/>
          </a:p>
          <a:p>
            <a:r>
              <a:rPr lang="fi-FI" sz="2000" dirty="0"/>
              <a:t>Sakari Karppinen, Business Finland (</a:t>
            </a:r>
            <a:r>
              <a:rPr lang="fi-FI" sz="2000" dirty="0" err="1"/>
              <a:t>Finnish</a:t>
            </a:r>
            <a:r>
              <a:rPr lang="fi-FI" sz="2000" dirty="0"/>
              <a:t> ILO)</a:t>
            </a:r>
          </a:p>
        </p:txBody>
      </p:sp>
    </p:spTree>
    <p:extLst>
      <p:ext uri="{BB962C8B-B14F-4D97-AF65-F5344CB8AC3E}">
        <p14:creationId xmlns:p14="http://schemas.microsoft.com/office/powerpoint/2010/main" val="3384382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text&#10;&#10;Description automatically generated">
            <a:extLst>
              <a:ext uri="{FF2B5EF4-FFF2-40B4-BE49-F238E27FC236}">
                <a16:creationId xmlns:a16="http://schemas.microsoft.com/office/drawing/2014/main" id="{FD522740-DBB6-42EF-BA37-18722EC2BAF6}"/>
              </a:ext>
            </a:extLst>
          </p:cNvPr>
          <p:cNvPicPr>
            <a:picLocks noChangeAspect="1"/>
          </p:cNvPicPr>
          <p:nvPr/>
        </p:nvPicPr>
        <p:blipFill rotWithShape="1">
          <a:blip r:embed="rId3">
            <a:extLst>
              <a:ext uri="{28A0092B-C50C-407E-A947-70E740481C1C}">
                <a14:useLocalDpi xmlns:a14="http://schemas.microsoft.com/office/drawing/2010/main" val="0"/>
              </a:ext>
            </a:extLst>
          </a:blip>
          <a:srcRect l="2847" t="5692" r="35050" b="32203"/>
          <a:stretch/>
        </p:blipFill>
        <p:spPr>
          <a:xfrm>
            <a:off x="-1" y="0"/>
            <a:ext cx="12192002" cy="6858000"/>
          </a:xfrm>
          <a:prstGeom prst="rect">
            <a:avLst/>
          </a:prstGeom>
        </p:spPr>
      </p:pic>
      <p:sp>
        <p:nvSpPr>
          <p:cNvPr id="18" name="Rectangle 17">
            <a:extLst>
              <a:ext uri="{FF2B5EF4-FFF2-40B4-BE49-F238E27FC236}">
                <a16:creationId xmlns:a16="http://schemas.microsoft.com/office/drawing/2014/main" id="{D6A8E279-68B3-4DEF-9383-4763A7FE2D95}"/>
              </a:ext>
            </a:extLst>
          </p:cNvPr>
          <p:cNvSpPr/>
          <p:nvPr/>
        </p:nvSpPr>
        <p:spPr>
          <a:xfrm>
            <a:off x="-1" y="-1"/>
            <a:ext cx="11845669" cy="6858001"/>
          </a:xfrm>
          <a:prstGeom prst="rect">
            <a:avLst/>
          </a:prstGeom>
          <a:gradFill>
            <a:gsLst>
              <a:gs pos="70000">
                <a:schemeClr val="bg1">
                  <a:alpha val="64000"/>
                </a:schemeClr>
              </a:gs>
              <a:gs pos="100000">
                <a:schemeClr val="bg1">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a:extLst>
              <a:ext uri="{FF2B5EF4-FFF2-40B4-BE49-F238E27FC236}">
                <a16:creationId xmlns:a16="http://schemas.microsoft.com/office/drawing/2014/main" id="{8039A03D-DEA3-3043-8C77-1BDE878DC9CF}"/>
              </a:ext>
            </a:extLst>
          </p:cNvPr>
          <p:cNvSpPr txBox="1">
            <a:spLocks/>
          </p:cNvSpPr>
          <p:nvPr/>
        </p:nvSpPr>
        <p:spPr>
          <a:xfrm>
            <a:off x="599299" y="614816"/>
            <a:ext cx="11201399" cy="4742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effectLst/>
                <a:uLnTx/>
                <a:uFillTx/>
                <a:latin typeface="Tahoma"/>
                <a:ea typeface="+mj-ea"/>
                <a:cs typeface="+mj-cs"/>
              </a:rPr>
              <a:t>OUR SERVICES</a:t>
            </a:r>
            <a:endParaRPr kumimoji="0" lang="en-us" sz="4000" b="1" i="0" u="none" strike="noStrike" kern="1200" cap="none" spc="0" normalizeH="0" baseline="0" noProof="0" dirty="0">
              <a:ln>
                <a:noFill/>
              </a:ln>
              <a:effectLst/>
              <a:uLnTx/>
              <a:uFillTx/>
              <a:latin typeface="Tahoma"/>
              <a:ea typeface="+mj-ea"/>
              <a:cs typeface="+mj-cs"/>
            </a:endParaRPr>
          </a:p>
        </p:txBody>
      </p:sp>
      <p:sp>
        <p:nvSpPr>
          <p:cNvPr id="46" name="Rectangle 45">
            <a:extLst>
              <a:ext uri="{FF2B5EF4-FFF2-40B4-BE49-F238E27FC236}">
                <a16:creationId xmlns:a16="http://schemas.microsoft.com/office/drawing/2014/main" id="{CDE96E80-914D-0B48-8DCF-05B83BB898A4}"/>
              </a:ext>
            </a:extLst>
          </p:cNvPr>
          <p:cNvSpPr/>
          <p:nvPr/>
        </p:nvSpPr>
        <p:spPr>
          <a:xfrm>
            <a:off x="7139908" y="8710032"/>
            <a:ext cx="2160000" cy="3237157"/>
          </a:xfrm>
          <a:prstGeom prst="rect">
            <a:avLst/>
          </a:prstGeom>
          <a:solidFill>
            <a:schemeClr val="bg1"/>
          </a:solidFill>
          <a:ln w="3175">
            <a:solidFill>
              <a:schemeClr val="bg1"/>
            </a:solidFill>
          </a:ln>
          <a:effectLst>
            <a:outerShdw blurRad="508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4400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ahoma"/>
                <a:ea typeface="+mn-ea"/>
                <a:cs typeface="+mn-cs"/>
              </a:rPr>
              <a:t>Ecosystems improve the ability of companies to innovate, grow and succeed in international competition. We provide SMEs, in particular, with tools for growth and larger companies, often acting as leading companies, with a boost to change.</a:t>
            </a:r>
            <a:endParaRPr kumimoji="0" lang="en-us" sz="1400" b="0" i="0" u="none" strike="noStrike" kern="1200" cap="none" spc="0" normalizeH="0" baseline="0" noProof="0" dirty="0">
              <a:ln>
                <a:noFill/>
              </a:ln>
              <a:solidFill>
                <a:srgbClr val="000000"/>
              </a:solidFill>
              <a:effectLst/>
              <a:uLnTx/>
              <a:uFillTx/>
              <a:latin typeface="Tahoma"/>
              <a:ea typeface="+mn-ea"/>
              <a:cs typeface="+mn-cs"/>
            </a:endParaRPr>
          </a:p>
        </p:txBody>
      </p:sp>
      <p:sp>
        <p:nvSpPr>
          <p:cNvPr id="47" name="Rectangle 46">
            <a:extLst>
              <a:ext uri="{FF2B5EF4-FFF2-40B4-BE49-F238E27FC236}">
                <a16:creationId xmlns:a16="http://schemas.microsoft.com/office/drawing/2014/main" id="{9D524C65-492E-9142-BD84-08880C7AA653}"/>
              </a:ext>
            </a:extLst>
          </p:cNvPr>
          <p:cNvSpPr/>
          <p:nvPr/>
        </p:nvSpPr>
        <p:spPr>
          <a:xfrm>
            <a:off x="-1813160" y="8710032"/>
            <a:ext cx="2160000" cy="3237157"/>
          </a:xfrm>
          <a:prstGeom prst="rect">
            <a:avLst/>
          </a:prstGeom>
          <a:solidFill>
            <a:schemeClr val="bg1"/>
          </a:solidFill>
          <a:ln w="3175">
            <a:solidFill>
              <a:schemeClr val="bg1"/>
            </a:solidFill>
          </a:ln>
          <a:effectLst>
            <a:outerShdw blurRad="508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44000" rtlCol="0" anchor="t"/>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ahoma"/>
                <a:ea typeface="+mn-ea"/>
                <a:cs typeface="+mn-cs"/>
              </a:rPr>
              <a:t>Specialists in Finland and other countries guide Business Finland’s customer companies in all phases of the internationalization process. </a:t>
            </a:r>
            <a:endParaRPr kumimoji="0" lang="en-us" sz="1400" b="0" i="0" u="none" strike="noStrike" kern="1200" cap="none" spc="0" normalizeH="0" baseline="0" noProof="0" dirty="0">
              <a:ln>
                <a:noFill/>
              </a:ln>
              <a:solidFill>
                <a:srgbClr val="000000"/>
              </a:solidFill>
              <a:effectLst/>
              <a:uLnTx/>
              <a:uFillTx/>
              <a:latin typeface="Tahoma"/>
              <a:ea typeface="+mn-ea"/>
              <a:cs typeface="+mn-cs"/>
            </a:endParaRPr>
          </a:p>
        </p:txBody>
      </p:sp>
      <p:sp>
        <p:nvSpPr>
          <p:cNvPr id="48" name="Rectangle 47">
            <a:extLst>
              <a:ext uri="{FF2B5EF4-FFF2-40B4-BE49-F238E27FC236}">
                <a16:creationId xmlns:a16="http://schemas.microsoft.com/office/drawing/2014/main" id="{31588EEA-685D-5442-9DB6-F10E25E5349E}"/>
              </a:ext>
            </a:extLst>
          </p:cNvPr>
          <p:cNvSpPr/>
          <p:nvPr/>
        </p:nvSpPr>
        <p:spPr>
          <a:xfrm>
            <a:off x="425107" y="8710032"/>
            <a:ext cx="2160000" cy="3237157"/>
          </a:xfrm>
          <a:prstGeom prst="rect">
            <a:avLst/>
          </a:prstGeom>
          <a:solidFill>
            <a:schemeClr val="bg1"/>
          </a:solidFill>
          <a:ln w="3175">
            <a:solidFill>
              <a:schemeClr val="bg1"/>
            </a:solidFill>
          </a:ln>
          <a:effectLst>
            <a:outerShdw blurRad="508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44000" rtlCol="0" anchor="t"/>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ahoma"/>
                <a:ea typeface="+mn-ea"/>
                <a:cs typeface="+mn-cs"/>
              </a:rPr>
              <a:t>We identify promising business opportunities on the market and help to find ideal partners and contacts.</a:t>
            </a:r>
            <a:endParaRPr kumimoji="0" lang="en-us" sz="1400" b="0" i="0" u="none" strike="noStrike" kern="1200" cap="none" spc="0" normalizeH="0" baseline="0" noProof="0" dirty="0">
              <a:ln>
                <a:noFill/>
              </a:ln>
              <a:solidFill>
                <a:srgbClr val="000000"/>
              </a:solidFill>
              <a:effectLst/>
              <a:uLnTx/>
              <a:uFillTx/>
              <a:latin typeface="Tahoma"/>
              <a:ea typeface="+mn-ea"/>
              <a:cs typeface="+mn-cs"/>
            </a:endParaRPr>
          </a:p>
        </p:txBody>
      </p:sp>
      <p:sp>
        <p:nvSpPr>
          <p:cNvPr id="49" name="Rectangle 48">
            <a:extLst>
              <a:ext uri="{FF2B5EF4-FFF2-40B4-BE49-F238E27FC236}">
                <a16:creationId xmlns:a16="http://schemas.microsoft.com/office/drawing/2014/main" id="{F7C43794-BE4C-2940-974E-1573F7388118}"/>
              </a:ext>
            </a:extLst>
          </p:cNvPr>
          <p:cNvSpPr/>
          <p:nvPr/>
        </p:nvSpPr>
        <p:spPr>
          <a:xfrm>
            <a:off x="2663374" y="8710032"/>
            <a:ext cx="2160000" cy="3237157"/>
          </a:xfrm>
          <a:prstGeom prst="rect">
            <a:avLst/>
          </a:prstGeom>
          <a:solidFill>
            <a:schemeClr val="bg1"/>
          </a:solidFill>
          <a:ln w="3175">
            <a:solidFill>
              <a:schemeClr val="bg1"/>
            </a:solidFill>
          </a:ln>
          <a:effectLst>
            <a:outerShdw blurRad="508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44000" rtlCol="0" anchor="t"/>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ahoma"/>
                <a:ea typeface="+mn-ea"/>
                <a:cs typeface="+mn-cs"/>
              </a:rPr>
              <a:t>We provide funding for research, R&amp;D and business development, especially for SMEs. Large companies and research organizations can obtain funding for joint projects with SMEs.</a:t>
            </a:r>
            <a:endParaRPr kumimoji="0" lang="en-us" sz="1400" b="0" i="0" u="none" strike="noStrike" kern="1200" cap="none" spc="0" normalizeH="0" baseline="0" noProof="0" dirty="0">
              <a:ln>
                <a:noFill/>
              </a:ln>
              <a:solidFill>
                <a:srgbClr val="000000"/>
              </a:solidFill>
              <a:effectLst/>
              <a:uLnTx/>
              <a:uFillTx/>
              <a:latin typeface="Tahoma"/>
              <a:ea typeface="+mn-ea"/>
              <a:cs typeface="+mn-cs"/>
            </a:endParaRPr>
          </a:p>
        </p:txBody>
      </p:sp>
      <p:sp>
        <p:nvSpPr>
          <p:cNvPr id="50" name="Rectangle 49">
            <a:extLst>
              <a:ext uri="{FF2B5EF4-FFF2-40B4-BE49-F238E27FC236}">
                <a16:creationId xmlns:a16="http://schemas.microsoft.com/office/drawing/2014/main" id="{23952C1C-8083-EE41-8834-F1F49B680D2B}"/>
              </a:ext>
            </a:extLst>
          </p:cNvPr>
          <p:cNvSpPr/>
          <p:nvPr/>
        </p:nvSpPr>
        <p:spPr>
          <a:xfrm>
            <a:off x="4901641" y="8710032"/>
            <a:ext cx="2160000" cy="3237157"/>
          </a:xfrm>
          <a:prstGeom prst="rect">
            <a:avLst/>
          </a:prstGeom>
          <a:solidFill>
            <a:schemeClr val="bg1"/>
          </a:solidFill>
          <a:ln w="3175">
            <a:solidFill>
              <a:schemeClr val="bg1"/>
            </a:solidFill>
          </a:ln>
          <a:effectLst>
            <a:outerShdw blurRad="508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44000" rtlCol="0" anchor="t"/>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ahoma"/>
                <a:ea typeface="+mn-ea"/>
                <a:cs typeface="+mn-cs"/>
              </a:rPr>
              <a:t>Our programs offer Business Finland’s internationalization and innovation funding services as packages that have been customized in accordance with the goals and target groups of each program. </a:t>
            </a:r>
            <a:endParaRPr kumimoji="0" lang="en-us" sz="1400" b="0" i="0" u="none" strike="noStrike" kern="1200" cap="none" spc="0" normalizeH="0" baseline="0" noProof="0" dirty="0">
              <a:ln>
                <a:noFill/>
              </a:ln>
              <a:solidFill>
                <a:srgbClr val="000000"/>
              </a:solidFill>
              <a:effectLst/>
              <a:uLnTx/>
              <a:uFillTx/>
              <a:latin typeface="Tahoma"/>
              <a:ea typeface="+mn-ea"/>
              <a:cs typeface="+mn-cs"/>
            </a:endParaRPr>
          </a:p>
        </p:txBody>
      </p:sp>
      <p:sp>
        <p:nvSpPr>
          <p:cNvPr id="9" name="Freeform 8"/>
          <p:cNvSpPr/>
          <p:nvPr/>
        </p:nvSpPr>
        <p:spPr>
          <a:xfrm>
            <a:off x="3012964" y="1190305"/>
            <a:ext cx="5979695" cy="851297"/>
          </a:xfrm>
          <a:prstGeom prst="rect">
            <a:avLst/>
          </a:prstGeom>
          <a:no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4000" tIns="61613" rIns="82568" bIns="61615" numCol="1" spcCol="1270" anchor="ctr" anchorCtr="0">
            <a:noAutofit/>
          </a:bodyPr>
          <a:lstStyle/>
          <a:p>
            <a:pPr marL="0" marR="0" lvl="1" indent="0" algn="l" defTabSz="488950" rtl="0" eaLnBrk="1" fontAlgn="auto" latinLnBrk="0" hangingPunct="1">
              <a:lnSpc>
                <a:spcPct val="90000"/>
              </a:lnSpc>
              <a:spcBef>
                <a:spcPct val="0"/>
              </a:spcBef>
              <a:spcAft>
                <a:spcPct val="1500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sp>
        <p:nvSpPr>
          <p:cNvPr id="10" name="Freeform 9"/>
          <p:cNvSpPr/>
          <p:nvPr/>
        </p:nvSpPr>
        <p:spPr>
          <a:xfrm>
            <a:off x="593385" y="1528794"/>
            <a:ext cx="3554072" cy="4236069"/>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5594" tIns="83209" rIns="115594" bIns="83209" numCol="1" spcCol="1270" anchor="t" anchorCtr="0">
            <a:noAutofit/>
          </a:bodyPr>
          <a:lstStyle/>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schemeClr val="tx1"/>
                </a:solidFill>
                <a:effectLst/>
                <a:uLnTx/>
                <a:uFillTx/>
                <a:latin typeface="Tahoma"/>
                <a:ea typeface="+mn-ea"/>
                <a:cs typeface="+mn-cs"/>
              </a:rPr>
              <a:t>GUIDANCE FOR INTERNATIONALIZATION</a:t>
            </a: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Tahoma"/>
                <a:ea typeface="+mn-ea"/>
                <a:cs typeface="+mn-cs"/>
              </a:rPr>
              <a:t>Specialists in Finland and other countries guide Business Finland’s customer companies in all phases of the internationalization process.</a:t>
            </a: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0"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schemeClr val="tx1"/>
                </a:solidFill>
                <a:effectLst/>
                <a:uLnTx/>
                <a:uFillTx/>
                <a:latin typeface="Tahoma"/>
                <a:ea typeface="+mn-ea"/>
                <a:cs typeface="+mn-cs"/>
              </a:rPr>
              <a:t>MARKET INFORMATION AND CONTACTS</a:t>
            </a: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Tahoma"/>
                <a:ea typeface="+mn-ea"/>
                <a:cs typeface="+mn-cs"/>
              </a:rPr>
              <a:t>We identify promising business opportunities on the market and help to find ideal partners and contacts.</a:t>
            </a: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0"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schemeClr val="tx1"/>
                </a:solidFill>
                <a:effectLst/>
                <a:uLnTx/>
                <a:uFillTx/>
                <a:latin typeface="Tahoma"/>
                <a:ea typeface="+mn-ea"/>
                <a:cs typeface="+mn-cs"/>
              </a:rPr>
              <a:t>FUNDING</a:t>
            </a: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Tahoma"/>
                <a:ea typeface="+mn-ea"/>
                <a:cs typeface="+mn-cs"/>
              </a:rPr>
              <a:t>We provide funding for research, R&amp;D and business development, especially for SMEs. Large companies and research organizations can obtain funding for joint projects with SMEs.</a:t>
            </a: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0"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0"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0"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Tahoma"/>
                <a:ea typeface="+mn-ea"/>
                <a:cs typeface="+mn-cs"/>
              </a:rPr>
              <a:t> </a:t>
            </a: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1600" b="1" i="0" u="none" strike="noStrike" kern="1200" cap="none" spc="0" normalizeH="0" baseline="0" noProof="0" dirty="0">
              <a:ln>
                <a:noFill/>
              </a:ln>
              <a:solidFill>
                <a:schemeClr val="tx1"/>
              </a:solidFill>
              <a:effectLst/>
              <a:uLnTx/>
              <a:uFillTx/>
              <a:latin typeface="Tahoma"/>
              <a:ea typeface="+mn-ea"/>
              <a:cs typeface="+mn-cs"/>
            </a:endParaRPr>
          </a:p>
        </p:txBody>
      </p:sp>
      <p:sp>
        <p:nvSpPr>
          <p:cNvPr id="11" name="Freeform 10"/>
          <p:cNvSpPr/>
          <p:nvPr/>
        </p:nvSpPr>
        <p:spPr>
          <a:xfrm>
            <a:off x="5865973" y="2113568"/>
            <a:ext cx="5979695" cy="840160"/>
          </a:xfrm>
          <a:prstGeom prst="rect">
            <a:avLst/>
          </a:prstGeom>
          <a:no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4000" tIns="61613" rIns="82568" bIns="61615" numCol="1" spcCol="1270" anchor="ctr" anchorCtr="0">
            <a:noAutofit/>
          </a:bodyPr>
          <a:lstStyle/>
          <a:p>
            <a:pPr marL="0" marR="0" lvl="1" indent="0" algn="l" defTabSz="488950" rtl="0" eaLnBrk="1" fontAlgn="auto" latinLnBrk="0" hangingPunct="1">
              <a:lnSpc>
                <a:spcPct val="90000"/>
              </a:lnSpc>
              <a:spcBef>
                <a:spcPct val="0"/>
              </a:spcBef>
              <a:spcAft>
                <a:spcPct val="1500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sp>
        <p:nvSpPr>
          <p:cNvPr id="13" name="Freeform 12"/>
          <p:cNvSpPr/>
          <p:nvPr/>
        </p:nvSpPr>
        <p:spPr>
          <a:xfrm>
            <a:off x="5865973" y="3120235"/>
            <a:ext cx="5979695" cy="840159"/>
          </a:xfrm>
          <a:prstGeom prst="rect">
            <a:avLst/>
          </a:prstGeom>
          <a:no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4000" tIns="61614" rIns="82568" bIns="61614" numCol="1" spcCol="1270" anchor="ctr" anchorCtr="0">
            <a:noAutofit/>
          </a:bodyPr>
          <a:lstStyle/>
          <a:p>
            <a:pPr marL="0" marR="0" lvl="1" indent="0" algn="l" defTabSz="488950" rtl="0" eaLnBrk="1" fontAlgn="auto" latinLnBrk="0" hangingPunct="1">
              <a:lnSpc>
                <a:spcPct val="90000"/>
              </a:lnSpc>
              <a:spcBef>
                <a:spcPct val="0"/>
              </a:spcBef>
              <a:spcAft>
                <a:spcPct val="1500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sp>
        <p:nvSpPr>
          <p:cNvPr id="15" name="Freeform 14"/>
          <p:cNvSpPr/>
          <p:nvPr/>
        </p:nvSpPr>
        <p:spPr>
          <a:xfrm>
            <a:off x="5865973" y="4112049"/>
            <a:ext cx="5979695" cy="858725"/>
          </a:xfrm>
          <a:prstGeom prst="rect">
            <a:avLst/>
          </a:prstGeom>
          <a:no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4000" tIns="61614" rIns="82568" bIns="61614" numCol="1" spcCol="1270" anchor="ctr" anchorCtr="0">
            <a:noAutofit/>
          </a:bodyPr>
          <a:lstStyle/>
          <a:p>
            <a:pPr marL="0" marR="0" lvl="1" indent="0" algn="l" defTabSz="488950" rtl="0" eaLnBrk="1" fontAlgn="auto" latinLnBrk="0" hangingPunct="1">
              <a:lnSpc>
                <a:spcPct val="90000"/>
              </a:lnSpc>
              <a:spcBef>
                <a:spcPct val="0"/>
              </a:spcBef>
              <a:spcAft>
                <a:spcPct val="1500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sp>
        <p:nvSpPr>
          <p:cNvPr id="17" name="Freeform 16"/>
          <p:cNvSpPr/>
          <p:nvPr/>
        </p:nvSpPr>
        <p:spPr>
          <a:xfrm>
            <a:off x="5865973" y="5118717"/>
            <a:ext cx="5979695" cy="855011"/>
          </a:xfrm>
          <a:prstGeom prst="rect">
            <a:avLst/>
          </a:prstGeom>
          <a:no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4000" tIns="61614" rIns="82568" bIns="61614" numCol="1" spcCol="1270" anchor="ctr" anchorCtr="0">
            <a:noAutofit/>
          </a:bodyPr>
          <a:lstStyle/>
          <a:p>
            <a:pPr marL="0" marR="0" lvl="1" indent="0" algn="l" defTabSz="488950" rtl="0" eaLnBrk="1" fontAlgn="auto" latinLnBrk="0" hangingPunct="1">
              <a:lnSpc>
                <a:spcPct val="90000"/>
              </a:lnSpc>
              <a:spcBef>
                <a:spcPct val="0"/>
              </a:spcBef>
              <a:spcAft>
                <a:spcPct val="1500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cxnSp>
        <p:nvCxnSpPr>
          <p:cNvPr id="29" name="Straight Connector 28"/>
          <p:cNvCxnSpPr/>
          <p:nvPr/>
        </p:nvCxnSpPr>
        <p:spPr>
          <a:xfrm>
            <a:off x="3974431" y="605017"/>
            <a:ext cx="0" cy="549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A9FCE58-11C3-472A-ABF9-D41E22E4D6C5}"/>
              </a:ext>
            </a:extLst>
          </p:cNvPr>
          <p:cNvSpPr txBox="1"/>
          <p:nvPr/>
        </p:nvSpPr>
        <p:spPr>
          <a:xfrm>
            <a:off x="4823374" y="1528794"/>
            <a:ext cx="3667480" cy="3653308"/>
          </a:xfrm>
          <a:prstGeom prst="rect">
            <a:avLst/>
          </a:prstGeom>
          <a:noFill/>
        </p:spPr>
        <p:txBody>
          <a:bodyPr wrap="square" rtlCol="0">
            <a:spAutoFit/>
          </a:bodyPr>
          <a:lstStyle/>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schemeClr val="tx1"/>
                </a:solidFill>
                <a:effectLst/>
                <a:uLnTx/>
                <a:uFillTx/>
                <a:latin typeface="Tahoma"/>
                <a:ea typeface="+mn-ea"/>
                <a:cs typeface="+mn-cs"/>
              </a:rPr>
              <a:t>PROGRAMS</a:t>
            </a:r>
            <a:endParaRPr kumimoji="0" lang="en-us" sz="20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Tahoma"/>
                <a:ea typeface="+mn-ea"/>
                <a:cs typeface="+mn-cs"/>
              </a:rPr>
              <a:t>Our programs offer Business Finland’s internationalization and innovation funding services as packages that have been customized in accordance with the goals and target groups of each program. </a:t>
            </a:r>
          </a:p>
          <a:p>
            <a:pPr marL="0" marR="0" lvl="0" indent="0" algn="l" defTabSz="755650" rtl="0" eaLnBrk="1" fontAlgn="auto" latinLnBrk="0" hangingPunct="1">
              <a:lnSpc>
                <a:spcPct val="90000"/>
              </a:lnSpc>
              <a:spcBef>
                <a:spcPct val="0"/>
              </a:spcBef>
              <a:spcAft>
                <a:spcPct val="35000"/>
              </a:spcAft>
              <a:buClrTx/>
              <a:buSzTx/>
              <a:buFontTx/>
              <a:buNone/>
              <a:tabLst/>
              <a:defRPr/>
            </a:pPr>
            <a:endParaRPr kumimoji="0" lang="en-us" sz="2000" b="1" i="0" u="none" strike="noStrike" kern="1200" cap="none" spc="0" normalizeH="0" baseline="0" noProof="0" dirty="0">
              <a:ln>
                <a:noFill/>
              </a:ln>
              <a:solidFill>
                <a:schemeClr val="tx1"/>
              </a:solidFill>
              <a:effectLst/>
              <a:uLnTx/>
              <a:uFillTx/>
              <a:latin typeface="Tahoma"/>
              <a:ea typeface="+mn-ea"/>
              <a:cs typeface="+mn-cs"/>
            </a:endParaRP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600" b="1" i="0" u="none" strike="noStrike" kern="1200" cap="none" spc="0" normalizeH="0" baseline="0" noProof="0" dirty="0">
                <a:ln>
                  <a:noFill/>
                </a:ln>
                <a:solidFill>
                  <a:schemeClr val="tx1"/>
                </a:solidFill>
                <a:effectLst/>
                <a:uLnTx/>
                <a:uFillTx/>
                <a:latin typeface="Tahoma"/>
                <a:ea typeface="+mn-ea"/>
                <a:cs typeface="+mn-cs"/>
              </a:rPr>
              <a:t>ECOSYSTEMS</a:t>
            </a:r>
          </a:p>
          <a:p>
            <a:pPr marL="0" marR="0" lvl="0" indent="0" algn="l" defTabSz="755650" rtl="0" eaLnBrk="1" fontAlgn="auto" latinLnBrk="0" hangingPunct="1">
              <a:lnSpc>
                <a:spcPct val="90000"/>
              </a:lnSpc>
              <a:spcBef>
                <a:spcPct val="0"/>
              </a:spcBef>
              <a:spcAft>
                <a:spcPct val="350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Tahoma"/>
                <a:ea typeface="+mn-ea"/>
                <a:cs typeface="+mn-cs"/>
              </a:rPr>
              <a:t>Ecosystems improve the ability of companies to innovate, grow and succeed in international competition. We provide SMEs, in particular, with tools for growth and larger companies, often acting as leading companies, with a boost to change.</a:t>
            </a:r>
          </a:p>
          <a:p>
            <a:endParaRPr lang="fi-FI" dirty="0"/>
          </a:p>
        </p:txBody>
      </p:sp>
    </p:spTree>
    <p:extLst>
      <p:ext uri="{BB962C8B-B14F-4D97-AF65-F5344CB8AC3E}">
        <p14:creationId xmlns:p14="http://schemas.microsoft.com/office/powerpoint/2010/main" val="3503250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9A03D-DEA3-3043-8C77-1BDE878DC9CF}"/>
              </a:ext>
            </a:extLst>
          </p:cNvPr>
          <p:cNvSpPr txBox="1">
            <a:spLocks/>
          </p:cNvSpPr>
          <p:nvPr/>
        </p:nvSpPr>
        <p:spPr>
          <a:xfrm>
            <a:off x="504825" y="365125"/>
            <a:ext cx="11201399" cy="1325563"/>
          </a:xfrm>
          <a:prstGeom prst="rect">
            <a:avLst/>
          </a:prstGeom>
        </p:spPr>
        <p:txBody>
          <a:bodyPr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a:t>CENTRAL GOVERNMENT ORGANIZATIONS</a:t>
            </a:r>
            <a:r>
              <a:rPr lang="en-US" sz="2800"/>
              <a:t> THAT PROVIDE FUNDING FOR RESEARCH AND COMPANIES’ GROWTH AND INTERNATIONALIZATION</a:t>
            </a:r>
          </a:p>
        </p:txBody>
      </p:sp>
      <p:pic>
        <p:nvPicPr>
          <p:cNvPr id="3" name="Picture 2">
            <a:extLst>
              <a:ext uri="{FF2B5EF4-FFF2-40B4-BE49-F238E27FC236}">
                <a16:creationId xmlns:a16="http://schemas.microsoft.com/office/drawing/2014/main" id="{55CF7656-35C4-B646-AD68-487A3DEA48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3826" y="6354097"/>
            <a:ext cx="760889" cy="324000"/>
          </a:xfrm>
          <a:prstGeom prst="rect">
            <a:avLst/>
          </a:prstGeom>
        </p:spPr>
      </p:pic>
      <p:sp>
        <p:nvSpPr>
          <p:cNvPr id="29" name="Rectangle 28">
            <a:extLst>
              <a:ext uri="{FF2B5EF4-FFF2-40B4-BE49-F238E27FC236}">
                <a16:creationId xmlns:a16="http://schemas.microsoft.com/office/drawing/2014/main" id="{ACB87D45-0C85-B246-94FE-EC28E23F349C}"/>
              </a:ext>
            </a:extLst>
          </p:cNvPr>
          <p:cNvSpPr/>
          <p:nvPr/>
        </p:nvSpPr>
        <p:spPr>
          <a:xfrm>
            <a:off x="1004241" y="1716776"/>
            <a:ext cx="10224000" cy="4264917"/>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1" name="Rectangle 20">
            <a:extLst>
              <a:ext uri="{FF2B5EF4-FFF2-40B4-BE49-F238E27FC236}">
                <a16:creationId xmlns:a16="http://schemas.microsoft.com/office/drawing/2014/main" id="{F6BF756D-40EC-C44F-B0EC-C8333F046BB5}"/>
              </a:ext>
            </a:extLst>
          </p:cNvPr>
          <p:cNvSpPr/>
          <p:nvPr/>
        </p:nvSpPr>
        <p:spPr>
          <a:xfrm>
            <a:off x="1214677" y="1948886"/>
            <a:ext cx="2431385" cy="1080000"/>
          </a:xfrm>
          <a:prstGeom prst="rect">
            <a:avLst/>
          </a:prstGeom>
          <a:noFill/>
          <a:ln w="2857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10" name="TextBox 9">
            <a:extLst>
              <a:ext uri="{FF2B5EF4-FFF2-40B4-BE49-F238E27FC236}">
                <a16:creationId xmlns:a16="http://schemas.microsoft.com/office/drawing/2014/main" id="{F62BCAC4-5FD0-D243-8A53-9D945094559F}"/>
              </a:ext>
            </a:extLst>
          </p:cNvPr>
          <p:cNvSpPr txBox="1"/>
          <p:nvPr/>
        </p:nvSpPr>
        <p:spPr>
          <a:xfrm>
            <a:off x="1517734" y="2150447"/>
            <a:ext cx="1825271" cy="276999"/>
          </a:xfrm>
          <a:prstGeom prst="rect">
            <a:avLst/>
          </a:prstGeom>
          <a:noFill/>
          <a:effectLst/>
        </p:spPr>
        <p:txBody>
          <a:bodyPr wrap="square" rtlCol="0">
            <a:spAutoFit/>
          </a:bodyPr>
          <a:lstStyle/>
          <a:p>
            <a:pPr algn="ctr"/>
            <a:r>
              <a:rPr lang="en-US" sz="1200" b="1"/>
              <a:t>MINISTRY OF EDUCATION</a:t>
            </a:r>
          </a:p>
        </p:txBody>
      </p:sp>
      <p:sp>
        <p:nvSpPr>
          <p:cNvPr id="13" name="Rectangle 12">
            <a:extLst>
              <a:ext uri="{FF2B5EF4-FFF2-40B4-BE49-F238E27FC236}">
                <a16:creationId xmlns:a16="http://schemas.microsoft.com/office/drawing/2014/main" id="{FC6EDA31-E486-F74A-88D7-EB2CC6BBD071}"/>
              </a:ext>
            </a:extLst>
          </p:cNvPr>
          <p:cNvSpPr/>
          <p:nvPr/>
        </p:nvSpPr>
        <p:spPr>
          <a:xfrm>
            <a:off x="1391769" y="2621219"/>
            <a:ext cx="2077200" cy="360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1"/>
                </a:solidFill>
                <a:effectLst>
                  <a:outerShdw blurRad="50800" algn="ctr" rotWithShape="0">
                    <a:schemeClr val="bg1">
                      <a:alpha val="50000"/>
                    </a:schemeClr>
                  </a:outerShdw>
                </a:effectLst>
              </a:rPr>
              <a:t>ACADEMY OF FINLAND</a:t>
            </a:r>
          </a:p>
        </p:txBody>
      </p:sp>
      <p:sp>
        <p:nvSpPr>
          <p:cNvPr id="37" name="Freeform 36">
            <a:extLst>
              <a:ext uri="{FF2B5EF4-FFF2-40B4-BE49-F238E27FC236}">
                <a16:creationId xmlns:a16="http://schemas.microsoft.com/office/drawing/2014/main" id="{2A35EAE6-0D4A-C04C-928E-1043590DC9D1}"/>
              </a:ext>
            </a:extLst>
          </p:cNvPr>
          <p:cNvSpPr/>
          <p:nvPr/>
        </p:nvSpPr>
        <p:spPr>
          <a:xfrm>
            <a:off x="3735856" y="1948885"/>
            <a:ext cx="7240482" cy="2717224"/>
          </a:xfrm>
          <a:custGeom>
            <a:avLst/>
            <a:gdLst>
              <a:gd name="connsiteX0" fmla="*/ 0 w 7240482"/>
              <a:gd name="connsiteY0" fmla="*/ 0 h 2717224"/>
              <a:gd name="connsiteX1" fmla="*/ 4635151 w 7240482"/>
              <a:gd name="connsiteY1" fmla="*/ 0 h 2717224"/>
              <a:gd name="connsiteX2" fmla="*/ 4635151 w 7240482"/>
              <a:gd name="connsiteY2" fmla="*/ 3046 h 2717224"/>
              <a:gd name="connsiteX3" fmla="*/ 4715323 w 7240482"/>
              <a:gd name="connsiteY3" fmla="*/ 3046 h 2717224"/>
              <a:gd name="connsiteX4" fmla="*/ 4715323 w 7240482"/>
              <a:gd name="connsiteY4" fmla="*/ 1164236 h 2717224"/>
              <a:gd name="connsiteX5" fmla="*/ 7240482 w 7240482"/>
              <a:gd name="connsiteY5" fmla="*/ 1164236 h 2717224"/>
              <a:gd name="connsiteX6" fmla="*/ 7240482 w 7240482"/>
              <a:gd name="connsiteY6" fmla="*/ 2717221 h 2717224"/>
              <a:gd name="connsiteX7" fmla="*/ 6965323 w 7240482"/>
              <a:gd name="connsiteY7" fmla="*/ 2717221 h 2717224"/>
              <a:gd name="connsiteX8" fmla="*/ 6965323 w 7240482"/>
              <a:gd name="connsiteY8" fmla="*/ 2717224 h 2717224"/>
              <a:gd name="connsiteX9" fmla="*/ 1414 w 7240482"/>
              <a:gd name="connsiteY9" fmla="*/ 2717224 h 2717224"/>
              <a:gd name="connsiteX10" fmla="*/ 1414 w 7240482"/>
              <a:gd name="connsiteY10" fmla="*/ 1550005 h 2717224"/>
              <a:gd name="connsiteX11" fmla="*/ 0 w 7240482"/>
              <a:gd name="connsiteY11" fmla="*/ 1550005 h 271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40482" h="2717224">
                <a:moveTo>
                  <a:pt x="0" y="0"/>
                </a:moveTo>
                <a:lnTo>
                  <a:pt x="4635151" y="0"/>
                </a:lnTo>
                <a:lnTo>
                  <a:pt x="4635151" y="3046"/>
                </a:lnTo>
                <a:lnTo>
                  <a:pt x="4715323" y="3046"/>
                </a:lnTo>
                <a:lnTo>
                  <a:pt x="4715323" y="1164236"/>
                </a:lnTo>
                <a:lnTo>
                  <a:pt x="7240482" y="1164236"/>
                </a:lnTo>
                <a:lnTo>
                  <a:pt x="7240482" y="2717221"/>
                </a:lnTo>
                <a:lnTo>
                  <a:pt x="6965323" y="2717221"/>
                </a:lnTo>
                <a:lnTo>
                  <a:pt x="6965323" y="2717224"/>
                </a:lnTo>
                <a:lnTo>
                  <a:pt x="1414" y="2717224"/>
                </a:lnTo>
                <a:lnTo>
                  <a:pt x="1414" y="1550005"/>
                </a:lnTo>
                <a:lnTo>
                  <a:pt x="0" y="1550005"/>
                </a:lnTo>
                <a:close/>
              </a:path>
            </a:pathLst>
          </a:custGeom>
          <a:noFill/>
          <a:ln w="285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11" name="TextBox 10">
            <a:extLst>
              <a:ext uri="{FF2B5EF4-FFF2-40B4-BE49-F238E27FC236}">
                <a16:creationId xmlns:a16="http://schemas.microsoft.com/office/drawing/2014/main" id="{50944440-302A-5940-9AD1-CABECD274C58}"/>
              </a:ext>
            </a:extLst>
          </p:cNvPr>
          <p:cNvSpPr txBox="1"/>
          <p:nvPr/>
        </p:nvSpPr>
        <p:spPr>
          <a:xfrm>
            <a:off x="4536365" y="2150447"/>
            <a:ext cx="3060700" cy="276999"/>
          </a:xfrm>
          <a:prstGeom prst="rect">
            <a:avLst/>
          </a:prstGeom>
          <a:noFill/>
          <a:effectLst/>
        </p:spPr>
        <p:txBody>
          <a:bodyPr wrap="square" rtlCol="0">
            <a:spAutoFit/>
          </a:bodyPr>
          <a:lstStyle/>
          <a:p>
            <a:pPr algn="ctr"/>
            <a:r>
              <a:rPr lang="en-US" sz="1200" b="1"/>
              <a:t>MINISTRY OF ECONOMIC AFFAIRS AND EMPLOYMENT</a:t>
            </a:r>
          </a:p>
        </p:txBody>
      </p:sp>
      <p:sp>
        <p:nvSpPr>
          <p:cNvPr id="14" name="Rectangle 13">
            <a:extLst>
              <a:ext uri="{FF2B5EF4-FFF2-40B4-BE49-F238E27FC236}">
                <a16:creationId xmlns:a16="http://schemas.microsoft.com/office/drawing/2014/main" id="{BBFDE2F0-1C09-D84E-9306-D577147B6C11}"/>
              </a:ext>
            </a:extLst>
          </p:cNvPr>
          <p:cNvSpPr/>
          <p:nvPr/>
        </p:nvSpPr>
        <p:spPr>
          <a:xfrm>
            <a:off x="3888628" y="4138193"/>
            <a:ext cx="5743944" cy="360000"/>
          </a:xfrm>
          <a:prstGeom prst="rect">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1"/>
                </a:solidFill>
                <a:effectLst>
                  <a:outerShdw blurRad="50800" algn="ctr" rotWithShape="0">
                    <a:schemeClr val="bg1">
                      <a:alpha val="50000"/>
                    </a:schemeClr>
                  </a:outerShdw>
                </a:effectLst>
              </a:rPr>
              <a:t>BUSINESS FINLAND</a:t>
            </a:r>
          </a:p>
        </p:txBody>
      </p:sp>
      <p:sp>
        <p:nvSpPr>
          <p:cNvPr id="15" name="Rectangle 14">
            <a:extLst>
              <a:ext uri="{FF2B5EF4-FFF2-40B4-BE49-F238E27FC236}">
                <a16:creationId xmlns:a16="http://schemas.microsoft.com/office/drawing/2014/main" id="{CA750B52-E4C0-0D4C-A1AA-F649139EB6DC}"/>
              </a:ext>
            </a:extLst>
          </p:cNvPr>
          <p:cNvSpPr/>
          <p:nvPr/>
        </p:nvSpPr>
        <p:spPr>
          <a:xfrm>
            <a:off x="6116241" y="3707123"/>
            <a:ext cx="2520000" cy="356400"/>
          </a:xfrm>
          <a:prstGeom prst="rect">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1"/>
                </a:solidFill>
                <a:effectLst>
                  <a:outerShdw blurRad="50800" algn="ctr" rotWithShape="0">
                    <a:schemeClr val="bg1">
                      <a:alpha val="50000"/>
                    </a:schemeClr>
                  </a:outerShdw>
                </a:effectLst>
              </a:rPr>
              <a:t>ELY CENTRES</a:t>
            </a:r>
          </a:p>
        </p:txBody>
      </p:sp>
      <p:sp>
        <p:nvSpPr>
          <p:cNvPr id="16" name="Rectangle 15">
            <a:extLst>
              <a:ext uri="{FF2B5EF4-FFF2-40B4-BE49-F238E27FC236}">
                <a16:creationId xmlns:a16="http://schemas.microsoft.com/office/drawing/2014/main" id="{8DDE4917-9B7E-D844-895D-49FA7AFCDBA2}"/>
              </a:ext>
            </a:extLst>
          </p:cNvPr>
          <p:cNvSpPr/>
          <p:nvPr/>
        </p:nvSpPr>
        <p:spPr>
          <a:xfrm>
            <a:off x="6807670" y="3270204"/>
            <a:ext cx="3992596" cy="360000"/>
          </a:xfrm>
          <a:prstGeom prst="rect">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1"/>
                </a:solidFill>
                <a:effectLst>
                  <a:outerShdw blurRad="50800" algn="ctr" rotWithShape="0">
                    <a:schemeClr val="bg1">
                      <a:alpha val="50000"/>
                    </a:schemeClr>
                  </a:outerShdw>
                </a:effectLst>
              </a:rPr>
              <a:t>FINNVERA</a:t>
            </a:r>
          </a:p>
        </p:txBody>
      </p:sp>
      <p:sp>
        <p:nvSpPr>
          <p:cNvPr id="17" name="Rectangle 16">
            <a:extLst>
              <a:ext uri="{FF2B5EF4-FFF2-40B4-BE49-F238E27FC236}">
                <a16:creationId xmlns:a16="http://schemas.microsoft.com/office/drawing/2014/main" id="{F7147495-54E0-B341-9520-1467C609ECA3}"/>
              </a:ext>
            </a:extLst>
          </p:cNvPr>
          <p:cNvSpPr/>
          <p:nvPr/>
        </p:nvSpPr>
        <p:spPr>
          <a:xfrm>
            <a:off x="8722085" y="3707123"/>
            <a:ext cx="2078181" cy="360000"/>
          </a:xfrm>
          <a:prstGeom prst="rect">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1"/>
                </a:solidFill>
                <a:effectLst>
                  <a:outerShdw blurRad="50800" algn="ctr" rotWithShape="0">
                    <a:schemeClr val="bg1">
                      <a:alpha val="50000"/>
                    </a:schemeClr>
                  </a:outerShdw>
                </a:effectLst>
              </a:rPr>
              <a:t>TESI</a:t>
            </a:r>
          </a:p>
        </p:txBody>
      </p:sp>
      <p:sp>
        <p:nvSpPr>
          <p:cNvPr id="23" name="Rectangle 22">
            <a:extLst>
              <a:ext uri="{FF2B5EF4-FFF2-40B4-BE49-F238E27FC236}">
                <a16:creationId xmlns:a16="http://schemas.microsoft.com/office/drawing/2014/main" id="{27FB243F-9834-894B-9E04-86E8143611BF}"/>
              </a:ext>
            </a:extLst>
          </p:cNvPr>
          <p:cNvSpPr/>
          <p:nvPr/>
        </p:nvSpPr>
        <p:spPr>
          <a:xfrm>
            <a:off x="8544375" y="1948886"/>
            <a:ext cx="2433600" cy="1080000"/>
          </a:xfrm>
          <a:prstGeom prst="rect">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12" name="TextBox 11">
            <a:extLst>
              <a:ext uri="{FF2B5EF4-FFF2-40B4-BE49-F238E27FC236}">
                <a16:creationId xmlns:a16="http://schemas.microsoft.com/office/drawing/2014/main" id="{32435829-48F4-2C44-B350-E9815D4C02BD}"/>
              </a:ext>
            </a:extLst>
          </p:cNvPr>
          <p:cNvSpPr txBox="1"/>
          <p:nvPr/>
        </p:nvSpPr>
        <p:spPr>
          <a:xfrm>
            <a:off x="8941370" y="2150447"/>
            <a:ext cx="1639610" cy="276998"/>
          </a:xfrm>
          <a:prstGeom prst="rect">
            <a:avLst/>
          </a:prstGeom>
          <a:noFill/>
          <a:effectLst/>
        </p:spPr>
        <p:txBody>
          <a:bodyPr wrap="square" rtlCol="0">
            <a:spAutoFit/>
          </a:bodyPr>
          <a:lstStyle/>
          <a:p>
            <a:pPr algn="ctr"/>
            <a:r>
              <a:rPr lang="en-US" sz="1200" b="1"/>
              <a:t>MINISTRY FOR FOREIGN AFFAIRS</a:t>
            </a:r>
          </a:p>
        </p:txBody>
      </p:sp>
      <p:sp>
        <p:nvSpPr>
          <p:cNvPr id="18" name="Rectangle 17">
            <a:extLst>
              <a:ext uri="{FF2B5EF4-FFF2-40B4-BE49-F238E27FC236}">
                <a16:creationId xmlns:a16="http://schemas.microsoft.com/office/drawing/2014/main" id="{9D52902A-B48F-EF4D-8AC4-B9F26F2EFAFA}"/>
              </a:ext>
            </a:extLst>
          </p:cNvPr>
          <p:cNvSpPr/>
          <p:nvPr/>
        </p:nvSpPr>
        <p:spPr>
          <a:xfrm>
            <a:off x="8722085" y="2597773"/>
            <a:ext cx="2078181" cy="360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effectLst>
                  <a:outerShdw blurRad="50800" algn="ctr" rotWithShape="0">
                    <a:schemeClr val="bg1">
                      <a:alpha val="50000"/>
                    </a:schemeClr>
                  </a:outerShdw>
                </a:effectLst>
              </a:rPr>
              <a:t>FINNFUND</a:t>
            </a:r>
          </a:p>
        </p:txBody>
      </p:sp>
      <p:sp>
        <p:nvSpPr>
          <p:cNvPr id="27" name="TextBox 26">
            <a:extLst>
              <a:ext uri="{FF2B5EF4-FFF2-40B4-BE49-F238E27FC236}">
                <a16:creationId xmlns:a16="http://schemas.microsoft.com/office/drawing/2014/main" id="{D68C85D6-7BE4-2E46-9F11-90358C4FDE1B}"/>
              </a:ext>
            </a:extLst>
          </p:cNvPr>
          <p:cNvSpPr txBox="1"/>
          <p:nvPr/>
        </p:nvSpPr>
        <p:spPr>
          <a:xfrm>
            <a:off x="1137486" y="4839092"/>
            <a:ext cx="2597992" cy="338554"/>
          </a:xfrm>
          <a:prstGeom prst="rect">
            <a:avLst/>
          </a:prstGeom>
          <a:noFill/>
          <a:effectLst/>
        </p:spPr>
        <p:txBody>
          <a:bodyPr wrap="square" rtlCol="0">
            <a:spAutoFit/>
          </a:bodyPr>
          <a:lstStyle/>
          <a:p>
            <a:pPr algn="ctr"/>
            <a:r>
              <a:rPr lang="en-US" sz="1600" b="1"/>
              <a:t>BASIC RESEARCH</a:t>
            </a:r>
          </a:p>
        </p:txBody>
      </p:sp>
      <p:sp>
        <p:nvSpPr>
          <p:cNvPr id="30" name="TextBox 29">
            <a:extLst>
              <a:ext uri="{FF2B5EF4-FFF2-40B4-BE49-F238E27FC236}">
                <a16:creationId xmlns:a16="http://schemas.microsoft.com/office/drawing/2014/main" id="{67DA1B54-FD5E-644B-9FAB-F297E2AA2592}"/>
              </a:ext>
            </a:extLst>
          </p:cNvPr>
          <p:cNvSpPr txBox="1"/>
          <p:nvPr/>
        </p:nvSpPr>
        <p:spPr>
          <a:xfrm>
            <a:off x="3735484" y="4839092"/>
            <a:ext cx="1973570" cy="584775"/>
          </a:xfrm>
          <a:prstGeom prst="rect">
            <a:avLst/>
          </a:prstGeom>
          <a:noFill/>
          <a:effectLst/>
        </p:spPr>
        <p:txBody>
          <a:bodyPr wrap="square" rtlCol="0">
            <a:spAutoFit/>
          </a:bodyPr>
          <a:lstStyle/>
          <a:p>
            <a:pPr algn="ctr"/>
            <a:r>
              <a:rPr lang="en-US" sz="1600" b="1"/>
              <a:t>APPLIED RESEARCH</a:t>
            </a:r>
          </a:p>
        </p:txBody>
      </p:sp>
      <p:sp>
        <p:nvSpPr>
          <p:cNvPr id="31" name="TextBox 30">
            <a:extLst>
              <a:ext uri="{FF2B5EF4-FFF2-40B4-BE49-F238E27FC236}">
                <a16:creationId xmlns:a16="http://schemas.microsoft.com/office/drawing/2014/main" id="{0A4A2351-DD07-7340-8058-825AA0E66DC2}"/>
              </a:ext>
            </a:extLst>
          </p:cNvPr>
          <p:cNvSpPr txBox="1"/>
          <p:nvPr/>
        </p:nvSpPr>
        <p:spPr>
          <a:xfrm>
            <a:off x="5709054" y="4839092"/>
            <a:ext cx="2204160" cy="338544"/>
          </a:xfrm>
          <a:prstGeom prst="rect">
            <a:avLst/>
          </a:prstGeom>
          <a:noFill/>
          <a:effectLst/>
        </p:spPr>
        <p:txBody>
          <a:bodyPr wrap="square" rtlCol="0">
            <a:spAutoFit/>
          </a:bodyPr>
          <a:lstStyle/>
          <a:p>
            <a:pPr algn="ctr"/>
            <a:r>
              <a:rPr lang="en-US" sz="1600" b="1"/>
              <a:t>R&amp;D ACTIVITIES</a:t>
            </a:r>
          </a:p>
        </p:txBody>
      </p:sp>
      <p:sp>
        <p:nvSpPr>
          <p:cNvPr id="32" name="TextBox 31">
            <a:extLst>
              <a:ext uri="{FF2B5EF4-FFF2-40B4-BE49-F238E27FC236}">
                <a16:creationId xmlns:a16="http://schemas.microsoft.com/office/drawing/2014/main" id="{2056AF61-AF9D-E142-B9A3-0249D08B0509}"/>
              </a:ext>
            </a:extLst>
          </p:cNvPr>
          <p:cNvSpPr txBox="1"/>
          <p:nvPr/>
        </p:nvSpPr>
        <p:spPr>
          <a:xfrm>
            <a:off x="7972559" y="4839092"/>
            <a:ext cx="3081955" cy="338554"/>
          </a:xfrm>
          <a:prstGeom prst="rect">
            <a:avLst/>
          </a:prstGeom>
          <a:noFill/>
          <a:effectLst/>
        </p:spPr>
        <p:txBody>
          <a:bodyPr wrap="square" rtlCol="0">
            <a:spAutoFit/>
          </a:bodyPr>
          <a:lstStyle/>
          <a:p>
            <a:pPr algn="ctr"/>
            <a:r>
              <a:rPr lang="en-US" sz="1600" b="1"/>
              <a:t>BUSINESS DEVELOPMENT</a:t>
            </a:r>
          </a:p>
        </p:txBody>
      </p:sp>
      <p:sp>
        <p:nvSpPr>
          <p:cNvPr id="33" name="TextBox 32">
            <a:extLst>
              <a:ext uri="{FF2B5EF4-FFF2-40B4-BE49-F238E27FC236}">
                <a16:creationId xmlns:a16="http://schemas.microsoft.com/office/drawing/2014/main" id="{31BB4920-E6A9-BB41-AA69-1E2954B4E83D}"/>
              </a:ext>
            </a:extLst>
          </p:cNvPr>
          <p:cNvSpPr txBox="1"/>
          <p:nvPr/>
        </p:nvSpPr>
        <p:spPr>
          <a:xfrm>
            <a:off x="8161573" y="5148813"/>
            <a:ext cx="2703926" cy="338554"/>
          </a:xfrm>
          <a:prstGeom prst="rect">
            <a:avLst/>
          </a:prstGeom>
          <a:noFill/>
          <a:effectLst/>
        </p:spPr>
        <p:txBody>
          <a:bodyPr wrap="square" rtlCol="0">
            <a:spAutoFit/>
          </a:bodyPr>
          <a:lstStyle/>
          <a:p>
            <a:pPr algn="ctr"/>
            <a:r>
              <a:rPr lang="en-US" sz="1600" b="1"/>
              <a:t>MARKETING</a:t>
            </a:r>
          </a:p>
        </p:txBody>
      </p:sp>
      <p:sp>
        <p:nvSpPr>
          <p:cNvPr id="34" name="TextBox 33">
            <a:extLst>
              <a:ext uri="{FF2B5EF4-FFF2-40B4-BE49-F238E27FC236}">
                <a16:creationId xmlns:a16="http://schemas.microsoft.com/office/drawing/2014/main" id="{FC345AC6-D68C-9744-B06C-B8B1F8DDFC94}"/>
              </a:ext>
            </a:extLst>
          </p:cNvPr>
          <p:cNvSpPr txBox="1"/>
          <p:nvPr/>
        </p:nvSpPr>
        <p:spPr>
          <a:xfrm>
            <a:off x="8101640" y="5458534"/>
            <a:ext cx="2874698" cy="346032"/>
          </a:xfrm>
          <a:prstGeom prst="rect">
            <a:avLst/>
          </a:prstGeom>
          <a:noFill/>
          <a:effectLst/>
        </p:spPr>
        <p:txBody>
          <a:bodyPr wrap="square" rtlCol="0">
            <a:spAutoFit/>
          </a:bodyPr>
          <a:lstStyle/>
          <a:p>
            <a:pPr algn="ctr"/>
            <a:r>
              <a:rPr lang="en-US" sz="1600" b="1" dirty="0"/>
              <a:t>INTERNATIONALIZATION</a:t>
            </a:r>
          </a:p>
        </p:txBody>
      </p:sp>
      <p:cxnSp>
        <p:nvCxnSpPr>
          <p:cNvPr id="48" name="Straight Connector 47">
            <a:extLst>
              <a:ext uri="{FF2B5EF4-FFF2-40B4-BE49-F238E27FC236}">
                <a16:creationId xmlns:a16="http://schemas.microsoft.com/office/drawing/2014/main" id="{12B8BEC6-2ABF-8E4F-A118-11B5E9C0AB3A}"/>
              </a:ext>
            </a:extLst>
          </p:cNvPr>
          <p:cNvCxnSpPr>
            <a:cxnSpLocks/>
          </p:cNvCxnSpPr>
          <p:nvPr/>
        </p:nvCxnSpPr>
        <p:spPr>
          <a:xfrm>
            <a:off x="1210324" y="4769929"/>
            <a:ext cx="9766014"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50" name="Straight Connector 49">
            <a:extLst>
              <a:ext uri="{FF2B5EF4-FFF2-40B4-BE49-F238E27FC236}">
                <a16:creationId xmlns:a16="http://schemas.microsoft.com/office/drawing/2014/main" id="{1DC6AC13-84A1-A14D-BA9B-D6E48F69C09B}"/>
              </a:ext>
            </a:extLst>
          </p:cNvPr>
          <p:cNvCxnSpPr>
            <a:cxnSpLocks/>
          </p:cNvCxnSpPr>
          <p:nvPr/>
        </p:nvCxnSpPr>
        <p:spPr>
          <a:xfrm>
            <a:off x="7913214" y="4769929"/>
            <a:ext cx="0" cy="1025734"/>
          </a:xfrm>
          <a:prstGeom prst="line">
            <a:avLst/>
          </a:prstGeom>
          <a:ln>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E802B1C-8948-DE46-AF37-D9343779988F}"/>
              </a:ext>
            </a:extLst>
          </p:cNvPr>
          <p:cNvCxnSpPr>
            <a:cxnSpLocks/>
          </p:cNvCxnSpPr>
          <p:nvPr/>
        </p:nvCxnSpPr>
        <p:spPr>
          <a:xfrm>
            <a:off x="3735484" y="4769929"/>
            <a:ext cx="0" cy="1025734"/>
          </a:xfrm>
          <a:prstGeom prst="line">
            <a:avLst/>
          </a:prstGeom>
          <a:ln>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14F485C-84F5-3340-AA0C-AF33A22E6ED7}"/>
              </a:ext>
            </a:extLst>
          </p:cNvPr>
          <p:cNvCxnSpPr>
            <a:cxnSpLocks/>
          </p:cNvCxnSpPr>
          <p:nvPr/>
        </p:nvCxnSpPr>
        <p:spPr>
          <a:xfrm>
            <a:off x="5709057" y="4769929"/>
            <a:ext cx="0" cy="1025734"/>
          </a:xfrm>
          <a:prstGeom prst="line">
            <a:avLst/>
          </a:prstGeom>
          <a:ln>
            <a:solidFill>
              <a:schemeClr val="tx1"/>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800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DF153-4CE4-4DB2-929B-215DE81A82C2}"/>
              </a:ext>
            </a:extLst>
          </p:cNvPr>
          <p:cNvSpPr>
            <a:spLocks noGrp="1"/>
          </p:cNvSpPr>
          <p:nvPr>
            <p:ph type="title"/>
          </p:nvPr>
        </p:nvSpPr>
        <p:spPr>
          <a:xfrm>
            <a:off x="504825" y="365125"/>
            <a:ext cx="11458575" cy="743447"/>
          </a:xfrm>
        </p:spPr>
        <p:txBody>
          <a:bodyPr>
            <a:normAutofit/>
          </a:bodyPr>
          <a:lstStyle/>
          <a:p>
            <a:r>
              <a:rPr lang="en-us" sz="3200" b="1" i="0" u="none" baseline="0" dirty="0"/>
              <a:t>FUNDING VOLUME IN 2021 </a:t>
            </a:r>
            <a:endParaRPr lang="fi-FI" sz="3200" b="0" dirty="0">
              <a:solidFill>
                <a:srgbClr val="FF0000"/>
              </a:solidFill>
            </a:endParaRPr>
          </a:p>
        </p:txBody>
      </p:sp>
      <p:sp>
        <p:nvSpPr>
          <p:cNvPr id="15" name="Suorakulmio 14"/>
          <p:cNvSpPr/>
          <p:nvPr/>
        </p:nvSpPr>
        <p:spPr>
          <a:xfrm>
            <a:off x="7223208" y="3254306"/>
            <a:ext cx="3138787" cy="67302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Tahoma"/>
                <a:ea typeface="+mn-ea"/>
                <a:cs typeface="+mn-cs"/>
              </a:rPr>
              <a:t>LARGE </a:t>
            </a:r>
            <a:r>
              <a:rPr kumimoji="0" lang="en-us" sz="1600" b="1" i="0" u="none" strike="noStrike" kern="1200" cap="none" spc="0" normalizeH="0" baseline="0" noProof="0" dirty="0">
                <a:ln>
                  <a:noFill/>
                </a:ln>
                <a:solidFill>
                  <a:prstClr val="white"/>
                </a:solidFill>
                <a:effectLst/>
                <a:uLnTx/>
                <a:uFillTx/>
                <a:latin typeface="Tahoma"/>
                <a:ea typeface="+mn-ea"/>
                <a:cs typeface="+mn-cs"/>
              </a:rPr>
              <a:t>EUR 166 million</a:t>
            </a:r>
          </a:p>
        </p:txBody>
      </p:sp>
      <p:sp>
        <p:nvSpPr>
          <p:cNvPr id="16" name="Puolisuunnikas 15"/>
          <p:cNvSpPr/>
          <p:nvPr/>
        </p:nvSpPr>
        <p:spPr>
          <a:xfrm rot="5400000">
            <a:off x="535431" y="3227691"/>
            <a:ext cx="4267518" cy="627525"/>
          </a:xfrm>
          <a:prstGeom prst="trapezoid">
            <a:avLst>
              <a:gd name="adj" fmla="val 14490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ahoma"/>
              <a:ea typeface="+mn-ea"/>
              <a:cs typeface="+mn-cs"/>
            </a:endParaRPr>
          </a:p>
        </p:txBody>
      </p:sp>
      <p:sp>
        <p:nvSpPr>
          <p:cNvPr id="4" name="Suorakulmio 3"/>
          <p:cNvSpPr/>
          <p:nvPr/>
        </p:nvSpPr>
        <p:spPr>
          <a:xfrm>
            <a:off x="817646" y="1407695"/>
            <a:ext cx="1537781" cy="42675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white"/>
                </a:solidFill>
                <a:effectLst/>
                <a:uLnTx/>
                <a:uFillTx/>
                <a:latin typeface="Tahoma"/>
                <a:ea typeface="+mn-ea"/>
                <a:cs typeface="+mn-cs"/>
              </a:rPr>
              <a:t>Funding applied for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ahoma"/>
                <a:ea typeface="+mn-ea"/>
                <a:cs typeface="+mn-cs"/>
              </a:rPr>
              <a:t>EUR 1,336 million</a:t>
            </a:r>
          </a:p>
        </p:txBody>
      </p:sp>
      <p:sp>
        <p:nvSpPr>
          <p:cNvPr id="6" name="Suorakulmio 5"/>
          <p:cNvSpPr/>
          <p:nvPr/>
        </p:nvSpPr>
        <p:spPr>
          <a:xfrm>
            <a:off x="2849673" y="2142831"/>
            <a:ext cx="1537781" cy="27972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Tahoma"/>
                <a:ea typeface="+mn-ea"/>
                <a:cs typeface="+mn-cs"/>
              </a:rPr>
              <a:t>Funding granted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Tahoma"/>
                <a:ea typeface="+mn-ea"/>
                <a:cs typeface="+mn-cs"/>
              </a:rPr>
              <a:t>EUR 701 million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Tahom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Tahoma"/>
              <a:ea typeface="+mn-ea"/>
              <a:cs typeface="+mn-cs"/>
            </a:endParaRPr>
          </a:p>
        </p:txBody>
      </p:sp>
      <p:sp>
        <p:nvSpPr>
          <p:cNvPr id="8" name="Oikea aaltosulje 7"/>
          <p:cNvSpPr/>
          <p:nvPr/>
        </p:nvSpPr>
        <p:spPr>
          <a:xfrm>
            <a:off x="4582797" y="2142831"/>
            <a:ext cx="298903" cy="279724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2EA2"/>
              </a:solidFill>
              <a:effectLst/>
              <a:uLnTx/>
              <a:uFillTx/>
              <a:latin typeface="Tahoma"/>
              <a:ea typeface="+mn-ea"/>
              <a:cs typeface="+mn-cs"/>
            </a:endParaRPr>
          </a:p>
        </p:txBody>
      </p:sp>
      <p:sp>
        <p:nvSpPr>
          <p:cNvPr id="9" name="Suorakulmio 8"/>
          <p:cNvSpPr/>
          <p:nvPr/>
        </p:nvSpPr>
        <p:spPr>
          <a:xfrm>
            <a:off x="5079300" y="4324501"/>
            <a:ext cx="1537781" cy="615574"/>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ahoma"/>
                <a:ea typeface="+mn-ea"/>
                <a:cs typeface="+mn-cs"/>
              </a:rPr>
              <a:t>For research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Tahoma"/>
                <a:ea typeface="+mn-ea"/>
                <a:cs typeface="+mn-cs"/>
              </a:rPr>
              <a:t>EUR 140 million</a:t>
            </a:r>
          </a:p>
        </p:txBody>
      </p:sp>
      <p:sp>
        <p:nvSpPr>
          <p:cNvPr id="10" name="Suorakulmio 9"/>
          <p:cNvSpPr/>
          <p:nvPr/>
        </p:nvSpPr>
        <p:spPr>
          <a:xfrm>
            <a:off x="5079300" y="2142831"/>
            <a:ext cx="1537781" cy="2181670"/>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Tahoma"/>
                <a:ea typeface="+mn-ea"/>
                <a:cs typeface="+mn-cs"/>
              </a:rPr>
              <a:t>For companies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Tahoma"/>
                <a:ea typeface="+mn-ea"/>
                <a:cs typeface="+mn-cs"/>
              </a:rPr>
              <a:t>EUR 561 million</a:t>
            </a:r>
          </a:p>
        </p:txBody>
      </p:sp>
      <p:sp>
        <p:nvSpPr>
          <p:cNvPr id="3" name="Tekstiruutu 2"/>
          <p:cNvSpPr txBox="1"/>
          <p:nvPr/>
        </p:nvSpPr>
        <p:spPr>
          <a:xfrm>
            <a:off x="817646" y="4972523"/>
            <a:ext cx="153661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0" i="0" u="none" strike="noStrike" kern="1200" cap="none" spc="0" normalizeH="0" baseline="0" noProof="0" dirty="0">
                <a:ln>
                  <a:noFill/>
                </a:ln>
                <a:solidFill>
                  <a:prstClr val="white"/>
                </a:solidFill>
                <a:effectLst/>
                <a:uLnTx/>
                <a:uFillTx/>
                <a:latin typeface="Tahoma"/>
                <a:ea typeface="+mn-ea"/>
                <a:cs typeface="+mn-cs"/>
              </a:rPr>
              <a:t>6,072 applications</a:t>
            </a:r>
          </a:p>
        </p:txBody>
      </p:sp>
      <p:sp>
        <p:nvSpPr>
          <p:cNvPr id="13" name="Tekstiruutu 12"/>
          <p:cNvSpPr txBox="1"/>
          <p:nvPr/>
        </p:nvSpPr>
        <p:spPr>
          <a:xfrm>
            <a:off x="2850836" y="3923214"/>
            <a:ext cx="153661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ahoma"/>
                <a:ea typeface="+mn-ea"/>
                <a:cs typeface="+mn-cs"/>
              </a:rPr>
              <a:t>3,912 funded projects</a:t>
            </a:r>
          </a:p>
        </p:txBody>
      </p:sp>
      <p:sp>
        <p:nvSpPr>
          <p:cNvPr id="17" name="Suorakulmio 16"/>
          <p:cNvSpPr/>
          <p:nvPr/>
        </p:nvSpPr>
        <p:spPr>
          <a:xfrm>
            <a:off x="7223208" y="2142831"/>
            <a:ext cx="3138787" cy="6416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Tahoma"/>
                <a:ea typeface="+mn-ea"/>
                <a:cs typeface="+mn-cs"/>
              </a:rPr>
              <a:t>START </a:t>
            </a:r>
            <a:r>
              <a:rPr kumimoji="0" lang="en-us" sz="1600" b="1" i="0" u="none" strike="noStrike" kern="1200" cap="none" spc="0" normalizeH="0" baseline="0" noProof="0" dirty="0">
                <a:ln>
                  <a:noFill/>
                </a:ln>
                <a:solidFill>
                  <a:prstClr val="white"/>
                </a:solidFill>
                <a:effectLst/>
                <a:uLnTx/>
                <a:uFillTx/>
                <a:latin typeface="Tahoma"/>
                <a:ea typeface="+mn-ea"/>
                <a:cs typeface="+mn-cs"/>
              </a:rPr>
              <a:t>EUR 106 million</a:t>
            </a:r>
          </a:p>
        </p:txBody>
      </p:sp>
      <p:sp>
        <p:nvSpPr>
          <p:cNvPr id="18" name="Oikea aaltosulje 17"/>
          <p:cNvSpPr/>
          <p:nvPr/>
        </p:nvSpPr>
        <p:spPr>
          <a:xfrm>
            <a:off x="6742119" y="2142831"/>
            <a:ext cx="340165" cy="218167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2EA2"/>
              </a:solidFill>
              <a:effectLst/>
              <a:uLnTx/>
              <a:uFillTx/>
              <a:latin typeface="Tahoma"/>
              <a:ea typeface="+mn-ea"/>
              <a:cs typeface="+mn-cs"/>
            </a:endParaRPr>
          </a:p>
        </p:txBody>
      </p:sp>
      <p:sp>
        <p:nvSpPr>
          <p:cNvPr id="19" name="Suorakulmio 14"/>
          <p:cNvSpPr/>
          <p:nvPr/>
        </p:nvSpPr>
        <p:spPr>
          <a:xfrm>
            <a:off x="7223208" y="3822891"/>
            <a:ext cx="3138789" cy="50161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Tahoma"/>
                <a:ea typeface="+mn-ea"/>
                <a:cs typeface="+mn-cs"/>
              </a:rPr>
              <a:t>Business funding </a:t>
            </a:r>
            <a:r>
              <a:rPr kumimoji="0" lang="en-us" sz="1600" b="1" i="0" u="none" strike="noStrike" kern="1200" cap="none" spc="0" normalizeH="0" baseline="0" noProof="0" dirty="0">
                <a:ln>
                  <a:noFill/>
                </a:ln>
                <a:solidFill>
                  <a:prstClr val="white"/>
                </a:solidFill>
                <a:effectLst/>
                <a:uLnTx/>
                <a:uFillTx/>
                <a:latin typeface="Tahoma"/>
                <a:ea typeface="+mn-ea"/>
                <a:cs typeface="+mn-cs"/>
              </a:rPr>
              <a:t>EUR 163 million</a:t>
            </a:r>
          </a:p>
        </p:txBody>
      </p:sp>
      <p:sp>
        <p:nvSpPr>
          <p:cNvPr id="11" name="Right Brace 10"/>
          <p:cNvSpPr/>
          <p:nvPr/>
        </p:nvSpPr>
        <p:spPr>
          <a:xfrm>
            <a:off x="10448146" y="2142831"/>
            <a:ext cx="312295" cy="168006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2EA2"/>
              </a:solidFill>
              <a:effectLst/>
              <a:uLnTx/>
              <a:uFillTx/>
              <a:latin typeface="Tahoma"/>
              <a:ea typeface="+mn-ea"/>
              <a:cs typeface="+mn-cs"/>
            </a:endParaRPr>
          </a:p>
        </p:txBody>
      </p:sp>
      <p:sp>
        <p:nvSpPr>
          <p:cNvPr id="12" name="TextBox 11"/>
          <p:cNvSpPr txBox="1"/>
          <p:nvPr/>
        </p:nvSpPr>
        <p:spPr>
          <a:xfrm flipH="1">
            <a:off x="10760443" y="2351544"/>
            <a:ext cx="129037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600" dirty="0">
                <a:solidFill>
                  <a:srgbClr val="002EA2"/>
                </a:solidFill>
                <a:latin typeface="Tahoma"/>
              </a:rPr>
              <a:t>Innovation </a:t>
            </a:r>
            <a:r>
              <a:rPr lang="fi-FI" sz="1600" dirty="0" err="1">
                <a:solidFill>
                  <a:srgbClr val="002EA2"/>
                </a:solidFill>
                <a:latin typeface="Tahoma"/>
              </a:rPr>
              <a:t>funding</a:t>
            </a:r>
            <a:endParaRPr kumimoji="0" lang="en-US" sz="1600" b="0" i="0" u="none" strike="noStrike" kern="1200" cap="none" spc="0" normalizeH="0" baseline="0" noProof="0" dirty="0">
              <a:ln>
                <a:noFill/>
              </a:ln>
              <a:solidFill>
                <a:srgbClr val="002EA2"/>
              </a:solidFill>
              <a:effectLst/>
              <a:uLnTx/>
              <a:uFillTx/>
              <a:latin typeface="Tahoma"/>
              <a:ea typeface="+mn-ea"/>
              <a:cs typeface="+mn-cs"/>
            </a:endParaRPr>
          </a:p>
        </p:txBody>
      </p:sp>
      <p:sp>
        <p:nvSpPr>
          <p:cNvPr id="5" name="Suorakulmio 4"/>
          <p:cNvSpPr/>
          <p:nvPr/>
        </p:nvSpPr>
        <p:spPr>
          <a:xfrm>
            <a:off x="7223209" y="2698872"/>
            <a:ext cx="3138788" cy="641619"/>
          </a:xfrm>
          <a:prstGeom prst="rect">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Tahoma"/>
                <a:ea typeface="+mn-ea"/>
                <a:cs typeface="+mn-cs"/>
              </a:rPr>
              <a:t>SME OTHER </a:t>
            </a:r>
            <a:r>
              <a:rPr kumimoji="0" lang="en-us" sz="1600" b="1" i="0" u="none" strike="noStrike" kern="1200" cap="none" spc="0" normalizeH="0" baseline="0" noProof="0" dirty="0">
                <a:ln>
                  <a:noFill/>
                </a:ln>
                <a:solidFill>
                  <a:prstClr val="white"/>
                </a:solidFill>
                <a:effectLst/>
                <a:uLnTx/>
                <a:uFillTx/>
                <a:latin typeface="Tahoma"/>
                <a:ea typeface="+mn-ea"/>
                <a:cs typeface="+mn-cs"/>
              </a:rPr>
              <a:t>EUR 126 million</a:t>
            </a:r>
          </a:p>
        </p:txBody>
      </p:sp>
    </p:spTree>
    <p:extLst>
      <p:ext uri="{BB962C8B-B14F-4D97-AF65-F5344CB8AC3E}">
        <p14:creationId xmlns:p14="http://schemas.microsoft.com/office/powerpoint/2010/main" val="1207474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104412" y="1538464"/>
            <a:ext cx="3728057" cy="3971687"/>
          </a:xfrm>
          <a:prstGeom prst="rect">
            <a:avLst/>
          </a:prstGeom>
          <a:solidFill>
            <a:schemeClr val="bg1"/>
          </a:solidFill>
          <a:ln>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p:cNvSpPr>
            <a:spLocks noGrp="1"/>
          </p:cNvSpPr>
          <p:nvPr>
            <p:ph type="title"/>
          </p:nvPr>
        </p:nvSpPr>
        <p:spPr/>
        <p:txBody>
          <a:bodyPr>
            <a:normAutofit/>
          </a:bodyPr>
          <a:lstStyle/>
          <a:p>
            <a:r>
              <a:rPr lang="fi-FI" sz="3600" cap="all" dirty="0" err="1"/>
              <a:t>funding</a:t>
            </a:r>
            <a:r>
              <a:rPr lang="fi-FI" sz="3600" cap="all" dirty="0"/>
              <a:t> for </a:t>
            </a:r>
            <a:r>
              <a:rPr lang="fi-FI" sz="3600" cap="all" dirty="0" err="1"/>
              <a:t>research</a:t>
            </a:r>
            <a:r>
              <a:rPr lang="fi-FI" sz="3600" cap="all" dirty="0"/>
              <a:t> </a:t>
            </a:r>
            <a:r>
              <a:rPr lang="fi-FI" sz="3600" cap="all" dirty="0" err="1"/>
              <a:t>organizations</a:t>
            </a:r>
            <a:endParaRPr lang="fi-FI" sz="3600" cap="all" dirty="0"/>
          </a:p>
        </p:txBody>
      </p:sp>
      <p:sp>
        <p:nvSpPr>
          <p:cNvPr id="4" name="Dian numeron paikkamerkki 3"/>
          <p:cNvSpPr>
            <a:spLocks noGrp="1"/>
          </p:cNvSpPr>
          <p:nvPr>
            <p:ph type="sldNum" sz="quarter" idx="12"/>
          </p:nvPr>
        </p:nvSpPr>
        <p:spPr/>
        <p:txBody>
          <a:bodyPr/>
          <a:lstStyle/>
          <a:p>
            <a:fld id="{2D51AB69-31A2-B442-81FC-EC8ACEF5FC1A}" type="slidenum">
              <a:rPr lang="en-US" smtClean="0"/>
              <a:t>5</a:t>
            </a:fld>
            <a:endParaRPr lang="en-US"/>
          </a:p>
        </p:txBody>
      </p:sp>
      <p:sp>
        <p:nvSpPr>
          <p:cNvPr id="5" name="Suorakulmio 4"/>
          <p:cNvSpPr/>
          <p:nvPr/>
        </p:nvSpPr>
        <p:spPr>
          <a:xfrm>
            <a:off x="841667" y="2090057"/>
            <a:ext cx="2992582" cy="33013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i-FI" sz="2400" b="1" dirty="0">
                <a:solidFill>
                  <a:schemeClr val="tx1"/>
                </a:solidFill>
              </a:rPr>
              <a:t>To </a:t>
            </a:r>
            <a:r>
              <a:rPr lang="fi-FI" sz="2400" b="1" dirty="0" err="1">
                <a:solidFill>
                  <a:schemeClr val="tx1"/>
                </a:solidFill>
              </a:rPr>
              <a:t>initiate</a:t>
            </a:r>
            <a:r>
              <a:rPr lang="fi-FI" sz="2400" b="1" dirty="0">
                <a:solidFill>
                  <a:schemeClr val="tx1"/>
                </a:solidFill>
              </a:rPr>
              <a:t> </a:t>
            </a:r>
            <a:r>
              <a:rPr lang="fi-FI" sz="2400" b="1" dirty="0" err="1">
                <a:solidFill>
                  <a:schemeClr val="tx1"/>
                </a:solidFill>
              </a:rPr>
              <a:t>research</a:t>
            </a:r>
            <a:endParaRPr lang="fi-FI" sz="2400" b="1" dirty="0">
              <a:solidFill>
                <a:schemeClr val="tx1"/>
              </a:solidFill>
            </a:endParaRPr>
          </a:p>
          <a:p>
            <a:endParaRPr lang="fi-FI" sz="2400" b="1" dirty="0">
              <a:solidFill>
                <a:schemeClr val="tx1"/>
              </a:solidFill>
            </a:endParaRPr>
          </a:p>
          <a:p>
            <a:pPr marL="285750" indent="-285750">
              <a:buFont typeface="Arial" panose="020B0604020202020204" pitchFamily="34" charset="0"/>
              <a:buChar char="•"/>
            </a:pPr>
            <a:r>
              <a:rPr lang="fi-FI" dirty="0" err="1">
                <a:solidFill>
                  <a:schemeClr val="tx1"/>
                </a:solidFill>
              </a:rPr>
              <a:t>Preparing</a:t>
            </a:r>
            <a:r>
              <a:rPr lang="fi-FI" dirty="0">
                <a:solidFill>
                  <a:schemeClr val="tx1"/>
                </a:solidFill>
              </a:rPr>
              <a:t> </a:t>
            </a:r>
            <a:r>
              <a:rPr lang="fi-FI" dirty="0" err="1">
                <a:solidFill>
                  <a:schemeClr val="tx1"/>
                </a:solidFill>
              </a:rPr>
              <a:t>Co-innovation</a:t>
            </a:r>
            <a:r>
              <a:rPr lang="fi-FI" dirty="0">
                <a:solidFill>
                  <a:schemeClr val="tx1"/>
                </a:solidFill>
              </a:rPr>
              <a:t> </a:t>
            </a:r>
            <a:r>
              <a:rPr lang="fi-FI" dirty="0" err="1">
                <a:solidFill>
                  <a:schemeClr val="tx1"/>
                </a:solidFill>
              </a:rPr>
              <a:t>proposal</a:t>
            </a:r>
            <a:endParaRPr lang="fi-FI" dirty="0">
              <a:solidFill>
                <a:schemeClr val="tx1"/>
              </a:solidFill>
            </a:endParaRPr>
          </a:p>
          <a:p>
            <a:pPr marL="285750" indent="-285750">
              <a:buFont typeface="Arial" panose="020B0604020202020204" pitchFamily="34" charset="0"/>
              <a:buChar char="•"/>
            </a:pPr>
            <a:r>
              <a:rPr lang="fi-FI" dirty="0" err="1">
                <a:solidFill>
                  <a:schemeClr val="tx1"/>
                </a:solidFill>
              </a:rPr>
              <a:t>Specifying</a:t>
            </a:r>
            <a:r>
              <a:rPr lang="fi-FI" dirty="0">
                <a:solidFill>
                  <a:schemeClr val="tx1"/>
                </a:solidFill>
              </a:rPr>
              <a:t> </a:t>
            </a:r>
            <a:r>
              <a:rPr lang="fi-FI" dirty="0" err="1">
                <a:solidFill>
                  <a:schemeClr val="tx1"/>
                </a:solidFill>
              </a:rPr>
              <a:t>research</a:t>
            </a:r>
            <a:r>
              <a:rPr lang="fi-FI" dirty="0">
                <a:solidFill>
                  <a:schemeClr val="tx1"/>
                </a:solidFill>
              </a:rPr>
              <a:t> </a:t>
            </a:r>
            <a:r>
              <a:rPr lang="fi-FI" dirty="0" err="1">
                <a:solidFill>
                  <a:schemeClr val="tx1"/>
                </a:solidFill>
              </a:rPr>
              <a:t>question</a:t>
            </a:r>
            <a:r>
              <a:rPr lang="fi-FI" dirty="0">
                <a:solidFill>
                  <a:schemeClr val="tx1"/>
                </a:solidFill>
              </a:rPr>
              <a:t> </a:t>
            </a:r>
            <a:r>
              <a:rPr lang="fi-FI" dirty="0" err="1">
                <a:solidFill>
                  <a:schemeClr val="tx1"/>
                </a:solidFill>
              </a:rPr>
              <a:t>together</a:t>
            </a:r>
            <a:r>
              <a:rPr lang="fi-FI" dirty="0">
                <a:solidFill>
                  <a:schemeClr val="tx1"/>
                </a:solidFill>
              </a:rPr>
              <a:t> </a:t>
            </a:r>
            <a:r>
              <a:rPr lang="fi-FI" dirty="0" err="1">
                <a:solidFill>
                  <a:schemeClr val="tx1"/>
                </a:solidFill>
              </a:rPr>
              <a:t>with</a:t>
            </a:r>
            <a:r>
              <a:rPr lang="fi-FI" dirty="0">
                <a:solidFill>
                  <a:schemeClr val="tx1"/>
                </a:solidFill>
              </a:rPr>
              <a:t> </a:t>
            </a:r>
            <a:r>
              <a:rPr lang="fi-FI" dirty="0" err="1">
                <a:solidFill>
                  <a:schemeClr val="tx1"/>
                </a:solidFill>
              </a:rPr>
              <a:t>companies</a:t>
            </a:r>
            <a:endParaRPr lang="fi-FI" dirty="0">
              <a:solidFill>
                <a:schemeClr val="tx1"/>
              </a:solidFill>
            </a:endParaRPr>
          </a:p>
          <a:p>
            <a:pPr marL="285750" indent="-285750">
              <a:buFont typeface="Arial" panose="020B0604020202020204" pitchFamily="34" charset="0"/>
              <a:buChar char="•"/>
            </a:pPr>
            <a:r>
              <a:rPr lang="fi-FI" dirty="0" err="1">
                <a:solidFill>
                  <a:schemeClr val="tx1"/>
                </a:solidFill>
              </a:rPr>
              <a:t>Creating</a:t>
            </a:r>
            <a:r>
              <a:rPr lang="fi-FI" dirty="0">
                <a:solidFill>
                  <a:schemeClr val="tx1"/>
                </a:solidFill>
              </a:rPr>
              <a:t> </a:t>
            </a:r>
            <a:r>
              <a:rPr lang="fi-FI" dirty="0" err="1">
                <a:solidFill>
                  <a:schemeClr val="tx1"/>
                </a:solidFill>
              </a:rPr>
              <a:t>consortium</a:t>
            </a:r>
            <a:endParaRPr lang="fi-FI" dirty="0">
              <a:solidFill>
                <a:schemeClr val="tx1"/>
              </a:solidFill>
            </a:endParaRPr>
          </a:p>
          <a:p>
            <a:pPr marL="285750" indent="-285750">
              <a:buFont typeface="Arial" panose="020B0604020202020204" pitchFamily="34" charset="0"/>
              <a:buChar char="•"/>
            </a:pPr>
            <a:r>
              <a:rPr lang="fi-FI" dirty="0" err="1">
                <a:solidFill>
                  <a:schemeClr val="tx1"/>
                </a:solidFill>
              </a:rPr>
              <a:t>Novel</a:t>
            </a:r>
            <a:r>
              <a:rPr lang="fi-FI" dirty="0">
                <a:solidFill>
                  <a:schemeClr val="tx1"/>
                </a:solidFill>
              </a:rPr>
              <a:t> idea</a:t>
            </a:r>
          </a:p>
        </p:txBody>
      </p:sp>
      <p:sp>
        <p:nvSpPr>
          <p:cNvPr id="6" name="Suorakulmio 5"/>
          <p:cNvSpPr/>
          <p:nvPr/>
        </p:nvSpPr>
        <p:spPr>
          <a:xfrm>
            <a:off x="4104413" y="2084375"/>
            <a:ext cx="3187411" cy="3173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i-FI" sz="2400" b="1" dirty="0">
                <a:solidFill>
                  <a:schemeClr val="tx1"/>
                </a:solidFill>
              </a:rPr>
              <a:t>To </a:t>
            </a:r>
            <a:r>
              <a:rPr lang="fi-FI" sz="2400" b="1" dirty="0" err="1">
                <a:solidFill>
                  <a:schemeClr val="tx1"/>
                </a:solidFill>
              </a:rPr>
              <a:t>perform</a:t>
            </a:r>
            <a:r>
              <a:rPr lang="fi-FI" sz="2400" b="1" dirty="0">
                <a:solidFill>
                  <a:schemeClr val="tx1"/>
                </a:solidFill>
              </a:rPr>
              <a:t> </a:t>
            </a:r>
            <a:r>
              <a:rPr lang="fi-FI" sz="2400" b="1" dirty="0" err="1">
                <a:solidFill>
                  <a:schemeClr val="tx1"/>
                </a:solidFill>
              </a:rPr>
              <a:t>research</a:t>
            </a:r>
            <a:endParaRPr lang="fi-FI" sz="2400" b="1" dirty="0">
              <a:solidFill>
                <a:schemeClr val="tx1"/>
              </a:solidFill>
            </a:endParaRPr>
          </a:p>
          <a:p>
            <a:endParaRPr lang="fi-FI" sz="2400" b="1" dirty="0">
              <a:solidFill>
                <a:schemeClr val="tx1"/>
              </a:solidFill>
            </a:endParaRPr>
          </a:p>
          <a:p>
            <a:pPr marL="285750" indent="-285750">
              <a:buFont typeface="Arial" panose="020B0604020202020204" pitchFamily="34" charset="0"/>
              <a:buChar char="•"/>
            </a:pPr>
            <a:r>
              <a:rPr lang="fi-FI" dirty="0" err="1">
                <a:solidFill>
                  <a:schemeClr val="tx1"/>
                </a:solidFill>
              </a:rPr>
              <a:t>Research</a:t>
            </a:r>
            <a:r>
              <a:rPr lang="fi-FI" dirty="0">
                <a:solidFill>
                  <a:schemeClr val="tx1"/>
                </a:solidFill>
              </a:rPr>
              <a:t> </a:t>
            </a:r>
            <a:r>
              <a:rPr lang="fi-FI" dirty="0" err="1">
                <a:solidFill>
                  <a:schemeClr val="tx1"/>
                </a:solidFill>
              </a:rPr>
              <a:t>organization</a:t>
            </a:r>
            <a:r>
              <a:rPr lang="fi-FI" dirty="0">
                <a:solidFill>
                  <a:schemeClr val="tx1"/>
                </a:solidFill>
              </a:rPr>
              <a:t> and </a:t>
            </a:r>
            <a:r>
              <a:rPr lang="fi-FI" dirty="0" err="1">
                <a:solidFill>
                  <a:schemeClr val="tx1"/>
                </a:solidFill>
              </a:rPr>
              <a:t>companies</a:t>
            </a:r>
            <a:r>
              <a:rPr lang="fi-FI" dirty="0">
                <a:solidFill>
                  <a:schemeClr val="tx1"/>
                </a:solidFill>
              </a:rPr>
              <a:t> </a:t>
            </a:r>
            <a:r>
              <a:rPr lang="fi-FI" dirty="0" err="1">
                <a:solidFill>
                  <a:schemeClr val="tx1"/>
                </a:solidFill>
              </a:rPr>
              <a:t>collaborate</a:t>
            </a:r>
            <a:endParaRPr lang="fi-FI" dirty="0">
              <a:solidFill>
                <a:schemeClr val="tx1"/>
              </a:solidFill>
            </a:endParaRPr>
          </a:p>
          <a:p>
            <a:pPr marL="285750" indent="-285750">
              <a:buFont typeface="Arial" panose="020B0604020202020204" pitchFamily="34" charset="0"/>
              <a:buChar char="•"/>
            </a:pPr>
            <a:r>
              <a:rPr lang="en-US" dirty="0">
                <a:solidFill>
                  <a:schemeClr val="tx1"/>
                </a:solidFill>
              </a:rPr>
              <a:t>To develop a solution, which aims at a significant commercial exploitation and export business</a:t>
            </a:r>
            <a:endParaRPr lang="fi-FI" dirty="0">
              <a:solidFill>
                <a:schemeClr val="tx1"/>
              </a:solidFill>
            </a:endParaRPr>
          </a:p>
        </p:txBody>
      </p:sp>
      <p:sp>
        <p:nvSpPr>
          <p:cNvPr id="7" name="Suorakulmio 6"/>
          <p:cNvSpPr/>
          <p:nvPr/>
        </p:nvSpPr>
        <p:spPr>
          <a:xfrm>
            <a:off x="8028326" y="2084375"/>
            <a:ext cx="3228496" cy="3173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i-FI" sz="2400" b="1" dirty="0">
                <a:solidFill>
                  <a:schemeClr val="tx1"/>
                </a:solidFill>
              </a:rPr>
              <a:t>To </a:t>
            </a:r>
            <a:r>
              <a:rPr lang="fi-FI" sz="2400" b="1" dirty="0" err="1">
                <a:solidFill>
                  <a:schemeClr val="tx1"/>
                </a:solidFill>
              </a:rPr>
              <a:t>initiate</a:t>
            </a:r>
            <a:r>
              <a:rPr lang="fi-FI" sz="2400" b="1" dirty="0">
                <a:solidFill>
                  <a:schemeClr val="tx1"/>
                </a:solidFill>
              </a:rPr>
              <a:t> business</a:t>
            </a:r>
          </a:p>
          <a:p>
            <a:pPr algn="ctr"/>
            <a:endParaRPr lang="fi-FI" sz="2400" b="1" dirty="0">
              <a:solidFill>
                <a:schemeClr val="tx1"/>
              </a:solidFill>
            </a:endParaRPr>
          </a:p>
          <a:p>
            <a:pPr algn="ctr"/>
            <a:endParaRPr lang="fi-FI" sz="2400" b="1" dirty="0">
              <a:solidFill>
                <a:schemeClr val="tx1"/>
              </a:solidFill>
            </a:endParaRPr>
          </a:p>
          <a:p>
            <a:pPr marL="285750" indent="-285750">
              <a:buFont typeface="Arial" panose="020B0604020202020204" pitchFamily="34" charset="0"/>
              <a:buChar char="•"/>
            </a:pPr>
            <a:r>
              <a:rPr lang="fi-FI" dirty="0">
                <a:solidFill>
                  <a:schemeClr val="tx1"/>
                </a:solidFill>
              </a:rPr>
              <a:t>Major </a:t>
            </a:r>
            <a:r>
              <a:rPr lang="fi-FI" dirty="0" err="1">
                <a:solidFill>
                  <a:schemeClr val="tx1"/>
                </a:solidFill>
              </a:rPr>
              <a:t>share</a:t>
            </a:r>
            <a:r>
              <a:rPr lang="fi-FI" dirty="0">
                <a:solidFill>
                  <a:schemeClr val="tx1"/>
                </a:solidFill>
              </a:rPr>
              <a:t> of </a:t>
            </a:r>
            <a:r>
              <a:rPr lang="fi-FI" dirty="0" err="1">
                <a:solidFill>
                  <a:schemeClr val="tx1"/>
                </a:solidFill>
              </a:rPr>
              <a:t>the</a:t>
            </a:r>
            <a:r>
              <a:rPr lang="fi-FI" dirty="0">
                <a:solidFill>
                  <a:schemeClr val="tx1"/>
                </a:solidFill>
              </a:rPr>
              <a:t> </a:t>
            </a:r>
            <a:r>
              <a:rPr lang="fi-FI" dirty="0" err="1">
                <a:solidFill>
                  <a:schemeClr val="tx1"/>
                </a:solidFill>
              </a:rPr>
              <a:t>project</a:t>
            </a:r>
            <a:r>
              <a:rPr lang="fi-FI" dirty="0">
                <a:solidFill>
                  <a:schemeClr val="tx1"/>
                </a:solidFill>
              </a:rPr>
              <a:t> is to </a:t>
            </a:r>
            <a:r>
              <a:rPr lang="fi-FI" dirty="0" err="1">
                <a:solidFill>
                  <a:schemeClr val="tx1"/>
                </a:solidFill>
              </a:rPr>
              <a:t>prepare</a:t>
            </a:r>
            <a:r>
              <a:rPr lang="fi-FI" dirty="0">
                <a:solidFill>
                  <a:schemeClr val="tx1"/>
                </a:solidFill>
              </a:rPr>
              <a:t> </a:t>
            </a:r>
            <a:r>
              <a:rPr lang="fi-FI" dirty="0" err="1">
                <a:solidFill>
                  <a:schemeClr val="tx1"/>
                </a:solidFill>
              </a:rPr>
              <a:t>commercialization</a:t>
            </a:r>
            <a:endParaRPr lang="fi-FI" dirty="0">
              <a:solidFill>
                <a:schemeClr val="tx1"/>
              </a:solidFill>
            </a:endParaRPr>
          </a:p>
          <a:p>
            <a:pPr marL="285750" indent="-285750">
              <a:buFont typeface="Arial" panose="020B0604020202020204" pitchFamily="34" charset="0"/>
              <a:buChar char="•"/>
            </a:pPr>
            <a:r>
              <a:rPr lang="fi-FI" dirty="0" err="1">
                <a:solidFill>
                  <a:schemeClr val="tx1"/>
                </a:solidFill>
              </a:rPr>
              <a:t>Actual</a:t>
            </a:r>
            <a:r>
              <a:rPr lang="fi-FI" dirty="0">
                <a:solidFill>
                  <a:schemeClr val="tx1"/>
                </a:solidFill>
              </a:rPr>
              <a:t> </a:t>
            </a:r>
            <a:r>
              <a:rPr lang="fi-FI" dirty="0" err="1">
                <a:solidFill>
                  <a:schemeClr val="tx1"/>
                </a:solidFill>
              </a:rPr>
              <a:t>research</a:t>
            </a:r>
            <a:r>
              <a:rPr lang="fi-FI" dirty="0">
                <a:solidFill>
                  <a:schemeClr val="tx1"/>
                </a:solidFill>
              </a:rPr>
              <a:t> </a:t>
            </a:r>
            <a:r>
              <a:rPr lang="fi-FI" dirty="0" err="1">
                <a:solidFill>
                  <a:schemeClr val="tx1"/>
                </a:solidFill>
              </a:rPr>
              <a:t>done</a:t>
            </a:r>
            <a:r>
              <a:rPr lang="fi-FI" dirty="0">
                <a:solidFill>
                  <a:schemeClr val="tx1"/>
                </a:solidFill>
              </a:rPr>
              <a:t> in </a:t>
            </a:r>
            <a:r>
              <a:rPr lang="fi-FI" dirty="0" err="1">
                <a:solidFill>
                  <a:schemeClr val="tx1"/>
                </a:solidFill>
              </a:rPr>
              <a:t>prior</a:t>
            </a:r>
            <a:r>
              <a:rPr lang="fi-FI" dirty="0">
                <a:solidFill>
                  <a:schemeClr val="tx1"/>
                </a:solidFill>
              </a:rPr>
              <a:t> </a:t>
            </a:r>
            <a:r>
              <a:rPr lang="fi-FI" dirty="0" err="1">
                <a:solidFill>
                  <a:schemeClr val="tx1"/>
                </a:solidFill>
              </a:rPr>
              <a:t>projects</a:t>
            </a:r>
            <a:endParaRPr lang="fi-FI" dirty="0">
              <a:solidFill>
                <a:schemeClr val="tx1"/>
              </a:solidFill>
            </a:endParaRPr>
          </a:p>
          <a:p>
            <a:pPr marL="285750" indent="-285750">
              <a:buFont typeface="Arial" panose="020B0604020202020204" pitchFamily="34" charset="0"/>
              <a:buChar char="•"/>
            </a:pPr>
            <a:endParaRPr lang="fi-FI" dirty="0">
              <a:solidFill>
                <a:schemeClr val="tx1"/>
              </a:solidFill>
            </a:endParaRPr>
          </a:p>
        </p:txBody>
      </p:sp>
      <p:sp>
        <p:nvSpPr>
          <p:cNvPr id="8" name="Tekstiruutu 7"/>
          <p:cNvSpPr txBox="1"/>
          <p:nvPr/>
        </p:nvSpPr>
        <p:spPr>
          <a:xfrm>
            <a:off x="838199" y="1538464"/>
            <a:ext cx="3070355" cy="461665"/>
          </a:xfrm>
          <a:prstGeom prst="rect">
            <a:avLst/>
          </a:prstGeom>
          <a:solidFill>
            <a:schemeClr val="tx1"/>
          </a:solidFill>
        </p:spPr>
        <p:txBody>
          <a:bodyPr wrap="square" rtlCol="0">
            <a:spAutoFit/>
          </a:bodyPr>
          <a:lstStyle/>
          <a:p>
            <a:r>
              <a:rPr lang="fi-FI" sz="2400" b="1" dirty="0">
                <a:solidFill>
                  <a:schemeClr val="bg1"/>
                </a:solidFill>
              </a:rPr>
              <a:t>CO-CREATION</a:t>
            </a:r>
          </a:p>
        </p:txBody>
      </p:sp>
      <p:sp>
        <p:nvSpPr>
          <p:cNvPr id="9" name="Tekstiruutu 8"/>
          <p:cNvSpPr txBox="1"/>
          <p:nvPr/>
        </p:nvSpPr>
        <p:spPr>
          <a:xfrm>
            <a:off x="4104412" y="1538464"/>
            <a:ext cx="3728057" cy="461665"/>
          </a:xfrm>
          <a:prstGeom prst="rect">
            <a:avLst/>
          </a:prstGeom>
          <a:solidFill>
            <a:schemeClr val="tx1">
              <a:lumMod val="60000"/>
              <a:lumOff val="40000"/>
            </a:schemeClr>
          </a:solidFill>
        </p:spPr>
        <p:txBody>
          <a:bodyPr wrap="square" rtlCol="0">
            <a:spAutoFit/>
          </a:bodyPr>
          <a:lstStyle/>
          <a:p>
            <a:r>
              <a:rPr lang="fi-FI" sz="2400" b="1" dirty="0">
                <a:solidFill>
                  <a:schemeClr val="bg1"/>
                </a:solidFill>
              </a:rPr>
              <a:t>CO-INNOVATION</a:t>
            </a:r>
          </a:p>
        </p:txBody>
      </p:sp>
      <p:sp>
        <p:nvSpPr>
          <p:cNvPr id="10" name="Tekstiruutu 9"/>
          <p:cNvSpPr txBox="1"/>
          <p:nvPr/>
        </p:nvSpPr>
        <p:spPr>
          <a:xfrm>
            <a:off x="8028326" y="1538464"/>
            <a:ext cx="4062331" cy="461665"/>
          </a:xfrm>
          <a:prstGeom prst="rect">
            <a:avLst/>
          </a:prstGeom>
          <a:solidFill>
            <a:schemeClr val="tx1"/>
          </a:solidFill>
        </p:spPr>
        <p:txBody>
          <a:bodyPr wrap="none" rtlCol="0">
            <a:spAutoFit/>
          </a:bodyPr>
          <a:lstStyle/>
          <a:p>
            <a:r>
              <a:rPr lang="fi-FI" sz="2400" b="1" dirty="0">
                <a:solidFill>
                  <a:schemeClr val="bg1"/>
                </a:solidFill>
              </a:rPr>
              <a:t>RESEARCH TO BUSINESS</a:t>
            </a:r>
          </a:p>
        </p:txBody>
      </p:sp>
      <p:sp>
        <p:nvSpPr>
          <p:cNvPr id="3" name="Suorakulmio 2"/>
          <p:cNvSpPr/>
          <p:nvPr/>
        </p:nvSpPr>
        <p:spPr>
          <a:xfrm>
            <a:off x="838200" y="5657169"/>
            <a:ext cx="10654536" cy="408791"/>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dirty="0"/>
              <a:t>International and </a:t>
            </a:r>
            <a:r>
              <a:rPr lang="fi-FI" sz="2000" dirty="0" err="1"/>
              <a:t>other</a:t>
            </a:r>
            <a:r>
              <a:rPr lang="fi-FI" sz="2000" dirty="0"/>
              <a:t> </a:t>
            </a:r>
            <a:r>
              <a:rPr lang="fi-FI" sz="2000" dirty="0" err="1"/>
              <a:t>special</a:t>
            </a:r>
            <a:r>
              <a:rPr lang="fi-FI" sz="2000" dirty="0"/>
              <a:t> </a:t>
            </a:r>
            <a:r>
              <a:rPr lang="fi-FI" sz="2000" dirty="0" err="1"/>
              <a:t>calls</a:t>
            </a:r>
            <a:endParaRPr lang="fi-FI" sz="2000" dirty="0"/>
          </a:p>
        </p:txBody>
      </p:sp>
    </p:spTree>
    <p:extLst>
      <p:ext uri="{BB962C8B-B14F-4D97-AF65-F5344CB8AC3E}">
        <p14:creationId xmlns:p14="http://schemas.microsoft.com/office/powerpoint/2010/main" val="120689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R&amp;D-PROJECTS WITH CERN COLLABORATION 2018-2021</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fi-FI" sz="2000" dirty="0"/>
              <a:t>CO-CREATION:</a:t>
            </a:r>
          </a:p>
          <a:p>
            <a:pPr lvl="1">
              <a:buFont typeface="Arial" panose="020B0604020202020204" pitchFamily="34" charset="0"/>
              <a:buChar char="•"/>
            </a:pPr>
            <a:r>
              <a:rPr lang="fi-FI" sz="1600" dirty="0"/>
              <a:t>5169/31/18, Technologies for </a:t>
            </a:r>
            <a:r>
              <a:rPr lang="fi-FI" sz="1600" dirty="0" err="1"/>
              <a:t>superconducting</a:t>
            </a:r>
            <a:r>
              <a:rPr lang="fi-FI" sz="1600" dirty="0"/>
              <a:t> </a:t>
            </a:r>
            <a:r>
              <a:rPr lang="fi-FI" sz="1600" dirty="0" err="1"/>
              <a:t>applications</a:t>
            </a:r>
            <a:r>
              <a:rPr lang="fi-FI" sz="1600" dirty="0"/>
              <a:t>., TUNI</a:t>
            </a:r>
          </a:p>
          <a:p>
            <a:pPr lvl="1">
              <a:buFont typeface="Arial" panose="020B0604020202020204" pitchFamily="34" charset="0"/>
              <a:buChar char="•"/>
            </a:pPr>
            <a:r>
              <a:rPr lang="fi-FI" sz="1600" dirty="0"/>
              <a:t>5104/31/18, </a:t>
            </a:r>
            <a:r>
              <a:rPr lang="fi-FI" sz="1600" dirty="0" err="1"/>
              <a:t>Augmented</a:t>
            </a:r>
            <a:r>
              <a:rPr lang="fi-FI" sz="1600" dirty="0"/>
              <a:t> </a:t>
            </a:r>
            <a:r>
              <a:rPr lang="fi-FI" sz="1600" dirty="0" err="1"/>
              <a:t>monitoring</a:t>
            </a:r>
            <a:r>
              <a:rPr lang="fi-FI" sz="1600" dirty="0"/>
              <a:t> </a:t>
            </a:r>
            <a:r>
              <a:rPr lang="fi-FI" sz="1600" dirty="0" err="1"/>
              <a:t>with</a:t>
            </a:r>
            <a:r>
              <a:rPr lang="fi-FI" sz="1600" dirty="0"/>
              <a:t> </a:t>
            </a:r>
            <a:r>
              <a:rPr lang="fi-FI" sz="1600" dirty="0" err="1"/>
              <a:t>intelligent</a:t>
            </a:r>
            <a:r>
              <a:rPr lang="fi-FI" sz="1600" dirty="0"/>
              <a:t> </a:t>
            </a:r>
            <a:r>
              <a:rPr lang="fi-FI" sz="1600" dirty="0" err="1"/>
              <a:t>machines</a:t>
            </a:r>
            <a:r>
              <a:rPr lang="fi-FI" sz="1600" dirty="0"/>
              <a:t> at CERN, TUNI</a:t>
            </a:r>
          </a:p>
          <a:p>
            <a:pPr lvl="1">
              <a:buFont typeface="Arial" panose="020B0604020202020204" pitchFamily="34" charset="0"/>
              <a:buChar char="•"/>
            </a:pPr>
            <a:r>
              <a:rPr lang="en-US" sz="1600" dirty="0"/>
              <a:t>824/31/2019, Advanced Mechanics and Materials for Detectors and Accelerators, HY</a:t>
            </a:r>
            <a:endParaRPr lang="fi-FI" sz="1600" dirty="0"/>
          </a:p>
          <a:p>
            <a:pPr lvl="1">
              <a:buFont typeface="Arial" panose="020B0604020202020204" pitchFamily="34" charset="0"/>
              <a:buChar char="•"/>
            </a:pPr>
            <a:r>
              <a:rPr lang="fi-FI" sz="1600" dirty="0"/>
              <a:t>6409/31/18, Data </a:t>
            </a:r>
            <a:r>
              <a:rPr lang="fi-FI" sz="1600" dirty="0" err="1"/>
              <a:t>centers</a:t>
            </a:r>
            <a:r>
              <a:rPr lang="fi-FI" sz="1600" dirty="0"/>
              <a:t> &amp; </a:t>
            </a:r>
            <a:r>
              <a:rPr lang="fi-FI" sz="1600" dirty="0" err="1"/>
              <a:t>power</a:t>
            </a:r>
            <a:r>
              <a:rPr lang="fi-FI" sz="1600" dirty="0"/>
              <a:t> </a:t>
            </a:r>
            <a:r>
              <a:rPr lang="fi-FI" sz="1600" dirty="0" err="1"/>
              <a:t>usage</a:t>
            </a:r>
            <a:r>
              <a:rPr lang="fi-FI" sz="1600" dirty="0"/>
              <a:t> </a:t>
            </a:r>
            <a:r>
              <a:rPr lang="fi-FI" sz="1600" dirty="0" err="1"/>
              <a:t>demand</a:t>
            </a:r>
            <a:r>
              <a:rPr lang="fi-FI" sz="1600" dirty="0"/>
              <a:t> </a:t>
            </a:r>
            <a:r>
              <a:rPr lang="fi-FI" sz="1600" dirty="0" err="1"/>
              <a:t>response</a:t>
            </a:r>
            <a:r>
              <a:rPr lang="fi-FI" sz="1600" dirty="0"/>
              <a:t>, TUNI</a:t>
            </a:r>
          </a:p>
          <a:p>
            <a:pPr lvl="1">
              <a:buFont typeface="Arial" panose="020B0604020202020204" pitchFamily="34" charset="0"/>
              <a:buChar char="•"/>
            </a:pPr>
            <a:r>
              <a:rPr lang="fi-FI" sz="1600" dirty="0"/>
              <a:t>41153/31/2020, </a:t>
            </a:r>
            <a:r>
              <a:rPr lang="fi-FI" sz="1600" dirty="0" err="1"/>
              <a:t>Sensor</a:t>
            </a:r>
            <a:r>
              <a:rPr lang="fi-FI" sz="1600" dirty="0"/>
              <a:t> </a:t>
            </a:r>
            <a:r>
              <a:rPr lang="fi-FI" sz="1600" dirty="0" err="1"/>
              <a:t>techologies</a:t>
            </a:r>
            <a:r>
              <a:rPr lang="fi-FI" sz="1600" dirty="0"/>
              <a:t> for </a:t>
            </a:r>
            <a:r>
              <a:rPr lang="fi-FI" sz="1600" dirty="0" err="1"/>
              <a:t>medical</a:t>
            </a:r>
            <a:r>
              <a:rPr lang="fi-FI" sz="1600" dirty="0"/>
              <a:t> </a:t>
            </a:r>
            <a:r>
              <a:rPr lang="fi-FI" sz="1600" dirty="0" err="1"/>
              <a:t>imaging</a:t>
            </a:r>
            <a:r>
              <a:rPr lang="fi-FI" sz="1600" dirty="0"/>
              <a:t>, LUT</a:t>
            </a:r>
            <a:endParaRPr lang="fi-FI" sz="1800" dirty="0"/>
          </a:p>
          <a:p>
            <a:pPr>
              <a:buFont typeface="Arial" panose="020B0604020202020204" pitchFamily="34" charset="0"/>
              <a:buChar char="•"/>
            </a:pPr>
            <a:endParaRPr lang="fi-FI" sz="2000" dirty="0"/>
          </a:p>
          <a:p>
            <a:pPr>
              <a:buFont typeface="Arial" panose="020B0604020202020204" pitchFamily="34" charset="0"/>
              <a:buChar char="•"/>
            </a:pPr>
            <a:r>
              <a:rPr lang="fi-FI" sz="2000" dirty="0"/>
              <a:t>CO-INNOVATION:</a:t>
            </a:r>
          </a:p>
          <a:p>
            <a:pPr lvl="1">
              <a:buFont typeface="Arial" panose="020B0604020202020204" pitchFamily="34" charset="0"/>
              <a:buChar char="•"/>
            </a:pPr>
            <a:r>
              <a:rPr lang="en-US" sz="1600" dirty="0"/>
              <a:t>3972/31/2019, SMARAGDI - Smart Magnets for Accelerator Research and </a:t>
            </a:r>
            <a:r>
              <a:rPr lang="en-US" sz="1600" dirty="0" err="1"/>
              <a:t>diaGnostic</a:t>
            </a:r>
            <a:r>
              <a:rPr lang="en-US" sz="1600" dirty="0"/>
              <a:t> Data Infrastructure (TUNI, 3DStep Oy, </a:t>
            </a:r>
            <a:r>
              <a:rPr lang="en-US" sz="1600" dirty="0" err="1"/>
              <a:t>Teraloop</a:t>
            </a:r>
            <a:r>
              <a:rPr lang="en-US" sz="1600" dirty="0"/>
              <a:t> Oy, </a:t>
            </a:r>
            <a:r>
              <a:rPr lang="en-US" sz="1600" dirty="0" err="1"/>
              <a:t>Ramentor</a:t>
            </a:r>
            <a:r>
              <a:rPr lang="en-US" sz="1600" dirty="0"/>
              <a:t> Oy, </a:t>
            </a:r>
            <a:r>
              <a:rPr lang="en-US" sz="1600" dirty="0" err="1"/>
              <a:t>Meluta</a:t>
            </a:r>
            <a:r>
              <a:rPr lang="en-US" sz="1600" dirty="0"/>
              <a:t> Oy, </a:t>
            </a:r>
            <a:r>
              <a:rPr lang="en-US" sz="1600" dirty="0" err="1"/>
              <a:t>Luvata</a:t>
            </a:r>
            <a:r>
              <a:rPr lang="en-US" sz="1600" dirty="0"/>
              <a:t> Oy). </a:t>
            </a:r>
            <a:endParaRPr lang="fi-FI" sz="2000" dirty="0"/>
          </a:p>
          <a:p>
            <a:pPr marL="457200" lvl="1" indent="0">
              <a:buNone/>
            </a:pPr>
            <a:endParaRPr lang="fi-FI" sz="1600" dirty="0"/>
          </a:p>
          <a:p>
            <a:pPr>
              <a:buFont typeface="Arial" panose="020B0604020202020204" pitchFamily="34" charset="0"/>
              <a:buChar char="•"/>
            </a:pPr>
            <a:endParaRPr lang="fi-FI" sz="2000" dirty="0"/>
          </a:p>
          <a:p>
            <a:pPr>
              <a:buFont typeface="Arial" panose="020B0604020202020204" pitchFamily="34" charset="0"/>
              <a:buChar char="•"/>
            </a:pPr>
            <a:endParaRPr lang="fi-FI" sz="2000" dirty="0"/>
          </a:p>
          <a:p>
            <a:pPr marL="1028700" lvl="1" indent="-342900">
              <a:buFont typeface="Arial" panose="020B0604020202020204" pitchFamily="34" charset="0"/>
              <a:buChar char="•"/>
            </a:pPr>
            <a:endParaRPr lang="en-US" dirty="0"/>
          </a:p>
          <a:p>
            <a:pPr>
              <a:buFont typeface="Arial" panose="020B0604020202020204" pitchFamily="34" charset="0"/>
              <a:buChar char="•"/>
            </a:pPr>
            <a:endParaRPr lang="en-US" sz="2000" dirty="0"/>
          </a:p>
        </p:txBody>
      </p:sp>
    </p:spTree>
    <p:extLst>
      <p:ext uri="{BB962C8B-B14F-4D97-AF65-F5344CB8AC3E}">
        <p14:creationId xmlns:p14="http://schemas.microsoft.com/office/powerpoint/2010/main" val="1824329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4361A-E014-4D0F-9E75-CC7116A8B347}"/>
              </a:ext>
            </a:extLst>
          </p:cNvPr>
          <p:cNvSpPr>
            <a:spLocks noGrp="1"/>
          </p:cNvSpPr>
          <p:nvPr>
            <p:ph type="title"/>
          </p:nvPr>
        </p:nvSpPr>
        <p:spPr/>
        <p:txBody>
          <a:bodyPr>
            <a:normAutofit fontScale="90000"/>
          </a:bodyPr>
          <a:lstStyle/>
          <a:p>
            <a:r>
              <a:rPr lang="fi-FI" dirty="0"/>
              <a:t>PRELIMINARY IDEAS FOR DEVELOPING</a:t>
            </a:r>
            <a:br>
              <a:rPr lang="fi-FI" dirty="0"/>
            </a:br>
            <a:r>
              <a:rPr lang="fi-FI" dirty="0"/>
              <a:t>FINLAND-CERN INDUSTRIAL COLLABORATION   </a:t>
            </a:r>
          </a:p>
        </p:txBody>
      </p:sp>
      <p:sp>
        <p:nvSpPr>
          <p:cNvPr id="3" name="Content Placeholder 2">
            <a:extLst>
              <a:ext uri="{FF2B5EF4-FFF2-40B4-BE49-F238E27FC236}">
                <a16:creationId xmlns:a16="http://schemas.microsoft.com/office/drawing/2014/main" id="{3265E67D-4345-4AA1-BB0D-AF33F42C3AEA}"/>
              </a:ext>
            </a:extLst>
          </p:cNvPr>
          <p:cNvSpPr>
            <a:spLocks noGrp="1"/>
          </p:cNvSpPr>
          <p:nvPr>
            <p:ph idx="1"/>
          </p:nvPr>
        </p:nvSpPr>
        <p:spPr>
          <a:xfrm>
            <a:off x="504825" y="1867828"/>
            <a:ext cx="11201399" cy="4351338"/>
          </a:xfrm>
        </p:spPr>
        <p:txBody>
          <a:bodyPr>
            <a:normAutofit/>
          </a:bodyPr>
          <a:lstStyle/>
          <a:p>
            <a:r>
              <a:rPr lang="fi-FI" sz="2000" dirty="0"/>
              <a:t>More </a:t>
            </a:r>
            <a:r>
              <a:rPr lang="fi-FI" sz="2000" dirty="0" err="1"/>
              <a:t>systematic</a:t>
            </a:r>
            <a:r>
              <a:rPr lang="fi-FI" sz="2000" dirty="0"/>
              <a:t> </a:t>
            </a:r>
            <a:r>
              <a:rPr lang="fi-FI" sz="2000" dirty="0" err="1"/>
              <a:t>approach</a:t>
            </a:r>
            <a:r>
              <a:rPr lang="fi-FI" sz="2000" dirty="0"/>
              <a:t> to </a:t>
            </a:r>
            <a:r>
              <a:rPr lang="fi-FI" sz="2000" dirty="0" err="1"/>
              <a:t>understand</a:t>
            </a:r>
            <a:r>
              <a:rPr lang="fi-FI" sz="2000" dirty="0"/>
              <a:t> CERN </a:t>
            </a:r>
            <a:r>
              <a:rPr lang="fi-FI" sz="2000" dirty="0" err="1"/>
              <a:t>needs</a:t>
            </a:r>
            <a:r>
              <a:rPr lang="fi-FI" sz="2000" dirty="0"/>
              <a:t> (medium-</a:t>
            </a:r>
            <a:r>
              <a:rPr lang="fi-FI" sz="2000" dirty="0" err="1"/>
              <a:t>term</a:t>
            </a:r>
            <a:r>
              <a:rPr lang="fi-FI" sz="2000" dirty="0"/>
              <a:t>, long-</a:t>
            </a:r>
            <a:r>
              <a:rPr lang="fi-FI" sz="2000" dirty="0" err="1"/>
              <a:t>term</a:t>
            </a:r>
            <a:r>
              <a:rPr lang="fi-FI" sz="2000" dirty="0"/>
              <a:t>) </a:t>
            </a:r>
          </a:p>
          <a:p>
            <a:r>
              <a:rPr lang="fi-FI" sz="2000" dirty="0" err="1"/>
              <a:t>Developing</a:t>
            </a:r>
            <a:r>
              <a:rPr lang="fi-FI" sz="2000" dirty="0"/>
              <a:t> </a:t>
            </a:r>
            <a:r>
              <a:rPr lang="fi-FI" sz="2000" dirty="0" err="1"/>
              <a:t>new</a:t>
            </a:r>
            <a:r>
              <a:rPr lang="fi-FI" sz="2000" dirty="0"/>
              <a:t> (</a:t>
            </a:r>
            <a:r>
              <a:rPr lang="fi-FI" sz="2000" dirty="0" err="1"/>
              <a:t>efficient</a:t>
            </a:r>
            <a:r>
              <a:rPr lang="fi-FI" sz="2000" dirty="0"/>
              <a:t>) </a:t>
            </a:r>
            <a:r>
              <a:rPr lang="fi-FI" sz="2000" dirty="0" err="1"/>
              <a:t>ways</a:t>
            </a:r>
            <a:r>
              <a:rPr lang="fi-FI" sz="2000" dirty="0"/>
              <a:t> to </a:t>
            </a:r>
            <a:r>
              <a:rPr lang="fi-FI" sz="2000" dirty="0" err="1"/>
              <a:t>engage</a:t>
            </a:r>
            <a:r>
              <a:rPr lang="fi-FI" sz="2000" dirty="0"/>
              <a:t> </a:t>
            </a:r>
            <a:r>
              <a:rPr lang="fi-FI" sz="2000" dirty="0" err="1"/>
              <a:t>with</a:t>
            </a:r>
            <a:r>
              <a:rPr lang="fi-FI" sz="2000" dirty="0"/>
              <a:t> CERN </a:t>
            </a:r>
            <a:r>
              <a:rPr lang="fi-FI" sz="2000" dirty="0" err="1"/>
              <a:t>staff</a:t>
            </a:r>
            <a:r>
              <a:rPr lang="fi-FI" sz="2000" dirty="0"/>
              <a:t> &amp; </a:t>
            </a:r>
            <a:r>
              <a:rPr lang="fi-FI" sz="2000" dirty="0" err="1"/>
              <a:t>decisionmakers</a:t>
            </a:r>
            <a:r>
              <a:rPr lang="fi-FI" sz="2000" dirty="0"/>
              <a:t> (</a:t>
            </a:r>
            <a:r>
              <a:rPr lang="fi-FI" sz="2000" dirty="0" err="1"/>
              <a:t>virtual</a:t>
            </a:r>
            <a:r>
              <a:rPr lang="fi-FI" sz="2000" dirty="0"/>
              <a:t>/</a:t>
            </a:r>
            <a:r>
              <a:rPr lang="fi-FI" sz="2000" dirty="0" err="1"/>
              <a:t>physical</a:t>
            </a:r>
            <a:r>
              <a:rPr lang="fi-FI" sz="2000" dirty="0"/>
              <a:t>).</a:t>
            </a:r>
          </a:p>
          <a:p>
            <a:r>
              <a:rPr lang="fi-FI" sz="2000" dirty="0" err="1"/>
              <a:t>Increasing</a:t>
            </a:r>
            <a:r>
              <a:rPr lang="fi-FI" sz="2000" dirty="0"/>
              <a:t> </a:t>
            </a:r>
            <a:r>
              <a:rPr lang="fi-FI" sz="2000" dirty="0" err="1"/>
              <a:t>awareness</a:t>
            </a:r>
            <a:r>
              <a:rPr lang="fi-FI" sz="2000" dirty="0"/>
              <a:t> </a:t>
            </a:r>
            <a:r>
              <a:rPr lang="fi-FI" sz="2000" dirty="0" err="1"/>
              <a:t>about</a:t>
            </a:r>
            <a:r>
              <a:rPr lang="fi-FI" sz="2000" dirty="0"/>
              <a:t> CERN </a:t>
            </a:r>
            <a:r>
              <a:rPr lang="fi-FI" sz="2000" dirty="0" err="1"/>
              <a:t>collaboration</a:t>
            </a:r>
            <a:r>
              <a:rPr lang="fi-FI" sz="2000" dirty="0"/>
              <a:t> </a:t>
            </a:r>
            <a:r>
              <a:rPr lang="fi-FI" sz="2000" dirty="0" err="1"/>
              <a:t>opportunities</a:t>
            </a:r>
            <a:r>
              <a:rPr lang="fi-FI" sz="2000" dirty="0"/>
              <a:t> in Finland (media </a:t>
            </a:r>
            <a:r>
              <a:rPr lang="fi-FI" sz="2000" dirty="0" err="1"/>
              <a:t>visibility</a:t>
            </a:r>
            <a:r>
              <a:rPr lang="fi-FI" sz="2000" dirty="0"/>
              <a:t>, </a:t>
            </a:r>
            <a:r>
              <a:rPr lang="fi-FI" sz="2000" dirty="0" err="1"/>
              <a:t>focused</a:t>
            </a:r>
            <a:r>
              <a:rPr lang="fi-FI" sz="2000" dirty="0"/>
              <a:t> </a:t>
            </a:r>
            <a:r>
              <a:rPr lang="fi-FI" sz="2000" dirty="0" err="1"/>
              <a:t>thematic</a:t>
            </a:r>
            <a:r>
              <a:rPr lang="fi-FI" sz="2000" dirty="0"/>
              <a:t> </a:t>
            </a:r>
            <a:r>
              <a:rPr lang="fi-FI" sz="2000" dirty="0" err="1"/>
              <a:t>events</a:t>
            </a:r>
            <a:r>
              <a:rPr lang="fi-FI" sz="2000" dirty="0"/>
              <a:t> &amp; </a:t>
            </a:r>
            <a:r>
              <a:rPr lang="fi-FI" sz="2000" dirty="0" err="1"/>
              <a:t>meetings</a:t>
            </a:r>
            <a:r>
              <a:rPr lang="fi-FI" sz="2000" dirty="0"/>
              <a:t>)</a:t>
            </a:r>
          </a:p>
          <a:p>
            <a:r>
              <a:rPr lang="fi-FI" sz="2000" dirty="0" err="1"/>
              <a:t>Leveraging</a:t>
            </a:r>
            <a:r>
              <a:rPr lang="fi-FI" sz="2000" dirty="0"/>
              <a:t> </a:t>
            </a:r>
            <a:r>
              <a:rPr lang="fi-FI" sz="2000" dirty="0" err="1"/>
              <a:t>more</a:t>
            </a:r>
            <a:r>
              <a:rPr lang="fi-FI" sz="2000" dirty="0"/>
              <a:t> </a:t>
            </a:r>
            <a:r>
              <a:rPr lang="fi-FI" sz="2000" dirty="0" err="1"/>
              <a:t>synergies</a:t>
            </a:r>
            <a:r>
              <a:rPr lang="fi-FI" sz="2000" dirty="0"/>
              <a:t> </a:t>
            </a:r>
            <a:r>
              <a:rPr lang="fi-FI" sz="2000" dirty="0" err="1"/>
              <a:t>between</a:t>
            </a:r>
            <a:r>
              <a:rPr lang="fi-FI" sz="2000" dirty="0"/>
              <a:t> </a:t>
            </a:r>
            <a:r>
              <a:rPr lang="fi-FI" sz="2000" dirty="0" err="1"/>
              <a:t>r&amp;d-collaboration</a:t>
            </a:r>
            <a:r>
              <a:rPr lang="fi-FI" sz="2000" dirty="0"/>
              <a:t> &amp; </a:t>
            </a:r>
            <a:r>
              <a:rPr lang="fi-FI" sz="2000" dirty="0" err="1"/>
              <a:t>procurement</a:t>
            </a:r>
            <a:r>
              <a:rPr lang="fi-FI" sz="2000" dirty="0"/>
              <a:t>  </a:t>
            </a:r>
          </a:p>
          <a:p>
            <a:r>
              <a:rPr lang="fi-FI" sz="2000" dirty="0" err="1"/>
              <a:t>Several</a:t>
            </a:r>
            <a:r>
              <a:rPr lang="fi-FI" sz="2000" dirty="0"/>
              <a:t> CERN KT </a:t>
            </a:r>
            <a:r>
              <a:rPr lang="fi-FI" sz="2000" dirty="0" err="1"/>
              <a:t>application</a:t>
            </a:r>
            <a:r>
              <a:rPr lang="fi-FI" sz="2000" dirty="0"/>
              <a:t> </a:t>
            </a:r>
            <a:r>
              <a:rPr lang="fi-FI" sz="2000" dirty="0" err="1"/>
              <a:t>topics</a:t>
            </a:r>
            <a:r>
              <a:rPr lang="fi-FI" sz="2000" dirty="0"/>
              <a:t> </a:t>
            </a:r>
            <a:r>
              <a:rPr lang="fi-FI" sz="2000" dirty="0" err="1"/>
              <a:t>are</a:t>
            </a:r>
            <a:r>
              <a:rPr lang="fi-FI" sz="2000" dirty="0"/>
              <a:t> </a:t>
            </a:r>
            <a:r>
              <a:rPr lang="fi-FI" sz="2000" dirty="0" err="1"/>
              <a:t>well</a:t>
            </a:r>
            <a:r>
              <a:rPr lang="fi-FI" sz="2000" dirty="0"/>
              <a:t> </a:t>
            </a:r>
            <a:r>
              <a:rPr lang="fi-FI" sz="2000" dirty="0" err="1"/>
              <a:t>aligned</a:t>
            </a:r>
            <a:r>
              <a:rPr lang="fi-FI" sz="2000" dirty="0"/>
              <a:t> </a:t>
            </a:r>
            <a:r>
              <a:rPr lang="fi-FI" sz="2000" dirty="0" err="1"/>
              <a:t>with</a:t>
            </a:r>
            <a:r>
              <a:rPr lang="fi-FI" sz="2000" dirty="0"/>
              <a:t> Finland </a:t>
            </a:r>
            <a:r>
              <a:rPr lang="fi-FI" sz="2000" dirty="0" err="1"/>
              <a:t>strongholds</a:t>
            </a:r>
            <a:r>
              <a:rPr lang="fi-FI" sz="2000" dirty="0"/>
              <a:t> (</a:t>
            </a:r>
            <a:r>
              <a:rPr lang="fi-FI" sz="2000" dirty="0" err="1"/>
              <a:t>e.g</a:t>
            </a:r>
            <a:r>
              <a:rPr lang="fi-FI" sz="2000" dirty="0"/>
              <a:t>. </a:t>
            </a:r>
            <a:r>
              <a:rPr lang="fi-FI" sz="2000" dirty="0" err="1"/>
              <a:t>clean</a:t>
            </a:r>
            <a:r>
              <a:rPr lang="fi-FI" sz="2000" dirty="0"/>
              <a:t> </a:t>
            </a:r>
            <a:r>
              <a:rPr lang="fi-FI" sz="2000" dirty="0" err="1"/>
              <a:t>energy</a:t>
            </a:r>
            <a:r>
              <a:rPr lang="fi-FI" sz="2000" dirty="0"/>
              <a:t> &amp; transport)</a:t>
            </a:r>
          </a:p>
          <a:p>
            <a:r>
              <a:rPr lang="fi-FI" sz="2000" dirty="0"/>
              <a:t>Finland-CERN EU-</a:t>
            </a:r>
            <a:r>
              <a:rPr lang="fi-FI" sz="2000" dirty="0" err="1"/>
              <a:t>collaboration</a:t>
            </a:r>
            <a:r>
              <a:rPr lang="fi-FI" sz="2000" dirty="0"/>
              <a:t> </a:t>
            </a:r>
            <a:r>
              <a:rPr lang="fi-FI" sz="2000" dirty="0" err="1"/>
              <a:t>opportunities</a:t>
            </a:r>
            <a:r>
              <a:rPr lang="fi-FI" sz="2000" dirty="0"/>
              <a:t> ?     </a:t>
            </a:r>
          </a:p>
        </p:txBody>
      </p:sp>
    </p:spTree>
    <p:extLst>
      <p:ext uri="{BB962C8B-B14F-4D97-AF65-F5344CB8AC3E}">
        <p14:creationId xmlns:p14="http://schemas.microsoft.com/office/powerpoint/2010/main" val="1832786806"/>
      </p:ext>
    </p:extLst>
  </p:cSld>
  <p:clrMapOvr>
    <a:masterClrMapping/>
  </p:clrMapOvr>
</p:sld>
</file>

<file path=ppt/theme/theme1.xml><?xml version="1.0" encoding="utf-8"?>
<a:theme xmlns:a="http://schemas.openxmlformats.org/drawingml/2006/main" name="Business Finland">
  <a:themeElements>
    <a:clrScheme name="BF Colors 2020">
      <a:dk1>
        <a:srgbClr val="002EA2"/>
      </a:dk1>
      <a:lt1>
        <a:srgbClr val="FFFFFF"/>
      </a:lt1>
      <a:dk2>
        <a:srgbClr val="000000"/>
      </a:dk2>
      <a:lt2>
        <a:srgbClr val="FFFFFF"/>
      </a:lt2>
      <a:accent1>
        <a:srgbClr val="002EA2"/>
      </a:accent1>
      <a:accent2>
        <a:srgbClr val="19B2FF"/>
      </a:accent2>
      <a:accent3>
        <a:srgbClr val="7DDC5A"/>
      </a:accent3>
      <a:accent4>
        <a:srgbClr val="C846A5"/>
      </a:accent4>
      <a:accent5>
        <a:srgbClr val="967DFF"/>
      </a:accent5>
      <a:accent6>
        <a:srgbClr val="FFAA50"/>
      </a:accent6>
      <a:hlink>
        <a:srgbClr val="2E69FF"/>
      </a:hlink>
      <a:folHlink>
        <a:srgbClr val="7030A0"/>
      </a:folHlink>
    </a:clrScheme>
    <a:fontScheme name="Business Finland">
      <a:majorFont>
        <a:latin typeface="Tahoma"/>
        <a:ea typeface=""/>
        <a:cs typeface=""/>
      </a:majorFont>
      <a:minorFont>
        <a:latin typeface="Tahoma"/>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F_16-9" id="{F57D8C7C-655D-410E-9E1A-CABBA0E5207D}" vid="{A7B138A4-C4C8-4D48-A6F8-F0DAEFD08F8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BF template 16-9</Template>
  <TotalTime>427</TotalTime>
  <Words>844</Words>
  <Application>Microsoft Macintosh PowerPoint</Application>
  <PresentationFormat>Widescreen</PresentationFormat>
  <Paragraphs>135</Paragraphs>
  <Slides>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Tahoma</vt:lpstr>
      <vt:lpstr>Wingdings</vt:lpstr>
      <vt:lpstr>Business Finland</vt:lpstr>
      <vt:lpstr>BUSINESS FINLAND &amp; INDUSTRIAL COLLABORATION WITH CERN </vt:lpstr>
      <vt:lpstr>PowerPoint Presentation</vt:lpstr>
      <vt:lpstr>PowerPoint Presentation</vt:lpstr>
      <vt:lpstr>FUNDING VOLUME IN 2021 </vt:lpstr>
      <vt:lpstr>funding for research organizations</vt:lpstr>
      <vt:lpstr>R&amp;D-PROJECTS WITH CERN COLLABORATION 2018-2021</vt:lpstr>
      <vt:lpstr>PRELIMINARY IDEAS FOR DEVELOPING FINLAND-CERN INDUSTRIAL COLLABORATION   </vt:lpstr>
    </vt:vector>
  </TitlesOfParts>
  <Company>Business Finland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TULOKSET JA VAIKUTUKSET VUODELTA 2020</dc:title>
  <dc:creator>Singh Maria</dc:creator>
  <cp:lastModifiedBy>Markus Nordberg</cp:lastModifiedBy>
  <cp:revision>66</cp:revision>
  <dcterms:created xsi:type="dcterms:W3CDTF">2021-02-19T10:10:44Z</dcterms:created>
  <dcterms:modified xsi:type="dcterms:W3CDTF">2022-05-24T19:21:02Z</dcterms:modified>
</cp:coreProperties>
</file>