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259" r:id="rId2"/>
    <p:sldId id="744" r:id="rId3"/>
    <p:sldId id="747" r:id="rId4"/>
    <p:sldId id="359" r:id="rId5"/>
    <p:sldId id="757" r:id="rId6"/>
    <p:sldId id="758" r:id="rId7"/>
    <p:sldId id="306" r:id="rId8"/>
    <p:sldId id="751" r:id="rId9"/>
    <p:sldId id="753" r:id="rId10"/>
    <p:sldId id="755" r:id="rId11"/>
    <p:sldId id="762" r:id="rId12"/>
    <p:sldId id="752" r:id="rId13"/>
    <p:sldId id="760" r:id="rId14"/>
    <p:sldId id="761" r:id="rId15"/>
    <p:sldId id="764" r:id="rId16"/>
    <p:sldId id="763" r:id="rId17"/>
    <p:sldId id="759" r:id="rId18"/>
    <p:sldId id="28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86"/>
  </p:normalViewPr>
  <p:slideViewPr>
    <p:cSldViewPr snapToObjects="1">
      <p:cViewPr varScale="1">
        <p:scale>
          <a:sx n="136" d="100"/>
          <a:sy n="136" d="100"/>
        </p:scale>
        <p:origin x="298" y="11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5D2F71-7F22-4448-B2CC-925CA66B8A68}" type="doc">
      <dgm:prSet loTypeId="urn:microsoft.com/office/officeart/2005/8/layout/orgChart1" loCatId="hierarchy" qsTypeId="urn:microsoft.com/office/officeart/2005/8/quickstyle/3d4" qsCatId="3D" csTypeId="urn:microsoft.com/office/officeart/2005/8/colors/accent1_2" csCatId="accent1" phldr="1"/>
      <dgm:spPr/>
    </dgm:pt>
    <dgm:pt modelId="{603AFB6D-2D50-4003-A59E-5A4328E6DA44}">
      <dgm:prSet custT="1"/>
      <dgm: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9A260CE-2D7C-42F9-ADFB-C9006AECD6ED}" type="parTrans" cxnId="{7BB0DC7E-A15B-4FCD-86D8-B7D5D80BB88A}">
      <dgm:prSet/>
      <dgm:spPr/>
      <dgm:t>
        <a:bodyPr/>
        <a:lstStyle/>
        <a:p>
          <a:endParaRPr lang="en-US"/>
        </a:p>
      </dgm:t>
    </dgm:pt>
    <dgm:pt modelId="{8950E478-F8AD-4406-8CBC-C03507BC9BC2}" type="sibTrans" cxnId="{7BB0DC7E-A15B-4FCD-86D8-B7D5D80BB88A}">
      <dgm:prSet/>
      <dgm:spPr/>
      <dgm:t>
        <a:bodyPr/>
        <a:lstStyle/>
        <a:p>
          <a:endParaRPr lang="en-US"/>
        </a:p>
      </dgm:t>
    </dgm:pt>
    <dgm:pt modelId="{1BC04ADF-4B0C-4459-9856-B503EEA721BC}">
      <dgm:prSet custT="1"/>
      <dgm: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P. </a:t>
          </a:r>
          <a:r>
            <a:rPr lang="fr-CH" sz="900" i="1" dirty="0" err="1">
              <a:solidFill>
                <a:sysClr val="window" lastClr="FFFFFF"/>
              </a:solidFill>
              <a:latin typeface="Calibri"/>
              <a:ea typeface="+mn-ea"/>
              <a:cs typeface="+mn-cs"/>
            </a:rPr>
            <a:t>Ninin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R. Nunes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1421EC26-D007-4D85-AEC3-7932FD9A70B8}" type="parTrans" cxnId="{18E2580A-CBFF-4B8E-8F1F-78A0D9F28E1A}">
      <dgm:prSet/>
      <dgm: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9DEA184-9BF8-4F82-947E-9F66F52B4A83}" type="sibTrans" cxnId="{18E2580A-CBFF-4B8E-8F1F-78A0D9F28E1A}">
      <dgm:prSet/>
      <dgm:spPr/>
      <dgm:t>
        <a:bodyPr/>
        <a:lstStyle/>
        <a:p>
          <a:endParaRPr lang="en-US"/>
        </a:p>
      </dgm:t>
    </dgm:pt>
    <dgm:pt modelId="{B168F435-1A6B-4539-AF17-BDF21B41C4F6}">
      <dgm:prSet custT="1"/>
      <dgm: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J.-Ph. </a:t>
          </a:r>
          <a:r>
            <a:rPr lang="fr-CH" sz="900" i="1" dirty="0" err="1">
              <a:solidFill>
                <a:sysClr val="window" lastClr="FFFFFF"/>
              </a:solidFill>
              <a:latin typeface="Calibri"/>
              <a:ea typeface="+mn-ea"/>
              <a:cs typeface="+mn-cs"/>
            </a:rPr>
            <a:t>Tock</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Chemli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FE8D13AB-4927-48B0-B2CB-64F1D12E697D}" type="parTrans" cxnId="{A060EB0A-A7CC-49C2-8623-831CEB17BD22}">
      <dgm:prSet/>
      <dgm: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BE0C34CC-54CF-4CFD-B931-2F8988C03897}" type="sibTrans" cxnId="{A060EB0A-A7CC-49C2-8623-831CEB17BD22}">
      <dgm:prSet/>
      <dgm:spPr/>
      <dgm:t>
        <a:bodyPr/>
        <a:lstStyle/>
        <a:p>
          <a:endParaRPr lang="en-US"/>
        </a:p>
      </dgm:t>
    </dgm:pt>
    <dgm:pt modelId="{AC223A1D-B83C-4328-B807-23C8AC3EB64C}">
      <dgm:prSet custT="1"/>
      <dgm: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dirty="0">
              <a:solidFill>
                <a:sysClr val="window" lastClr="FFFFFF"/>
              </a:solidFill>
              <a:latin typeface="Calibri"/>
              <a:ea typeface="+mn-ea"/>
              <a:cs typeface="+mn-cs"/>
            </a:rPr>
            <a:t>Planning, Administration &amp; </a:t>
          </a:r>
          <a:r>
            <a:rPr lang="fr-CH" sz="1000" b="1" dirty="0" err="1">
              <a:solidFill>
                <a:sysClr val="window" lastClr="FFFFFF"/>
              </a:solidFill>
              <a:latin typeface="Calibri"/>
              <a:ea typeface="+mn-ea"/>
              <a:cs typeface="+mn-cs"/>
            </a:rPr>
            <a:t>Safety</a:t>
          </a:r>
          <a:br>
            <a:rPr kumimoji="0" lang="fr-CH" sz="900" b="1" i="0" u="none" strike="noStrike"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a:t>
          </a:r>
          <a:r>
            <a:rPr lang="fr-CH" sz="900" i="1" dirty="0" err="1">
              <a:solidFill>
                <a:sysClr val="window" lastClr="FFFFFF"/>
              </a:solidFill>
              <a:latin typeface="Calibri"/>
              <a:ea typeface="+mn-ea"/>
              <a:cs typeface="+mn-cs"/>
            </a:rPr>
            <a:t>Nonis</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Knoops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04ABC17A-66A4-412E-B2C6-B07219F3020F}" type="parTrans" cxnId="{5D62CF86-87E5-4B70-9958-7C2E488A0D3A}">
      <dgm:prSet/>
      <dgm: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D54AE212-6B8D-40BD-8952-3D3E08AC0CE1}" type="sibTrans" cxnId="{5D62CF86-87E5-4B70-9958-7C2E488A0D3A}">
      <dgm:prSet/>
      <dgm:spPr/>
      <dgm:t>
        <a:bodyPr/>
        <a:lstStyle/>
        <a:p>
          <a:endParaRPr lang="en-US"/>
        </a:p>
      </dgm:t>
    </dgm:pt>
    <dgm:pt modelId="{DC431041-27A7-47BF-94EB-FECA6465C7FA}">
      <dgm:prSet custT="1"/>
      <dgm: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I. </a:t>
          </a:r>
          <a:r>
            <a:rPr lang="fr-CH" sz="900" i="1" dirty="0" err="1">
              <a:solidFill>
                <a:sysClr val="window" lastClr="FFFFFF"/>
              </a:solidFill>
              <a:latin typeface="Calibri"/>
              <a:ea typeface="+mn-ea"/>
              <a:cs typeface="+mn-cs"/>
            </a:rPr>
            <a:t>Ruehl</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Deleval</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63B57C90-83DA-4066-9665-45FB1FBB8CC4}" type="parTrans" cxnId="{8C487AA6-07A6-4E5B-8B94-9D658FDE7BBC}">
      <dgm:prSet/>
      <dgm: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8E66842-D6B0-4818-A5C4-7D02D933F6D9}" type="sibTrans" cxnId="{8C487AA6-07A6-4E5B-8B94-9D658FDE7BBC}">
      <dgm:prSet/>
      <dgm:spPr/>
      <dgm:t>
        <a:bodyPr/>
        <a:lstStyle/>
        <a:p>
          <a:endParaRPr lang="en-US"/>
        </a:p>
      </dgm:t>
    </dgm:pt>
    <dgm:pt modelId="{E72273ED-D1E1-48D6-AFB3-D04B51A43BD3}">
      <dgm:prSet custT="1"/>
      <dgm: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Widegren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a:t>
          </a:r>
          <a:r>
            <a:rPr lang="fr-CH" sz="900" i="1" dirty="0">
              <a:solidFill>
                <a:sysClr val="window" lastClr="FFFFFF"/>
              </a:solidFill>
              <a:latin typeface="Calibri"/>
              <a:ea typeface="+mn-ea"/>
              <a:cs typeface="+mn-cs"/>
            </a:rPr>
            <a:t>: J. de </a:t>
          </a:r>
          <a:r>
            <a:rPr lang="fr-CH" sz="900" i="1" dirty="0" err="1">
              <a:solidFill>
                <a:sysClr val="window" lastClr="FFFFFF"/>
              </a:solidFill>
              <a:latin typeface="Calibri"/>
              <a:ea typeface="+mn-ea"/>
              <a:cs typeface="+mn-cs"/>
            </a:rPr>
            <a:t>Jonghe</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4588B0C2-DEBA-4214-BC81-32893B67ECA3}" type="parTrans" cxnId="{5A799460-925D-414E-9356-0192F37CB3DF}">
      <dgm:prSet/>
      <dgm: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7F89AB4A-61B4-433A-BB6F-E3F1527EB4DB}" type="sibTrans" cxnId="{5A799460-925D-414E-9356-0192F37CB3DF}">
      <dgm:prSet/>
      <dgm:spPr/>
      <dgm:t>
        <a:bodyPr/>
        <a:lstStyle/>
        <a:p>
          <a:endParaRPr lang="en-US"/>
        </a:p>
      </dgm:t>
    </dgm:pt>
    <dgm:pt modelId="{EC179D3F-1077-41C0-BBC1-14977A37A37A}">
      <dgm:prSet custT="1"/>
      <dgm: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Nonis</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M. Parodi</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FDC685A-AF3D-4A72-AF68-3AD1265774FD}" type="parTrans" cxnId="{328D90CE-D1F3-41ED-B538-947650CD6F35}">
      <dgm:prSet/>
      <dgm: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E01C3ECA-8E62-47F1-8107-81A083793DE7}" type="sibTrans" cxnId="{328D90CE-D1F3-41ED-B538-947650CD6F35}">
      <dgm:prSet/>
      <dgm:spPr/>
      <dgm:t>
        <a:bodyPr/>
        <a:lstStyle/>
        <a:p>
          <a:endParaRPr lang="en-US"/>
        </a:p>
      </dgm:t>
    </dgm:pt>
    <dgm:pt modelId="{4B81A45E-EEC4-4FA9-B862-6E10BB352161}">
      <dgm:prSet custT="1"/>
      <dgm: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C. </a:t>
          </a:r>
          <a:r>
            <a:rPr lang="fr-CH" sz="900" i="1" dirty="0" err="1">
              <a:solidFill>
                <a:sysClr val="window" lastClr="FFFFFF"/>
              </a:solidFill>
              <a:latin typeface="Calibri"/>
              <a:ea typeface="+mn-ea"/>
              <a:cs typeface="+mn-cs"/>
            </a:rPr>
            <a:t>Colloca</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C. Bertone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877F447C-C7E7-404F-B3D3-411168A52C33}" type="parTrans" cxnId="{5F5D32BB-3C97-4116-92FD-10584B206BC9}">
      <dgm:prSet/>
      <dgm: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227D6A43-D7ED-420F-8C0E-8777DE1BCF32}" type="sibTrans" cxnId="{5F5D32BB-3C97-4116-92FD-10584B206BC9}">
      <dgm:prSet/>
      <dgm:spPr/>
      <dgm:t>
        <a:bodyPr/>
        <a:lstStyle/>
        <a:p>
          <a:endParaRPr lang="en-US"/>
        </a:p>
      </dgm:t>
    </dgm:pt>
    <dgm:pt modelId="{D319729E-C2A3-46D0-9F4B-11DA17326DA2}">
      <dgm:prSet custT="1"/>
      <dgm: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S. Atieh</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A. Bertarelli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9170337F-689E-4D46-B4DC-153EEF4B35DD}" type="parTrans" cxnId="{790680A6-A7A4-4222-971E-FE11D74BE083}">
      <dgm:prSet/>
      <dgm: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6A34B070-A15A-49F5-872F-FAC9C59BBB96}" type="sibTrans" cxnId="{790680A6-A7A4-4222-971E-FE11D74BE083}">
      <dgm:prSet/>
      <dgm:spPr/>
      <dgm:t>
        <a:bodyPr/>
        <a:lstStyle/>
        <a:p>
          <a:endParaRPr lang="en-US"/>
        </a:p>
      </dgm:t>
    </dgm:pt>
    <dgm:pt modelId="{B3ACAB95-A2C0-4098-A9F6-C9F69F187203}">
      <dgm:prSet custT="1"/>
      <dgm: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R="0" rtl="0" eaLnBrk="1" fontAlgn="base" latinLnBrk="0" hangingPunct="1">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Department Head Office</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(EN-HDO)</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cap="none" normalizeH="0" baseline="0" dirty="0">
              <a:ln/>
              <a:solidFill>
                <a:sysClr val="window" lastClr="FFFFFF"/>
              </a:solidFill>
              <a:effectLst/>
              <a:latin typeface="Ubuntu" panose="020B0504030602030204" pitchFamily="34" charset="0"/>
              <a:ea typeface="+mn-ea"/>
              <a:cs typeface="+mn-cs"/>
            </a:rPr>
            <a:t>S. </a:t>
          </a:r>
          <a:r>
            <a:rPr kumimoji="0" lang="fr-CH" sz="900" b="0" i="1" u="none" strike="noStrike" cap="none" normalizeH="0" baseline="0" dirty="0" err="1">
              <a:ln/>
              <a:solidFill>
                <a:sysClr val="window" lastClr="FFFFFF"/>
              </a:solidFill>
              <a:effectLst/>
              <a:latin typeface="Ubuntu" panose="020B0504030602030204" pitchFamily="34" charset="0"/>
              <a:ea typeface="+mn-ea"/>
              <a:cs typeface="+mn-cs"/>
            </a:rPr>
            <a:t>Escaffre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C68319E3-586B-4140-B52F-522AFADCCE42}" type="parTrans" cxnId="{AB49D65F-2EF9-4150-A9A1-470F2BC8E3B2}">
      <dgm:prSet/>
      <dgm:spPr/>
      <dgm:t>
        <a:bodyPr/>
        <a:lstStyle/>
        <a:p>
          <a:endParaRPr lang="en-GB"/>
        </a:p>
      </dgm:t>
    </dgm:pt>
    <dgm:pt modelId="{3D87F262-31E3-4F84-A4A4-297F0D932532}" type="sibTrans" cxnId="{AB49D65F-2EF9-4150-A9A1-470F2BC8E3B2}">
      <dgm:prSet/>
      <dgm:spPr/>
      <dgm:t>
        <a:bodyPr/>
        <a:lstStyle/>
        <a:p>
          <a:endParaRPr lang="en-GB"/>
        </a:p>
      </dgm:t>
    </dgm:pt>
    <dgm:pt modelId="{C7AD7FF7-2493-46AB-94E3-0BC49C23569E}" type="pres">
      <dgm:prSet presAssocID="{675D2F71-7F22-4448-B2CC-925CA66B8A68}" presName="hierChild1" presStyleCnt="0">
        <dgm:presLayoutVars>
          <dgm:orgChart val="1"/>
          <dgm:chPref val="1"/>
          <dgm:dir/>
          <dgm:animOne val="branch"/>
          <dgm:animLvl val="lvl"/>
          <dgm:resizeHandles/>
        </dgm:presLayoutVars>
      </dgm:prSet>
      <dgm:spPr/>
    </dgm:pt>
    <dgm:pt modelId="{7597460C-47BE-41A1-9D66-21B1152422BA}" type="pres">
      <dgm:prSet presAssocID="{603AFB6D-2D50-4003-A59E-5A4328E6DA44}" presName="hierRoot1" presStyleCnt="0">
        <dgm:presLayoutVars>
          <dgm:hierBranch val="hang"/>
        </dgm:presLayoutVars>
      </dgm:prSet>
      <dgm:spPr/>
    </dgm:pt>
    <dgm:pt modelId="{B9130F30-2A02-4C86-9901-CC796FABD430}" type="pres">
      <dgm:prSet presAssocID="{603AFB6D-2D50-4003-A59E-5A4328E6DA44}" presName="rootComposite1" presStyleCnt="0"/>
      <dgm:spPr/>
    </dgm:pt>
    <dgm:pt modelId="{DDCF701F-7B42-49AE-8CC8-DD8A4F65BF8E}" type="pres">
      <dgm:prSet presAssocID="{603AFB6D-2D50-4003-A59E-5A4328E6DA44}" presName="rootText1" presStyleLbl="node0" presStyleIdx="0" presStyleCnt="2" custScaleX="196339" custScaleY="98243" custLinFactNeighborX="-288" custLinFactNeighborY="-70459">
        <dgm:presLayoutVars>
          <dgm:chPref val="3"/>
        </dgm:presLayoutVars>
      </dgm:prSet>
      <dgm:spPr>
        <a:prstGeom prst="round2DiagRect">
          <a:avLst/>
        </a:prstGeom>
      </dgm:spPr>
    </dgm:pt>
    <dgm:pt modelId="{FC7956E5-D819-4010-B728-69EBC7A5C525}" type="pres">
      <dgm:prSet presAssocID="{603AFB6D-2D50-4003-A59E-5A4328E6DA44}" presName="rootConnector1" presStyleLbl="node1" presStyleIdx="0" presStyleCnt="0"/>
      <dgm:spPr/>
    </dgm:pt>
    <dgm:pt modelId="{A2EC5E6E-4F2E-4ABD-8E1F-7D0F16EBD8FA}" type="pres">
      <dgm:prSet presAssocID="{603AFB6D-2D50-4003-A59E-5A4328E6DA44}" presName="hierChild2" presStyleCnt="0"/>
      <dgm:spPr/>
    </dgm:pt>
    <dgm:pt modelId="{6856E90E-0B2B-4BC2-A90D-7AEE03CDF469}" type="pres">
      <dgm:prSet presAssocID="{1421EC26-D007-4D85-AEC3-7932FD9A70B8}" presName="Name48" presStyleLbl="parChTrans1D2" presStyleIdx="0" presStyleCnt="8"/>
      <dgm:spPr/>
    </dgm:pt>
    <dgm:pt modelId="{90443BB9-8A4C-4C27-8FC9-C1D40DC14157}" type="pres">
      <dgm:prSet presAssocID="{1BC04ADF-4B0C-4459-9856-B503EEA721BC}" presName="hierRoot2" presStyleCnt="0">
        <dgm:presLayoutVars>
          <dgm:hierBranch/>
        </dgm:presLayoutVars>
      </dgm:prSet>
      <dgm:spPr/>
    </dgm:pt>
    <dgm:pt modelId="{E1560E96-64A9-464F-AEDB-C8385D685230}" type="pres">
      <dgm:prSet presAssocID="{1BC04ADF-4B0C-4459-9856-B503EEA721BC}" presName="rootComposite" presStyleCnt="0"/>
      <dgm:spPr/>
    </dgm:pt>
    <dgm:pt modelId="{CA4EB008-16BA-401D-8203-66DB0DDFCC15}" type="pres">
      <dgm:prSet presAssocID="{1BC04ADF-4B0C-4459-9856-B503EEA721BC}" presName="rootText" presStyleLbl="node2" presStyleIdx="0" presStyleCnt="8" custScaleX="168403" custScaleY="114436" custLinFactNeighborX="-939" custLinFactNeighborY="73395">
        <dgm:presLayoutVars>
          <dgm:chPref val="3"/>
        </dgm:presLayoutVars>
      </dgm:prSet>
      <dgm:spPr>
        <a:prstGeom prst="round2DiagRect">
          <a:avLst/>
        </a:prstGeom>
      </dgm:spPr>
    </dgm:pt>
    <dgm:pt modelId="{32B21AD0-30EC-4088-8D91-8B0368257E64}" type="pres">
      <dgm:prSet presAssocID="{1BC04ADF-4B0C-4459-9856-B503EEA721BC}" presName="rootConnector" presStyleLbl="node2" presStyleIdx="0" presStyleCnt="8"/>
      <dgm:spPr/>
    </dgm:pt>
    <dgm:pt modelId="{9D64C136-2DDA-410F-8524-9102C7C46887}" type="pres">
      <dgm:prSet presAssocID="{1BC04ADF-4B0C-4459-9856-B503EEA721BC}" presName="hierChild4" presStyleCnt="0"/>
      <dgm:spPr/>
    </dgm:pt>
    <dgm:pt modelId="{46D5DA74-269C-4060-93E3-F2C6E2951387}" type="pres">
      <dgm:prSet presAssocID="{1BC04ADF-4B0C-4459-9856-B503EEA721BC}" presName="hierChild5" presStyleCnt="0"/>
      <dgm:spPr/>
    </dgm:pt>
    <dgm:pt modelId="{3600BE03-0D45-4DA1-A345-2CA04885DBAE}" type="pres">
      <dgm:prSet presAssocID="{FE8D13AB-4927-48B0-B2CB-64F1D12E697D}" presName="Name48" presStyleLbl="parChTrans1D2" presStyleIdx="1" presStyleCnt="8"/>
      <dgm:spPr/>
    </dgm:pt>
    <dgm:pt modelId="{25AD5D1D-6358-48D5-9510-C2563EFB33C7}" type="pres">
      <dgm:prSet presAssocID="{B168F435-1A6B-4539-AF17-BDF21B41C4F6}" presName="hierRoot2" presStyleCnt="0">
        <dgm:presLayoutVars>
          <dgm:hierBranch/>
        </dgm:presLayoutVars>
      </dgm:prSet>
      <dgm:spPr/>
    </dgm:pt>
    <dgm:pt modelId="{62288F88-7882-4A6D-A82E-CBB55C17AD3A}" type="pres">
      <dgm:prSet presAssocID="{B168F435-1A6B-4539-AF17-BDF21B41C4F6}" presName="rootComposite" presStyleCnt="0"/>
      <dgm:spPr/>
    </dgm:pt>
    <dgm:pt modelId="{9C14B603-A331-4AFB-BDB5-3C93121C3318}" type="pres">
      <dgm:prSet presAssocID="{B168F435-1A6B-4539-AF17-BDF21B41C4F6}" presName="rootText" presStyleLbl="node2" presStyleIdx="1" presStyleCnt="8" custScaleX="168403" custScaleY="114436" custLinFactNeighborX="1234" custLinFactNeighborY="73395">
        <dgm:presLayoutVars>
          <dgm:chPref val="3"/>
        </dgm:presLayoutVars>
      </dgm:prSet>
      <dgm:spPr>
        <a:prstGeom prst="round2DiagRect">
          <a:avLst/>
        </a:prstGeom>
      </dgm:spPr>
    </dgm:pt>
    <dgm:pt modelId="{09EB2C1D-06C3-47F5-AB82-186AF3BCBA8A}" type="pres">
      <dgm:prSet presAssocID="{B168F435-1A6B-4539-AF17-BDF21B41C4F6}" presName="rootConnector" presStyleLbl="node2" presStyleIdx="1" presStyleCnt="8"/>
      <dgm:spPr/>
    </dgm:pt>
    <dgm:pt modelId="{2F7D81D8-F8A8-436D-AB6D-B369D3D5348D}" type="pres">
      <dgm:prSet presAssocID="{B168F435-1A6B-4539-AF17-BDF21B41C4F6}" presName="hierChild4" presStyleCnt="0"/>
      <dgm:spPr/>
    </dgm:pt>
    <dgm:pt modelId="{7735A171-4DA3-4EEA-971A-3794CBEB3C74}" type="pres">
      <dgm:prSet presAssocID="{B168F435-1A6B-4539-AF17-BDF21B41C4F6}" presName="hierChild5" presStyleCnt="0"/>
      <dgm:spPr/>
    </dgm:pt>
    <dgm:pt modelId="{3FA8C7EF-9464-4B41-AE1E-BBCDC266DC78}" type="pres">
      <dgm:prSet presAssocID="{04ABC17A-66A4-412E-B2C6-B07219F3020F}" presName="Name48" presStyleLbl="parChTrans1D2" presStyleIdx="2" presStyleCnt="8"/>
      <dgm:spPr/>
    </dgm:pt>
    <dgm:pt modelId="{D0C918C6-5A57-4AD9-878E-A8719C31241A}" type="pres">
      <dgm:prSet presAssocID="{AC223A1D-B83C-4328-B807-23C8AC3EB64C}" presName="hierRoot2" presStyleCnt="0">
        <dgm:presLayoutVars>
          <dgm:hierBranch/>
        </dgm:presLayoutVars>
      </dgm:prSet>
      <dgm:spPr/>
    </dgm:pt>
    <dgm:pt modelId="{6F0E8AB6-3E40-4220-A355-51BD92AF6C08}" type="pres">
      <dgm:prSet presAssocID="{AC223A1D-B83C-4328-B807-23C8AC3EB64C}" presName="rootComposite" presStyleCnt="0"/>
      <dgm:spPr/>
    </dgm:pt>
    <dgm:pt modelId="{346B11F9-4660-4DDD-A564-699623027DF8}" type="pres">
      <dgm:prSet presAssocID="{AC223A1D-B83C-4328-B807-23C8AC3EB64C}" presName="rootText" presStyleLbl="node2" presStyleIdx="2" presStyleCnt="8" custScaleX="168403" custScaleY="114436" custLinFactNeighborX="-939" custLinFactNeighborY="73395">
        <dgm:presLayoutVars>
          <dgm:chPref val="3"/>
        </dgm:presLayoutVars>
      </dgm:prSet>
      <dgm:spPr>
        <a:prstGeom prst="round2DiagRect">
          <a:avLst/>
        </a:prstGeom>
      </dgm:spPr>
    </dgm:pt>
    <dgm:pt modelId="{653C0D05-E4C8-4738-B651-E6D0F9418A97}" type="pres">
      <dgm:prSet presAssocID="{AC223A1D-B83C-4328-B807-23C8AC3EB64C}" presName="rootConnector" presStyleLbl="node2" presStyleIdx="2" presStyleCnt="8"/>
      <dgm:spPr/>
    </dgm:pt>
    <dgm:pt modelId="{CE70AFCE-7EFA-4BAA-91D4-8E493E7E2C1F}" type="pres">
      <dgm:prSet presAssocID="{AC223A1D-B83C-4328-B807-23C8AC3EB64C}" presName="hierChild4" presStyleCnt="0"/>
      <dgm:spPr/>
    </dgm:pt>
    <dgm:pt modelId="{10B7AFC8-8B0B-4CCE-B624-41A59A124A65}" type="pres">
      <dgm:prSet presAssocID="{AC223A1D-B83C-4328-B807-23C8AC3EB64C}" presName="hierChild5" presStyleCnt="0"/>
      <dgm:spPr/>
    </dgm:pt>
    <dgm:pt modelId="{907F5A94-19E2-4E77-BBA8-D297AC9F694B}" type="pres">
      <dgm:prSet presAssocID="{63B57C90-83DA-4066-9665-45FB1FBB8CC4}" presName="Name48" presStyleLbl="parChTrans1D2" presStyleIdx="3" presStyleCnt="8"/>
      <dgm:spPr/>
    </dgm:pt>
    <dgm:pt modelId="{A7964B2B-98E6-4A9D-B76A-604076766D73}" type="pres">
      <dgm:prSet presAssocID="{DC431041-27A7-47BF-94EB-FECA6465C7FA}" presName="hierRoot2" presStyleCnt="0">
        <dgm:presLayoutVars>
          <dgm:hierBranch/>
        </dgm:presLayoutVars>
      </dgm:prSet>
      <dgm:spPr/>
    </dgm:pt>
    <dgm:pt modelId="{02B2FF0B-CE49-4FBC-A667-879F36A2AD19}" type="pres">
      <dgm:prSet presAssocID="{DC431041-27A7-47BF-94EB-FECA6465C7FA}" presName="rootComposite" presStyleCnt="0"/>
      <dgm:spPr/>
    </dgm:pt>
    <dgm:pt modelId="{9F44E057-F536-4406-ADE9-6F611D4EE7D7}" type="pres">
      <dgm:prSet presAssocID="{DC431041-27A7-47BF-94EB-FECA6465C7FA}" presName="rootText" presStyleLbl="node2" presStyleIdx="3" presStyleCnt="8" custScaleX="168403" custScaleY="114436" custLinFactNeighborX="1234" custLinFactNeighborY="73395">
        <dgm:presLayoutVars>
          <dgm:chPref val="3"/>
        </dgm:presLayoutVars>
      </dgm:prSet>
      <dgm:spPr>
        <a:prstGeom prst="round2DiagRect">
          <a:avLst/>
        </a:prstGeom>
      </dgm:spPr>
    </dgm:pt>
    <dgm:pt modelId="{CE148393-3686-4C64-A5C8-0513E6A43D44}" type="pres">
      <dgm:prSet presAssocID="{DC431041-27A7-47BF-94EB-FECA6465C7FA}" presName="rootConnector" presStyleLbl="node2" presStyleIdx="3" presStyleCnt="8"/>
      <dgm:spPr/>
    </dgm:pt>
    <dgm:pt modelId="{8D148C09-C9AD-40FF-BE59-799E9A40348C}" type="pres">
      <dgm:prSet presAssocID="{DC431041-27A7-47BF-94EB-FECA6465C7FA}" presName="hierChild4" presStyleCnt="0"/>
      <dgm:spPr/>
    </dgm:pt>
    <dgm:pt modelId="{F5B44F4E-1508-4731-86E7-C32CF4045B53}" type="pres">
      <dgm:prSet presAssocID="{DC431041-27A7-47BF-94EB-FECA6465C7FA}" presName="hierChild5" presStyleCnt="0"/>
      <dgm:spPr/>
    </dgm:pt>
    <dgm:pt modelId="{EF15D1E0-5DA3-4636-BC5F-4061A673DF74}" type="pres">
      <dgm:prSet presAssocID="{4588B0C2-DEBA-4214-BC81-32893B67ECA3}" presName="Name48" presStyleLbl="parChTrans1D2" presStyleIdx="4" presStyleCnt="8"/>
      <dgm:spPr/>
    </dgm:pt>
    <dgm:pt modelId="{2A43733F-0759-48BF-AFA6-0C4032E61021}" type="pres">
      <dgm:prSet presAssocID="{E72273ED-D1E1-48D6-AFB3-D04B51A43BD3}" presName="hierRoot2" presStyleCnt="0">
        <dgm:presLayoutVars>
          <dgm:hierBranch/>
        </dgm:presLayoutVars>
      </dgm:prSet>
      <dgm:spPr/>
    </dgm:pt>
    <dgm:pt modelId="{C715AA97-C188-4C87-92A2-1176777E5933}" type="pres">
      <dgm:prSet presAssocID="{E72273ED-D1E1-48D6-AFB3-D04B51A43BD3}" presName="rootComposite" presStyleCnt="0"/>
      <dgm:spPr/>
    </dgm:pt>
    <dgm:pt modelId="{E37664B2-CF1E-4B19-8867-B46C75E33290}" type="pres">
      <dgm:prSet presAssocID="{E72273ED-D1E1-48D6-AFB3-D04B51A43BD3}" presName="rootText" presStyleLbl="node2" presStyleIdx="4" presStyleCnt="8" custScaleX="168403" custScaleY="114436" custLinFactNeighborX="-939" custLinFactNeighborY="78475">
        <dgm:presLayoutVars>
          <dgm:chPref val="3"/>
        </dgm:presLayoutVars>
      </dgm:prSet>
      <dgm:spPr>
        <a:prstGeom prst="round2DiagRect">
          <a:avLst/>
        </a:prstGeom>
      </dgm:spPr>
    </dgm:pt>
    <dgm:pt modelId="{6547BF56-3106-411F-A8F5-6D9120BABBEF}" type="pres">
      <dgm:prSet presAssocID="{E72273ED-D1E1-48D6-AFB3-D04B51A43BD3}" presName="rootConnector" presStyleLbl="node2" presStyleIdx="4" presStyleCnt="8"/>
      <dgm:spPr/>
    </dgm:pt>
    <dgm:pt modelId="{F2D33EFF-91E3-4686-8B13-96A6F6311FBC}" type="pres">
      <dgm:prSet presAssocID="{E72273ED-D1E1-48D6-AFB3-D04B51A43BD3}" presName="hierChild4" presStyleCnt="0"/>
      <dgm:spPr/>
    </dgm:pt>
    <dgm:pt modelId="{20716C0C-3350-4FBD-A298-2EDA09E807BD}" type="pres">
      <dgm:prSet presAssocID="{E72273ED-D1E1-48D6-AFB3-D04B51A43BD3}" presName="hierChild5" presStyleCnt="0"/>
      <dgm:spPr/>
    </dgm:pt>
    <dgm:pt modelId="{F65689E0-DC08-40BF-B1E0-64ECA336F8CC}" type="pres">
      <dgm:prSet presAssocID="{5FDC685A-AF3D-4A72-AF68-3AD1265774FD}" presName="Name48" presStyleLbl="parChTrans1D2" presStyleIdx="5" presStyleCnt="8"/>
      <dgm:spPr/>
    </dgm:pt>
    <dgm:pt modelId="{493E76B9-DF47-46C4-92F5-63C9963E02CA}" type="pres">
      <dgm:prSet presAssocID="{EC179D3F-1077-41C0-BBC1-14977A37A37A}" presName="hierRoot2" presStyleCnt="0">
        <dgm:presLayoutVars>
          <dgm:hierBranch/>
        </dgm:presLayoutVars>
      </dgm:prSet>
      <dgm:spPr/>
    </dgm:pt>
    <dgm:pt modelId="{30E60EFE-CF1F-4375-A37D-F4CCF8B9062B}" type="pres">
      <dgm:prSet presAssocID="{EC179D3F-1077-41C0-BBC1-14977A37A37A}" presName="rootComposite" presStyleCnt="0"/>
      <dgm:spPr/>
    </dgm:pt>
    <dgm:pt modelId="{D52EE5E5-1109-4C9D-8B68-02E14005F671}" type="pres">
      <dgm:prSet presAssocID="{EC179D3F-1077-41C0-BBC1-14977A37A37A}" presName="rootText" presStyleLbl="node2" presStyleIdx="5" presStyleCnt="8" custScaleX="168403" custScaleY="114436" custLinFactNeighborX="1391" custLinFactNeighborY="78475">
        <dgm:presLayoutVars>
          <dgm:chPref val="3"/>
        </dgm:presLayoutVars>
      </dgm:prSet>
      <dgm:spPr>
        <a:prstGeom prst="round2DiagRect">
          <a:avLst/>
        </a:prstGeom>
      </dgm:spPr>
    </dgm:pt>
    <dgm:pt modelId="{FA0CDE8C-A259-4A63-AE80-D95F378F1B53}" type="pres">
      <dgm:prSet presAssocID="{EC179D3F-1077-41C0-BBC1-14977A37A37A}" presName="rootConnector" presStyleLbl="node2" presStyleIdx="5" presStyleCnt="8"/>
      <dgm:spPr/>
    </dgm:pt>
    <dgm:pt modelId="{73AAA47E-C190-40EA-9682-F5F4F810568A}" type="pres">
      <dgm:prSet presAssocID="{EC179D3F-1077-41C0-BBC1-14977A37A37A}" presName="hierChild4" presStyleCnt="0"/>
      <dgm:spPr/>
    </dgm:pt>
    <dgm:pt modelId="{C267991A-D4A8-499F-ADC4-35B9C081C85C}" type="pres">
      <dgm:prSet presAssocID="{EC179D3F-1077-41C0-BBC1-14977A37A37A}" presName="hierChild5" presStyleCnt="0"/>
      <dgm:spPr/>
    </dgm:pt>
    <dgm:pt modelId="{EE54FC79-C494-470A-8F62-36CA187C2B12}" type="pres">
      <dgm:prSet presAssocID="{877F447C-C7E7-404F-B3D3-411168A52C33}" presName="Name48" presStyleLbl="parChTrans1D2" presStyleIdx="6" presStyleCnt="8"/>
      <dgm:spPr/>
    </dgm:pt>
    <dgm:pt modelId="{298A73F6-CFE9-4A32-A153-989B18A1A464}" type="pres">
      <dgm:prSet presAssocID="{4B81A45E-EEC4-4FA9-B862-6E10BB352161}" presName="hierRoot2" presStyleCnt="0">
        <dgm:presLayoutVars>
          <dgm:hierBranch/>
        </dgm:presLayoutVars>
      </dgm:prSet>
      <dgm:spPr/>
    </dgm:pt>
    <dgm:pt modelId="{D6F3D5C0-D8F3-4D9C-9A53-F1BBF676B02B}" type="pres">
      <dgm:prSet presAssocID="{4B81A45E-EEC4-4FA9-B862-6E10BB352161}" presName="rootComposite" presStyleCnt="0"/>
      <dgm:spPr/>
    </dgm:pt>
    <dgm:pt modelId="{C6202C09-CE1D-4CAC-A3E4-82B21516F63D}" type="pres">
      <dgm:prSet presAssocID="{4B81A45E-EEC4-4FA9-B862-6E10BB352161}" presName="rootText" presStyleLbl="node2" presStyleIdx="6" presStyleCnt="8" custScaleX="168403" custScaleY="114436" custLinFactNeighborX="-939" custLinFactNeighborY="73395">
        <dgm:presLayoutVars>
          <dgm:chPref val="3"/>
        </dgm:presLayoutVars>
      </dgm:prSet>
      <dgm:spPr>
        <a:prstGeom prst="round2DiagRect">
          <a:avLst/>
        </a:prstGeom>
      </dgm:spPr>
    </dgm:pt>
    <dgm:pt modelId="{C727AFFA-904F-4F2A-B202-3DDE8CA8F8A1}" type="pres">
      <dgm:prSet presAssocID="{4B81A45E-EEC4-4FA9-B862-6E10BB352161}" presName="rootConnector" presStyleLbl="node2" presStyleIdx="6" presStyleCnt="8"/>
      <dgm:spPr/>
    </dgm:pt>
    <dgm:pt modelId="{F864BAFA-F203-4715-BE35-0798369563C9}" type="pres">
      <dgm:prSet presAssocID="{4B81A45E-EEC4-4FA9-B862-6E10BB352161}" presName="hierChild4" presStyleCnt="0"/>
      <dgm:spPr/>
    </dgm:pt>
    <dgm:pt modelId="{55A54DE6-66D1-4543-A27B-6223A7AC3318}" type="pres">
      <dgm:prSet presAssocID="{4B81A45E-EEC4-4FA9-B862-6E10BB352161}" presName="hierChild5" presStyleCnt="0"/>
      <dgm:spPr/>
    </dgm:pt>
    <dgm:pt modelId="{6C265BDD-A45A-4D6F-A06D-A498F2232001}" type="pres">
      <dgm:prSet presAssocID="{9170337F-689E-4D46-B4DC-153EEF4B35DD}" presName="Name48" presStyleLbl="parChTrans1D2" presStyleIdx="7" presStyleCnt="8"/>
      <dgm:spPr/>
    </dgm:pt>
    <dgm:pt modelId="{ADFE1076-7CC4-41D7-8D76-D0F779B1BA7E}" type="pres">
      <dgm:prSet presAssocID="{D319729E-C2A3-46D0-9F4B-11DA17326DA2}" presName="hierRoot2" presStyleCnt="0">
        <dgm:presLayoutVars>
          <dgm:hierBranch/>
        </dgm:presLayoutVars>
      </dgm:prSet>
      <dgm:spPr/>
    </dgm:pt>
    <dgm:pt modelId="{45243548-CD4F-411B-B722-483613075AA1}" type="pres">
      <dgm:prSet presAssocID="{D319729E-C2A3-46D0-9F4B-11DA17326DA2}" presName="rootComposite" presStyleCnt="0"/>
      <dgm:spPr/>
    </dgm:pt>
    <dgm:pt modelId="{CF9747E6-3AA7-413A-8A79-D4C0F070D624}" type="pres">
      <dgm:prSet presAssocID="{D319729E-C2A3-46D0-9F4B-11DA17326DA2}" presName="rootText" presStyleLbl="node2" presStyleIdx="7" presStyleCnt="8" custScaleX="168403" custScaleY="114436" custLinFactNeighborX="1234" custLinFactNeighborY="73395">
        <dgm:presLayoutVars>
          <dgm:chPref val="3"/>
        </dgm:presLayoutVars>
      </dgm:prSet>
      <dgm:spPr>
        <a:prstGeom prst="round2DiagRect">
          <a:avLst/>
        </a:prstGeom>
      </dgm:spPr>
    </dgm:pt>
    <dgm:pt modelId="{DDEF5961-73B9-43EE-8A63-D66978FCFB07}" type="pres">
      <dgm:prSet presAssocID="{D319729E-C2A3-46D0-9F4B-11DA17326DA2}" presName="rootConnector" presStyleLbl="node2" presStyleIdx="7" presStyleCnt="8"/>
      <dgm:spPr/>
    </dgm:pt>
    <dgm:pt modelId="{3FD1134D-F8EB-4D4A-832D-25ED4ACFA047}" type="pres">
      <dgm:prSet presAssocID="{D319729E-C2A3-46D0-9F4B-11DA17326DA2}" presName="hierChild4" presStyleCnt="0"/>
      <dgm:spPr/>
    </dgm:pt>
    <dgm:pt modelId="{FB0EFE28-7E0E-4B2E-908C-AF21D4630010}" type="pres">
      <dgm:prSet presAssocID="{D319729E-C2A3-46D0-9F4B-11DA17326DA2}" presName="hierChild5" presStyleCnt="0"/>
      <dgm:spPr/>
    </dgm:pt>
    <dgm:pt modelId="{3A14A9AE-6335-46E9-B870-0FB56DED08BE}" type="pres">
      <dgm:prSet presAssocID="{603AFB6D-2D50-4003-A59E-5A4328E6DA44}" presName="hierChild3" presStyleCnt="0"/>
      <dgm:spPr/>
    </dgm:pt>
    <dgm:pt modelId="{519E710E-D8A9-4AE8-B193-8CC6EDFCA05B}" type="pres">
      <dgm:prSet presAssocID="{B3ACAB95-A2C0-4098-A9F6-C9F69F187203}" presName="hierRoot1" presStyleCnt="0">
        <dgm:presLayoutVars>
          <dgm:hierBranch val="init"/>
        </dgm:presLayoutVars>
      </dgm:prSet>
      <dgm:spPr/>
    </dgm:pt>
    <dgm:pt modelId="{D6E80BC6-7B3A-49F8-8C7A-218429FE5748}" type="pres">
      <dgm:prSet presAssocID="{B3ACAB95-A2C0-4098-A9F6-C9F69F187203}" presName="rootComposite1" presStyleCnt="0"/>
      <dgm:spPr/>
    </dgm:pt>
    <dgm:pt modelId="{6FB1F4A8-A59A-4526-BF3A-61E7544E797D}" type="pres">
      <dgm:prSet presAssocID="{B3ACAB95-A2C0-4098-A9F6-C9F69F187203}" presName="rootText1" presStyleLbl="node0" presStyleIdx="1" presStyleCnt="2" custScaleX="196339" custScaleY="98243" custLinFactX="-100000" custLinFactNeighborX="-116993" custLinFactNeighborY="72243">
        <dgm:presLayoutVars>
          <dgm:chPref val="3"/>
        </dgm:presLayoutVars>
      </dgm:prSet>
      <dgm:spPr>
        <a:prstGeom prst="round2DiagRect">
          <a:avLst/>
        </a:prstGeom>
      </dgm:spPr>
    </dgm:pt>
    <dgm:pt modelId="{EC9226C2-9F28-412B-8C70-853B1F827D6E}" type="pres">
      <dgm:prSet presAssocID="{B3ACAB95-A2C0-4098-A9F6-C9F69F187203}" presName="rootConnector1" presStyleLbl="node1" presStyleIdx="0" presStyleCnt="0"/>
      <dgm:spPr/>
    </dgm:pt>
    <dgm:pt modelId="{C4B04F99-1AAA-49EF-96F2-34CFF467C52B}" type="pres">
      <dgm:prSet presAssocID="{B3ACAB95-A2C0-4098-A9F6-C9F69F187203}" presName="hierChild2" presStyleCnt="0"/>
      <dgm:spPr/>
    </dgm:pt>
    <dgm:pt modelId="{93C99A00-0584-4C6E-A829-BB09CA2B0D2E}" type="pres">
      <dgm:prSet presAssocID="{B3ACAB95-A2C0-4098-A9F6-C9F69F187203}" presName="hierChild3" presStyleCnt="0"/>
      <dgm:spPr/>
    </dgm:pt>
  </dgm:ptLst>
  <dgm:cxnLst>
    <dgm:cxn modelId="{57E9F900-B5D9-4C63-A298-6E0DF8767A73}" type="presOf" srcId="{FE8D13AB-4927-48B0-B2CB-64F1D12E697D}" destId="{3600BE03-0D45-4DA1-A345-2CA04885DBAE}" srcOrd="0" destOrd="0" presId="urn:microsoft.com/office/officeart/2005/8/layout/orgChart1"/>
    <dgm:cxn modelId="{853ED707-926F-422B-A06F-F96C45D754A3}" type="presOf" srcId="{EC179D3F-1077-41C0-BBC1-14977A37A37A}" destId="{D52EE5E5-1109-4C9D-8B68-02E14005F671}" srcOrd="0" destOrd="0" presId="urn:microsoft.com/office/officeart/2005/8/layout/orgChart1"/>
    <dgm:cxn modelId="{18E2580A-CBFF-4B8E-8F1F-78A0D9F28E1A}" srcId="{603AFB6D-2D50-4003-A59E-5A4328E6DA44}" destId="{1BC04ADF-4B0C-4459-9856-B503EEA721BC}" srcOrd="0" destOrd="0" parTransId="{1421EC26-D007-4D85-AEC3-7932FD9A70B8}" sibTransId="{99DEA184-9BF8-4F82-947E-9F66F52B4A83}"/>
    <dgm:cxn modelId="{A060EB0A-A7CC-49C2-8623-831CEB17BD22}" srcId="{603AFB6D-2D50-4003-A59E-5A4328E6DA44}" destId="{B168F435-1A6B-4539-AF17-BDF21B41C4F6}" srcOrd="1" destOrd="0" parTransId="{FE8D13AB-4927-48B0-B2CB-64F1D12E697D}" sibTransId="{BE0C34CC-54CF-4CFD-B931-2F8988C03897}"/>
    <dgm:cxn modelId="{0FA40C13-F80E-45C3-81AB-CD90F0B40B74}" type="presOf" srcId="{9170337F-689E-4D46-B4DC-153EEF4B35DD}" destId="{6C265BDD-A45A-4D6F-A06D-A498F2232001}" srcOrd="0" destOrd="0" presId="urn:microsoft.com/office/officeart/2005/8/layout/orgChart1"/>
    <dgm:cxn modelId="{8E19B125-BF68-4E24-8178-6F8395093513}" type="presOf" srcId="{DC431041-27A7-47BF-94EB-FECA6465C7FA}" destId="{9F44E057-F536-4406-ADE9-6F611D4EE7D7}" srcOrd="0" destOrd="0" presId="urn:microsoft.com/office/officeart/2005/8/layout/orgChart1"/>
    <dgm:cxn modelId="{8F01FC33-7A56-4B0B-B548-DF6712AE84B7}" type="presOf" srcId="{675D2F71-7F22-4448-B2CC-925CA66B8A68}" destId="{C7AD7FF7-2493-46AB-94E3-0BC49C23569E}" srcOrd="0" destOrd="0" presId="urn:microsoft.com/office/officeart/2005/8/layout/orgChart1"/>
    <dgm:cxn modelId="{81DA3938-BE78-4F83-A772-4B2EC2D64B6E}" type="presOf" srcId="{AC223A1D-B83C-4328-B807-23C8AC3EB64C}" destId="{346B11F9-4660-4DDD-A564-699623027DF8}" srcOrd="0" destOrd="0" presId="urn:microsoft.com/office/officeart/2005/8/layout/orgChart1"/>
    <dgm:cxn modelId="{24C37B38-0B0B-4C5F-9576-79C759A78B5A}" type="presOf" srcId="{1421EC26-D007-4D85-AEC3-7932FD9A70B8}" destId="{6856E90E-0B2B-4BC2-A90D-7AEE03CDF469}" srcOrd="0" destOrd="0" presId="urn:microsoft.com/office/officeart/2005/8/layout/orgChart1"/>
    <dgm:cxn modelId="{AB49D65F-2EF9-4150-A9A1-470F2BC8E3B2}" srcId="{675D2F71-7F22-4448-B2CC-925CA66B8A68}" destId="{B3ACAB95-A2C0-4098-A9F6-C9F69F187203}" srcOrd="1" destOrd="0" parTransId="{C68319E3-586B-4140-B52F-522AFADCCE42}" sibTransId="{3D87F262-31E3-4F84-A4A4-297F0D932532}"/>
    <dgm:cxn modelId="{5A799460-925D-414E-9356-0192F37CB3DF}" srcId="{603AFB6D-2D50-4003-A59E-5A4328E6DA44}" destId="{E72273ED-D1E1-48D6-AFB3-D04B51A43BD3}" srcOrd="4" destOrd="0" parTransId="{4588B0C2-DEBA-4214-BC81-32893B67ECA3}" sibTransId="{7F89AB4A-61B4-433A-BB6F-E3F1527EB4DB}"/>
    <dgm:cxn modelId="{D5B92068-E3FD-4830-8185-BBDF29660575}" type="presOf" srcId="{1BC04ADF-4B0C-4459-9856-B503EEA721BC}" destId="{32B21AD0-30EC-4088-8D91-8B0368257E64}" srcOrd="1" destOrd="0" presId="urn:microsoft.com/office/officeart/2005/8/layout/orgChart1"/>
    <dgm:cxn modelId="{A5243C68-510D-40D7-B2C0-C0A44AB239CA}" type="presOf" srcId="{AC223A1D-B83C-4328-B807-23C8AC3EB64C}" destId="{653C0D05-E4C8-4738-B651-E6D0F9418A97}" srcOrd="1" destOrd="0" presId="urn:microsoft.com/office/officeart/2005/8/layout/orgChart1"/>
    <dgm:cxn modelId="{C241F675-98FE-4937-8FB3-4B8CD22ADCC1}" type="presOf" srcId="{EC179D3F-1077-41C0-BBC1-14977A37A37A}" destId="{FA0CDE8C-A259-4A63-AE80-D95F378F1B53}" srcOrd="1" destOrd="0" presId="urn:microsoft.com/office/officeart/2005/8/layout/orgChart1"/>
    <dgm:cxn modelId="{1BF1ED57-2EA4-487F-BD9D-D8077E54DC18}" type="presOf" srcId="{E72273ED-D1E1-48D6-AFB3-D04B51A43BD3}" destId="{6547BF56-3106-411F-A8F5-6D9120BABBEF}" srcOrd="1" destOrd="0" presId="urn:microsoft.com/office/officeart/2005/8/layout/orgChart1"/>
    <dgm:cxn modelId="{7D874E59-3D00-43C2-86DF-48736F3503C5}" type="presOf" srcId="{B168F435-1A6B-4539-AF17-BDF21B41C4F6}" destId="{09EB2C1D-06C3-47F5-AB82-186AF3BCBA8A}" srcOrd="1" destOrd="0" presId="urn:microsoft.com/office/officeart/2005/8/layout/orgChart1"/>
    <dgm:cxn modelId="{6AE4EB7B-416F-4928-90C2-D56A010FDAB0}" type="presOf" srcId="{04ABC17A-66A4-412E-B2C6-B07219F3020F}" destId="{3FA8C7EF-9464-4B41-AE1E-BBCDC266DC78}" srcOrd="0" destOrd="0" presId="urn:microsoft.com/office/officeart/2005/8/layout/orgChart1"/>
    <dgm:cxn modelId="{8126267E-A7F1-4280-8164-5C5E5934FE49}" type="presOf" srcId="{4588B0C2-DEBA-4214-BC81-32893B67ECA3}" destId="{EF15D1E0-5DA3-4636-BC5F-4061A673DF74}" srcOrd="0" destOrd="0" presId="urn:microsoft.com/office/officeart/2005/8/layout/orgChart1"/>
    <dgm:cxn modelId="{7BB0DC7E-A15B-4FCD-86D8-B7D5D80BB88A}" srcId="{675D2F71-7F22-4448-B2CC-925CA66B8A68}" destId="{603AFB6D-2D50-4003-A59E-5A4328E6DA44}" srcOrd="0" destOrd="0" parTransId="{59A260CE-2D7C-42F9-ADFB-C9006AECD6ED}" sibTransId="{8950E478-F8AD-4406-8CBC-C03507BC9BC2}"/>
    <dgm:cxn modelId="{5D62CF86-87E5-4B70-9958-7C2E488A0D3A}" srcId="{603AFB6D-2D50-4003-A59E-5A4328E6DA44}" destId="{AC223A1D-B83C-4328-B807-23C8AC3EB64C}" srcOrd="2" destOrd="0" parTransId="{04ABC17A-66A4-412E-B2C6-B07219F3020F}" sibTransId="{D54AE212-6B8D-40BD-8952-3D3E08AC0CE1}"/>
    <dgm:cxn modelId="{BF022E88-4E11-4D04-A89F-1C0A8C612515}" type="presOf" srcId="{DC431041-27A7-47BF-94EB-FECA6465C7FA}" destId="{CE148393-3686-4C64-A5C8-0513E6A43D44}" srcOrd="1" destOrd="0" presId="urn:microsoft.com/office/officeart/2005/8/layout/orgChart1"/>
    <dgm:cxn modelId="{B972E88C-BF7D-4897-BF70-324E6903D2AD}" type="presOf" srcId="{B3ACAB95-A2C0-4098-A9F6-C9F69F187203}" destId="{6FB1F4A8-A59A-4526-BF3A-61E7544E797D}" srcOrd="0" destOrd="0" presId="urn:microsoft.com/office/officeart/2005/8/layout/orgChart1"/>
    <dgm:cxn modelId="{5652E3A3-93AA-482B-87DB-26FDA4178836}" type="presOf" srcId="{63B57C90-83DA-4066-9665-45FB1FBB8CC4}" destId="{907F5A94-19E2-4E77-BBA8-D297AC9F694B}" srcOrd="0" destOrd="0" presId="urn:microsoft.com/office/officeart/2005/8/layout/orgChart1"/>
    <dgm:cxn modelId="{8C487AA6-07A6-4E5B-8B94-9D658FDE7BBC}" srcId="{603AFB6D-2D50-4003-A59E-5A4328E6DA44}" destId="{DC431041-27A7-47BF-94EB-FECA6465C7FA}" srcOrd="3" destOrd="0" parTransId="{63B57C90-83DA-4066-9665-45FB1FBB8CC4}" sibTransId="{98E66842-D6B0-4818-A5C4-7D02D933F6D9}"/>
    <dgm:cxn modelId="{790680A6-A7A4-4222-971E-FE11D74BE083}" srcId="{603AFB6D-2D50-4003-A59E-5A4328E6DA44}" destId="{D319729E-C2A3-46D0-9F4B-11DA17326DA2}" srcOrd="7" destOrd="0" parTransId="{9170337F-689E-4D46-B4DC-153EEF4B35DD}" sibTransId="{6A34B070-A15A-49F5-872F-FAC9C59BBB96}"/>
    <dgm:cxn modelId="{BF675AAE-8069-49C0-BB3B-7318C482DB01}" type="presOf" srcId="{603AFB6D-2D50-4003-A59E-5A4328E6DA44}" destId="{FC7956E5-D819-4010-B728-69EBC7A5C525}" srcOrd="1" destOrd="0" presId="urn:microsoft.com/office/officeart/2005/8/layout/orgChart1"/>
    <dgm:cxn modelId="{BAEF4EB2-3241-4912-98B2-C3DD3071EC76}" type="presOf" srcId="{E72273ED-D1E1-48D6-AFB3-D04B51A43BD3}" destId="{E37664B2-CF1E-4B19-8867-B46C75E33290}" srcOrd="0" destOrd="0" presId="urn:microsoft.com/office/officeart/2005/8/layout/orgChart1"/>
    <dgm:cxn modelId="{62B5D8B5-8A4D-4CDA-8FC8-0019BAD05F5D}" type="presOf" srcId="{4B81A45E-EEC4-4FA9-B862-6E10BB352161}" destId="{C6202C09-CE1D-4CAC-A3E4-82B21516F63D}" srcOrd="0" destOrd="0" presId="urn:microsoft.com/office/officeart/2005/8/layout/orgChart1"/>
    <dgm:cxn modelId="{1B92B9B7-8FFF-4FF5-8BAC-8BB590E6818A}" type="presOf" srcId="{D319729E-C2A3-46D0-9F4B-11DA17326DA2}" destId="{DDEF5961-73B9-43EE-8A63-D66978FCFB07}" srcOrd="1" destOrd="0" presId="urn:microsoft.com/office/officeart/2005/8/layout/orgChart1"/>
    <dgm:cxn modelId="{5F5D32BB-3C97-4116-92FD-10584B206BC9}" srcId="{603AFB6D-2D50-4003-A59E-5A4328E6DA44}" destId="{4B81A45E-EEC4-4FA9-B862-6E10BB352161}" srcOrd="6" destOrd="0" parTransId="{877F447C-C7E7-404F-B3D3-411168A52C33}" sibTransId="{227D6A43-D7ED-420F-8C0E-8777DE1BCF32}"/>
    <dgm:cxn modelId="{488582C6-715E-4FC7-8F95-1E6768AD3999}" type="presOf" srcId="{1BC04ADF-4B0C-4459-9856-B503EEA721BC}" destId="{CA4EB008-16BA-401D-8203-66DB0DDFCC15}" srcOrd="0" destOrd="0" presId="urn:microsoft.com/office/officeart/2005/8/layout/orgChart1"/>
    <dgm:cxn modelId="{CB1F6AC8-3390-429A-BB19-47B84BAF4044}" type="presOf" srcId="{B168F435-1A6B-4539-AF17-BDF21B41C4F6}" destId="{9C14B603-A331-4AFB-BDB5-3C93121C3318}" srcOrd="0" destOrd="0" presId="urn:microsoft.com/office/officeart/2005/8/layout/orgChart1"/>
    <dgm:cxn modelId="{557E61CB-7CE0-48AA-9DA1-331C5DCD82C8}" type="presOf" srcId="{B3ACAB95-A2C0-4098-A9F6-C9F69F187203}" destId="{EC9226C2-9F28-412B-8C70-853B1F827D6E}" srcOrd="1" destOrd="0" presId="urn:microsoft.com/office/officeart/2005/8/layout/orgChart1"/>
    <dgm:cxn modelId="{7BABDCCD-3E96-41DA-9D75-0C0B991203AF}" type="presOf" srcId="{D319729E-C2A3-46D0-9F4B-11DA17326DA2}" destId="{CF9747E6-3AA7-413A-8A79-D4C0F070D624}" srcOrd="0" destOrd="0" presId="urn:microsoft.com/office/officeart/2005/8/layout/orgChart1"/>
    <dgm:cxn modelId="{328D90CE-D1F3-41ED-B538-947650CD6F35}" srcId="{603AFB6D-2D50-4003-A59E-5A4328E6DA44}" destId="{EC179D3F-1077-41C0-BBC1-14977A37A37A}" srcOrd="5" destOrd="0" parTransId="{5FDC685A-AF3D-4A72-AF68-3AD1265774FD}" sibTransId="{E01C3ECA-8E62-47F1-8107-81A083793DE7}"/>
    <dgm:cxn modelId="{CE4980D7-A30A-4021-8DA5-996C52552DDA}" type="presOf" srcId="{877F447C-C7E7-404F-B3D3-411168A52C33}" destId="{EE54FC79-C494-470A-8F62-36CA187C2B12}" srcOrd="0" destOrd="0" presId="urn:microsoft.com/office/officeart/2005/8/layout/orgChart1"/>
    <dgm:cxn modelId="{71451DD9-A295-4ABE-A901-FFC9CDB6AD35}" type="presOf" srcId="{5FDC685A-AF3D-4A72-AF68-3AD1265774FD}" destId="{F65689E0-DC08-40BF-B1E0-64ECA336F8CC}" srcOrd="0" destOrd="0" presId="urn:microsoft.com/office/officeart/2005/8/layout/orgChart1"/>
    <dgm:cxn modelId="{64F9FADB-3033-4D84-BFDF-F7FD36497113}" type="presOf" srcId="{603AFB6D-2D50-4003-A59E-5A4328E6DA44}" destId="{DDCF701F-7B42-49AE-8CC8-DD8A4F65BF8E}" srcOrd="0" destOrd="0" presId="urn:microsoft.com/office/officeart/2005/8/layout/orgChart1"/>
    <dgm:cxn modelId="{5A3277FB-B004-45E4-85EE-219523916909}" type="presOf" srcId="{4B81A45E-EEC4-4FA9-B862-6E10BB352161}" destId="{C727AFFA-904F-4F2A-B202-3DDE8CA8F8A1}" srcOrd="1" destOrd="0" presId="urn:microsoft.com/office/officeart/2005/8/layout/orgChart1"/>
    <dgm:cxn modelId="{AE477FA2-F3F7-4036-A8F4-D96BFE92036A}" type="presParOf" srcId="{C7AD7FF7-2493-46AB-94E3-0BC49C23569E}" destId="{7597460C-47BE-41A1-9D66-21B1152422BA}" srcOrd="0" destOrd="0" presId="urn:microsoft.com/office/officeart/2005/8/layout/orgChart1"/>
    <dgm:cxn modelId="{74171298-0440-4F4D-A0F2-1EF8E8E41644}" type="presParOf" srcId="{7597460C-47BE-41A1-9D66-21B1152422BA}" destId="{B9130F30-2A02-4C86-9901-CC796FABD430}" srcOrd="0" destOrd="0" presId="urn:microsoft.com/office/officeart/2005/8/layout/orgChart1"/>
    <dgm:cxn modelId="{0BB96F1B-874F-4FA3-8BDE-E3CCB06245AB}" type="presParOf" srcId="{B9130F30-2A02-4C86-9901-CC796FABD430}" destId="{DDCF701F-7B42-49AE-8CC8-DD8A4F65BF8E}" srcOrd="0" destOrd="0" presId="urn:microsoft.com/office/officeart/2005/8/layout/orgChart1"/>
    <dgm:cxn modelId="{1E4B5D2C-0C16-4EEF-B612-D80088742B39}" type="presParOf" srcId="{B9130F30-2A02-4C86-9901-CC796FABD430}" destId="{FC7956E5-D819-4010-B728-69EBC7A5C525}" srcOrd="1" destOrd="0" presId="urn:microsoft.com/office/officeart/2005/8/layout/orgChart1"/>
    <dgm:cxn modelId="{483E02AD-A2A6-4F88-8A53-3C1708E3CD2F}" type="presParOf" srcId="{7597460C-47BE-41A1-9D66-21B1152422BA}" destId="{A2EC5E6E-4F2E-4ABD-8E1F-7D0F16EBD8FA}" srcOrd="1" destOrd="0" presId="urn:microsoft.com/office/officeart/2005/8/layout/orgChart1"/>
    <dgm:cxn modelId="{122D9982-33E7-4CF9-836B-D87D0995FCA1}" type="presParOf" srcId="{A2EC5E6E-4F2E-4ABD-8E1F-7D0F16EBD8FA}" destId="{6856E90E-0B2B-4BC2-A90D-7AEE03CDF469}" srcOrd="0" destOrd="0" presId="urn:microsoft.com/office/officeart/2005/8/layout/orgChart1"/>
    <dgm:cxn modelId="{1B3B22C4-5D36-4B4B-A87F-9D96BD782103}" type="presParOf" srcId="{A2EC5E6E-4F2E-4ABD-8E1F-7D0F16EBD8FA}" destId="{90443BB9-8A4C-4C27-8FC9-C1D40DC14157}" srcOrd="1" destOrd="0" presId="urn:microsoft.com/office/officeart/2005/8/layout/orgChart1"/>
    <dgm:cxn modelId="{7B8675AE-9284-451E-974C-D0FD30E8DE15}" type="presParOf" srcId="{90443BB9-8A4C-4C27-8FC9-C1D40DC14157}" destId="{E1560E96-64A9-464F-AEDB-C8385D685230}" srcOrd="0" destOrd="0" presId="urn:microsoft.com/office/officeart/2005/8/layout/orgChart1"/>
    <dgm:cxn modelId="{EF983FD3-2131-4F5C-87EC-62174F98702F}" type="presParOf" srcId="{E1560E96-64A9-464F-AEDB-C8385D685230}" destId="{CA4EB008-16BA-401D-8203-66DB0DDFCC15}" srcOrd="0" destOrd="0" presId="urn:microsoft.com/office/officeart/2005/8/layout/orgChart1"/>
    <dgm:cxn modelId="{8AA411AB-1AB8-4036-9603-1063322C770F}" type="presParOf" srcId="{E1560E96-64A9-464F-AEDB-C8385D685230}" destId="{32B21AD0-30EC-4088-8D91-8B0368257E64}" srcOrd="1" destOrd="0" presId="urn:microsoft.com/office/officeart/2005/8/layout/orgChart1"/>
    <dgm:cxn modelId="{ADF6B080-93C4-4E35-9877-6BBF95A70699}" type="presParOf" srcId="{90443BB9-8A4C-4C27-8FC9-C1D40DC14157}" destId="{9D64C136-2DDA-410F-8524-9102C7C46887}" srcOrd="1" destOrd="0" presId="urn:microsoft.com/office/officeart/2005/8/layout/orgChart1"/>
    <dgm:cxn modelId="{C879C9BA-0ADD-442B-ACBA-9F5F6B56D40E}" type="presParOf" srcId="{90443BB9-8A4C-4C27-8FC9-C1D40DC14157}" destId="{46D5DA74-269C-4060-93E3-F2C6E2951387}" srcOrd="2" destOrd="0" presId="urn:microsoft.com/office/officeart/2005/8/layout/orgChart1"/>
    <dgm:cxn modelId="{416AE810-55EE-4CA7-8130-112CCB3B42EE}" type="presParOf" srcId="{A2EC5E6E-4F2E-4ABD-8E1F-7D0F16EBD8FA}" destId="{3600BE03-0D45-4DA1-A345-2CA04885DBAE}" srcOrd="2" destOrd="0" presId="urn:microsoft.com/office/officeart/2005/8/layout/orgChart1"/>
    <dgm:cxn modelId="{9E68D5BA-5B0B-4DDE-8B6C-F585E9446180}" type="presParOf" srcId="{A2EC5E6E-4F2E-4ABD-8E1F-7D0F16EBD8FA}" destId="{25AD5D1D-6358-48D5-9510-C2563EFB33C7}" srcOrd="3" destOrd="0" presId="urn:microsoft.com/office/officeart/2005/8/layout/orgChart1"/>
    <dgm:cxn modelId="{DABD781C-1148-4E97-8088-1D3216440F80}" type="presParOf" srcId="{25AD5D1D-6358-48D5-9510-C2563EFB33C7}" destId="{62288F88-7882-4A6D-A82E-CBB55C17AD3A}" srcOrd="0" destOrd="0" presId="urn:microsoft.com/office/officeart/2005/8/layout/orgChart1"/>
    <dgm:cxn modelId="{33CEC677-A25B-4D04-9422-F99BDD9645E6}" type="presParOf" srcId="{62288F88-7882-4A6D-A82E-CBB55C17AD3A}" destId="{9C14B603-A331-4AFB-BDB5-3C93121C3318}" srcOrd="0" destOrd="0" presId="urn:microsoft.com/office/officeart/2005/8/layout/orgChart1"/>
    <dgm:cxn modelId="{1397CCFC-6EA2-4D9E-96A1-B65973FFC930}" type="presParOf" srcId="{62288F88-7882-4A6D-A82E-CBB55C17AD3A}" destId="{09EB2C1D-06C3-47F5-AB82-186AF3BCBA8A}" srcOrd="1" destOrd="0" presId="urn:microsoft.com/office/officeart/2005/8/layout/orgChart1"/>
    <dgm:cxn modelId="{8B7BE8AB-2EBE-4D1E-94FD-30071D081A5A}" type="presParOf" srcId="{25AD5D1D-6358-48D5-9510-C2563EFB33C7}" destId="{2F7D81D8-F8A8-436D-AB6D-B369D3D5348D}" srcOrd="1" destOrd="0" presId="urn:microsoft.com/office/officeart/2005/8/layout/orgChart1"/>
    <dgm:cxn modelId="{47E0F9B0-818E-4C3A-BCE0-CB4C5C8F5803}" type="presParOf" srcId="{25AD5D1D-6358-48D5-9510-C2563EFB33C7}" destId="{7735A171-4DA3-4EEA-971A-3794CBEB3C74}" srcOrd="2" destOrd="0" presId="urn:microsoft.com/office/officeart/2005/8/layout/orgChart1"/>
    <dgm:cxn modelId="{DF51CB1D-033A-4AB9-9C53-7C73368C2C32}" type="presParOf" srcId="{A2EC5E6E-4F2E-4ABD-8E1F-7D0F16EBD8FA}" destId="{3FA8C7EF-9464-4B41-AE1E-BBCDC266DC78}" srcOrd="4" destOrd="0" presId="urn:microsoft.com/office/officeart/2005/8/layout/orgChart1"/>
    <dgm:cxn modelId="{38929DAA-AE5F-4CDB-B002-1B6D4B240950}" type="presParOf" srcId="{A2EC5E6E-4F2E-4ABD-8E1F-7D0F16EBD8FA}" destId="{D0C918C6-5A57-4AD9-878E-A8719C31241A}" srcOrd="5" destOrd="0" presId="urn:microsoft.com/office/officeart/2005/8/layout/orgChart1"/>
    <dgm:cxn modelId="{12F05EC0-70B2-43B9-946B-C5F0902DBF98}" type="presParOf" srcId="{D0C918C6-5A57-4AD9-878E-A8719C31241A}" destId="{6F0E8AB6-3E40-4220-A355-51BD92AF6C08}" srcOrd="0" destOrd="0" presId="urn:microsoft.com/office/officeart/2005/8/layout/orgChart1"/>
    <dgm:cxn modelId="{98DBE16A-4A44-4CE1-97A2-612081803742}" type="presParOf" srcId="{6F0E8AB6-3E40-4220-A355-51BD92AF6C08}" destId="{346B11F9-4660-4DDD-A564-699623027DF8}" srcOrd="0" destOrd="0" presId="urn:microsoft.com/office/officeart/2005/8/layout/orgChart1"/>
    <dgm:cxn modelId="{AB96DD55-4B46-4149-BF95-BB04F5D39D38}" type="presParOf" srcId="{6F0E8AB6-3E40-4220-A355-51BD92AF6C08}" destId="{653C0D05-E4C8-4738-B651-E6D0F9418A97}" srcOrd="1" destOrd="0" presId="urn:microsoft.com/office/officeart/2005/8/layout/orgChart1"/>
    <dgm:cxn modelId="{15B256CC-C10F-4212-93E0-18562ABE0FB4}" type="presParOf" srcId="{D0C918C6-5A57-4AD9-878E-A8719C31241A}" destId="{CE70AFCE-7EFA-4BAA-91D4-8E493E7E2C1F}" srcOrd="1" destOrd="0" presId="urn:microsoft.com/office/officeart/2005/8/layout/orgChart1"/>
    <dgm:cxn modelId="{FFC9965A-EC58-46D7-B5EF-501A7FBBFE6E}" type="presParOf" srcId="{D0C918C6-5A57-4AD9-878E-A8719C31241A}" destId="{10B7AFC8-8B0B-4CCE-B624-41A59A124A65}" srcOrd="2" destOrd="0" presId="urn:microsoft.com/office/officeart/2005/8/layout/orgChart1"/>
    <dgm:cxn modelId="{FEC61A8B-A52F-4011-AD9D-8A1E92193955}" type="presParOf" srcId="{A2EC5E6E-4F2E-4ABD-8E1F-7D0F16EBD8FA}" destId="{907F5A94-19E2-4E77-BBA8-D297AC9F694B}" srcOrd="6" destOrd="0" presId="urn:microsoft.com/office/officeart/2005/8/layout/orgChart1"/>
    <dgm:cxn modelId="{DCF0D969-403F-4D38-9EF2-C280B5B03919}" type="presParOf" srcId="{A2EC5E6E-4F2E-4ABD-8E1F-7D0F16EBD8FA}" destId="{A7964B2B-98E6-4A9D-B76A-604076766D73}" srcOrd="7" destOrd="0" presId="urn:microsoft.com/office/officeart/2005/8/layout/orgChart1"/>
    <dgm:cxn modelId="{1F21C7A7-3169-46C5-9F48-2253F9DEA433}" type="presParOf" srcId="{A7964B2B-98E6-4A9D-B76A-604076766D73}" destId="{02B2FF0B-CE49-4FBC-A667-879F36A2AD19}" srcOrd="0" destOrd="0" presId="urn:microsoft.com/office/officeart/2005/8/layout/orgChart1"/>
    <dgm:cxn modelId="{37F67AFD-0EBD-4E45-A3D3-60E0EE1FA6FA}" type="presParOf" srcId="{02B2FF0B-CE49-4FBC-A667-879F36A2AD19}" destId="{9F44E057-F536-4406-ADE9-6F611D4EE7D7}" srcOrd="0" destOrd="0" presId="urn:microsoft.com/office/officeart/2005/8/layout/orgChart1"/>
    <dgm:cxn modelId="{4A9BE15B-C329-4133-864C-4B12F80F036F}" type="presParOf" srcId="{02B2FF0B-CE49-4FBC-A667-879F36A2AD19}" destId="{CE148393-3686-4C64-A5C8-0513E6A43D44}" srcOrd="1" destOrd="0" presId="urn:microsoft.com/office/officeart/2005/8/layout/orgChart1"/>
    <dgm:cxn modelId="{525CFAB2-6FB9-4700-A0A3-207A69037EFD}" type="presParOf" srcId="{A7964B2B-98E6-4A9D-B76A-604076766D73}" destId="{8D148C09-C9AD-40FF-BE59-799E9A40348C}" srcOrd="1" destOrd="0" presId="urn:microsoft.com/office/officeart/2005/8/layout/orgChart1"/>
    <dgm:cxn modelId="{BCBC6A8B-A4A9-4ABC-A24B-B4C97691280E}" type="presParOf" srcId="{A7964B2B-98E6-4A9D-B76A-604076766D73}" destId="{F5B44F4E-1508-4731-86E7-C32CF4045B53}" srcOrd="2" destOrd="0" presId="urn:microsoft.com/office/officeart/2005/8/layout/orgChart1"/>
    <dgm:cxn modelId="{57864D28-93CE-4D5E-A04D-1A8DB4E2CEB6}" type="presParOf" srcId="{A2EC5E6E-4F2E-4ABD-8E1F-7D0F16EBD8FA}" destId="{EF15D1E0-5DA3-4636-BC5F-4061A673DF74}" srcOrd="8" destOrd="0" presId="urn:microsoft.com/office/officeart/2005/8/layout/orgChart1"/>
    <dgm:cxn modelId="{91297D39-6988-4825-BDC7-C0C958324816}" type="presParOf" srcId="{A2EC5E6E-4F2E-4ABD-8E1F-7D0F16EBD8FA}" destId="{2A43733F-0759-48BF-AFA6-0C4032E61021}" srcOrd="9" destOrd="0" presId="urn:microsoft.com/office/officeart/2005/8/layout/orgChart1"/>
    <dgm:cxn modelId="{E8FCE39D-843B-4B0D-854A-A4E7D22F02AD}" type="presParOf" srcId="{2A43733F-0759-48BF-AFA6-0C4032E61021}" destId="{C715AA97-C188-4C87-92A2-1176777E5933}" srcOrd="0" destOrd="0" presId="urn:microsoft.com/office/officeart/2005/8/layout/orgChart1"/>
    <dgm:cxn modelId="{1474F3BB-234E-49D3-AD12-FB810B3692B7}" type="presParOf" srcId="{C715AA97-C188-4C87-92A2-1176777E5933}" destId="{E37664B2-CF1E-4B19-8867-B46C75E33290}" srcOrd="0" destOrd="0" presId="urn:microsoft.com/office/officeart/2005/8/layout/orgChart1"/>
    <dgm:cxn modelId="{078760A0-C799-41AB-A43D-5245E0FB7D8A}" type="presParOf" srcId="{C715AA97-C188-4C87-92A2-1176777E5933}" destId="{6547BF56-3106-411F-A8F5-6D9120BABBEF}" srcOrd="1" destOrd="0" presId="urn:microsoft.com/office/officeart/2005/8/layout/orgChart1"/>
    <dgm:cxn modelId="{C3246F75-0441-47A0-84A4-CF6C726261A7}" type="presParOf" srcId="{2A43733F-0759-48BF-AFA6-0C4032E61021}" destId="{F2D33EFF-91E3-4686-8B13-96A6F6311FBC}" srcOrd="1" destOrd="0" presId="urn:microsoft.com/office/officeart/2005/8/layout/orgChart1"/>
    <dgm:cxn modelId="{73C3690D-6597-477C-B1E1-1BD25AA0AF71}" type="presParOf" srcId="{2A43733F-0759-48BF-AFA6-0C4032E61021}" destId="{20716C0C-3350-4FBD-A298-2EDA09E807BD}" srcOrd="2" destOrd="0" presId="urn:microsoft.com/office/officeart/2005/8/layout/orgChart1"/>
    <dgm:cxn modelId="{CB786D4A-FC2B-4701-89E4-73978BA776E1}" type="presParOf" srcId="{A2EC5E6E-4F2E-4ABD-8E1F-7D0F16EBD8FA}" destId="{F65689E0-DC08-40BF-B1E0-64ECA336F8CC}" srcOrd="10" destOrd="0" presId="urn:microsoft.com/office/officeart/2005/8/layout/orgChart1"/>
    <dgm:cxn modelId="{03103CB3-5CE3-4F18-AA57-17B19A8246A3}" type="presParOf" srcId="{A2EC5E6E-4F2E-4ABD-8E1F-7D0F16EBD8FA}" destId="{493E76B9-DF47-46C4-92F5-63C9963E02CA}" srcOrd="11" destOrd="0" presId="urn:microsoft.com/office/officeart/2005/8/layout/orgChart1"/>
    <dgm:cxn modelId="{183F1F76-9D9F-4654-BA26-B5854BCAF396}" type="presParOf" srcId="{493E76B9-DF47-46C4-92F5-63C9963E02CA}" destId="{30E60EFE-CF1F-4375-A37D-F4CCF8B9062B}" srcOrd="0" destOrd="0" presId="urn:microsoft.com/office/officeart/2005/8/layout/orgChart1"/>
    <dgm:cxn modelId="{7965F9FE-3229-48C2-97AC-E0AD2110A8C5}" type="presParOf" srcId="{30E60EFE-CF1F-4375-A37D-F4CCF8B9062B}" destId="{D52EE5E5-1109-4C9D-8B68-02E14005F671}" srcOrd="0" destOrd="0" presId="urn:microsoft.com/office/officeart/2005/8/layout/orgChart1"/>
    <dgm:cxn modelId="{A254592A-5C63-429C-A89D-5A4FE402DAB4}" type="presParOf" srcId="{30E60EFE-CF1F-4375-A37D-F4CCF8B9062B}" destId="{FA0CDE8C-A259-4A63-AE80-D95F378F1B53}" srcOrd="1" destOrd="0" presId="urn:microsoft.com/office/officeart/2005/8/layout/orgChart1"/>
    <dgm:cxn modelId="{0B9EB22E-3C97-4F34-B874-34190E686395}" type="presParOf" srcId="{493E76B9-DF47-46C4-92F5-63C9963E02CA}" destId="{73AAA47E-C190-40EA-9682-F5F4F810568A}" srcOrd="1" destOrd="0" presId="urn:microsoft.com/office/officeart/2005/8/layout/orgChart1"/>
    <dgm:cxn modelId="{21EB1257-ED85-4926-9108-A517BBC8CDCA}" type="presParOf" srcId="{493E76B9-DF47-46C4-92F5-63C9963E02CA}" destId="{C267991A-D4A8-499F-ADC4-35B9C081C85C}" srcOrd="2" destOrd="0" presId="urn:microsoft.com/office/officeart/2005/8/layout/orgChart1"/>
    <dgm:cxn modelId="{12741E65-9398-40E8-B9FC-2280686B7063}" type="presParOf" srcId="{A2EC5E6E-4F2E-4ABD-8E1F-7D0F16EBD8FA}" destId="{EE54FC79-C494-470A-8F62-36CA187C2B12}" srcOrd="12" destOrd="0" presId="urn:microsoft.com/office/officeart/2005/8/layout/orgChart1"/>
    <dgm:cxn modelId="{1D361821-FB46-4D0E-8841-ED83103244A8}" type="presParOf" srcId="{A2EC5E6E-4F2E-4ABD-8E1F-7D0F16EBD8FA}" destId="{298A73F6-CFE9-4A32-A153-989B18A1A464}" srcOrd="13" destOrd="0" presId="urn:microsoft.com/office/officeart/2005/8/layout/orgChart1"/>
    <dgm:cxn modelId="{4E32ADC3-25C2-450B-8DBF-56EA5D361152}" type="presParOf" srcId="{298A73F6-CFE9-4A32-A153-989B18A1A464}" destId="{D6F3D5C0-D8F3-4D9C-9A53-F1BBF676B02B}" srcOrd="0" destOrd="0" presId="urn:microsoft.com/office/officeart/2005/8/layout/orgChart1"/>
    <dgm:cxn modelId="{C8AA7243-3D7E-4005-9F59-4398CC324A06}" type="presParOf" srcId="{D6F3D5C0-D8F3-4D9C-9A53-F1BBF676B02B}" destId="{C6202C09-CE1D-4CAC-A3E4-82B21516F63D}" srcOrd="0" destOrd="0" presId="urn:microsoft.com/office/officeart/2005/8/layout/orgChart1"/>
    <dgm:cxn modelId="{A1A7AF5C-EBF4-4286-8E59-32661241D8B7}" type="presParOf" srcId="{D6F3D5C0-D8F3-4D9C-9A53-F1BBF676B02B}" destId="{C727AFFA-904F-4F2A-B202-3DDE8CA8F8A1}" srcOrd="1" destOrd="0" presId="urn:microsoft.com/office/officeart/2005/8/layout/orgChart1"/>
    <dgm:cxn modelId="{689B6244-1239-4C80-81BB-5286596CF05C}" type="presParOf" srcId="{298A73F6-CFE9-4A32-A153-989B18A1A464}" destId="{F864BAFA-F203-4715-BE35-0798369563C9}" srcOrd="1" destOrd="0" presId="urn:microsoft.com/office/officeart/2005/8/layout/orgChart1"/>
    <dgm:cxn modelId="{EC501614-5F86-44C3-8189-DF79DFE63FFC}" type="presParOf" srcId="{298A73F6-CFE9-4A32-A153-989B18A1A464}" destId="{55A54DE6-66D1-4543-A27B-6223A7AC3318}" srcOrd="2" destOrd="0" presId="urn:microsoft.com/office/officeart/2005/8/layout/orgChart1"/>
    <dgm:cxn modelId="{76CE6CE9-A3DE-452F-AADD-0FAD3FCD7E17}" type="presParOf" srcId="{A2EC5E6E-4F2E-4ABD-8E1F-7D0F16EBD8FA}" destId="{6C265BDD-A45A-4D6F-A06D-A498F2232001}" srcOrd="14" destOrd="0" presId="urn:microsoft.com/office/officeart/2005/8/layout/orgChart1"/>
    <dgm:cxn modelId="{44B9AF39-8D4D-46F2-B918-9B3786904C97}" type="presParOf" srcId="{A2EC5E6E-4F2E-4ABD-8E1F-7D0F16EBD8FA}" destId="{ADFE1076-7CC4-41D7-8D76-D0F779B1BA7E}" srcOrd="15" destOrd="0" presId="urn:microsoft.com/office/officeart/2005/8/layout/orgChart1"/>
    <dgm:cxn modelId="{D643AA38-8919-4972-8891-B28B655F2BDA}" type="presParOf" srcId="{ADFE1076-7CC4-41D7-8D76-D0F779B1BA7E}" destId="{45243548-CD4F-411B-B722-483613075AA1}" srcOrd="0" destOrd="0" presId="urn:microsoft.com/office/officeart/2005/8/layout/orgChart1"/>
    <dgm:cxn modelId="{73B5A4E4-75C6-4537-95D4-DA8A6E83D146}" type="presParOf" srcId="{45243548-CD4F-411B-B722-483613075AA1}" destId="{CF9747E6-3AA7-413A-8A79-D4C0F070D624}" srcOrd="0" destOrd="0" presId="urn:microsoft.com/office/officeart/2005/8/layout/orgChart1"/>
    <dgm:cxn modelId="{697C8833-04A5-43E7-A706-2F71602E5472}" type="presParOf" srcId="{45243548-CD4F-411B-B722-483613075AA1}" destId="{DDEF5961-73B9-43EE-8A63-D66978FCFB07}" srcOrd="1" destOrd="0" presId="urn:microsoft.com/office/officeart/2005/8/layout/orgChart1"/>
    <dgm:cxn modelId="{9679F83E-3BF7-47F7-A5A4-57C62E2A9203}" type="presParOf" srcId="{ADFE1076-7CC4-41D7-8D76-D0F779B1BA7E}" destId="{3FD1134D-F8EB-4D4A-832D-25ED4ACFA047}" srcOrd="1" destOrd="0" presId="urn:microsoft.com/office/officeart/2005/8/layout/orgChart1"/>
    <dgm:cxn modelId="{AC257B03-43F7-4566-B935-E5F0543BEBCA}" type="presParOf" srcId="{ADFE1076-7CC4-41D7-8D76-D0F779B1BA7E}" destId="{FB0EFE28-7E0E-4B2E-908C-AF21D4630010}" srcOrd="2" destOrd="0" presId="urn:microsoft.com/office/officeart/2005/8/layout/orgChart1"/>
    <dgm:cxn modelId="{51DC490B-97B6-46D1-8467-2B3065EE1F58}" type="presParOf" srcId="{7597460C-47BE-41A1-9D66-21B1152422BA}" destId="{3A14A9AE-6335-46E9-B870-0FB56DED08BE}" srcOrd="2" destOrd="0" presId="urn:microsoft.com/office/officeart/2005/8/layout/orgChart1"/>
    <dgm:cxn modelId="{B1F4C5D7-D3D1-4688-A291-7BF0582EA3B7}" type="presParOf" srcId="{C7AD7FF7-2493-46AB-94E3-0BC49C23569E}" destId="{519E710E-D8A9-4AE8-B193-8CC6EDFCA05B}" srcOrd="1" destOrd="0" presId="urn:microsoft.com/office/officeart/2005/8/layout/orgChart1"/>
    <dgm:cxn modelId="{FD495509-5037-45D0-8C54-6DDB91AFF474}" type="presParOf" srcId="{519E710E-D8A9-4AE8-B193-8CC6EDFCA05B}" destId="{D6E80BC6-7B3A-49F8-8C7A-218429FE5748}" srcOrd="0" destOrd="0" presId="urn:microsoft.com/office/officeart/2005/8/layout/orgChart1"/>
    <dgm:cxn modelId="{C044C781-B51E-4226-B5ED-66E6EBF9D9E3}" type="presParOf" srcId="{D6E80BC6-7B3A-49F8-8C7A-218429FE5748}" destId="{6FB1F4A8-A59A-4526-BF3A-61E7544E797D}" srcOrd="0" destOrd="0" presId="urn:microsoft.com/office/officeart/2005/8/layout/orgChart1"/>
    <dgm:cxn modelId="{591E3BB8-411E-40E1-ADD5-9347F150D9B0}" type="presParOf" srcId="{D6E80BC6-7B3A-49F8-8C7A-218429FE5748}" destId="{EC9226C2-9F28-412B-8C70-853B1F827D6E}" srcOrd="1" destOrd="0" presId="urn:microsoft.com/office/officeart/2005/8/layout/orgChart1"/>
    <dgm:cxn modelId="{5D4FD682-2D2D-40C5-91F5-19B7FB8FF46B}" type="presParOf" srcId="{519E710E-D8A9-4AE8-B193-8CC6EDFCA05B}" destId="{C4B04F99-1AAA-49EF-96F2-34CFF467C52B}" srcOrd="1" destOrd="0" presId="urn:microsoft.com/office/officeart/2005/8/layout/orgChart1"/>
    <dgm:cxn modelId="{3FF4D22C-2EA3-4616-875F-B9C7C522A64B}" type="presParOf" srcId="{519E710E-D8A9-4AE8-B193-8CC6EDFCA05B}" destId="{93C99A00-0584-4C6E-A829-BB09CA2B0D2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65BDD-A45A-4D6F-A06D-A498F2232001}">
      <dsp:nvSpPr>
        <dsp:cNvPr id="0" name=""/>
        <dsp:cNvSpPr/>
      </dsp:nvSpPr>
      <dsp: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EE54FC79-C494-470A-8F62-36CA187C2B12}">
      <dsp:nvSpPr>
        <dsp:cNvPr id="0" name=""/>
        <dsp:cNvSpPr/>
      </dsp:nvSpPr>
      <dsp: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F65689E0-DC08-40BF-B1E0-64ECA336F8CC}">
      <dsp:nvSpPr>
        <dsp:cNvPr id="0" name=""/>
        <dsp:cNvSpPr/>
      </dsp:nvSpPr>
      <dsp: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EF15D1E0-5DA3-4636-BC5F-4061A673DF74}">
      <dsp:nvSpPr>
        <dsp:cNvPr id="0" name=""/>
        <dsp:cNvSpPr/>
      </dsp:nvSpPr>
      <dsp: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907F5A94-19E2-4E77-BBA8-D297AC9F694B}">
      <dsp:nvSpPr>
        <dsp:cNvPr id="0" name=""/>
        <dsp:cNvSpPr/>
      </dsp:nvSpPr>
      <dsp: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3FA8C7EF-9464-4B41-AE1E-BBCDC266DC78}">
      <dsp:nvSpPr>
        <dsp:cNvPr id="0" name=""/>
        <dsp:cNvSpPr/>
      </dsp:nvSpPr>
      <dsp: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3600BE03-0D45-4DA1-A345-2CA04885DBAE}">
      <dsp:nvSpPr>
        <dsp:cNvPr id="0" name=""/>
        <dsp:cNvSpPr/>
      </dsp:nvSpPr>
      <dsp: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6856E90E-0B2B-4BC2-A90D-7AEE03CDF469}">
      <dsp:nvSpPr>
        <dsp:cNvPr id="0" name=""/>
        <dsp:cNvSpPr/>
      </dsp:nvSpPr>
      <dsp: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miter lim="800000"/>
        </a:ln>
        <a:effectLst/>
        <a:sp3d z="-40000" prstMaterial="matte"/>
      </dsp:spPr>
      <dsp:style>
        <a:lnRef idx="2">
          <a:scrgbClr r="0" g="0" b="0"/>
        </a:lnRef>
        <a:fillRef idx="0">
          <a:scrgbClr r="0" g="0" b="0"/>
        </a:fillRef>
        <a:effectRef idx="0">
          <a:scrgbClr r="0" g="0" b="0"/>
        </a:effectRef>
        <a:fontRef idx="minor"/>
      </dsp:style>
    </dsp:sp>
    <dsp:sp modelId="{DDCF701F-7B42-49AE-8CC8-DD8A4F65BF8E}">
      <dsp:nvSpPr>
        <dsp:cNvPr id="0" name=""/>
        <dsp:cNvSpPr/>
      </dsp:nvSpPr>
      <dsp: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02769" y="731908"/>
        <a:ext cx="2540930" cy="588005"/>
      </dsp:txXfrm>
    </dsp:sp>
    <dsp:sp modelId="{CA4EB008-16BA-401D-8203-66DB0DDFCC15}">
      <dsp:nvSpPr>
        <dsp:cNvPr id="0" name=""/>
        <dsp:cNvSpPr/>
      </dsp:nvSpPr>
      <dsp: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P. </a:t>
          </a:r>
          <a:r>
            <a:rPr lang="fr-CH" sz="900" i="1" kern="1200" dirty="0" err="1">
              <a:solidFill>
                <a:sysClr val="window" lastClr="FFFFFF"/>
              </a:solidFill>
              <a:latin typeface="Calibri"/>
              <a:ea typeface="+mn-ea"/>
              <a:cs typeface="+mn-cs"/>
            </a:rPr>
            <a:t>Ninin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R. Nunes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2621506"/>
        <a:ext cx="2159856" cy="684923"/>
      </dsp:txXfrm>
    </dsp:sp>
    <dsp:sp modelId="{9C14B603-A331-4AFB-BDB5-3C93121C3318}">
      <dsp:nvSpPr>
        <dsp:cNvPr id="0" name=""/>
        <dsp:cNvSpPr/>
      </dsp:nvSpPr>
      <dsp: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J.-Ph. </a:t>
          </a:r>
          <a:r>
            <a:rPr lang="fr-CH" sz="900" i="1" kern="1200" dirty="0" err="1">
              <a:solidFill>
                <a:sysClr val="window" lastClr="FFFFFF"/>
              </a:solidFill>
              <a:latin typeface="Calibri"/>
              <a:ea typeface="+mn-ea"/>
              <a:cs typeface="+mn-cs"/>
            </a:rPr>
            <a:t>Tock</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Chemli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2621506"/>
        <a:ext cx="2159856" cy="684923"/>
      </dsp:txXfrm>
    </dsp:sp>
    <dsp:sp modelId="{346B11F9-4660-4DDD-A564-699623027DF8}">
      <dsp:nvSpPr>
        <dsp:cNvPr id="0" name=""/>
        <dsp:cNvSpPr/>
      </dsp:nvSpPr>
      <dsp: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kern="1200" dirty="0">
              <a:solidFill>
                <a:sysClr val="window" lastClr="FFFFFF"/>
              </a:solidFill>
              <a:latin typeface="Calibri"/>
              <a:ea typeface="+mn-ea"/>
              <a:cs typeface="+mn-cs"/>
            </a:rPr>
            <a:t>Planning, Administration &amp; </a:t>
          </a:r>
          <a:r>
            <a:rPr lang="fr-CH" sz="1000" b="1" kern="1200" dirty="0" err="1">
              <a:solidFill>
                <a:sysClr val="window" lastClr="FFFFFF"/>
              </a:solidFill>
              <a:latin typeface="Calibri"/>
              <a:ea typeface="+mn-ea"/>
              <a:cs typeface="+mn-cs"/>
            </a:rPr>
            <a:t>Safety</a:t>
          </a:r>
          <a:br>
            <a:rPr kumimoji="0" lang="fr-CH" sz="900" b="1" i="0" u="none" strike="noStrike" kern="1200"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a:t>
          </a:r>
          <a:r>
            <a:rPr lang="fr-CH" sz="900" i="1" kern="1200" dirty="0" err="1">
              <a:solidFill>
                <a:sysClr val="window" lastClr="FFFFFF"/>
              </a:solidFill>
              <a:latin typeface="Calibri"/>
              <a:ea typeface="+mn-ea"/>
              <a:cs typeface="+mn-cs"/>
            </a:rPr>
            <a:t>Nonis</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Knoops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3659113"/>
        <a:ext cx="2159856" cy="684923"/>
      </dsp:txXfrm>
    </dsp:sp>
    <dsp:sp modelId="{9F44E057-F536-4406-ADE9-6F611D4EE7D7}">
      <dsp:nvSpPr>
        <dsp:cNvPr id="0" name=""/>
        <dsp:cNvSpPr/>
      </dsp:nvSpPr>
      <dsp: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I. </a:t>
          </a:r>
          <a:r>
            <a:rPr lang="fr-CH" sz="900" i="1" kern="1200" dirty="0" err="1">
              <a:solidFill>
                <a:sysClr val="window" lastClr="FFFFFF"/>
              </a:solidFill>
              <a:latin typeface="Calibri"/>
              <a:ea typeface="+mn-ea"/>
              <a:cs typeface="+mn-cs"/>
            </a:rPr>
            <a:t>Ruehl</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Deleval</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3659113"/>
        <a:ext cx="2159856" cy="684923"/>
      </dsp:txXfrm>
    </dsp:sp>
    <dsp:sp modelId="{E37664B2-CF1E-4B19-8867-B46C75E33290}">
      <dsp:nvSpPr>
        <dsp:cNvPr id="0" name=""/>
        <dsp:cNvSpPr/>
      </dsp:nvSpPr>
      <dsp: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kern="1200"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Widegren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a:t>
          </a:r>
          <a:r>
            <a:rPr lang="fr-CH" sz="900" i="1" kern="1200" dirty="0">
              <a:solidFill>
                <a:sysClr val="window" lastClr="FFFFFF"/>
              </a:solidFill>
              <a:latin typeface="Calibri"/>
              <a:ea typeface="+mn-ea"/>
              <a:cs typeface="+mn-cs"/>
            </a:rPr>
            <a:t>: J. de </a:t>
          </a:r>
          <a:r>
            <a:rPr lang="fr-CH" sz="900" i="1" kern="1200" dirty="0" err="1">
              <a:solidFill>
                <a:sysClr val="window" lastClr="FFFFFF"/>
              </a:solidFill>
              <a:latin typeface="Calibri"/>
              <a:ea typeface="+mn-ea"/>
              <a:cs typeface="+mn-cs"/>
            </a:rPr>
            <a:t>Jonghe</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4730415"/>
        <a:ext cx="2159856" cy="684923"/>
      </dsp:txXfrm>
    </dsp:sp>
    <dsp:sp modelId="{D52EE5E5-1109-4C9D-8B68-02E14005F671}">
      <dsp:nvSpPr>
        <dsp:cNvPr id="0" name=""/>
        <dsp:cNvSpPr/>
      </dsp:nvSpPr>
      <dsp: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Nonis</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M. Parodi</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71848" y="4730415"/>
        <a:ext cx="2159856" cy="684923"/>
      </dsp:txXfrm>
    </dsp:sp>
    <dsp:sp modelId="{C6202C09-CE1D-4CAC-A3E4-82B21516F63D}">
      <dsp:nvSpPr>
        <dsp:cNvPr id="0" name=""/>
        <dsp:cNvSpPr/>
      </dsp:nvSpPr>
      <dsp: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C. </a:t>
          </a:r>
          <a:r>
            <a:rPr lang="fr-CH" sz="900" i="1" kern="1200" dirty="0" err="1">
              <a:solidFill>
                <a:sysClr val="window" lastClr="FFFFFF"/>
              </a:solidFill>
              <a:latin typeface="Calibri"/>
              <a:ea typeface="+mn-ea"/>
              <a:cs typeface="+mn-cs"/>
            </a:rPr>
            <a:t>Colloca</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C. Bertone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5734327"/>
        <a:ext cx="2159856" cy="684923"/>
      </dsp:txXfrm>
    </dsp:sp>
    <dsp:sp modelId="{CF9747E6-3AA7-413A-8A79-D4C0F070D624}">
      <dsp:nvSpPr>
        <dsp:cNvPr id="0" name=""/>
        <dsp:cNvSpPr/>
      </dsp:nvSpPr>
      <dsp: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S. Atieh</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A. Bertarelli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5734327"/>
        <a:ext cx="2159856" cy="684923"/>
      </dsp:txXfrm>
    </dsp:sp>
    <dsp:sp modelId="{6FB1F4A8-A59A-4526-BF3A-61E7544E797D}">
      <dsp:nvSpPr>
        <dsp:cNvPr id="0" name=""/>
        <dsp:cNvSpPr/>
      </dsp:nvSpPr>
      <dsp: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444500" rtl="0" eaLnBrk="1" fontAlgn="base" latinLnBrk="0" hangingPunct="1">
            <a:lnSpc>
              <a:spcPct val="90000"/>
            </a:lnSpc>
            <a:spcBef>
              <a:spcPct val="0"/>
            </a:spcBef>
            <a:spcAft>
              <a:spcPct val="3500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Department Head Office</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(EN-HDO)</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kern="1200" cap="none" normalizeH="0" baseline="0" dirty="0">
              <a:ln/>
              <a:solidFill>
                <a:sysClr val="window" lastClr="FFFFFF"/>
              </a:solidFill>
              <a:effectLst/>
              <a:latin typeface="Ubuntu" panose="020B0504030602030204" pitchFamily="34" charset="0"/>
              <a:ea typeface="+mn-ea"/>
              <a:cs typeface="+mn-cs"/>
            </a:rPr>
            <a:t>S. </a:t>
          </a:r>
          <a:r>
            <a:rPr kumimoji="0" lang="fr-CH" sz="900" b="0" i="1" u="none" strike="noStrike" kern="1200" cap="none" normalizeH="0" baseline="0" dirty="0" err="1">
              <a:ln/>
              <a:solidFill>
                <a:sysClr val="window" lastClr="FFFFFF"/>
              </a:solidFill>
              <a:effectLst/>
              <a:latin typeface="Ubuntu" panose="020B0504030602030204" pitchFamily="34" charset="0"/>
              <a:ea typeface="+mn-ea"/>
              <a:cs typeface="+mn-cs"/>
            </a:rPr>
            <a:t>Escaffre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11179" y="1678420"/>
        <a:ext cx="2540930" cy="58800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17-May-22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17-May-22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YYYY-MM-DD</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EN-HE Group</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EN-HE Group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EN-HE Group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EN-HE Group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EN-HE Group</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EN-HE Group</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EN-HE Group</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EN-HE Group</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EN-HE Group</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EN-HE Group</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EN-HE Group</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YYYY-MM-DD</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EN-HE Group</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EN-HE Group</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rgbClr val="002060"/>
                </a:solidFill>
              </a:defRPr>
            </a:lvl1pPr>
            <a:lvl2pPr marL="324000" indent="-324000">
              <a:buFont typeface="Arial"/>
              <a:buChar char="•"/>
              <a:defRPr sz="1800">
                <a:solidFill>
                  <a:srgbClr val="002060"/>
                </a:solidFill>
              </a:defRPr>
            </a:lvl2pPr>
            <a:lvl3pPr marL="648000" indent="-324000">
              <a:buSzPct val="100000"/>
              <a:buFont typeface="Arial"/>
              <a:buChar char="•"/>
              <a:defRPr>
                <a:solidFill>
                  <a:srgbClr val="002060"/>
                </a:solidFill>
              </a:defRPr>
            </a:lvl3pPr>
            <a:lvl4pPr marL="972000" indent="-324000">
              <a:buSzPct val="100000"/>
              <a:buFont typeface="Arial"/>
              <a:buChar char="•"/>
              <a:defRPr>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r>
              <a:rPr lang="fr-FR"/>
              <a:t>YYYY-MM-DD</a:t>
            </a:r>
            <a:endParaRPr/>
          </a:p>
        </p:txBody>
      </p:sp>
      <p:sp>
        <p:nvSpPr>
          <p:cNvPr id="7" name="Footer Placeholder 11"/>
          <p:cNvSpPr>
            <a:spLocks noGrp="1"/>
          </p:cNvSpPr>
          <p:nvPr>
            <p:ph type="ftr" sz="quarter" idx="11"/>
          </p:nvPr>
        </p:nvSpPr>
        <p:spPr bwMode="auto"/>
        <p:txBody>
          <a:bodyPr/>
          <a:lstStyle/>
          <a:p>
            <a:pPr>
              <a:defRPr/>
            </a:pPr>
            <a:r>
              <a:rPr lang="en-GB"/>
              <a:t>EN-HE Group</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4872015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F0382-CCB0-499F-9D15-74A6AD4ACAFD}"/>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F3D9CA9C-3792-4CBA-AAC3-EEC6EECD78B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D2BB742C-6B64-4154-ACC7-5A13A88AF817}"/>
              </a:ext>
            </a:extLst>
          </p:cNvPr>
          <p:cNvSpPr>
            <a:spLocks noGrp="1"/>
          </p:cNvSpPr>
          <p:nvPr>
            <p:ph type="dt" sz="half" idx="10"/>
          </p:nvPr>
        </p:nvSpPr>
        <p:spPr/>
        <p:txBody>
          <a:bodyPr/>
          <a:lstStyle/>
          <a:p>
            <a:r>
              <a:rPr lang="fr-FR"/>
              <a:t>YYYY-MM-DD</a:t>
            </a:r>
            <a:endParaRPr lang="fr-CH"/>
          </a:p>
        </p:txBody>
      </p:sp>
      <p:sp>
        <p:nvSpPr>
          <p:cNvPr id="5" name="Footer Placeholder 4">
            <a:extLst>
              <a:ext uri="{FF2B5EF4-FFF2-40B4-BE49-F238E27FC236}">
                <a16:creationId xmlns:a16="http://schemas.microsoft.com/office/drawing/2014/main" id="{9BFFBEE8-E19F-47DE-BDC4-47B026B811C5}"/>
              </a:ext>
            </a:extLst>
          </p:cNvPr>
          <p:cNvSpPr>
            <a:spLocks noGrp="1"/>
          </p:cNvSpPr>
          <p:nvPr>
            <p:ph type="ftr" sz="quarter" idx="11"/>
          </p:nvPr>
        </p:nvSpPr>
        <p:spPr/>
        <p:txBody>
          <a:bodyPr/>
          <a:lstStyle/>
          <a:p>
            <a:r>
              <a:rPr lang="fr-CH"/>
              <a:t>EN-HE Group</a:t>
            </a:r>
          </a:p>
        </p:txBody>
      </p:sp>
      <p:sp>
        <p:nvSpPr>
          <p:cNvPr id="6" name="Slide Number Placeholder 5">
            <a:extLst>
              <a:ext uri="{FF2B5EF4-FFF2-40B4-BE49-F238E27FC236}">
                <a16:creationId xmlns:a16="http://schemas.microsoft.com/office/drawing/2014/main" id="{874BD20E-7B68-4F2B-ADF8-FC62EC37D0D7}"/>
              </a:ext>
            </a:extLst>
          </p:cNvPr>
          <p:cNvSpPr>
            <a:spLocks noGrp="1"/>
          </p:cNvSpPr>
          <p:nvPr>
            <p:ph type="sldNum" sz="quarter" idx="12"/>
          </p:nvPr>
        </p:nvSpPr>
        <p:spPr/>
        <p:txBody>
          <a:bodyPr/>
          <a:lstStyle/>
          <a:p>
            <a:fld id="{DB64A563-7CAD-4DA5-9607-A12D90E6D2EF}" type="slidenum">
              <a:rPr lang="fr-CH" smtClean="0"/>
              <a:t>‹#›</a:t>
            </a:fld>
            <a:endParaRPr lang="fr-CH"/>
          </a:p>
        </p:txBody>
      </p:sp>
    </p:spTree>
    <p:extLst>
      <p:ext uri="{BB962C8B-B14F-4D97-AF65-F5344CB8AC3E}">
        <p14:creationId xmlns:p14="http://schemas.microsoft.com/office/powerpoint/2010/main" val="3203258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EN-HE Group</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EN-HE Group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EN-HE Group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fr-FR"/>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EN-HE Group</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EN-HE Group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YYYY-MM-DD</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EN-HE Group</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fr-FR"/>
              <a:t>YYYY-MM-DD</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EN-HE Group</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6"/>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7"/>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 id="2147483679" r:id="rId24"/>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 Id="rId4" Type="http://schemas.openxmlformats.org/officeDocument/2006/relationships/image" Target="../media/image40.jpe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44.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13" Type="http://schemas.microsoft.com/office/2007/relationships/hdphoto" Target="../media/hdphoto3.wdp"/><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4.png"/><Relationship Id="rId17" Type="http://schemas.openxmlformats.org/officeDocument/2006/relationships/image" Target="../media/image17.png"/><Relationship Id="rId2" Type="http://schemas.openxmlformats.org/officeDocument/2006/relationships/image" Target="../media/image6.png"/><Relationship Id="rId16" Type="http://schemas.microsoft.com/office/2007/relationships/hdphoto" Target="../media/hdphoto4.wdp"/><Relationship Id="rId1" Type="http://schemas.openxmlformats.org/officeDocument/2006/relationships/slideLayout" Target="../slideLayouts/slideLayout23.xml"/><Relationship Id="rId6" Type="http://schemas.openxmlformats.org/officeDocument/2006/relationships/image" Target="../media/image10.png"/><Relationship Id="rId11" Type="http://schemas.microsoft.com/office/2007/relationships/hdphoto" Target="../media/hdphoto2.wdp"/><Relationship Id="rId5" Type="http://schemas.openxmlformats.org/officeDocument/2006/relationships/image" Target="../media/image9.jpeg"/><Relationship Id="rId15" Type="http://schemas.openxmlformats.org/officeDocument/2006/relationships/image" Target="../media/image16.png"/><Relationship Id="rId10" Type="http://schemas.openxmlformats.org/officeDocument/2006/relationships/image" Target="../media/image13.png"/><Relationship Id="rId4" Type="http://schemas.openxmlformats.org/officeDocument/2006/relationships/image" Target="../media/image8.png"/><Relationship Id="rId9" Type="http://schemas.openxmlformats.org/officeDocument/2006/relationships/image" Target="../media/image12.jpeg"/><Relationship Id="rId14" Type="http://schemas.openxmlformats.org/officeDocument/2006/relationships/image" Target="../media/image15.jpeg"/></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22.jpe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32.jpeg"/><Relationship Id="rId2" Type="http://schemas.openxmlformats.org/officeDocument/2006/relationships/image" Target="../media/image28.jpg"/><Relationship Id="rId1" Type="http://schemas.openxmlformats.org/officeDocument/2006/relationships/slideLayout" Target="../slideLayouts/slideLayout4.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 Id="rId4" Type="http://schemas.openxmlformats.org/officeDocument/2006/relationships/image" Target="../media/image35.jpe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6.png"/><Relationship Id="rId1" Type="http://schemas.openxmlformats.org/officeDocument/2006/relationships/slideLayout" Target="../slideLayouts/slideLayout4.xml"/><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12473" y="2924944"/>
            <a:ext cx="11376025" cy="2153265"/>
          </a:xfrm>
        </p:spPr>
        <p:txBody>
          <a:bodyPr/>
          <a:lstStyle/>
          <a:p>
            <a:r>
              <a:rPr lang="en-US" dirty="0"/>
              <a:t>EN Department</a:t>
            </a:r>
            <a:br>
              <a:rPr lang="en-US" dirty="0"/>
            </a:br>
            <a:r>
              <a:rPr lang="en-US" dirty="0"/>
              <a:t>Handling Engineering Group (HE)</a:t>
            </a:r>
            <a:br>
              <a:rPr lang="en-US" dirty="0"/>
            </a:br>
            <a:br>
              <a:rPr lang="en-US" dirty="0"/>
            </a:br>
            <a:r>
              <a:rPr lang="en-US" dirty="0"/>
              <a:t>‘Business opportunities’</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37EACF-8F85-402D-80AB-67DFC2D9865C}"/>
              </a:ext>
            </a:extLst>
          </p:cNvPr>
          <p:cNvSpPr>
            <a:spLocks noGrp="1"/>
          </p:cNvSpPr>
          <p:nvPr>
            <p:ph type="title"/>
          </p:nvPr>
        </p:nvSpPr>
        <p:spPr/>
        <p:txBody>
          <a:bodyPr/>
          <a:lstStyle/>
          <a:p>
            <a:r>
              <a:rPr lang="en-GB" dirty="0"/>
              <a:t>Handling and lifting equipment</a:t>
            </a:r>
          </a:p>
        </p:txBody>
      </p:sp>
      <p:sp>
        <p:nvSpPr>
          <p:cNvPr id="4" name="Footer Placeholder 3">
            <a:extLst>
              <a:ext uri="{FF2B5EF4-FFF2-40B4-BE49-F238E27FC236}">
                <a16:creationId xmlns:a16="http://schemas.microsoft.com/office/drawing/2014/main" id="{BBD49AB4-EADB-477E-9350-E9E757F0B99F}"/>
              </a:ext>
            </a:extLst>
          </p:cNvPr>
          <p:cNvSpPr>
            <a:spLocks noGrp="1"/>
          </p:cNvSpPr>
          <p:nvPr>
            <p:ph type="ftr" sz="quarter" idx="11"/>
          </p:nvPr>
        </p:nvSpPr>
        <p:spPr/>
        <p:txBody>
          <a:bodyPr/>
          <a:lstStyle/>
          <a:p>
            <a:r>
              <a:rPr lang="en-US"/>
              <a:t>EN-HE Group</a:t>
            </a:r>
            <a:endParaRPr lang="en-US" dirty="0"/>
          </a:p>
        </p:txBody>
      </p:sp>
      <p:sp>
        <p:nvSpPr>
          <p:cNvPr id="5" name="Slide Number Placeholder 4">
            <a:extLst>
              <a:ext uri="{FF2B5EF4-FFF2-40B4-BE49-F238E27FC236}">
                <a16:creationId xmlns:a16="http://schemas.microsoft.com/office/drawing/2014/main" id="{86370FB7-4B1F-4D9F-A320-5DB39D5461D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6" name="Picture 9">
            <a:extLst>
              <a:ext uri="{FF2B5EF4-FFF2-40B4-BE49-F238E27FC236}">
                <a16:creationId xmlns:a16="http://schemas.microsoft.com/office/drawing/2014/main" id="{A9AA6138-4CB6-4409-A304-0D81559C5881}"/>
              </a:ext>
            </a:extLst>
          </p:cNvPr>
          <p:cNvPicPr preferRelativeResize="0">
            <a:picLocks noChangeAspect="1"/>
          </p:cNvPicPr>
          <p:nvPr/>
        </p:nvPicPr>
        <p:blipFill>
          <a:blip r:embed="rId2"/>
          <a:srcRect l="23604" r="7559" b="2362"/>
          <a:stretch/>
        </p:blipFill>
        <p:spPr>
          <a:xfrm>
            <a:off x="8743388" y="3699560"/>
            <a:ext cx="2537188" cy="2409269"/>
          </a:xfrm>
          <a:prstGeom prst="rect">
            <a:avLst/>
          </a:prstGeom>
          <a:ln>
            <a:noFill/>
          </a:ln>
        </p:spPr>
      </p:pic>
      <p:pic>
        <p:nvPicPr>
          <p:cNvPr id="7" name="Picture 8">
            <a:extLst>
              <a:ext uri="{FF2B5EF4-FFF2-40B4-BE49-F238E27FC236}">
                <a16:creationId xmlns:a16="http://schemas.microsoft.com/office/drawing/2014/main" id="{B7649975-90BF-4903-9FE4-DF76F901CC17}"/>
              </a:ext>
            </a:extLst>
          </p:cNvPr>
          <p:cNvPicPr preferRelativeResize="0">
            <a:picLocks noChangeAspect="1"/>
          </p:cNvPicPr>
          <p:nvPr/>
        </p:nvPicPr>
        <p:blipFill>
          <a:blip r:embed="rId3"/>
          <a:srcRect t="6616" r="5579" b="7443"/>
          <a:stretch/>
        </p:blipFill>
        <p:spPr>
          <a:xfrm>
            <a:off x="7896822" y="1273982"/>
            <a:ext cx="3383754" cy="2309941"/>
          </a:xfrm>
          <a:prstGeom prst="rect">
            <a:avLst/>
          </a:prstGeom>
          <a:ln>
            <a:noFill/>
          </a:ln>
        </p:spPr>
      </p:pic>
      <p:pic>
        <p:nvPicPr>
          <p:cNvPr id="10" name="Content Placeholder 9">
            <a:extLst>
              <a:ext uri="{FF2B5EF4-FFF2-40B4-BE49-F238E27FC236}">
                <a16:creationId xmlns:a16="http://schemas.microsoft.com/office/drawing/2014/main" id="{BEA4C284-CFF2-4A39-BEAA-FA7620EC75A6}"/>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859281" y="1263490"/>
            <a:ext cx="2605493" cy="1954120"/>
          </a:xfrm>
          <a:prstGeom prst="rect">
            <a:avLst/>
          </a:prstGeom>
        </p:spPr>
      </p:pic>
      <p:sp>
        <p:nvSpPr>
          <p:cNvPr id="12" name="TextBox 11">
            <a:extLst>
              <a:ext uri="{FF2B5EF4-FFF2-40B4-BE49-F238E27FC236}">
                <a16:creationId xmlns:a16="http://schemas.microsoft.com/office/drawing/2014/main" id="{3662D582-0AB4-4130-BE49-575BE12A46CB}"/>
              </a:ext>
            </a:extLst>
          </p:cNvPr>
          <p:cNvSpPr txBox="1"/>
          <p:nvPr/>
        </p:nvSpPr>
        <p:spPr>
          <a:xfrm>
            <a:off x="523607" y="1714354"/>
            <a:ext cx="6095010" cy="2882840"/>
          </a:xfrm>
          <a:prstGeom prst="rect">
            <a:avLst/>
          </a:prstGeom>
          <a:noFill/>
        </p:spPr>
        <p:txBody>
          <a:bodyPr wrap="square">
            <a:spAutoFit/>
          </a:bodyPr>
          <a:lstStyle/>
          <a:p>
            <a:pPr marL="36720">
              <a:spcBef>
                <a:spcPts val="400"/>
              </a:spcBef>
              <a:buFont typeface="Arial"/>
            </a:pPr>
            <a:r>
              <a:rPr lang="en-US" sz="2100" b="1" dirty="0">
                <a:solidFill>
                  <a:schemeClr val="tx2"/>
                </a:solidFill>
              </a:rPr>
              <a:t>Overhead cranes</a:t>
            </a:r>
          </a:p>
          <a:p>
            <a:pPr marL="905400" lvl="1" indent="-456840">
              <a:spcAft>
                <a:spcPts val="0"/>
              </a:spcAft>
              <a:buClr>
                <a:srgbClr val="0055A0"/>
              </a:buClr>
              <a:buSzPct val="90000"/>
              <a:buFont typeface="Arial"/>
              <a:buChar char="•"/>
            </a:pPr>
            <a:r>
              <a:rPr lang="en-US" sz="2100" dirty="0">
                <a:solidFill>
                  <a:schemeClr val="tx2"/>
                </a:solidFill>
              </a:rPr>
              <a:t>Capacity up to 280 ton</a:t>
            </a:r>
          </a:p>
          <a:p>
            <a:pPr marL="905400" lvl="1" indent="-456840">
              <a:spcAft>
                <a:spcPts val="0"/>
              </a:spcAft>
              <a:buClr>
                <a:srgbClr val="0055A0"/>
              </a:buClr>
              <a:buSzPct val="90000"/>
              <a:buFont typeface="Arial"/>
              <a:buChar char="•"/>
            </a:pPr>
            <a:r>
              <a:rPr lang="en-US" sz="2100" dirty="0">
                <a:solidFill>
                  <a:schemeClr val="tx2"/>
                </a:solidFill>
              </a:rPr>
              <a:t>Span up to 60 m</a:t>
            </a:r>
          </a:p>
          <a:p>
            <a:pPr marL="905400" lvl="1" indent="-456840">
              <a:spcAft>
                <a:spcPts val="0"/>
              </a:spcAft>
              <a:buClr>
                <a:srgbClr val="0055A0"/>
              </a:buClr>
              <a:buSzPct val="90000"/>
              <a:buFont typeface="Arial"/>
              <a:buChar char="•"/>
            </a:pPr>
            <a:r>
              <a:rPr lang="en-US" sz="2100" dirty="0">
                <a:solidFill>
                  <a:schemeClr val="tx2"/>
                </a:solidFill>
              </a:rPr>
              <a:t>Lifting height up to 140 m</a:t>
            </a:r>
          </a:p>
          <a:p>
            <a:pPr marL="36720">
              <a:spcBef>
                <a:spcPts val="400"/>
              </a:spcBef>
              <a:buFont typeface="Arial"/>
            </a:pPr>
            <a:r>
              <a:rPr lang="en-US" sz="2100" b="1" dirty="0">
                <a:solidFill>
                  <a:schemeClr val="tx2"/>
                </a:solidFill>
              </a:rPr>
              <a:t>Hoists</a:t>
            </a:r>
          </a:p>
          <a:p>
            <a:pPr marL="36720">
              <a:spcBef>
                <a:spcPts val="400"/>
              </a:spcBef>
              <a:buFont typeface="Arial"/>
            </a:pPr>
            <a:endParaRPr lang="en-US" sz="2100" b="1" dirty="0">
              <a:solidFill>
                <a:schemeClr val="tx2"/>
              </a:solidFill>
            </a:endParaRPr>
          </a:p>
          <a:p>
            <a:pPr marL="36720">
              <a:spcBef>
                <a:spcPts val="400"/>
              </a:spcBef>
              <a:buFont typeface="Arial"/>
            </a:pPr>
            <a:r>
              <a:rPr lang="en-US" sz="2100" b="1" dirty="0">
                <a:solidFill>
                  <a:schemeClr val="tx2"/>
                </a:solidFill>
                <a:highlight>
                  <a:srgbClr val="00FFFF"/>
                </a:highlight>
              </a:rPr>
              <a:t>N. purchases / year: 8</a:t>
            </a:r>
          </a:p>
          <a:p>
            <a:pPr marL="36720">
              <a:spcBef>
                <a:spcPts val="400"/>
              </a:spcBef>
              <a:buFont typeface="Arial"/>
            </a:pPr>
            <a:endParaRPr lang="en-US" sz="2100" b="1" dirty="0">
              <a:solidFill>
                <a:schemeClr val="tx2"/>
              </a:solidFill>
            </a:endParaRPr>
          </a:p>
        </p:txBody>
      </p:sp>
      <p:sp>
        <p:nvSpPr>
          <p:cNvPr id="11" name="Text Box 6">
            <a:extLst>
              <a:ext uri="{FF2B5EF4-FFF2-40B4-BE49-F238E27FC236}">
                <a16:creationId xmlns:a16="http://schemas.microsoft.com/office/drawing/2014/main" id="{A4C399D2-10B5-4721-A08D-948EE088084D}"/>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Handling Equipment Management</a:t>
            </a:r>
          </a:p>
        </p:txBody>
      </p:sp>
      <p:sp>
        <p:nvSpPr>
          <p:cNvPr id="13" name="Text Box 6">
            <a:extLst>
              <a:ext uri="{FF2B5EF4-FFF2-40B4-BE49-F238E27FC236}">
                <a16:creationId xmlns:a16="http://schemas.microsoft.com/office/drawing/2014/main" id="{9C306F5B-6120-4361-8ABD-7830ACF4C7E9}"/>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HEM</a:t>
            </a:r>
          </a:p>
        </p:txBody>
      </p:sp>
    </p:spTree>
    <p:extLst>
      <p:ext uri="{BB962C8B-B14F-4D97-AF65-F5344CB8AC3E}">
        <p14:creationId xmlns:p14="http://schemas.microsoft.com/office/powerpoint/2010/main" val="2011590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DD198A-3139-46DB-9C95-E5CCC955299C}"/>
              </a:ext>
            </a:extLst>
          </p:cNvPr>
          <p:cNvSpPr>
            <a:spLocks noGrp="1"/>
          </p:cNvSpPr>
          <p:nvPr>
            <p:ph type="title"/>
          </p:nvPr>
        </p:nvSpPr>
        <p:spPr/>
        <p:txBody>
          <a:bodyPr/>
          <a:lstStyle/>
          <a:p>
            <a:r>
              <a:rPr lang="fr-CH" dirty="0"/>
              <a:t>Equipment &amp; </a:t>
            </a:r>
            <a:r>
              <a:rPr lang="fr-CH" dirty="0" err="1"/>
              <a:t>tools</a:t>
            </a:r>
            <a:endParaRPr lang="en-GB" dirty="0"/>
          </a:p>
        </p:txBody>
      </p:sp>
      <p:sp>
        <p:nvSpPr>
          <p:cNvPr id="5" name="Footer Placeholder 4">
            <a:extLst>
              <a:ext uri="{FF2B5EF4-FFF2-40B4-BE49-F238E27FC236}">
                <a16:creationId xmlns:a16="http://schemas.microsoft.com/office/drawing/2014/main" id="{498A5486-93C4-4BF5-AF71-5D4D5FF94071}"/>
              </a:ext>
            </a:extLst>
          </p:cNvPr>
          <p:cNvSpPr>
            <a:spLocks noGrp="1"/>
          </p:cNvSpPr>
          <p:nvPr>
            <p:ph type="ftr" sz="quarter" idx="11"/>
          </p:nvPr>
        </p:nvSpPr>
        <p:spPr/>
        <p:txBody>
          <a:bodyPr/>
          <a:lstStyle/>
          <a:p>
            <a:r>
              <a:rPr lang="en-US"/>
              <a:t>EN-HE Group</a:t>
            </a:r>
            <a:endParaRPr lang="en-US" dirty="0"/>
          </a:p>
        </p:txBody>
      </p:sp>
      <p:sp>
        <p:nvSpPr>
          <p:cNvPr id="6" name="Slide Number Placeholder 5">
            <a:extLst>
              <a:ext uri="{FF2B5EF4-FFF2-40B4-BE49-F238E27FC236}">
                <a16:creationId xmlns:a16="http://schemas.microsoft.com/office/drawing/2014/main" id="{B6FFD9B2-D5D8-4B6F-B6C5-17DFA6C78E46}"/>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13" name="Text Box 6">
            <a:extLst>
              <a:ext uri="{FF2B5EF4-FFF2-40B4-BE49-F238E27FC236}">
                <a16:creationId xmlns:a16="http://schemas.microsoft.com/office/drawing/2014/main" id="{D08D198A-4F60-4463-9FCA-EA843A92A97A}"/>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lang="en-US" altLang="en-US" sz="1200" b="1" dirty="0">
                <a:solidFill>
                  <a:srgbClr val="0F243E"/>
                </a:solidFill>
                <a:latin typeface="Calibri" panose="020F0502020204030204" pitchFamily="34" charset="0"/>
                <a:cs typeface="Times New Roman" panose="02020603050405020304" pitchFamily="18" charset="0"/>
              </a:rPr>
              <a:t>Project Office</a:t>
            </a:r>
            <a:endPar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endParaRPr>
          </a:p>
        </p:txBody>
      </p:sp>
      <p:sp>
        <p:nvSpPr>
          <p:cNvPr id="14" name="Text Box 6">
            <a:extLst>
              <a:ext uri="{FF2B5EF4-FFF2-40B4-BE49-F238E27FC236}">
                <a16:creationId xmlns:a16="http://schemas.microsoft.com/office/drawing/2014/main" id="{9FFB848D-F02D-43A2-A039-D05AF78B76D6}"/>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lang="en-US" altLang="en-US" sz="1200" b="1" dirty="0">
                <a:solidFill>
                  <a:srgbClr val="0F243E"/>
                </a:solidFill>
                <a:latin typeface="Calibri" panose="020F0502020204030204" pitchFamily="34" charset="0"/>
                <a:cs typeface="Times New Roman" panose="02020603050405020304" pitchFamily="18" charset="0"/>
              </a:rPr>
              <a:t>PO</a:t>
            </a:r>
            <a:endPar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endParaRPr>
          </a:p>
        </p:txBody>
      </p:sp>
      <p:pic>
        <p:nvPicPr>
          <p:cNvPr id="2" name="Picture 1">
            <a:extLst>
              <a:ext uri="{FF2B5EF4-FFF2-40B4-BE49-F238E27FC236}">
                <a16:creationId xmlns:a16="http://schemas.microsoft.com/office/drawing/2014/main" id="{79EDB38A-519B-48B6-AB26-0A10C315B746}"/>
              </a:ext>
            </a:extLst>
          </p:cNvPr>
          <p:cNvPicPr>
            <a:picLocks noChangeAspect="1"/>
          </p:cNvPicPr>
          <p:nvPr/>
        </p:nvPicPr>
        <p:blipFill rotWithShape="1">
          <a:blip r:embed="rId2"/>
          <a:srcRect r="2447" b="7681"/>
          <a:stretch/>
        </p:blipFill>
        <p:spPr>
          <a:xfrm>
            <a:off x="6312025" y="1417989"/>
            <a:ext cx="4320480" cy="1290932"/>
          </a:xfrm>
          <a:prstGeom prst="rect">
            <a:avLst/>
          </a:prstGeom>
        </p:spPr>
      </p:pic>
      <p:grpSp>
        <p:nvGrpSpPr>
          <p:cNvPr id="10" name="Group 9">
            <a:extLst>
              <a:ext uri="{FF2B5EF4-FFF2-40B4-BE49-F238E27FC236}">
                <a16:creationId xmlns:a16="http://schemas.microsoft.com/office/drawing/2014/main" id="{33925C75-FE07-4F09-BE51-7DA13C2FE266}"/>
              </a:ext>
            </a:extLst>
          </p:cNvPr>
          <p:cNvGrpSpPr/>
          <p:nvPr/>
        </p:nvGrpSpPr>
        <p:grpSpPr>
          <a:xfrm>
            <a:off x="7029077" y="3229157"/>
            <a:ext cx="3675435" cy="2288076"/>
            <a:chOff x="7029077" y="3229157"/>
            <a:chExt cx="3675435" cy="2288076"/>
          </a:xfrm>
        </p:grpSpPr>
        <p:pic>
          <p:nvPicPr>
            <p:cNvPr id="7" name="Picture 6">
              <a:extLst>
                <a:ext uri="{FF2B5EF4-FFF2-40B4-BE49-F238E27FC236}">
                  <a16:creationId xmlns:a16="http://schemas.microsoft.com/office/drawing/2014/main" id="{0740DE9B-3DC1-4E62-8585-FEE8648762D9}"/>
                </a:ext>
              </a:extLst>
            </p:cNvPr>
            <p:cNvPicPr>
              <a:picLocks noChangeAspect="1"/>
            </p:cNvPicPr>
            <p:nvPr/>
          </p:nvPicPr>
          <p:blipFill rotWithShape="1">
            <a:blip r:embed="rId3"/>
            <a:srcRect r="979" b="1895"/>
            <a:stretch/>
          </p:blipFill>
          <p:spPr>
            <a:xfrm>
              <a:off x="7029077" y="3229157"/>
              <a:ext cx="3675435" cy="2288076"/>
            </a:xfrm>
            <a:prstGeom prst="rect">
              <a:avLst/>
            </a:prstGeom>
          </p:spPr>
        </p:pic>
        <p:sp>
          <p:nvSpPr>
            <p:cNvPr id="9" name="Rectangle 8">
              <a:extLst>
                <a:ext uri="{FF2B5EF4-FFF2-40B4-BE49-F238E27FC236}">
                  <a16:creationId xmlns:a16="http://schemas.microsoft.com/office/drawing/2014/main" id="{25ECA091-B939-4148-87EA-DA87BE9B3BE8}"/>
                </a:ext>
              </a:extLst>
            </p:cNvPr>
            <p:cNvSpPr/>
            <p:nvPr/>
          </p:nvSpPr>
          <p:spPr>
            <a:xfrm>
              <a:off x="7029077" y="3229157"/>
              <a:ext cx="1155155" cy="1998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TextBox 24">
            <a:extLst>
              <a:ext uri="{FF2B5EF4-FFF2-40B4-BE49-F238E27FC236}">
                <a16:creationId xmlns:a16="http://schemas.microsoft.com/office/drawing/2014/main" id="{9B7B72D7-D78D-4609-855D-2732FA43A381}"/>
              </a:ext>
            </a:extLst>
          </p:cNvPr>
          <p:cNvSpPr txBox="1"/>
          <p:nvPr/>
        </p:nvSpPr>
        <p:spPr>
          <a:xfrm>
            <a:off x="695400" y="1876609"/>
            <a:ext cx="6097022" cy="3397853"/>
          </a:xfrm>
          <a:prstGeom prst="rect">
            <a:avLst/>
          </a:prstGeom>
          <a:noFill/>
        </p:spPr>
        <p:txBody>
          <a:bodyPr wrap="square">
            <a:spAutoFit/>
          </a:bodyPr>
          <a:lstStyle/>
          <a:p>
            <a:pPr>
              <a:lnSpc>
                <a:spcPct val="90000"/>
              </a:lnSpc>
              <a:spcBef>
                <a:spcPts val="1800"/>
              </a:spcBef>
              <a:spcAft>
                <a:spcPts val="400"/>
              </a:spcAft>
            </a:pPr>
            <a:r>
              <a:rPr lang="en-US" sz="2100" b="1" u="sng" dirty="0">
                <a:solidFill>
                  <a:schemeClr val="tx2"/>
                </a:solidFill>
              </a:rPr>
              <a:t>Examples:</a:t>
            </a:r>
          </a:p>
          <a:p>
            <a:pPr marL="379620" marR="0" lvl="0" indent="-342900" algn="l" defTabSz="914400" rtl="0" eaLnBrk="1" fontAlgn="auto" latinLnBrk="0" hangingPunct="1">
              <a:lnSpc>
                <a:spcPct val="100000"/>
              </a:lnSpc>
              <a:spcBef>
                <a:spcPts val="400"/>
              </a:spcBef>
              <a:spcAft>
                <a:spcPts val="0"/>
              </a:spcAft>
              <a:buClrTx/>
              <a:buSzTx/>
              <a:buFontTx/>
              <a:buChar char="-"/>
              <a:tabLst/>
              <a:defRPr/>
            </a:pPr>
            <a:r>
              <a:rPr lang="en-US" sz="2100" dirty="0">
                <a:solidFill>
                  <a:srgbClr val="2F2F2F"/>
                </a:solidFill>
                <a:latin typeface="Arial"/>
              </a:rPr>
              <a:t>Spreaders</a:t>
            </a:r>
          </a:p>
          <a:p>
            <a:pPr marL="379620" marR="0" lvl="0" indent="-342900" algn="l" defTabSz="914400" rtl="0" eaLnBrk="1" fontAlgn="auto" latinLnBrk="0" hangingPunct="1">
              <a:lnSpc>
                <a:spcPct val="100000"/>
              </a:lnSpc>
              <a:spcBef>
                <a:spcPts val="400"/>
              </a:spcBef>
              <a:spcAft>
                <a:spcPts val="0"/>
              </a:spcAft>
              <a:buClrTx/>
              <a:buSzTx/>
              <a:buFontTx/>
              <a:buChar char="-"/>
              <a:tabLst/>
              <a:defRPr/>
            </a:pPr>
            <a:endParaRPr lang="en-US" sz="2100" dirty="0">
              <a:solidFill>
                <a:srgbClr val="2F2F2F"/>
              </a:solidFill>
              <a:latin typeface="Arial"/>
            </a:endParaRPr>
          </a:p>
          <a:p>
            <a:pPr marL="379620" marR="0" lvl="0" indent="-342900" algn="l" defTabSz="914400" rtl="0" eaLnBrk="1" fontAlgn="auto" latinLnBrk="0" hangingPunct="1">
              <a:lnSpc>
                <a:spcPct val="100000"/>
              </a:lnSpc>
              <a:spcBef>
                <a:spcPts val="400"/>
              </a:spcBef>
              <a:spcAft>
                <a:spcPts val="0"/>
              </a:spcAft>
              <a:buClrTx/>
              <a:buSzTx/>
              <a:buFontTx/>
              <a:buChar char="-"/>
              <a:tabLst/>
              <a:defRPr/>
            </a:pPr>
            <a:r>
              <a:rPr lang="en-US" sz="2100" dirty="0">
                <a:solidFill>
                  <a:srgbClr val="2F2F2F"/>
                </a:solidFill>
                <a:latin typeface="Arial"/>
              </a:rPr>
              <a:t>Lifting accessories</a:t>
            </a:r>
          </a:p>
          <a:p>
            <a:pPr marL="36720" marR="0" lvl="0" indent="0" algn="l" defTabSz="914400" rtl="0" eaLnBrk="1" fontAlgn="auto" latinLnBrk="0" hangingPunct="1">
              <a:lnSpc>
                <a:spcPct val="100000"/>
              </a:lnSpc>
              <a:spcBef>
                <a:spcPts val="400"/>
              </a:spcBef>
              <a:spcAft>
                <a:spcPts val="0"/>
              </a:spcAft>
              <a:buClrTx/>
              <a:buSzTx/>
              <a:buFont typeface="Arial"/>
              <a:buNone/>
              <a:tabLst/>
              <a:defRPr/>
            </a:pPr>
            <a:endParaRPr kumimoji="0" lang="en-US" sz="2100" i="0" u="none" strike="noStrike" kern="1200" cap="none" spc="0" normalizeH="0" baseline="0" noProof="0" dirty="0">
              <a:ln>
                <a:noFill/>
              </a:ln>
              <a:solidFill>
                <a:srgbClr val="2F2F2F"/>
              </a:solidFill>
              <a:effectLst/>
              <a:uLnTx/>
              <a:uFillTx/>
              <a:latin typeface="Arial"/>
              <a:ea typeface="+mn-ea"/>
              <a:cs typeface="+mn-cs"/>
            </a:endParaRPr>
          </a:p>
          <a:p>
            <a:pPr marL="36720" marR="0" lvl="0" indent="0" algn="l" defTabSz="914400" rtl="0" eaLnBrk="1" fontAlgn="auto" latinLnBrk="0" hangingPunct="1">
              <a:lnSpc>
                <a:spcPct val="100000"/>
              </a:lnSpc>
              <a:spcBef>
                <a:spcPts val="400"/>
              </a:spcBef>
              <a:spcAft>
                <a:spcPts val="0"/>
              </a:spcAft>
              <a:buClrTx/>
              <a:buSzTx/>
              <a:buFont typeface="Arial"/>
              <a:buNone/>
              <a:tabLst/>
              <a:defRPr/>
            </a:pPr>
            <a:r>
              <a:rPr lang="en-US" sz="2100" dirty="0">
                <a:solidFill>
                  <a:srgbClr val="2F2F2F"/>
                </a:solidFill>
                <a:latin typeface="Arial"/>
              </a:rPr>
              <a:t>-   Shielded doors</a:t>
            </a:r>
            <a:endParaRPr kumimoji="0" lang="en-US" sz="2100" i="0" u="none" strike="noStrike" kern="1200" cap="none" spc="0" normalizeH="0" baseline="0" noProof="0" dirty="0">
              <a:ln>
                <a:noFill/>
              </a:ln>
              <a:solidFill>
                <a:srgbClr val="2F2F2F"/>
              </a:solidFill>
              <a:effectLst/>
              <a:uLnTx/>
              <a:uFillTx/>
              <a:latin typeface="Arial"/>
              <a:ea typeface="+mn-ea"/>
              <a:cs typeface="+mn-cs"/>
            </a:endParaRPr>
          </a:p>
          <a:p>
            <a:pPr marL="36720" marR="0" lvl="0" indent="0" algn="l" defTabSz="914400" rtl="0" eaLnBrk="1" fontAlgn="auto" latinLnBrk="0" hangingPunct="1">
              <a:lnSpc>
                <a:spcPct val="100000"/>
              </a:lnSpc>
              <a:spcBef>
                <a:spcPts val="400"/>
              </a:spcBef>
              <a:spcAft>
                <a:spcPts val="0"/>
              </a:spcAft>
              <a:buClrTx/>
              <a:buSzTx/>
              <a:buFont typeface="Arial"/>
              <a:buNone/>
              <a:tabLst/>
              <a:defRPr/>
            </a:pPr>
            <a:endParaRPr kumimoji="0" lang="en-US" sz="2100" b="1" i="0" u="none" strike="noStrike" kern="1200" cap="none" spc="0" normalizeH="0" baseline="0" noProof="0" dirty="0">
              <a:ln>
                <a:noFill/>
              </a:ln>
              <a:solidFill>
                <a:srgbClr val="2F2F2F"/>
              </a:solidFill>
              <a:effectLst/>
              <a:uLnTx/>
              <a:uFillTx/>
              <a:latin typeface="Arial"/>
              <a:ea typeface="+mn-ea"/>
              <a:cs typeface="+mn-cs"/>
            </a:endParaRPr>
          </a:p>
          <a:p>
            <a:pPr marL="36720" marR="0" lvl="0" indent="0" algn="l" defTabSz="914400" rtl="0" eaLnBrk="1" fontAlgn="auto" latinLnBrk="0" hangingPunct="1">
              <a:lnSpc>
                <a:spcPct val="100000"/>
              </a:lnSpc>
              <a:spcBef>
                <a:spcPts val="400"/>
              </a:spcBef>
              <a:spcAft>
                <a:spcPts val="0"/>
              </a:spcAft>
              <a:buClrTx/>
              <a:buSzTx/>
              <a:buFont typeface="Arial"/>
              <a:buNone/>
              <a:tabLst/>
              <a:defRPr/>
            </a:pPr>
            <a:endParaRPr kumimoji="0" lang="en-US" sz="2100" b="1" i="0" u="none" strike="noStrike" kern="1200" cap="none" spc="0" normalizeH="0" baseline="0" noProof="0" dirty="0">
              <a:ln>
                <a:noFill/>
              </a:ln>
              <a:solidFill>
                <a:srgbClr val="2F2F2F"/>
              </a:solidFill>
              <a:effectLst/>
              <a:uLnTx/>
              <a:uFillTx/>
              <a:latin typeface="Arial"/>
              <a:ea typeface="+mn-ea"/>
              <a:cs typeface="+mn-cs"/>
            </a:endParaRPr>
          </a:p>
          <a:p>
            <a:pPr marL="36720" marR="0" lvl="0" indent="0" algn="l" defTabSz="914400" rtl="0" eaLnBrk="1" fontAlgn="auto" latinLnBrk="0" hangingPunct="1">
              <a:lnSpc>
                <a:spcPct val="90000"/>
              </a:lnSpc>
              <a:spcBef>
                <a:spcPts val="400"/>
              </a:spcBef>
              <a:spcAft>
                <a:spcPts val="400"/>
              </a:spcAft>
              <a:buClrTx/>
              <a:buSzTx/>
              <a:buFont typeface="Arial"/>
              <a:buNone/>
              <a:tabLst/>
              <a:defRPr/>
            </a:pPr>
            <a:r>
              <a:rPr kumimoji="0" lang="en-US" sz="2100" b="1" i="0" u="none" strike="noStrike" kern="1200" cap="none" spc="0" normalizeH="0" baseline="0" noProof="0" dirty="0">
                <a:ln>
                  <a:noFill/>
                </a:ln>
                <a:solidFill>
                  <a:srgbClr val="2F2F2F"/>
                </a:solidFill>
                <a:effectLst/>
                <a:highlight>
                  <a:srgbClr val="00FFFF"/>
                </a:highlight>
                <a:uLnTx/>
                <a:uFillTx/>
                <a:latin typeface="Arial"/>
                <a:ea typeface="+mn-ea"/>
                <a:cs typeface="+mn-cs"/>
              </a:rPr>
              <a:t>N. purchases / year: 10-20 </a:t>
            </a:r>
            <a:endParaRPr kumimoji="0" lang="en-GB" sz="2100" b="1" i="0" u="none" strike="noStrike" kern="1200" cap="none" spc="0" normalizeH="0" baseline="0" noProof="0" dirty="0">
              <a:ln>
                <a:noFill/>
              </a:ln>
              <a:solidFill>
                <a:srgbClr val="2F2F2F"/>
              </a:solidFill>
              <a:effectLst/>
              <a:highlight>
                <a:srgbClr val="00FFFF"/>
              </a:highlight>
              <a:uLnTx/>
              <a:uFillTx/>
              <a:latin typeface="Arial"/>
              <a:ea typeface="+mn-ea"/>
              <a:cs typeface="+mn-cs"/>
            </a:endParaRPr>
          </a:p>
        </p:txBody>
      </p:sp>
    </p:spTree>
    <p:extLst>
      <p:ext uri="{BB962C8B-B14F-4D97-AF65-F5344CB8AC3E}">
        <p14:creationId xmlns:p14="http://schemas.microsoft.com/office/powerpoint/2010/main" val="3411747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B260B8-6297-43A9-9F02-6017B08B0508}"/>
              </a:ext>
            </a:extLst>
          </p:cNvPr>
          <p:cNvSpPr>
            <a:spLocks noGrp="1"/>
          </p:cNvSpPr>
          <p:nvPr>
            <p:ph type="title"/>
          </p:nvPr>
        </p:nvSpPr>
        <p:spPr/>
        <p:txBody>
          <a:bodyPr/>
          <a:lstStyle/>
          <a:p>
            <a:r>
              <a:rPr lang="en-GB" dirty="0"/>
              <a:t>Industrial trucks - maintenance</a:t>
            </a:r>
          </a:p>
        </p:txBody>
      </p:sp>
      <p:sp>
        <p:nvSpPr>
          <p:cNvPr id="5" name="Footer Placeholder 4">
            <a:extLst>
              <a:ext uri="{FF2B5EF4-FFF2-40B4-BE49-F238E27FC236}">
                <a16:creationId xmlns:a16="http://schemas.microsoft.com/office/drawing/2014/main" id="{D18748EE-872D-4EE0-AA7A-B83A3298902E}"/>
              </a:ext>
            </a:extLst>
          </p:cNvPr>
          <p:cNvSpPr>
            <a:spLocks noGrp="1"/>
          </p:cNvSpPr>
          <p:nvPr>
            <p:ph type="ftr" sz="quarter" idx="11"/>
          </p:nvPr>
        </p:nvSpPr>
        <p:spPr/>
        <p:txBody>
          <a:bodyPr/>
          <a:lstStyle/>
          <a:p>
            <a:r>
              <a:rPr lang="en-US"/>
              <a:t>EN-HE Group</a:t>
            </a:r>
            <a:endParaRPr lang="en-US" dirty="0"/>
          </a:p>
        </p:txBody>
      </p:sp>
      <p:sp>
        <p:nvSpPr>
          <p:cNvPr id="6" name="Slide Number Placeholder 5">
            <a:extLst>
              <a:ext uri="{FF2B5EF4-FFF2-40B4-BE49-F238E27FC236}">
                <a16:creationId xmlns:a16="http://schemas.microsoft.com/office/drawing/2014/main" id="{4EAE002F-EE36-4BD9-8F32-E8F70D780A95}"/>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9" name="Text Box 6">
            <a:extLst>
              <a:ext uri="{FF2B5EF4-FFF2-40B4-BE49-F238E27FC236}">
                <a16:creationId xmlns:a16="http://schemas.microsoft.com/office/drawing/2014/main" id="{41CA5657-21BE-42F7-B672-A5E03CD98B2C}"/>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Handling Equipment Management</a:t>
            </a:r>
          </a:p>
        </p:txBody>
      </p:sp>
      <p:sp>
        <p:nvSpPr>
          <p:cNvPr id="10" name="Text Box 6">
            <a:extLst>
              <a:ext uri="{FF2B5EF4-FFF2-40B4-BE49-F238E27FC236}">
                <a16:creationId xmlns:a16="http://schemas.microsoft.com/office/drawing/2014/main" id="{4980E91E-E8F5-45DB-A8D8-4A79D20D3E79}"/>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HEM</a:t>
            </a:r>
          </a:p>
        </p:txBody>
      </p:sp>
      <p:sp>
        <p:nvSpPr>
          <p:cNvPr id="11" name="Content Placeholder 5">
            <a:extLst>
              <a:ext uri="{FF2B5EF4-FFF2-40B4-BE49-F238E27FC236}">
                <a16:creationId xmlns:a16="http://schemas.microsoft.com/office/drawing/2014/main" id="{6B8E1EA1-36E5-4EB9-9424-100895D40549}"/>
              </a:ext>
            </a:extLst>
          </p:cNvPr>
          <p:cNvSpPr txBox="1">
            <a:spLocks/>
          </p:cNvSpPr>
          <p:nvPr/>
        </p:nvSpPr>
        <p:spPr>
          <a:xfrm>
            <a:off x="425918" y="1296742"/>
            <a:ext cx="10566626" cy="352839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b="0" dirty="0"/>
              <a:t>Number of contractors : 1</a:t>
            </a:r>
          </a:p>
          <a:p>
            <a:r>
              <a:rPr lang="en-GB" b="0" dirty="0"/>
              <a:t>Number of assets: ~2300</a:t>
            </a:r>
          </a:p>
          <a:p>
            <a:r>
              <a:rPr lang="en-GB" b="0" dirty="0"/>
              <a:t>Preventative interventions per year : ~ 700</a:t>
            </a:r>
          </a:p>
          <a:p>
            <a:r>
              <a:rPr lang="en-GB" b="0" dirty="0"/>
              <a:t>Corrective interventions per year : ~500</a:t>
            </a:r>
          </a:p>
          <a:p>
            <a:r>
              <a:rPr lang="en-GB" b="0" dirty="0"/>
              <a:t>+ Periodic Safety Inspections once or twice per year of all assets by external notified body</a:t>
            </a:r>
          </a:p>
        </p:txBody>
      </p:sp>
    </p:spTree>
    <p:extLst>
      <p:ext uri="{BB962C8B-B14F-4D97-AF65-F5344CB8AC3E}">
        <p14:creationId xmlns:p14="http://schemas.microsoft.com/office/powerpoint/2010/main" val="284369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B260B8-6297-43A9-9F02-6017B08B0508}"/>
              </a:ext>
            </a:extLst>
          </p:cNvPr>
          <p:cNvSpPr>
            <a:spLocks noGrp="1"/>
          </p:cNvSpPr>
          <p:nvPr>
            <p:ph type="title"/>
          </p:nvPr>
        </p:nvSpPr>
        <p:spPr/>
        <p:txBody>
          <a:bodyPr/>
          <a:lstStyle/>
          <a:p>
            <a:r>
              <a:rPr lang="en-GB" dirty="0"/>
              <a:t>Passenger &amp; goods lifts - maintenance</a:t>
            </a:r>
          </a:p>
        </p:txBody>
      </p:sp>
      <p:sp>
        <p:nvSpPr>
          <p:cNvPr id="5" name="Footer Placeholder 4">
            <a:extLst>
              <a:ext uri="{FF2B5EF4-FFF2-40B4-BE49-F238E27FC236}">
                <a16:creationId xmlns:a16="http://schemas.microsoft.com/office/drawing/2014/main" id="{D18748EE-872D-4EE0-AA7A-B83A3298902E}"/>
              </a:ext>
            </a:extLst>
          </p:cNvPr>
          <p:cNvSpPr>
            <a:spLocks noGrp="1"/>
          </p:cNvSpPr>
          <p:nvPr>
            <p:ph type="ftr" sz="quarter" idx="11"/>
          </p:nvPr>
        </p:nvSpPr>
        <p:spPr/>
        <p:txBody>
          <a:bodyPr/>
          <a:lstStyle/>
          <a:p>
            <a:r>
              <a:rPr lang="en-US"/>
              <a:t>EN-HE Group</a:t>
            </a:r>
            <a:endParaRPr lang="en-US" dirty="0"/>
          </a:p>
        </p:txBody>
      </p:sp>
      <p:sp>
        <p:nvSpPr>
          <p:cNvPr id="6" name="Slide Number Placeholder 5">
            <a:extLst>
              <a:ext uri="{FF2B5EF4-FFF2-40B4-BE49-F238E27FC236}">
                <a16:creationId xmlns:a16="http://schemas.microsoft.com/office/drawing/2014/main" id="{4EAE002F-EE36-4BD9-8F32-E8F70D780A95}"/>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9" name="Text Box 6">
            <a:extLst>
              <a:ext uri="{FF2B5EF4-FFF2-40B4-BE49-F238E27FC236}">
                <a16:creationId xmlns:a16="http://schemas.microsoft.com/office/drawing/2014/main" id="{41CA5657-21BE-42F7-B672-A5E03CD98B2C}"/>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Handling Equipment Management</a:t>
            </a:r>
          </a:p>
        </p:txBody>
      </p:sp>
      <p:sp>
        <p:nvSpPr>
          <p:cNvPr id="10" name="Text Box 6">
            <a:extLst>
              <a:ext uri="{FF2B5EF4-FFF2-40B4-BE49-F238E27FC236}">
                <a16:creationId xmlns:a16="http://schemas.microsoft.com/office/drawing/2014/main" id="{4980E91E-E8F5-45DB-A8D8-4A79D20D3E79}"/>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HEM</a:t>
            </a:r>
          </a:p>
        </p:txBody>
      </p:sp>
      <p:sp>
        <p:nvSpPr>
          <p:cNvPr id="8" name="Content Placeholder 5">
            <a:extLst>
              <a:ext uri="{FF2B5EF4-FFF2-40B4-BE49-F238E27FC236}">
                <a16:creationId xmlns:a16="http://schemas.microsoft.com/office/drawing/2014/main" id="{3A4E16CC-BBEE-43E7-863A-59590912C281}"/>
              </a:ext>
            </a:extLst>
          </p:cNvPr>
          <p:cNvSpPr txBox="1">
            <a:spLocks/>
          </p:cNvSpPr>
          <p:nvPr/>
        </p:nvSpPr>
        <p:spPr>
          <a:xfrm>
            <a:off x="425918" y="1296742"/>
            <a:ext cx="10566626" cy="352839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b="0" dirty="0"/>
              <a:t>Number of contractors : 2</a:t>
            </a:r>
          </a:p>
          <a:p>
            <a:r>
              <a:rPr lang="en-GB" b="0" dirty="0"/>
              <a:t>Number of assets: ~130</a:t>
            </a:r>
          </a:p>
          <a:p>
            <a:r>
              <a:rPr lang="en-GB" b="0" dirty="0"/>
              <a:t>Preventative interventions per year : ~ 1400</a:t>
            </a:r>
          </a:p>
          <a:p>
            <a:r>
              <a:rPr lang="en-GB" b="0" dirty="0"/>
              <a:t>Corrective interventions per year : ~300</a:t>
            </a:r>
          </a:p>
          <a:p>
            <a:r>
              <a:rPr lang="en-GB" b="0" dirty="0"/>
              <a:t>+ Periodic Safety Inspections once per year of all assets by external notified body</a:t>
            </a:r>
          </a:p>
        </p:txBody>
      </p:sp>
    </p:spTree>
    <p:extLst>
      <p:ext uri="{BB962C8B-B14F-4D97-AF65-F5344CB8AC3E}">
        <p14:creationId xmlns:p14="http://schemas.microsoft.com/office/powerpoint/2010/main" val="464159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B260B8-6297-43A9-9F02-6017B08B0508}"/>
              </a:ext>
            </a:extLst>
          </p:cNvPr>
          <p:cNvSpPr>
            <a:spLocks noGrp="1"/>
          </p:cNvSpPr>
          <p:nvPr>
            <p:ph type="title"/>
          </p:nvPr>
        </p:nvSpPr>
        <p:spPr/>
        <p:txBody>
          <a:bodyPr/>
          <a:lstStyle/>
          <a:p>
            <a:r>
              <a:rPr lang="en-GB" dirty="0"/>
              <a:t>Handling &amp; lifting eq. - maintenance</a:t>
            </a:r>
          </a:p>
        </p:txBody>
      </p:sp>
      <p:sp>
        <p:nvSpPr>
          <p:cNvPr id="5" name="Footer Placeholder 4">
            <a:extLst>
              <a:ext uri="{FF2B5EF4-FFF2-40B4-BE49-F238E27FC236}">
                <a16:creationId xmlns:a16="http://schemas.microsoft.com/office/drawing/2014/main" id="{D18748EE-872D-4EE0-AA7A-B83A3298902E}"/>
              </a:ext>
            </a:extLst>
          </p:cNvPr>
          <p:cNvSpPr>
            <a:spLocks noGrp="1"/>
          </p:cNvSpPr>
          <p:nvPr>
            <p:ph type="ftr" sz="quarter" idx="11"/>
          </p:nvPr>
        </p:nvSpPr>
        <p:spPr/>
        <p:txBody>
          <a:bodyPr/>
          <a:lstStyle/>
          <a:p>
            <a:r>
              <a:rPr lang="en-US"/>
              <a:t>EN-HE Group</a:t>
            </a:r>
            <a:endParaRPr lang="en-US" dirty="0"/>
          </a:p>
        </p:txBody>
      </p:sp>
      <p:sp>
        <p:nvSpPr>
          <p:cNvPr id="6" name="Slide Number Placeholder 5">
            <a:extLst>
              <a:ext uri="{FF2B5EF4-FFF2-40B4-BE49-F238E27FC236}">
                <a16:creationId xmlns:a16="http://schemas.microsoft.com/office/drawing/2014/main" id="{4EAE002F-EE36-4BD9-8F32-E8F70D780A95}"/>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9" name="Text Box 6">
            <a:extLst>
              <a:ext uri="{FF2B5EF4-FFF2-40B4-BE49-F238E27FC236}">
                <a16:creationId xmlns:a16="http://schemas.microsoft.com/office/drawing/2014/main" id="{41CA5657-21BE-42F7-B672-A5E03CD98B2C}"/>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Handling Equipment Management</a:t>
            </a:r>
          </a:p>
        </p:txBody>
      </p:sp>
      <p:sp>
        <p:nvSpPr>
          <p:cNvPr id="10" name="Text Box 6">
            <a:extLst>
              <a:ext uri="{FF2B5EF4-FFF2-40B4-BE49-F238E27FC236}">
                <a16:creationId xmlns:a16="http://schemas.microsoft.com/office/drawing/2014/main" id="{4980E91E-E8F5-45DB-A8D8-4A79D20D3E79}"/>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HEM</a:t>
            </a:r>
          </a:p>
        </p:txBody>
      </p:sp>
      <p:sp>
        <p:nvSpPr>
          <p:cNvPr id="8" name="Content Placeholder 5">
            <a:extLst>
              <a:ext uri="{FF2B5EF4-FFF2-40B4-BE49-F238E27FC236}">
                <a16:creationId xmlns:a16="http://schemas.microsoft.com/office/drawing/2014/main" id="{3A4E16CC-BBEE-43E7-863A-59590912C281}"/>
              </a:ext>
            </a:extLst>
          </p:cNvPr>
          <p:cNvSpPr txBox="1">
            <a:spLocks/>
          </p:cNvSpPr>
          <p:nvPr/>
        </p:nvSpPr>
        <p:spPr>
          <a:xfrm>
            <a:off x="425918" y="1296742"/>
            <a:ext cx="10566626" cy="352839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b="0" dirty="0"/>
              <a:t>Number of contractors : 1</a:t>
            </a:r>
          </a:p>
          <a:p>
            <a:r>
              <a:rPr lang="en-GB" b="0" dirty="0"/>
              <a:t>Number of assets: ~2500</a:t>
            </a:r>
          </a:p>
          <a:p>
            <a:r>
              <a:rPr lang="en-GB" b="0" dirty="0"/>
              <a:t>Preventative interventions per year : ~ 500</a:t>
            </a:r>
          </a:p>
          <a:p>
            <a:r>
              <a:rPr lang="en-GB" b="0" dirty="0"/>
              <a:t>Corrective interventions per year : ~250</a:t>
            </a:r>
          </a:p>
          <a:p>
            <a:r>
              <a:rPr lang="en-GB" b="0" dirty="0"/>
              <a:t>+ Periodic Safety Inspections once per year of all assets by external notified body</a:t>
            </a:r>
          </a:p>
        </p:txBody>
      </p:sp>
    </p:spTree>
    <p:extLst>
      <p:ext uri="{BB962C8B-B14F-4D97-AF65-F5344CB8AC3E}">
        <p14:creationId xmlns:p14="http://schemas.microsoft.com/office/powerpoint/2010/main" val="3800212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B260B8-6297-43A9-9F02-6017B08B0508}"/>
              </a:ext>
            </a:extLst>
          </p:cNvPr>
          <p:cNvSpPr>
            <a:spLocks noGrp="1"/>
          </p:cNvSpPr>
          <p:nvPr>
            <p:ph type="title"/>
          </p:nvPr>
        </p:nvSpPr>
        <p:spPr/>
        <p:txBody>
          <a:bodyPr/>
          <a:lstStyle/>
          <a:p>
            <a:r>
              <a:rPr lang="en-GB" dirty="0"/>
              <a:t>Road trucks – </a:t>
            </a:r>
            <a:r>
              <a:rPr lang="en-GB" sz="2800" dirty="0"/>
              <a:t>supply and maintenance</a:t>
            </a:r>
            <a:endParaRPr lang="en-GB" dirty="0"/>
          </a:p>
        </p:txBody>
      </p:sp>
      <p:sp>
        <p:nvSpPr>
          <p:cNvPr id="5" name="Footer Placeholder 4">
            <a:extLst>
              <a:ext uri="{FF2B5EF4-FFF2-40B4-BE49-F238E27FC236}">
                <a16:creationId xmlns:a16="http://schemas.microsoft.com/office/drawing/2014/main" id="{D18748EE-872D-4EE0-AA7A-B83A3298902E}"/>
              </a:ext>
            </a:extLst>
          </p:cNvPr>
          <p:cNvSpPr>
            <a:spLocks noGrp="1"/>
          </p:cNvSpPr>
          <p:nvPr>
            <p:ph type="ftr" sz="quarter" idx="11"/>
          </p:nvPr>
        </p:nvSpPr>
        <p:spPr/>
        <p:txBody>
          <a:bodyPr/>
          <a:lstStyle/>
          <a:p>
            <a:r>
              <a:rPr lang="en-US" dirty="0"/>
              <a:t>EN-HE Group</a:t>
            </a:r>
          </a:p>
        </p:txBody>
      </p:sp>
      <p:sp>
        <p:nvSpPr>
          <p:cNvPr id="6" name="Slide Number Placeholder 5">
            <a:extLst>
              <a:ext uri="{FF2B5EF4-FFF2-40B4-BE49-F238E27FC236}">
                <a16:creationId xmlns:a16="http://schemas.microsoft.com/office/drawing/2014/main" id="{4EAE002F-EE36-4BD9-8F32-E8F70D780A95}"/>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11" name="Content Placeholder 5">
            <a:extLst>
              <a:ext uri="{FF2B5EF4-FFF2-40B4-BE49-F238E27FC236}">
                <a16:creationId xmlns:a16="http://schemas.microsoft.com/office/drawing/2014/main" id="{6B8E1EA1-36E5-4EB9-9424-100895D40549}"/>
              </a:ext>
            </a:extLst>
          </p:cNvPr>
          <p:cNvSpPr txBox="1">
            <a:spLocks/>
          </p:cNvSpPr>
          <p:nvPr/>
        </p:nvSpPr>
        <p:spPr>
          <a:xfrm>
            <a:off x="425918" y="931870"/>
            <a:ext cx="10566626" cy="352839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700" b="0" dirty="0"/>
              <a:t>Number of contractors : 1</a:t>
            </a:r>
          </a:p>
          <a:p>
            <a:r>
              <a:rPr lang="en-GB" sz="1700" b="0" dirty="0"/>
              <a:t>Number of assets: ~35 trucks and trailers</a:t>
            </a:r>
          </a:p>
          <a:p>
            <a:r>
              <a:rPr lang="en-GB" sz="1700" b="0" dirty="0"/>
              <a:t>Preventative interventions per year : ~ 30</a:t>
            </a:r>
          </a:p>
          <a:p>
            <a:r>
              <a:rPr lang="en-GB" sz="1700" b="0" dirty="0"/>
              <a:t>Corrective interventions per year : ~100</a:t>
            </a:r>
          </a:p>
          <a:p>
            <a:r>
              <a:rPr lang="en-US" sz="1700" dirty="0">
                <a:solidFill>
                  <a:srgbClr val="2F2F2F"/>
                </a:solidFill>
                <a:highlight>
                  <a:srgbClr val="00FFFF"/>
                </a:highlight>
              </a:rPr>
              <a:t>N. purchases / year : </a:t>
            </a:r>
            <a:r>
              <a:rPr lang="en-GB" sz="1700" dirty="0">
                <a:highlight>
                  <a:srgbClr val="00FFFF"/>
                </a:highlight>
              </a:rPr>
              <a:t>~1</a:t>
            </a:r>
          </a:p>
          <a:p>
            <a:endParaRPr lang="en-GB" sz="1700" b="0" dirty="0"/>
          </a:p>
        </p:txBody>
      </p:sp>
      <p:sp>
        <p:nvSpPr>
          <p:cNvPr id="8" name="Text Box 6">
            <a:extLst>
              <a:ext uri="{FF2B5EF4-FFF2-40B4-BE49-F238E27FC236}">
                <a16:creationId xmlns:a16="http://schemas.microsoft.com/office/drawing/2014/main" id="{B0ED9BA1-06B3-4D54-9522-65DDD68725FB}"/>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lang="en-US" altLang="en-US" sz="1200" b="1" dirty="0">
                <a:solidFill>
                  <a:srgbClr val="0F243E"/>
                </a:solidFill>
                <a:latin typeface="Calibri" panose="020F0502020204030204" pitchFamily="34" charset="0"/>
                <a:cs typeface="Times New Roman" panose="02020603050405020304" pitchFamily="18" charset="0"/>
              </a:rPr>
              <a:t>Project Office</a:t>
            </a:r>
            <a:endPar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endParaRPr>
          </a:p>
        </p:txBody>
      </p:sp>
      <p:sp>
        <p:nvSpPr>
          <p:cNvPr id="12" name="Text Box 6">
            <a:extLst>
              <a:ext uri="{FF2B5EF4-FFF2-40B4-BE49-F238E27FC236}">
                <a16:creationId xmlns:a16="http://schemas.microsoft.com/office/drawing/2014/main" id="{04E65771-F917-4CC5-A00E-7A1BF7B7A0C9}"/>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lang="en-US" altLang="en-US" sz="1200" b="1" dirty="0">
                <a:solidFill>
                  <a:srgbClr val="0F243E"/>
                </a:solidFill>
                <a:latin typeface="Calibri" panose="020F0502020204030204" pitchFamily="34" charset="0"/>
                <a:cs typeface="Times New Roman" panose="02020603050405020304" pitchFamily="18" charset="0"/>
              </a:rPr>
              <a:t>PO</a:t>
            </a:r>
            <a:endPar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endParaRPr>
          </a:p>
        </p:txBody>
      </p:sp>
      <p:sp>
        <p:nvSpPr>
          <p:cNvPr id="13" name="Title 2">
            <a:extLst>
              <a:ext uri="{FF2B5EF4-FFF2-40B4-BE49-F238E27FC236}">
                <a16:creationId xmlns:a16="http://schemas.microsoft.com/office/drawing/2014/main" id="{A38AA898-C6D3-47D8-873D-0EBB4B96E69B}"/>
              </a:ext>
            </a:extLst>
          </p:cNvPr>
          <p:cNvSpPr txBox="1">
            <a:spLocks/>
          </p:cNvSpPr>
          <p:nvPr/>
        </p:nvSpPr>
        <p:spPr>
          <a:xfrm>
            <a:off x="321776" y="3325819"/>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dirty="0"/>
              <a:t>Vans – </a:t>
            </a:r>
            <a:r>
              <a:rPr lang="en-GB" sz="2800" dirty="0"/>
              <a:t>supply and maintenance</a:t>
            </a:r>
          </a:p>
          <a:p>
            <a:endParaRPr lang="en-GB" dirty="0"/>
          </a:p>
        </p:txBody>
      </p:sp>
      <p:sp>
        <p:nvSpPr>
          <p:cNvPr id="14" name="Content Placeholder 5">
            <a:extLst>
              <a:ext uri="{FF2B5EF4-FFF2-40B4-BE49-F238E27FC236}">
                <a16:creationId xmlns:a16="http://schemas.microsoft.com/office/drawing/2014/main" id="{F1C8E7B3-DF5E-4400-A964-43E908753C41}"/>
              </a:ext>
            </a:extLst>
          </p:cNvPr>
          <p:cNvSpPr txBox="1">
            <a:spLocks/>
          </p:cNvSpPr>
          <p:nvPr/>
        </p:nvSpPr>
        <p:spPr>
          <a:xfrm>
            <a:off x="407988" y="3900982"/>
            <a:ext cx="10566626" cy="153187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700" b="0" dirty="0"/>
              <a:t>Number of contractors : 1</a:t>
            </a:r>
          </a:p>
          <a:p>
            <a:r>
              <a:rPr lang="en-GB" sz="1700" b="0" dirty="0"/>
              <a:t>Number of assets: ~35</a:t>
            </a:r>
          </a:p>
          <a:p>
            <a:r>
              <a:rPr lang="en-GB" sz="1700" b="0" dirty="0"/>
              <a:t>Preventative interventions per year : ~ 40</a:t>
            </a:r>
          </a:p>
          <a:p>
            <a:r>
              <a:rPr lang="en-GB" sz="1700" b="0" dirty="0"/>
              <a:t>Corrective interventions per year : ~30</a:t>
            </a:r>
          </a:p>
          <a:p>
            <a:r>
              <a:rPr lang="en-US" sz="1700" dirty="0">
                <a:solidFill>
                  <a:srgbClr val="2F2F2F"/>
                </a:solidFill>
                <a:highlight>
                  <a:srgbClr val="00FFFF"/>
                </a:highlight>
              </a:rPr>
              <a:t>N. purchases / year : </a:t>
            </a:r>
            <a:r>
              <a:rPr lang="en-GB" sz="1700" dirty="0">
                <a:highlight>
                  <a:srgbClr val="00FFFF"/>
                </a:highlight>
              </a:rPr>
              <a:t>~2</a:t>
            </a:r>
          </a:p>
          <a:p>
            <a:endParaRPr lang="en-GB" sz="1700" b="0" dirty="0"/>
          </a:p>
          <a:p>
            <a:endParaRPr lang="en-GB" sz="1700" b="0" dirty="0">
              <a:highlight>
                <a:srgbClr val="FFFF00"/>
              </a:highlight>
            </a:endParaRPr>
          </a:p>
        </p:txBody>
      </p:sp>
      <p:pic>
        <p:nvPicPr>
          <p:cNvPr id="4" name="Picture 3" descr="A picture containing text, truck, outdoor, road&#10;&#10;Description automatically generated">
            <a:extLst>
              <a:ext uri="{FF2B5EF4-FFF2-40B4-BE49-F238E27FC236}">
                <a16:creationId xmlns:a16="http://schemas.microsoft.com/office/drawing/2014/main" id="{4E43FAE9-7B23-4B1D-A38C-E2DFDD8DEDE9}"/>
              </a:ext>
            </a:extLst>
          </p:cNvPr>
          <p:cNvPicPr>
            <a:picLocks noChangeAspect="1"/>
          </p:cNvPicPr>
          <p:nvPr/>
        </p:nvPicPr>
        <p:blipFill rotWithShape="1">
          <a:blip r:embed="rId2"/>
          <a:srcRect l="-75" t="1590" r="16310" b="-1590"/>
          <a:stretch/>
        </p:blipFill>
        <p:spPr>
          <a:xfrm>
            <a:off x="6975098" y="1565270"/>
            <a:ext cx="4781799" cy="3220614"/>
          </a:xfrm>
          <a:prstGeom prst="rect">
            <a:avLst/>
          </a:prstGeom>
        </p:spPr>
      </p:pic>
    </p:spTree>
    <p:extLst>
      <p:ext uri="{BB962C8B-B14F-4D97-AF65-F5344CB8AC3E}">
        <p14:creationId xmlns:p14="http://schemas.microsoft.com/office/powerpoint/2010/main" val="2819248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DD198A-3139-46DB-9C95-E5CCC955299C}"/>
              </a:ext>
            </a:extLst>
          </p:cNvPr>
          <p:cNvSpPr>
            <a:spLocks noGrp="1"/>
          </p:cNvSpPr>
          <p:nvPr>
            <p:ph type="title"/>
          </p:nvPr>
        </p:nvSpPr>
        <p:spPr/>
        <p:txBody>
          <a:bodyPr/>
          <a:lstStyle/>
          <a:p>
            <a:r>
              <a:rPr lang="en-GB" dirty="0"/>
              <a:t>Handling &amp; transport - operation</a:t>
            </a:r>
          </a:p>
        </p:txBody>
      </p:sp>
      <p:sp>
        <p:nvSpPr>
          <p:cNvPr id="5" name="Footer Placeholder 4">
            <a:extLst>
              <a:ext uri="{FF2B5EF4-FFF2-40B4-BE49-F238E27FC236}">
                <a16:creationId xmlns:a16="http://schemas.microsoft.com/office/drawing/2014/main" id="{498A5486-93C4-4BF5-AF71-5D4D5FF94071}"/>
              </a:ext>
            </a:extLst>
          </p:cNvPr>
          <p:cNvSpPr>
            <a:spLocks noGrp="1"/>
          </p:cNvSpPr>
          <p:nvPr>
            <p:ph type="ftr" sz="quarter" idx="11"/>
          </p:nvPr>
        </p:nvSpPr>
        <p:spPr/>
        <p:txBody>
          <a:bodyPr/>
          <a:lstStyle/>
          <a:p>
            <a:r>
              <a:rPr lang="en-US"/>
              <a:t>EN-HE Group</a:t>
            </a:r>
            <a:endParaRPr lang="en-US" dirty="0"/>
          </a:p>
        </p:txBody>
      </p:sp>
      <p:sp>
        <p:nvSpPr>
          <p:cNvPr id="6" name="Slide Number Placeholder 5">
            <a:extLst>
              <a:ext uri="{FF2B5EF4-FFF2-40B4-BE49-F238E27FC236}">
                <a16:creationId xmlns:a16="http://schemas.microsoft.com/office/drawing/2014/main" id="{B6FFD9B2-D5D8-4B6F-B6C5-17DFA6C78E46}"/>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13" name="Text Box 6">
            <a:extLst>
              <a:ext uri="{FF2B5EF4-FFF2-40B4-BE49-F238E27FC236}">
                <a16:creationId xmlns:a16="http://schemas.microsoft.com/office/drawing/2014/main" id="{D08D198A-4F60-4463-9FCA-EA843A92A97A}"/>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lang="en-US" altLang="en-US" sz="1200" b="1" dirty="0">
                <a:solidFill>
                  <a:srgbClr val="0F243E"/>
                </a:solidFill>
                <a:latin typeface="Calibri" panose="020F0502020204030204" pitchFamily="34" charset="0"/>
                <a:cs typeface="Times New Roman" panose="02020603050405020304" pitchFamily="18" charset="0"/>
              </a:rPr>
              <a:t>Project Office</a:t>
            </a:r>
            <a:endPar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endParaRPr>
          </a:p>
        </p:txBody>
      </p:sp>
      <p:sp>
        <p:nvSpPr>
          <p:cNvPr id="14" name="Text Box 6">
            <a:extLst>
              <a:ext uri="{FF2B5EF4-FFF2-40B4-BE49-F238E27FC236}">
                <a16:creationId xmlns:a16="http://schemas.microsoft.com/office/drawing/2014/main" id="{9FFB848D-F02D-43A2-A039-D05AF78B76D6}"/>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lang="en-US" altLang="en-US" sz="1200" b="1" dirty="0">
                <a:solidFill>
                  <a:srgbClr val="0F243E"/>
                </a:solidFill>
                <a:latin typeface="Calibri" panose="020F0502020204030204" pitchFamily="34" charset="0"/>
                <a:cs typeface="Times New Roman" panose="02020603050405020304" pitchFamily="18" charset="0"/>
              </a:rPr>
              <a:t>PO</a:t>
            </a:r>
            <a:endPar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endParaRPr>
          </a:p>
        </p:txBody>
      </p:sp>
      <p:sp>
        <p:nvSpPr>
          <p:cNvPr id="7" name="Content Placeholder 5">
            <a:extLst>
              <a:ext uri="{FF2B5EF4-FFF2-40B4-BE49-F238E27FC236}">
                <a16:creationId xmlns:a16="http://schemas.microsoft.com/office/drawing/2014/main" id="{B9572364-20AC-4B06-8D58-175CAE8B098A}"/>
              </a:ext>
            </a:extLst>
          </p:cNvPr>
          <p:cNvSpPr txBox="1">
            <a:spLocks/>
          </p:cNvSpPr>
          <p:nvPr/>
        </p:nvSpPr>
        <p:spPr>
          <a:xfrm>
            <a:off x="439780" y="1484784"/>
            <a:ext cx="10566626" cy="352839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b="0" dirty="0"/>
              <a:t>Number of contractors : 1</a:t>
            </a:r>
          </a:p>
          <a:p>
            <a:r>
              <a:rPr lang="en-GB" b="0" dirty="0"/>
              <a:t>Interventions per year </a:t>
            </a:r>
          </a:p>
          <a:p>
            <a:r>
              <a:rPr lang="en-GB" b="0" dirty="0"/>
              <a:t>	Handling: ~ 11’000</a:t>
            </a:r>
          </a:p>
          <a:p>
            <a:r>
              <a:rPr lang="en-GB" b="0" dirty="0"/>
              <a:t>	Road transport: ~5’000</a:t>
            </a:r>
          </a:p>
          <a:p>
            <a:r>
              <a:rPr lang="en-GB" b="0" dirty="0"/>
              <a:t>	Mobile Crane intervention: ~300</a:t>
            </a:r>
          </a:p>
        </p:txBody>
      </p:sp>
    </p:spTree>
    <p:extLst>
      <p:ext uri="{BB962C8B-B14F-4D97-AF65-F5344CB8AC3E}">
        <p14:creationId xmlns:p14="http://schemas.microsoft.com/office/powerpoint/2010/main" val="1539855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0BD728A-7333-4A98-B49E-8EF4498180FF}"/>
              </a:ext>
            </a:extLst>
          </p:cNvPr>
          <p:cNvSpPr>
            <a:spLocks noGrp="1"/>
          </p:cNvSpPr>
          <p:nvPr>
            <p:ph type="ftr" sz="quarter" idx="11"/>
          </p:nvPr>
        </p:nvSpPr>
        <p:spPr/>
        <p:txBody>
          <a:bodyPr/>
          <a:lstStyle/>
          <a:p>
            <a:r>
              <a:rPr lang="en-US"/>
              <a:t>EN-HE Group</a:t>
            </a:r>
            <a:endParaRPr lang="en-US" dirty="0"/>
          </a:p>
        </p:txBody>
      </p:sp>
      <p:sp>
        <p:nvSpPr>
          <p:cNvPr id="4" name="Slide Number Placeholder 3">
            <a:extLst>
              <a:ext uri="{FF2B5EF4-FFF2-40B4-BE49-F238E27FC236}">
                <a16:creationId xmlns:a16="http://schemas.microsoft.com/office/drawing/2014/main" id="{140ECC58-9FDF-4BED-A51C-B1DB55D54DEA}"/>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5" name="Title 4">
            <a:extLst>
              <a:ext uri="{FF2B5EF4-FFF2-40B4-BE49-F238E27FC236}">
                <a16:creationId xmlns:a16="http://schemas.microsoft.com/office/drawing/2014/main" id="{E3953DB1-FB72-4999-AC9F-DA6B59E10A3F}"/>
              </a:ext>
            </a:extLst>
          </p:cNvPr>
          <p:cNvSpPr>
            <a:spLocks noGrp="1"/>
          </p:cNvSpPr>
          <p:nvPr>
            <p:ph type="title"/>
          </p:nvPr>
        </p:nvSpPr>
        <p:spPr/>
        <p:txBody>
          <a:bodyPr/>
          <a:lstStyle/>
          <a:p>
            <a:r>
              <a:rPr lang="en-GB" dirty="0"/>
              <a:t>On-going/future HE procurement – to-date STATUS</a:t>
            </a:r>
          </a:p>
        </p:txBody>
      </p:sp>
      <p:graphicFrame>
        <p:nvGraphicFramePr>
          <p:cNvPr id="8" name="Object 7">
            <a:extLst>
              <a:ext uri="{FF2B5EF4-FFF2-40B4-BE49-F238E27FC236}">
                <a16:creationId xmlns:a16="http://schemas.microsoft.com/office/drawing/2014/main" id="{40AF1E1D-E8F0-42C0-9F28-DB868BF3FA02}"/>
              </a:ext>
            </a:extLst>
          </p:cNvPr>
          <p:cNvGraphicFramePr>
            <a:graphicFrameLocks noChangeAspect="1"/>
          </p:cNvGraphicFramePr>
          <p:nvPr>
            <p:extLst>
              <p:ext uri="{D42A27DB-BD31-4B8C-83A1-F6EECF244321}">
                <p14:modId xmlns:p14="http://schemas.microsoft.com/office/powerpoint/2010/main" val="3476883488"/>
              </p:ext>
            </p:extLst>
          </p:nvPr>
        </p:nvGraphicFramePr>
        <p:xfrm>
          <a:off x="2495550" y="906463"/>
          <a:ext cx="6831013" cy="5159375"/>
        </p:xfrm>
        <a:graphic>
          <a:graphicData uri="http://schemas.openxmlformats.org/presentationml/2006/ole">
            <mc:AlternateContent xmlns:mc="http://schemas.openxmlformats.org/markup-compatibility/2006">
              <mc:Choice xmlns:v="urn:schemas-microsoft-com:vml" Requires="v">
                <p:oleObj spid="_x0000_s1053" name="Worksheet" r:id="rId3" imgW="8927880" imgH="6741503" progId="Excel.Sheet.12">
                  <p:embed/>
                </p:oleObj>
              </mc:Choice>
              <mc:Fallback>
                <p:oleObj name="Worksheet" r:id="rId3" imgW="8927880" imgH="6741503" progId="Excel.Sheet.12">
                  <p:embed/>
                  <p:pic>
                    <p:nvPicPr>
                      <p:cNvPr id="0" name=""/>
                      <p:cNvPicPr/>
                      <p:nvPr/>
                    </p:nvPicPr>
                    <p:blipFill>
                      <a:blip r:embed="rId4"/>
                      <a:stretch>
                        <a:fillRect/>
                      </a:stretch>
                    </p:blipFill>
                    <p:spPr>
                      <a:xfrm>
                        <a:off x="2495550" y="906463"/>
                        <a:ext cx="6831013" cy="5159375"/>
                      </a:xfrm>
                      <a:prstGeom prst="rect">
                        <a:avLst/>
                      </a:prstGeom>
                    </p:spPr>
                  </p:pic>
                </p:oleObj>
              </mc:Fallback>
            </mc:AlternateContent>
          </a:graphicData>
        </a:graphic>
      </p:graphicFrame>
    </p:spTree>
    <p:extLst>
      <p:ext uri="{BB962C8B-B14F-4D97-AF65-F5344CB8AC3E}">
        <p14:creationId xmlns:p14="http://schemas.microsoft.com/office/powerpoint/2010/main" val="3290083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EB188BF7-BB90-4D5A-88B3-CAC760428E8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a:ln>
                  <a:noFill/>
                </a:ln>
                <a:solidFill>
                  <a:srgbClr val="FFFFFF"/>
                </a:solidFill>
                <a:effectLst/>
                <a:uLnTx/>
                <a:uFillTx/>
                <a:latin typeface="Source Sans Pro"/>
                <a:cs typeface="Arial"/>
              </a:rPr>
              <a:t>EN-HE Group</a:t>
            </a:r>
            <a:endParaRPr kumimoji="0" lang="en-US" sz="1200" b="0" i="0" u="none" strike="noStrike" kern="0" cap="none" spc="0" normalizeH="0" baseline="0" noProof="0" dirty="0">
              <a:ln>
                <a:noFill/>
              </a:ln>
              <a:solidFill>
                <a:srgbClr val="FFFFFF"/>
              </a:solidFill>
              <a:effectLst/>
              <a:uLnTx/>
              <a:uFillTx/>
              <a:latin typeface="Source Sans Pro"/>
              <a:cs typeface="Arial"/>
            </a:endParaRPr>
          </a:p>
        </p:txBody>
      </p:sp>
      <p:sp>
        <p:nvSpPr>
          <p:cNvPr id="22" name="TextBox 21">
            <a:extLst>
              <a:ext uri="{FF2B5EF4-FFF2-40B4-BE49-F238E27FC236}">
                <a16:creationId xmlns:a16="http://schemas.microsoft.com/office/drawing/2014/main" id="{3C331C43-48AB-46C5-8BBD-3E23334A5A4C}"/>
              </a:ext>
            </a:extLst>
          </p:cNvPr>
          <p:cNvSpPr txBox="1"/>
          <p:nvPr/>
        </p:nvSpPr>
        <p:spPr>
          <a:xfrm>
            <a:off x="5005586" y="2052799"/>
            <a:ext cx="415498" cy="369332"/>
          </a:xfrm>
          <a:prstGeom prst="rect">
            <a:avLst/>
          </a:prstGeom>
          <a:noFill/>
        </p:spPr>
        <p:txBody>
          <a:bodyPr wrap="none" rtlCol="0">
            <a:spAutoFit/>
          </a:bodyPr>
          <a:lstStyle/>
          <a:p>
            <a:r>
              <a:rPr lang="en-US" dirty="0">
                <a:solidFill>
                  <a:schemeClr val="bg1"/>
                </a:solidFill>
              </a:rPr>
              <a:t>61</a:t>
            </a:r>
          </a:p>
        </p:txBody>
      </p:sp>
      <p:sp>
        <p:nvSpPr>
          <p:cNvPr id="23" name="TextBox 22">
            <a:extLst>
              <a:ext uri="{FF2B5EF4-FFF2-40B4-BE49-F238E27FC236}">
                <a16:creationId xmlns:a16="http://schemas.microsoft.com/office/drawing/2014/main" id="{A902728A-81B9-493A-BE73-CCACA93DFDD1}"/>
              </a:ext>
            </a:extLst>
          </p:cNvPr>
          <p:cNvSpPr txBox="1"/>
          <p:nvPr/>
        </p:nvSpPr>
        <p:spPr>
          <a:xfrm>
            <a:off x="2688905" y="3009720"/>
            <a:ext cx="415498" cy="369332"/>
          </a:xfrm>
          <a:prstGeom prst="rect">
            <a:avLst/>
          </a:prstGeom>
          <a:noFill/>
        </p:spPr>
        <p:txBody>
          <a:bodyPr wrap="none" rtlCol="0">
            <a:spAutoFit/>
          </a:bodyPr>
          <a:lstStyle/>
          <a:p>
            <a:r>
              <a:rPr lang="en-US" dirty="0">
                <a:solidFill>
                  <a:schemeClr val="bg1"/>
                </a:solidFill>
              </a:rPr>
              <a:t>67</a:t>
            </a:r>
          </a:p>
        </p:txBody>
      </p:sp>
      <p:sp>
        <p:nvSpPr>
          <p:cNvPr id="24" name="TextBox 23">
            <a:extLst>
              <a:ext uri="{FF2B5EF4-FFF2-40B4-BE49-F238E27FC236}">
                <a16:creationId xmlns:a16="http://schemas.microsoft.com/office/drawing/2014/main" id="{60A19E45-43D0-480C-A33A-568914B5FDC5}"/>
              </a:ext>
            </a:extLst>
          </p:cNvPr>
          <p:cNvSpPr txBox="1"/>
          <p:nvPr/>
        </p:nvSpPr>
        <p:spPr>
          <a:xfrm>
            <a:off x="5002724" y="2978300"/>
            <a:ext cx="415498" cy="369332"/>
          </a:xfrm>
          <a:prstGeom prst="rect">
            <a:avLst/>
          </a:prstGeom>
          <a:noFill/>
        </p:spPr>
        <p:txBody>
          <a:bodyPr wrap="none" rtlCol="0">
            <a:spAutoFit/>
          </a:bodyPr>
          <a:lstStyle/>
          <a:p>
            <a:r>
              <a:rPr lang="en-US" dirty="0">
                <a:solidFill>
                  <a:schemeClr val="bg1"/>
                </a:solidFill>
              </a:rPr>
              <a:t>11</a:t>
            </a:r>
          </a:p>
        </p:txBody>
      </p:sp>
      <p:sp>
        <p:nvSpPr>
          <p:cNvPr id="25" name="TextBox 24">
            <a:extLst>
              <a:ext uri="{FF2B5EF4-FFF2-40B4-BE49-F238E27FC236}">
                <a16:creationId xmlns:a16="http://schemas.microsoft.com/office/drawing/2014/main" id="{97B9C9B9-AC02-4810-9FDC-1F1F86A01C3E}"/>
              </a:ext>
            </a:extLst>
          </p:cNvPr>
          <p:cNvSpPr txBox="1"/>
          <p:nvPr/>
        </p:nvSpPr>
        <p:spPr>
          <a:xfrm>
            <a:off x="2687950" y="3960395"/>
            <a:ext cx="454801" cy="369332"/>
          </a:xfrm>
          <a:prstGeom prst="rect">
            <a:avLst/>
          </a:prstGeom>
          <a:noFill/>
        </p:spPr>
        <p:txBody>
          <a:bodyPr wrap="square" rtlCol="0">
            <a:spAutoFit/>
          </a:bodyPr>
          <a:lstStyle/>
          <a:p>
            <a:r>
              <a:rPr lang="en-US" dirty="0">
                <a:solidFill>
                  <a:schemeClr val="bg1"/>
                </a:solidFill>
              </a:rPr>
              <a:t>27</a:t>
            </a:r>
          </a:p>
        </p:txBody>
      </p:sp>
      <p:sp>
        <p:nvSpPr>
          <p:cNvPr id="26" name="TextBox 25">
            <a:extLst>
              <a:ext uri="{FF2B5EF4-FFF2-40B4-BE49-F238E27FC236}">
                <a16:creationId xmlns:a16="http://schemas.microsoft.com/office/drawing/2014/main" id="{0A479453-8246-4ABB-8A54-24068513309F}"/>
              </a:ext>
            </a:extLst>
          </p:cNvPr>
          <p:cNvSpPr txBox="1"/>
          <p:nvPr/>
        </p:nvSpPr>
        <p:spPr>
          <a:xfrm>
            <a:off x="5018286" y="3960395"/>
            <a:ext cx="415498" cy="369332"/>
          </a:xfrm>
          <a:prstGeom prst="rect">
            <a:avLst/>
          </a:prstGeom>
          <a:noFill/>
        </p:spPr>
        <p:txBody>
          <a:bodyPr wrap="none" rtlCol="0">
            <a:spAutoFit/>
          </a:bodyPr>
          <a:lstStyle/>
          <a:p>
            <a:r>
              <a:rPr lang="fr-CH" dirty="0">
                <a:solidFill>
                  <a:schemeClr val="bg1"/>
                </a:solidFill>
              </a:rPr>
              <a:t>32</a:t>
            </a:r>
            <a:endParaRPr lang="en-US" dirty="0">
              <a:solidFill>
                <a:schemeClr val="bg1"/>
              </a:solidFill>
            </a:endParaRPr>
          </a:p>
        </p:txBody>
      </p:sp>
      <p:sp>
        <p:nvSpPr>
          <p:cNvPr id="27" name="TextBox 26">
            <a:extLst>
              <a:ext uri="{FF2B5EF4-FFF2-40B4-BE49-F238E27FC236}">
                <a16:creationId xmlns:a16="http://schemas.microsoft.com/office/drawing/2014/main" id="{88AA09CF-4ECE-46AC-9D84-892319DCB063}"/>
              </a:ext>
            </a:extLst>
          </p:cNvPr>
          <p:cNvSpPr txBox="1"/>
          <p:nvPr/>
        </p:nvSpPr>
        <p:spPr>
          <a:xfrm>
            <a:off x="5005586" y="4821860"/>
            <a:ext cx="415498" cy="369332"/>
          </a:xfrm>
          <a:prstGeom prst="rect">
            <a:avLst/>
          </a:prstGeom>
          <a:noFill/>
        </p:spPr>
        <p:txBody>
          <a:bodyPr wrap="none" rtlCol="0">
            <a:spAutoFit/>
          </a:bodyPr>
          <a:lstStyle/>
          <a:p>
            <a:r>
              <a:rPr lang="fr-CH" dirty="0">
                <a:solidFill>
                  <a:schemeClr val="bg1"/>
                </a:solidFill>
              </a:rPr>
              <a:t>76</a:t>
            </a:r>
            <a:endParaRPr lang="en-US" dirty="0">
              <a:solidFill>
                <a:schemeClr val="bg1"/>
              </a:solidFill>
            </a:endParaRPr>
          </a:p>
        </p:txBody>
      </p:sp>
      <p:sp>
        <p:nvSpPr>
          <p:cNvPr id="28" name="TextBox 27">
            <a:extLst>
              <a:ext uri="{FF2B5EF4-FFF2-40B4-BE49-F238E27FC236}">
                <a16:creationId xmlns:a16="http://schemas.microsoft.com/office/drawing/2014/main" id="{08A5A8A5-FAE7-492C-9CCD-914DFF79F032}"/>
              </a:ext>
            </a:extLst>
          </p:cNvPr>
          <p:cNvSpPr txBox="1"/>
          <p:nvPr/>
        </p:nvSpPr>
        <p:spPr>
          <a:xfrm>
            <a:off x="2688905" y="4866464"/>
            <a:ext cx="415498" cy="369332"/>
          </a:xfrm>
          <a:prstGeom prst="rect">
            <a:avLst/>
          </a:prstGeom>
          <a:noFill/>
        </p:spPr>
        <p:txBody>
          <a:bodyPr wrap="none" rtlCol="0">
            <a:spAutoFit/>
          </a:bodyPr>
          <a:lstStyle/>
          <a:p>
            <a:r>
              <a:rPr lang="en-US" dirty="0">
                <a:solidFill>
                  <a:schemeClr val="bg1"/>
                </a:solidFill>
              </a:rPr>
              <a:t>78</a:t>
            </a:r>
          </a:p>
        </p:txBody>
      </p:sp>
      <p:sp>
        <p:nvSpPr>
          <p:cNvPr id="29" name="TextBox 28">
            <a:extLst>
              <a:ext uri="{FF2B5EF4-FFF2-40B4-BE49-F238E27FC236}">
                <a16:creationId xmlns:a16="http://schemas.microsoft.com/office/drawing/2014/main" id="{683EF613-F7D7-45A4-AFCB-3B963C6DF1DF}"/>
              </a:ext>
            </a:extLst>
          </p:cNvPr>
          <p:cNvSpPr txBox="1"/>
          <p:nvPr/>
        </p:nvSpPr>
        <p:spPr>
          <a:xfrm>
            <a:off x="2688905" y="5817139"/>
            <a:ext cx="415498" cy="369332"/>
          </a:xfrm>
          <a:prstGeom prst="rect">
            <a:avLst/>
          </a:prstGeom>
          <a:noFill/>
        </p:spPr>
        <p:txBody>
          <a:bodyPr wrap="none" rtlCol="0">
            <a:spAutoFit/>
          </a:bodyPr>
          <a:lstStyle/>
          <a:p>
            <a:r>
              <a:rPr lang="en-US" dirty="0">
                <a:solidFill>
                  <a:schemeClr val="bg1"/>
                </a:solidFill>
              </a:rPr>
              <a:t>37</a:t>
            </a:r>
          </a:p>
        </p:txBody>
      </p:sp>
      <p:sp>
        <p:nvSpPr>
          <p:cNvPr id="30" name="TextBox 29">
            <a:extLst>
              <a:ext uri="{FF2B5EF4-FFF2-40B4-BE49-F238E27FC236}">
                <a16:creationId xmlns:a16="http://schemas.microsoft.com/office/drawing/2014/main" id="{AA1D5A29-B98B-4E50-9D89-344B117C02E7}"/>
              </a:ext>
            </a:extLst>
          </p:cNvPr>
          <p:cNvSpPr txBox="1"/>
          <p:nvPr/>
        </p:nvSpPr>
        <p:spPr>
          <a:xfrm>
            <a:off x="2787835" y="2029311"/>
            <a:ext cx="300082" cy="369332"/>
          </a:xfrm>
          <a:prstGeom prst="rect">
            <a:avLst/>
          </a:prstGeom>
          <a:noFill/>
        </p:spPr>
        <p:txBody>
          <a:bodyPr wrap="none" rtlCol="0">
            <a:spAutoFit/>
          </a:bodyPr>
          <a:lstStyle/>
          <a:p>
            <a:r>
              <a:rPr lang="en-US" dirty="0">
                <a:solidFill>
                  <a:schemeClr val="bg1"/>
                </a:solidFill>
              </a:rPr>
              <a:t>5</a:t>
            </a:r>
          </a:p>
        </p:txBody>
      </p:sp>
      <p:sp>
        <p:nvSpPr>
          <p:cNvPr id="31" name="Content Placeholder 2">
            <a:extLst>
              <a:ext uri="{FF2B5EF4-FFF2-40B4-BE49-F238E27FC236}">
                <a16:creationId xmlns:a16="http://schemas.microsoft.com/office/drawing/2014/main" id="{D202FC72-7219-4D09-A317-2443C02CB565}"/>
              </a:ext>
            </a:extLst>
          </p:cNvPr>
          <p:cNvSpPr txBox="1">
            <a:spLocks/>
          </p:cNvSpPr>
          <p:nvPr/>
        </p:nvSpPr>
        <p:spPr>
          <a:xfrm>
            <a:off x="7445388" y="1779811"/>
            <a:ext cx="2572920" cy="453405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a:solidFill>
                  <a:srgbClr val="0A4A8E"/>
                </a:solidFill>
              </a:rPr>
              <a:t>Operation</a:t>
            </a:r>
          </a:p>
          <a:p>
            <a:pPr lvl="1"/>
            <a:r>
              <a:rPr lang="en-US" dirty="0">
                <a:solidFill>
                  <a:srgbClr val="0A4A8E"/>
                </a:solidFill>
              </a:rPr>
              <a:t>Infrastructure</a:t>
            </a:r>
          </a:p>
          <a:p>
            <a:pPr lvl="1"/>
            <a:r>
              <a:rPr lang="en-US" dirty="0">
                <a:solidFill>
                  <a:srgbClr val="0A4A8E"/>
                </a:solidFill>
              </a:rPr>
              <a:t>Accelerators</a:t>
            </a:r>
          </a:p>
          <a:p>
            <a:r>
              <a:rPr lang="en-US" dirty="0">
                <a:solidFill>
                  <a:srgbClr val="0A4A8E"/>
                </a:solidFill>
              </a:rPr>
              <a:t>Projects</a:t>
            </a:r>
          </a:p>
          <a:p>
            <a:pPr lvl="1"/>
            <a:r>
              <a:rPr lang="en-US" dirty="0">
                <a:solidFill>
                  <a:srgbClr val="0A4A8E"/>
                </a:solidFill>
              </a:rPr>
              <a:t>Consolidation</a:t>
            </a:r>
          </a:p>
          <a:p>
            <a:pPr lvl="1"/>
            <a:r>
              <a:rPr lang="en-US" dirty="0">
                <a:solidFill>
                  <a:srgbClr val="0A4A8E"/>
                </a:solidFill>
              </a:rPr>
              <a:t>Upgrades</a:t>
            </a:r>
          </a:p>
          <a:p>
            <a:pPr lvl="1"/>
            <a:r>
              <a:rPr lang="en-US" dirty="0">
                <a:solidFill>
                  <a:srgbClr val="0A4A8E"/>
                </a:solidFill>
              </a:rPr>
              <a:t>New facilities</a:t>
            </a:r>
          </a:p>
          <a:p>
            <a:pPr lvl="1"/>
            <a:r>
              <a:rPr lang="en-US" dirty="0">
                <a:solidFill>
                  <a:srgbClr val="0A4A8E"/>
                </a:solidFill>
              </a:rPr>
              <a:t>Design &amp; Manufacturing</a:t>
            </a:r>
          </a:p>
          <a:p>
            <a:r>
              <a:rPr lang="en-US" dirty="0">
                <a:solidFill>
                  <a:srgbClr val="0A4A8E"/>
                </a:solidFill>
              </a:rPr>
              <a:t>Studies</a:t>
            </a:r>
          </a:p>
        </p:txBody>
      </p:sp>
      <p:graphicFrame>
        <p:nvGraphicFramePr>
          <p:cNvPr id="35" name="Diagram 34">
            <a:extLst>
              <a:ext uri="{FF2B5EF4-FFF2-40B4-BE49-F238E27FC236}">
                <a16:creationId xmlns:a16="http://schemas.microsoft.com/office/drawing/2014/main" id="{64B94CAB-ADCF-4A53-ABD3-B1BE7C72527B}"/>
              </a:ext>
            </a:extLst>
          </p:cNvPr>
          <p:cNvGraphicFramePr/>
          <p:nvPr>
            <p:extLst>
              <p:ext uri="{D42A27DB-BD31-4B8C-83A1-F6EECF244321}">
                <p14:modId xmlns:p14="http://schemas.microsoft.com/office/powerpoint/2010/main" val="1297471509"/>
              </p:ext>
            </p:extLst>
          </p:nvPr>
        </p:nvGraphicFramePr>
        <p:xfrm>
          <a:off x="1845576" y="-405499"/>
          <a:ext cx="6566260" cy="7136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 name="Oval 35">
            <a:extLst>
              <a:ext uri="{FF2B5EF4-FFF2-40B4-BE49-F238E27FC236}">
                <a16:creationId xmlns:a16="http://schemas.microsoft.com/office/drawing/2014/main" id="{6AFB562F-A194-4D36-851C-78296BD623DF}"/>
              </a:ext>
            </a:extLst>
          </p:cNvPr>
          <p:cNvSpPr/>
          <p:nvPr/>
        </p:nvSpPr>
        <p:spPr>
          <a:xfrm>
            <a:off x="1618035" y="5185292"/>
            <a:ext cx="2726493" cy="923936"/>
          </a:xfrm>
          <a:prstGeom prst="ellipse">
            <a:avLst/>
          </a:prstGeom>
          <a:noFill/>
          <a:ln w="3810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7" name="TextBox 36">
            <a:extLst>
              <a:ext uri="{FF2B5EF4-FFF2-40B4-BE49-F238E27FC236}">
                <a16:creationId xmlns:a16="http://schemas.microsoft.com/office/drawing/2014/main" id="{AAA3FDF9-963D-408A-AB7A-38298A882649}"/>
              </a:ext>
            </a:extLst>
          </p:cNvPr>
          <p:cNvSpPr txBox="1"/>
          <p:nvPr/>
        </p:nvSpPr>
        <p:spPr>
          <a:xfrm>
            <a:off x="6384032" y="392611"/>
            <a:ext cx="4104456" cy="715840"/>
          </a:xfrm>
          <a:prstGeom prst="rect">
            <a:avLst/>
          </a:prstGeom>
          <a:solidFill>
            <a:srgbClr val="FFFFFF"/>
          </a:solidFill>
        </p:spPr>
        <p:txBody>
          <a:bodyPr vert="horz" lIns="0" tIns="0" rIns="0" bIns="0" rtlCol="0" anchor="t" anchorCtr="0">
            <a:noAutofit/>
          </a:bodyPr>
          <a:lstStyle>
            <a:defPPr>
              <a:defRPr lang="en-US"/>
            </a:defPPr>
            <a:lvl1pPr eaLnBrk="1" hangingPunct="1">
              <a:lnSpc>
                <a:spcPct val="90000"/>
              </a:lnSpc>
              <a:spcBef>
                <a:spcPts val="0"/>
              </a:spcBef>
              <a:buNone/>
              <a:defRPr sz="3600" b="1">
                <a:solidFill>
                  <a:srgbClr val="0A4A8E"/>
                </a:solidFill>
                <a:effectLst>
                  <a:outerShdw blurRad="38100" dist="38100" dir="2700000" algn="tl">
                    <a:srgbClr val="000000">
                      <a:alpha val="43137"/>
                    </a:srgbClr>
                  </a:outerShdw>
                </a:effectLst>
                <a:ea typeface="+mj-ea"/>
                <a:cs typeface="Bookman Old Style"/>
              </a:defRPr>
            </a:lvl1pPr>
          </a:lstStyle>
          <a:p>
            <a:r>
              <a:rPr lang="en-US" dirty="0"/>
              <a:t>EN Department</a:t>
            </a:r>
            <a:endParaRPr lang="en-GB" dirty="0"/>
          </a:p>
        </p:txBody>
      </p:sp>
      <p:sp>
        <p:nvSpPr>
          <p:cNvPr id="2" name="Slide Number Placeholder 1">
            <a:extLst>
              <a:ext uri="{FF2B5EF4-FFF2-40B4-BE49-F238E27FC236}">
                <a16:creationId xmlns:a16="http://schemas.microsoft.com/office/drawing/2014/main" id="{B50A5C1A-6532-48FA-8441-41369F811BEC}"/>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Tree>
    <p:extLst>
      <p:ext uri="{BB962C8B-B14F-4D97-AF65-F5344CB8AC3E}">
        <p14:creationId xmlns:p14="http://schemas.microsoft.com/office/powerpoint/2010/main" val="301034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EB188BF7-BB90-4D5A-88B3-CAC760428E8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a:ln>
                  <a:noFill/>
                </a:ln>
                <a:solidFill>
                  <a:srgbClr val="FFFFFF"/>
                </a:solidFill>
                <a:effectLst/>
                <a:uLnTx/>
                <a:uFillTx/>
                <a:latin typeface="Source Sans Pro"/>
                <a:cs typeface="Arial"/>
              </a:rPr>
              <a:t>EN-HE Group</a:t>
            </a:r>
            <a:endParaRPr kumimoji="0" lang="en-US" sz="1200" b="0" i="0" u="none" strike="noStrike" kern="0" cap="none" spc="0" normalizeH="0" baseline="0" noProof="0" dirty="0">
              <a:ln>
                <a:noFill/>
              </a:ln>
              <a:solidFill>
                <a:srgbClr val="FFFFFF"/>
              </a:solidFill>
              <a:effectLst/>
              <a:uLnTx/>
              <a:uFillTx/>
              <a:latin typeface="Source Sans Pro"/>
              <a:cs typeface="Arial"/>
            </a:endParaRPr>
          </a:p>
        </p:txBody>
      </p:sp>
      <p:sp>
        <p:nvSpPr>
          <p:cNvPr id="18" name="Rectangle 17">
            <a:extLst>
              <a:ext uri="{FF2B5EF4-FFF2-40B4-BE49-F238E27FC236}">
                <a16:creationId xmlns:a16="http://schemas.microsoft.com/office/drawing/2014/main" id="{42CC04A7-95AA-4658-9131-FD4486F4291B}"/>
              </a:ext>
            </a:extLst>
          </p:cNvPr>
          <p:cNvSpPr/>
          <p:nvPr/>
        </p:nvSpPr>
        <p:spPr>
          <a:xfrm>
            <a:off x="1703512" y="1034727"/>
            <a:ext cx="8352928" cy="4770537"/>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A4A8E"/>
                </a:solidFill>
                <a:effectLst/>
                <a:uLnTx/>
                <a:uFillTx/>
                <a:latin typeface="Arial"/>
                <a:ea typeface="+mn-ea"/>
                <a:cs typeface="+mn-cs"/>
              </a:rPr>
              <a:t>From enormous pieces of equipment with unconventional shapes, to extremely delicate detector parts, the careful handling and transportation of components is essential at CERN.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A4A8E"/>
                </a:solidFill>
                <a:effectLst/>
                <a:uLnTx/>
                <a:uFillTx/>
                <a:latin typeface="Arial"/>
                <a:ea typeface="+mn-ea"/>
                <a:cs typeface="+mn-cs"/>
              </a:rPr>
              <a:t>The Handling Engineering (HE) Group prepares, organizes and coordinates all transport and handling operations for the CERN accelerators and experiments as well as the transport of thousands of conventional items, chemical and radioactive products per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A4A8E"/>
                </a:solidFill>
                <a:effectLst/>
                <a:uLnTx/>
                <a:uFillTx/>
                <a:latin typeface="Arial"/>
                <a:ea typeface="+mn-ea"/>
                <a:cs typeface="+mn-cs"/>
              </a:rPr>
              <a:t>The Group is specialized in the design, integration and feasibility studies related to the transport and handling operations. Both standard industrial and custom-built transport and handling equipment is being procured, installed and commissioned.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A4A8E"/>
                </a:solidFill>
                <a:effectLst/>
                <a:uLnTx/>
                <a:uFillTx/>
                <a:latin typeface="Arial"/>
                <a:ea typeface="+mn-ea"/>
                <a:cs typeface="+mn-cs"/>
              </a:rPr>
              <a:t>The Group manages and maintains all the industrial transport, handling and lifting equipment to ensure the perfect performance all along its lifecycle.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A4A8E"/>
                </a:solidFill>
                <a:effectLst/>
                <a:uLnTx/>
                <a:uFillTx/>
                <a:latin typeface="Arial"/>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A4A8E"/>
                </a:solidFill>
                <a:effectLst/>
                <a:uLnTx/>
                <a:uFillTx/>
                <a:latin typeface="Arial"/>
                <a:ea typeface="+mn-ea"/>
                <a:cs typeface="+mn-cs"/>
              </a:rPr>
              <a:t>With the accelerator complex deep underground and about 700 buildings on surface, both passenger and goods lifts are very important. The HE Group is responsible for the purchase, installation and maintenance of all of them, regularly checking their performance.</a:t>
            </a:r>
          </a:p>
        </p:txBody>
      </p:sp>
      <p:pic>
        <p:nvPicPr>
          <p:cNvPr id="19" name="Picture 18">
            <a:extLst>
              <a:ext uri="{FF2B5EF4-FFF2-40B4-BE49-F238E27FC236}">
                <a16:creationId xmlns:a16="http://schemas.microsoft.com/office/drawing/2014/main" id="{2CA95646-E0D6-402F-99DE-D61395CD71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07" y="48721"/>
            <a:ext cx="1580766" cy="1053844"/>
          </a:xfrm>
          <a:prstGeom prst="rect">
            <a:avLst/>
          </a:prstGeom>
        </p:spPr>
      </p:pic>
      <p:pic>
        <p:nvPicPr>
          <p:cNvPr id="20" name="Picture 19">
            <a:extLst>
              <a:ext uri="{FF2B5EF4-FFF2-40B4-BE49-F238E27FC236}">
                <a16:creationId xmlns:a16="http://schemas.microsoft.com/office/drawing/2014/main" id="{125D30A5-63D8-4F15-A2B8-FA6A155C0A69}"/>
              </a:ext>
            </a:extLst>
          </p:cNvPr>
          <p:cNvPicPr>
            <a:picLocks noChangeAspect="1"/>
          </p:cNvPicPr>
          <p:nvPr/>
        </p:nvPicPr>
        <p:blipFill>
          <a:blip r:embed="rId3"/>
          <a:stretch>
            <a:fillRect/>
          </a:stretch>
        </p:blipFill>
        <p:spPr>
          <a:xfrm>
            <a:off x="776582" y="3338151"/>
            <a:ext cx="806907" cy="1080435"/>
          </a:xfrm>
          <a:prstGeom prst="rect">
            <a:avLst/>
          </a:prstGeom>
        </p:spPr>
      </p:pic>
      <p:pic>
        <p:nvPicPr>
          <p:cNvPr id="21" name="Picture 20">
            <a:extLst>
              <a:ext uri="{FF2B5EF4-FFF2-40B4-BE49-F238E27FC236}">
                <a16:creationId xmlns:a16="http://schemas.microsoft.com/office/drawing/2014/main" id="{BCE62D4B-3D5F-4226-9338-B4287E4D20E1}"/>
              </a:ext>
            </a:extLst>
          </p:cNvPr>
          <p:cNvPicPr>
            <a:picLocks noChangeAspect="1"/>
          </p:cNvPicPr>
          <p:nvPr/>
        </p:nvPicPr>
        <p:blipFill>
          <a:blip r:embed="rId4"/>
          <a:stretch>
            <a:fillRect/>
          </a:stretch>
        </p:blipFill>
        <p:spPr>
          <a:xfrm>
            <a:off x="-21509" y="1102565"/>
            <a:ext cx="1580767" cy="1180008"/>
          </a:xfrm>
          <a:prstGeom prst="rect">
            <a:avLst/>
          </a:prstGeom>
        </p:spPr>
      </p:pic>
      <p:pic>
        <p:nvPicPr>
          <p:cNvPr id="32" name="Picture 31">
            <a:extLst>
              <a:ext uri="{FF2B5EF4-FFF2-40B4-BE49-F238E27FC236}">
                <a16:creationId xmlns:a16="http://schemas.microsoft.com/office/drawing/2014/main" id="{97E2C8D5-13A1-44F2-A469-2075DD0085E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050" y="2282573"/>
            <a:ext cx="1582308" cy="1054872"/>
          </a:xfrm>
          <a:prstGeom prst="rect">
            <a:avLst/>
          </a:prstGeom>
        </p:spPr>
      </p:pic>
      <p:pic>
        <p:nvPicPr>
          <p:cNvPr id="34" name="Picture 33">
            <a:extLst>
              <a:ext uri="{FF2B5EF4-FFF2-40B4-BE49-F238E27FC236}">
                <a16:creationId xmlns:a16="http://schemas.microsoft.com/office/drawing/2014/main" id="{D500D4E9-D9D2-4277-850D-1E24D8916CA7}"/>
              </a:ext>
            </a:extLst>
          </p:cNvPr>
          <p:cNvPicPr>
            <a:picLocks noChangeAspect="1"/>
          </p:cNvPicPr>
          <p:nvPr/>
        </p:nvPicPr>
        <p:blipFill>
          <a:blip r:embed="rId6"/>
          <a:stretch>
            <a:fillRect/>
          </a:stretch>
        </p:blipFill>
        <p:spPr>
          <a:xfrm>
            <a:off x="-23050" y="3336417"/>
            <a:ext cx="816864" cy="1082170"/>
          </a:xfrm>
          <a:prstGeom prst="rect">
            <a:avLst/>
          </a:prstGeom>
        </p:spPr>
      </p:pic>
      <p:pic>
        <p:nvPicPr>
          <p:cNvPr id="38" name="Picture 37">
            <a:extLst>
              <a:ext uri="{FF2B5EF4-FFF2-40B4-BE49-F238E27FC236}">
                <a16:creationId xmlns:a16="http://schemas.microsoft.com/office/drawing/2014/main" id="{6EE48ECC-FCF6-4162-A84E-D21CC7B84475}"/>
              </a:ext>
            </a:extLst>
          </p:cNvPr>
          <p:cNvPicPr>
            <a:picLocks noChangeAspect="1"/>
          </p:cNvPicPr>
          <p:nvPr/>
        </p:nvPicPr>
        <p:blipFill>
          <a:blip r:embed="rId7" cstate="screen">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a:ext>
            </a:extLst>
          </a:blip>
          <a:stretch>
            <a:fillRect/>
          </a:stretch>
        </p:blipFill>
        <p:spPr>
          <a:xfrm>
            <a:off x="10221414" y="1101413"/>
            <a:ext cx="1981200" cy="1485901"/>
          </a:xfrm>
          <a:prstGeom prst="rect">
            <a:avLst/>
          </a:prstGeom>
        </p:spPr>
      </p:pic>
      <p:pic>
        <p:nvPicPr>
          <p:cNvPr id="39" name="Picture 38">
            <a:extLst>
              <a:ext uri="{FF2B5EF4-FFF2-40B4-BE49-F238E27FC236}">
                <a16:creationId xmlns:a16="http://schemas.microsoft.com/office/drawing/2014/main" id="{C98FA76E-5164-4062-BC1F-E6BFCEF8DCD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221414" y="2573489"/>
            <a:ext cx="1981200" cy="1485901"/>
          </a:xfrm>
          <a:prstGeom prst="rect">
            <a:avLst/>
          </a:prstGeom>
        </p:spPr>
      </p:pic>
      <p:pic>
        <p:nvPicPr>
          <p:cNvPr id="40" name="Picture 39">
            <a:extLst>
              <a:ext uri="{FF2B5EF4-FFF2-40B4-BE49-F238E27FC236}">
                <a16:creationId xmlns:a16="http://schemas.microsoft.com/office/drawing/2014/main" id="{AD155337-20F6-4750-8153-521EDAA4DC5C}"/>
              </a:ext>
            </a:extLst>
          </p:cNvPr>
          <p:cNvPicPr>
            <a:picLocks noChangeAspect="1"/>
          </p:cNvPicPr>
          <p:nvPr/>
        </p:nvPicPr>
        <p:blipFill>
          <a:blip r:embed="rId10" cstate="screen">
            <a:extLst>
              <a:ext uri="{BEBA8EAE-BF5A-486C-A8C5-ECC9F3942E4B}">
                <a14:imgProps xmlns:a14="http://schemas.microsoft.com/office/drawing/2010/main">
                  <a14:imgLayer r:embed="rId11">
                    <a14:imgEffect>
                      <a14:brightnessContrast contrast="-20000"/>
                    </a14:imgEffect>
                  </a14:imgLayer>
                </a14:imgProps>
              </a:ext>
              <a:ext uri="{28A0092B-C50C-407E-A947-70E740481C1C}">
                <a14:useLocalDpi xmlns:a14="http://schemas.microsoft.com/office/drawing/2010/main"/>
              </a:ext>
            </a:extLst>
          </a:blip>
          <a:stretch>
            <a:fillRect/>
          </a:stretch>
        </p:blipFill>
        <p:spPr>
          <a:xfrm>
            <a:off x="10221414" y="4045566"/>
            <a:ext cx="1995266" cy="968951"/>
          </a:xfrm>
          <a:prstGeom prst="rect">
            <a:avLst/>
          </a:prstGeom>
        </p:spPr>
      </p:pic>
      <p:pic>
        <p:nvPicPr>
          <p:cNvPr id="41" name="Picture 40">
            <a:extLst>
              <a:ext uri="{FF2B5EF4-FFF2-40B4-BE49-F238E27FC236}">
                <a16:creationId xmlns:a16="http://schemas.microsoft.com/office/drawing/2014/main" id="{ADA876B6-39D4-47AF-8EE1-0F37297B5BBD}"/>
              </a:ext>
            </a:extLst>
          </p:cNvPr>
          <p:cNvPicPr>
            <a:picLocks noChangeAspect="1"/>
          </p:cNvPicPr>
          <p:nvPr/>
        </p:nvPicPr>
        <p:blipFill>
          <a:blip r:embed="rId12" cstate="screen">
            <a:extLst>
              <a:ext uri="{BEBA8EAE-BF5A-486C-A8C5-ECC9F3942E4B}">
                <a14:imgProps xmlns:a14="http://schemas.microsoft.com/office/drawing/2010/main">
                  <a14:imgLayer r:embed="rId13">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10221413" y="5014280"/>
            <a:ext cx="1995267" cy="1143809"/>
          </a:xfrm>
          <a:prstGeom prst="rect">
            <a:avLst/>
          </a:prstGeom>
        </p:spPr>
      </p:pic>
      <p:pic>
        <p:nvPicPr>
          <p:cNvPr id="42" name="Picture 41">
            <a:extLst>
              <a:ext uri="{FF2B5EF4-FFF2-40B4-BE49-F238E27FC236}">
                <a16:creationId xmlns:a16="http://schemas.microsoft.com/office/drawing/2014/main" id="{4328DB87-2923-4331-973A-85C2C117F81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24680" y="5421886"/>
            <a:ext cx="1600220" cy="800481"/>
          </a:xfrm>
          <a:prstGeom prst="rect">
            <a:avLst/>
          </a:prstGeom>
        </p:spPr>
      </p:pic>
      <p:pic>
        <p:nvPicPr>
          <p:cNvPr id="43" name="Picture 42" descr="https://cds.cern.ch/record/2742259/files/202009-134_21.jpg?subformat=icon-1440">
            <a:extLst>
              <a:ext uri="{FF2B5EF4-FFF2-40B4-BE49-F238E27FC236}">
                <a16:creationId xmlns:a16="http://schemas.microsoft.com/office/drawing/2014/main" id="{37987F03-ACC3-4BC7-8035-C9CC6BA321C1}"/>
              </a:ext>
            </a:extLst>
          </p:cNvPr>
          <p:cNvPicPr/>
          <p:nvPr/>
        </p:nvPicPr>
        <p:blipFill>
          <a:blip r:embed="rId15" cstate="email">
            <a:extLst>
              <a:ext uri="{BEBA8EAE-BF5A-486C-A8C5-ECC9F3942E4B}">
                <a14:imgProps xmlns:a14="http://schemas.microsoft.com/office/drawing/2010/main">
                  <a14:imgLayer r:embed="rId16">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23081" y="4418586"/>
            <a:ext cx="1600220" cy="1021956"/>
          </a:xfrm>
          <a:prstGeom prst="rect">
            <a:avLst/>
          </a:prstGeom>
          <a:noFill/>
          <a:ln>
            <a:noFill/>
          </a:ln>
        </p:spPr>
      </p:pic>
      <p:pic>
        <p:nvPicPr>
          <p:cNvPr id="44" name="Picture 43">
            <a:extLst>
              <a:ext uri="{FF2B5EF4-FFF2-40B4-BE49-F238E27FC236}">
                <a16:creationId xmlns:a16="http://schemas.microsoft.com/office/drawing/2014/main" id="{15F1816D-BEA3-4F39-B28D-2ECDC0E7A28A}"/>
              </a:ext>
            </a:extLst>
          </p:cNvPr>
          <p:cNvPicPr>
            <a:picLocks noChangeAspect="1"/>
          </p:cNvPicPr>
          <p:nvPr/>
        </p:nvPicPr>
        <p:blipFill>
          <a:blip r:embed="rId17"/>
          <a:stretch>
            <a:fillRect/>
          </a:stretch>
        </p:blipFill>
        <p:spPr>
          <a:xfrm>
            <a:off x="10221415" y="98477"/>
            <a:ext cx="1981200" cy="1012024"/>
          </a:xfrm>
          <a:prstGeom prst="rect">
            <a:avLst/>
          </a:prstGeom>
        </p:spPr>
      </p:pic>
      <p:sp>
        <p:nvSpPr>
          <p:cNvPr id="60" name="Title 1">
            <a:extLst>
              <a:ext uri="{FF2B5EF4-FFF2-40B4-BE49-F238E27FC236}">
                <a16:creationId xmlns:a16="http://schemas.microsoft.com/office/drawing/2014/main" id="{B0D2CB24-9D05-4EF6-8A5D-1F228EF098B7}"/>
              </a:ext>
            </a:extLst>
          </p:cNvPr>
          <p:cNvSpPr txBox="1">
            <a:spLocks/>
          </p:cNvSpPr>
          <p:nvPr/>
        </p:nvSpPr>
        <p:spPr>
          <a:xfrm>
            <a:off x="2334302" y="0"/>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CH" sz="3600" b="1" dirty="0">
                <a:solidFill>
                  <a:srgbClr val="0A4A8E"/>
                </a:solidFill>
                <a:effectLst>
                  <a:outerShdw blurRad="38100" dist="38100" dir="2700000" algn="tl">
                    <a:srgbClr val="000000">
                      <a:alpha val="43137"/>
                    </a:srgbClr>
                  </a:outerShdw>
                </a:effectLst>
                <a:latin typeface="+mn-lt"/>
              </a:rPr>
              <a:t>HE - Handling Engineering Group</a:t>
            </a:r>
            <a:endParaRPr lang="en-GB" sz="3600" b="1" dirty="0">
              <a:solidFill>
                <a:srgbClr val="0A4A8E"/>
              </a:solidFill>
              <a:effectLst>
                <a:outerShdw blurRad="38100" dist="38100" dir="2700000" algn="tl">
                  <a:srgbClr val="000000">
                    <a:alpha val="43137"/>
                  </a:srgbClr>
                </a:outerShdw>
              </a:effectLst>
              <a:latin typeface="+mn-lt"/>
            </a:endParaRPr>
          </a:p>
        </p:txBody>
      </p:sp>
      <p:sp>
        <p:nvSpPr>
          <p:cNvPr id="2" name="Slide Number Placeholder 1">
            <a:extLst>
              <a:ext uri="{FF2B5EF4-FFF2-40B4-BE49-F238E27FC236}">
                <a16:creationId xmlns:a16="http://schemas.microsoft.com/office/drawing/2014/main" id="{C38CBB1B-98D0-4E13-9AEB-07F101365E51}"/>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Tree>
    <p:extLst>
      <p:ext uri="{BB962C8B-B14F-4D97-AF65-F5344CB8AC3E}">
        <p14:creationId xmlns:p14="http://schemas.microsoft.com/office/powerpoint/2010/main" val="3546340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E920C-3DB4-43F2-BD39-2DAD7D4599E7}"/>
              </a:ext>
            </a:extLst>
          </p:cNvPr>
          <p:cNvSpPr>
            <a:spLocks noGrp="1"/>
          </p:cNvSpPr>
          <p:nvPr>
            <p:ph type="title"/>
          </p:nvPr>
        </p:nvSpPr>
        <p:spPr>
          <a:xfrm>
            <a:off x="381150" y="239712"/>
            <a:ext cx="10515600" cy="908121"/>
          </a:xfrm>
        </p:spPr>
        <p:txBody>
          <a:bodyPr/>
          <a:lstStyle/>
          <a:p>
            <a:r>
              <a:rPr lang="fr-CH" dirty="0"/>
              <a:t>Structure chart</a:t>
            </a:r>
          </a:p>
        </p:txBody>
      </p:sp>
      <p:sp>
        <p:nvSpPr>
          <p:cNvPr id="5" name="Footer Placeholder 4">
            <a:extLst>
              <a:ext uri="{FF2B5EF4-FFF2-40B4-BE49-F238E27FC236}">
                <a16:creationId xmlns:a16="http://schemas.microsoft.com/office/drawing/2014/main" id="{E59A898F-7FAA-4924-A118-1A37EA4C1E5F}"/>
              </a:ext>
            </a:extLst>
          </p:cNvPr>
          <p:cNvSpPr>
            <a:spLocks noGrp="1"/>
          </p:cNvSpPr>
          <p:nvPr>
            <p:ph type="ftr" sz="quarter" idx="11"/>
          </p:nvPr>
        </p:nvSpPr>
        <p:spPr/>
        <p:txBody>
          <a:bodyPr/>
          <a:lstStyle/>
          <a:p>
            <a:r>
              <a:rPr lang="fr-CH"/>
              <a:t>EN-HE Group</a:t>
            </a:r>
          </a:p>
        </p:txBody>
      </p:sp>
      <p:sp>
        <p:nvSpPr>
          <p:cNvPr id="7" name="Slide Number Placeholder 6">
            <a:extLst>
              <a:ext uri="{FF2B5EF4-FFF2-40B4-BE49-F238E27FC236}">
                <a16:creationId xmlns:a16="http://schemas.microsoft.com/office/drawing/2014/main" id="{1D7AD03D-AA29-4FBF-8C68-75C7BB0E1D6E}"/>
              </a:ext>
            </a:extLst>
          </p:cNvPr>
          <p:cNvSpPr>
            <a:spLocks noGrp="1"/>
          </p:cNvSpPr>
          <p:nvPr>
            <p:ph type="sldNum" sz="quarter" idx="12"/>
          </p:nvPr>
        </p:nvSpPr>
        <p:spPr/>
        <p:txBody>
          <a:bodyPr/>
          <a:lstStyle/>
          <a:p>
            <a:fld id="{DB64A563-7CAD-4DA5-9607-A12D90E6D2EF}" type="slidenum">
              <a:rPr lang="fr-CH" smtClean="0"/>
              <a:t>4</a:t>
            </a:fld>
            <a:endParaRPr lang="fr-CH"/>
          </a:p>
        </p:txBody>
      </p:sp>
      <p:pic>
        <p:nvPicPr>
          <p:cNvPr id="19" name="Picture 18">
            <a:extLst>
              <a:ext uri="{FF2B5EF4-FFF2-40B4-BE49-F238E27FC236}">
                <a16:creationId xmlns:a16="http://schemas.microsoft.com/office/drawing/2014/main" id="{93458403-1D07-4BD1-838B-20FB9FB548DA}"/>
              </a:ext>
            </a:extLst>
          </p:cNvPr>
          <p:cNvPicPr>
            <a:picLocks noChangeAspect="1"/>
          </p:cNvPicPr>
          <p:nvPr/>
        </p:nvPicPr>
        <p:blipFill rotWithShape="1">
          <a:blip r:embed="rId2"/>
          <a:srcRect l="-710" t="-696" r="710" b="47856"/>
          <a:stretch/>
        </p:blipFill>
        <p:spPr>
          <a:xfrm>
            <a:off x="2820894" y="1628800"/>
            <a:ext cx="5636111" cy="2892686"/>
          </a:xfrm>
          <a:prstGeom prst="rect">
            <a:avLst/>
          </a:prstGeom>
        </p:spPr>
      </p:pic>
    </p:spTree>
    <p:extLst>
      <p:ext uri="{BB962C8B-B14F-4D97-AF65-F5344CB8AC3E}">
        <p14:creationId xmlns:p14="http://schemas.microsoft.com/office/powerpoint/2010/main" val="529904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457EB94-C0C0-4B5C-BCF5-B4C531C6119B}"/>
              </a:ext>
            </a:extLst>
          </p:cNvPr>
          <p:cNvSpPr>
            <a:spLocks noGrp="1"/>
          </p:cNvSpPr>
          <p:nvPr>
            <p:ph type="ftr" sz="quarter" idx="11"/>
          </p:nvPr>
        </p:nvSpPr>
        <p:spPr/>
        <p:txBody>
          <a:bodyPr/>
          <a:lstStyle/>
          <a:p>
            <a:r>
              <a:rPr lang="en-US"/>
              <a:t>EN-HE Group</a:t>
            </a:r>
            <a:endParaRPr lang="en-US" dirty="0"/>
          </a:p>
        </p:txBody>
      </p:sp>
      <p:sp>
        <p:nvSpPr>
          <p:cNvPr id="5" name="Slide Number Placeholder 4">
            <a:extLst>
              <a:ext uri="{FF2B5EF4-FFF2-40B4-BE49-F238E27FC236}">
                <a16:creationId xmlns:a16="http://schemas.microsoft.com/office/drawing/2014/main" id="{067FD808-3700-496B-872C-BEA7BB087DB3}"/>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6" name="Text Box 7">
            <a:extLst>
              <a:ext uri="{FF2B5EF4-FFF2-40B4-BE49-F238E27FC236}">
                <a16:creationId xmlns:a16="http://schemas.microsoft.com/office/drawing/2014/main" id="{20D2E5DA-573E-486F-A39C-E735965A5049}"/>
              </a:ext>
            </a:extLst>
          </p:cNvPr>
          <p:cNvSpPr txBox="1">
            <a:spLocks noChangeArrowheads="1"/>
          </p:cNvSpPr>
          <p:nvPr/>
        </p:nvSpPr>
        <p:spPr bwMode="auto">
          <a:xfrm>
            <a:off x="2936203" y="4797189"/>
            <a:ext cx="8182064" cy="228061"/>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p>
            <a:pPr rtl="0" eaLnBrk="0" fontAlgn="base" hangingPunct="0">
              <a:lnSpc>
                <a:spcPct val="150000"/>
              </a:lnSpc>
              <a:spcBef>
                <a:spcPct val="0"/>
              </a:spcBef>
              <a:spcAft>
                <a:spcPct val="0"/>
              </a:spcAft>
              <a:defRPr/>
            </a:pPr>
            <a:r>
              <a:rPr kumimoji="0" lang="en-GB" sz="1100" b="0" i="0" u="none" strike="noStrike" kern="1200" cap="none" spc="0" normalizeH="0" baseline="0" noProof="0" dirty="0">
                <a:ln>
                  <a:noFill/>
                </a:ln>
                <a:solidFill>
                  <a:srgbClr val="001F60"/>
                </a:solidFill>
                <a:effectLst/>
                <a:uLnTx/>
                <a:uFillTx/>
                <a:latin typeface="Calibri"/>
                <a:ea typeface="Times New Roman"/>
                <a:cs typeface="+mn-cs"/>
              </a:rPr>
              <a:t>		</a:t>
            </a:r>
            <a:r>
              <a:rPr kumimoji="0" lang="en-US" sz="1100" b="0" i="0" u="none" strike="noStrike" kern="1200" cap="none" spc="0" normalizeH="0" baseline="0" noProof="0" dirty="0">
                <a:ln>
                  <a:noFill/>
                </a:ln>
                <a:solidFill>
                  <a:srgbClr val="001F60"/>
                </a:solidFill>
                <a:effectLst/>
                <a:uLnTx/>
                <a:uFillTx/>
                <a:latin typeface="Times New Roman"/>
                <a:ea typeface="Times New Roman"/>
                <a:cs typeface="+mn-cs"/>
              </a:rPr>
              <a:t> </a:t>
            </a:r>
            <a:endParaRPr lang="en-GB" sz="1100" kern="1200" dirty="0">
              <a:solidFill>
                <a:srgbClr val="001F60"/>
              </a:solidFill>
              <a:latin typeface="Calibri"/>
              <a:ea typeface="Times New Roman"/>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GB" sz="1100" b="0" i="0" u="none" strike="noStrike" kern="1200" cap="none" spc="0" normalizeH="0" baseline="0" noProof="0" dirty="0">
              <a:ln>
                <a:noFill/>
              </a:ln>
              <a:solidFill>
                <a:srgbClr val="001F60"/>
              </a:solidFill>
              <a:effectLst/>
              <a:uLnTx/>
              <a:uFillTx/>
              <a:latin typeface="Times New Roman"/>
              <a:ea typeface="Times New Roman"/>
              <a:cs typeface="+mn-cs"/>
            </a:endParaRPr>
          </a:p>
        </p:txBody>
      </p:sp>
      <p:sp>
        <p:nvSpPr>
          <p:cNvPr id="7" name="Text Box 7">
            <a:extLst>
              <a:ext uri="{FF2B5EF4-FFF2-40B4-BE49-F238E27FC236}">
                <a16:creationId xmlns:a16="http://schemas.microsoft.com/office/drawing/2014/main" id="{DED2EEDE-538A-4FE2-9318-491D7A9DD51D}"/>
              </a:ext>
            </a:extLst>
          </p:cNvPr>
          <p:cNvSpPr txBox="1">
            <a:spLocks noChangeArrowheads="1"/>
          </p:cNvSpPr>
          <p:nvPr/>
        </p:nvSpPr>
        <p:spPr bwMode="auto">
          <a:xfrm>
            <a:off x="2927650" y="1186401"/>
            <a:ext cx="2649473" cy="2560320"/>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p>
            <a:pPr rtl="0" eaLnBrk="0" fontAlgn="base" hangingPunct="0">
              <a:lnSpc>
                <a:spcPct val="150000"/>
              </a:lnSpc>
              <a:spcBef>
                <a:spcPct val="0"/>
              </a:spcBef>
              <a:spcAft>
                <a:spcPct val="0"/>
              </a:spcAft>
              <a:defRPr/>
            </a:pPr>
            <a:r>
              <a:rPr lang="en-GB" sz="1200" kern="1200" dirty="0">
                <a:solidFill>
                  <a:srgbClr val="0F243E"/>
                </a:solidFill>
                <a:latin typeface="Calibri"/>
                <a:ea typeface="Times New Roman"/>
              </a:rPr>
              <a:t>Travelling cranes</a:t>
            </a:r>
            <a:r>
              <a:rPr lang="en-GB" sz="1200" dirty="0">
                <a:solidFill>
                  <a:srgbClr val="0F243E"/>
                </a:solidFill>
                <a:latin typeface="Calibri"/>
                <a:ea typeface="Times New Roman"/>
              </a:rPr>
              <a:t>, lifts, trucks etc.</a:t>
            </a:r>
            <a:r>
              <a:rPr lang="en-GB" sz="1200" kern="1200" dirty="0">
                <a:solidFill>
                  <a:srgbClr val="0F243E"/>
                </a:solidFill>
                <a:latin typeface="Calibri"/>
                <a:ea typeface="Times New Roman"/>
              </a:rPr>
              <a:t>:</a:t>
            </a:r>
          </a:p>
          <a:p>
            <a:pPr marL="171450" indent="-171450" rtl="0" eaLnBrk="0" fontAlgn="base" hangingPunct="0">
              <a:lnSpc>
                <a:spcPct val="150000"/>
              </a:lnSpc>
              <a:spcBef>
                <a:spcPct val="0"/>
              </a:spcBef>
              <a:spcAft>
                <a:spcPct val="0"/>
              </a:spcAft>
              <a:buFontTx/>
              <a:buChar char="-"/>
              <a:defRPr/>
            </a:pPr>
            <a:r>
              <a:rPr lang="en-GB" sz="1200" kern="1200" dirty="0">
                <a:solidFill>
                  <a:srgbClr val="0F243E"/>
                </a:solidFill>
                <a:highlight>
                  <a:srgbClr val="00FFFF"/>
                </a:highlight>
                <a:latin typeface="Calibri"/>
                <a:ea typeface="Times New Roman"/>
              </a:rPr>
              <a:t>Procurement </a:t>
            </a:r>
            <a:r>
              <a:rPr lang="en-GB" sz="1200" kern="1200" dirty="0">
                <a:solidFill>
                  <a:srgbClr val="0F243E"/>
                </a:solidFill>
                <a:latin typeface="Calibri"/>
                <a:ea typeface="Times New Roman"/>
              </a:rPr>
              <a:t>and commissioning</a:t>
            </a:r>
          </a:p>
          <a:p>
            <a:pPr marL="171450" indent="-171450" rtl="0" eaLnBrk="0" fontAlgn="base" hangingPunct="0">
              <a:lnSpc>
                <a:spcPct val="150000"/>
              </a:lnSpc>
              <a:spcBef>
                <a:spcPct val="0"/>
              </a:spcBef>
              <a:spcAft>
                <a:spcPct val="0"/>
              </a:spcAft>
              <a:buFontTx/>
              <a:buChar char="-"/>
              <a:defRPr/>
            </a:pPr>
            <a:r>
              <a:rPr lang="en-GB" sz="1200" dirty="0">
                <a:solidFill>
                  <a:srgbClr val="0F243E"/>
                </a:solidFill>
                <a:latin typeface="Calibri"/>
                <a:ea typeface="Times New Roman"/>
              </a:rPr>
              <a:t>Data bases and maintenance programs</a:t>
            </a:r>
            <a:endParaRPr lang="en-GB" sz="1200" kern="1200" dirty="0">
              <a:solidFill>
                <a:srgbClr val="0F243E"/>
              </a:solidFill>
              <a:latin typeface="Calibri"/>
              <a:ea typeface="Times New Roman"/>
            </a:endParaRPr>
          </a:p>
          <a:p>
            <a:pPr rtl="0" eaLnBrk="0" fontAlgn="base" hangingPunct="0">
              <a:lnSpc>
                <a:spcPct val="150000"/>
              </a:lnSpc>
              <a:spcBef>
                <a:spcPct val="0"/>
              </a:spcBef>
              <a:spcAft>
                <a:spcPct val="0"/>
              </a:spcAft>
              <a:defRPr/>
            </a:pPr>
            <a:r>
              <a:rPr lang="en-GB" sz="1200" kern="1200" dirty="0">
                <a:solidFill>
                  <a:srgbClr val="0F243E"/>
                </a:solidFill>
                <a:latin typeface="Calibri"/>
                <a:ea typeface="Times New Roman"/>
              </a:rPr>
              <a:t>-   Storage and dedicated tools</a:t>
            </a:r>
          </a:p>
          <a:p>
            <a:pPr rtl="0" eaLnBrk="0" fontAlgn="base" hangingPunct="0">
              <a:lnSpc>
                <a:spcPct val="150000"/>
              </a:lnSpc>
              <a:spcBef>
                <a:spcPct val="0"/>
              </a:spcBef>
              <a:spcAft>
                <a:spcPct val="0"/>
              </a:spcAft>
              <a:defRPr/>
            </a:pPr>
            <a:r>
              <a:rPr kumimoji="0" lang="en-GB" sz="1200" b="0" i="0" u="none" strike="noStrike" kern="1200" cap="none" spc="0" normalizeH="0" baseline="0" noProof="0" dirty="0">
                <a:ln>
                  <a:noFill/>
                </a:ln>
                <a:solidFill>
                  <a:srgbClr val="0F243E"/>
                </a:solidFill>
                <a:effectLst/>
                <a:uLnTx/>
                <a:uFillTx/>
                <a:latin typeface="Calibri"/>
                <a:ea typeface="Times New Roman"/>
                <a:cs typeface="+mn-cs"/>
              </a:rPr>
              <a:t>-   </a:t>
            </a:r>
            <a:r>
              <a:rPr kumimoji="0" lang="en-GB" sz="1200" b="0" i="0" u="none" strike="noStrike" kern="1200" cap="none" spc="0" normalizeH="0" baseline="0" noProof="0" dirty="0">
                <a:ln>
                  <a:noFill/>
                </a:ln>
                <a:solidFill>
                  <a:srgbClr val="0F243E"/>
                </a:solidFill>
                <a:effectLst/>
                <a:highlight>
                  <a:srgbClr val="00FFFF"/>
                </a:highlight>
                <a:uLnTx/>
                <a:uFillTx/>
                <a:latin typeface="Calibri"/>
                <a:ea typeface="Times New Roman"/>
                <a:cs typeface="+mn-cs"/>
              </a:rPr>
              <a:t>Contracts</a:t>
            </a:r>
            <a:r>
              <a:rPr kumimoji="0" lang="en-GB" sz="1200" b="0" i="0" u="none" strike="noStrike" kern="1200" cap="none" spc="0" normalizeH="0" baseline="0" noProof="0" dirty="0">
                <a:ln>
                  <a:noFill/>
                </a:ln>
                <a:solidFill>
                  <a:srgbClr val="0F243E"/>
                </a:solidFill>
                <a:effectLst/>
                <a:uLnTx/>
                <a:uFillTx/>
                <a:latin typeface="Calibri"/>
                <a:ea typeface="Times New Roman"/>
                <a:cs typeface="+mn-cs"/>
              </a:rPr>
              <a:t>	</a:t>
            </a:r>
            <a:r>
              <a:rPr kumimoji="0" lang="en-US" sz="1200" b="0" i="0" u="none" strike="noStrike" kern="1200" cap="none" spc="0" normalizeH="0" baseline="0" noProof="0" dirty="0">
                <a:ln>
                  <a:noFill/>
                </a:ln>
                <a:solidFill>
                  <a:srgbClr val="0C377B"/>
                </a:solidFill>
                <a:effectLst/>
                <a:uLnTx/>
                <a:uFillTx/>
                <a:latin typeface="Times New Roman"/>
                <a:ea typeface="Times New Roman"/>
                <a:cs typeface="+mn-cs"/>
              </a:rPr>
              <a:t> </a:t>
            </a:r>
            <a:endParaRPr lang="en-GB" sz="1200" kern="1200" dirty="0">
              <a:solidFill>
                <a:srgbClr val="0F243E"/>
              </a:solidFill>
              <a:latin typeface="Calibri"/>
              <a:ea typeface="Times New Roman"/>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0C377B"/>
              </a:solidFill>
              <a:effectLst/>
              <a:uLnTx/>
              <a:uFillTx/>
              <a:latin typeface="Times New Roman"/>
              <a:ea typeface="Times New Roman"/>
              <a:cs typeface="+mn-cs"/>
            </a:endParaRPr>
          </a:p>
        </p:txBody>
      </p:sp>
      <p:sp>
        <p:nvSpPr>
          <p:cNvPr id="8" name="Text Box 8">
            <a:extLst>
              <a:ext uri="{FF2B5EF4-FFF2-40B4-BE49-F238E27FC236}">
                <a16:creationId xmlns:a16="http://schemas.microsoft.com/office/drawing/2014/main" id="{0D990C45-8DFC-4B1D-9791-7DC426B718E6}"/>
              </a:ext>
            </a:extLst>
          </p:cNvPr>
          <p:cNvSpPr txBox="1">
            <a:spLocks noChangeArrowheads="1"/>
          </p:cNvSpPr>
          <p:nvPr/>
        </p:nvSpPr>
        <p:spPr bwMode="auto">
          <a:xfrm>
            <a:off x="5753348" y="1191940"/>
            <a:ext cx="2613367" cy="2560320"/>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defPPr>
              <a:defRPr lang="en-US"/>
            </a:defPPr>
            <a:lvl1pPr>
              <a:lnSpc>
                <a:spcPct val="125000"/>
              </a:lnSpc>
              <a:spcAft>
                <a:spcPts val="0"/>
              </a:spcAft>
              <a:defRPr sz="1200" b="1" i="1">
                <a:solidFill>
                  <a:srgbClr val="0F243E"/>
                </a:solidFill>
                <a:effectLst/>
                <a:latin typeface="Calibri"/>
                <a:ea typeface="Times New Roman"/>
              </a:defRPr>
            </a:lvl1pPr>
          </a:lstStyle>
          <a:p>
            <a:pPr eaLnBrk="0" fontAlgn="base" hangingPunct="0">
              <a:lnSpc>
                <a:spcPct val="150000"/>
              </a:lnSpc>
              <a:spcBef>
                <a:spcPct val="0"/>
              </a:spcBef>
              <a:defRPr/>
            </a:pPr>
            <a:r>
              <a:rPr lang="en-GB" b="0" i="0" kern="1200" dirty="0"/>
              <a:t>Handling &amp; Transport management</a:t>
            </a:r>
            <a:r>
              <a:rPr kumimoji="0" lang="de-DE" sz="1200" b="0" i="0" u="none" strike="noStrike" kern="1200" cap="none" spc="0" normalizeH="0" baseline="0" noProof="0" dirty="0">
                <a:ln>
                  <a:noFill/>
                </a:ln>
                <a:solidFill>
                  <a:srgbClr val="0F243E"/>
                </a:solidFill>
                <a:effectLst/>
                <a:uLnTx/>
                <a:uFillTx/>
                <a:latin typeface="Calibri"/>
                <a:cs typeface="+mn-cs"/>
              </a:rPr>
              <a:t>:</a:t>
            </a:r>
          </a:p>
          <a:p>
            <a:pPr rtl="0" eaLnBrk="0" fontAlgn="base" hangingPunct="0">
              <a:lnSpc>
                <a:spcPct val="150000"/>
              </a:lnSpc>
              <a:spcBef>
                <a:spcPct val="0"/>
              </a:spcBef>
              <a:defRPr/>
            </a:pPr>
            <a:r>
              <a:rPr lang="de-DE" b="0" i="0" kern="1200" dirty="0"/>
              <a:t>- Standard </a:t>
            </a:r>
            <a:r>
              <a:rPr lang="de-DE" b="0" i="0" dirty="0"/>
              <a:t>requests</a:t>
            </a:r>
            <a:r>
              <a:rPr lang="de-DE" b="0" i="0" kern="1200" dirty="0"/>
              <a:t> </a:t>
            </a:r>
          </a:p>
          <a:p>
            <a:pPr rtl="0" eaLnBrk="0" fontAlgn="base" hangingPunct="0">
              <a:lnSpc>
                <a:spcPct val="150000"/>
              </a:lnSpc>
              <a:spcBef>
                <a:spcPct val="0"/>
              </a:spcBef>
              <a:defRPr/>
            </a:pPr>
            <a:r>
              <a:rPr lang="de-DE" b="0" i="0" kern="1200" dirty="0"/>
              <a:t>- Special request (ADR)</a:t>
            </a:r>
          </a:p>
          <a:p>
            <a:pPr marL="0" marR="0" lvl="0" indent="0" algn="l" defTabSz="914400" rtl="0" eaLnBrk="0" fontAlgn="base" latinLnBrk="0" hangingPunct="0">
              <a:lnSpc>
                <a:spcPct val="150000"/>
              </a:lnSpc>
              <a:spcBef>
                <a:spcPct val="0"/>
              </a:spcBef>
              <a:spcAft>
                <a:spcPts val="0"/>
              </a:spcAft>
              <a:buClrTx/>
              <a:buSzTx/>
              <a:buFontTx/>
              <a:buNone/>
              <a:tabLst/>
              <a:defRPr/>
            </a:pPr>
            <a:r>
              <a:rPr kumimoji="0" lang="de-DE" sz="1200" b="0" i="0" u="none" strike="noStrike" kern="1200" cap="none" spc="0" normalizeH="0" baseline="0" noProof="0" dirty="0">
                <a:ln>
                  <a:noFill/>
                </a:ln>
                <a:solidFill>
                  <a:srgbClr val="0F243E"/>
                </a:solidFill>
                <a:effectLst/>
                <a:uLnTx/>
                <a:uFillTx/>
                <a:latin typeface="Calibri"/>
                <a:cs typeface="+mn-cs"/>
              </a:rPr>
              <a:t>- On field operation </a:t>
            </a:r>
          </a:p>
          <a:p>
            <a:pPr marR="0" lvl="0" algn="l" defTabSz="914400" rtl="0" eaLnBrk="0" fontAlgn="base" latinLnBrk="0" hangingPunct="0">
              <a:lnSpc>
                <a:spcPct val="150000"/>
              </a:lnSpc>
              <a:spcBef>
                <a:spcPct val="0"/>
              </a:spcBef>
              <a:spcAft>
                <a:spcPts val="0"/>
              </a:spcAft>
              <a:buClrTx/>
              <a:buSzTx/>
              <a:tabLst/>
              <a:defRPr/>
            </a:pPr>
            <a:r>
              <a:rPr lang="de-DE" b="0" i="0" kern="1200" dirty="0"/>
              <a:t>- Dedicated tools storage</a:t>
            </a:r>
          </a:p>
          <a:p>
            <a:pPr marL="0" marR="0" lvl="0" indent="0" algn="l" defTabSz="914400" rtl="0" eaLnBrk="0" fontAlgn="base" latinLnBrk="0" hangingPunct="0">
              <a:lnSpc>
                <a:spcPct val="150000"/>
              </a:lnSpc>
              <a:spcBef>
                <a:spcPct val="0"/>
              </a:spcBef>
              <a:spcAft>
                <a:spcPts val="0"/>
              </a:spcAft>
              <a:buClrTx/>
              <a:buSzTx/>
              <a:buFontTx/>
              <a:buNone/>
              <a:tabLst/>
              <a:defRPr/>
            </a:pPr>
            <a:endParaRPr kumimoji="0" lang="en-GB" sz="1200" b="1" i="1" u="none" strike="noStrike" kern="1200" cap="none" spc="0" normalizeH="0" baseline="0" noProof="0" dirty="0">
              <a:ln>
                <a:noFill/>
              </a:ln>
              <a:solidFill>
                <a:srgbClr val="0F243E"/>
              </a:solidFill>
              <a:effectLst/>
              <a:uLnTx/>
              <a:uFillTx/>
              <a:latin typeface="Calibri"/>
              <a:cs typeface="+mn-cs"/>
            </a:endParaRPr>
          </a:p>
        </p:txBody>
      </p:sp>
      <p:sp>
        <p:nvSpPr>
          <p:cNvPr id="9" name="Text Box 8">
            <a:extLst>
              <a:ext uri="{FF2B5EF4-FFF2-40B4-BE49-F238E27FC236}">
                <a16:creationId xmlns:a16="http://schemas.microsoft.com/office/drawing/2014/main" id="{69BF3E56-DC5B-4627-B5D4-18A6B1177ADB}"/>
              </a:ext>
            </a:extLst>
          </p:cNvPr>
          <p:cNvSpPr txBox="1">
            <a:spLocks noChangeArrowheads="1"/>
          </p:cNvSpPr>
          <p:nvPr/>
        </p:nvSpPr>
        <p:spPr bwMode="auto">
          <a:xfrm>
            <a:off x="8487747" y="1193761"/>
            <a:ext cx="2613367" cy="2560320"/>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defPPr>
              <a:defRPr lang="en-US"/>
            </a:defPPr>
            <a:lvl1pPr>
              <a:lnSpc>
                <a:spcPct val="125000"/>
              </a:lnSpc>
              <a:spcAft>
                <a:spcPts val="0"/>
              </a:spcAft>
              <a:defRPr sz="1200" b="1" i="1">
                <a:solidFill>
                  <a:srgbClr val="0F243E"/>
                </a:solidFill>
                <a:effectLst/>
                <a:latin typeface="Calibri"/>
                <a:ea typeface="Times New Roman"/>
              </a:defRPr>
            </a:lvl1pPr>
          </a:lstStyle>
          <a:p>
            <a:pPr marL="0" marR="0" lvl="0" indent="0" algn="l" defTabSz="914400" rtl="0" eaLnBrk="0" fontAlgn="base" latinLnBrk="0" hangingPunct="0">
              <a:lnSpc>
                <a:spcPct val="100000"/>
              </a:lnSpc>
              <a:spcBef>
                <a:spcPct val="0"/>
              </a:spcBef>
              <a:spcAft>
                <a:spcPts val="0"/>
              </a:spcAft>
              <a:buClrTx/>
              <a:buSzTx/>
              <a:buFontTx/>
              <a:buNone/>
              <a:tabLst/>
              <a:defRPr/>
            </a:pPr>
            <a:r>
              <a:rPr lang="en-GB" b="0" i="0" kern="1200" dirty="0"/>
              <a:t>Handling &amp; Transport :</a:t>
            </a:r>
          </a:p>
          <a:p>
            <a:pPr eaLnBrk="0" fontAlgn="base" hangingPunct="0">
              <a:lnSpc>
                <a:spcPct val="150000"/>
              </a:lnSpc>
              <a:spcBef>
                <a:spcPct val="0"/>
              </a:spcBef>
              <a:defRPr/>
            </a:pPr>
            <a:r>
              <a:rPr lang="en-GB" b="0" i="0" dirty="0"/>
              <a:t>-  Operation support &amp; studies </a:t>
            </a:r>
          </a:p>
          <a:p>
            <a:pPr eaLnBrk="0" fontAlgn="base" hangingPunct="0">
              <a:lnSpc>
                <a:spcPct val="150000"/>
              </a:lnSpc>
              <a:spcBef>
                <a:spcPct val="0"/>
              </a:spcBef>
              <a:defRPr/>
            </a:pPr>
            <a:r>
              <a:rPr lang="fr-CH" b="0" i="0" dirty="0"/>
              <a:t>-  </a:t>
            </a:r>
            <a:r>
              <a:rPr lang="fr-CH" b="0" i="0" dirty="0" err="1">
                <a:highlight>
                  <a:srgbClr val="00FFFF"/>
                </a:highlight>
              </a:rPr>
              <a:t>Contract</a:t>
            </a:r>
            <a:r>
              <a:rPr lang="fr-CH" b="0" i="0" dirty="0"/>
              <a:t> management &amp; administration </a:t>
            </a:r>
          </a:p>
          <a:p>
            <a:pPr marL="0" marR="0" lvl="0" indent="0" algn="l" defTabSz="914400" rtl="0" eaLnBrk="0" fontAlgn="base" latinLnBrk="0" hangingPunct="0">
              <a:lnSpc>
                <a:spcPct val="100000"/>
              </a:lnSpc>
              <a:spcBef>
                <a:spcPct val="0"/>
              </a:spcBef>
              <a:spcAft>
                <a:spcPts val="0"/>
              </a:spcAft>
              <a:buClrTx/>
              <a:buSzTx/>
              <a:buFontTx/>
              <a:buNone/>
              <a:tabLst/>
              <a:defRPr/>
            </a:pPr>
            <a:r>
              <a:rPr lang="fr-CH" b="0" i="0" kern="1200" dirty="0"/>
              <a:t>Pre </a:t>
            </a:r>
            <a:r>
              <a:rPr lang="fr-CH" b="0" i="0" kern="1200" dirty="0" err="1"/>
              <a:t>studies</a:t>
            </a:r>
            <a:r>
              <a:rPr lang="fr-CH" b="0" i="0" kern="1200" dirty="0"/>
              <a:t>, </a:t>
            </a:r>
            <a:r>
              <a:rPr lang="fr-CH" b="0" i="0" kern="1200" dirty="0" err="1"/>
              <a:t>dimensioning</a:t>
            </a:r>
            <a:r>
              <a:rPr lang="fr-CH" b="0" i="0" kern="1200" dirty="0"/>
              <a:t> </a:t>
            </a:r>
            <a:r>
              <a:rPr lang="fr-CH" b="0" i="0" kern="1200" dirty="0" err="1"/>
              <a:t>equipment</a:t>
            </a:r>
            <a:r>
              <a:rPr lang="fr-CH" b="0" i="0" kern="1200" dirty="0"/>
              <a:t> and </a:t>
            </a:r>
            <a:r>
              <a:rPr lang="fr-CH" b="0" i="0" kern="1200" dirty="0" err="1"/>
              <a:t>special</a:t>
            </a:r>
            <a:r>
              <a:rPr lang="fr-CH" b="0" i="0" kern="1200" dirty="0"/>
              <a:t> </a:t>
            </a:r>
            <a:r>
              <a:rPr lang="fr-CH" b="0" i="0" kern="1200" dirty="0" err="1"/>
              <a:t>vehicles</a:t>
            </a:r>
            <a:r>
              <a:rPr lang="fr-CH" b="0" i="0" kern="1200" dirty="0"/>
              <a:t>. Tools </a:t>
            </a:r>
            <a:r>
              <a:rPr lang="fr-CH" b="0" i="0" kern="1200" dirty="0" err="1">
                <a:highlight>
                  <a:srgbClr val="00FFFF"/>
                </a:highlight>
              </a:rPr>
              <a:t>procurement</a:t>
            </a:r>
            <a:r>
              <a:rPr lang="fr-CH" b="0" i="0" dirty="0">
                <a:highlight>
                  <a:srgbClr val="00FFFF"/>
                </a:highlight>
              </a:rPr>
              <a:t>.</a:t>
            </a:r>
            <a:endParaRPr lang="fr-CH" b="0" i="0" kern="1200" dirty="0"/>
          </a:p>
          <a:p>
            <a:pPr marL="0" marR="0" lvl="0" indent="0" algn="l" defTabSz="914400" rtl="0" eaLnBrk="0" fontAlgn="base" latinLnBrk="0" hangingPunct="0">
              <a:lnSpc>
                <a:spcPct val="100000"/>
              </a:lnSpc>
              <a:spcBef>
                <a:spcPct val="0"/>
              </a:spcBef>
              <a:spcAft>
                <a:spcPts val="0"/>
              </a:spcAft>
              <a:buClrTx/>
              <a:buSzTx/>
              <a:buFontTx/>
              <a:buNone/>
              <a:tabLst/>
              <a:defRPr/>
            </a:pPr>
            <a:r>
              <a:rPr lang="fr-CH" b="0" i="0" kern="1200" dirty="0"/>
              <a:t>Road trucks </a:t>
            </a:r>
            <a:r>
              <a:rPr lang="fr-CH" b="0" i="0" kern="1200" dirty="0" err="1"/>
              <a:t>fleet</a:t>
            </a:r>
            <a:r>
              <a:rPr lang="fr-CH" b="0" i="0" kern="1200" dirty="0"/>
              <a:t> </a:t>
            </a:r>
            <a:r>
              <a:rPr lang="fr-CH" b="0" i="0" dirty="0"/>
              <a:t>management, vans, lifting platforms </a:t>
            </a:r>
            <a:r>
              <a:rPr lang="fr-CH" b="0" i="0" kern="1200" dirty="0"/>
              <a:t>:</a:t>
            </a:r>
          </a:p>
          <a:p>
            <a:pPr marR="0" lvl="0" eaLnBrk="0" fontAlgn="base" hangingPunct="0">
              <a:lnSpc>
                <a:spcPct val="150000"/>
              </a:lnSpc>
              <a:spcBef>
                <a:spcPct val="0"/>
              </a:spcBef>
              <a:buClrTx/>
              <a:buSzTx/>
              <a:tabLst/>
              <a:defRPr/>
            </a:pPr>
            <a:r>
              <a:rPr lang="fr-CH" b="0" i="0" kern="1200" dirty="0"/>
              <a:t>- </a:t>
            </a:r>
            <a:r>
              <a:rPr lang="fr-CH" b="0" i="0" dirty="0" err="1"/>
              <a:t>Database</a:t>
            </a:r>
            <a:r>
              <a:rPr lang="fr-CH" b="0" i="0" dirty="0"/>
              <a:t> </a:t>
            </a:r>
          </a:p>
          <a:p>
            <a:pPr marR="0" lvl="0" eaLnBrk="0" fontAlgn="base" hangingPunct="0">
              <a:lnSpc>
                <a:spcPct val="150000"/>
              </a:lnSpc>
              <a:spcBef>
                <a:spcPct val="0"/>
              </a:spcBef>
              <a:buClrTx/>
              <a:buSzTx/>
              <a:tabLst/>
              <a:defRPr/>
            </a:pPr>
            <a:r>
              <a:rPr lang="fr-CH" b="0" i="0" dirty="0"/>
              <a:t>- </a:t>
            </a:r>
            <a:r>
              <a:rPr lang="fr-CH" b="0" i="0" dirty="0" err="1">
                <a:highlight>
                  <a:srgbClr val="00FFFF"/>
                </a:highlight>
              </a:rPr>
              <a:t>Contracts</a:t>
            </a:r>
            <a:endParaRPr lang="fr-CH" b="0" i="0" dirty="0">
              <a:highlight>
                <a:srgbClr val="00FFFF"/>
              </a:highlight>
            </a:endParaRPr>
          </a:p>
          <a:p>
            <a:pPr marR="0" lvl="0" algn="l" defTabSz="914400" rtl="0" eaLnBrk="0" fontAlgn="base" latinLnBrk="0" hangingPunct="0">
              <a:lnSpc>
                <a:spcPct val="100000"/>
              </a:lnSpc>
              <a:spcBef>
                <a:spcPct val="0"/>
              </a:spcBef>
              <a:spcAft>
                <a:spcPts val="0"/>
              </a:spcAft>
              <a:buClrTx/>
              <a:buSzTx/>
              <a:tabLst/>
              <a:defRPr/>
            </a:pPr>
            <a:endParaRPr lang="fr-CH" b="0" i="0" kern="1200" dirty="0"/>
          </a:p>
          <a:p>
            <a:pPr marL="0" marR="0" lvl="0" indent="0" algn="l" defTabSz="914400" rtl="0" eaLnBrk="0" fontAlgn="base" latinLnBrk="0" hangingPunct="0">
              <a:lnSpc>
                <a:spcPct val="100000"/>
              </a:lnSpc>
              <a:spcBef>
                <a:spcPct val="0"/>
              </a:spcBef>
              <a:spcAft>
                <a:spcPts val="0"/>
              </a:spcAft>
              <a:buClrTx/>
              <a:buSzTx/>
              <a:buFontTx/>
              <a:buNone/>
              <a:tabLst/>
              <a:defRPr/>
            </a:pPr>
            <a:endParaRPr kumimoji="0" lang="fr-CH" sz="1200" b="0" i="0" u="none" strike="noStrike" kern="1200" cap="none" spc="0" normalizeH="0" baseline="0" noProof="0" dirty="0">
              <a:ln>
                <a:noFill/>
              </a:ln>
              <a:solidFill>
                <a:srgbClr val="FFC000"/>
              </a:solidFill>
              <a:effectLst/>
              <a:uLnTx/>
              <a:uFillTx/>
              <a:latin typeface="Calibri"/>
              <a:cs typeface="+mn-cs"/>
            </a:endParaRPr>
          </a:p>
        </p:txBody>
      </p:sp>
      <p:sp>
        <p:nvSpPr>
          <p:cNvPr id="10" name="Text Box 7">
            <a:extLst>
              <a:ext uri="{FF2B5EF4-FFF2-40B4-BE49-F238E27FC236}">
                <a16:creationId xmlns:a16="http://schemas.microsoft.com/office/drawing/2014/main" id="{6B7D4348-F707-4871-B04A-18FA770F8322}"/>
              </a:ext>
            </a:extLst>
          </p:cNvPr>
          <p:cNvSpPr txBox="1">
            <a:spLocks noChangeArrowheads="1"/>
          </p:cNvSpPr>
          <p:nvPr/>
        </p:nvSpPr>
        <p:spPr bwMode="auto">
          <a:xfrm>
            <a:off x="2927649" y="3929148"/>
            <a:ext cx="8182064" cy="228061"/>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p>
            <a:pPr rtl="0" eaLnBrk="0" fontAlgn="base" hangingPunct="0">
              <a:lnSpc>
                <a:spcPct val="150000"/>
              </a:lnSpc>
              <a:spcBef>
                <a:spcPct val="0"/>
              </a:spcBef>
              <a:spcAft>
                <a:spcPct val="0"/>
              </a:spcAft>
              <a:defRPr/>
            </a:pPr>
            <a:r>
              <a:rPr kumimoji="0" lang="en-GB" sz="1100" b="0" i="0" u="none" strike="noStrike" kern="1200" cap="none" spc="0" normalizeH="0" baseline="0" noProof="0" dirty="0">
                <a:ln>
                  <a:noFill/>
                </a:ln>
                <a:solidFill>
                  <a:srgbClr val="001F60"/>
                </a:solidFill>
                <a:effectLst/>
                <a:uLnTx/>
                <a:uFillTx/>
                <a:latin typeface="Calibri"/>
                <a:ea typeface="Times New Roman"/>
                <a:cs typeface="+mn-cs"/>
              </a:rPr>
              <a:t>		</a:t>
            </a:r>
            <a:r>
              <a:rPr kumimoji="0" lang="en-US" sz="1100" b="0" i="0" u="none" strike="noStrike" kern="1200" cap="none" spc="0" normalizeH="0" baseline="0" noProof="0" dirty="0">
                <a:ln>
                  <a:noFill/>
                </a:ln>
                <a:solidFill>
                  <a:srgbClr val="001F60"/>
                </a:solidFill>
                <a:effectLst/>
                <a:uLnTx/>
                <a:uFillTx/>
                <a:latin typeface="Times New Roman"/>
                <a:ea typeface="Times New Roman"/>
                <a:cs typeface="+mn-cs"/>
              </a:rPr>
              <a:t> </a:t>
            </a:r>
            <a:endParaRPr lang="en-GB" sz="1100" kern="1200" dirty="0">
              <a:solidFill>
                <a:srgbClr val="001F60"/>
              </a:solidFill>
              <a:latin typeface="Calibri"/>
              <a:ea typeface="Times New Roman"/>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GB" sz="1100" b="0" i="0" u="none" strike="noStrike" kern="1200" cap="none" spc="0" normalizeH="0" baseline="0" noProof="0" dirty="0">
              <a:ln>
                <a:noFill/>
              </a:ln>
              <a:solidFill>
                <a:srgbClr val="001F60"/>
              </a:solidFill>
              <a:effectLst/>
              <a:uLnTx/>
              <a:uFillTx/>
              <a:latin typeface="Times New Roman"/>
              <a:ea typeface="Times New Roman"/>
              <a:cs typeface="+mn-cs"/>
            </a:endParaRPr>
          </a:p>
        </p:txBody>
      </p:sp>
      <p:sp>
        <p:nvSpPr>
          <p:cNvPr id="11" name="Text Box 7">
            <a:extLst>
              <a:ext uri="{FF2B5EF4-FFF2-40B4-BE49-F238E27FC236}">
                <a16:creationId xmlns:a16="http://schemas.microsoft.com/office/drawing/2014/main" id="{F95E9413-4388-467D-BA18-44AE872BEA6E}"/>
              </a:ext>
            </a:extLst>
          </p:cNvPr>
          <p:cNvSpPr txBox="1">
            <a:spLocks noChangeArrowheads="1"/>
          </p:cNvSpPr>
          <p:nvPr/>
        </p:nvSpPr>
        <p:spPr bwMode="auto">
          <a:xfrm>
            <a:off x="2936203" y="4227181"/>
            <a:ext cx="8182064" cy="228061"/>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p>
            <a:pPr rtl="0" eaLnBrk="0" fontAlgn="base" hangingPunct="0">
              <a:lnSpc>
                <a:spcPct val="150000"/>
              </a:lnSpc>
              <a:spcBef>
                <a:spcPct val="0"/>
              </a:spcBef>
              <a:spcAft>
                <a:spcPct val="0"/>
              </a:spcAft>
              <a:defRPr/>
            </a:pPr>
            <a:r>
              <a:rPr kumimoji="0" lang="en-GB" sz="1100" b="0" i="0" u="none" strike="noStrike" kern="1200" cap="none" spc="0" normalizeH="0" baseline="0" noProof="0" dirty="0">
                <a:ln>
                  <a:noFill/>
                </a:ln>
                <a:solidFill>
                  <a:srgbClr val="001F60"/>
                </a:solidFill>
                <a:effectLst/>
                <a:uLnTx/>
                <a:uFillTx/>
                <a:latin typeface="Calibri"/>
                <a:ea typeface="Times New Roman"/>
                <a:cs typeface="+mn-cs"/>
              </a:rPr>
              <a:t>		</a:t>
            </a:r>
            <a:r>
              <a:rPr kumimoji="0" lang="en-US" sz="1100" b="0" i="0" u="none" strike="noStrike" kern="1200" cap="none" spc="0" normalizeH="0" baseline="0" noProof="0" dirty="0">
                <a:ln>
                  <a:noFill/>
                </a:ln>
                <a:solidFill>
                  <a:srgbClr val="001F60"/>
                </a:solidFill>
                <a:effectLst/>
                <a:uLnTx/>
                <a:uFillTx/>
                <a:latin typeface="Times New Roman"/>
                <a:ea typeface="Times New Roman"/>
                <a:cs typeface="+mn-cs"/>
              </a:rPr>
              <a:t> </a:t>
            </a:r>
            <a:endParaRPr lang="en-GB" sz="1100" kern="1200" dirty="0">
              <a:solidFill>
                <a:srgbClr val="001F60"/>
              </a:solidFill>
              <a:latin typeface="Calibri"/>
              <a:ea typeface="Times New Roman"/>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GB" sz="1100" b="0" i="0" u="none" strike="noStrike" kern="1200" cap="none" spc="0" normalizeH="0" baseline="0" noProof="0" dirty="0">
              <a:ln>
                <a:noFill/>
              </a:ln>
              <a:solidFill>
                <a:srgbClr val="001F60"/>
              </a:solidFill>
              <a:effectLst/>
              <a:uLnTx/>
              <a:uFillTx/>
              <a:latin typeface="Times New Roman"/>
              <a:ea typeface="Times New Roman"/>
              <a:cs typeface="+mn-cs"/>
            </a:endParaRPr>
          </a:p>
        </p:txBody>
      </p:sp>
      <p:sp>
        <p:nvSpPr>
          <p:cNvPr id="12" name="Text Box 7">
            <a:extLst>
              <a:ext uri="{FF2B5EF4-FFF2-40B4-BE49-F238E27FC236}">
                <a16:creationId xmlns:a16="http://schemas.microsoft.com/office/drawing/2014/main" id="{4DA3B208-31F8-4CCA-A7E8-71CA5919C3EB}"/>
              </a:ext>
            </a:extLst>
          </p:cNvPr>
          <p:cNvSpPr txBox="1">
            <a:spLocks noChangeArrowheads="1"/>
          </p:cNvSpPr>
          <p:nvPr/>
        </p:nvSpPr>
        <p:spPr bwMode="auto">
          <a:xfrm>
            <a:off x="2936203" y="4511923"/>
            <a:ext cx="8182064" cy="228061"/>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p>
            <a:pPr rtl="0" eaLnBrk="0" fontAlgn="base" hangingPunct="0">
              <a:lnSpc>
                <a:spcPct val="150000"/>
              </a:lnSpc>
              <a:spcBef>
                <a:spcPct val="0"/>
              </a:spcBef>
              <a:spcAft>
                <a:spcPct val="0"/>
              </a:spcAft>
              <a:defRPr/>
            </a:pPr>
            <a:r>
              <a:rPr kumimoji="0" lang="en-GB" sz="1100" b="0" i="0" u="none" strike="noStrike" kern="1200" cap="none" spc="0" normalizeH="0" baseline="0" noProof="0" dirty="0">
                <a:ln>
                  <a:noFill/>
                </a:ln>
                <a:solidFill>
                  <a:srgbClr val="001F60"/>
                </a:solidFill>
                <a:effectLst/>
                <a:uLnTx/>
                <a:uFillTx/>
                <a:latin typeface="Calibri"/>
                <a:ea typeface="Times New Roman"/>
                <a:cs typeface="+mn-cs"/>
              </a:rPr>
              <a:t>		</a:t>
            </a:r>
            <a:r>
              <a:rPr kumimoji="0" lang="en-US" sz="1100" b="0" i="0" u="none" strike="noStrike" kern="1200" cap="none" spc="0" normalizeH="0" baseline="0" noProof="0" dirty="0">
                <a:ln>
                  <a:noFill/>
                </a:ln>
                <a:solidFill>
                  <a:srgbClr val="001F60"/>
                </a:solidFill>
                <a:effectLst/>
                <a:uLnTx/>
                <a:uFillTx/>
                <a:latin typeface="Times New Roman"/>
                <a:ea typeface="Times New Roman"/>
                <a:cs typeface="+mn-cs"/>
              </a:rPr>
              <a:t> </a:t>
            </a:r>
            <a:endParaRPr lang="en-GB" sz="1100" kern="1200" dirty="0">
              <a:solidFill>
                <a:srgbClr val="001F60"/>
              </a:solidFill>
              <a:latin typeface="Calibri"/>
              <a:ea typeface="Times New Roman"/>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GB" sz="1100" b="0" i="0" u="none" strike="noStrike" kern="1200" cap="none" spc="0" normalizeH="0" baseline="0" noProof="0" dirty="0">
              <a:ln>
                <a:noFill/>
              </a:ln>
              <a:solidFill>
                <a:srgbClr val="001F60"/>
              </a:solidFill>
              <a:effectLst/>
              <a:uLnTx/>
              <a:uFillTx/>
              <a:latin typeface="Times New Roman"/>
              <a:ea typeface="Times New Roman"/>
              <a:cs typeface="+mn-cs"/>
            </a:endParaRPr>
          </a:p>
        </p:txBody>
      </p:sp>
      <p:sp>
        <p:nvSpPr>
          <p:cNvPr id="13" name="TextBox 12">
            <a:extLst>
              <a:ext uri="{FF2B5EF4-FFF2-40B4-BE49-F238E27FC236}">
                <a16:creationId xmlns:a16="http://schemas.microsoft.com/office/drawing/2014/main" id="{23FC7258-41A5-4CE9-A50D-3EB79E64EDDB}"/>
              </a:ext>
            </a:extLst>
          </p:cNvPr>
          <p:cNvSpPr txBox="1"/>
          <p:nvPr/>
        </p:nvSpPr>
        <p:spPr bwMode="auto">
          <a:xfrm>
            <a:off x="3152228" y="3913420"/>
            <a:ext cx="7992888" cy="430887"/>
          </a:xfrm>
          <a:prstGeom prst="rect">
            <a:avLst/>
          </a:prstGeom>
          <a:noFill/>
        </p:spPr>
        <p:txBody>
          <a:bodyPr wrap="square" rtlCol="0">
            <a:spAutoFit/>
          </a:bodyPr>
          <a:lstStyle/>
          <a:p>
            <a:r>
              <a:rPr lang="en-GB" sz="1100" dirty="0">
                <a:solidFill>
                  <a:srgbClr val="001F60"/>
                </a:solidFill>
              </a:rPr>
              <a:t>Consolidation</a:t>
            </a:r>
          </a:p>
          <a:p>
            <a:endParaRPr lang="en-GB" sz="1100" dirty="0">
              <a:solidFill>
                <a:srgbClr val="001F60"/>
              </a:solidFill>
            </a:endParaRPr>
          </a:p>
        </p:txBody>
      </p:sp>
      <p:sp>
        <p:nvSpPr>
          <p:cNvPr id="14" name="TextBox 13">
            <a:extLst>
              <a:ext uri="{FF2B5EF4-FFF2-40B4-BE49-F238E27FC236}">
                <a16:creationId xmlns:a16="http://schemas.microsoft.com/office/drawing/2014/main" id="{876582A7-0E40-48D1-80EC-C50CF2C49176}"/>
              </a:ext>
            </a:extLst>
          </p:cNvPr>
          <p:cNvSpPr txBox="1"/>
          <p:nvPr/>
        </p:nvSpPr>
        <p:spPr bwMode="auto">
          <a:xfrm>
            <a:off x="3152228" y="4208577"/>
            <a:ext cx="7992888" cy="430887"/>
          </a:xfrm>
          <a:prstGeom prst="rect">
            <a:avLst/>
          </a:prstGeom>
          <a:noFill/>
        </p:spPr>
        <p:txBody>
          <a:bodyPr wrap="square" rtlCol="0">
            <a:spAutoFit/>
          </a:bodyPr>
          <a:lstStyle/>
          <a:p>
            <a:r>
              <a:rPr lang="en-GB" sz="1100" dirty="0">
                <a:solidFill>
                  <a:srgbClr val="001F60"/>
                </a:solidFill>
              </a:rPr>
              <a:t>Contracts follow-up</a:t>
            </a:r>
          </a:p>
          <a:p>
            <a:endParaRPr lang="en-GB" sz="1100" dirty="0">
              <a:solidFill>
                <a:srgbClr val="001F60"/>
              </a:solidFill>
            </a:endParaRPr>
          </a:p>
        </p:txBody>
      </p:sp>
      <p:sp>
        <p:nvSpPr>
          <p:cNvPr id="15" name="TextBox 14">
            <a:extLst>
              <a:ext uri="{FF2B5EF4-FFF2-40B4-BE49-F238E27FC236}">
                <a16:creationId xmlns:a16="http://schemas.microsoft.com/office/drawing/2014/main" id="{60B06D9C-FB38-4B60-833A-B43B10D236F2}"/>
              </a:ext>
            </a:extLst>
          </p:cNvPr>
          <p:cNvSpPr txBox="1"/>
          <p:nvPr/>
        </p:nvSpPr>
        <p:spPr bwMode="auto">
          <a:xfrm>
            <a:off x="3146091" y="4768659"/>
            <a:ext cx="7992888" cy="261610"/>
          </a:xfrm>
          <a:prstGeom prst="rect">
            <a:avLst/>
          </a:prstGeom>
          <a:noFill/>
        </p:spPr>
        <p:txBody>
          <a:bodyPr wrap="square" rtlCol="0">
            <a:spAutoFit/>
          </a:bodyPr>
          <a:lstStyle/>
          <a:p>
            <a:r>
              <a:rPr lang="en-GB" sz="1100" dirty="0">
                <a:solidFill>
                  <a:srgbClr val="001F60"/>
                </a:solidFill>
              </a:rPr>
              <a:t>GMAO, Web site, IT-linked projects</a:t>
            </a:r>
          </a:p>
        </p:txBody>
      </p:sp>
      <p:sp>
        <p:nvSpPr>
          <p:cNvPr id="16" name="Text Box 7">
            <a:extLst>
              <a:ext uri="{FF2B5EF4-FFF2-40B4-BE49-F238E27FC236}">
                <a16:creationId xmlns:a16="http://schemas.microsoft.com/office/drawing/2014/main" id="{00A0F249-3032-4124-87DF-6EB49311F726}"/>
              </a:ext>
            </a:extLst>
          </p:cNvPr>
          <p:cNvSpPr txBox="1">
            <a:spLocks noChangeArrowheads="1"/>
          </p:cNvSpPr>
          <p:nvPr/>
        </p:nvSpPr>
        <p:spPr bwMode="auto">
          <a:xfrm>
            <a:off x="2927648" y="5080520"/>
            <a:ext cx="8182064" cy="213610"/>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p>
            <a:pPr rtl="0" eaLnBrk="0" fontAlgn="base" hangingPunct="0">
              <a:lnSpc>
                <a:spcPct val="150000"/>
              </a:lnSpc>
              <a:spcBef>
                <a:spcPct val="0"/>
              </a:spcBef>
              <a:spcAft>
                <a:spcPct val="0"/>
              </a:spcAft>
              <a:defRPr/>
            </a:pPr>
            <a:r>
              <a:rPr kumimoji="0" lang="en-GB" sz="1100" b="0" i="0" u="none" strike="noStrike" kern="1200" cap="none" spc="0" normalizeH="0" baseline="0" noProof="0" dirty="0">
                <a:ln>
                  <a:noFill/>
                </a:ln>
                <a:solidFill>
                  <a:srgbClr val="001F60"/>
                </a:solidFill>
                <a:effectLst/>
                <a:uLnTx/>
                <a:uFillTx/>
                <a:latin typeface="Calibri"/>
                <a:ea typeface="Times New Roman"/>
                <a:cs typeface="+mn-cs"/>
              </a:rPr>
              <a:t>		</a:t>
            </a:r>
            <a:r>
              <a:rPr kumimoji="0" lang="en-US" sz="1100" b="0" i="0" u="none" strike="noStrike" kern="1200" cap="none" spc="0" normalizeH="0" baseline="0" noProof="0" dirty="0">
                <a:ln>
                  <a:noFill/>
                </a:ln>
                <a:solidFill>
                  <a:srgbClr val="001F60"/>
                </a:solidFill>
                <a:effectLst/>
                <a:uLnTx/>
                <a:uFillTx/>
                <a:latin typeface="Times New Roman"/>
                <a:ea typeface="Times New Roman"/>
                <a:cs typeface="+mn-cs"/>
              </a:rPr>
              <a:t> </a:t>
            </a:r>
            <a:endParaRPr lang="en-GB" sz="1100" kern="1200" dirty="0">
              <a:solidFill>
                <a:srgbClr val="001F60"/>
              </a:solidFill>
              <a:latin typeface="Calibri"/>
              <a:ea typeface="Times New Roman"/>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GB" sz="1100" b="0" i="0" u="none" strike="noStrike" kern="1200" cap="none" spc="0" normalizeH="0" baseline="0" noProof="0" dirty="0">
              <a:ln>
                <a:noFill/>
              </a:ln>
              <a:solidFill>
                <a:srgbClr val="001F60"/>
              </a:solidFill>
              <a:effectLst/>
              <a:uLnTx/>
              <a:uFillTx/>
              <a:latin typeface="Times New Roman"/>
              <a:ea typeface="Times New Roman"/>
              <a:cs typeface="+mn-cs"/>
            </a:endParaRPr>
          </a:p>
        </p:txBody>
      </p:sp>
      <p:sp>
        <p:nvSpPr>
          <p:cNvPr id="17" name="Text Box 7">
            <a:extLst>
              <a:ext uri="{FF2B5EF4-FFF2-40B4-BE49-F238E27FC236}">
                <a16:creationId xmlns:a16="http://schemas.microsoft.com/office/drawing/2014/main" id="{3426FE62-6D4B-418A-8C42-C84339A40C9B}"/>
              </a:ext>
            </a:extLst>
          </p:cNvPr>
          <p:cNvSpPr txBox="1">
            <a:spLocks noChangeArrowheads="1"/>
          </p:cNvSpPr>
          <p:nvPr/>
        </p:nvSpPr>
        <p:spPr bwMode="auto">
          <a:xfrm>
            <a:off x="2930148" y="5381648"/>
            <a:ext cx="8182064" cy="213610"/>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p>
            <a:pPr rtl="0" eaLnBrk="0" fontAlgn="base" hangingPunct="0">
              <a:lnSpc>
                <a:spcPct val="150000"/>
              </a:lnSpc>
              <a:spcBef>
                <a:spcPct val="0"/>
              </a:spcBef>
              <a:spcAft>
                <a:spcPct val="0"/>
              </a:spcAft>
              <a:defRPr/>
            </a:pPr>
            <a:r>
              <a:rPr kumimoji="0" lang="en-GB" sz="1100" b="0" i="0" u="none" strike="noStrike" kern="1200" cap="none" spc="0" normalizeH="0" baseline="0" noProof="0" dirty="0">
                <a:ln>
                  <a:noFill/>
                </a:ln>
                <a:solidFill>
                  <a:srgbClr val="001F60"/>
                </a:solidFill>
                <a:effectLst/>
                <a:uLnTx/>
                <a:uFillTx/>
                <a:latin typeface="Calibri"/>
                <a:ea typeface="Times New Roman"/>
                <a:cs typeface="+mn-cs"/>
              </a:rPr>
              <a:t>		</a:t>
            </a:r>
            <a:r>
              <a:rPr kumimoji="0" lang="en-US" sz="1100" b="0" i="0" u="none" strike="noStrike" kern="1200" cap="none" spc="0" normalizeH="0" baseline="0" noProof="0" dirty="0">
                <a:ln>
                  <a:noFill/>
                </a:ln>
                <a:solidFill>
                  <a:srgbClr val="001F60"/>
                </a:solidFill>
                <a:effectLst/>
                <a:uLnTx/>
                <a:uFillTx/>
                <a:latin typeface="Times New Roman"/>
                <a:ea typeface="Times New Roman"/>
                <a:cs typeface="+mn-cs"/>
              </a:rPr>
              <a:t> </a:t>
            </a:r>
            <a:endParaRPr lang="en-GB" sz="1100" kern="1200" dirty="0">
              <a:solidFill>
                <a:srgbClr val="001F60"/>
              </a:solidFill>
              <a:latin typeface="Calibri"/>
              <a:ea typeface="Times New Roman"/>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GB" sz="1100" b="0" i="0" u="none" strike="noStrike" kern="1200" cap="none" spc="0" normalizeH="0" baseline="0" noProof="0" dirty="0">
              <a:ln>
                <a:noFill/>
              </a:ln>
              <a:solidFill>
                <a:srgbClr val="001F60"/>
              </a:solidFill>
              <a:effectLst/>
              <a:uLnTx/>
              <a:uFillTx/>
              <a:latin typeface="Times New Roman"/>
              <a:ea typeface="Times New Roman"/>
              <a:cs typeface="+mn-cs"/>
            </a:endParaRPr>
          </a:p>
        </p:txBody>
      </p:sp>
      <p:sp>
        <p:nvSpPr>
          <p:cNvPr id="18" name="TextBox 17">
            <a:extLst>
              <a:ext uri="{FF2B5EF4-FFF2-40B4-BE49-F238E27FC236}">
                <a16:creationId xmlns:a16="http://schemas.microsoft.com/office/drawing/2014/main" id="{D2A07389-901B-4E1D-96F2-82A877ED316C}"/>
              </a:ext>
            </a:extLst>
          </p:cNvPr>
          <p:cNvSpPr txBox="1"/>
          <p:nvPr/>
        </p:nvSpPr>
        <p:spPr bwMode="auto">
          <a:xfrm>
            <a:off x="3152228" y="5067941"/>
            <a:ext cx="7581260" cy="261610"/>
          </a:xfrm>
          <a:prstGeom prst="rect">
            <a:avLst/>
          </a:prstGeom>
          <a:noFill/>
        </p:spPr>
        <p:txBody>
          <a:bodyPr wrap="square" rtlCol="0">
            <a:spAutoFit/>
          </a:bodyPr>
          <a:lstStyle/>
          <a:p>
            <a:r>
              <a:rPr lang="en-GB" sz="1100" dirty="0">
                <a:solidFill>
                  <a:srgbClr val="001F60"/>
                </a:solidFill>
              </a:rPr>
              <a:t>Operational Safety (WSSs, Safety Link person, Safety Advisor, TSOs, RSSO...)</a:t>
            </a:r>
          </a:p>
        </p:txBody>
      </p:sp>
      <p:sp>
        <p:nvSpPr>
          <p:cNvPr id="19" name="TextBox 18">
            <a:extLst>
              <a:ext uri="{FF2B5EF4-FFF2-40B4-BE49-F238E27FC236}">
                <a16:creationId xmlns:a16="http://schemas.microsoft.com/office/drawing/2014/main" id="{66127A60-3BC0-4276-BEC8-C233093541F3}"/>
              </a:ext>
            </a:extLst>
          </p:cNvPr>
          <p:cNvSpPr txBox="1"/>
          <p:nvPr/>
        </p:nvSpPr>
        <p:spPr bwMode="auto">
          <a:xfrm>
            <a:off x="3152229" y="5346384"/>
            <a:ext cx="7488832" cy="430887"/>
          </a:xfrm>
          <a:prstGeom prst="rect">
            <a:avLst/>
          </a:prstGeom>
          <a:noFill/>
        </p:spPr>
        <p:txBody>
          <a:bodyPr wrap="square" rtlCol="0">
            <a:spAutoFit/>
          </a:bodyPr>
          <a:lstStyle/>
          <a:p>
            <a:r>
              <a:rPr lang="en-GB" sz="1100" dirty="0">
                <a:solidFill>
                  <a:srgbClr val="001F60"/>
                </a:solidFill>
              </a:rPr>
              <a:t>Group representatives for committees, WPLs…</a:t>
            </a:r>
          </a:p>
          <a:p>
            <a:endParaRPr lang="en-GB" sz="1100" dirty="0">
              <a:solidFill>
                <a:srgbClr val="001F60"/>
              </a:solidFill>
            </a:endParaRPr>
          </a:p>
        </p:txBody>
      </p:sp>
      <p:sp>
        <p:nvSpPr>
          <p:cNvPr id="20" name="TextBox 19">
            <a:extLst>
              <a:ext uri="{FF2B5EF4-FFF2-40B4-BE49-F238E27FC236}">
                <a16:creationId xmlns:a16="http://schemas.microsoft.com/office/drawing/2014/main" id="{11BE5AAF-6E8A-4B06-B66B-1D517FC749A7}"/>
              </a:ext>
            </a:extLst>
          </p:cNvPr>
          <p:cNvSpPr txBox="1"/>
          <p:nvPr/>
        </p:nvSpPr>
        <p:spPr bwMode="auto">
          <a:xfrm>
            <a:off x="3152228" y="4496970"/>
            <a:ext cx="7992888" cy="430887"/>
          </a:xfrm>
          <a:prstGeom prst="rect">
            <a:avLst/>
          </a:prstGeom>
          <a:noFill/>
        </p:spPr>
        <p:txBody>
          <a:bodyPr wrap="square" rtlCol="0">
            <a:spAutoFit/>
          </a:bodyPr>
          <a:lstStyle/>
          <a:p>
            <a:r>
              <a:rPr lang="en-GB" sz="1100" dirty="0">
                <a:solidFill>
                  <a:srgbClr val="001F60"/>
                </a:solidFill>
              </a:rPr>
              <a:t>Resources follow-up</a:t>
            </a:r>
          </a:p>
          <a:p>
            <a:endParaRPr lang="en-GB" sz="1100" dirty="0">
              <a:solidFill>
                <a:srgbClr val="001F60"/>
              </a:solidFill>
            </a:endParaRPr>
          </a:p>
        </p:txBody>
      </p:sp>
      <p:sp>
        <p:nvSpPr>
          <p:cNvPr id="21" name="Text Box 5">
            <a:extLst>
              <a:ext uri="{FF2B5EF4-FFF2-40B4-BE49-F238E27FC236}">
                <a16:creationId xmlns:a16="http://schemas.microsoft.com/office/drawing/2014/main" id="{F018383B-FBB7-4AD7-9AFC-26107C076CC6}"/>
              </a:ext>
            </a:extLst>
          </p:cNvPr>
          <p:cNvSpPr txBox="1">
            <a:spLocks noChangeArrowheads="1"/>
          </p:cNvSpPr>
          <p:nvPr/>
        </p:nvSpPr>
        <p:spPr bwMode="auto">
          <a:xfrm>
            <a:off x="5744408" y="743904"/>
            <a:ext cx="2621215" cy="369892"/>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000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Heavy Handling</a:t>
            </a:r>
            <a:endParaRPr kumimoji="0" lang="en-GB" altLang="en-US" sz="12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p:txBody>
      </p:sp>
      <p:sp>
        <p:nvSpPr>
          <p:cNvPr id="22" name="Text Box 6">
            <a:extLst>
              <a:ext uri="{FF2B5EF4-FFF2-40B4-BE49-F238E27FC236}">
                <a16:creationId xmlns:a16="http://schemas.microsoft.com/office/drawing/2014/main" id="{7F3FCFD4-EB9C-44E7-BD4D-76684C7B5462}"/>
              </a:ext>
            </a:extLst>
          </p:cNvPr>
          <p:cNvSpPr txBox="1">
            <a:spLocks noChangeArrowheads="1"/>
          </p:cNvSpPr>
          <p:nvPr/>
        </p:nvSpPr>
        <p:spPr bwMode="auto">
          <a:xfrm>
            <a:off x="2927650"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Handling Equipment Management</a:t>
            </a:r>
          </a:p>
        </p:txBody>
      </p:sp>
      <p:sp>
        <p:nvSpPr>
          <p:cNvPr id="23" name="Text Box 22">
            <a:extLst>
              <a:ext uri="{FF2B5EF4-FFF2-40B4-BE49-F238E27FC236}">
                <a16:creationId xmlns:a16="http://schemas.microsoft.com/office/drawing/2014/main" id="{570BB09E-EDDD-4BED-802D-53AE0A116FAD}"/>
              </a:ext>
            </a:extLst>
          </p:cNvPr>
          <p:cNvSpPr txBox="1">
            <a:spLocks noChangeArrowheads="1"/>
          </p:cNvSpPr>
          <p:nvPr/>
        </p:nvSpPr>
        <p:spPr bwMode="auto">
          <a:xfrm>
            <a:off x="8489104" y="751129"/>
            <a:ext cx="2620409" cy="370026"/>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fr-CH"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Project Office</a:t>
            </a:r>
            <a:endParaRPr kumimoji="0" lang="en-GB" altLang="en-US" sz="12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p:txBody>
      </p:sp>
      <p:sp>
        <p:nvSpPr>
          <p:cNvPr id="24" name="Text Box 7">
            <a:extLst>
              <a:ext uri="{FF2B5EF4-FFF2-40B4-BE49-F238E27FC236}">
                <a16:creationId xmlns:a16="http://schemas.microsoft.com/office/drawing/2014/main" id="{3A5E7E89-A50F-44FB-9C50-161E2485A8B2}"/>
              </a:ext>
            </a:extLst>
          </p:cNvPr>
          <p:cNvSpPr txBox="1">
            <a:spLocks noChangeArrowheads="1"/>
          </p:cNvSpPr>
          <p:nvPr/>
        </p:nvSpPr>
        <p:spPr bwMode="auto">
          <a:xfrm>
            <a:off x="2936204" y="5660802"/>
            <a:ext cx="8182064" cy="213610"/>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p>
            <a:pPr rtl="0" eaLnBrk="0" fontAlgn="base" hangingPunct="0">
              <a:lnSpc>
                <a:spcPct val="150000"/>
              </a:lnSpc>
              <a:spcBef>
                <a:spcPct val="0"/>
              </a:spcBef>
              <a:spcAft>
                <a:spcPct val="0"/>
              </a:spcAft>
              <a:defRPr/>
            </a:pPr>
            <a:r>
              <a:rPr kumimoji="0" lang="en-GB" sz="1100" b="0" i="0" u="none" strike="noStrike" kern="1200" cap="none" spc="0" normalizeH="0" baseline="0" noProof="0" dirty="0">
                <a:ln>
                  <a:noFill/>
                </a:ln>
                <a:solidFill>
                  <a:srgbClr val="001F60"/>
                </a:solidFill>
                <a:effectLst/>
                <a:uLnTx/>
                <a:uFillTx/>
                <a:latin typeface="Calibri"/>
                <a:ea typeface="Times New Roman"/>
                <a:cs typeface="+mn-cs"/>
              </a:rPr>
              <a:t>		</a:t>
            </a:r>
            <a:r>
              <a:rPr kumimoji="0" lang="en-US" sz="1100" b="0" i="0" u="none" strike="noStrike" kern="1200" cap="none" spc="0" normalizeH="0" baseline="0" noProof="0" dirty="0">
                <a:ln>
                  <a:noFill/>
                </a:ln>
                <a:solidFill>
                  <a:srgbClr val="001F60"/>
                </a:solidFill>
                <a:effectLst/>
                <a:uLnTx/>
                <a:uFillTx/>
                <a:latin typeface="Times New Roman"/>
                <a:ea typeface="Times New Roman"/>
                <a:cs typeface="+mn-cs"/>
              </a:rPr>
              <a:t> </a:t>
            </a:r>
            <a:endParaRPr lang="en-GB" sz="1100" kern="1200" dirty="0">
              <a:solidFill>
                <a:srgbClr val="001F60"/>
              </a:solidFill>
              <a:latin typeface="Calibri"/>
              <a:ea typeface="Times New Roman"/>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GB" sz="1100" b="0" i="0" u="none" strike="noStrike" kern="1200" cap="none" spc="0" normalizeH="0" baseline="0" noProof="0" dirty="0">
              <a:ln>
                <a:noFill/>
              </a:ln>
              <a:solidFill>
                <a:srgbClr val="001F60"/>
              </a:solidFill>
              <a:effectLst/>
              <a:uLnTx/>
              <a:uFillTx/>
              <a:latin typeface="Times New Roman"/>
              <a:ea typeface="Times New Roman"/>
              <a:cs typeface="+mn-cs"/>
            </a:endParaRPr>
          </a:p>
        </p:txBody>
      </p:sp>
      <p:sp>
        <p:nvSpPr>
          <p:cNvPr id="25" name="TextBox 24">
            <a:extLst>
              <a:ext uri="{FF2B5EF4-FFF2-40B4-BE49-F238E27FC236}">
                <a16:creationId xmlns:a16="http://schemas.microsoft.com/office/drawing/2014/main" id="{CFC624DE-5FBF-4607-AA1F-AC936E02E32B}"/>
              </a:ext>
            </a:extLst>
          </p:cNvPr>
          <p:cNvSpPr txBox="1"/>
          <p:nvPr/>
        </p:nvSpPr>
        <p:spPr bwMode="auto">
          <a:xfrm>
            <a:off x="3158285" y="5625538"/>
            <a:ext cx="7488832" cy="261610"/>
          </a:xfrm>
          <a:prstGeom prst="rect">
            <a:avLst/>
          </a:prstGeom>
          <a:noFill/>
        </p:spPr>
        <p:txBody>
          <a:bodyPr wrap="square" rtlCol="0">
            <a:spAutoFit/>
          </a:bodyPr>
          <a:lstStyle/>
          <a:p>
            <a:r>
              <a:rPr lang="en-GB" sz="1100" dirty="0">
                <a:solidFill>
                  <a:srgbClr val="001F60"/>
                </a:solidFill>
              </a:rPr>
              <a:t>Contribution to transversal project via correspondents</a:t>
            </a:r>
          </a:p>
        </p:txBody>
      </p:sp>
      <p:sp>
        <p:nvSpPr>
          <p:cNvPr id="26" name="Text Box 7">
            <a:extLst>
              <a:ext uri="{FF2B5EF4-FFF2-40B4-BE49-F238E27FC236}">
                <a16:creationId xmlns:a16="http://schemas.microsoft.com/office/drawing/2014/main" id="{12E49845-19B6-43C0-A055-7496E170CCBE}"/>
              </a:ext>
            </a:extLst>
          </p:cNvPr>
          <p:cNvSpPr txBox="1">
            <a:spLocks noChangeArrowheads="1"/>
          </p:cNvSpPr>
          <p:nvPr/>
        </p:nvSpPr>
        <p:spPr bwMode="auto">
          <a:xfrm>
            <a:off x="2936204" y="5929805"/>
            <a:ext cx="8182064" cy="213610"/>
          </a:xfrm>
          <a:prstGeom prst="rect">
            <a:avLst/>
          </a:prstGeom>
          <a:gradFill rotWithShape="1">
            <a:gsLst>
              <a:gs pos="0">
                <a:schemeClr val="tx2">
                  <a:lumMod val="20000"/>
                  <a:lumOff val="80000"/>
                </a:schemeClr>
              </a:gs>
              <a:gs pos="50000">
                <a:srgbClr val="FFFFFF"/>
              </a:gs>
              <a:gs pos="100000">
                <a:schemeClr val="tx2">
                  <a:lumMod val="20000"/>
                  <a:lumOff val="80000"/>
                </a:schemeClr>
              </a:gs>
            </a:gsLst>
            <a:lin ang="0" scaled="1"/>
          </a:gradFill>
          <a:ln w="9525">
            <a:solidFill>
              <a:srgbClr val="002060"/>
            </a:solidFill>
            <a:miter lim="800000"/>
            <a:headEnd/>
            <a:tailEnd/>
          </a:ln>
        </p:spPr>
        <p:txBody>
          <a:bodyPr upright="1"/>
          <a:lstStyle/>
          <a:p>
            <a:pPr rtl="0" eaLnBrk="0" fontAlgn="base" hangingPunct="0">
              <a:lnSpc>
                <a:spcPct val="150000"/>
              </a:lnSpc>
              <a:spcBef>
                <a:spcPct val="0"/>
              </a:spcBef>
              <a:spcAft>
                <a:spcPct val="0"/>
              </a:spcAft>
              <a:defRPr/>
            </a:pPr>
            <a:r>
              <a:rPr kumimoji="0" lang="en-GB" sz="1100" b="0" i="0" u="none" strike="noStrike" kern="1200" cap="none" spc="0" normalizeH="0" baseline="0" noProof="0" dirty="0">
                <a:ln>
                  <a:noFill/>
                </a:ln>
                <a:solidFill>
                  <a:srgbClr val="001F60"/>
                </a:solidFill>
                <a:effectLst/>
                <a:uLnTx/>
                <a:uFillTx/>
                <a:latin typeface="Calibri"/>
                <a:ea typeface="Times New Roman"/>
                <a:cs typeface="+mn-cs"/>
              </a:rPr>
              <a:t>		</a:t>
            </a:r>
            <a:r>
              <a:rPr kumimoji="0" lang="en-US" sz="1100" b="0" i="0" u="none" strike="noStrike" kern="1200" cap="none" spc="0" normalizeH="0" baseline="0" noProof="0" dirty="0">
                <a:ln>
                  <a:noFill/>
                </a:ln>
                <a:solidFill>
                  <a:srgbClr val="001F60"/>
                </a:solidFill>
                <a:effectLst/>
                <a:uLnTx/>
                <a:uFillTx/>
                <a:latin typeface="Times New Roman"/>
                <a:ea typeface="Times New Roman"/>
                <a:cs typeface="+mn-cs"/>
              </a:rPr>
              <a:t> </a:t>
            </a:r>
            <a:endParaRPr lang="en-GB" sz="1100" kern="1200" dirty="0">
              <a:solidFill>
                <a:srgbClr val="001F60"/>
              </a:solidFill>
              <a:latin typeface="Calibri"/>
              <a:ea typeface="Times New Roman"/>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GB" sz="1100" b="0" i="0" u="none" strike="noStrike" kern="1200" cap="none" spc="0" normalizeH="0" baseline="0" noProof="0" dirty="0">
              <a:ln>
                <a:noFill/>
              </a:ln>
              <a:solidFill>
                <a:srgbClr val="001F60"/>
              </a:solidFill>
              <a:effectLst/>
              <a:uLnTx/>
              <a:uFillTx/>
              <a:latin typeface="Times New Roman"/>
              <a:ea typeface="Times New Roman"/>
              <a:cs typeface="+mn-cs"/>
            </a:endParaRPr>
          </a:p>
        </p:txBody>
      </p:sp>
      <p:sp>
        <p:nvSpPr>
          <p:cNvPr id="27" name="TextBox 26">
            <a:extLst>
              <a:ext uri="{FF2B5EF4-FFF2-40B4-BE49-F238E27FC236}">
                <a16:creationId xmlns:a16="http://schemas.microsoft.com/office/drawing/2014/main" id="{7C36802D-E44F-4345-80B3-25047212DC6C}"/>
              </a:ext>
            </a:extLst>
          </p:cNvPr>
          <p:cNvSpPr txBox="1"/>
          <p:nvPr/>
        </p:nvSpPr>
        <p:spPr bwMode="auto">
          <a:xfrm>
            <a:off x="3152228" y="5903694"/>
            <a:ext cx="7488832" cy="261610"/>
          </a:xfrm>
          <a:prstGeom prst="rect">
            <a:avLst/>
          </a:prstGeom>
          <a:noFill/>
        </p:spPr>
        <p:txBody>
          <a:bodyPr wrap="square" rtlCol="0">
            <a:spAutoFit/>
          </a:bodyPr>
          <a:lstStyle/>
          <a:p>
            <a:r>
              <a:rPr lang="en-GB" sz="1100" dirty="0">
                <a:solidFill>
                  <a:srgbClr val="001F60"/>
                </a:solidFill>
              </a:rPr>
              <a:t>Contract management (TECH 1 and TECH 2), lifting platforms fleet…</a:t>
            </a:r>
          </a:p>
        </p:txBody>
      </p:sp>
      <p:sp>
        <p:nvSpPr>
          <p:cNvPr id="28" name="Text Box 5">
            <a:extLst>
              <a:ext uri="{FF2B5EF4-FFF2-40B4-BE49-F238E27FC236}">
                <a16:creationId xmlns:a16="http://schemas.microsoft.com/office/drawing/2014/main" id="{267F9ECD-442C-420A-9286-1447303E4171}"/>
              </a:ext>
            </a:extLst>
          </p:cNvPr>
          <p:cNvSpPr txBox="1">
            <a:spLocks noChangeArrowheads="1"/>
          </p:cNvSpPr>
          <p:nvPr/>
        </p:nvSpPr>
        <p:spPr bwMode="auto">
          <a:xfrm>
            <a:off x="5752962" y="332656"/>
            <a:ext cx="2621215" cy="369892"/>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000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HH</a:t>
            </a:r>
            <a:endParaRPr kumimoji="0" lang="en-GB" altLang="en-US" sz="12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p:txBody>
      </p:sp>
      <p:sp>
        <p:nvSpPr>
          <p:cNvPr id="29" name="Text Box 6">
            <a:extLst>
              <a:ext uri="{FF2B5EF4-FFF2-40B4-BE49-F238E27FC236}">
                <a16:creationId xmlns:a16="http://schemas.microsoft.com/office/drawing/2014/main" id="{DE4CB81A-904C-45F4-980C-AFFCF73E5603}"/>
              </a:ext>
            </a:extLst>
          </p:cNvPr>
          <p:cNvSpPr txBox="1">
            <a:spLocks noChangeArrowheads="1"/>
          </p:cNvSpPr>
          <p:nvPr/>
        </p:nvSpPr>
        <p:spPr bwMode="auto">
          <a:xfrm>
            <a:off x="2936204"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HEM</a:t>
            </a:r>
          </a:p>
        </p:txBody>
      </p:sp>
      <p:sp>
        <p:nvSpPr>
          <p:cNvPr id="30" name="Text Box 22">
            <a:extLst>
              <a:ext uri="{FF2B5EF4-FFF2-40B4-BE49-F238E27FC236}">
                <a16:creationId xmlns:a16="http://schemas.microsoft.com/office/drawing/2014/main" id="{0B67D392-88C7-42DE-B85B-6BC7834D30E7}"/>
              </a:ext>
            </a:extLst>
          </p:cNvPr>
          <p:cNvSpPr txBox="1">
            <a:spLocks noChangeArrowheads="1"/>
          </p:cNvSpPr>
          <p:nvPr/>
        </p:nvSpPr>
        <p:spPr bwMode="auto">
          <a:xfrm>
            <a:off x="8497658" y="339881"/>
            <a:ext cx="2620409" cy="370026"/>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fr-CH"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PO</a:t>
            </a:r>
            <a:endParaRPr kumimoji="0" lang="en-GB" altLang="en-US" sz="1200" b="0" i="0" u="none" strike="noStrike" kern="1200" cap="none" spc="0" normalizeH="0" baseline="0" noProof="0" dirty="0">
              <a:ln>
                <a:noFill/>
              </a:ln>
              <a:solidFill>
                <a:srgbClr val="0C377B"/>
              </a:solidFill>
              <a:effectLst/>
              <a:uLnTx/>
              <a:uFillTx/>
              <a:latin typeface="Times New Roman" panose="02020603050405020304" pitchFamily="18" charset="0"/>
              <a:ea typeface="+mn-ea"/>
              <a:cs typeface="Times New Roman" panose="02020603050405020304" pitchFamily="18" charset="0"/>
            </a:endParaRPr>
          </a:p>
        </p:txBody>
      </p:sp>
      <p:sp>
        <p:nvSpPr>
          <p:cNvPr id="31" name="Title 1">
            <a:extLst>
              <a:ext uri="{FF2B5EF4-FFF2-40B4-BE49-F238E27FC236}">
                <a16:creationId xmlns:a16="http://schemas.microsoft.com/office/drawing/2014/main" id="{6F034857-E7B5-47AF-9C52-2CEE6B011A21}"/>
              </a:ext>
            </a:extLst>
          </p:cNvPr>
          <p:cNvSpPr>
            <a:spLocks noGrp="1"/>
          </p:cNvSpPr>
          <p:nvPr>
            <p:ph type="title"/>
          </p:nvPr>
        </p:nvSpPr>
        <p:spPr>
          <a:xfrm>
            <a:off x="381150" y="239712"/>
            <a:ext cx="10515600" cy="908121"/>
          </a:xfrm>
        </p:spPr>
        <p:txBody>
          <a:bodyPr/>
          <a:lstStyle/>
          <a:p>
            <a:r>
              <a:rPr lang="fr-CH" dirty="0" err="1"/>
              <a:t>Activities</a:t>
            </a:r>
            <a:endParaRPr lang="fr-CH" dirty="0"/>
          </a:p>
        </p:txBody>
      </p:sp>
    </p:spTree>
    <p:extLst>
      <p:ext uri="{BB962C8B-B14F-4D97-AF65-F5344CB8AC3E}">
        <p14:creationId xmlns:p14="http://schemas.microsoft.com/office/powerpoint/2010/main" val="3461820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9333E0-2B02-42D3-9128-03B6FAEB3523}"/>
              </a:ext>
            </a:extLst>
          </p:cNvPr>
          <p:cNvSpPr>
            <a:spLocks noGrp="1"/>
          </p:cNvSpPr>
          <p:nvPr>
            <p:ph idx="1"/>
          </p:nvPr>
        </p:nvSpPr>
        <p:spPr>
          <a:xfrm>
            <a:off x="412776" y="1124744"/>
            <a:ext cx="11376024" cy="4608512"/>
          </a:xfrm>
        </p:spPr>
        <p:txBody>
          <a:bodyPr/>
          <a:lstStyle/>
          <a:p>
            <a:pPr marL="342900" indent="-342900">
              <a:buFont typeface="Wingdings" panose="05000000000000000000" pitchFamily="2" charset="2"/>
              <a:buChar char="q"/>
            </a:pPr>
            <a:r>
              <a:rPr lang="en-GB" sz="2000" dirty="0">
                <a:solidFill>
                  <a:schemeClr val="tx1"/>
                </a:solidFill>
              </a:rPr>
              <a:t>Industrial Services (S contracts)</a:t>
            </a:r>
          </a:p>
          <a:p>
            <a:pPr marL="342900" indent="-342900">
              <a:buFontTx/>
              <a:buChar char="-"/>
            </a:pPr>
            <a:r>
              <a:rPr lang="en-GB" sz="2000" dirty="0">
                <a:solidFill>
                  <a:schemeClr val="tx1"/>
                </a:solidFill>
              </a:rPr>
              <a:t>For operation and maintenance</a:t>
            </a:r>
          </a:p>
          <a:p>
            <a:pPr marL="342900" indent="-342900">
              <a:buFontTx/>
              <a:buChar char="-"/>
            </a:pPr>
            <a:endParaRPr lang="en-GB" sz="1800" dirty="0">
              <a:solidFill>
                <a:schemeClr val="tx1"/>
              </a:solidFill>
            </a:endParaRPr>
          </a:p>
          <a:p>
            <a:pPr marL="342900" indent="-342900">
              <a:buFont typeface="Wingdings" panose="05000000000000000000" pitchFamily="2" charset="2"/>
              <a:buChar char="q"/>
            </a:pPr>
            <a:r>
              <a:rPr lang="en-GB" sz="2000" dirty="0">
                <a:solidFill>
                  <a:schemeClr val="tx1"/>
                </a:solidFill>
              </a:rPr>
              <a:t>Supply Services  (B contracts)</a:t>
            </a:r>
          </a:p>
          <a:p>
            <a:pPr marL="342900" indent="-342900">
              <a:buFontTx/>
              <a:buChar char="-"/>
            </a:pPr>
            <a:r>
              <a:rPr lang="en-GB" sz="2000" dirty="0">
                <a:solidFill>
                  <a:schemeClr val="tx1"/>
                </a:solidFill>
              </a:rPr>
              <a:t>For consolidation campaigns &amp; new equip.</a:t>
            </a:r>
          </a:p>
          <a:p>
            <a:pPr marL="342900" indent="-342900">
              <a:buFontTx/>
              <a:buChar char="-"/>
            </a:pPr>
            <a:endParaRPr lang="en-GB" sz="1800" dirty="0">
              <a:solidFill>
                <a:schemeClr val="tx1"/>
              </a:solidFill>
            </a:endParaRPr>
          </a:p>
          <a:p>
            <a:pPr marL="342900" indent="-342900">
              <a:buFont typeface="Wingdings" panose="05000000000000000000" pitchFamily="2" charset="2"/>
              <a:buChar char="q"/>
            </a:pPr>
            <a:r>
              <a:rPr lang="en-GB" sz="2000" dirty="0">
                <a:solidFill>
                  <a:schemeClr val="tx1"/>
                </a:solidFill>
              </a:rPr>
              <a:t>Single supplies of goods (F contracts + DAI)</a:t>
            </a:r>
          </a:p>
          <a:p>
            <a:pPr marL="342900" indent="-342900">
              <a:buFontTx/>
              <a:buChar char="-"/>
            </a:pPr>
            <a:r>
              <a:rPr lang="en-GB" sz="2000" dirty="0">
                <a:solidFill>
                  <a:schemeClr val="tx1"/>
                </a:solidFill>
              </a:rPr>
              <a:t>Equipment (new and consolidation) and tools</a:t>
            </a:r>
          </a:p>
        </p:txBody>
      </p:sp>
      <p:sp>
        <p:nvSpPr>
          <p:cNvPr id="3" name="Title 2">
            <a:extLst>
              <a:ext uri="{FF2B5EF4-FFF2-40B4-BE49-F238E27FC236}">
                <a16:creationId xmlns:a16="http://schemas.microsoft.com/office/drawing/2014/main" id="{85DE3883-7FA3-46BB-884D-AA9D31AEEB94}"/>
              </a:ext>
            </a:extLst>
          </p:cNvPr>
          <p:cNvSpPr>
            <a:spLocks noGrp="1"/>
          </p:cNvSpPr>
          <p:nvPr>
            <p:ph type="title"/>
          </p:nvPr>
        </p:nvSpPr>
        <p:spPr/>
        <p:txBody>
          <a:bodyPr/>
          <a:lstStyle/>
          <a:p>
            <a:r>
              <a:rPr lang="en-GB" dirty="0"/>
              <a:t>Procurement in HE</a:t>
            </a:r>
          </a:p>
        </p:txBody>
      </p:sp>
      <p:sp>
        <p:nvSpPr>
          <p:cNvPr id="4" name="Footer Placeholder 3">
            <a:extLst>
              <a:ext uri="{FF2B5EF4-FFF2-40B4-BE49-F238E27FC236}">
                <a16:creationId xmlns:a16="http://schemas.microsoft.com/office/drawing/2014/main" id="{61ABEDE4-C810-4BF2-8138-B3E487DF1FDC}"/>
              </a:ext>
            </a:extLst>
          </p:cNvPr>
          <p:cNvSpPr>
            <a:spLocks noGrp="1"/>
          </p:cNvSpPr>
          <p:nvPr>
            <p:ph type="ftr" sz="quarter" idx="11"/>
          </p:nvPr>
        </p:nvSpPr>
        <p:spPr/>
        <p:txBody>
          <a:bodyPr/>
          <a:lstStyle/>
          <a:p>
            <a:r>
              <a:rPr lang="en-US"/>
              <a:t>EN-HE Group</a:t>
            </a:r>
            <a:endParaRPr lang="en-US" dirty="0"/>
          </a:p>
        </p:txBody>
      </p:sp>
      <p:sp>
        <p:nvSpPr>
          <p:cNvPr id="5" name="Slide Number Placeholder 4">
            <a:extLst>
              <a:ext uri="{FF2B5EF4-FFF2-40B4-BE49-F238E27FC236}">
                <a16:creationId xmlns:a16="http://schemas.microsoft.com/office/drawing/2014/main" id="{7F0F3A5E-AAAB-4E73-B695-341AEEF577D0}"/>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6" name="Picture 5">
            <a:extLst>
              <a:ext uri="{FF2B5EF4-FFF2-40B4-BE49-F238E27FC236}">
                <a16:creationId xmlns:a16="http://schemas.microsoft.com/office/drawing/2014/main" id="{D6EB44BA-3E66-4DAB-837F-B8744408262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51816" y="644928"/>
            <a:ext cx="2304255" cy="1296144"/>
          </a:xfrm>
          <a:prstGeom prst="rect">
            <a:avLst/>
          </a:prstGeom>
        </p:spPr>
      </p:pic>
      <p:pic>
        <p:nvPicPr>
          <p:cNvPr id="8" name="Picture 2">
            <a:extLst>
              <a:ext uri="{FF2B5EF4-FFF2-40B4-BE49-F238E27FC236}">
                <a16:creationId xmlns:a16="http://schemas.microsoft.com/office/drawing/2014/main" id="{FA27FD1D-0894-4F0E-AC8D-F8BD860E1A0A}"/>
              </a:ext>
            </a:extLst>
          </p:cNvPr>
          <p:cNvPicPr preferRelativeResize="0">
            <a:picLocks noChangeAspect="1"/>
          </p:cNvPicPr>
          <p:nvPr/>
        </p:nvPicPr>
        <p:blipFill>
          <a:blip r:embed="rId3"/>
          <a:srcRect l="14635" t="4231" r="13659"/>
          <a:stretch/>
        </p:blipFill>
        <p:spPr>
          <a:xfrm>
            <a:off x="6895188" y="4741586"/>
            <a:ext cx="1380966" cy="1383201"/>
          </a:xfrm>
          <a:prstGeom prst="rect">
            <a:avLst/>
          </a:prstGeom>
          <a:ln>
            <a:noFill/>
          </a:ln>
        </p:spPr>
      </p:pic>
      <p:pic>
        <p:nvPicPr>
          <p:cNvPr id="9" name="Picture 7">
            <a:extLst>
              <a:ext uri="{FF2B5EF4-FFF2-40B4-BE49-F238E27FC236}">
                <a16:creationId xmlns:a16="http://schemas.microsoft.com/office/drawing/2014/main" id="{B7191CBF-1D56-4C7B-B0E6-8E884CF90A08}"/>
              </a:ext>
            </a:extLst>
          </p:cNvPr>
          <p:cNvPicPr preferRelativeResize="0">
            <a:picLocks noChangeAspect="1"/>
          </p:cNvPicPr>
          <p:nvPr/>
        </p:nvPicPr>
        <p:blipFill>
          <a:blip r:embed="rId4"/>
          <a:stretch/>
        </p:blipFill>
        <p:spPr>
          <a:xfrm>
            <a:off x="8328248" y="4462903"/>
            <a:ext cx="1244049" cy="1654118"/>
          </a:xfrm>
          <a:prstGeom prst="rect">
            <a:avLst/>
          </a:prstGeom>
          <a:ln>
            <a:noFill/>
          </a:ln>
        </p:spPr>
      </p:pic>
      <p:pic>
        <p:nvPicPr>
          <p:cNvPr id="11" name="Picture 10">
            <a:extLst>
              <a:ext uri="{FF2B5EF4-FFF2-40B4-BE49-F238E27FC236}">
                <a16:creationId xmlns:a16="http://schemas.microsoft.com/office/drawing/2014/main" id="{5090B917-B530-465A-9C45-3B0CD2C56FF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28081" y="404664"/>
            <a:ext cx="2053032" cy="1539774"/>
          </a:xfrm>
          <a:prstGeom prst="rect">
            <a:avLst/>
          </a:prstGeom>
        </p:spPr>
      </p:pic>
      <p:pic>
        <p:nvPicPr>
          <p:cNvPr id="14" name="Picture 13">
            <a:extLst>
              <a:ext uri="{FF2B5EF4-FFF2-40B4-BE49-F238E27FC236}">
                <a16:creationId xmlns:a16="http://schemas.microsoft.com/office/drawing/2014/main" id="{025BDAA8-EDE4-4084-873E-10C2381BE5F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198" t="4795" r="18224" b="16842"/>
          <a:stretch/>
        </p:blipFill>
        <p:spPr>
          <a:xfrm>
            <a:off x="5591944" y="5229200"/>
            <a:ext cx="1251148" cy="895587"/>
          </a:xfrm>
          <a:prstGeom prst="rect">
            <a:avLst/>
          </a:prstGeom>
        </p:spPr>
      </p:pic>
      <p:pic>
        <p:nvPicPr>
          <p:cNvPr id="15" name="Content Placeholder 14">
            <a:extLst>
              <a:ext uri="{FF2B5EF4-FFF2-40B4-BE49-F238E27FC236}">
                <a16:creationId xmlns:a16="http://schemas.microsoft.com/office/drawing/2014/main" id="{0E9B040D-F39F-4BED-9DD8-86C7F0E96D2E}"/>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9624392" y="4848547"/>
            <a:ext cx="2240520" cy="1259484"/>
          </a:xfrm>
          <a:prstGeom prst="rect">
            <a:avLst/>
          </a:prstGeom>
        </p:spPr>
      </p:pic>
      <p:pic>
        <p:nvPicPr>
          <p:cNvPr id="18" name="Picture 17">
            <a:extLst>
              <a:ext uri="{FF2B5EF4-FFF2-40B4-BE49-F238E27FC236}">
                <a16:creationId xmlns:a16="http://schemas.microsoft.com/office/drawing/2014/main" id="{F199E91A-AF02-45C4-B736-5D0E3FC3DCF1}"/>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7805982" y="2457231"/>
            <a:ext cx="2169860" cy="1627395"/>
          </a:xfrm>
          <a:prstGeom prst="rect">
            <a:avLst/>
          </a:prstGeom>
        </p:spPr>
      </p:pic>
      <p:pic>
        <p:nvPicPr>
          <p:cNvPr id="19" name="Picture 18">
            <a:extLst>
              <a:ext uri="{FF2B5EF4-FFF2-40B4-BE49-F238E27FC236}">
                <a16:creationId xmlns:a16="http://schemas.microsoft.com/office/drawing/2014/main" id="{78265427-C646-4187-A721-E1DF7A4AD66E}"/>
              </a:ext>
            </a:extLst>
          </p:cNvPr>
          <p:cNvPicPr>
            <a:picLocks noChangeAspect="1"/>
          </p:cNvPicPr>
          <p:nvPr/>
        </p:nvPicPr>
        <p:blipFill rotWithShape="1">
          <a:blip r:embed="rId9">
            <a:extLst>
              <a:ext uri="{28A0092B-C50C-407E-A947-70E740481C1C}">
                <a14:useLocalDpi xmlns:a14="http://schemas.microsoft.com/office/drawing/2010/main" val="0"/>
              </a:ext>
            </a:extLst>
          </a:blip>
          <a:srcRect l="12688" r="15720"/>
          <a:stretch/>
        </p:blipFill>
        <p:spPr>
          <a:xfrm>
            <a:off x="9779084" y="440015"/>
            <a:ext cx="2115630" cy="1512000"/>
          </a:xfrm>
          <a:prstGeom prst="rect">
            <a:avLst/>
          </a:prstGeom>
        </p:spPr>
      </p:pic>
      <p:pic>
        <p:nvPicPr>
          <p:cNvPr id="21" name="Picture 20">
            <a:extLst>
              <a:ext uri="{FF2B5EF4-FFF2-40B4-BE49-F238E27FC236}">
                <a16:creationId xmlns:a16="http://schemas.microsoft.com/office/drawing/2014/main" id="{6372F048-310E-42FE-A13E-F697E422FC4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12024" y="2204864"/>
            <a:ext cx="1399840" cy="1876708"/>
          </a:xfrm>
          <a:prstGeom prst="rect">
            <a:avLst/>
          </a:prstGeom>
        </p:spPr>
      </p:pic>
    </p:spTree>
    <p:extLst>
      <p:ext uri="{BB962C8B-B14F-4D97-AF65-F5344CB8AC3E}">
        <p14:creationId xmlns:p14="http://schemas.microsoft.com/office/powerpoint/2010/main" val="4198552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DD198A-3139-46DB-9C95-E5CCC955299C}"/>
              </a:ext>
            </a:extLst>
          </p:cNvPr>
          <p:cNvSpPr>
            <a:spLocks noGrp="1"/>
          </p:cNvSpPr>
          <p:nvPr>
            <p:ph type="title"/>
          </p:nvPr>
        </p:nvSpPr>
        <p:spPr/>
        <p:txBody>
          <a:bodyPr/>
          <a:lstStyle/>
          <a:p>
            <a:r>
              <a:rPr lang="fr-CH" dirty="0" err="1"/>
              <a:t>Industrial</a:t>
            </a:r>
            <a:r>
              <a:rPr lang="fr-CH" dirty="0"/>
              <a:t> trucks</a:t>
            </a:r>
            <a:endParaRPr lang="en-GB" dirty="0"/>
          </a:p>
        </p:txBody>
      </p:sp>
      <p:sp>
        <p:nvSpPr>
          <p:cNvPr id="5" name="Footer Placeholder 4">
            <a:extLst>
              <a:ext uri="{FF2B5EF4-FFF2-40B4-BE49-F238E27FC236}">
                <a16:creationId xmlns:a16="http://schemas.microsoft.com/office/drawing/2014/main" id="{498A5486-93C4-4BF5-AF71-5D4D5FF94071}"/>
              </a:ext>
            </a:extLst>
          </p:cNvPr>
          <p:cNvSpPr>
            <a:spLocks noGrp="1"/>
          </p:cNvSpPr>
          <p:nvPr>
            <p:ph type="ftr" sz="quarter" idx="11"/>
          </p:nvPr>
        </p:nvSpPr>
        <p:spPr/>
        <p:txBody>
          <a:bodyPr/>
          <a:lstStyle/>
          <a:p>
            <a:r>
              <a:rPr lang="en-US"/>
              <a:t>EN-HE Group</a:t>
            </a:r>
            <a:endParaRPr lang="en-US" dirty="0"/>
          </a:p>
        </p:txBody>
      </p:sp>
      <p:sp>
        <p:nvSpPr>
          <p:cNvPr id="6" name="Slide Number Placeholder 5">
            <a:extLst>
              <a:ext uri="{FF2B5EF4-FFF2-40B4-BE49-F238E27FC236}">
                <a16:creationId xmlns:a16="http://schemas.microsoft.com/office/drawing/2014/main" id="{B6FFD9B2-D5D8-4B6F-B6C5-17DFA6C78E46}"/>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1" name="Picture 10">
            <a:extLst>
              <a:ext uri="{FF2B5EF4-FFF2-40B4-BE49-F238E27FC236}">
                <a16:creationId xmlns:a16="http://schemas.microsoft.com/office/drawing/2014/main" id="{78520E4C-CD3C-46E6-8B33-00552BD969F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616281" y="1405931"/>
            <a:ext cx="1740450" cy="2553235"/>
          </a:xfrm>
          <a:prstGeom prst="rect">
            <a:avLst/>
          </a:prstGeom>
        </p:spPr>
      </p:pic>
      <p:pic>
        <p:nvPicPr>
          <p:cNvPr id="12" name="Picture 2">
            <a:extLst>
              <a:ext uri="{FF2B5EF4-FFF2-40B4-BE49-F238E27FC236}">
                <a16:creationId xmlns:a16="http://schemas.microsoft.com/office/drawing/2014/main" id="{D135689B-BEC0-4A5F-8BF5-C7F7A43A6FF6}"/>
              </a:ext>
            </a:extLst>
          </p:cNvPr>
          <p:cNvPicPr preferRelativeResize="0">
            <a:picLocks noChangeAspect="1"/>
          </p:cNvPicPr>
          <p:nvPr/>
        </p:nvPicPr>
        <p:blipFill>
          <a:blip r:embed="rId3"/>
          <a:srcRect l="14635" t="4231" r="13659"/>
          <a:stretch/>
        </p:blipFill>
        <p:spPr>
          <a:xfrm>
            <a:off x="8616280" y="4114741"/>
            <a:ext cx="1740449" cy="1743265"/>
          </a:xfrm>
          <a:prstGeom prst="rect">
            <a:avLst/>
          </a:prstGeom>
          <a:ln>
            <a:noFill/>
          </a:ln>
        </p:spPr>
      </p:pic>
      <p:sp>
        <p:nvSpPr>
          <p:cNvPr id="15" name="TextBox 14">
            <a:extLst>
              <a:ext uri="{FF2B5EF4-FFF2-40B4-BE49-F238E27FC236}">
                <a16:creationId xmlns:a16="http://schemas.microsoft.com/office/drawing/2014/main" id="{EDC2AD84-E605-4669-8F0D-B737BC8DCEC7}"/>
              </a:ext>
            </a:extLst>
          </p:cNvPr>
          <p:cNvSpPr txBox="1"/>
          <p:nvPr/>
        </p:nvSpPr>
        <p:spPr>
          <a:xfrm>
            <a:off x="654533" y="3520251"/>
            <a:ext cx="6095010" cy="2248821"/>
          </a:xfrm>
          <a:prstGeom prst="rect">
            <a:avLst/>
          </a:prstGeom>
          <a:noFill/>
        </p:spPr>
        <p:txBody>
          <a:bodyPr wrap="square">
            <a:spAutoFit/>
          </a:bodyPr>
          <a:lstStyle/>
          <a:p>
            <a:pPr>
              <a:lnSpc>
                <a:spcPct val="90000"/>
              </a:lnSpc>
              <a:spcBef>
                <a:spcPts val="1800"/>
              </a:spcBef>
              <a:spcAft>
                <a:spcPts val="400"/>
              </a:spcAft>
            </a:pPr>
            <a:r>
              <a:rPr lang="en-US" sz="2100" b="1" u="sng" dirty="0">
                <a:solidFill>
                  <a:schemeClr val="tx2"/>
                </a:solidFill>
              </a:rPr>
              <a:t>Examples:</a:t>
            </a:r>
          </a:p>
          <a:p>
            <a:endParaRPr lang="en-US" sz="2100" b="1" dirty="0">
              <a:solidFill>
                <a:schemeClr val="tx2"/>
              </a:solidFill>
            </a:endParaRPr>
          </a:p>
          <a:p>
            <a:r>
              <a:rPr lang="en-US" sz="2100" dirty="0">
                <a:solidFill>
                  <a:schemeClr val="tx2"/>
                </a:solidFill>
              </a:rPr>
              <a:t>forklifts up to 14 t</a:t>
            </a:r>
          </a:p>
          <a:p>
            <a:r>
              <a:rPr lang="en-US" sz="2100" dirty="0">
                <a:solidFill>
                  <a:schemeClr val="tx2"/>
                </a:solidFill>
              </a:rPr>
              <a:t>lifting platforms up to 17m</a:t>
            </a:r>
          </a:p>
          <a:p>
            <a:r>
              <a:rPr lang="en-US" sz="2100" dirty="0">
                <a:solidFill>
                  <a:schemeClr val="tx2"/>
                </a:solidFill>
              </a:rPr>
              <a:t>trailers of all kind</a:t>
            </a:r>
          </a:p>
          <a:p>
            <a:pPr marL="36720">
              <a:lnSpc>
                <a:spcPct val="90000"/>
              </a:lnSpc>
              <a:spcBef>
                <a:spcPts val="1800"/>
              </a:spcBef>
              <a:spcAft>
                <a:spcPts val="400"/>
              </a:spcAft>
            </a:pPr>
            <a:r>
              <a:rPr lang="en-US" sz="2100" b="1" dirty="0">
                <a:solidFill>
                  <a:schemeClr val="tx2"/>
                </a:solidFill>
                <a:highlight>
                  <a:srgbClr val="00FFFF"/>
                </a:highlight>
              </a:rPr>
              <a:t>N. purchases / year: ~10</a:t>
            </a:r>
          </a:p>
        </p:txBody>
      </p:sp>
      <p:pic>
        <p:nvPicPr>
          <p:cNvPr id="16" name="Picture 15">
            <a:extLst>
              <a:ext uri="{FF2B5EF4-FFF2-40B4-BE49-F238E27FC236}">
                <a16:creationId xmlns:a16="http://schemas.microsoft.com/office/drawing/2014/main" id="{71F00DC5-9BED-4E8D-9B4B-04A41F90F5C7}"/>
              </a:ext>
            </a:extLst>
          </p:cNvPr>
          <p:cNvPicPr preferRelativeResize="0">
            <a:picLocks noChangeAspect="1"/>
          </p:cNvPicPr>
          <p:nvPr/>
        </p:nvPicPr>
        <p:blipFill>
          <a:blip r:embed="rId4"/>
          <a:srcRect l="5753" t="8955" r="4211" b="9871"/>
          <a:stretch/>
        </p:blipFill>
        <p:spPr>
          <a:xfrm>
            <a:off x="3395196" y="2822882"/>
            <a:ext cx="1643383" cy="1111203"/>
          </a:xfrm>
          <a:prstGeom prst="rect">
            <a:avLst/>
          </a:prstGeom>
          <a:ln>
            <a:noFill/>
          </a:ln>
        </p:spPr>
      </p:pic>
      <p:pic>
        <p:nvPicPr>
          <p:cNvPr id="17" name="Picture 3" descr="G:\Departments\EN\Groups\HE\HM\E-B Contracts\E098_TS Industrial trucks\E098 photos of the equipment\List 5 HRTH Heavy electrical tractors\RTH 029.jpg">
            <a:extLst>
              <a:ext uri="{FF2B5EF4-FFF2-40B4-BE49-F238E27FC236}">
                <a16:creationId xmlns:a16="http://schemas.microsoft.com/office/drawing/2014/main" id="{B7EF8316-97E7-44EC-B8B6-C64799761796}"/>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775752" y="1608337"/>
            <a:ext cx="1481202" cy="111120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973661B2-E150-4096-A820-D7324B6A55B4}"/>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3395196" y="1608338"/>
            <a:ext cx="1481604" cy="1111203"/>
          </a:xfrm>
          <a:prstGeom prst="rect">
            <a:avLst/>
          </a:prstGeom>
        </p:spPr>
      </p:pic>
      <p:pic>
        <p:nvPicPr>
          <p:cNvPr id="19" name="Picture 18">
            <a:extLst>
              <a:ext uri="{FF2B5EF4-FFF2-40B4-BE49-F238E27FC236}">
                <a16:creationId xmlns:a16="http://schemas.microsoft.com/office/drawing/2014/main" id="{0B270651-90C6-42BE-AE68-4A4ABFCEE770}"/>
              </a:ext>
            </a:extLst>
          </p:cNvPr>
          <p:cNvPicPr preferRelativeResize="0">
            <a:picLocks noChangeAspect="1"/>
          </p:cNvPicPr>
          <p:nvPr/>
        </p:nvPicPr>
        <p:blipFill>
          <a:blip r:embed="rId7"/>
          <a:srcRect l="9265" t="24880" r="10244" b="19559"/>
          <a:stretch/>
        </p:blipFill>
        <p:spPr>
          <a:xfrm>
            <a:off x="5447928" y="2822882"/>
            <a:ext cx="2146217" cy="1111203"/>
          </a:xfrm>
          <a:prstGeom prst="rect">
            <a:avLst/>
          </a:prstGeom>
          <a:ln>
            <a:noFill/>
          </a:ln>
        </p:spPr>
      </p:pic>
      <p:sp>
        <p:nvSpPr>
          <p:cNvPr id="13" name="Text Box 6">
            <a:extLst>
              <a:ext uri="{FF2B5EF4-FFF2-40B4-BE49-F238E27FC236}">
                <a16:creationId xmlns:a16="http://schemas.microsoft.com/office/drawing/2014/main" id="{D08D198A-4F60-4463-9FCA-EA843A92A97A}"/>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Handling Equipment Management</a:t>
            </a:r>
          </a:p>
        </p:txBody>
      </p:sp>
      <p:sp>
        <p:nvSpPr>
          <p:cNvPr id="14" name="Text Box 6">
            <a:extLst>
              <a:ext uri="{FF2B5EF4-FFF2-40B4-BE49-F238E27FC236}">
                <a16:creationId xmlns:a16="http://schemas.microsoft.com/office/drawing/2014/main" id="{9FFB848D-F02D-43A2-A039-D05AF78B76D6}"/>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HEM</a:t>
            </a:r>
          </a:p>
        </p:txBody>
      </p:sp>
    </p:spTree>
    <p:extLst>
      <p:ext uri="{BB962C8B-B14F-4D97-AF65-F5344CB8AC3E}">
        <p14:creationId xmlns:p14="http://schemas.microsoft.com/office/powerpoint/2010/main" val="3057504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0BAC9F-D90D-4E95-9B9E-9BDD70A2FD6B}"/>
              </a:ext>
            </a:extLst>
          </p:cNvPr>
          <p:cNvSpPr>
            <a:spLocks noGrp="1"/>
          </p:cNvSpPr>
          <p:nvPr>
            <p:ph type="title"/>
          </p:nvPr>
        </p:nvSpPr>
        <p:spPr/>
        <p:txBody>
          <a:bodyPr/>
          <a:lstStyle/>
          <a:p>
            <a:r>
              <a:rPr lang="en-GB" dirty="0"/>
              <a:t>Industrial trucks – special vehicles</a:t>
            </a:r>
          </a:p>
        </p:txBody>
      </p:sp>
      <p:sp>
        <p:nvSpPr>
          <p:cNvPr id="5" name="Footer Placeholder 4">
            <a:extLst>
              <a:ext uri="{FF2B5EF4-FFF2-40B4-BE49-F238E27FC236}">
                <a16:creationId xmlns:a16="http://schemas.microsoft.com/office/drawing/2014/main" id="{D5965603-A465-4C50-992E-11DCD3FCAEE2}"/>
              </a:ext>
            </a:extLst>
          </p:cNvPr>
          <p:cNvSpPr>
            <a:spLocks noGrp="1"/>
          </p:cNvSpPr>
          <p:nvPr>
            <p:ph type="ftr" sz="quarter" idx="11"/>
          </p:nvPr>
        </p:nvSpPr>
        <p:spPr/>
        <p:txBody>
          <a:bodyPr/>
          <a:lstStyle/>
          <a:p>
            <a:r>
              <a:rPr lang="en-US"/>
              <a:t>EN-HE Group</a:t>
            </a:r>
            <a:endParaRPr lang="en-US" dirty="0"/>
          </a:p>
        </p:txBody>
      </p:sp>
      <p:sp>
        <p:nvSpPr>
          <p:cNvPr id="6" name="Slide Number Placeholder 5">
            <a:extLst>
              <a:ext uri="{FF2B5EF4-FFF2-40B4-BE49-F238E27FC236}">
                <a16:creationId xmlns:a16="http://schemas.microsoft.com/office/drawing/2014/main" id="{EC9D6BAB-E783-4E44-8215-D2B7A2421B3D}"/>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Picture 3">
            <a:extLst>
              <a:ext uri="{FF2B5EF4-FFF2-40B4-BE49-F238E27FC236}">
                <a16:creationId xmlns:a16="http://schemas.microsoft.com/office/drawing/2014/main" id="{F688497F-6745-4D11-A3BE-A742A07FF2FA}"/>
              </a:ext>
            </a:extLst>
          </p:cNvPr>
          <p:cNvPicPr preferRelativeResize="0">
            <a:picLocks noChangeAspect="1"/>
          </p:cNvPicPr>
          <p:nvPr/>
        </p:nvPicPr>
        <p:blipFill>
          <a:blip r:embed="rId2"/>
          <a:srcRect l="4568" t="7518" r="1943" b="14504"/>
          <a:stretch/>
        </p:blipFill>
        <p:spPr>
          <a:xfrm>
            <a:off x="6240016" y="1298172"/>
            <a:ext cx="3521241" cy="2202836"/>
          </a:xfrm>
          <a:prstGeom prst="rect">
            <a:avLst/>
          </a:prstGeom>
          <a:ln>
            <a:noFill/>
          </a:ln>
        </p:spPr>
      </p:pic>
      <p:pic>
        <p:nvPicPr>
          <p:cNvPr id="8" name="Picture 1">
            <a:extLst>
              <a:ext uri="{FF2B5EF4-FFF2-40B4-BE49-F238E27FC236}">
                <a16:creationId xmlns:a16="http://schemas.microsoft.com/office/drawing/2014/main" id="{B9D967F6-566B-414B-9417-9E7BC68B77DD}"/>
              </a:ext>
            </a:extLst>
          </p:cNvPr>
          <p:cNvPicPr preferRelativeResize="0">
            <a:picLocks noChangeAspect="1"/>
          </p:cNvPicPr>
          <p:nvPr/>
        </p:nvPicPr>
        <p:blipFill>
          <a:blip r:embed="rId3"/>
          <a:srcRect l="11852" t="5872" r="9168" b="8886"/>
          <a:stretch/>
        </p:blipFill>
        <p:spPr>
          <a:xfrm>
            <a:off x="1954921" y="1021389"/>
            <a:ext cx="2988613" cy="2202836"/>
          </a:xfrm>
          <a:prstGeom prst="rect">
            <a:avLst/>
          </a:prstGeom>
          <a:ln w="88920">
            <a:noFill/>
          </a:ln>
          <a:effectLst>
            <a:outerShdw blurRad="55000" dist="18000" dir="5400000" algn="tl" rotWithShape="0">
              <a:srgbClr val="000000">
                <a:alpha val="40000"/>
              </a:srgbClr>
            </a:outerShdw>
          </a:effectLst>
        </p:spPr>
      </p:pic>
      <p:pic>
        <p:nvPicPr>
          <p:cNvPr id="9" name="Picture 4">
            <a:extLst>
              <a:ext uri="{FF2B5EF4-FFF2-40B4-BE49-F238E27FC236}">
                <a16:creationId xmlns:a16="http://schemas.microsoft.com/office/drawing/2014/main" id="{BDCA97BD-60CC-4FDC-95B0-AEE2148D82AF}"/>
              </a:ext>
            </a:extLst>
          </p:cNvPr>
          <p:cNvPicPr preferRelativeResize="0">
            <a:picLocks noChangeAspect="1"/>
          </p:cNvPicPr>
          <p:nvPr/>
        </p:nvPicPr>
        <p:blipFill>
          <a:blip r:embed="rId4"/>
          <a:srcRect l="5870" t="12770" r="5192" b="1990"/>
          <a:stretch/>
        </p:blipFill>
        <p:spPr>
          <a:xfrm>
            <a:off x="7836213" y="3933056"/>
            <a:ext cx="3516371" cy="2195463"/>
          </a:xfrm>
          <a:prstGeom prst="rect">
            <a:avLst/>
          </a:prstGeom>
          <a:ln>
            <a:noFill/>
          </a:ln>
        </p:spPr>
      </p:pic>
      <p:sp>
        <p:nvSpPr>
          <p:cNvPr id="12" name="TextBox 11">
            <a:extLst>
              <a:ext uri="{FF2B5EF4-FFF2-40B4-BE49-F238E27FC236}">
                <a16:creationId xmlns:a16="http://schemas.microsoft.com/office/drawing/2014/main" id="{6C2926C9-5509-4468-B0E1-9410F2440489}"/>
              </a:ext>
            </a:extLst>
          </p:cNvPr>
          <p:cNvSpPr txBox="1"/>
          <p:nvPr/>
        </p:nvSpPr>
        <p:spPr>
          <a:xfrm>
            <a:off x="649062" y="3501008"/>
            <a:ext cx="6095010" cy="1819985"/>
          </a:xfrm>
          <a:prstGeom prst="rect">
            <a:avLst/>
          </a:prstGeom>
          <a:noFill/>
        </p:spPr>
        <p:txBody>
          <a:bodyPr wrap="square">
            <a:spAutoFit/>
          </a:bodyPr>
          <a:lstStyle/>
          <a:p>
            <a:pPr>
              <a:lnSpc>
                <a:spcPct val="90000"/>
              </a:lnSpc>
              <a:spcBef>
                <a:spcPts val="1800"/>
              </a:spcBef>
              <a:spcAft>
                <a:spcPts val="400"/>
              </a:spcAft>
            </a:pPr>
            <a:r>
              <a:rPr lang="en-GB" sz="2100" b="1" u="sng" dirty="0">
                <a:solidFill>
                  <a:schemeClr val="tx2"/>
                </a:solidFill>
              </a:rPr>
              <a:t>Examples:</a:t>
            </a:r>
          </a:p>
          <a:p>
            <a:pPr>
              <a:lnSpc>
                <a:spcPct val="90000"/>
              </a:lnSpc>
              <a:spcBef>
                <a:spcPts val="1800"/>
              </a:spcBef>
              <a:spcAft>
                <a:spcPts val="400"/>
              </a:spcAft>
            </a:pPr>
            <a:r>
              <a:rPr lang="en-GB" sz="2100" dirty="0">
                <a:solidFill>
                  <a:schemeClr val="tx2"/>
                </a:solidFill>
              </a:rPr>
              <a:t>Specific lifting equipment requiring regular refurbishment or purchase</a:t>
            </a:r>
          </a:p>
          <a:p>
            <a:pPr>
              <a:lnSpc>
                <a:spcPct val="90000"/>
              </a:lnSpc>
              <a:spcBef>
                <a:spcPts val="1800"/>
              </a:spcBef>
              <a:spcAft>
                <a:spcPts val="400"/>
              </a:spcAft>
            </a:pPr>
            <a:r>
              <a:rPr lang="en-US" sz="2100" b="1" dirty="0">
                <a:solidFill>
                  <a:schemeClr val="tx2"/>
                </a:solidFill>
                <a:highlight>
                  <a:srgbClr val="00FFFF"/>
                </a:highlight>
              </a:rPr>
              <a:t>N. purchases / year: max 1 </a:t>
            </a:r>
          </a:p>
        </p:txBody>
      </p:sp>
      <p:sp>
        <p:nvSpPr>
          <p:cNvPr id="10" name="Text Box 6">
            <a:extLst>
              <a:ext uri="{FF2B5EF4-FFF2-40B4-BE49-F238E27FC236}">
                <a16:creationId xmlns:a16="http://schemas.microsoft.com/office/drawing/2014/main" id="{775DBCDB-6BB5-47E4-BEC1-900EB648EA9C}"/>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Handling Equipment Management</a:t>
            </a:r>
          </a:p>
        </p:txBody>
      </p:sp>
      <p:sp>
        <p:nvSpPr>
          <p:cNvPr id="11" name="Text Box 6">
            <a:extLst>
              <a:ext uri="{FF2B5EF4-FFF2-40B4-BE49-F238E27FC236}">
                <a16:creationId xmlns:a16="http://schemas.microsoft.com/office/drawing/2014/main" id="{556932F4-50EA-4445-A426-90BA50DE6151}"/>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HEM</a:t>
            </a:r>
          </a:p>
        </p:txBody>
      </p:sp>
    </p:spTree>
    <p:extLst>
      <p:ext uri="{BB962C8B-B14F-4D97-AF65-F5344CB8AC3E}">
        <p14:creationId xmlns:p14="http://schemas.microsoft.com/office/powerpoint/2010/main" val="49706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E3A258-E5A5-416A-9D51-EDD4000DD8E9}"/>
              </a:ext>
            </a:extLst>
          </p:cNvPr>
          <p:cNvSpPr>
            <a:spLocks noGrp="1"/>
          </p:cNvSpPr>
          <p:nvPr>
            <p:ph idx="1"/>
          </p:nvPr>
        </p:nvSpPr>
        <p:spPr/>
        <p:txBody>
          <a:bodyPr/>
          <a:lstStyle/>
          <a:p>
            <a:pPr marL="36720">
              <a:spcBef>
                <a:spcPts val="400"/>
              </a:spcBef>
            </a:pPr>
            <a:r>
              <a:rPr lang="en-US" dirty="0"/>
              <a:t>Passenger lifts</a:t>
            </a:r>
          </a:p>
          <a:p>
            <a:pPr marL="905400" lvl="1" indent="-456840">
              <a:spcBef>
                <a:spcPts val="320"/>
              </a:spcBef>
              <a:buClr>
                <a:srgbClr val="0055A0"/>
              </a:buClr>
              <a:buSzPct val="90000"/>
              <a:buFont typeface="Arial"/>
              <a:buChar char="•"/>
            </a:pPr>
            <a:r>
              <a:rPr lang="en-US" sz="2100" dirty="0"/>
              <a:t>Capacity up to 3 t</a:t>
            </a:r>
          </a:p>
          <a:p>
            <a:pPr marL="905400" lvl="1" indent="-456840">
              <a:spcBef>
                <a:spcPts val="320"/>
              </a:spcBef>
              <a:buClr>
                <a:srgbClr val="0055A0"/>
              </a:buClr>
              <a:buSzPct val="90000"/>
              <a:buFont typeface="Arial"/>
              <a:buChar char="•"/>
            </a:pPr>
            <a:r>
              <a:rPr lang="en-US" sz="2100" dirty="0"/>
              <a:t>Height up to 140 m</a:t>
            </a:r>
          </a:p>
          <a:p>
            <a:pPr marL="36720">
              <a:spcBef>
                <a:spcPts val="400"/>
              </a:spcBef>
            </a:pPr>
            <a:endParaRPr lang="en-US" b="0" dirty="0"/>
          </a:p>
          <a:p>
            <a:pPr marL="36720">
              <a:spcBef>
                <a:spcPts val="400"/>
              </a:spcBef>
            </a:pPr>
            <a:r>
              <a:rPr lang="en-US" dirty="0"/>
              <a:t>Goods lifts</a:t>
            </a:r>
          </a:p>
          <a:p>
            <a:pPr marL="905400" lvl="1" indent="-456840">
              <a:spcBef>
                <a:spcPts val="320"/>
              </a:spcBef>
              <a:buClr>
                <a:srgbClr val="0055A0"/>
              </a:buClr>
              <a:buSzPct val="90000"/>
              <a:buFont typeface="Arial"/>
              <a:buChar char="•"/>
            </a:pPr>
            <a:r>
              <a:rPr lang="en-US" sz="2100" dirty="0"/>
              <a:t>Capacity up to 25 t</a:t>
            </a:r>
          </a:p>
          <a:p>
            <a:pPr marL="905400" lvl="1" indent="-456840">
              <a:spcBef>
                <a:spcPts val="320"/>
              </a:spcBef>
              <a:buClr>
                <a:srgbClr val="0055A0"/>
              </a:buClr>
              <a:buSzPct val="90000"/>
              <a:buFont typeface="Arial"/>
              <a:buChar char="•"/>
            </a:pPr>
            <a:r>
              <a:rPr lang="en-US" sz="2100" dirty="0"/>
              <a:t>Height up to 50 m</a:t>
            </a:r>
          </a:p>
          <a:p>
            <a:endParaRPr lang="en-US" b="0" dirty="0"/>
          </a:p>
          <a:p>
            <a:pPr marL="36720">
              <a:spcBef>
                <a:spcPts val="400"/>
              </a:spcBef>
            </a:pPr>
            <a:r>
              <a:rPr lang="en-US" dirty="0">
                <a:highlight>
                  <a:srgbClr val="00FFFF"/>
                </a:highlight>
              </a:rPr>
              <a:t>N. purchases / year: 3</a:t>
            </a:r>
            <a:endParaRPr lang="en-GB" dirty="0">
              <a:highlight>
                <a:srgbClr val="00FFFF"/>
              </a:highlight>
            </a:endParaRPr>
          </a:p>
          <a:p>
            <a:endParaRPr lang="en-GB" dirty="0"/>
          </a:p>
        </p:txBody>
      </p:sp>
      <p:sp>
        <p:nvSpPr>
          <p:cNvPr id="3" name="Title 2">
            <a:extLst>
              <a:ext uri="{FF2B5EF4-FFF2-40B4-BE49-F238E27FC236}">
                <a16:creationId xmlns:a16="http://schemas.microsoft.com/office/drawing/2014/main" id="{E279C543-67DA-454A-B048-E3BBAB441466}"/>
              </a:ext>
            </a:extLst>
          </p:cNvPr>
          <p:cNvSpPr>
            <a:spLocks noGrp="1"/>
          </p:cNvSpPr>
          <p:nvPr>
            <p:ph type="title"/>
          </p:nvPr>
        </p:nvSpPr>
        <p:spPr/>
        <p:txBody>
          <a:bodyPr/>
          <a:lstStyle/>
          <a:p>
            <a:r>
              <a:rPr lang="en-GB" dirty="0"/>
              <a:t>Passenger and goods lifts</a:t>
            </a:r>
          </a:p>
        </p:txBody>
      </p:sp>
      <p:sp>
        <p:nvSpPr>
          <p:cNvPr id="4" name="Footer Placeholder 3">
            <a:extLst>
              <a:ext uri="{FF2B5EF4-FFF2-40B4-BE49-F238E27FC236}">
                <a16:creationId xmlns:a16="http://schemas.microsoft.com/office/drawing/2014/main" id="{1A346B2F-BC4E-49B4-BA78-760A82891F36}"/>
              </a:ext>
            </a:extLst>
          </p:cNvPr>
          <p:cNvSpPr>
            <a:spLocks noGrp="1"/>
          </p:cNvSpPr>
          <p:nvPr>
            <p:ph type="ftr" sz="quarter" idx="11"/>
          </p:nvPr>
        </p:nvSpPr>
        <p:spPr/>
        <p:txBody>
          <a:bodyPr/>
          <a:lstStyle/>
          <a:p>
            <a:r>
              <a:rPr lang="en-US"/>
              <a:t>EN-HE Group</a:t>
            </a:r>
            <a:endParaRPr lang="en-US" dirty="0"/>
          </a:p>
        </p:txBody>
      </p:sp>
      <p:sp>
        <p:nvSpPr>
          <p:cNvPr id="5" name="Slide Number Placeholder 4">
            <a:extLst>
              <a:ext uri="{FF2B5EF4-FFF2-40B4-BE49-F238E27FC236}">
                <a16:creationId xmlns:a16="http://schemas.microsoft.com/office/drawing/2014/main" id="{0AF060B4-7C7C-4188-A7D9-9BA1403555F9}"/>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a:extLst>
              <a:ext uri="{FF2B5EF4-FFF2-40B4-BE49-F238E27FC236}">
                <a16:creationId xmlns:a16="http://schemas.microsoft.com/office/drawing/2014/main" id="{9B7C26AD-E453-4865-B39F-C759C014B60E}"/>
              </a:ext>
            </a:extLst>
          </p:cNvPr>
          <p:cNvPicPr preferRelativeResize="0">
            <a:picLocks noChangeAspect="1"/>
          </p:cNvPicPr>
          <p:nvPr/>
        </p:nvPicPr>
        <p:blipFill>
          <a:blip r:embed="rId2"/>
          <a:stretch/>
        </p:blipFill>
        <p:spPr>
          <a:xfrm>
            <a:off x="5231904" y="1589369"/>
            <a:ext cx="1384334" cy="1715721"/>
          </a:xfrm>
          <a:prstGeom prst="rect">
            <a:avLst/>
          </a:prstGeom>
          <a:ln>
            <a:noFill/>
          </a:ln>
        </p:spPr>
      </p:pic>
      <p:pic>
        <p:nvPicPr>
          <p:cNvPr id="8" name="Picture 7">
            <a:extLst>
              <a:ext uri="{FF2B5EF4-FFF2-40B4-BE49-F238E27FC236}">
                <a16:creationId xmlns:a16="http://schemas.microsoft.com/office/drawing/2014/main" id="{736311AE-F3ED-4756-BF9D-01A202055F02}"/>
              </a:ext>
            </a:extLst>
          </p:cNvPr>
          <p:cNvPicPr preferRelativeResize="0">
            <a:picLocks noChangeAspect="1"/>
          </p:cNvPicPr>
          <p:nvPr/>
        </p:nvPicPr>
        <p:blipFill>
          <a:blip r:embed="rId3"/>
          <a:stretch/>
        </p:blipFill>
        <p:spPr>
          <a:xfrm>
            <a:off x="5252077" y="3445288"/>
            <a:ext cx="1392401" cy="1851370"/>
          </a:xfrm>
          <a:prstGeom prst="rect">
            <a:avLst/>
          </a:prstGeom>
          <a:ln>
            <a:noFill/>
          </a:ln>
        </p:spPr>
      </p:pic>
      <p:pic>
        <p:nvPicPr>
          <p:cNvPr id="9" name="Picture 2" descr="cid:image002.png@01D404AE.B868BF00">
            <a:extLst>
              <a:ext uri="{FF2B5EF4-FFF2-40B4-BE49-F238E27FC236}">
                <a16:creationId xmlns:a16="http://schemas.microsoft.com/office/drawing/2014/main" id="{C69DAC7D-98B8-4893-9A1D-461B4934C9DC}"/>
              </a:ext>
            </a:extLst>
          </p:cNvPr>
          <p:cNvPicPr preferRelativeResize="0">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814588" y="1589369"/>
            <a:ext cx="2773680" cy="37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6">
            <a:extLst>
              <a:ext uri="{FF2B5EF4-FFF2-40B4-BE49-F238E27FC236}">
                <a16:creationId xmlns:a16="http://schemas.microsoft.com/office/drawing/2014/main" id="{C3C880E8-8874-4F7F-9025-52706C07353D}"/>
              </a:ext>
            </a:extLst>
          </p:cNvPr>
          <p:cNvSpPr txBox="1">
            <a:spLocks noChangeArrowheads="1"/>
          </p:cNvSpPr>
          <p:nvPr/>
        </p:nvSpPr>
        <p:spPr bwMode="auto">
          <a:xfrm>
            <a:off x="9039774" y="749171"/>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Handling Equipment Management</a:t>
            </a:r>
          </a:p>
        </p:txBody>
      </p:sp>
      <p:sp>
        <p:nvSpPr>
          <p:cNvPr id="11" name="Text Box 6">
            <a:extLst>
              <a:ext uri="{FF2B5EF4-FFF2-40B4-BE49-F238E27FC236}">
                <a16:creationId xmlns:a16="http://schemas.microsoft.com/office/drawing/2014/main" id="{2D1E11EF-5C06-4F89-895F-D43A679F9984}"/>
              </a:ext>
            </a:extLst>
          </p:cNvPr>
          <p:cNvSpPr txBox="1">
            <a:spLocks noChangeArrowheads="1"/>
          </p:cNvSpPr>
          <p:nvPr/>
        </p:nvSpPr>
        <p:spPr bwMode="auto">
          <a:xfrm>
            <a:off x="9048328" y="337923"/>
            <a:ext cx="2649473" cy="365398"/>
          </a:xfrm>
          <a:prstGeom prst="rect">
            <a:avLst/>
          </a:prstGeom>
          <a:gradFill rotWithShape="1">
            <a:gsLst>
              <a:gs pos="0">
                <a:srgbClr val="FFFFFF">
                  <a:alpha val="82001"/>
                </a:srgbClr>
              </a:gs>
              <a:gs pos="100000">
                <a:srgbClr val="FFC000">
                  <a:alpha val="82001"/>
                </a:srgbClr>
              </a:gs>
            </a:gsLst>
            <a:path path="shape">
              <a:fillToRect l="50000" t="50000" r="50000" b="50000"/>
            </a:path>
          </a:gradFill>
          <a:ln w="9525">
            <a:solidFill>
              <a:srgbClr val="002060"/>
            </a:solidFill>
            <a:miter lim="800000"/>
            <a:headEnd/>
            <a:tailEnd/>
          </a:ln>
        </p:spPr>
        <p:txBody>
          <a:bodyPr anchor="ct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marL="0" marR="0" lvl="0" indent="0" algn="ctr" defTabSz="914400" rtl="0" eaLnBrk="0" fontAlgn="base" latinLnBrk="0" hangingPunct="0">
              <a:lnSpc>
                <a:spcPct val="115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F243E"/>
                </a:solidFill>
                <a:effectLst/>
                <a:uLnTx/>
                <a:uFillTx/>
                <a:latin typeface="Calibri" panose="020F0502020204030204" pitchFamily="34" charset="0"/>
                <a:ea typeface="+mn-ea"/>
                <a:cs typeface="Times New Roman" panose="02020603050405020304" pitchFamily="18" charset="0"/>
              </a:rPr>
              <a:t>HEM</a:t>
            </a:r>
          </a:p>
        </p:txBody>
      </p:sp>
    </p:spTree>
    <p:extLst>
      <p:ext uri="{BB962C8B-B14F-4D97-AF65-F5344CB8AC3E}">
        <p14:creationId xmlns:p14="http://schemas.microsoft.com/office/powerpoint/2010/main" val="177801577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Template>
  <TotalTime>484</TotalTime>
  <Words>1071</Words>
  <Application>Microsoft Office PowerPoint</Application>
  <PresentationFormat>Widescreen</PresentationFormat>
  <Paragraphs>244</Paragraphs>
  <Slides>18</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6" baseType="lpstr">
      <vt:lpstr>Arial</vt:lpstr>
      <vt:lpstr>Calibri</vt:lpstr>
      <vt:lpstr>Source Sans Pro</vt:lpstr>
      <vt:lpstr>Times New Roman</vt:lpstr>
      <vt:lpstr>Ubuntu</vt:lpstr>
      <vt:lpstr>Wingdings</vt:lpstr>
      <vt:lpstr>Office Theme</vt:lpstr>
      <vt:lpstr>Worksheet</vt:lpstr>
      <vt:lpstr>EN Department Handling Engineering Group (HE)  ‘Business opportunities’</vt:lpstr>
      <vt:lpstr>PowerPoint Presentation</vt:lpstr>
      <vt:lpstr>PowerPoint Presentation</vt:lpstr>
      <vt:lpstr>Structure chart</vt:lpstr>
      <vt:lpstr>Activities</vt:lpstr>
      <vt:lpstr>Procurement in HE</vt:lpstr>
      <vt:lpstr>Industrial trucks</vt:lpstr>
      <vt:lpstr>Industrial trucks – special vehicles</vt:lpstr>
      <vt:lpstr>Passenger and goods lifts</vt:lpstr>
      <vt:lpstr>Handling and lifting equipment</vt:lpstr>
      <vt:lpstr>Equipment &amp; tools</vt:lpstr>
      <vt:lpstr>Industrial trucks - maintenance</vt:lpstr>
      <vt:lpstr>Passenger &amp; goods lifts - maintenance</vt:lpstr>
      <vt:lpstr>Handling &amp; lifting eq. - maintenance</vt:lpstr>
      <vt:lpstr>Road trucks – supply and maintenance</vt:lpstr>
      <vt:lpstr>Handling &amp; transport - operation</vt:lpstr>
      <vt:lpstr>On-going/future HE procurement – to-date STATUS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Damien Lafarge</dc:creator>
  <cp:lastModifiedBy>Cristiana Colloca</cp:lastModifiedBy>
  <cp:revision>56</cp:revision>
  <cp:lastPrinted>2020-01-30T13:49:18Z</cp:lastPrinted>
  <dcterms:created xsi:type="dcterms:W3CDTF">2021-09-27T13:18:42Z</dcterms:created>
  <dcterms:modified xsi:type="dcterms:W3CDTF">2022-05-17T10:03:10Z</dcterms:modified>
</cp:coreProperties>
</file>