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0" r:id="rId2"/>
    <p:sldId id="535" r:id="rId3"/>
    <p:sldId id="541" r:id="rId4"/>
    <p:sldId id="537" r:id="rId5"/>
    <p:sldId id="542" r:id="rId6"/>
    <p:sldId id="538" r:id="rId7"/>
    <p:sldId id="540" r:id="rId8"/>
    <p:sldId id="536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Objects="1" showGuides="1">
      <p:cViewPr varScale="1">
        <p:scale>
          <a:sx n="157" d="100"/>
          <a:sy n="157" d="100"/>
        </p:scale>
        <p:origin x="156" y="36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E828B-792D-4DB5-AA97-7F861C810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755149"/>
            <a:ext cx="7200000" cy="1764337"/>
          </a:xfrm>
        </p:spPr>
        <p:txBody>
          <a:bodyPr anchor="ctr"/>
          <a:lstStyle/>
          <a:p>
            <a:r>
              <a:rPr lang="en-GB" dirty="0"/>
              <a:t>Present status of Point 4 Layout drawing</a:t>
            </a:r>
            <a:br>
              <a:rPr lang="en-GB" dirty="0"/>
            </a:br>
            <a:r>
              <a:rPr lang="en-GB" dirty="0"/>
              <a:t>and next steps</a:t>
            </a:r>
            <a:endParaRPr lang="en-GB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A46A3-B319-44A2-B0EA-1BFDB7CBF8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J. Oliveira</a:t>
            </a:r>
            <a:endParaRPr lang="en-GB" dirty="0"/>
          </a:p>
        </p:txBody>
      </p:sp>
      <p:sp>
        <p:nvSpPr>
          <p:cNvPr id="7" name="Espace réservé du texte 19">
            <a:extLst>
              <a:ext uri="{FF2B5EF4-FFF2-40B4-BE49-F238E27FC236}">
                <a16:creationId xmlns:a16="http://schemas.microsoft.com/office/drawing/2014/main" id="{6107E5BE-CAC3-43F1-BEB5-17EC067794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00192" y="4424362"/>
            <a:ext cx="1551408" cy="261938"/>
          </a:xfrm>
        </p:spPr>
        <p:txBody>
          <a:bodyPr/>
          <a:lstStyle/>
          <a:p>
            <a:pPr algn="r"/>
            <a:r>
              <a:rPr lang="en-US" b="0" i="0" dirty="0">
                <a:solidFill>
                  <a:srgbClr val="0093BE"/>
                </a:solidFill>
              </a:rPr>
              <a:t>29/04/2022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8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06AC5-2FF2-4D4E-BF0D-C9980CEF6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996590"/>
          </a:xfrm>
        </p:spPr>
        <p:txBody>
          <a:bodyPr/>
          <a:lstStyle/>
          <a:p>
            <a:r>
              <a:rPr lang="en-US" dirty="0"/>
              <a:t>Add wireframe for the HEL and longitudinal position to be defined with A. Rossi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E285C01-9556-45F7-86AE-3BEDC105F3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94" y="1283584"/>
            <a:ext cx="9144000" cy="257633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822B62-94C0-4145-9A20-7C93D3A82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48572-49F0-4303-B6AE-AFFC7C13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69E689-24CE-4A10-9B47-00981DA79000}"/>
              </a:ext>
            </a:extLst>
          </p:cNvPr>
          <p:cNvSpPr/>
          <p:nvPr/>
        </p:nvSpPr>
        <p:spPr>
          <a:xfrm>
            <a:off x="3419872" y="2715765"/>
            <a:ext cx="1512168" cy="36004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texte 19">
            <a:extLst>
              <a:ext uri="{FF2B5EF4-FFF2-40B4-BE49-F238E27FC236}">
                <a16:creationId xmlns:a16="http://schemas.microsoft.com/office/drawing/2014/main" id="{485C0F30-B656-4ACC-8F18-B1FBAF88DA30}"/>
              </a:ext>
            </a:extLst>
          </p:cNvPr>
          <p:cNvSpPr txBox="1">
            <a:spLocks/>
          </p:cNvSpPr>
          <p:nvPr/>
        </p:nvSpPr>
        <p:spPr>
          <a:xfrm>
            <a:off x="6711262" y="4236889"/>
            <a:ext cx="2448272" cy="53037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5A5A5A"/>
                </a:solidFill>
              </a:rPr>
              <a:t>P4 Left</a:t>
            </a:r>
            <a:endParaRPr lang="en-GB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416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E56F446-8B60-448F-9044-E145C22924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366" y="1170590"/>
            <a:ext cx="9148366" cy="272411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106AC5-2FF2-4D4E-BF0D-C9980CEF6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996590"/>
          </a:xfrm>
        </p:spPr>
        <p:txBody>
          <a:bodyPr/>
          <a:lstStyle/>
          <a:p>
            <a:r>
              <a:rPr lang="en-US" dirty="0"/>
              <a:t>Add wireframe for the HEL and longitudinal position to be defined with A. Rossi. </a:t>
            </a:r>
            <a:br>
              <a:rPr lang="en-US" dirty="0"/>
            </a:br>
            <a:r>
              <a:rPr lang="en-US" dirty="0"/>
              <a:t>Add the new sector valve.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822B62-94C0-4145-9A20-7C93D3A82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48572-49F0-4303-B6AE-AFFC7C13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69E689-24CE-4A10-9B47-00981DA79000}"/>
              </a:ext>
            </a:extLst>
          </p:cNvPr>
          <p:cNvSpPr/>
          <p:nvPr/>
        </p:nvSpPr>
        <p:spPr>
          <a:xfrm>
            <a:off x="3995936" y="2667640"/>
            <a:ext cx="1512168" cy="36004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texte 19">
            <a:extLst>
              <a:ext uri="{FF2B5EF4-FFF2-40B4-BE49-F238E27FC236}">
                <a16:creationId xmlns:a16="http://schemas.microsoft.com/office/drawing/2014/main" id="{485C0F30-B656-4ACC-8F18-B1FBAF88DA30}"/>
              </a:ext>
            </a:extLst>
          </p:cNvPr>
          <p:cNvSpPr txBox="1">
            <a:spLocks/>
          </p:cNvSpPr>
          <p:nvPr/>
        </p:nvSpPr>
        <p:spPr>
          <a:xfrm>
            <a:off x="6667843" y="4236889"/>
            <a:ext cx="2448272" cy="53037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5A5A5A"/>
                </a:solidFill>
              </a:rPr>
              <a:t>P4 Right</a:t>
            </a:r>
            <a:endParaRPr lang="en-GB" dirty="0">
              <a:solidFill>
                <a:srgbClr val="5A5A5A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58AFA6-3230-4CDD-B0AE-6304E183C8D3}"/>
              </a:ext>
            </a:extLst>
          </p:cNvPr>
          <p:cNvSpPr/>
          <p:nvPr/>
        </p:nvSpPr>
        <p:spPr>
          <a:xfrm>
            <a:off x="3797769" y="2667640"/>
            <a:ext cx="207640" cy="36004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270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7F35A91-6352-4F4D-83CF-34D852A433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58715"/>
            <a:ext cx="9144000" cy="342606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106AC5-2FF2-4D4E-BF0D-C9980CEF6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996590"/>
          </a:xfrm>
        </p:spPr>
        <p:txBody>
          <a:bodyPr/>
          <a:lstStyle/>
          <a:p>
            <a:r>
              <a:rPr lang="en-US" dirty="0"/>
              <a:t>Add a label as not connected to the old BGI magnets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822B62-94C0-4145-9A20-7C93D3A82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48572-49F0-4303-B6AE-AFFC7C13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69E689-24CE-4A10-9B47-00981DA79000}"/>
              </a:ext>
            </a:extLst>
          </p:cNvPr>
          <p:cNvSpPr/>
          <p:nvPr/>
        </p:nvSpPr>
        <p:spPr>
          <a:xfrm>
            <a:off x="5940152" y="2558064"/>
            <a:ext cx="1800200" cy="66175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AA3037AA-1039-49B0-8F9B-5193D1AFB03B}"/>
              </a:ext>
            </a:extLst>
          </p:cNvPr>
          <p:cNvSpPr txBox="1">
            <a:spLocks/>
          </p:cNvSpPr>
          <p:nvPr/>
        </p:nvSpPr>
        <p:spPr>
          <a:xfrm>
            <a:off x="6773128" y="4284784"/>
            <a:ext cx="2448272" cy="53037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5A5A5A"/>
                </a:solidFill>
              </a:rPr>
              <a:t>P4 Left</a:t>
            </a:r>
            <a:endParaRPr lang="en-GB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548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9817425-C1E9-42F4-BD51-F351F37793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3" y="1347614"/>
            <a:ext cx="9155009" cy="250391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106AC5-2FF2-4D4E-BF0D-C9980CEF6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996590"/>
          </a:xfrm>
        </p:spPr>
        <p:txBody>
          <a:bodyPr/>
          <a:lstStyle/>
          <a:p>
            <a:r>
              <a:rPr lang="en-GB" sz="2000" dirty="0"/>
              <a:t>BQKS may be moved to the half-cell 7R4 together with the other existing ones. To allow space for the new BSRT.</a:t>
            </a:r>
            <a:br>
              <a:rPr lang="en-GB" sz="2000" dirty="0"/>
            </a:br>
            <a:r>
              <a:rPr lang="en-GB" sz="2000" dirty="0"/>
              <a:t>2024 to take a decision.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822B62-94C0-4145-9A20-7C93D3A82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48572-49F0-4303-B6AE-AFFC7C13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69E689-24CE-4A10-9B47-00981DA79000}"/>
              </a:ext>
            </a:extLst>
          </p:cNvPr>
          <p:cNvSpPr/>
          <p:nvPr/>
        </p:nvSpPr>
        <p:spPr>
          <a:xfrm>
            <a:off x="3923928" y="2427734"/>
            <a:ext cx="792088" cy="66175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AA3037AA-1039-49B0-8F9B-5193D1AFB03B}"/>
              </a:ext>
            </a:extLst>
          </p:cNvPr>
          <p:cNvSpPr txBox="1">
            <a:spLocks/>
          </p:cNvSpPr>
          <p:nvPr/>
        </p:nvSpPr>
        <p:spPr>
          <a:xfrm>
            <a:off x="6695728" y="4240948"/>
            <a:ext cx="2448272" cy="53037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5A5A5A"/>
                </a:solidFill>
              </a:rPr>
              <a:t>P4 Right</a:t>
            </a:r>
            <a:endParaRPr lang="en-GB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937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553A3-A8E4-4344-A001-64EB9906B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208472" cy="996590"/>
          </a:xfrm>
        </p:spPr>
        <p:txBody>
          <a:bodyPr/>
          <a:lstStyle/>
          <a:p>
            <a:r>
              <a:rPr lang="en-US" sz="2000" dirty="0"/>
              <a:t>Remove the space reservation since the ECR under preparation by T. Lefevre will be moving this equipment to P1 and P5. </a:t>
            </a:r>
            <a:br>
              <a:rPr lang="en-US" sz="2000" dirty="0"/>
            </a:br>
            <a:r>
              <a:rPr lang="en-US" sz="2000" dirty="0"/>
              <a:t>Return to the previous configuration of the BQKH/V (not connected)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227944-2384-427F-B292-16D96D349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409F5E-93F4-440E-A5BA-483445BEC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453601-44E9-490E-9257-9F2063D8A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8466"/>
            <a:ext cx="9144000" cy="226656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E03EC51-2A82-46E5-A0EF-1C066A33B2D0}"/>
              </a:ext>
            </a:extLst>
          </p:cNvPr>
          <p:cNvSpPr/>
          <p:nvPr/>
        </p:nvSpPr>
        <p:spPr>
          <a:xfrm>
            <a:off x="7936641" y="1438466"/>
            <a:ext cx="719064" cy="236067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2377C3-F80F-42F1-9E23-5D0DF05F9ABF}"/>
              </a:ext>
            </a:extLst>
          </p:cNvPr>
          <p:cNvSpPr/>
          <p:nvPr/>
        </p:nvSpPr>
        <p:spPr>
          <a:xfrm>
            <a:off x="2051720" y="1438466"/>
            <a:ext cx="719064" cy="236067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space réservé du texte 19">
            <a:extLst>
              <a:ext uri="{FF2B5EF4-FFF2-40B4-BE49-F238E27FC236}">
                <a16:creationId xmlns:a16="http://schemas.microsoft.com/office/drawing/2014/main" id="{1EC65EEF-501D-42EE-AC52-DE9A6859C6ED}"/>
              </a:ext>
            </a:extLst>
          </p:cNvPr>
          <p:cNvSpPr txBox="1">
            <a:spLocks/>
          </p:cNvSpPr>
          <p:nvPr/>
        </p:nvSpPr>
        <p:spPr>
          <a:xfrm>
            <a:off x="6695728" y="4236889"/>
            <a:ext cx="2448272" cy="53037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5A5A5A"/>
                </a:solidFill>
              </a:rPr>
              <a:t>P4 Left</a:t>
            </a:r>
            <a:endParaRPr lang="en-GB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354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F2D7BED-F878-41AE-B55A-4779B93532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19779"/>
            <a:ext cx="9144000" cy="247146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7D19D3-7326-411B-A944-3561BBF9B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510BB6-691A-4A6F-BFE2-0CC76943D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0A9CA8B-C2C1-4FB9-B5E4-BEE18B956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208472" cy="996590"/>
          </a:xfrm>
        </p:spPr>
        <p:txBody>
          <a:bodyPr/>
          <a:lstStyle/>
          <a:p>
            <a:r>
              <a:rPr lang="en-US" sz="2000" dirty="0"/>
              <a:t>Remove the space reservation since the ECR under preparation by T. Lefevre will be moving this equipment to P1 and P5. </a:t>
            </a:r>
            <a:br>
              <a:rPr lang="en-US" sz="2000" dirty="0"/>
            </a:br>
            <a:r>
              <a:rPr lang="en-US" sz="2000" dirty="0"/>
              <a:t>Return to the previous configuration of the BQKH/V (not connected)</a:t>
            </a:r>
            <a:endParaRPr lang="en-GB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EE38D4-324F-47C5-B398-BAB2169666A9}"/>
              </a:ext>
            </a:extLst>
          </p:cNvPr>
          <p:cNvSpPr/>
          <p:nvPr/>
        </p:nvSpPr>
        <p:spPr>
          <a:xfrm>
            <a:off x="6373216" y="1311880"/>
            <a:ext cx="719064" cy="236067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E68770-B6D0-4AD1-82FD-97A7212DD315}"/>
              </a:ext>
            </a:extLst>
          </p:cNvPr>
          <p:cNvSpPr/>
          <p:nvPr/>
        </p:nvSpPr>
        <p:spPr>
          <a:xfrm>
            <a:off x="1180760" y="1322013"/>
            <a:ext cx="654936" cy="236067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space réservé du texte 19">
            <a:extLst>
              <a:ext uri="{FF2B5EF4-FFF2-40B4-BE49-F238E27FC236}">
                <a16:creationId xmlns:a16="http://schemas.microsoft.com/office/drawing/2014/main" id="{CD71EC30-0C1B-4D9B-B7E4-44A1B2B275AE}"/>
              </a:ext>
            </a:extLst>
          </p:cNvPr>
          <p:cNvSpPr txBox="1">
            <a:spLocks/>
          </p:cNvSpPr>
          <p:nvPr/>
        </p:nvSpPr>
        <p:spPr>
          <a:xfrm>
            <a:off x="6623830" y="4236889"/>
            <a:ext cx="2448272" cy="53037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5A5A5A"/>
                </a:solidFill>
              </a:rPr>
              <a:t>P4 Right</a:t>
            </a:r>
            <a:endParaRPr lang="en-GB" dirty="0">
              <a:solidFill>
                <a:srgbClr val="5A5A5A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76F65E-14C3-4BF8-A626-1C5203F81780}"/>
              </a:ext>
            </a:extLst>
          </p:cNvPr>
          <p:cNvSpPr/>
          <p:nvPr/>
        </p:nvSpPr>
        <p:spPr>
          <a:xfrm>
            <a:off x="1577532" y="2283718"/>
            <a:ext cx="1626316" cy="64807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3D49A4B6-BA93-4AAE-90CC-FCEEF5BB2BD9}"/>
              </a:ext>
            </a:extLst>
          </p:cNvPr>
          <p:cNvSpPr txBox="1">
            <a:spLocks/>
          </p:cNvSpPr>
          <p:nvPr/>
        </p:nvSpPr>
        <p:spPr>
          <a:xfrm>
            <a:off x="1692806" y="3644813"/>
            <a:ext cx="4931024" cy="53037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93BE"/>
                </a:solidFill>
              </a:rPr>
              <a:t>New space reservation for the BGV and removal of the one between Q6 and Q7.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93BE"/>
                </a:solidFill>
              </a:rPr>
              <a:t>In discussion with James Storey</a:t>
            </a:r>
            <a:endParaRPr lang="en-GB" sz="2000" dirty="0">
              <a:solidFill>
                <a:schemeClr val="bg2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865A31C-389B-49C6-B03D-E5309E250F8E}"/>
              </a:ext>
            </a:extLst>
          </p:cNvPr>
          <p:cNvCxnSpPr>
            <a:cxnSpLocks/>
          </p:cNvCxnSpPr>
          <p:nvPr/>
        </p:nvCxnSpPr>
        <p:spPr>
          <a:xfrm>
            <a:off x="2987824" y="2939689"/>
            <a:ext cx="194289" cy="742996"/>
          </a:xfrm>
          <a:prstGeom prst="straightConnector1">
            <a:avLst/>
          </a:prstGeom>
          <a:ln w="76200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670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82A7B-507E-4126-9E0B-1A02AD4FC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700000">
            <a:off x="1351800" y="2031750"/>
            <a:ext cx="6440400" cy="1225800"/>
          </a:xfrm>
        </p:spPr>
        <p:txBody>
          <a:bodyPr/>
          <a:lstStyle/>
          <a:p>
            <a:r>
              <a:rPr lang="en-US" sz="5400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Comments or Questions?</a:t>
            </a:r>
            <a:endParaRPr lang="en-GB" sz="54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1765AA-38CF-47CC-B314-44225F247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62375F-17FE-492E-85B6-D3DCD468A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60253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2logo-v2-1.pptx" id="{22C23822-B4F0-4156-A489-8FA00352A751}" vid="{496440F4-0138-4A79-B045-F59A65EE301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HiLumi-Pres-Template-16-9-2logo-v2-1</Template>
  <TotalTime>0</TotalTime>
  <Words>327</Words>
  <Application>Microsoft Office PowerPoint</Application>
  <PresentationFormat>On-screen Show (16:9)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Present status of Point 4 Layout drawing and next steps</vt:lpstr>
      <vt:lpstr>Add wireframe for the HEL and longitudinal position to be defined with A. Rossi</vt:lpstr>
      <vt:lpstr>Add wireframe for the HEL and longitudinal position to be defined with A. Rossi.  Add the new sector valve.</vt:lpstr>
      <vt:lpstr>Add a label as not connected to the old BGI magnets</vt:lpstr>
      <vt:lpstr>BQKS may be moved to the half-cell 7R4 together with the other existing ones. To allow space for the new BSRT. 2024 to take a decision.</vt:lpstr>
      <vt:lpstr>Remove the space reservation since the ECR under preparation by T. Lefevre will be moving this equipment to P1 and P5.  Return to the previous configuration of the BQKH/V (not connected)</vt:lpstr>
      <vt:lpstr>Remove the space reservation since the ECR under preparation by T. Lefevre will be moving this equipment to P1 and P5.  Return to the previous configuration of the BQKH/V (not connected)</vt:lpstr>
      <vt:lpstr>Any Comments or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status of Point 4 Layout drawing and next steps</dc:title>
  <dc:creator>Joao Oliveira</dc:creator>
  <cp:lastModifiedBy>Joao Oliveira</cp:lastModifiedBy>
  <cp:revision>1</cp:revision>
  <dcterms:created xsi:type="dcterms:W3CDTF">2022-04-29T11:36:59Z</dcterms:created>
  <dcterms:modified xsi:type="dcterms:W3CDTF">2022-04-29T11:37:44Z</dcterms:modified>
</cp:coreProperties>
</file>