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6" r:id="rId3"/>
    <p:sldId id="321" r:id="rId4"/>
    <p:sldId id="319" r:id="rId5"/>
    <p:sldId id="327" r:id="rId6"/>
    <p:sldId id="324" r:id="rId7"/>
    <p:sldId id="331" r:id="rId8"/>
    <p:sldId id="320" r:id="rId9"/>
    <p:sldId id="325" r:id="rId10"/>
    <p:sldId id="322" r:id="rId11"/>
    <p:sldId id="323" r:id="rId12"/>
    <p:sldId id="328" r:id="rId13"/>
    <p:sldId id="332" r:id="rId14"/>
    <p:sldId id="326" r:id="rId15"/>
    <p:sldId id="330" r:id="rId16"/>
    <p:sldId id="329" r:id="rId17"/>
    <p:sldId id="317" r:id="rId18"/>
    <p:sldId id="318" r:id="rId19"/>
    <p:sldId id="288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A68C63"/>
    <a:srgbClr val="D3B27D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86"/>
  </p:normalViewPr>
  <p:slideViewPr>
    <p:cSldViewPr snapToGrid="0" snapToObjects="1">
      <p:cViewPr>
        <p:scale>
          <a:sx n="125" d="100"/>
          <a:sy n="125" d="100"/>
        </p:scale>
        <p:origin x="36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1:45:21.92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77,'31'-11,"-15"4,24-4,1 2,69-7,-7 2,-63 9,1 2,70 3,-41 2,-49 0,-1 0,0 2,0 1,0 0,0 2,29 13,-11-1,-29-15,-1 1,1-1,0-1,-1 0,2 0,-1 0,0-1,16 1,4 0,0 1,-1 2,33 10,-35-9,1 0,0-1,51 3,18-1,5 1,1577-8,-792-3,-850 4,37 6,35 2,9-12,87 4,-128 7,-48-5,43 2,267-7,-322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175 255 24575,'1'1'0,"0"0"0,0 0 0,0 0 0,0 1 0,0-1 0,0 0 0,-1 1 0,1-1 0,0 0 0,-1 1 0,1-1 0,-1 3 0,-3 2 0,-10-7 0,13 1 0,0 0 0,-1 0 0,1 0 0,0-1 0,0 1 0,-1 0 0,1 0 0,0 0 0,0-1 0,-1 1 0,1 0 0,0 0 0,0-1 0,-1 1 0,1 0 0,0 0 0,0-1 0,0 1 0,0 0 0,0-1 0,-1 1 0,1 0 0,0 0 0,0-1 0,0 1 0,0 0 0,0-1 0,0 1 0,0 0 0,0-1 0,0 1 0,0 0 0,0-1 0,0 1 0,1 0 0,-1-1 0,0 1 0,0 0 0,0-1 0,0 1 0,0 0 0,1 0 0,-1-1 0,0 1 0,0 0 0,0 0 0,1-1 0,15-18 0,-4 6 0,-5-2 0,-2 0 0,0-1 0,0 1 0,-1-1 0,-1 0 0,-1 0 0,0 0 0,-1-1 0,-1 1 0,-3-27 0,3 42 0,0-1 0,0 1 0,0 0 0,0 0 0,0 0 0,0-1 0,0 1 0,0 0 0,-1 0 0,1 0 0,0 0 0,-1 0 0,1-1 0,-1 1 0,1 0 0,-1 0 0,0 0 0,1 0 0,-1 0 0,0 1 0,0-1 0,0 0 0,0 0 0,0 0 0,1 1 0,-1-1 0,-1 0 0,1 1 0,0-1 0,0 1 0,0 0 0,0-1 0,0 1 0,0 0 0,0-1 0,-1 1 0,1 0 0,0 0 0,0 0 0,0 0 0,-1 0 0,1 0 0,0 0 0,0 1 0,0-1 0,0 0 0,-1 1 0,1-1 0,0 1 0,0-1 0,-1 2 0,-4 1 0,0 0 0,1 0 0,0 1 0,0 0 0,0 0 0,0 0 0,0 1 0,-5 6 0,5-3 0,-1 0 0,2 1 0,-1 0 0,1-1 0,0 2 0,1-1 0,0 0 0,0 1 0,-1 10 0,2-3 0,1 1 0,0 0 0,1 0 0,3 20 0,-3-36 0,0 0 0,0 0 0,1 0 0,-1 0 0,0 0 0,1 0 0,-1 0 0,1 0 0,0 0 0,0 0 0,0 0 0,0 0 0,0 0 0,0 0 0,0-1 0,1 1 0,-1 0 0,0-1 0,1 1 0,0-1 0,-1 1 0,1-1 0,0 0 0,0 0 0,-1 0 0,1 0 0,0 0 0,0 0 0,0-1 0,0 1 0,0 0 0,0-1 0,1 0 0,-1 1 0,0-1 0,0 0 0,0 0 0,0 0 0,0-1 0,3 1 0,0-1 0,0-1 0,-1 1 0,1 0 0,-1-1 0,0 0 0,1 0 0,-1-1 0,0 1 0,0-1 0,0 0 0,-1 0 0,1 0 0,-1 0 0,1 0 0,-1-1 0,0 0 0,3-6 0,-2 1 0,0 0 0,0 0 0,-1 0 0,-1-1 0,0 0 0,0 1 0,-1-1 0,0 0 0,-1 0 0,-1-16 0,1 21 0,-1 0 0,0 0 0,0 1 0,0-1 0,-1 0 0,1 1 0,-1-1 0,0 1 0,-1-1 0,-3-4 0,4 7 0,0-1 0,0 1 0,0 0 0,0 0 0,-1 0 0,1 0 0,-1 1 0,1-1 0,-1 0 0,0 1 0,0 0 0,0 0 0,1 0 0,-1 0 0,0 0 0,0 1 0,-5-1 0,0 0 0,-1 1 0,1 1 0,-1 0 0,1 0 0,0 0 0,0 1 0,0 0 0,0 1 0,-15 6 0,18-6 0,0-1 0,0 1 0,0 0 0,0 0 0,1 1 0,-1-1 0,1 1 0,0 0 0,0 0 0,0 0 0,1 1 0,0-1 0,-1 1 0,2 0 0,-5 9 0,5-9 0,0 1 0,1 0 0,0 0 0,0-1 0,0 1 0,1 0 0,0 0 0,0 0 0,0 0 0,1 0 0,0-1 0,0 1 0,1 0 0,3 9 0,-4-11 0,1-1 0,0 0 0,0 1 0,0-1 0,0 0 0,1 0 0,-1 0 0,1 0 0,-1-1 0,1 1 0,0-1 0,0 1 0,0-1 0,1 0 0,-1 0 0,1 0 0,-1-1 0,1 1 0,-1-1 0,1 0 0,0 0 0,6 1 0,-2-1 0,0 0 0,0-1 0,0 0 0,0 0 0,0-1 0,0 0 0,10-3 0,-15 3 0,0 0 0,0 0 0,0 0 0,0-1 0,0 1 0,-1-1 0,1 0 0,0 0 0,-1 0 0,0 0 0,1 0 0,-1 0 0,0-1 0,0 1 0,0-1 0,0 0 0,-1 1 0,1-1 0,-1 0 0,2-5 0,12-30 0,-7 18 0,-1-1 0,9-37 0,-16 56 3,0 1 0,1-1-1,-1 0 1,0 1 0,0-1 0,0 0-1,0 0 1,0 1 0,-1-1-1,1 0 1,0 1 0,-1-1 0,0 0-1,1 1 1,-1-1 0,0 1-1,1-1 1,-1 1 0,0-1 0,0 1-1,0 0 1,-1-1 0,1 1 0,0 0-1,0 0 1,-1 0 0,1 0-1,-1 0 1,1 0 0,-1 0 0,1 0-1,-1 1 1,1-1 0,-1 0-1,0 1 1,-1-1 0,-7-1-196,0 1 0,0 0 0,0 1 0,-20 1 1,21-1-310,-6 1-6324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250 50 24575,'-6'-1'0,"0"-1"0,0 1 0,0-1 0,1 0 0,-1 0 0,0-1 0,-9-5 0,-14-6 0,21 11 0,-1 0 0,1 1 0,-1-1 0,0 2 0,0-1 0,0 2 0,-17-1 0,23 1 0,0 1 0,0-1 0,0 1 0,0 0 0,0-1 0,0 1 0,0 1 0,0-1 0,0 0 0,1 1 0,-1-1 0,1 1 0,-1 0 0,1 0 0,-1 0 0,1 0 0,0 0 0,0 0 0,0 1 0,0-1 0,1 1 0,-1-1 0,1 1 0,-1 0 0,1 0 0,-2 4 0,1 2 0,-1-1 0,1 1 0,0 0 0,1-1 0,0 1 0,0 0 0,1 0 0,0 0 0,1 0 0,0 0 0,0 0 0,4 14 0,-2-17 0,-1 0 0,1 0 0,0 0 0,1 0 0,-1-1 0,1 0 0,0 0 0,0 0 0,1 0 0,-1 0 0,1-1 0,0 0 0,1 0 0,-1 0 0,1-1 0,-1 0 0,1 0 0,8 3 0,-8-3 0,1-1 0,0 0 0,0 0 0,0-1 0,0 1 0,1-2 0,-1 1 0,0-1 0,0 0 0,0 0 0,1-1 0,-1 0 0,0 0 0,11-4 0,-14 3 0,0 1 0,0-1 0,0-1 0,0 1 0,0 0 0,0-1 0,-1 0 0,1 0 0,-1 0 0,0 0 0,0-1 0,0 1 0,0-1 0,-1 0 0,0 0 0,1 0 0,-1 0 0,0 0 0,-1 0 0,1 0 0,-1-1 0,0 1 0,0-1 0,0-5 0,0 3-114,0 0 1,-1 1-1,1-1 0,-2 1 0,1-1 1,-1 1-1,0-1 0,0 1 0,-1-1 1,1 1-1,-4-7 0,-3-2-6712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4 259 24575,'3'-1'0,"-1"1"0,0 0 0,0 0 0,1-1 0,-1 0 0,0 1 0,0-1 0,0 0 0,0 0 0,0 0 0,0 0 0,0 0 0,0-1 0,0 1 0,-1-1 0,1 1 0,-1-1 0,1 1 0,-1-1 0,1 0 0,-1 0 0,0 0 0,0 0 0,0 0 0,0 0 0,0 0 0,0 0 0,0 0 0,-1 0 0,1-1 0,-1 1 0,0-3 0,2-9 0,0-1 0,-1 0 0,-3-26 0,2 23 0,-4-12 0,3 24 0,0 1 0,0 0 0,1-1 0,0 1 0,0 0 0,0-1 0,1-5 0,0 9 0,0 1 0,-1-1 0,1 1 0,0-1 0,0 1 0,0 0 0,-1-1 0,2 1 0,-1 0 0,0 0 0,0 0 0,0 0 0,0 0 0,1 0 0,-1 0 0,0 0 0,1 0 0,-1 1 0,1-1 0,-1 0 0,1 1 0,-1 0 0,1-1 0,-1 1 0,1 0 0,0 0 0,-1-1 0,4 2 0,14-3 0,1 2 0,0 1 0,-1 0 0,1 1 0,-1 1 0,0 1 0,0 1 0,33 12 0,-31-10 0,0-1 0,1-2 0,-1 0 0,1-1 0,0-1 0,0-1 0,0-1 0,38-5 0,-44 2 0,7 2 0,-22 1 0,0 1 0,0-1 0,0 1 0,0-1 0,-1 1 0,1 0 0,0 0 0,-1-1 0,1 1 0,0 0 0,-1 0 0,1-1 0,-1 1 0,1 0 0,-1 0 0,1 0 0,-1 0 0,0 0 0,0 0 0,1 0 0,-1 0 0,0 0 0,0 0 0,0 0 0,0 1 0,2 37 0,-4 53 0,0-18 0,2-72 0,1 0 0,-1 0 0,0 0 0,-1 0 0,1 0 0,0 0 0,0 0 0,-1 0 0,0 0 0,1 0 0,-1 0 0,0-1 0,0 1 0,0 0 0,0 0 0,0 0 0,0-1 0,0 1 0,-1-1 0,1 1 0,-3 1 0,0-1 0,1 0 0,0-1 0,-1 0 0,0 0 0,1 0 0,-1 0 0,0-1 0,1 1 0,-1-1 0,0 0 0,-4 0 0,-24-1 0,0-2 0,1-1 0,-1-2 0,-38-11 0,53 14 0,0 0 0,-1 1 0,0 1 0,-33 2 0,-33-2 0,76 1 0,0-2 0,-1 1 0,1-1 0,0-1 0,0 1 0,1-1 0,-16-8 0,21 9 0,-1 1 0,1-1 0,0 0 0,0 0 0,-1 1 0,1-2 0,1 1 0,-1 0 0,0 0 0,0-1 0,1 1 0,-1-1 0,1 1 0,0-1 0,0 1 0,0-1 0,0 0 0,0 0 0,1 1 0,-1-1 0,1 0 0,-1-3 0,2-5 0,0-1 0,0 1 0,1 0 0,4-16 0,4-21 0,-10 45 0,0 1 0,0 0 0,0-1 0,0 1 0,1 0 0,0-1 0,-1 1 0,1 0 0,0 0 0,0-1 0,0 1 0,0 0 0,0 0 0,1 0 0,-1 0 0,1 0 0,-1 1 0,3-3 0,-1 2 0,1 0 0,-1 1 0,0 0 0,0 0 0,1 0 0,-1 0 0,0 0 0,1 1 0,-1-1 0,1 1 0,-1 0 0,5 0 0,16 0 0,0 2 0,-1 0 0,1 1 0,-1 1 0,32 11 0,-38-11 0,1 0 0,-1-1 0,1-1 0,21 0 0,38 5 0,-56-4 0,-17-3 0,0 0 0,-1 0 0,1 0 0,0 1 0,-1-1 0,1 1 0,0 0 0,-1 0 0,1 1 0,-1-1 0,0 1 0,7 3 0,-10-5 0,0 1 0,1-1 0,-1 0 0,0 1 0,0-1 0,1 1 0,-1-1 0,0 1 0,0-1 0,0 0 0,1 1 0,-1-1 0,0 1 0,0-1 0,0 1 0,0-1 0,0 1 0,0-1 0,0 1 0,0-1 0,0 1 0,0-1 0,0 0 0,0 1 0,0-1 0,-1 1 0,1-1 0,0 1 0,0-1 0,0 1 0,-1-1 0,1 0 0,0 1 0,-1-1 0,1 0 0,0 1 0,-1-1 0,1 0 0,0 1 0,-1-1 0,1 0 0,0 0 0,-1 1 0,1-1 0,-1 0 0,1 0 0,-1 0 0,1 0 0,-1 1 0,1-1 0,-1 0 0,1 0 0,0 0 0,-1 0 0,1 0 0,-2 0 0,-28 5 0,16-5 0,-1-1 0,0 0 0,-24-6 0,-33-2 0,-24 0 0,71 5 0,-1 2 0,0 0 0,-26 3 0,51-1 0,0 0 0,0 0 0,0 0 0,0 0 0,0 0 0,0 0 0,0 0 0,0 0 0,0 1 0,0-1 0,0 0 0,0 1 0,0-1 0,1 1 0,-1-1 0,0 1 0,0-1 0,0 1 0,1 0 0,-1-1 0,0 1 0,0 0 0,1 0 0,-1 0 0,1-1 0,-1 1 0,0 2 0,1-2 0,0 1 0,0-1 0,0 1 0,0-1 0,0 1 0,1-1 0,-1 1 0,1-1 0,-1 1 0,1-1 0,-1 1 0,1-1 0,0 1 0,-1-1 0,3 2 0,1 3 0,0-1 0,0 1 0,1-1 0,0-1 0,0 1 0,0-1 0,8 5 0,-4-4 0,1-2 0,0 1 0,0-1 0,0-1 0,0 1 0,0-2 0,1 0 0,13 0 0,85-6 0,-107 5 0,83-11 0,-75 9 0,-1 0 0,1-1 0,-1 0 0,0 0 0,0-1 0,14-8 0,-22 12 0,-1 0 0,1 0 0,-1-1 0,1 1 0,0 0 0,-1-1 0,1 1 0,-1 0 0,1-1 0,-1 1 0,1-1 0,-1 1 0,1 0 0,-1-1 0,0 0 0,1 1 0,-1-1 0,1 1 0,-1-1 0,0 1 0,0-1 0,1 0 0,-1 1 0,0-1 0,0 1 0,0-1 0,0 0 0,0 1 0,0-1 0,0 0 0,0 1 0,0-2 0,-1 1 0,0 0 0,0 1 0,0-1 0,0 0 0,0 0 0,0 1 0,0-1 0,-1 1 0,1-1 0,0 1 0,0-1 0,-1 1 0,1 0 0,-2-1 0,-49-2 0,-224 4 0,294 1 0,-1-1 0,0 2 0,0 1 0,0 0 0,22 8 0,43 11 0,-77-23 0,1 1 0,0-1 0,-1 0 0,1-1 0,0 1 0,-1-1 0,1 0 0,0 0 0,8-4 0,28-4 0,-40 9 0,1 1 0,-1-1 0,1 1 0,-1-1 0,0 1 0,1 0 0,-1 0 0,0 0 0,0 0 0,1 0 0,-1 1 0,0-1 0,0 0 0,0 1 0,2 2 0,-4-4 0,1 1 0,0 0 0,0-1 0,-1 1 0,1 0 0,0-1 0,-1 1 0,1 0 0,-1 0 0,1 0 0,-1-1 0,1 1 0,-1 0 0,0 0 0,1 0 0,-1 0 0,0 0 0,0 0 0,0 0 0,0 0 0,1 0 0,-1 0 0,0 0 0,-1 0 0,1 0 0,0 0 0,0 0 0,0 0 0,-1-1 0,1 1 0,0 0 0,-1 0 0,1 0 0,-1 0 0,1 0 0,-1 0 0,1-1 0,-1 1 0,0 0 0,0 0 0,-34 10 0,26-6 0,0-1 0,0-1 0,-17 5 0,22-7 0,1 0 0,-1-1 0,0 1 0,1-1 0,-1 0 0,0 0 0,0 0 0,1 0 0,-1-1 0,0 0 0,1 1 0,-7-4 0,10 4 0,0 0 0,0 0 0,0 0 0,0 0 0,0 0 0,1 0 0,-1 0 0,0 0 0,0 0 0,0 0 0,0 0 0,0 0 0,0 0 0,0 0 0,0 0 0,0 0 0,0 0 0,0 0 0,1 0 0,-1 0 0,0 0 0,0-1 0,0 1 0,0 0 0,0 0 0,0 0 0,0 0 0,0 0 0,0 0 0,0 0 0,0 0 0,0 0 0,0 0 0,0-1 0,0 1 0,0 0 0,0 0 0,0 0 0,0 0 0,0 0 0,0 0 0,0 0 0,0 0 0,0 0 0,0-1 0,0 1 0,0 0 0,0 0 0,0 0 0,0 0 0,0 0 0,-1 0 0,1 0 0,0 0 0,0 0 0,0 0 0,0 0 0,0 0 0,0-1 0,0 1 0,0 0 0,0 0 0,0 0 0,0 0 0,-1 0 0,1 0 0,0 0 0,0 0 0,13-3 0,15-1 0,25 15 0,-35-4 0,-31-6 0,-5-2 0,9-1 0,-1 1 0,1 1 0,0 0 0,0 0 0,0 0 0,-1 1 0,1 1 0,-15 3 0,24-5 0,0 0 0,0 0 0,0 0 0,0 0 0,0 0 0,0 0 0,1 0 0,-1 0 0,0 0 0,0 1 0,0-1 0,0 0 0,0 0 0,0 0 0,0 0 0,0 0 0,0 0 0,0 0 0,0 0 0,0 0 0,0 0 0,0 0 0,1 0 0,-1 1 0,0-1 0,0 0 0,0 0 0,0 0 0,0 0 0,0 0 0,0 0 0,0 0 0,0 0 0,0 0 0,0 0 0,0 1 0,0-1 0,0 0 0,0 0 0,0 0 0,0 0 0,0 0 0,0 0 0,-1 0 0,1 0 0,0 0 0,0 1 0,0-1 0,0 0 0,0 0 0,0 0 0,0 0 0,0 0 0,0 0 0,0 0 0,0 0 0,0 0 0,0 0 0,0 0 0,-1 0 0,1 0 0,0 0 0,0 0 0,0 0 0,0 0 0,0 0 0,0 0 0,0 0 0,0 0 0,12 4 0,14-1 0,-14-3 0,-5 1 0,0 0 0,0-1 0,0-1 0,1 1 0,-1-1 0,0 0 0,0 0 0,8-4 0,-15 5 0,0 0 0,0 0 0,0 0 0,0 0 0,0 0 0,0 0 0,1 0 0,-1 0 0,0 0 0,0 0 0,0 0 0,0 0 0,0 0 0,0 0 0,0 0 0,0 0 0,0 0 0,0 0 0,1 0 0,-1 0 0,0 0 0,0 0 0,0-1 0,0 1 0,0 0 0,0 0 0,0 0 0,0 0 0,0 0 0,0 0 0,0 0 0,0 0 0,0 0 0,0-1 0,0 1 0,0 0 0,0 0 0,0 0 0,0 0 0,0 0 0,0 0 0,0 0 0,0 0 0,0 0 0,0-1 0,0 1 0,0 0 0,0 0 0,0 0 0,0 0 0,0 0 0,0 0 0,0 0 0,0 0 0,0 0 0,0 0 0,0-1 0,-1 1 0,1 0 0,0 0 0,0 0 0,0 0 0,0 0 0,0 0 0,0 0 0,0 0 0,0 0 0,0 0 0,-1 0 0,-11-3 0,-14-1 0,-117-8 0,88 7 0,1 3 0,-59 5 0,102-3 0,12 0 0,0 0 0,0 0 0,0 0 0,0 0 0,1 0 0,-1 0 0,0 0 0,0 0 0,0-1 0,0 1 0,0 0 0,0-1 0,0 1 0,0-1 0,0 1 0,0-1 0,0 0 0,0 1 0,0-1 0,0 0 0,0 0 0,-1 1 0,1-1 0,0 0 0,-1 0 0,1 0 0,0 0 0,-1 0 0,1 0 0,-1 0 0,1-1 0,-1-2 0,0-1 0,0 1 0,0 0 0,0 0 0,-1-1 0,1 1 0,-2-5 0,1 5 0,0-1 0,0 0 0,0 0 0,1 0 0,0-10 0,0 14 0,1 0 0,-1 0 0,0 0 0,1 0 0,-1-1 0,1 1 0,-1 0 0,1 0 0,0 0 0,-1 0 0,1 0 0,0 0 0,0 0 0,0 0 0,0 1 0,0-1 0,0 0 0,0 0 0,0 1 0,0-1 0,0 0 0,0 1 0,0-1 0,0 1 0,0 0 0,1-1 0,-1 1 0,2 0 0,3-2 0,0 1 0,1 1 0,-1-1 0,0 1 0,1 0 0,-1 0 0,1 1 0,-1 0 0,0 0 0,1 1 0,-1-1 0,0 1 0,0 1 0,0-1 0,7 5 0,2 3 0,0 0 0,-1 1 0,25 26 0,19 15 0,-54-49 0,1-1 0,-1 1 0,1-1 0,0 0 0,0 0 0,0 0 0,0-1 0,0 0 0,0 0 0,0 0 0,6-1 0,62-1 0,-41-1 0,-87 1 0,-88-11 0,126 9-1365,3 2-5461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1:45:28.95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0,'976'40,"-765"-7,-103-15,-86-16,-1-1,1-1,-1-1,42-7,23-2,70 1,85-2,-26 10,219 4,-226 16,-30-1,159-17,-167-3,-75 2,64-1,233 27,-197-14,-106-9,34 5,60 2,425-11,-473 10,-16 1,772-8,-456-4,-278 0,167 4,-270 4,-1 3,85 23,-135-31,29 5,0-2,0-1,1-2,57-4,-7 1,765 2,-818-2,43-6,-43 3,45-1,-14 6,85-13,-12 5,3 0,-31-10,-51 7,89-5,28-3,-115 10,70-1,654 9,-364 2,-386 1,0 1,50 12,-51-8,0-2,61 3,-59-7,-1 2,1 2,52 13,-51-9,-1-2,1-2,47 2,-32-4,-1 2,71 16,-72-11,0-3,82 4,-33-13,129 4,-144 7,-39-4,46 0,6-6,-77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1:45:33.8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21,'1'0,"-1"-1,0 1,0-1,0 1,1-1,-1 1,0-1,0 0,1 1,-1 0,1-1,-1 1,0-1,1 1,-1-1,1 1,-1 0,1-1,-1 1,1 0,-1 0,1-1,-1 1,1 0,0 0,-1 0,1 0,0-1,21-2,-18 3,338-6,-208 7,2108 0,-2138 4,201 37,-132-14,265 41,-157-23,100 6,2-30,-195-13,-23 0,1420-7,-775-4,3051 2,-3723-10,-9 0,277 11,-383-2,0-2,-1 0,32-9,-31 6,0 1,48-4,328 9,-174 2,-219-3,1 1,0-1,0 0,-1 0,8-3,-2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1:45:41.43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96,'0'-1,"0"0,0 0,0 0,1 0,-1 0,1 0,-1-1,0 1,1 0,0 0,-1 1,1-1,0 0,-1 0,1 0,0 0,0 1,0-1,0 0,0 1,0-1,0 0,0 1,0-1,0 1,1-1,32-7,-31 8,63-7,0 4,74 4,-46 1,27 0,159-4,-91-16,-11 2,153-6,-39 21,359 3,-411 17,55 0,-137-10,-17 0,242-10,146 2,-331 19,-49-4,222 41,-250-35,192 26,-185-34,216-3,2403-11,-2635-9,-5-1,23 11,60-2,-106-8,19-1,-74 9,-7 2,1-1,-1-2,1 0,-1-2,39-10,-33 5,1 1,0 2,0 0,33-1,60-10,-75 9,77-3,855 10,-459 3,-504-2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124 36 24575,'0'-1'0,"-1"-1"0,1 0 0,0 1 0,-1-1 0,1 0 0,-1 1 0,0-1 0,0 1 0,1-1 0,-1 1 0,0-1 0,0 1 0,0 0 0,0-1 0,-1 1 0,1 0 0,0 0 0,-1 0 0,1 0 0,0 0 0,-1 0 0,1 0 0,-1 0 0,1 1 0,-1-1 0,0 1 0,1-1 0,-1 1 0,0-1 0,1 1 0,-1 0 0,0 0 0,1 0 0,-1 0 0,-2 0 0,0 0 0,1 0 0,0 0 0,0 0 0,-1 1 0,1-1 0,0 1 0,0 0 0,-1 0 0,1 0 0,0 0 0,0 0 0,0 1 0,0 0 0,1-1 0,-1 1 0,0 0 0,1 0 0,-4 3 0,4 0 0,-1 0 0,1 1 0,0-1 0,0 0 0,0 1 0,1 0 0,0-1 0,0 1 0,0 0 0,1-1 0,0 1 0,0 0 0,0 0 0,1-1 0,-1 1 0,2 0 0,-1-1 0,1 1 0,-1-1 0,5 8 0,-2-2 0,1-1 0,0 0 0,1 0 0,0 0 0,0-1 0,1 0 0,0 0 0,1 0 0,12 10 0,-17-17 0,-1 0 0,1 0 0,0 0 0,0 0 0,0 0 0,0 0 0,0-1 0,1 1 0,-1-1 0,0 0 0,1 0 0,-1 0 0,1-1 0,-1 1 0,1-1 0,-1 0 0,1 0 0,0 0 0,-1 0 0,1-1 0,6-1 0,-6 0 0,0 0 0,0 0 0,0 0 0,0-1 0,-1 0 0,1 0 0,-1 0 0,0 0 0,0 0 0,0 0 0,0-1 0,0 0 0,-1 1 0,1-1 0,-1 0 0,2-6 0,-1 2 0,0 0 0,0 1 0,-1-1 0,0 0 0,-1-1 0,1 1 0,-2 0 0,1 0 0,-1 0 0,0-1 0,-3-14 0,2 20 0,1 0 0,-1-1 0,0 1 0,0 0 0,-1-1 0,1 1 0,-1 0 0,1 0 0,-1 0 0,0 0 0,0 0 0,0 1 0,-1-1 0,1 0 0,-1 1 0,1 0 0,-1 0 0,0 0 0,0 0 0,0 0 0,0 0 0,0 1 0,0-1 0,0 1 0,-1 0 0,1 0 0,-1 0 0,1 1 0,0-1 0,-5 1 0,6-1 0,0 1 0,0 0 0,0 0 0,0 0 0,0 1 0,0-1 0,0 0 0,0 1 0,0-1 0,1 1 0,-1 0 0,0-1 0,0 1 0,1 0 0,-1 0 0,0 0 0,1 1 0,-1-1 0,1 0 0,-3 3 0,2-1 0,0 0 0,0 1 0,0-1 0,0 0 0,1 1 0,0-1 0,0 1 0,0 0 0,0-1 0,0 6 0,-1 7 0,2 1 0,0-1 0,5 30 0,-6-45 0,1 0 0,0-1 0,0 1 0,0 0 0,0-1 0,0 1 0,0 0 0,0-1 0,0 1 0,1 0 0,-1-1 0,0 1 0,0 0 0,0-1 0,1 1 0,-1 0 0,0-1 0,1 1 0,-1-1 0,0 1 0,1-1 0,-1 1 0,1-1 0,-1 1 0,1-1 0,-1 1 0,1-1 0,0 0 0,-1 1 0,1-1 0,-1 0 0,1 0 0,0 1 0,-1-1 0,1 0 0,0 0 0,-1 0 0,2 0 0,-1 0 0,0-1 0,0 1 0,-1-1 0,1 0 0,0 1 0,0-1 0,0 0 0,0 0 0,-1 0 0,1 0 0,0 0 0,-1 0 0,1 0 0,-1 0 0,1 0 0,-1 0 0,1 0 0,-1 0 0,0 0 0,0 0 0,1 0 0,-1-2 0,1-6 0,-1-1 0,0 1 0,0 0 0,-1-1 0,0 1 0,0 0 0,-1 0 0,-5-16 0,6 21 0,-1 0 0,1 0 0,-1 1 0,1-1 0,-1 1 0,0-1 0,0 1 0,-1 0 0,1 0 0,-1-1 0,1 2 0,-1-1 0,0 0 0,0 1 0,0-1 0,0 1 0,-1 0 0,1 0 0,-1 0 0,1 0 0,-1 1 0,-6-2 0,9 2 0,0 1 0,0-1 0,0 1 0,0 0 0,0 0 0,0 0 0,0 0 0,0 0 0,0 0 0,0 0 0,0 0 0,0 0 0,0 0 0,0 0 0,0 1 0,0-1 0,0 0 0,0 1 0,0-1 0,0 0 0,1 1 0,-1-1 0,0 1 0,0 0 0,0-1 0,1 1 0,-1 0 0,0-1 0,1 1 0,-1 0 0,0 0 0,1 0 0,-1 0 0,1-1 0,0 1 0,-1 0 0,1 0 0,0 0 0,-1 0 0,1 0 0,0 0 0,0 0 0,0 0 0,0 0 0,0 0 0,0 0 0,0 0 0,0 0 0,0 0 0,0 0 0,1 2 0,0 1 0,0 0 0,1 0 0,-1 0 0,1 0 0,0 0 0,0 0 0,0-1 0,0 1 0,0-1 0,1 1 0,3 2 0,-2-3 0,1 0 0,-1 0 0,1-1 0,-1 1 0,1-1 0,0 0 0,0-1 0,0 1 0,0-1 0,0 0 0,0 0 0,0-1 0,0 1 0,1-1 0,8-1 0,-11 1 0,0-1 0,0 1 0,0 0 0,0-1 0,0 0 0,0 0 0,-1 0 0,1 0 0,0 0 0,0 0 0,-1-1 0,1 1 0,0-1 0,-1 0 0,0 0 0,1 0 0,-1 0 0,0 0 0,0-1 0,0 1 0,0 0 0,-1-1 0,1 0 0,-1 1 0,1-1 0,-1 0 0,2-5 0,-3 6 0,0 1 0,0-1 0,0 0 0,1 1 0,-2-1 0,1 0 0,0 1 0,0-1 0,0 0 0,-1 1 0,1-1 0,-1 0 0,1 1 0,-1-1 0,0 1 0,0-1 0,1 1 0,-1 0 0,0-1 0,0 1 0,-1 0 0,1-1 0,0 1 0,0 0 0,0 0 0,-1 0 0,1 0 0,-1 0 0,1 1 0,-1-1 0,1 0 0,-1 1 0,1-1 0,-1 0 0,1 1 0,-1 0 0,0 0 0,1-1 0,-1 1 0,-1 0 0,0 0 0,1 0 0,0 0 0,0 0 0,0 0 0,0 0 0,0 0 0,0 1 0,0-1 0,0 1 0,0-1 0,0 1 0,0 0 0,0 0 0,1 0 0,-1 0 0,0 0 0,0 0 0,1 0 0,-1 1 0,1-1 0,-1 1 0,1-1 0,0 1 0,-1-1 0,1 1 0,0 0 0,0 0 0,0-1 0,0 1 0,1 0 0,-1 0 0,0 0 0,0 4 0,1 0 0,-1 0 0,1 0 0,1 0 0,-1 0 0,1 0 0,0 0 0,0-1 0,1 1 0,0 0 0,0-1 0,0 1 0,1-1 0,0 0 0,0 1 0,0-1 0,7 8 0,-9-12 0,-1-1 0,0 0 0,1 1 0,-1-1 0,1 0 0,-1 1 0,0-1 0,1 0 0,-1 1 0,1-1 0,-1 0 0,1 0 0,-1 0 0,1 1 0,-1-1 0,1 0 0,-1 0 0,1 0 0,-1 0 0,1 0 0,-1 0 0,1 0 0,-1 0 0,1 0 0,-1 0 0,1 0 0,-1 0 0,1-1 0,-1 1 0,1 0 0,-1 0 0,1 0 0,-1-1 0,1 1 0,-1 0 0,1-1 0,-1 1 0,0 0 0,1-1 0,-1 1 0,0 0 0,1-1 0,-1 1 0,0-1 0,1 1 0,-1-1 0,0 1 0,0-1 0,0 1 0,1-1 0,-1 1 0,0-1 0,0 1 0,0-1 0,0 1 0,0-1 0,0 1 0,0-1 0,0 1 0,0-1 0,0 1 0,0-1 0,0-3 0,0 1 0,0-1 0,0 1 0,0 0 0,0-1 0,-1 1 0,1-1 0,-3-4 0,2 5 0,0 1 0,-1-1 0,0 1 0,1 0 0,-1-1 0,0 1 0,0 0 0,0 0 0,0 1 0,0-1 0,0 0 0,-1 1 0,1-1 0,-1 1 0,1 0 0,-1 0 0,1 0 0,-6-2 0,7 3 0,0 0 0,0 0 0,-1 0 0,1 0 0,0 0 0,0 0 0,0 0 0,0 1 0,0-1 0,0 0 0,0 0 0,0 1 0,0-1 0,0 1 0,0-1 0,0 1 0,0-1 0,1 1 0,-1 0 0,-1 0 0,1 1 0,0 0 0,0-1 0,0 1 0,0 0 0,0 0 0,0 0 0,0-1 0,1 1 0,-1 0 0,1 0 0,-1 0 0,1 0 0,0 0 0,0 3 0,0-1 0,0 0 0,1 0 0,0 0 0,-1 0 0,1 0 0,1 0 0,-1 0 0,0 0 0,1-1 0,0 1 0,0-1 0,0 1 0,0-1 0,1 0 0,-1 1 0,1-1 0,0-1 0,0 1 0,0 0 0,0-1 0,7 5 0,-7-6 0,-1 1 0,1-1 0,-1 0 0,1 0 0,-1 0 0,1 0 0,0 0 0,0-1 0,-1 1 0,1-1 0,0 0 0,0 1 0,0-1 0,0-1 0,0 1 0,-1 0 0,1-1 0,0 1 0,0-1 0,-1 0 0,1 0 0,0 0 0,-1 0 0,1-1 0,-1 1 0,1-1 0,-1 1 0,0-1 0,0 0 0,0 0 0,0 0 0,2-3 0,-2 4 4,-1 0 0,0-1 0,1 1 0,-1-1 0,0 1 0,0-1 0,0 0 0,-1 1 0,1-1 0,0 0 0,-1 0 0,1 0 0,-1 0 0,1 1 0,-1-1 0,0 0 0,0 0 0,0 0 0,0 0 0,0 0 0,0 0 0,-1 0 0,1 1 0,-1-1 0,1 0 0,-1 0 0,1 0 0,-1 1 0,-1-3 0,0 1-91,0 1-1,-1-1 1,1 1 0,0 0-1,-1 0 1,0 0 0,1 0-1,-1 0 1,0 0-1,0 1 1,0-1 0,0 1-1,0 0 1,0 0 0,0 0-1,-4 0 1,-10-2-6739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189 72 24575,'-9'0'0,"-1"1"0,0 0 0,1 0 0,-1 1 0,1 0 0,0 1 0,0 0 0,-14 7 0,19-8 0,-1 1 0,1-1 0,-1 1 0,1 0 0,0 0 0,0 1 0,0-1 0,1 1 0,-1 0 0,1 0 0,0 0 0,0 0 0,0 0 0,1 1 0,-1-1 0,1 1 0,-2 8 0,3-10 0,1 0 0,0 0 0,0 0 0,0 0 0,1 0 0,-1 0 0,1 0 0,-1 0 0,1 0 0,0 0 0,0 0 0,0 0 0,1-1 0,-1 1 0,1 0 0,-1-1 0,1 1 0,0-1 0,0 0 0,0 0 0,0 1 0,1-1 0,-1-1 0,0 1 0,1 0 0,-1 0 0,6 1 0,0 2 0,0 0 0,1-1 0,-1-1 0,1 1 0,0-2 0,0 1 0,18 2 0,-25-5 0,0 0 0,0 0 0,1 0 0,-1 0 0,0 0 0,0 0 0,1-1 0,-1 1 0,0-1 0,0 0 0,0 1 0,0-1 0,0 0 0,0 0 0,0-1 0,0 1 0,0 0 0,3-3 0,-3 1 0,1 0 0,-1-1 0,0 1 0,0 0 0,0-1 0,0 1 0,-1-1 0,1 1 0,-1-1 0,1-4 0,1-10 0,-1 1 0,-1 0 0,-1-34 0,0 42 0,0 1 0,0 0 0,-1 0 0,0 0 0,0 1 0,0-1 0,-1 0 0,-3-7 0,4 12 0,-1 1 0,1 0 0,-1 0 0,1 0 0,-1 0 0,0 0 0,1 0 0,-1 0 0,0 0 0,0 1 0,0-1 0,-1 1 0,1 0 0,0-1 0,0 1 0,-1 0 0,1 0 0,-1 0 0,1 1 0,-1-1 0,1 1 0,-1-1 0,1 1 0,-6 0 0,3-1 0,0 1 0,1 0 0,-1 0 0,0 1 0,0 0 0,0-1 0,0 1 0,0 1 0,1-1 0,-1 1 0,1 0 0,-1 0 0,-8 5 0,11-4 0,-1-1 0,0 1 0,1-1 0,0 1 0,-1 0 0,1 0 0,0 0 0,1 0 0,-1 1 0,0-1 0,1 0 0,0 1 0,0-1 0,0 1 0,0-1 0,0 1 0,1 0 0,0-1 0,0 6 0,-1 7 0,1-1 0,1 1 0,1 0 0,4 19 0,-5-31 0,0 0 0,0-1 0,0 1 0,0 0 0,1-1 0,-1 0 0,1 1 0,0-1 0,0 0 0,0 0 0,0 0 0,1 0 0,-1 0 0,1 0 0,0-1 0,0 1 0,0-1 0,0 0 0,0 0 0,0 0 0,1 0 0,-1-1 0,6 3 0,-7-4 0,0 1 0,0-1 0,0 0 0,0 1 0,0-1 0,-1 0 0,1 0 0,0 0 0,0-1 0,0 1 0,0 0 0,0-1 0,-1 1 0,1-1 0,0 0 0,0 0 0,-1 1 0,1-1 0,0 0 0,-1 0 0,1-1 0,1-1 0,0 0 0,-1 0 0,1 0 0,-1-1 0,0 1 0,0-1 0,0 1 0,-1-1 0,1 0 0,-1 0 0,1-4 0,1-6 0,-1-1 0,-1 1 0,0-1 0,-2-28 0,1 39 0,-1-1 0,0 1 0,0-1 0,0 1 0,-1-1 0,1 1 0,-1 0 0,0 0 0,0 0 0,-1 0 0,1 0 0,-1 0 0,0 1 0,0-1 0,-7-6 0,8 8 0,-1 1 0,1-1 0,-1 0 0,0 1 0,0-1 0,0 1 0,0 0 0,0 0 0,0 0 0,0 0 0,0 1 0,0-1 0,0 1 0,0 0 0,0 0 0,-1 0 0,1 0 0,0 0 0,0 1 0,0-1 0,0 1 0,0 0 0,0 0 0,-5 3 0,6-3 0,0 1 0,0 0 0,0 0 0,0 0 0,0 0 0,1 0 0,-1 0 0,0 1 0,1-1 0,0 1 0,0-1 0,0 1 0,0-1 0,0 1 0,0-1 0,1 1 0,-1 0 0,1-1 0,0 1 0,0 3 0,-1 1 0,1-1 0,0 1 0,0 0 0,0-1 0,1 1 0,0-1 0,3 10 0,-3-15 0,-1 0 0,1 1 0,-1-1 0,1 0 0,-1 0 0,1 1 0,0-1 0,-1 0 0,1 0 0,0 0 0,0 0 0,0 0 0,0 0 0,0 0 0,0 0 0,0 0 0,0 0 0,1-1 0,-1 1 0,0 0 0,0-1 0,1 1 0,-1-1 0,0 0 0,1 1 0,-1-1 0,0 0 0,1 0 0,-1 0 0,1 0 0,-1 0 0,0 0 0,1 0 0,-1 0 0,0 0 0,1-1 0,-1 1 0,0-1 0,1 1 0,1-2 0,0 1 0,0-1 0,-1 1 0,1-1 0,-1 0 0,0 0 0,0 0 0,1 0 0,-1 0 0,0-1 0,-1 1 0,1-1 0,0 1 0,-1-1 0,1 0 0,-1 1 0,0-1 0,0 0 0,1-3 0,-2 2 0,0 0 0,0 0 0,0 1 0,-1-1 0,1 0 0,-1 0 0,0 1 0,0-1 0,0 1 0,0-1 0,-1 1 0,0-1 0,1 1 0,-1 0 0,0 0 0,-1 0 0,1 0 0,0 0 0,-1 0 0,0 0 0,-3-2 0,4 3 0,0 1 0,0-1 0,0 0 0,-1 1 0,1 0 0,0-1 0,-1 1 0,1 0 0,-1 0 0,1 0 0,-1 1 0,0-1 0,1 1 0,-1-1 0,1 1 0,-1 0 0,0 0 0,0 0 0,1 0 0,-1 0 0,0 1 0,1-1 0,-1 1 0,1 0 0,-1 0 0,1 0 0,-1 0 0,1 0 0,-1 0 0,-3 4 0,4-3 0,-1 1 0,1 0 0,0 0 0,0 0 0,0 0 0,1 0 0,-1 0 0,1 0 0,-1 1 0,1-1 0,0 1 0,0-1 0,1 1 0,-1-1 0,1 1 0,-1-1 0,1 1 0,0 0 0,1-1 0,-1 1 0,2 6 0,-2-9 0,1 1 0,-1 0 0,0 0 0,1 0 0,0-1 0,-1 1 0,1 0 0,0-1 0,0 1 0,0 0 0,0-1 0,0 1 0,0-1 0,0 0 0,1 1 0,-1-1 0,0 0 0,1 0 0,-1 0 0,1 0 0,-1 0 0,1 0 0,0 0 0,-1 0 0,1-1 0,0 1 0,0-1 0,-1 1 0,1-1 0,0 1 0,0-1 0,0 0 0,0 0 0,0 0 0,-1 0 0,1-1 0,0 1 0,0 0 0,0-1 0,-1 1 0,1-1 0,3-1 0,-4 1 0,1 1 0,-1-1 0,0 0 0,1 1 0,-1-1 0,0 0 0,0 0 0,0 0 0,0 0 0,0-1 0,0 1 0,0 0 0,0 0 0,0 0 0,0-1 0,-1 1 0,1-1 0,0 1 0,-1 0 0,1-1 0,-1 1 0,0-1 0,1 1 0,-1-1 0,0 1 0,0-1 0,0 1 0,0-1 0,0 1 0,0-1 0,-1 0 0,1 1 0,0 0 0,-1-1 0,1 1 0,-1-1 0,0 1 0,1-1 0,-1 1 0,0 0 0,0 0 0,0-1 0,0 1 0,0 0 0,0 0 0,0 0 0,0 0 0,0 0 0,-1 0 0,1 0 0,0 1 0,-1-1 0,1 0 0,0 1 0,-1-1 0,1 1 0,-1-1 0,-1 1 0,-33-4-1365,17 4-5461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175 255 24575,'1'1'0,"0"0"0,0 0 0,0 0 0,0 1 0,0-1 0,0 0 0,-1 1 0,1-1 0,0 0 0,-1 1 0,1-1 0,-1 3 0,-3 2 0,-10-7 0,13 1 0,0 0 0,-1 0 0,1 0 0,0-1 0,0 1 0,-1 0 0,1 0 0,0 0 0,0-1 0,-1 1 0,1 0 0,0 0 0,0-1 0,-1 1 0,1 0 0,0 0 0,0-1 0,0 1 0,0 0 0,0-1 0,-1 1 0,1 0 0,0 0 0,0-1 0,0 1 0,0 0 0,0-1 0,0 1 0,0 0 0,0-1 0,0 1 0,0 0 0,0-1 0,0 1 0,1 0 0,-1-1 0,0 1 0,0 0 0,0-1 0,0 1 0,0 0 0,1 0 0,-1-1 0,0 1 0,0 0 0,0 0 0,1-1 0,15-18 0,-4 6 0,-5-2 0,-2 0 0,0-1 0,0 1 0,-1-1 0,-1 0 0,-1 0 0,0 0 0,-1-1 0,-1 1 0,-3-27 0,3 42 0,0-1 0,0 1 0,0 0 0,0 0 0,0 0 0,0-1 0,0 1 0,0 0 0,-1 0 0,1 0 0,0 0 0,-1 0 0,1-1 0,-1 1 0,1 0 0,-1 0 0,0 0 0,1 0 0,-1 0 0,0 1 0,0-1 0,0 0 0,0 0 0,0 0 0,1 1 0,-1-1 0,-1 0 0,1 1 0,0-1 0,0 1 0,0 0 0,0-1 0,0 1 0,0 0 0,0-1 0,-1 1 0,1 0 0,0 0 0,0 0 0,0 0 0,-1 0 0,1 0 0,0 0 0,0 1 0,0-1 0,0 0 0,-1 1 0,1-1 0,0 1 0,0-1 0,-1 2 0,-4 1 0,0 0 0,1 0 0,0 1 0,0 0 0,0 0 0,0 0 0,0 1 0,-5 6 0,5-3 0,-1 0 0,2 1 0,-1 0 0,1-1 0,0 2 0,1-1 0,0 0 0,0 1 0,-1 10 0,2-3 0,1 1 0,0 0 0,1 0 0,3 20 0,-3-36 0,0 0 0,0 0 0,1 0 0,-1 0 0,0 0 0,1 0 0,-1 0 0,1 0 0,0 0 0,0 0 0,0 0 0,0 0 0,0 0 0,0 0 0,0-1 0,1 1 0,-1 0 0,0-1 0,1 1 0,0-1 0,-1 1 0,1-1 0,0 0 0,0 0 0,-1 0 0,1 0 0,0 0 0,0 0 0,0-1 0,0 1 0,0 0 0,0-1 0,1 0 0,-1 1 0,0-1 0,0 0 0,0 0 0,0 0 0,0-1 0,3 1 0,0-1 0,0-1 0,-1 1 0,1 0 0,-1-1 0,0 0 0,1 0 0,-1-1 0,0 1 0,0-1 0,0 0 0,-1 0 0,1 0 0,-1 0 0,1 0 0,-1-1 0,0 0 0,3-6 0,-2 1 0,0 0 0,0 0 0,-1 0 0,-1-1 0,0 0 0,0 1 0,-1-1 0,0 0 0,-1 0 0,-1-16 0,1 21 0,-1 0 0,0 0 0,0 1 0,0-1 0,-1 0 0,1 1 0,-1-1 0,0 1 0,-1-1 0,-3-4 0,4 7 0,0-1 0,0 1 0,0 0 0,0 0 0,-1 0 0,1 0 0,-1 1 0,1-1 0,-1 0 0,0 1 0,0 0 0,0 0 0,1 0 0,-1 0 0,0 0 0,0 1 0,-5-1 0,0 0 0,-1 1 0,1 1 0,-1 0 0,1 0 0,0 0 0,0 1 0,0 0 0,0 1 0,-15 6 0,18-6 0,0-1 0,0 1 0,0 0 0,0 0 0,1 1 0,-1-1 0,1 1 0,0 0 0,0 0 0,0 0 0,1 1 0,0-1 0,-1 1 0,2 0 0,-5 9 0,5-9 0,0 1 0,1 0 0,0 0 0,0-1 0,0 1 0,1 0 0,0 0 0,0 0 0,0 0 0,1 0 0,0-1 0,0 1 0,1 0 0,3 9 0,-4-11 0,1-1 0,0 0 0,0 1 0,0-1 0,0 0 0,1 0 0,-1 0 0,1 0 0,-1-1 0,1 1 0,0-1 0,0 1 0,0-1 0,1 0 0,-1 0 0,1 0 0,-1-1 0,1 1 0,-1-1 0,1 0 0,0 0 0,6 1 0,-2-1 0,0 0 0,0-1 0,0 0 0,0 0 0,0-1 0,0 0 0,10-3 0,-15 3 0,0 0 0,0 0 0,0 0 0,0-1 0,0 1 0,-1-1 0,1 0 0,0 0 0,-1 0 0,0 0 0,1 0 0,-1 0 0,0-1 0,0 1 0,0-1 0,0 0 0,-1 1 0,1-1 0,-1 0 0,2-5 0,12-30 0,-7 18 0,-1-1 0,9-37 0,-16 56 3,0 1 0,1-1-1,-1 0 1,0 1 0,0-1 0,0 0-1,0 0 1,0 1 0,-1-1-1,1 0 1,0 1 0,-1-1 0,0 0-1,1 1 1,-1-1 0,0 1-1,1-1 1,-1 1 0,0-1 0,0 1-1,0 0 1,-1-1 0,1 1 0,0 0-1,0 0 1,-1 0 0,1 0-1,-1 0 1,1 0 0,-1 0 0,1 0-1,-1 1 1,1-1 0,-1 0-1,0 1 1,-1-1 0,-7-1-196,0 1 0,0 0 0,0 1 0,-20 1 1,21-1-310,-6 1-6324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250 50 24575,'-6'-1'0,"0"-1"0,0 1 0,0-1 0,1 0 0,-1 0 0,0-1 0,-9-5 0,-14-6 0,21 11 0,-1 0 0,1 1 0,-1-1 0,0 2 0,0-1 0,0 2 0,-17-1 0,23 1 0,0 1 0,0-1 0,0 1 0,0 0 0,0-1 0,0 1 0,0 1 0,0-1 0,0 0 0,1 1 0,-1-1 0,1 1 0,-1 0 0,1 0 0,-1 0 0,1 0 0,0 0 0,0 0 0,0 1 0,0-1 0,1 1 0,-1-1 0,1 1 0,-1 0 0,1 0 0,-2 4 0,1 2 0,-1-1 0,1 1 0,0 0 0,1-1 0,0 1 0,0 0 0,1 0 0,0 0 0,1 0 0,0 0 0,0 0 0,4 14 0,-2-17 0,-1 0 0,1 0 0,0 0 0,1 0 0,-1-1 0,1 0 0,0 0 0,0 0 0,1 0 0,-1 0 0,1-1 0,0 0 0,1 0 0,-1 0 0,1-1 0,-1 0 0,1 0 0,8 3 0,-8-3 0,1-1 0,0 0 0,0 0 0,0-1 0,0 1 0,1-2 0,-1 1 0,0-1 0,0 0 0,0 0 0,1-1 0,-1 0 0,0 0 0,11-4 0,-14 3 0,0 1 0,0-1 0,0-1 0,0 1 0,0 0 0,0-1 0,-1 0 0,1 0 0,-1 0 0,0 0 0,0-1 0,0 1 0,0-1 0,-1 0 0,0 0 0,1 0 0,-1 0 0,0 0 0,-1 0 0,1 0 0,-1-1 0,0 1 0,0-1 0,0-5 0,0 3-114,0 0 1,-1 1-1,1-1 0,-2 1 0,1-1 1,-1 1-1,0-1 0,0 1 0,-1-1 1,1 1-1,-4-7 0,-3-2-6712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6T13:28:23.2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24575,'50'15'0,"6"-12"0,77-4 0,36 1 0,-100 8 0,-31-4 0,41 1 0,16-4 0,80-3 0,-157-1-1365,-3 0-5461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oleObject" Target="SMARTEAM://_STFILE_C:/SMARTEAMProd_Tmp/saltun/CAD001872381.CATProduct%25VERS_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72381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6.png"/><Relationship Id="rId4" Type="http://schemas.openxmlformats.org/officeDocument/2006/relationships/image" Target="../media/image3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72381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63022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7.png"/><Relationship Id="rId4" Type="http://schemas.openxmlformats.org/officeDocument/2006/relationships/image" Target="../media/image4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customXml" Target="../ink/ink2.xml"/><Relationship Id="rId10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customXml" Target="../ink/ink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customXml" Target="../ink/ink10.xml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58.png"/><Relationship Id="rId2" Type="http://schemas.openxmlformats.org/officeDocument/2006/relationships/image" Target="../media/image53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5" Type="http://schemas.openxmlformats.org/officeDocument/2006/relationships/customXml" Target="../ink/ink12.xml"/><Relationship Id="rId10" Type="http://schemas.openxmlformats.org/officeDocument/2006/relationships/image" Target="../media/image57.png"/><Relationship Id="rId4" Type="http://schemas.openxmlformats.org/officeDocument/2006/relationships/image" Target="../media/image54.png"/><Relationship Id="rId9" Type="http://schemas.openxmlformats.org/officeDocument/2006/relationships/customXml" Target="../ink/ink8.xml"/><Relationship Id="rId14" Type="http://schemas.openxmlformats.org/officeDocument/2006/relationships/customXml" Target="../ink/ink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8.wmf"/><Relationship Id="rId4" Type="http://schemas.openxmlformats.org/officeDocument/2006/relationships/oleObject" Target="SMARTEAM://_STFILE_C:/SMARTEAMProd_Tmp/saltun/CAD001854705.CATProduct%25VERS_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65623.CATProduct%25VERS_1" TargetMode="Externa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file:///C:\SMARTEAMProd_Tmp\saltun\CAD001864699.CATPart" TargetMode="External"/><Relationship Id="rId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65623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662296.CATProduct%25VERS_1" TargetMode="Externa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SMARTEAM://_STFILE_C:/SMARTEAMProd_Tmp/saltun/CAD001872381.CATProduct%25VERS_1" TargetMode="Externa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72381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saltun/CAD001872381.CATProduct%25VERS_1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71672"/>
            <a:ext cx="11376025" cy="2153265"/>
          </a:xfrm>
        </p:spPr>
        <p:txBody>
          <a:bodyPr/>
          <a:lstStyle/>
          <a:p>
            <a:r>
              <a:rPr lang="fr-CH" dirty="0"/>
              <a:t>VXSS vacuum </a:t>
            </a:r>
            <a:r>
              <a:rPr lang="fr-CH" dirty="0" err="1"/>
              <a:t>chamber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37412"/>
            <a:ext cx="11376026" cy="766627"/>
          </a:xfrm>
        </p:spPr>
        <p:txBody>
          <a:bodyPr/>
          <a:lstStyle/>
          <a:p>
            <a:pPr algn="l"/>
            <a:r>
              <a:rPr lang="en-US" sz="2400" dirty="0"/>
              <a:t>S. ALTUN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4951286-096F-433C-8705-9AD1AFCF6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78154" y="1234123"/>
            <a:ext cx="2306639" cy="2478256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645BF15C-3D3F-4069-884C-59E1A1196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de guidage et mise en position.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D5AE1A-9F4F-4837-8EA4-C0AE24A1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165AF7B7-C2F3-426E-A20E-BCCC299343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480757"/>
              </p:ext>
            </p:extLst>
          </p:nvPr>
        </p:nvGraphicFramePr>
        <p:xfrm>
          <a:off x="9350584" y="1119973"/>
          <a:ext cx="767991" cy="521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Product" r:id="rId4" imgW="555840" imgH="3771720" progId="CATIA.Product">
                  <p:link updateAutomatic="1"/>
                </p:oleObj>
              </mc:Choice>
              <mc:Fallback>
                <p:oleObj name="Product" r:id="rId4" imgW="555840" imgH="37717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50584" y="1119973"/>
                        <a:ext cx="767991" cy="5213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>
            <a:extLst>
              <a:ext uri="{FF2B5EF4-FFF2-40B4-BE49-F238E27FC236}">
                <a16:creationId xmlns:a16="http://schemas.microsoft.com/office/drawing/2014/main" id="{CC373812-DDD2-4422-B115-542715AC78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284416"/>
              </p:ext>
            </p:extLst>
          </p:nvPr>
        </p:nvGraphicFramePr>
        <p:xfrm>
          <a:off x="1145742" y="2341628"/>
          <a:ext cx="3367835" cy="189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Product" r:id="rId4" imgW="4183920" imgH="2355840" progId="CATIA.Product">
                  <p:link updateAutomatic="1"/>
                </p:oleObj>
              </mc:Choice>
              <mc:Fallback>
                <p:oleObj name="Product" r:id="rId4" imgW="4183920" imgH="2355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5742" y="2341628"/>
                        <a:ext cx="3367835" cy="1896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>
            <a:extLst>
              <a:ext uri="{FF2B5EF4-FFF2-40B4-BE49-F238E27FC236}">
                <a16:creationId xmlns:a16="http://schemas.microsoft.com/office/drawing/2014/main" id="{E7AFE3A7-8C19-42A6-909B-C59B986B58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357434"/>
              </p:ext>
            </p:extLst>
          </p:nvPr>
        </p:nvGraphicFramePr>
        <p:xfrm>
          <a:off x="1145742" y="4334256"/>
          <a:ext cx="3367834" cy="189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Product" r:id="rId4" imgW="4183920" imgH="2355840" progId="CATIA.Product">
                  <p:link updateAutomatic="1"/>
                </p:oleObj>
              </mc:Choice>
              <mc:Fallback>
                <p:oleObj name="Product" r:id="rId4" imgW="4183920" imgH="2355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5742" y="4334256"/>
                        <a:ext cx="3367834" cy="1896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38E4855E-D92D-42AC-BC74-3EDD999EA6B7}"/>
              </a:ext>
            </a:extLst>
          </p:cNvPr>
          <p:cNvSpPr txBox="1"/>
          <p:nvPr/>
        </p:nvSpPr>
        <p:spPr>
          <a:xfrm>
            <a:off x="1781387" y="1158240"/>
            <a:ext cx="533738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Locating/</a:t>
            </a:r>
            <a:r>
              <a:rPr lang="fr-CH" dirty="0" err="1"/>
              <a:t>Cimbolt</a:t>
            </a:r>
            <a:r>
              <a:rPr lang="fr-CH" dirty="0"/>
              <a:t> à bout sphérique pour le centrage et éviter le phénomène d’arc-boutement.  </a:t>
            </a:r>
            <a:endParaRPr lang="en-US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7558EC3-B4BB-4BAF-8FF9-542B48CB3DAC}"/>
              </a:ext>
            </a:extLst>
          </p:cNvPr>
          <p:cNvCxnSpPr>
            <a:cxnSpLocks/>
          </p:cNvCxnSpPr>
          <p:nvPr/>
        </p:nvCxnSpPr>
        <p:spPr>
          <a:xfrm flipH="1" flipV="1">
            <a:off x="2479040" y="3429000"/>
            <a:ext cx="2842768" cy="905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C29F581B-BFBE-4E82-9DE7-E889B68B02E6}"/>
              </a:ext>
            </a:extLst>
          </p:cNvPr>
          <p:cNvCxnSpPr>
            <a:cxnSpLocks/>
          </p:cNvCxnSpPr>
          <p:nvPr/>
        </p:nvCxnSpPr>
        <p:spPr>
          <a:xfrm flipH="1">
            <a:off x="2479040" y="4395216"/>
            <a:ext cx="2842768" cy="88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A32E59FA-48AB-4E40-AD93-97A27B9E8697}"/>
              </a:ext>
            </a:extLst>
          </p:cNvPr>
          <p:cNvSpPr txBox="1"/>
          <p:nvPr/>
        </p:nvSpPr>
        <p:spPr>
          <a:xfrm>
            <a:off x="5516880" y="4165391"/>
            <a:ext cx="27797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Modèle rallongé pour faciliter l’approche.</a:t>
            </a:r>
            <a:endParaRPr lang="en-US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F2A96AF-EBD7-49D8-AA5F-2231F8B86F5C}"/>
              </a:ext>
            </a:extLst>
          </p:cNvPr>
          <p:cNvSpPr txBox="1"/>
          <p:nvPr/>
        </p:nvSpPr>
        <p:spPr>
          <a:xfrm>
            <a:off x="5967984" y="4949952"/>
            <a:ext cx="26212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Type de poigné pour le robot ? </a:t>
            </a:r>
          </a:p>
          <a:p>
            <a:pPr algn="l"/>
            <a:r>
              <a:rPr lang="fr-CH" dirty="0">
                <a:solidFill>
                  <a:srgbClr val="FF0000"/>
                </a:solidFill>
              </a:rPr>
              <a:t>Accessibilité du robot dans la zone ?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A9FB5683-AC9A-4BD0-870C-CAB2E66E69A3}"/>
              </a:ext>
            </a:extLst>
          </p:cNvPr>
          <p:cNvCxnSpPr/>
          <p:nvPr/>
        </p:nvCxnSpPr>
        <p:spPr>
          <a:xfrm flipH="1">
            <a:off x="9996655" y="4484631"/>
            <a:ext cx="58250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498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0509801-498C-4847-A2FD-02EE2C77F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de maintient du joint.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CF65FF8-384B-482D-9E0C-23BBD956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C3052EBF-21D7-440F-84CD-092F5EEC7F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18734"/>
              </p:ext>
            </p:extLst>
          </p:nvPr>
        </p:nvGraphicFramePr>
        <p:xfrm>
          <a:off x="1014716" y="2259723"/>
          <a:ext cx="6039208" cy="276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Product" r:id="rId3" imgW="3027960" imgH="1387800" progId="CATIA.Product">
                  <p:link updateAutomatic="1"/>
                </p:oleObj>
              </mc:Choice>
              <mc:Fallback>
                <p:oleObj name="Product" r:id="rId3" imgW="3027960" imgH="13878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4716" y="2259723"/>
                        <a:ext cx="6039208" cy="2767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A1CDB636-95A2-4915-A968-E91CCD9C20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8" t="28622" r="-2858" b="35620"/>
          <a:stretch/>
        </p:blipFill>
        <p:spPr>
          <a:xfrm>
            <a:off x="7248486" y="3643642"/>
            <a:ext cx="4932000" cy="2124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BC1933D-CB85-409C-894A-796CED9D2030}"/>
              </a:ext>
            </a:extLst>
          </p:cNvPr>
          <p:cNvSpPr txBox="1"/>
          <p:nvPr/>
        </p:nvSpPr>
        <p:spPr>
          <a:xfrm>
            <a:off x="7369386" y="2025701"/>
            <a:ext cx="396917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Pate de fixation rapporté sur le joint et le tout assemblé sur la bride pour former un ensemble complet prêt à être monté. </a:t>
            </a:r>
            <a:endParaRPr lang="en-US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05A1577-2BD2-4842-A634-E699CA05408D}"/>
              </a:ext>
            </a:extLst>
          </p:cNvPr>
          <p:cNvSpPr/>
          <p:nvPr/>
        </p:nvSpPr>
        <p:spPr>
          <a:xfrm>
            <a:off x="2960914" y="2845291"/>
            <a:ext cx="361406" cy="2953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F56E8E5-6378-4CB6-ABAF-48E7CFCAD275}"/>
              </a:ext>
            </a:extLst>
          </p:cNvPr>
          <p:cNvSpPr/>
          <p:nvPr/>
        </p:nvSpPr>
        <p:spPr>
          <a:xfrm>
            <a:off x="6350290" y="4307861"/>
            <a:ext cx="361406" cy="2953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62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0773518B-3423-47E6-830A-ADDA71E2B2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6" y="1112103"/>
            <a:ext cx="5410930" cy="3815400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F0F5039-436A-4215-AE36-61CEB464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Soudures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EDDFCAE-BDBF-4AE5-A0F6-E923BDEC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9BE8FF5-5EB5-4B21-9010-C24B1092C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8" y="1094813"/>
            <a:ext cx="4874832" cy="3849979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4E7AC7B9-AFC0-45E7-BD79-34115101D511}"/>
              </a:ext>
            </a:extLst>
          </p:cNvPr>
          <p:cNvSpPr/>
          <p:nvPr/>
        </p:nvSpPr>
        <p:spPr>
          <a:xfrm>
            <a:off x="8327158" y="2670887"/>
            <a:ext cx="412511" cy="3489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4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B90888C-256B-49B3-A16F-D7C0DDAB1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Soudures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17FE4B-ED25-486F-A703-646DEDC7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5E1919-D5A1-44F4-855A-DAF273ED38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49" t="14842" r="39073" b="36768"/>
          <a:stretch/>
        </p:blipFill>
        <p:spPr>
          <a:xfrm>
            <a:off x="2688039" y="4058952"/>
            <a:ext cx="1627623" cy="202041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CFED01A-AEF0-49F7-8A54-B313CB66D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90" t="13654" r="24364" b="35117"/>
          <a:stretch/>
        </p:blipFill>
        <p:spPr>
          <a:xfrm>
            <a:off x="2876069" y="1892591"/>
            <a:ext cx="1544172" cy="20204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3197B10-7097-4CC1-809D-2C26C11517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490" t="29699" r="30180" b="13875"/>
          <a:stretch/>
        </p:blipFill>
        <p:spPr>
          <a:xfrm>
            <a:off x="678177" y="2315997"/>
            <a:ext cx="1621536" cy="17429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62B5945-2F4E-4CD3-8214-0F534E539E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91" t="1858" r="12501" b="16757"/>
          <a:stretch/>
        </p:blipFill>
        <p:spPr>
          <a:xfrm>
            <a:off x="539491" y="4188201"/>
            <a:ext cx="1898909" cy="174295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648BCF0-EEEF-47D2-B88F-768A3B6869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2431" y="1469287"/>
            <a:ext cx="5123205" cy="271891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E47C18-7C8D-4948-8D45-877A1E93E9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5065" y="4260120"/>
            <a:ext cx="1691152" cy="200145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4BFCA78B-701E-4168-A8B0-91D7A879E4CD}"/>
              </a:ext>
            </a:extLst>
          </p:cNvPr>
          <p:cNvSpPr txBox="1"/>
          <p:nvPr/>
        </p:nvSpPr>
        <p:spPr>
          <a:xfrm>
            <a:off x="938784" y="1042092"/>
            <a:ext cx="308457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Soudure d’étanchéité</a:t>
            </a: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r>
              <a:rPr lang="fr-CH" sz="1200" dirty="0">
                <a:solidFill>
                  <a:srgbClr val="FF0000"/>
                </a:solidFill>
              </a:rPr>
              <a:t>Quel design pour garantir la pénétration, minimiser la ZAT et les déformations</a:t>
            </a:r>
            <a:r>
              <a:rPr lang="fr-CH" dirty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92CEB06-C64C-4A7A-AF25-4A58CF91CD9F}"/>
              </a:ext>
            </a:extLst>
          </p:cNvPr>
          <p:cNvSpPr txBox="1"/>
          <p:nvPr/>
        </p:nvSpPr>
        <p:spPr>
          <a:xfrm>
            <a:off x="6986016" y="1042092"/>
            <a:ext cx="29687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Préconisation du vide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07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ED44511-2BB5-4C74-881E-BB04DD3F6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Piquage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9C235C-30DA-4A66-A6BA-39FA4E45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FC8DDDD9-5D36-45B2-BB62-BD20C4D69D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609693"/>
              </p:ext>
            </p:extLst>
          </p:nvPr>
        </p:nvGraphicFramePr>
        <p:xfrm>
          <a:off x="1421296" y="2071654"/>
          <a:ext cx="4600470" cy="2850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Product" r:id="rId3" imgW="4176000" imgH="2587680" progId="CATIA.Product">
                  <p:link updateAutomatic="1"/>
                </p:oleObj>
              </mc:Choice>
              <mc:Fallback>
                <p:oleObj name="Product" r:id="rId3" imgW="4176000" imgH="258768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1296" y="2071654"/>
                        <a:ext cx="4600470" cy="28501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8D24D474-9F2D-41D6-AF5D-97F555BD6837}"/>
              </a:ext>
            </a:extLst>
          </p:cNvPr>
          <p:cNvSpPr txBox="1"/>
          <p:nvPr/>
        </p:nvSpPr>
        <p:spPr>
          <a:xfrm>
            <a:off x="6556586" y="2341757"/>
            <a:ext cx="258064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Quantité ?</a:t>
            </a: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r>
              <a:rPr lang="fr-CH" dirty="0">
                <a:solidFill>
                  <a:srgbClr val="FF0000"/>
                </a:solidFill>
              </a:rPr>
              <a:t>Position ? </a:t>
            </a: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r>
              <a:rPr lang="fr-CH" dirty="0">
                <a:solidFill>
                  <a:srgbClr val="FF0000"/>
                </a:solidFill>
              </a:rPr>
              <a:t>Diamètre 50, 40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9D438F04-1EFD-4482-AF02-CF0E65BD24A5}"/>
              </a:ext>
            </a:extLst>
          </p:cNvPr>
          <p:cNvSpPr/>
          <p:nvPr/>
        </p:nvSpPr>
        <p:spPr>
          <a:xfrm rot="20425739">
            <a:off x="3407399" y="3172818"/>
            <a:ext cx="2029029" cy="8319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68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5DAA8BC-3593-4C70-94FE-B7702FC8C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Blocage axial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025077-0E90-4BAF-86B2-CABFA427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1FF820F6-1D40-43A9-8FF4-EC276DC3F8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481971"/>
              </p:ext>
            </p:extLst>
          </p:nvPr>
        </p:nvGraphicFramePr>
        <p:xfrm>
          <a:off x="1253067" y="1838730"/>
          <a:ext cx="4740024" cy="320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Product" r:id="rId3" imgW="3387960" imgH="2291760" progId="CATIA.Product">
                  <p:link updateAutomatic="1"/>
                </p:oleObj>
              </mc:Choice>
              <mc:Fallback>
                <p:oleObj name="Product" r:id="rId3" imgW="3387960" imgH="229176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3067" y="1838730"/>
                        <a:ext cx="4740024" cy="3207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C40EE19C-2888-4C4C-A45A-57DC863633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3" t="18646" r="11862" b="6617"/>
          <a:stretch/>
        </p:blipFill>
        <p:spPr>
          <a:xfrm>
            <a:off x="6765289" y="1801707"/>
            <a:ext cx="3844418" cy="2834773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033DF837-F2BA-4845-B162-1CBC3857F82B}"/>
              </a:ext>
            </a:extLst>
          </p:cNvPr>
          <p:cNvSpPr/>
          <p:nvPr/>
        </p:nvSpPr>
        <p:spPr>
          <a:xfrm rot="20270655">
            <a:off x="6610772" y="3495400"/>
            <a:ext cx="663787" cy="159173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E4C4286-1E12-4D2A-8E08-67C9FE08734B}"/>
              </a:ext>
            </a:extLst>
          </p:cNvPr>
          <p:cNvSpPr txBox="1"/>
          <p:nvPr/>
        </p:nvSpPr>
        <p:spPr>
          <a:xfrm>
            <a:off x="5134187" y="5303520"/>
            <a:ext cx="52696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On supprime les contre écrous inaccessibles pour le robot 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71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A64A00A-F9A3-4F38-82D7-F4E032CB1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>
                <a:solidFill>
                  <a:srgbClr val="FF0000"/>
                </a:solidFill>
              </a:rPr>
              <a:t>Stratégie de fabrication…</a:t>
            </a:r>
          </a:p>
          <a:p>
            <a:r>
              <a:rPr lang="fr-CH" dirty="0">
                <a:solidFill>
                  <a:srgbClr val="FF0000"/>
                </a:solidFill>
              </a:rPr>
              <a:t>Stratégie de validation…</a:t>
            </a:r>
          </a:p>
          <a:p>
            <a:r>
              <a:rPr lang="fr-CH" dirty="0">
                <a:solidFill>
                  <a:srgbClr val="FF0000"/>
                </a:solidFill>
              </a:rPr>
              <a:t>Planning 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1B75A6C-E38E-4929-915C-B9EC5C370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Autres points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2BA7C-7A9D-4110-BD62-ADE4B2947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4477C8C-D94C-4B4D-AEB8-C3E439F6F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426" y="1190200"/>
            <a:ext cx="5296747" cy="31449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0FB67D34-F806-401A-9E61-21C8E645A238}"/>
                  </a:ext>
                </a:extLst>
              </p14:cNvPr>
              <p14:cNvContentPartPr/>
              <p14:nvPr/>
            </p14:nvContentPartPr>
            <p14:xfrm>
              <a:off x="9299320" y="2782920"/>
              <a:ext cx="1815120" cy="75600"/>
            </p14:xfrm>
          </p:contentPart>
        </mc:Choice>
        <mc:Fallback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0FB67D34-F806-401A-9E61-21C8E645A23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45680" y="2675280"/>
                <a:ext cx="1922760" cy="29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19A8C19E-DB58-4682-89F2-A24D795BE459}"/>
                  </a:ext>
                </a:extLst>
              </p14:cNvPr>
              <p14:cNvContentPartPr/>
              <p14:nvPr/>
            </p14:nvContentPartPr>
            <p14:xfrm>
              <a:off x="6441280" y="2987040"/>
              <a:ext cx="4693680" cy="95400"/>
            </p14:xfrm>
          </p:contentPart>
        </mc:Choice>
        <mc:Fallback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19A8C19E-DB58-4682-89F2-A24D795BE45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87280" y="2879040"/>
                <a:ext cx="4801320" cy="3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F8C8E6D9-7315-48E8-9744-3E37704CD9AF}"/>
                  </a:ext>
                </a:extLst>
              </p14:cNvPr>
              <p14:cNvContentPartPr/>
              <p14:nvPr/>
            </p14:nvContentPartPr>
            <p14:xfrm>
              <a:off x="6380080" y="3202680"/>
              <a:ext cx="4689720" cy="103320"/>
            </p14:xfrm>
          </p:contentPart>
        </mc:Choice>
        <mc:Fallback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F8C8E6D9-7315-48E8-9744-3E37704CD9A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26080" y="3095040"/>
                <a:ext cx="4797360" cy="31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E8B63BEE-338B-4591-BC47-AA6C17D285EB}"/>
                  </a:ext>
                </a:extLst>
              </p14:cNvPr>
              <p14:cNvContentPartPr/>
              <p14:nvPr/>
            </p14:nvContentPartPr>
            <p14:xfrm>
              <a:off x="6454600" y="3392400"/>
              <a:ext cx="4138200" cy="89280"/>
            </p14:xfrm>
          </p:contentPart>
        </mc:Choice>
        <mc:Fallback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E8B63BEE-338B-4591-BC47-AA6C17D285E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00960" y="3284760"/>
                <a:ext cx="4245840" cy="30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2781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F3758C-6590-4E72-AE9F-DAF30256D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Manutention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28130-09E9-4A2D-A986-0B5941B32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4EAA898-4080-45CA-8032-B242845A2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207" y="1016806"/>
            <a:ext cx="4754641" cy="533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F702AB87-7E62-4137-9DA2-2FAA57A073D1}"/>
                  </a:ext>
                </a:extLst>
              </p14:cNvPr>
              <p14:cNvContentPartPr/>
              <p14:nvPr/>
            </p14:nvContentPartPr>
            <p14:xfrm>
              <a:off x="1904844" y="6079517"/>
              <a:ext cx="86400" cy="99360"/>
            </p14:xfrm>
          </p:contentPart>
        </mc:Choice>
        <mc:Fallback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F702AB87-7E62-4137-9DA2-2FAA57A073D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5844" y="6070517"/>
                <a:ext cx="104040" cy="11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D2079EC3-7971-4CB9-A5CF-32D3C7FB5775}"/>
                  </a:ext>
                </a:extLst>
              </p14:cNvPr>
              <p14:cNvContentPartPr/>
              <p14:nvPr/>
            </p14:nvContentPartPr>
            <p14:xfrm>
              <a:off x="2326176" y="6091601"/>
              <a:ext cx="81360" cy="98640"/>
            </p14:xfrm>
          </p:contentPart>
        </mc:Choice>
        <mc:Fallback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D2079EC3-7971-4CB9-A5CF-32D3C7FB577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17176" y="6082601"/>
                <a:ext cx="99000" cy="11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10955108-DB31-414B-BDC0-60BB06C0F4EC}"/>
                  </a:ext>
                </a:extLst>
              </p14:cNvPr>
              <p14:cNvContentPartPr/>
              <p14:nvPr/>
            </p14:nvContentPartPr>
            <p14:xfrm>
              <a:off x="2311092" y="6036341"/>
              <a:ext cx="91440" cy="110520"/>
            </p14:xfrm>
          </p:contentPart>
        </mc:Choice>
        <mc:Fallback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10955108-DB31-414B-BDC0-60BB06C0F4E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02092" y="6027341"/>
                <a:ext cx="10908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F9F6F094-7055-45C2-A2CC-D7546B96BBF3}"/>
                  </a:ext>
                </a:extLst>
              </p14:cNvPr>
              <p14:cNvContentPartPr/>
              <p14:nvPr/>
            </p14:nvContentPartPr>
            <p14:xfrm>
              <a:off x="1890576" y="6078749"/>
              <a:ext cx="103680" cy="102600"/>
            </p14:xfrm>
          </p:contentPart>
        </mc:Choice>
        <mc:Fallback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F9F6F094-7055-45C2-A2CC-D7546B96BBF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81576" y="6069749"/>
                <a:ext cx="121320" cy="12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CC70B0C6-D67D-4A4E-87B8-4172C2E53219}"/>
                  </a:ext>
                </a:extLst>
              </p14:cNvPr>
              <p14:cNvContentPartPr/>
              <p14:nvPr/>
            </p14:nvContentPartPr>
            <p14:xfrm>
              <a:off x="1992096" y="6122717"/>
              <a:ext cx="322920" cy="12960"/>
            </p14:xfrm>
          </p:contentPart>
        </mc:Choice>
        <mc:Fallback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CC70B0C6-D67D-4A4E-87B8-4172C2E5321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83106" y="6113717"/>
                <a:ext cx="340540" cy="3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E3A33334-CAFA-4DE9-A71B-5A6DAA81F1B6}"/>
                  </a:ext>
                </a:extLst>
              </p14:cNvPr>
              <p14:cNvContentPartPr/>
              <p14:nvPr/>
            </p14:nvContentPartPr>
            <p14:xfrm>
              <a:off x="2328336" y="6053381"/>
              <a:ext cx="91440" cy="110520"/>
            </p14:xfrm>
          </p:contentPart>
        </mc:Choice>
        <mc:Fallback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E3A33334-CAFA-4DE9-A71B-5A6DAA81F1B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19336" y="6044381"/>
                <a:ext cx="10908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CE31884D-BF1D-4E6A-97DF-9E209A470623}"/>
                  </a:ext>
                </a:extLst>
              </p14:cNvPr>
              <p14:cNvContentPartPr/>
              <p14:nvPr/>
            </p14:nvContentPartPr>
            <p14:xfrm>
              <a:off x="1892736" y="6078221"/>
              <a:ext cx="103680" cy="102600"/>
            </p14:xfrm>
          </p:contentPart>
        </mc:Choice>
        <mc:Fallback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CE31884D-BF1D-4E6A-97DF-9E209A47062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83736" y="6069221"/>
                <a:ext cx="121320" cy="12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9" name="Encre 18">
                <a:extLst>
                  <a:ext uri="{FF2B5EF4-FFF2-40B4-BE49-F238E27FC236}">
                    <a16:creationId xmlns:a16="http://schemas.microsoft.com/office/drawing/2014/main" id="{03A2973A-80A9-4C8C-B08D-4B61E08AC822}"/>
                  </a:ext>
                </a:extLst>
              </p14:cNvPr>
              <p14:cNvContentPartPr/>
              <p14:nvPr/>
            </p14:nvContentPartPr>
            <p14:xfrm>
              <a:off x="2048256" y="6002981"/>
              <a:ext cx="210600" cy="119160"/>
            </p14:xfrm>
          </p:contentPart>
        </mc:Choice>
        <mc:Fallback>
          <p:pic>
            <p:nvPicPr>
              <p:cNvPr id="19" name="Encre 18">
                <a:extLst>
                  <a:ext uri="{FF2B5EF4-FFF2-40B4-BE49-F238E27FC236}">
                    <a16:creationId xmlns:a16="http://schemas.microsoft.com/office/drawing/2014/main" id="{03A2973A-80A9-4C8C-B08D-4B61E08AC82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39256" y="5993981"/>
                <a:ext cx="228240" cy="13680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itre 1">
            <a:extLst>
              <a:ext uri="{FF2B5EF4-FFF2-40B4-BE49-F238E27FC236}">
                <a16:creationId xmlns:a16="http://schemas.microsoft.com/office/drawing/2014/main" id="{3C33184E-7C55-49C5-882E-251DEAE9B835}"/>
              </a:ext>
            </a:extLst>
          </p:cNvPr>
          <p:cNvSpPr txBox="1">
            <a:spLocks/>
          </p:cNvSpPr>
          <p:nvPr/>
        </p:nvSpPr>
        <p:spPr>
          <a:xfrm>
            <a:off x="6733032" y="2092435"/>
            <a:ext cx="3800856" cy="241160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accent6">
                    <a:lumMod val="50000"/>
                  </a:schemeClr>
                </a:solidFill>
              </a:rPr>
              <a:t>Manutention et descente dans le puits : </a:t>
            </a:r>
            <a:br>
              <a:rPr lang="fr-CH" sz="28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fr-CH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800" dirty="0">
                <a:solidFill>
                  <a:schemeClr val="accent6">
                    <a:lumMod val="50000"/>
                  </a:schemeClr>
                </a:solidFill>
              </a:rPr>
              <a:t>  - 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</a:rPr>
              <a:t>2 points de levage à 1500 mm du centre de gravité.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04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B97C3B-DC54-4CA4-9405-82AB320FE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Manutention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29300-2BE9-453B-96CA-C4F7B1214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08DEF39-540D-4536-A600-D1454422ED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2" r="10020"/>
          <a:stretch/>
        </p:blipFill>
        <p:spPr bwMode="auto">
          <a:xfrm>
            <a:off x="687651" y="1866303"/>
            <a:ext cx="5065776" cy="429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2364E61-544C-4610-8CB1-33FEFF23931A}"/>
              </a:ext>
            </a:extLst>
          </p:cNvPr>
          <p:cNvSpPr txBox="1"/>
          <p:nvPr/>
        </p:nvSpPr>
        <p:spPr>
          <a:xfrm flipH="1">
            <a:off x="687649" y="942973"/>
            <a:ext cx="475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Rotation à 90° impossible avec le palonnier, </a:t>
            </a:r>
          </a:p>
          <a:p>
            <a:r>
              <a:rPr lang="fr-CH" dirty="0"/>
              <a:t>Collisions contre la ligne faisceau, les échelles à câbles et l’entrée du TCC2 </a:t>
            </a:r>
            <a:endParaRPr lang="en-US" dirty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20DBAE7-0B04-4B28-A111-54C8CB4349D3}"/>
              </a:ext>
            </a:extLst>
          </p:cNvPr>
          <p:cNvSpPr/>
          <p:nvPr/>
        </p:nvSpPr>
        <p:spPr>
          <a:xfrm>
            <a:off x="3604588" y="5085204"/>
            <a:ext cx="323088" cy="292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F2216EF-8E1D-4FEC-A4B1-BA8930D6E475}"/>
              </a:ext>
            </a:extLst>
          </p:cNvPr>
          <p:cNvSpPr/>
          <p:nvPr/>
        </p:nvSpPr>
        <p:spPr>
          <a:xfrm>
            <a:off x="1495372" y="2305428"/>
            <a:ext cx="323088" cy="2926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4E3AC4C-5365-4382-811C-C2C20393E680}"/>
              </a:ext>
            </a:extLst>
          </p:cNvPr>
          <p:cNvSpPr/>
          <p:nvPr/>
        </p:nvSpPr>
        <p:spPr>
          <a:xfrm>
            <a:off x="2604844" y="4426692"/>
            <a:ext cx="505968" cy="4756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id="{61B67E67-FF75-40EC-9EBE-A01F8A31C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421" y="1866303"/>
            <a:ext cx="5014125" cy="429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DEE82D6-1A60-4439-9EB1-8E47B4FB6597}"/>
              </a:ext>
            </a:extLst>
          </p:cNvPr>
          <p:cNvSpPr txBox="1"/>
          <p:nvPr/>
        </p:nvSpPr>
        <p:spPr>
          <a:xfrm flipH="1">
            <a:off x="6017079" y="942973"/>
            <a:ext cx="4148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Passer au dessus de la ligne faisceau impossible car collision du palonnier contre l’entrée du TCC2</a:t>
            </a:r>
            <a:endParaRPr lang="en-US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B28F7B2B-7DE4-4481-A262-43C7E15D6211}"/>
              </a:ext>
            </a:extLst>
          </p:cNvPr>
          <p:cNvSpPr/>
          <p:nvPr/>
        </p:nvSpPr>
        <p:spPr>
          <a:xfrm>
            <a:off x="9737164" y="2658852"/>
            <a:ext cx="505968" cy="4756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54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Problème d’étanchéité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7E607F0-E745-4870-8E9F-2C0A01D0B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526" y="1718248"/>
            <a:ext cx="1068364" cy="16891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402B004-6A5E-4853-9812-E07DE996AAD3}"/>
              </a:ext>
            </a:extLst>
          </p:cNvPr>
          <p:cNvSpPr txBox="1"/>
          <p:nvPr/>
        </p:nvSpPr>
        <p:spPr>
          <a:xfrm>
            <a:off x="603161" y="2556087"/>
            <a:ext cx="68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File alu Ø1</a:t>
            </a:r>
            <a:endParaRPr lang="en-US" sz="14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319B599-0E76-4C5B-846C-6314DF3FA308}"/>
              </a:ext>
            </a:extLst>
          </p:cNvPr>
          <p:cNvSpPr txBox="1"/>
          <p:nvPr/>
        </p:nvSpPr>
        <p:spPr>
          <a:xfrm>
            <a:off x="6212526" y="1357072"/>
            <a:ext cx="1152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Helicoflex</a:t>
            </a:r>
            <a:endParaRPr lang="en-US" sz="1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39CEFC0-7F44-4D4D-98D9-8CBA8AD7E9F1}"/>
              </a:ext>
            </a:extLst>
          </p:cNvPr>
          <p:cNvSpPr txBox="1"/>
          <p:nvPr/>
        </p:nvSpPr>
        <p:spPr>
          <a:xfrm>
            <a:off x="1158240" y="1239520"/>
            <a:ext cx="390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L’ensemble comporte 5 joints d’étanchéités.</a:t>
            </a:r>
          </a:p>
          <a:p>
            <a:pPr algn="l"/>
            <a:r>
              <a:rPr lang="fr-CH" dirty="0"/>
              <a:t>Les risques de fuites sont importantes et gérer la maintenance est plus compliquée,  </a:t>
            </a:r>
            <a:endParaRPr lang="en-US" dirty="0"/>
          </a:p>
        </p:txBody>
      </p:sp>
      <p:graphicFrame>
        <p:nvGraphicFramePr>
          <p:cNvPr id="25" name="Objet 24">
            <a:extLst>
              <a:ext uri="{FF2B5EF4-FFF2-40B4-BE49-F238E27FC236}">
                <a16:creationId xmlns:a16="http://schemas.microsoft.com/office/drawing/2014/main" id="{8D4FBD5E-B8C5-490A-AEB8-451E1269FF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87714"/>
              </p:ext>
            </p:extLst>
          </p:nvPr>
        </p:nvGraphicFramePr>
        <p:xfrm>
          <a:off x="849101" y="3702146"/>
          <a:ext cx="10991386" cy="1127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oduct" r:id="rId4" imgW="7131960" imgH="731880" progId="CATIA.Product">
                  <p:link updateAutomatic="1"/>
                </p:oleObj>
              </mc:Choice>
              <mc:Fallback>
                <p:oleObj name="Product" r:id="rId4" imgW="7131960" imgH="73188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9101" y="3702146"/>
                        <a:ext cx="10991386" cy="1127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8E9BD8A-10A9-4645-BDD1-7B0543D6DC87}"/>
              </a:ext>
            </a:extLst>
          </p:cNvPr>
          <p:cNvCxnSpPr>
            <a:cxnSpLocks/>
          </p:cNvCxnSpPr>
          <p:nvPr/>
        </p:nvCxnSpPr>
        <p:spPr>
          <a:xfrm>
            <a:off x="849101" y="3297936"/>
            <a:ext cx="436812" cy="7931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49DA105-7D15-4A48-A853-0C2BBCAFB7F4}"/>
              </a:ext>
            </a:extLst>
          </p:cNvPr>
          <p:cNvCxnSpPr>
            <a:cxnSpLocks/>
          </p:cNvCxnSpPr>
          <p:nvPr/>
        </p:nvCxnSpPr>
        <p:spPr>
          <a:xfrm flipH="1">
            <a:off x="5730240" y="2302933"/>
            <a:ext cx="433493" cy="15086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>
            <a:extLst>
              <a:ext uri="{FF2B5EF4-FFF2-40B4-BE49-F238E27FC236}">
                <a16:creationId xmlns:a16="http://schemas.microsoft.com/office/drawing/2014/main" id="{33E37D6B-9E7A-43EF-A3DC-C754B21B1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95" y="4919111"/>
            <a:ext cx="610790" cy="1003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A47C2DAE-B566-4B4E-8802-878F5DDB41AB}"/>
              </a:ext>
            </a:extLst>
          </p:cNvPr>
          <p:cNvCxnSpPr>
            <a:cxnSpLocks/>
          </p:cNvCxnSpPr>
          <p:nvPr/>
        </p:nvCxnSpPr>
        <p:spPr>
          <a:xfrm flipH="1" flipV="1">
            <a:off x="944537" y="4552691"/>
            <a:ext cx="1798663" cy="117358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3CB46421-5E4E-466A-BDE8-AC843CF82AA8}"/>
              </a:ext>
            </a:extLst>
          </p:cNvPr>
          <p:cNvSpPr txBox="1"/>
          <p:nvPr/>
        </p:nvSpPr>
        <p:spPr>
          <a:xfrm>
            <a:off x="3772043" y="4987613"/>
            <a:ext cx="94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Diamond Shape </a:t>
            </a:r>
            <a:endParaRPr lang="en-US" sz="1400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93D4776-A045-4262-A05D-FEE8261F480A}"/>
              </a:ext>
            </a:extLst>
          </p:cNvPr>
          <p:cNvCxnSpPr>
            <a:cxnSpLocks/>
          </p:cNvCxnSpPr>
          <p:nvPr/>
        </p:nvCxnSpPr>
        <p:spPr>
          <a:xfrm flipH="1">
            <a:off x="1378357" y="2302933"/>
            <a:ext cx="4785376" cy="141682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016D2BF-3A5D-4DFC-86A2-29192D5A0397}"/>
              </a:ext>
            </a:extLst>
          </p:cNvPr>
          <p:cNvCxnSpPr>
            <a:cxnSpLocks/>
          </p:cNvCxnSpPr>
          <p:nvPr/>
        </p:nvCxnSpPr>
        <p:spPr>
          <a:xfrm>
            <a:off x="7280890" y="2365461"/>
            <a:ext cx="4430203" cy="13542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57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3BCF9F0-B50B-4CDE-A834-7C55475A3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: une chambre en un seul tronçon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AFA768-FF08-44F5-A9CC-AB0C7671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3CBBEB0E-A9C6-4FEF-A65B-259EBB8331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466918"/>
              </p:ext>
            </p:extLst>
          </p:nvPr>
        </p:nvGraphicFramePr>
        <p:xfrm>
          <a:off x="904910" y="1864247"/>
          <a:ext cx="10600979" cy="16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Product" r:id="rId3" imgW="6876000" imgH="1059840" progId="CATIA.Product">
                  <p:link updateAutomatic="1"/>
                </p:oleObj>
              </mc:Choice>
              <mc:Fallback>
                <p:oleObj name="Product" r:id="rId3" imgW="6876000" imgH="1059840" progId="CATIA.Product">
                  <p:link updateAutomatic="1"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A6ABE468-F573-4712-B92B-2A6B8326C7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4910" y="1864247"/>
                        <a:ext cx="10600979" cy="1635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6CF222F5-56E7-4808-8F73-0CAC2D57E4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629175"/>
              </p:ext>
            </p:extLst>
          </p:nvPr>
        </p:nvGraphicFramePr>
        <p:xfrm>
          <a:off x="8045655" y="3277628"/>
          <a:ext cx="3155326" cy="2400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Part" r:id="rId5" imgW="3276000" imgH="2491920" progId="CATIA.Part">
                  <p:link updateAutomatic="1"/>
                </p:oleObj>
              </mc:Choice>
              <mc:Fallback>
                <p:oleObj name="Part" r:id="rId5" imgW="3276000" imgH="2491920" progId="CATIA.Part">
                  <p:link updateAutomatic="1"/>
                  <p:pic>
                    <p:nvPicPr>
                      <p:cNvPr id="6" name="Objet 5">
                        <a:extLst>
                          <a:ext uri="{FF2B5EF4-FFF2-40B4-BE49-F238E27FC236}">
                            <a16:creationId xmlns:a16="http://schemas.microsoft.com/office/drawing/2014/main" id="{580CE28B-D61B-40B0-922B-B7F1DC2685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45655" y="3277628"/>
                        <a:ext cx="3155326" cy="2400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8B512279-4FAA-4A63-911F-088411FF2386}"/>
              </a:ext>
            </a:extLst>
          </p:cNvPr>
          <p:cNvSpPr txBox="1"/>
          <p:nvPr/>
        </p:nvSpPr>
        <p:spPr>
          <a:xfrm>
            <a:off x="1242960" y="1347475"/>
            <a:ext cx="25264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Seulement 2 joints </a:t>
            </a:r>
            <a:endParaRPr lang="en-US" dirty="0"/>
          </a:p>
        </p:txBody>
      </p:sp>
      <p:pic>
        <p:nvPicPr>
          <p:cNvPr id="2067" name="Picture 1">
            <a:extLst>
              <a:ext uri="{FF2B5EF4-FFF2-40B4-BE49-F238E27FC236}">
                <a16:creationId xmlns:a16="http://schemas.microsoft.com/office/drawing/2014/main" id="{BAB96198-0E56-4710-A7A3-82688C4039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8" t="19286" r="31083" b="36370"/>
          <a:stretch/>
        </p:blipFill>
        <p:spPr bwMode="auto">
          <a:xfrm rot="10800000">
            <a:off x="1332000" y="3276000"/>
            <a:ext cx="3960000" cy="18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47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4EAA1E-E58E-475B-9683-F7ECDD89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Manutention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9294B-9924-4D03-9F24-CACC1A2C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04D332D-B325-45DF-85E7-CF953B5BB04F}"/>
              </a:ext>
            </a:extLst>
          </p:cNvPr>
          <p:cNvSpPr txBox="1"/>
          <p:nvPr/>
        </p:nvSpPr>
        <p:spPr>
          <a:xfrm>
            <a:off x="3945213" y="948630"/>
            <a:ext cx="4805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/>
          </a:p>
          <a:p>
            <a:pPr algn="just"/>
            <a:r>
              <a:rPr lang="fr-CH" dirty="0"/>
              <a:t>Pour certains passages compliqués la </a:t>
            </a:r>
            <a:r>
              <a:rPr lang="fr-CH" u="sng" dirty="0"/>
              <a:t>solution envisagée</a:t>
            </a:r>
            <a:r>
              <a:rPr lang="fr-CH" dirty="0"/>
              <a:t> est de se prendre directement sur la chambre,</a:t>
            </a:r>
          </a:p>
        </p:txBody>
      </p:sp>
      <p:graphicFrame>
        <p:nvGraphicFramePr>
          <p:cNvPr id="15" name="Objet 14">
            <a:extLst>
              <a:ext uri="{FF2B5EF4-FFF2-40B4-BE49-F238E27FC236}">
                <a16:creationId xmlns:a16="http://schemas.microsoft.com/office/drawing/2014/main" id="{644CED5B-C66C-49CF-A76D-7989F47082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140450"/>
              </p:ext>
            </p:extLst>
          </p:nvPr>
        </p:nvGraphicFramePr>
        <p:xfrm>
          <a:off x="407986" y="2369144"/>
          <a:ext cx="4670519" cy="246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Product" r:id="rId3" imgW="2003760" imgH="1055880" progId="CATIA.Product">
                  <p:link updateAutomatic="1"/>
                </p:oleObj>
              </mc:Choice>
              <mc:Fallback>
                <p:oleObj name="Product" r:id="rId3" imgW="2003760" imgH="1055880" progId="CATIA.Product">
                  <p:link updateAutomatic="1"/>
                  <p:pic>
                    <p:nvPicPr>
                      <p:cNvPr id="6" name="Objet 5">
                        <a:extLst>
                          <a:ext uri="{FF2B5EF4-FFF2-40B4-BE49-F238E27FC236}">
                            <a16:creationId xmlns:a16="http://schemas.microsoft.com/office/drawing/2014/main" id="{1F07562A-310C-4C5E-803B-D43A2F1549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7986" y="2369144"/>
                        <a:ext cx="4670519" cy="246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A0122068-12B1-4E8A-B067-3AB4EBE5C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505" y="2180885"/>
            <a:ext cx="7080551" cy="306882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481A0908-2C5B-46AB-A645-C1BFAE78315A}"/>
              </a:ext>
            </a:extLst>
          </p:cNvPr>
          <p:cNvSpPr txBox="1"/>
          <p:nvPr/>
        </p:nvSpPr>
        <p:spPr>
          <a:xfrm>
            <a:off x="1529404" y="5281632"/>
            <a:ext cx="6481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Vérification en cour si on peut suspendre la chambre par un seul point sans la déformer.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39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6A8BAEE-D8BD-441F-B9A2-F85D97E7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d’assemblage bride/soufflet en amont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A4BF2D-B4B3-4BDA-A859-A9C082618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D7C83F5-42F5-4B3C-8E27-F667AEA5CA54}"/>
              </a:ext>
            </a:extLst>
          </p:cNvPr>
          <p:cNvSpPr txBox="1"/>
          <p:nvPr/>
        </p:nvSpPr>
        <p:spPr>
          <a:xfrm>
            <a:off x="1273387" y="1310821"/>
            <a:ext cx="272965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garde la solution de la connexion à chaine avec la possibilité de passer à système robot compatible </a:t>
            </a:r>
            <a:endParaRPr lang="en-US" dirty="0"/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EC7C8F9B-B251-4697-BBDD-4B573AD2B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406907"/>
              </p:ext>
            </p:extLst>
          </p:nvPr>
        </p:nvGraphicFramePr>
        <p:xfrm>
          <a:off x="8813618" y="1740852"/>
          <a:ext cx="2545254" cy="3376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Product" r:id="rId3" imgW="2635920" imgH="3495960" progId="CATIA.Product">
                  <p:link updateAutomatic="1"/>
                </p:oleObj>
              </mc:Choice>
              <mc:Fallback>
                <p:oleObj name="Product" r:id="rId3" imgW="2635920" imgH="3495960" progId="CATIA.Product">
                  <p:link updateAutomatic="1"/>
                  <p:pic>
                    <p:nvPicPr>
                      <p:cNvPr id="8" name="Objet 7">
                        <a:extLst>
                          <a:ext uri="{FF2B5EF4-FFF2-40B4-BE49-F238E27FC236}">
                            <a16:creationId xmlns:a16="http://schemas.microsoft.com/office/drawing/2014/main" id="{CBC31F85-2E66-498C-AC33-A8AD66451B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13618" y="1740852"/>
                        <a:ext cx="2545254" cy="3376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CC64FA3B-2822-4F45-98A6-B368750D95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6773" y="1422399"/>
            <a:ext cx="2320514" cy="26333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E7F82D3-8DF0-4A6D-ADEA-8FA77B6BA4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587" t="8157" r="2563" b="2959"/>
          <a:stretch/>
        </p:blipFill>
        <p:spPr>
          <a:xfrm>
            <a:off x="6095998" y="4044086"/>
            <a:ext cx="2190584" cy="2146121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A1F8282-4932-4A3A-8557-004CFD2B3D91}"/>
              </a:ext>
            </a:extLst>
          </p:cNvPr>
          <p:cNvCxnSpPr>
            <a:cxnSpLocks/>
          </p:cNvCxnSpPr>
          <p:nvPr/>
        </p:nvCxnSpPr>
        <p:spPr>
          <a:xfrm>
            <a:off x="7918027" y="2479040"/>
            <a:ext cx="988906" cy="6570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071188AF-E3DB-4B45-BDD9-524B48D1FF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6295" y="2562684"/>
            <a:ext cx="3501645" cy="3613977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229FD4B-B05D-408C-B14F-2A2D7A8572E1}"/>
              </a:ext>
            </a:extLst>
          </p:cNvPr>
          <p:cNvCxnSpPr>
            <a:cxnSpLocks/>
          </p:cNvCxnSpPr>
          <p:nvPr/>
        </p:nvCxnSpPr>
        <p:spPr>
          <a:xfrm flipH="1" flipV="1">
            <a:off x="4842933" y="4535165"/>
            <a:ext cx="1449494" cy="2587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E506AC3F-8590-42AA-8F82-5E894DC32559}"/>
              </a:ext>
            </a:extLst>
          </p:cNvPr>
          <p:cNvSpPr txBox="1"/>
          <p:nvPr/>
        </p:nvSpPr>
        <p:spPr>
          <a:xfrm>
            <a:off x="8813618" y="5201920"/>
            <a:ext cx="23420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Possibilité de mettre en place ce montage ? </a:t>
            </a:r>
          </a:p>
          <a:p>
            <a:pPr algn="l"/>
            <a:r>
              <a:rPr lang="fr-CH" dirty="0">
                <a:solidFill>
                  <a:srgbClr val="FF0000"/>
                </a:solidFill>
              </a:rPr>
              <a:t>A valider…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FF8C9F4-4651-4F10-BCBD-12C13DDF1E18}"/>
              </a:ext>
            </a:extLst>
          </p:cNvPr>
          <p:cNvCxnSpPr>
            <a:stCxn id="19" idx="0"/>
          </p:cNvCxnSpPr>
          <p:nvPr/>
        </p:nvCxnSpPr>
        <p:spPr>
          <a:xfrm flipV="1">
            <a:off x="9984649" y="4793927"/>
            <a:ext cx="12791" cy="4079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477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3CEDA47-0E2A-4BB1-8AC6-4B4AB56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d’assemblage de la bride en aval 1/2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8FD7DC-65DE-458D-BBE3-B92D9B5B6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6BF346D5-39DD-4AD6-B4FC-54823EAF24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450523"/>
              </p:ext>
            </p:extLst>
          </p:nvPr>
        </p:nvGraphicFramePr>
        <p:xfrm>
          <a:off x="284645" y="2777095"/>
          <a:ext cx="3436886" cy="2476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Product" r:id="rId3" imgW="3919680" imgH="2823840" progId="CATIA.Product">
                  <p:link updateAutomatic="1"/>
                </p:oleObj>
              </mc:Choice>
              <mc:Fallback>
                <p:oleObj name="Product" r:id="rId3" imgW="3919680" imgH="2823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645" y="2777095"/>
                        <a:ext cx="3436886" cy="2476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A38ECADA-8428-4197-AF49-69BBA483B348}"/>
              </a:ext>
            </a:extLst>
          </p:cNvPr>
          <p:cNvSpPr txBox="1"/>
          <p:nvPr/>
        </p:nvSpPr>
        <p:spPr>
          <a:xfrm>
            <a:off x="499747" y="1115102"/>
            <a:ext cx="304800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Montage vissé, sans écrou et rondelle, seulement avec des vis robot compatible.</a:t>
            </a:r>
          </a:p>
          <a:p>
            <a:pPr algn="l"/>
            <a:endParaRPr lang="fr-CH" dirty="0"/>
          </a:p>
          <a:p>
            <a:pPr algn="l"/>
            <a:r>
              <a:rPr lang="en-US" dirty="0"/>
              <a:t>Opération pouvant être réalisée à 100% par le robot </a:t>
            </a:r>
            <a:endParaRPr lang="fr-CH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4484B7F-40B9-4658-9107-8EDCCFC9EE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6633" y="1115058"/>
            <a:ext cx="2742515" cy="203718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5F8F6E7-4BA5-4A69-BE6B-33CB5000AD9E}"/>
              </a:ext>
            </a:extLst>
          </p:cNvPr>
          <p:cNvSpPr txBox="1"/>
          <p:nvPr/>
        </p:nvSpPr>
        <p:spPr>
          <a:xfrm>
            <a:off x="7430716" y="1207435"/>
            <a:ext cx="3819792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u="sng" dirty="0">
                <a:solidFill>
                  <a:srgbClr val="FF0000"/>
                </a:solidFill>
              </a:rPr>
              <a:t>Questions : </a:t>
            </a:r>
          </a:p>
          <a:p>
            <a:pPr algn="l"/>
            <a:endParaRPr lang="fr-CH" sz="1600" dirty="0">
              <a:solidFill>
                <a:srgbClr val="FF0000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fr-CH" sz="1600" dirty="0">
                <a:solidFill>
                  <a:srgbClr val="FF0000"/>
                </a:solidFill>
              </a:rPr>
              <a:t>Utiliser des inserts ? 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Type de vis et traitement de surface ?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Utilisation de lubrifiant type molykot ?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Nombre et diamèter des vis ?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Epaisseur et étude sur la flexion de la bride ?  </a:t>
            </a:r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  </a:t>
            </a:r>
          </a:p>
          <a:p>
            <a:pPr algn="l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9" name="Image 2">
            <a:extLst>
              <a:ext uri="{FF2B5EF4-FFF2-40B4-BE49-F238E27FC236}">
                <a16:creationId xmlns:a16="http://schemas.microsoft.com/office/drawing/2014/main" id="{569F21C5-1054-4E7F-9624-B40100072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3277" y="3429000"/>
            <a:ext cx="1721394" cy="193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Afficher l’image source">
            <a:extLst>
              <a:ext uri="{FF2B5EF4-FFF2-40B4-BE49-F238E27FC236}">
                <a16:creationId xmlns:a16="http://schemas.microsoft.com/office/drawing/2014/main" id="{8BF9AD6B-B2C0-4127-9EA9-AB4C2261C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859" y="3465460"/>
            <a:ext cx="2774238" cy="18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t 10">
            <a:extLst>
              <a:ext uri="{FF2B5EF4-FFF2-40B4-BE49-F238E27FC236}">
                <a16:creationId xmlns:a16="http://schemas.microsoft.com/office/drawing/2014/main" id="{825AAC0B-CDBC-475E-8A4D-90651D85E8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431278"/>
              </p:ext>
            </p:extLst>
          </p:nvPr>
        </p:nvGraphicFramePr>
        <p:xfrm>
          <a:off x="3936633" y="3272529"/>
          <a:ext cx="2687687" cy="2726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Product" r:id="rId3" imgW="3443760" imgH="3492000" progId="CATIA.Product">
                  <p:link updateAutomatic="1"/>
                </p:oleObj>
              </mc:Choice>
              <mc:Fallback>
                <p:oleObj name="Product" r:id="rId3" imgW="3443760" imgH="34920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36633" y="3272529"/>
                        <a:ext cx="2687687" cy="2726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769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95D1C1E-BCA8-458A-8DD1-F2E51869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d’assemblage de la bride en aval 2/2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61A08E-2F1A-4C52-8361-A99BF265E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866A93E5-42E3-49DF-A422-77DD29F785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09166"/>
              </p:ext>
            </p:extLst>
          </p:nvPr>
        </p:nvGraphicFramePr>
        <p:xfrm>
          <a:off x="407986" y="1899507"/>
          <a:ext cx="3821112" cy="3906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Product" r:id="rId3" imgW="3683880" imgH="3767760" progId="CATIA.Product">
                  <p:link updateAutomatic="1"/>
                </p:oleObj>
              </mc:Choice>
              <mc:Fallback>
                <p:oleObj name="Product" r:id="rId3" imgW="3683880" imgH="376776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7986" y="1899507"/>
                        <a:ext cx="3821112" cy="3906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CC663823-9069-4F82-AC7B-32C78FE297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45053"/>
              </p:ext>
            </p:extLst>
          </p:nvPr>
        </p:nvGraphicFramePr>
        <p:xfrm>
          <a:off x="5322041" y="1809053"/>
          <a:ext cx="3724275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Product" r:id="rId3" imgW="3723840" imgH="3835800" progId="CATIA.Product">
                  <p:link updateAutomatic="1"/>
                </p:oleObj>
              </mc:Choice>
              <mc:Fallback>
                <p:oleObj name="Product" r:id="rId3" imgW="3723840" imgH="38358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22041" y="1809053"/>
                        <a:ext cx="3724275" cy="383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71ED8136-6F62-4D97-8F52-F2E500A15B6A}"/>
              </a:ext>
            </a:extLst>
          </p:cNvPr>
          <p:cNvSpPr txBox="1"/>
          <p:nvPr/>
        </p:nvSpPr>
        <p:spPr>
          <a:xfrm>
            <a:off x="9204838" y="1809053"/>
            <a:ext cx="235639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u="sng" dirty="0">
                <a:solidFill>
                  <a:srgbClr val="FF0000"/>
                </a:solidFill>
              </a:rPr>
              <a:t>Questions :</a:t>
            </a:r>
          </a:p>
          <a:p>
            <a:pPr marL="285750" indent="-285750" algn="l">
              <a:buFontTx/>
              <a:buChar char="-"/>
            </a:pPr>
            <a:endParaRPr lang="en-US" sz="1800" dirty="0">
              <a:solidFill>
                <a:srgbClr val="FF0000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Doubler les taraudage</a:t>
            </a:r>
            <a:r>
              <a:rPr lang="en-US" dirty="0">
                <a:solidFill>
                  <a:srgbClr val="FF0000"/>
                </a:solidFill>
              </a:rPr>
              <a:t>s sur la chambre </a:t>
            </a:r>
            <a:r>
              <a:rPr lang="en-US" sz="1800" dirty="0">
                <a:solidFill>
                  <a:srgbClr val="FF0000"/>
                </a:solidFill>
              </a:rPr>
              <a:t> ?</a:t>
            </a:r>
          </a:p>
          <a:p>
            <a:pPr marL="285750" indent="-285750" algn="l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Percer en double la bride ?  </a:t>
            </a:r>
          </a:p>
          <a:p>
            <a:pPr algn="l"/>
            <a:endParaRPr lang="en-US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2E8CC26A-DE5E-4D87-ACD0-6201DD1A2F3D}"/>
              </a:ext>
            </a:extLst>
          </p:cNvPr>
          <p:cNvCxnSpPr>
            <a:cxnSpLocks/>
          </p:cNvCxnSpPr>
          <p:nvPr/>
        </p:nvCxnSpPr>
        <p:spPr>
          <a:xfrm flipH="1">
            <a:off x="2553547" y="1379440"/>
            <a:ext cx="1138030" cy="8083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96E2916-B6D9-42F2-83BB-71283F40F1E8}"/>
              </a:ext>
            </a:extLst>
          </p:cNvPr>
          <p:cNvCxnSpPr>
            <a:cxnSpLocks/>
          </p:cNvCxnSpPr>
          <p:nvPr/>
        </p:nvCxnSpPr>
        <p:spPr>
          <a:xfrm flipH="1">
            <a:off x="2061113" y="1379440"/>
            <a:ext cx="1630464" cy="7919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A7F8624-4D6E-47C4-A370-03CB545255E5}"/>
              </a:ext>
            </a:extLst>
          </p:cNvPr>
          <p:cNvSpPr txBox="1"/>
          <p:nvPr/>
        </p:nvSpPr>
        <p:spPr>
          <a:xfrm>
            <a:off x="3855828" y="1278374"/>
            <a:ext cx="16865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Taraudages en secours en cas de problèmes </a:t>
            </a:r>
            <a:endParaRPr lang="en-US" sz="1200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963A934-EF99-4627-81F6-05586B67209C}"/>
              </a:ext>
            </a:extLst>
          </p:cNvPr>
          <p:cNvCxnSpPr>
            <a:cxnSpLocks/>
          </p:cNvCxnSpPr>
          <p:nvPr/>
        </p:nvCxnSpPr>
        <p:spPr>
          <a:xfrm>
            <a:off x="5700910" y="1379440"/>
            <a:ext cx="1697335" cy="7883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1B7C9C7F-4DB7-49E1-A7B3-FD71D05C5664}"/>
              </a:ext>
            </a:extLst>
          </p:cNvPr>
          <p:cNvCxnSpPr>
            <a:cxnSpLocks/>
          </p:cNvCxnSpPr>
          <p:nvPr/>
        </p:nvCxnSpPr>
        <p:spPr>
          <a:xfrm>
            <a:off x="5700910" y="1379440"/>
            <a:ext cx="1214663" cy="7919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391926B5-9B10-4031-BB01-01C76832C7CB}"/>
              </a:ext>
            </a:extLst>
          </p:cNvPr>
          <p:cNvSpPr txBox="1"/>
          <p:nvPr/>
        </p:nvSpPr>
        <p:spPr>
          <a:xfrm>
            <a:off x="4229098" y="4344599"/>
            <a:ext cx="118956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rgbClr val="FF0000"/>
                </a:solidFill>
              </a:rPr>
              <a:t>Rotation de la bride à 180°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6F207E5C-4B66-481B-80E1-9BFBF28D47AF}"/>
              </a:ext>
            </a:extLst>
          </p:cNvPr>
          <p:cNvCxnSpPr>
            <a:cxnSpLocks/>
          </p:cNvCxnSpPr>
          <p:nvPr/>
        </p:nvCxnSpPr>
        <p:spPr>
          <a:xfrm>
            <a:off x="4327725" y="4142585"/>
            <a:ext cx="8357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69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ACE135D-FEE0-4FC8-B67C-626D47FC0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 d’étanchéité </a:t>
            </a:r>
            <a:r>
              <a:rPr lang="fr-CH" dirty="0" err="1"/>
              <a:t>Hélicoflex</a:t>
            </a:r>
            <a:r>
              <a:rPr lang="fr-CH" dirty="0"/>
              <a:t> 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E1B1CAF-AEE5-4A9E-9A9F-4A4C65F78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0A3DAF3-3279-4875-8EDA-4A33E8D78D05}"/>
              </a:ext>
            </a:extLst>
          </p:cNvPr>
          <p:cNvSpPr txBox="1"/>
          <p:nvPr/>
        </p:nvSpPr>
        <p:spPr>
          <a:xfrm>
            <a:off x="5795264" y="1588930"/>
            <a:ext cx="6114964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              Avantage : </a:t>
            </a:r>
          </a:p>
          <a:p>
            <a:pPr algn="l"/>
            <a:endParaRPr lang="fr-CH" dirty="0"/>
          </a:p>
          <a:p>
            <a:pPr algn="l"/>
            <a:r>
              <a:rPr lang="fr-CH" dirty="0"/>
              <a:t>	- Compression contrôlée avec le montage en gorge</a:t>
            </a:r>
          </a:p>
          <a:p>
            <a:pPr algn="l"/>
            <a:r>
              <a:rPr lang="fr-CH" dirty="0"/>
              <a:t> 	- Effort de compression moins élevé </a:t>
            </a:r>
          </a:p>
          <a:p>
            <a:pPr algn="l"/>
            <a:r>
              <a:rPr lang="fr-CH" dirty="0"/>
              <a:t>	- Ra plus grossier toléré</a:t>
            </a:r>
          </a:p>
          <a:p>
            <a:pPr algn="l"/>
            <a:r>
              <a:rPr lang="fr-CH" dirty="0"/>
              <a:t>	- Facilité de maintient et mise en position</a:t>
            </a:r>
          </a:p>
          <a:p>
            <a:pPr algn="l"/>
            <a:r>
              <a:rPr lang="fr-CH" dirty="0"/>
              <a:t>	- Coût ?</a:t>
            </a:r>
            <a:br>
              <a:rPr lang="fr-CH" dirty="0"/>
            </a:br>
            <a:r>
              <a:rPr lang="fr-CH" dirty="0"/>
              <a:t>	- Flexibilité du choix du matériau </a:t>
            </a:r>
          </a:p>
          <a:p>
            <a:pPr algn="l"/>
            <a:r>
              <a:rPr lang="fr-CH" dirty="0"/>
              <a:t>  </a:t>
            </a:r>
          </a:p>
          <a:p>
            <a:pPr algn="l"/>
            <a:r>
              <a:rPr lang="fr-CH" dirty="0"/>
              <a:t>  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BC4FC16-C58F-4B20-A9D4-7796FB4A6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36" y="1224246"/>
            <a:ext cx="5846064" cy="449380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C1F1CF1-493C-4920-867E-D7DCC732A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706" y="1596089"/>
            <a:ext cx="2387494" cy="17979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D688B60C-0861-496B-B031-0FF36C24779F}"/>
              </a:ext>
            </a:extLst>
          </p:cNvPr>
          <p:cNvSpPr txBox="1"/>
          <p:nvPr/>
        </p:nvSpPr>
        <p:spPr>
          <a:xfrm>
            <a:off x="7301653" y="4368799"/>
            <a:ext cx="3102187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Matériaux à choisir pour le revêtement ?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Aluminium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Argent 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Cuivre </a:t>
            </a:r>
          </a:p>
          <a:p>
            <a:pPr marL="285750" indent="-285750" algn="l">
              <a:buFontTx/>
              <a:buChar char="-"/>
            </a:pPr>
            <a:endParaRPr lang="fr-CH" sz="1200" dirty="0">
              <a:solidFill>
                <a:srgbClr val="FF0000"/>
              </a:solidFill>
            </a:endParaRPr>
          </a:p>
          <a:p>
            <a:r>
              <a:rPr lang="fr-CH" sz="1200" dirty="0">
                <a:solidFill>
                  <a:srgbClr val="FF0000"/>
                </a:solidFill>
              </a:rPr>
              <a:t>Matériaux à choisir pour le ressort ?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E50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Nimonic 90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Inox</a:t>
            </a:r>
          </a:p>
          <a:p>
            <a:pPr marL="285750" indent="-285750" algn="l">
              <a:buFontTx/>
              <a:buChar char="-"/>
            </a:pPr>
            <a:r>
              <a:rPr lang="fr-CH" sz="1200" dirty="0">
                <a:solidFill>
                  <a:srgbClr val="FF0000"/>
                </a:solidFill>
              </a:rPr>
              <a:t>…  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5BB663C-3A17-4A57-BFCE-94C28AC24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Choix simple ou double gorge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87178B-358A-4910-9468-7BCFF39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F66D40D5-EDFB-47B9-8798-4B12E1984C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595797"/>
              </p:ext>
            </p:extLst>
          </p:nvPr>
        </p:nvGraphicFramePr>
        <p:xfrm>
          <a:off x="7194951" y="3365974"/>
          <a:ext cx="2856206" cy="2056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Product" r:id="rId3" imgW="4171680" imgH="3003840" progId="CATIA.Product">
                  <p:link updateAutomatic="1"/>
                </p:oleObj>
              </mc:Choice>
              <mc:Fallback>
                <p:oleObj name="Product" r:id="rId3" imgW="4171680" imgH="3003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94951" y="3365974"/>
                        <a:ext cx="2856206" cy="2056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7D10D3D0-60C1-4501-8017-5C31CB2A85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924065"/>
              </p:ext>
            </p:extLst>
          </p:nvPr>
        </p:nvGraphicFramePr>
        <p:xfrm>
          <a:off x="1703709" y="3429000"/>
          <a:ext cx="3340755" cy="2364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Product" r:id="rId3" imgW="3955680" imgH="2799720" progId="CATIA.Product">
                  <p:link updateAutomatic="1"/>
                </p:oleObj>
              </mc:Choice>
              <mc:Fallback>
                <p:oleObj name="Product" r:id="rId3" imgW="3955680" imgH="27997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3709" y="3429000"/>
                        <a:ext cx="3340755" cy="2364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D7A8AF6E-38B9-43BF-A71D-163E8DBFFC61}"/>
              </a:ext>
            </a:extLst>
          </p:cNvPr>
          <p:cNvSpPr txBox="1"/>
          <p:nvPr/>
        </p:nvSpPr>
        <p:spPr>
          <a:xfrm>
            <a:off x="7004304" y="1017437"/>
            <a:ext cx="3847719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4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Avantages :</a:t>
            </a:r>
            <a:endParaRPr lang="fr-CH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Etat de surface exigé pour l’étanchéité du joint      limité à une faible surface du plan de bride.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Protection du plan de joint lors de la manutention.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</a:p>
          <a:p>
            <a:r>
              <a:rPr lang="fr-CH" sz="1400" u="sng" dirty="0">
                <a:latin typeface="Calibri" panose="020F0502020204030204" pitchFamily="34" charset="0"/>
              </a:rPr>
              <a:t>Inconvénients :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Obligation de complexifier l’usinage de la bride.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Reprise et nettoyage du plan de joint compliquée en fond de gorge.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…  </a:t>
            </a:r>
            <a:r>
              <a:rPr lang="fr-CH" sz="1400" dirty="0">
                <a:latin typeface="Calibri" panose="020F0502020204030204" pitchFamily="34" charset="0"/>
              </a:rPr>
              <a:t> </a:t>
            </a:r>
            <a:endParaRPr lang="en-US" sz="1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0094630-4983-476D-B16F-06B22928A9A5}"/>
              </a:ext>
            </a:extLst>
          </p:cNvPr>
          <p:cNvSpPr txBox="1"/>
          <p:nvPr/>
        </p:nvSpPr>
        <p:spPr>
          <a:xfrm>
            <a:off x="1866446" y="1169837"/>
            <a:ext cx="3847719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4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Avantages :</a:t>
            </a:r>
            <a:endParaRPr lang="fr-CH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Réalisation simple. 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</a:rPr>
              <a:t>Nettoyage ou (reprise) du plan de joint possible.</a:t>
            </a:r>
            <a:endParaRPr lang="fr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  <a:endParaRPr lang="fr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CH" sz="1400" u="sng" dirty="0">
                <a:latin typeface="Calibri" panose="020F0502020204030204" pitchFamily="34" charset="0"/>
              </a:rPr>
              <a:t>Inconvénients :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Plan de joint exposé, risque de rayure suite à une erreur de manutention.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  <a:r>
              <a:rPr lang="fr-CH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sz="1400" dirty="0">
                <a:latin typeface="Calibri" panose="020F0502020204030204" pitchFamily="34" charset="0"/>
              </a:rPr>
              <a:t> </a:t>
            </a:r>
            <a:endParaRPr lang="en-US" sz="1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CB4E10D-C497-4F93-8129-4A7A8B674A1B}"/>
              </a:ext>
            </a:extLst>
          </p:cNvPr>
          <p:cNvSpPr txBox="1"/>
          <p:nvPr/>
        </p:nvSpPr>
        <p:spPr>
          <a:xfrm>
            <a:off x="7569360" y="5635845"/>
            <a:ext cx="3340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Fabrication plus complexe ?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7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7285</TotalTime>
  <Words>603</Words>
  <Application>Microsoft Office PowerPoint</Application>
  <PresentationFormat>Grand écran</PresentationFormat>
  <Paragraphs>122</Paragraphs>
  <Slides>19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Liens</vt:lpstr>
      </vt:variant>
      <vt:variant>
        <vt:i4>17</vt:i4>
      </vt:variant>
      <vt:variant>
        <vt:lpstr>Titres des diapositives</vt:lpstr>
      </vt:variant>
      <vt:variant>
        <vt:i4>19</vt:i4>
      </vt:variant>
    </vt:vector>
  </HeadingPairs>
  <TitlesOfParts>
    <vt:vector size="39" baseType="lpstr">
      <vt:lpstr>Arial</vt:lpstr>
      <vt:lpstr>Calibri</vt:lpstr>
      <vt:lpstr>Office Theme</vt:lpstr>
      <vt:lpstr>SMARTEAM://_STFILE_C:/SMARTEAMProd_Tmp/saltun/CAD001865623.CATProduct%25VERS_1</vt:lpstr>
      <vt:lpstr>SMARTEAM://_STFILE_C:/SMARTEAMProd_Tmp/saltun/CAD001865623.CATProduct%25VERS_1</vt:lpstr>
      <vt:lpstr>file:///C:\SMARTEAMProd_Tmp\saltun\CAD001864699.CATPart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SMARTEAM://_STFILE_C:\SMARTEAMProd_Tmp\saltun\CAD001854705.CATProduct%VERS_1</vt:lpstr>
      <vt:lpstr>SMARTEAM://_STFILE_C:/SMARTEAMProd_Tmp/saltun/CAD001662296.CATProduct%25VERS_1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SMARTEAM://_STFILE_C:\SMARTEAMProd_Tmp\saltun\CAD001872381.CATProduct%VERS_1</vt:lpstr>
      <vt:lpstr>SMARTEAM://_STFILE_C:\SMARTEAMProd_Tmp\saltun\CAD001863022.CATProduct%VERS_1</vt:lpstr>
      <vt:lpstr>VXSS vacuum chamber </vt:lpstr>
      <vt:lpstr>Problème d’étanchéité </vt:lpstr>
      <vt:lpstr>Solution : une chambre en un seul tronçon </vt:lpstr>
      <vt:lpstr>Manutention</vt:lpstr>
      <vt:lpstr>Solution d’assemblage bride/soufflet en amont</vt:lpstr>
      <vt:lpstr>Solution d’assemblage de la bride en aval 1/2 </vt:lpstr>
      <vt:lpstr>Solution d’assemblage de la bride en aval 2/2 </vt:lpstr>
      <vt:lpstr>Solution d’étanchéité Hélicoflex  </vt:lpstr>
      <vt:lpstr>Choix simple ou double gorge </vt:lpstr>
      <vt:lpstr>Solution de guidage et mise en position.</vt:lpstr>
      <vt:lpstr>Solution de maintient du joint.</vt:lpstr>
      <vt:lpstr>Soudures </vt:lpstr>
      <vt:lpstr>Soudures </vt:lpstr>
      <vt:lpstr>Piquage </vt:lpstr>
      <vt:lpstr>Blocage axial </vt:lpstr>
      <vt:lpstr>Autres points </vt:lpstr>
      <vt:lpstr>Manutention </vt:lpstr>
      <vt:lpstr>Manutention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Sedat Altun</cp:lastModifiedBy>
  <cp:revision>300</cp:revision>
  <cp:lastPrinted>2022-01-17T13:43:25Z</cp:lastPrinted>
  <dcterms:created xsi:type="dcterms:W3CDTF">2021-01-11T13:55:30Z</dcterms:created>
  <dcterms:modified xsi:type="dcterms:W3CDTF">2022-04-27T14:27:43Z</dcterms:modified>
</cp:coreProperties>
</file>