
<file path=[Content_Types].xml><?xml version="1.0" encoding="utf-8"?>
<Types xmlns="http://schemas.openxmlformats.org/package/2006/content-types">
  <Default Extension="bmp" ContentType="image/bmp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3" r:id="rId5"/>
    <p:sldId id="372" r:id="rId6"/>
    <p:sldId id="373" r:id="rId7"/>
    <p:sldId id="374" r:id="rId8"/>
    <p:sldId id="375" r:id="rId9"/>
    <p:sldId id="380" r:id="rId10"/>
    <p:sldId id="379" r:id="rId11"/>
  </p:sldIdLst>
  <p:sldSz cx="9144000" cy="5143500" type="screen16x9"/>
  <p:notesSz cx="9926638" cy="1430178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in Roger Curylo" initials="MRC" lastIdx="1" clrIdx="0">
    <p:extLst>
      <p:ext uri="{19B8F6BF-5375-455C-9EA6-DF929625EA0E}">
        <p15:presenceInfo xmlns:p15="http://schemas.microsoft.com/office/powerpoint/2012/main" userId="S::marcin.roger.curylo@cern.ch::b9e0fc84-59b2-46ab-a907-898e79a1ce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98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77" autoAdjust="0"/>
    <p:restoredTop sz="96807" autoAdjust="0"/>
  </p:normalViewPr>
  <p:slideViewPr>
    <p:cSldViewPr snapToObjects="1" showGuides="1">
      <p:cViewPr varScale="1">
        <p:scale>
          <a:sx n="148" d="100"/>
          <a:sy n="148" d="100"/>
        </p:scale>
        <p:origin x="132" y="66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1543" cy="715089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l">
              <a:defRPr sz="17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9" y="1"/>
            <a:ext cx="4301543" cy="715089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r">
              <a:defRPr sz="1700"/>
            </a:lvl1pPr>
          </a:lstStyle>
          <a:p>
            <a:fld id="{B3F5CDDF-3246-6843-A314-FDDEB3F3DF8E}" type="datetimeFigureOut">
              <a:rPr lang="fr-FR" smtClean="0"/>
              <a:pPr/>
              <a:t>28/04/2022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13584217"/>
            <a:ext cx="4301543" cy="715089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l">
              <a:defRPr sz="1700"/>
            </a:lvl1pPr>
          </a:lstStyle>
          <a:p>
            <a:r>
              <a:rPr lang="fr-FR"/>
              <a:t>555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9" y="13584217"/>
            <a:ext cx="4301543" cy="715089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r">
              <a:defRPr sz="17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09:56.45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512 1 24575,'-14'0'0,"-21"0"0,-52 6 0,74-4 0,0 1 0,0 0 0,0 1 0,1 0 0,0 1 0,0 0 0,-16 11 0,-40 21 0,45-26 0,-1 2 0,2 1 0,-37 29 0,53-38 0,1 0 0,-1 1 0,1 0 0,0 0 0,1 0 0,-1 1 0,1-1 0,1 1 0,-1 0 0,1 0 0,0 1 0,1-1 0,0 0 0,0 1 0,0 0 0,1-1 0,0 10 0,1-8 0,1-1 0,0 0 0,0 0 0,1 0 0,0 0 0,0 0 0,1 0 0,0-1 0,0 1 0,1-1 0,0 0 0,0 0 0,0 0 0,1 0 0,0-1 0,1 0 0,0 0 0,0 0 0,0-1 0,0 0 0,1 0 0,13 7 0,7 3 0,0-1 0,1-2 0,0-1 0,57 15 0,-66-21 0,0-2 0,1 1 0,-1-2 0,1-1 0,-1 0 0,1-2 0,-1 0 0,1-1 0,19-5 0,-32 6 0,0-1 0,0 0 0,0 0 0,-1-1 0,1 0 0,-1 0 0,0 0 0,0-1 0,0 0 0,0 0 0,-1 0 0,1-1 0,-1 0 0,0 0 0,-1 0 0,1-1 0,-1 0 0,0 0 0,-1 0 0,1 0 0,-1 0 0,0-1 0,-1 1 0,0-1 0,0 0 0,0 0 0,1-10 0,0-7 0,4-27 0,-3-1 0,-3-98 0,-2 143-114,0 0 1,-1 1-1,0-1 0,-1 0 0,1 1 1,-1 0-1,0 0 0,-1 0 0,1 0 1,-1 0-1,-9-8 0,-2-5-6712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10:26.659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1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24:45.9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24:48.8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24575,'13'10'0,"1"0"0,-1-2 0,2 1 0,-1-2 0,1 0 0,0 0 0,28 7 0,6 4 0,65 21 0,218 47 0,-203-58 0,162 59 0,-169-52 0,-99-31 0,1 2 0,-1 0 0,0 2 0,0 1 0,-1 0 0,0 2 0,21 13 0,-37-19-151,-1 0-1,1 0 0,-1 1 0,0-1 1,-1 1-1,1 0 0,-1 0 1,4 9-1,-2-3-6674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24:54.0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6225 24575,'13'-8'0,"-1"-1"0,0-1 0,0 0 0,0 0 0,-2-1 0,1-1 0,-1 0 0,8-13 0,14-14 0,580-590 35,-151 171-523,190-332 388,-59-45 117,-441 616-25,781-957 8,-585 817 326,-273 292-254,3 3 1,165-104 0,169-69-73,-409 236 0,90-49 0,105-77 0,-126 80 0,1 4 0,3 2 0,88-34 0,-51 25 0,-67 25 0,0-2 0,-2-1 0,0-3 0,57-54 0,-83 70 0,19-13 0,1 2 0,42-23 0,-45 30 0,-2-1 0,0-2 0,50-45 0,-54 43 0,1 1 0,1 1 0,1 1 0,41-20 0,-54 31 0,0 0 0,0 1 0,1 2 0,0-1 0,0 2 0,1 1 0,0 0 0,0 2 0,0 0 0,39 0 0,131 4-1365,-170-1-5461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25:02.64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24575,'508'0'0,"-505"-1"0,0 1 0,0 0 0,0 0 0,0 0 0,0 1 0,0-1 0,0 1 0,0-1 0,-1 1 0,1 0 0,0 0 0,0 0 0,-1 0 0,1 1 0,-1-1 0,1 1 0,2 2 0,-3-2 0,-1 0 0,0 1 0,0-1 0,0 1 0,-1-1 0,1 1 0,-1-1 0,1 1 0,-1-1 0,0 1 0,0-1 0,0 1 0,0-1 0,0 1 0,-1-1 0,1 1 0,-1-1 0,0 1 0,-1 4 0,-4 10 19,-1 0 0,-1 0 0,-1-1 0,0 0 0,-18 24 0,16-27-231,2 2 1,-1-1 0,2 1 0,0 1-1,1-1 1,-8 26 0,10-18-6615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13:52.52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2162 106 24575,'0'-2'0,"0"1"0,-1 0 0,1-1 0,-1 1 0,1 0 0,-1 0 0,0-1 0,0 1 0,1 0 0,-1 0 0,0 0 0,0 0 0,0 0 0,0 0 0,0 0 0,0 0 0,-1 0 0,1 1 0,0-1 0,0 0 0,0 1 0,-1-1 0,1 1 0,-2-1 0,-37-11 0,35 11 0,-69-14 0,-138-9 0,-80 17 0,137 5 0,-57-8 0,-126 0 0,317 13 0,1 0 0,0 1 0,1 2 0,-1 0 0,1 1 0,0 0 0,0 2 0,1 0 0,1 1 0,-1 1 0,2 1 0,-1 0 0,-15 16 0,17-13 0,1 0 0,1 1 0,0 1 0,1 0 0,0 0 0,2 1 0,-10 23 0,-50 145 0,9-19 0,29-98 0,-138 337 0,151-338 0,-19 134 0,22-98 0,4-9 0,5 1 0,7 151 0,3-100 0,-2-121 0,1 0 0,1 0 0,1 0 0,2-1 0,0 1 0,2-1 0,18 41 0,-16-46 0,0 0 0,1-1 0,1 0 0,1-1 0,1 0 0,0-1 0,1-1 0,1 0 0,25 18 0,-19-19 0,1-1 0,45 18 0,2 2 0,-34-18 0,1-2 0,0-1 0,1-2 0,43 6 0,17-2 0,-1-4 0,1-4 0,123-9 0,-87 1 0,-115-2 0,0 0 0,-1-1 0,1-1 0,-1-1 0,0-1 0,0 0 0,-1-1 0,21-14 0,12-3 0,-9 6 0,211-107 0,-217 103 0,61-51 0,-5 3 0,-78 61 0,-1 0 0,0-1 0,-1 0 0,0-1 0,0 0 0,-1 0 0,9-17 0,50-103 0,-36 65 0,-12 23 0,-2-2 0,26-91 0,7-104 0,-15 64 0,3-61 0,1-6 0,-32 204 0,-2-1 0,4-64 0,-11 86 0,0-1 0,-1 1 0,0-1 0,-2 1 0,0 0 0,-2 0 0,-9-29 0,11 41 0,0 0 0,0 1 0,-1-1 0,0 1 0,0 0 0,0 0 0,-1 0 0,1 1 0,-2-1 0,1 1 0,0 0 0,-1 1 0,0 0 0,0-1 0,0 2 0,-1-1 0,1 1 0,-1 0 0,0 0 0,0 1 0,0 0 0,0 0 0,-12-1 0,-20-6-341,1-2 0,0-1-1,-46-22 1,31 8-6485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13:52.8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297 84 24575,'-7'-3'0,"-13"-2"0,-7 1 0,-6-4 0,-2-3 0,3 0 0,3 2 0,2 3 0,2 1 0,3 0 0,4-1-8191</inkml:trace>
  <inkml:trace contextRef="#ctx0" brushRef="#br0" timeOffset="1">1 0 24575,'0'0'-8191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13:54.7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0 318 24575,'140'-6'0,"147"-26"0,-106 10 0,1034-47 0,-1163 68 0,61 1 0,1-6 0,195-35 0,-302 39 0,0 0 0,0 0 0,0-1 0,0 0 0,-1 0 0,1-1 0,-1 0 0,8-5 0,9-7 0,-13 12 0,0 1 0,1-1 0,-1 2 0,1-1 0,0 2 0,0-1 0,21 1 0,0-1 0,34-4 0,-29 4 0,-1-3 0,64-14 0,-51 7 0,0 2 0,67-5 0,30 13-14,-90 3-1337,-34-1-5475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20:23.42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2818 67 24575,'0'-1'0,"0"0"0,-1-1 0,0 1 0,1 0 0,-1 0 0,0 0 0,1 0 0,-1 0 0,0 0 0,0 0 0,0 0 0,0 0 0,0 0 0,0 0 0,0 1 0,0-1 0,-1 0 0,1 1 0,0-1 0,0 1 0,-1-1 0,1 1 0,-1-1 0,-37-9 0,33 8 0,-51-9 0,1 2 0,-73-2 0,-121 9 0,134 3 0,-51-2 0,-425 8 0,482 3 0,0 4 0,-137 36 0,-203 86 0,442-133 0,-159 62 0,145-55 0,1 1 0,0 1 0,0 1 0,1 1 0,-23 21 0,38-28 0,-1-1 0,1 2 0,1-1 0,0 0 0,0 1 0,0 0 0,1 0 0,0 0 0,0 0 0,1 1 0,0-1 0,0 1 0,1-1 0,1 1 0,-1 15 0,-5 34 0,-21 60 0,16-80 0,2 0 0,2 1 0,1-1 0,0 43 0,-5 97 0,5-129 0,3 0 0,1 1 0,8 77 0,-2-111 0,0 1 0,2-1 0,-1 0 0,2 0 0,0-1 0,1 0 0,1 0 0,0-1 0,1 0 0,0 0 0,1-1 0,16 14 0,5 4 0,2-2 0,1-2 0,56 34 0,-33-28 0,1-3 0,2-2 0,1-3 0,67 17 0,263 49 0,-287-72 0,0-5 0,1-4 0,1-4 0,172-14 0,-210-2 0,1-2 0,93-30 0,129-60 0,55-16 0,-306 103 0,0-1 0,-1-3 0,-1-1 0,-1-1 0,0-3 0,37-30 0,55-34 0,-102 68 0,0 0 0,-1-2 0,-1-1 0,-2-1 0,0-1 0,-1-1 0,-2-1 0,-1-1 0,-1-1 0,-1 0 0,17-42 0,-29 56 0,0-1 0,-2 0 0,0 0 0,-1-1 0,0 1 0,-2-1 0,0 0 0,-1-22 0,-1 17 0,-1 0 0,-1 0 0,-1 0 0,-1 0 0,-13-35 0,10 38 0,-2 1 0,0 0 0,-1 1 0,0 0 0,-2 1 0,0 0 0,0 1 0,-2 0 0,0 1 0,-23-16 0,-19-10 0,-108-54 0,33 19 0,27 13 0,39 24 0,-110-84 0,163 113-195,0 0 0,-1 1 0,1 1 0,-1 0 0,-1 0 0,-16-4 0,14 5-6631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20:37.6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786 108 24575,'-8'2'0,"-1"0"0,1 1 0,0 0 0,1 0 0,-1 1 0,0 0 0,1 0 0,0 1 0,0 0 0,-12 11 0,1-2 0,-7 4 0,-146 116 0,153-117 0,0 1 0,2 0 0,0 1 0,1 1 0,0 1 0,-18 38 0,-50 146 0,10-18 0,45-114 0,3 1 0,4 1 0,-21 134 0,9-40 0,24-111 0,2 0 0,3 0 0,4 71 0,1-56 0,-11 97 0,1-59 0,7 184 0,5-136 0,-2-132 0,1 0 0,2-1 0,1 0 0,0 0 0,2 0 0,19 45 0,-9-31 0,3-1 0,1-1 0,37 50 0,-50-77 0,0 0 0,1-1 0,0 0 0,1-1 0,0 0 0,1-1 0,0 0 0,0-1 0,0 0 0,1 0 0,22 8 0,-27-12 0,1-1 0,-1-1 0,0 1 0,0-1 0,1 0 0,-1-1 0,0 0 0,1 0 0,-1 0 0,0-1 0,1 0 0,-1-1 0,0 1 0,0-2 0,0 1 0,0-1 0,0 0 0,-1 0 0,1 0 0,-1-1 0,0 0 0,11-10 0,25-24 0,-3-2 0,-1-2 0,-2-1 0,36-56 0,-45 54 0,-2-2 0,-1 0 0,24-76 0,34-156 0,-39 120 0,135-488 0,-156 560 0,-4-1 0,-4-1 0,6-178 0,0 48 0,0-28 0,-19 186 0,-4-157 0,2 211 0,0 1 0,-1 0 0,1-1 0,-1 1 0,-1 0 0,1 0 0,-1 0 0,0 1 0,0-1 0,-1 1 0,1-1 0,-1 1 0,-1 0 0,1 1 0,-1-1 0,0 1 0,0 0 0,0 0 0,0 0 0,-1 1 0,1 0 0,-1 0 0,0 0 0,-11-3 0,-14-5 0,-2 2 0,1 2 0,-55-7 0,47 8 0,27 4 0,-430-50 0,396 51-1365,25 1-5461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10:00.904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557 164 24575,'-151'-3'0,"-162"6"0,309-2 0,-1 0 0,1 0 0,0 0 0,0 0 0,0 1 0,0 0 0,0-1 0,0 2 0,0-1 0,1 0 0,-1 1 0,1 0 0,-1-1 0,1 1 0,0 1 0,0-1 0,1 0 0,-1 1 0,1-1 0,-1 1 0,1 0 0,0 0 0,0 0 0,1 0 0,-1 0 0,1 0 0,0 0 0,0 1 0,0 7 0,-1 4 0,0 1 0,1-1 0,1 1 0,0 0 0,2-1 0,4 26 0,-4-33 0,0-1 0,1 0 0,-1 0 0,2-1 0,-1 1 0,1-1 0,0 1 0,1-1 0,-1 0 0,2-1 0,-1 1 0,1-1 0,0 0 0,0 0 0,0-1 0,1 0 0,0 0 0,0 0 0,0-1 0,1 0 0,-1-1 0,1 1 0,0-2 0,0 1 0,9 1 0,20 3 0,0-2 0,0-1 0,0-2 0,53-4 0,-40 1 0,-42 2 0,-1-2 0,1 1 0,-1-1 0,1 0 0,-1 0 0,1-1 0,-1 0 0,0 0 0,0-1 0,12-6 0,-15 6 0,-1 1 0,0-1 0,0 0 0,0 0 0,0 0 0,-1 0 0,1-1 0,-1 1 0,0-1 0,0 1 0,0-1 0,0 0 0,-1 0 0,1 1 0,-1-1 0,0 0 0,0 0 0,-1-1 0,1 1 0,-1 0 0,0-5 0,2-25 0,-1 0 0,-2-1 0,-2 1 0,-1 0 0,-9-38 0,4 51-136,-1 1-1,0 0 1,-2 0-1,0 1 1,-1 0-1,-1 1 1,0 1-1,-2 0 0,-24-21 1,28 28-6690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10:04.557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152 65 24575,'-1'-1'0,"1"-1"0,-1 1 0,0 0 0,0 0 0,1 0 0,-1 0 0,0 0 0,0 0 0,0 0 0,0 1 0,0-1 0,0 0 0,-1 0 0,1 1 0,0-1 0,0 1 0,0-1 0,-1 1 0,1-1 0,0 1 0,-1 0 0,1 0 0,0 0 0,-1 0 0,1 0 0,0 0 0,-2 0 0,-39 1 0,38 1 0,-1 0 0,1 0 0,0 1 0,-1-1 0,1 1 0,0 0 0,1 1 0,-1-1 0,1 1 0,-1-1 0,1 1 0,0 0 0,0 0 0,1 1 0,-1-1 0,1 0 0,0 1 0,0 0 0,1-1 0,-1 1 0,1 0 0,-1 9 0,-1-2 0,1 1 0,0-1 0,1 1 0,1-1 0,0 1 0,1-1 0,0 1 0,3 13 0,-1-19 0,0 1 0,0 0 0,1-1 0,0 0 0,0 0 0,1 0 0,0 0 0,0-1 0,0 0 0,1 0 0,0 0 0,0-1 0,1 0 0,9 6 0,12 7 0,2-2 0,38 16 0,-14-7 0,-30-16 0,0 0 0,1-2 0,0-1 0,0 0 0,0-2 0,51 1 0,-74-4 0,1-1 0,-1 0 0,1 0 0,-1 0 0,1 0 0,-1-1 0,1 1 0,-1-1 0,1 1 0,-1-1 0,0 0 0,1 0 0,-1 0 0,0 0 0,1 0 0,-1-1 0,0 1 0,0-1 0,0 1 0,0-1 0,-1 0 0,4-3 0,-3 1 0,0 0 0,-1 0 0,1 0 0,-1 0 0,0 0 0,0 0 0,0 0 0,0 0 0,-1 0 0,0 0 0,0 0 0,-1-8 0,-1-3 0,0 0 0,-1 0 0,-1 1 0,-1-1 0,0 1 0,-14-26 0,7 18 0,5 6 0,-2 1 0,0 0 0,0 0 0,-1 1 0,-1 0 0,-1 1 0,0 0 0,-27-22 0,-2 6 0,34 22 0,-2 0 0,1 1 0,-1 1 0,0-1 0,0 1 0,0 1 0,-1 0 0,0 0 0,0 1 0,-11-3 0,-125-32-1365,126 36-5461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10:08.826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8 24575,'0'-1'0,"0"1"0,0 0 0,0-1 0,0 1 0,0 0 0,1-1 0,-1 1 0,0 0 0,0 0 0,0-1 0,0 1 0,1 0 0,-1-1 0,0 1 0,0 0 0,1 0 0,-1-1 0,0 1 0,0 0 0,1 0 0,-1 0 0,0-1 0,0 1 0,1 0 0,-1 0 0,0 0 0,1 0 0,-1 0 0,0 0 0,1 0 0,-1 0 0,0 0 0,1 0 0,-1 0 0,0 0 0,1 0 0,-1 0 0,0 0 0,1 0 0,-1 0 0,0 0 0,1 0 0,0 1 0,17 5 0,41 24 0,-2 2 0,83 63 0,-36-23 0,47 21 0,166 74 0,172 52 0,-266-123 0,-208-89 0,88 36 0,-2 6 0,141 90 0,-239-137 0,0-1 0,0 1 0,-1 0 0,1 0 0,-1 0 0,0 0 0,1 0 0,-1 1 0,0-1 0,0 1 0,-1-1 0,1 1 0,2 5 0,-4-6 0,0-1 0,-1 1 0,1 0 0,-1-1 0,1 1 0,-1-1 0,0 1 0,0-1 0,1 1 0,-1-1 0,0 0 0,0 1 0,0-1 0,-1 0 0,1 0 0,0 0 0,0 0 0,-1 0 0,1 0 0,-1 0 0,1 0 0,-1 0 0,1-1 0,-1 1 0,-1 0 0,-30 17-1365,18-10-5461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10:12.067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20 24575,'1'-1'0,"-1"0"0,0 0 0,0 1 0,1-1 0,-1 0 0,1 0 0,-1 1 0,0-1 0,1 0 0,0 1 0,-1-1 0,1 0 0,-1 1 0,1-1 0,0 1 0,-1-1 0,1 1 0,0-1 0,-1 1 0,1-1 0,0 1 0,0 0 0,0-1 0,-1 1 0,1 0 0,0 0 0,0 0 0,1 0 0,30-4 0,-27 3 0,618 9 0,-458-1 0,-85-4 0,0 3 0,0 4 0,82 20 0,-127-17 0,-1 1 0,0 1 0,63 39 0,-23-11 0,162 66 0,11 7 0,-233-107 0,-1 1 0,0 1 0,-1 0 0,0 1 0,-1 0 0,0 0 0,18 29 0,17 18 0,197 177 0,-65-68 0,-170-160 0,-1 1 0,-1 0 0,0 0 0,0 1 0,-1 0 0,0 0 0,0 0 0,-1 1 0,-1-1 0,0 1 0,2 12 0,2 19 0,1 66 0,-6-72 0,2 132 0,7 74 0,5-158 0,3-1 0,42 113 0,-42-139 0,12 53 0,19 132 0,-50-242 0,10 48 0,28 80 0,-23-90 0,-9-25 0,-1 0 0,0 0 0,3 18 0,-1 0-88,-2-5-551,5 46 1,-10-54-6188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10:14.635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0 24575,'13'15'0,"0"1"0,-1 0 0,-1 1 0,-1 0 0,15 32 0,-4-8 0,528 993 0,-101-13 0,-413-928 0,29 128 0,-52-162 0,-2 0 0,-3 1 0,0 85 0,-7-88 0,1-18 0,-1 0 0,-3 0 0,-13 74 0,6-75 0,-25 59 0,27-81 0,0 0 0,-1-1 0,-1 0 0,0-1 0,-24 27 0,-40 31 62,-29 31-1489,88-84-5399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07:35.21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 24575,'0'-4'0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10:23.905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1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2T13:10:26.06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1543" cy="715089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l">
              <a:defRPr sz="17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799" y="1"/>
            <a:ext cx="4301543" cy="715089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r">
              <a:defRPr sz="1700"/>
            </a:lvl1pPr>
          </a:lstStyle>
          <a:p>
            <a:fld id="{781D8F6D-3354-BF4D-834B-467E3215D30A}" type="datetimeFigureOut">
              <a:rPr lang="fr-FR" smtClean="0"/>
              <a:pPr/>
              <a:t>28/04/2022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93675" y="1071563"/>
            <a:ext cx="9539288" cy="5365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890" tIns="66445" rIns="132890" bIns="66445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5" y="6793349"/>
            <a:ext cx="7941310" cy="6435804"/>
          </a:xfrm>
          <a:prstGeom prst="rect">
            <a:avLst/>
          </a:prstGeom>
        </p:spPr>
        <p:txBody>
          <a:bodyPr vert="horz" lIns="132890" tIns="66445" rIns="132890" bIns="66445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13584217"/>
            <a:ext cx="4301543" cy="715089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l">
              <a:defRPr sz="1700"/>
            </a:lvl1pPr>
          </a:lstStyle>
          <a:p>
            <a:r>
              <a:rPr lang="fr-FR"/>
              <a:t>555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799" y="13584217"/>
            <a:ext cx="4301543" cy="715089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r">
              <a:defRPr sz="17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555</a:t>
            </a:r>
          </a:p>
        </p:txBody>
      </p:sp>
    </p:spTree>
    <p:extLst>
      <p:ext uri="{BB962C8B-B14F-4D97-AF65-F5344CB8AC3E}">
        <p14:creationId xmlns:p14="http://schemas.microsoft.com/office/powerpoint/2010/main" val="3194711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15/05/2020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customXml" Target="../ink/ink4.xml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13" Type="http://schemas.openxmlformats.org/officeDocument/2006/relationships/image" Target="../media/image16.png"/><Relationship Id="rId3" Type="http://schemas.openxmlformats.org/officeDocument/2006/relationships/customXml" Target="../ink/ink7.xml"/><Relationship Id="rId7" Type="http://schemas.openxmlformats.org/officeDocument/2006/relationships/image" Target="../media/image14.png"/><Relationship Id="rId12" Type="http://schemas.openxmlformats.org/officeDocument/2006/relationships/customXml" Target="../ink/ink12.xml"/><Relationship Id="rId17" Type="http://schemas.openxmlformats.org/officeDocument/2006/relationships/image" Target="../media/image18.png"/><Relationship Id="rId2" Type="http://schemas.openxmlformats.org/officeDocument/2006/relationships/image" Target="../media/image5.jpg"/><Relationship Id="rId16" Type="http://schemas.openxmlformats.org/officeDocument/2006/relationships/customXml" Target="../ink/ink1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8.xml"/><Relationship Id="rId11" Type="http://schemas.openxmlformats.org/officeDocument/2006/relationships/customXml" Target="../ink/ink11.xml"/><Relationship Id="rId5" Type="http://schemas.openxmlformats.org/officeDocument/2006/relationships/image" Target="../media/image6.jpg"/><Relationship Id="rId15" Type="http://schemas.openxmlformats.org/officeDocument/2006/relationships/image" Target="../media/image17.png"/><Relationship Id="rId10" Type="http://schemas.openxmlformats.org/officeDocument/2006/relationships/image" Target="../media/image7.jpg"/><Relationship Id="rId4" Type="http://schemas.openxmlformats.org/officeDocument/2006/relationships/image" Target="../media/image12.png"/><Relationship Id="rId9" Type="http://schemas.openxmlformats.org/officeDocument/2006/relationships/customXml" Target="../ink/ink10.xml"/><Relationship Id="rId14" Type="http://schemas.openxmlformats.org/officeDocument/2006/relationships/customXml" Target="../ink/ink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7.xml"/><Relationship Id="rId3" Type="http://schemas.openxmlformats.org/officeDocument/2006/relationships/image" Target="../media/image10.JPG"/><Relationship Id="rId7" Type="http://schemas.openxmlformats.org/officeDocument/2006/relationships/image" Target="../media/image23.png"/><Relationship Id="rId2" Type="http://schemas.openxmlformats.org/officeDocument/2006/relationships/image" Target="../media/image9.bmp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6.xml"/><Relationship Id="rId5" Type="http://schemas.openxmlformats.org/officeDocument/2006/relationships/image" Target="../media/image22.png"/><Relationship Id="rId4" Type="http://schemas.openxmlformats.org/officeDocument/2006/relationships/customXml" Target="../ink/ink15.xml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customXml" Target="../ink/ink19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088729" y="2160619"/>
            <a:ext cx="7200000" cy="891024"/>
          </a:xfrm>
        </p:spPr>
        <p:txBody>
          <a:bodyPr/>
          <a:lstStyle/>
          <a:p>
            <a:pPr algn="ctr"/>
            <a:r>
              <a:rPr lang="en-GB" dirty="0"/>
              <a:t>Drag chain trials for cluster F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683568" y="4672824"/>
            <a:ext cx="6480000" cy="261938"/>
          </a:xfrm>
        </p:spPr>
        <p:txBody>
          <a:bodyPr/>
          <a:lstStyle/>
          <a:p>
            <a:r>
              <a:rPr lang="en-US" b="0" i="0" dirty="0">
                <a:solidFill>
                  <a:schemeClr val="bg2"/>
                </a:solidFill>
              </a:rPr>
              <a:t>HL-LHC WP6A </a:t>
            </a:r>
            <a:r>
              <a:rPr lang="pl-PL" b="0" i="0" dirty="0">
                <a:solidFill>
                  <a:schemeClr val="bg2"/>
                </a:solidFill>
              </a:rPr>
              <a:t>– </a:t>
            </a:r>
            <a:r>
              <a:rPr lang="en-US" b="0" i="0" dirty="0">
                <a:solidFill>
                  <a:schemeClr val="bg2"/>
                </a:solidFill>
              </a:rPr>
              <a:t>22</a:t>
            </a:r>
            <a:r>
              <a:rPr lang="pl-PL" b="0" i="0" dirty="0">
                <a:solidFill>
                  <a:schemeClr val="bg2"/>
                </a:solidFill>
              </a:rPr>
              <a:t>/</a:t>
            </a:r>
            <a:r>
              <a:rPr lang="en-US" b="0" i="0" dirty="0">
                <a:solidFill>
                  <a:schemeClr val="bg2"/>
                </a:solidFill>
              </a:rPr>
              <a:t>04</a:t>
            </a:r>
            <a:r>
              <a:rPr lang="pl-PL" b="0" i="0" dirty="0">
                <a:solidFill>
                  <a:schemeClr val="bg2"/>
                </a:solidFill>
              </a:rPr>
              <a:t>/202</a:t>
            </a:r>
            <a:r>
              <a:rPr lang="en-US" b="0" i="0" dirty="0">
                <a:solidFill>
                  <a:schemeClr val="bg2"/>
                </a:solidFill>
              </a:rPr>
              <a:t>2</a:t>
            </a:r>
            <a:endParaRPr lang="pl-PL" b="0" i="0" dirty="0">
              <a:solidFill>
                <a:schemeClr val="bg2"/>
              </a:solidFill>
            </a:endParaRPr>
          </a:p>
          <a:p>
            <a:endParaRPr lang="en-GB" b="0" i="0" dirty="0">
              <a:solidFill>
                <a:schemeClr val="bg2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2B2355DF-C9D2-44DE-8166-5C79620CED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5616" y="3930069"/>
            <a:ext cx="6480000" cy="742950"/>
          </a:xfrm>
        </p:spPr>
        <p:txBody>
          <a:bodyPr/>
          <a:lstStyle/>
          <a:p>
            <a:pPr algn="r"/>
            <a:r>
              <a:rPr lang="en-GB" dirty="0"/>
              <a:t>Marcin Curylo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3D7A0B-D1AF-4ED2-90F2-9CB6255E7301}"/>
              </a:ext>
            </a:extLst>
          </p:cNvPr>
          <p:cNvSpPr txBox="1"/>
          <p:nvPr/>
        </p:nvSpPr>
        <p:spPr>
          <a:xfrm>
            <a:off x="2952518" y="3035861"/>
            <a:ext cx="2865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kern="140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WP6a internal </a:t>
            </a:r>
            <a:r>
              <a:rPr lang="en-GB" sz="1800" b="0" kern="140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meeting 2022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003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F0EFEF95-7321-443A-B23A-D10D8B33B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97329" y="4738562"/>
            <a:ext cx="6627000" cy="270000"/>
          </a:xfrm>
        </p:spPr>
        <p:txBody>
          <a:bodyPr/>
          <a:lstStyle/>
          <a:p>
            <a:r>
              <a:rPr lang="en-US" dirty="0"/>
              <a:t>22/</a:t>
            </a:r>
            <a:r>
              <a:rPr lang="en-US" noProof="0" dirty="0"/>
              <a:t>04/</a:t>
            </a:r>
            <a:r>
              <a:rPr lang="fr-FR" noProof="0" dirty="0"/>
              <a:t>2022</a:t>
            </a:r>
            <a:endParaRPr lang="en-GB" noProof="0" dirty="0"/>
          </a:p>
        </p:txBody>
      </p:sp>
      <p:pic>
        <p:nvPicPr>
          <p:cNvPr id="5" name="Picture 4" descr="People working in a factory&#10;&#10;Description automatically generated with low confidence">
            <a:extLst>
              <a:ext uri="{FF2B5EF4-FFF2-40B4-BE49-F238E27FC236}">
                <a16:creationId xmlns:a16="http://schemas.microsoft.com/office/drawing/2014/main" id="{9AE974DF-7722-4F6C-B2B6-D0CB1D18DC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429" y="626369"/>
            <a:ext cx="6048672" cy="38907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99B822-F8FA-4561-9185-99B38BA2F64E}"/>
              </a:ext>
            </a:extLst>
          </p:cNvPr>
          <p:cNvSpPr txBox="1"/>
          <p:nvPr/>
        </p:nvSpPr>
        <p:spPr>
          <a:xfrm>
            <a:off x="1691680" y="19548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 hoists (1 for cable, 2 lifting points for  drag chain, 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100526-6595-49A3-89ED-7562DD8E7732}"/>
              </a:ext>
            </a:extLst>
          </p:cNvPr>
          <p:cNvSpPr txBox="1"/>
          <p:nvPr/>
        </p:nvSpPr>
        <p:spPr>
          <a:xfrm>
            <a:off x="238574" y="1635646"/>
            <a:ext cx="20056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  <a:p>
            <a:r>
              <a:rPr lang="en-GB" dirty="0"/>
              <a:t>Representation of</a:t>
            </a:r>
          </a:p>
          <a:p>
            <a:r>
              <a:rPr lang="en-GB" dirty="0"/>
              <a:t>6 m </a:t>
            </a:r>
            <a:r>
              <a:rPr lang="en-GB" dirty="0" err="1"/>
              <a:t>NbTi</a:t>
            </a:r>
            <a:r>
              <a:rPr lang="en-GB" dirty="0"/>
              <a:t> cable </a:t>
            </a:r>
          </a:p>
          <a:p>
            <a:r>
              <a:rPr lang="en-GB" dirty="0"/>
              <a:t>(~</a:t>
            </a:r>
            <a:r>
              <a:rPr lang="el-GR" dirty="0"/>
              <a:t> Φ</a:t>
            </a:r>
            <a:r>
              <a:rPr lang="en-GB" dirty="0"/>
              <a:t>72 mm)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C5D7A0A2-0814-433A-8BC9-46222D561346}"/>
                  </a:ext>
                </a:extLst>
              </p14:cNvPr>
              <p14:cNvContentPartPr/>
              <p14:nvPr/>
            </p14:nvContentPartPr>
            <p14:xfrm>
              <a:off x="3930480" y="1813080"/>
              <a:ext cx="237240" cy="20052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C5D7A0A2-0814-433A-8BC9-46222D56134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21840" y="1804440"/>
                <a:ext cx="254880" cy="21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407C6D0B-0234-4953-8746-3AA3CCC554C2}"/>
                  </a:ext>
                </a:extLst>
              </p14:cNvPr>
              <p14:cNvContentPartPr/>
              <p14:nvPr/>
            </p14:nvContentPartPr>
            <p14:xfrm>
              <a:off x="5628600" y="954480"/>
              <a:ext cx="210960" cy="20520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407C6D0B-0234-4953-8746-3AA3CCC554C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19960" y="945480"/>
                <a:ext cx="228600" cy="22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E35C374F-05D9-4030-AEA6-698C8D204F52}"/>
                  </a:ext>
                </a:extLst>
              </p14:cNvPr>
              <p14:cNvContentPartPr/>
              <p14:nvPr/>
            </p14:nvContentPartPr>
            <p14:xfrm>
              <a:off x="6544080" y="1873920"/>
              <a:ext cx="201600" cy="18360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E35C374F-05D9-4030-AEA6-698C8D204F5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535080" y="1865280"/>
                <a:ext cx="219240" cy="20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A410A659-C461-4F9D-9A1B-8C343DED6E3C}"/>
                  </a:ext>
                </a:extLst>
              </p14:cNvPr>
              <p14:cNvContentPartPr/>
              <p14:nvPr/>
            </p14:nvContentPartPr>
            <p14:xfrm>
              <a:off x="5051880" y="537960"/>
              <a:ext cx="743760" cy="41184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A410A659-C461-4F9D-9A1B-8C343DED6E3C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42880" y="529320"/>
                <a:ext cx="761400" cy="42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282A8C40-3A9D-40B9-90CC-4C5BEEF38B9E}"/>
                  </a:ext>
                </a:extLst>
              </p14:cNvPr>
              <p14:cNvContentPartPr/>
              <p14:nvPr/>
            </p14:nvContentPartPr>
            <p14:xfrm>
              <a:off x="5562360" y="785280"/>
              <a:ext cx="1074960" cy="1058040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282A8C40-3A9D-40B9-90CC-4C5BEEF38B9E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553360" y="776280"/>
                <a:ext cx="1092600" cy="107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181B0F1B-6068-4214-9B8B-EC596451288D}"/>
                  </a:ext>
                </a:extLst>
              </p14:cNvPr>
              <p14:cNvContentPartPr/>
              <p14:nvPr/>
            </p14:nvContentPartPr>
            <p14:xfrm>
              <a:off x="3794400" y="495120"/>
              <a:ext cx="446040" cy="129456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181B0F1B-6068-4214-9B8B-EC596451288D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785400" y="486120"/>
                <a:ext cx="463680" cy="131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53866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F0EFEF95-7321-443A-B23A-D10D8B33B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97329" y="4738562"/>
            <a:ext cx="6627000" cy="270000"/>
          </a:xfrm>
        </p:spPr>
        <p:txBody>
          <a:bodyPr/>
          <a:lstStyle/>
          <a:p>
            <a:r>
              <a:rPr lang="en-US" dirty="0"/>
              <a:t>22/</a:t>
            </a:r>
            <a:r>
              <a:rPr lang="en-US" noProof="0" dirty="0"/>
              <a:t>04/</a:t>
            </a:r>
            <a:r>
              <a:rPr lang="fr-FR" noProof="0" dirty="0"/>
              <a:t>2022</a:t>
            </a:r>
            <a:endParaRPr lang="en-GB" noProof="0" dirty="0"/>
          </a:p>
        </p:txBody>
      </p:sp>
      <p:pic>
        <p:nvPicPr>
          <p:cNvPr id="5" name="Picture 4" descr="A picture containing scaffolding&#10;&#10;Description automatically generated">
            <a:extLst>
              <a:ext uri="{FF2B5EF4-FFF2-40B4-BE49-F238E27FC236}">
                <a16:creationId xmlns:a16="http://schemas.microsoft.com/office/drawing/2014/main" id="{A609C9EC-3821-4A0C-ABB4-897EB7EB7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712" y="210550"/>
            <a:ext cx="4032448" cy="302433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0395A2EC-CA67-4D8A-9769-3D2248D193EF}"/>
                  </a:ext>
                </a:extLst>
              </p14:cNvPr>
              <p14:cNvContentPartPr/>
              <p14:nvPr/>
            </p14:nvContentPartPr>
            <p14:xfrm>
              <a:off x="1554120" y="4052280"/>
              <a:ext cx="360" cy="180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0395A2EC-CA67-4D8A-9769-3D2248D193E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45480" y="4043280"/>
                <a:ext cx="18000" cy="19440"/>
              </a:xfrm>
              <a:prstGeom prst="rect">
                <a:avLst/>
              </a:prstGeom>
            </p:spPr>
          </p:pic>
        </mc:Fallback>
      </mc:AlternateContent>
      <p:pic>
        <p:nvPicPr>
          <p:cNvPr id="20" name="Picture 19" descr="A picture containing cooking, miller&#10;&#10;Description automatically generated">
            <a:extLst>
              <a:ext uri="{FF2B5EF4-FFF2-40B4-BE49-F238E27FC236}">
                <a16:creationId xmlns:a16="http://schemas.microsoft.com/office/drawing/2014/main" id="{E7FE6A8B-BC0D-4D02-9445-833C96A05E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616" y="3317067"/>
            <a:ext cx="2275224" cy="173829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DB18094D-9A8B-41CE-A123-3DF7AEB14EF0}"/>
                  </a:ext>
                </a:extLst>
              </p14:cNvPr>
              <p14:cNvContentPartPr/>
              <p14:nvPr/>
            </p14:nvContentPartPr>
            <p14:xfrm>
              <a:off x="2788560" y="3954360"/>
              <a:ext cx="360" cy="3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DB18094D-9A8B-41CE-A123-3DF7AEB14EF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79920" y="394572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607D356B-58C9-4E1A-824A-3498DFC71FF8}"/>
                  </a:ext>
                </a:extLst>
              </p14:cNvPr>
              <p14:cNvContentPartPr/>
              <p14:nvPr/>
            </p14:nvContentPartPr>
            <p14:xfrm>
              <a:off x="3390480" y="4807920"/>
              <a:ext cx="360" cy="3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607D356B-58C9-4E1A-824A-3498DFC71FF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381840" y="479892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97FD22C6-BE53-4D54-B9E7-BF7D2E61619E}"/>
                  </a:ext>
                </a:extLst>
              </p14:cNvPr>
              <p14:cNvContentPartPr/>
              <p14:nvPr/>
            </p14:nvContentPartPr>
            <p14:xfrm>
              <a:off x="2377080" y="4632600"/>
              <a:ext cx="360" cy="3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97FD22C6-BE53-4D54-B9E7-BF7D2E61619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68080" y="4623960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3A826ED7-3879-40F7-8215-24B01D37D770}"/>
              </a:ext>
            </a:extLst>
          </p:cNvPr>
          <p:cNvSpPr txBox="1"/>
          <p:nvPr/>
        </p:nvSpPr>
        <p:spPr>
          <a:xfrm>
            <a:off x="3707904" y="4644525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Interface top flange DFX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7A752E0-A004-4E15-80C5-932D3125EC2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4614985" y="758120"/>
            <a:ext cx="4264629" cy="3198472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1D61A0A3-128C-4C3B-9A0C-3BF9C3D8926B}"/>
              </a:ext>
            </a:extLst>
          </p:cNvPr>
          <p:cNvGrpSpPr/>
          <p:nvPr/>
        </p:nvGrpSpPr>
        <p:grpSpPr>
          <a:xfrm>
            <a:off x="3276360" y="2300460"/>
            <a:ext cx="2727720" cy="2403000"/>
            <a:chOff x="3276360" y="2300460"/>
            <a:chExt cx="2727720" cy="2403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6F1D93DB-AA38-4665-AB4C-B53D95E2022A}"/>
                    </a:ext>
                  </a:extLst>
                </p14:cNvPr>
                <p14:cNvContentPartPr/>
                <p14:nvPr/>
              </p14:nvContentPartPr>
              <p14:xfrm>
                <a:off x="3359880" y="3817140"/>
                <a:ext cx="360" cy="36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6F1D93DB-AA38-4665-AB4C-B53D95E2022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351240" y="380850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4575AF10-3FA8-433D-A930-9CD2EA650B7C}"/>
                    </a:ext>
                  </a:extLst>
                </p14:cNvPr>
                <p14:cNvContentPartPr/>
                <p14:nvPr/>
              </p14:nvContentPartPr>
              <p14:xfrm>
                <a:off x="3276360" y="4518420"/>
                <a:ext cx="517320" cy="18504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4575AF10-3FA8-433D-A930-9CD2EA650B7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267360" y="4509420"/>
                  <a:ext cx="534960" cy="20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992F4016-B95A-420C-B762-52A73FC5ACFB}"/>
                    </a:ext>
                  </a:extLst>
                </p14:cNvPr>
                <p14:cNvContentPartPr/>
                <p14:nvPr/>
              </p14:nvContentPartPr>
              <p14:xfrm>
                <a:off x="3573360" y="2300460"/>
                <a:ext cx="2430720" cy="224100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992F4016-B95A-420C-B762-52A73FC5ACFB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564720" y="2291820"/>
                  <a:ext cx="2448360" cy="2258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BC77A287-3ECC-4994-B391-35575405E67B}"/>
                  </a:ext>
                </a:extLst>
              </p14:cNvPr>
              <p14:cNvContentPartPr/>
              <p14:nvPr/>
            </p14:nvContentPartPr>
            <p14:xfrm>
              <a:off x="5775840" y="2247540"/>
              <a:ext cx="205200" cy="12456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BC77A287-3ECC-4994-B391-35575405E67B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766840" y="2238540"/>
                <a:ext cx="222840" cy="14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25646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F0EFEF95-7321-443A-B23A-D10D8B33B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97329" y="4738562"/>
            <a:ext cx="6627000" cy="270000"/>
          </a:xfrm>
        </p:spPr>
        <p:txBody>
          <a:bodyPr/>
          <a:lstStyle/>
          <a:p>
            <a:r>
              <a:rPr lang="en-US" dirty="0"/>
              <a:t>22/</a:t>
            </a:r>
            <a:r>
              <a:rPr lang="en-US" noProof="0" dirty="0"/>
              <a:t>04/</a:t>
            </a:r>
            <a:r>
              <a:rPr lang="fr-FR" noProof="0" dirty="0"/>
              <a:t>2022</a:t>
            </a:r>
            <a:endParaRPr lang="en-GB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C3E249-E191-49F7-A9F4-2760C343BE5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2768" y="555526"/>
            <a:ext cx="7757426" cy="350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150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F0EFEF95-7321-443A-B23A-D10D8B33B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97329" y="4738562"/>
            <a:ext cx="6627000" cy="270000"/>
          </a:xfrm>
        </p:spPr>
        <p:txBody>
          <a:bodyPr/>
          <a:lstStyle/>
          <a:p>
            <a:r>
              <a:rPr lang="en-US" dirty="0"/>
              <a:t>22/</a:t>
            </a:r>
            <a:r>
              <a:rPr lang="en-US" noProof="0" dirty="0"/>
              <a:t>04/</a:t>
            </a:r>
            <a:r>
              <a:rPr lang="fr-FR" noProof="0" dirty="0"/>
              <a:t>2022</a:t>
            </a:r>
            <a:endParaRPr lang="en-GB" noProof="0" dirty="0"/>
          </a:p>
        </p:txBody>
      </p:sp>
      <p:pic>
        <p:nvPicPr>
          <p:cNvPr id="3" name="Picture 2" descr="A picture containing toy&#10;&#10;Description automatically generated">
            <a:extLst>
              <a:ext uri="{FF2B5EF4-FFF2-40B4-BE49-F238E27FC236}">
                <a16:creationId xmlns:a16="http://schemas.microsoft.com/office/drawing/2014/main" id="{648F4D4C-7715-4A59-BEF3-AD41D5B9D6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237" y="339502"/>
            <a:ext cx="7355092" cy="4202910"/>
          </a:xfrm>
          <a:prstGeom prst="rect">
            <a:avLst/>
          </a:prstGeom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BE913F48-3492-4AC2-AB22-11AB2E252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53" y="2584688"/>
            <a:ext cx="3168352" cy="177907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CCFCCAFA-CDBB-46E6-8FCE-378A3FF0D909}"/>
              </a:ext>
            </a:extLst>
          </p:cNvPr>
          <p:cNvGrpSpPr/>
          <p:nvPr/>
        </p:nvGrpSpPr>
        <p:grpSpPr>
          <a:xfrm>
            <a:off x="3375360" y="2407800"/>
            <a:ext cx="2006640" cy="976320"/>
            <a:chOff x="3375360" y="2407800"/>
            <a:chExt cx="2006640" cy="976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EE63E805-214E-443E-B960-E06AFA401859}"/>
                    </a:ext>
                  </a:extLst>
                </p14:cNvPr>
                <p14:cNvContentPartPr/>
                <p14:nvPr/>
              </p14:nvContentPartPr>
              <p14:xfrm>
                <a:off x="4479120" y="2407800"/>
                <a:ext cx="902880" cy="97632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EE63E805-214E-443E-B960-E06AFA40185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470480" y="2398800"/>
                  <a:ext cx="920520" cy="99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A25F5291-9387-47E1-8216-6B759E23FE89}"/>
                    </a:ext>
                  </a:extLst>
                </p14:cNvPr>
                <p14:cNvContentPartPr/>
                <p14:nvPr/>
              </p14:nvContentPartPr>
              <p14:xfrm>
                <a:off x="5036400" y="2453520"/>
                <a:ext cx="107280" cy="3060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A25F5291-9387-47E1-8216-6B759E23FE8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027760" y="2444520"/>
                  <a:ext cx="12492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E8C516F7-D08A-453F-BB0E-CC4D5B6165D8}"/>
                    </a:ext>
                  </a:extLst>
                </p14:cNvPr>
                <p14:cNvContentPartPr/>
                <p14:nvPr/>
              </p14:nvContentPartPr>
              <p14:xfrm>
                <a:off x="3375360" y="2719920"/>
                <a:ext cx="1194480" cy="11484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E8C516F7-D08A-453F-BB0E-CC4D5B6165D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366360" y="2710920"/>
                  <a:ext cx="1212120" cy="1324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885632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F0EFEF95-7321-443A-B23A-D10D8B33B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97329" y="4738562"/>
            <a:ext cx="6627000" cy="270000"/>
          </a:xfrm>
        </p:spPr>
        <p:txBody>
          <a:bodyPr/>
          <a:lstStyle/>
          <a:p>
            <a:r>
              <a:rPr lang="en-US" dirty="0"/>
              <a:t>22/</a:t>
            </a:r>
            <a:r>
              <a:rPr lang="en-US" noProof="0" dirty="0"/>
              <a:t>04/</a:t>
            </a:r>
            <a:r>
              <a:rPr lang="fr-FR" noProof="0" dirty="0"/>
              <a:t>2022</a:t>
            </a:r>
            <a:endParaRPr lang="en-GB" noProof="0" dirty="0"/>
          </a:p>
        </p:txBody>
      </p:sp>
      <p:pic>
        <p:nvPicPr>
          <p:cNvPr id="4" name="Picture 3" descr="Diagram, engineering drawing&#10;&#10;Description automatically generated">
            <a:extLst>
              <a:ext uri="{FF2B5EF4-FFF2-40B4-BE49-F238E27FC236}">
                <a16:creationId xmlns:a16="http://schemas.microsoft.com/office/drawing/2014/main" id="{45C2547A-1F90-4189-B5DD-AE409D9DC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38356"/>
            <a:ext cx="4841056" cy="490775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45147BD7-A8AB-404B-B964-D298B6CD71B7}"/>
                  </a:ext>
                </a:extLst>
              </p14:cNvPr>
              <p14:cNvContentPartPr/>
              <p14:nvPr/>
            </p14:nvContentPartPr>
            <p14:xfrm>
              <a:off x="3740040" y="4174260"/>
              <a:ext cx="1253880" cy="73440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45147BD7-A8AB-404B-B964-D298B6CD71B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31040" y="4165620"/>
                <a:ext cx="1271520" cy="75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FB6B653F-206D-48A3-8731-CF8F233872C2}"/>
                  </a:ext>
                </a:extLst>
              </p14:cNvPr>
              <p14:cNvContentPartPr/>
              <p14:nvPr/>
            </p14:nvContentPartPr>
            <p14:xfrm>
              <a:off x="5683320" y="875580"/>
              <a:ext cx="451800" cy="113652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FB6B653F-206D-48A3-8731-CF8F233872C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74320" y="866580"/>
                <a:ext cx="469440" cy="1154160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0488472C-4CEA-42FE-9CCD-EFFDE6E4413C}"/>
              </a:ext>
            </a:extLst>
          </p:cNvPr>
          <p:cNvSpPr txBox="1"/>
          <p:nvPr/>
        </p:nvSpPr>
        <p:spPr>
          <a:xfrm>
            <a:off x="6335802" y="1347614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Removal or new part</a:t>
            </a:r>
          </a:p>
        </p:txBody>
      </p:sp>
    </p:spTree>
    <p:extLst>
      <p:ext uri="{BB962C8B-B14F-4D97-AF65-F5344CB8AC3E}">
        <p14:creationId xmlns:p14="http://schemas.microsoft.com/office/powerpoint/2010/main" val="4063608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F0EFEF95-7321-443A-B23A-D10D8B33B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97329" y="4738562"/>
            <a:ext cx="6627000" cy="270000"/>
          </a:xfrm>
        </p:spPr>
        <p:txBody>
          <a:bodyPr/>
          <a:lstStyle/>
          <a:p>
            <a:r>
              <a:rPr lang="en-US" dirty="0"/>
              <a:t>22/</a:t>
            </a:r>
            <a:r>
              <a:rPr lang="en-US" noProof="0" dirty="0"/>
              <a:t>04/</a:t>
            </a:r>
            <a:r>
              <a:rPr lang="fr-FR" noProof="0" dirty="0"/>
              <a:t>2022</a:t>
            </a:r>
            <a:endParaRPr lang="en-GB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5AD6D7-7150-43AF-AB56-9D886963AF41}"/>
              </a:ext>
            </a:extLst>
          </p:cNvPr>
          <p:cNvSpPr txBox="1"/>
          <p:nvPr/>
        </p:nvSpPr>
        <p:spPr>
          <a:xfrm>
            <a:off x="971600" y="627534"/>
            <a:ext cx="770390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Future steps:</a:t>
            </a:r>
          </a:p>
          <a:p>
            <a:endParaRPr lang="en-GB" dirty="0"/>
          </a:p>
          <a:p>
            <a:r>
              <a:rPr lang="en-GB" dirty="0"/>
              <a:t>- Drag chain termination modification (Erik ? ) </a:t>
            </a:r>
          </a:p>
          <a:p>
            <a:endParaRPr lang="en-GB" dirty="0"/>
          </a:p>
          <a:p>
            <a:r>
              <a:rPr lang="en-GB" dirty="0"/>
              <a:t>- Interface between DSH cryostat and drag chain (to clarify) 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Connection tube for splice + reinforcement  for bellows (Robin, Yann ?)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Additional tools to keep bending radius of </a:t>
            </a:r>
            <a:r>
              <a:rPr lang="en-GB" dirty="0" err="1"/>
              <a:t>NbTi</a:t>
            </a:r>
            <a:r>
              <a:rPr lang="en-GB" dirty="0"/>
              <a:t> cable </a:t>
            </a:r>
          </a:p>
          <a:p>
            <a:r>
              <a:rPr lang="en-GB" dirty="0"/>
              <a:t>     ( min. bend. Radius </a:t>
            </a:r>
            <a:r>
              <a:rPr lang="el-GR" dirty="0"/>
              <a:t>Φ</a:t>
            </a:r>
            <a:r>
              <a:rPr lang="en-US" dirty="0"/>
              <a:t> 300 mm ?</a:t>
            </a:r>
            <a:r>
              <a:rPr lang="en-GB" dirty="0"/>
              <a:t> )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25659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E9E49B-3FD6-4C9C-9B49-2AADA36A41AB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  <ds:schemaRef ds:uri="8946e33d-fd2f-4ae4-8ee9-d90c129cdf9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9792</TotalTime>
  <Words>128</Words>
  <Application>Microsoft Office PowerPoint</Application>
  <PresentationFormat>On-screen Show (16:9)</PresentationFormat>
  <Paragraphs>29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Drag chain trials for cluster F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Marcin Roger Curylo</cp:lastModifiedBy>
  <cp:revision>1001</cp:revision>
  <cp:lastPrinted>2021-03-15T12:26:31Z</cp:lastPrinted>
  <dcterms:created xsi:type="dcterms:W3CDTF">2016-02-11T10:47:23Z</dcterms:created>
  <dcterms:modified xsi:type="dcterms:W3CDTF">2022-04-28T07:31:01Z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