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35"/>
    <p:restoredTop sz="94816"/>
  </p:normalViewPr>
  <p:slideViewPr>
    <p:cSldViewPr snapToGrid="0" snapToObjects="1">
      <p:cViewPr varScale="1">
        <p:scale>
          <a:sx n="145" d="100"/>
          <a:sy n="145" d="100"/>
        </p:scale>
        <p:origin x="4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66DA5-7751-4D3D-B753-58DF3B418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10/6/22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C2A2A-62DB-40C0-8AE7-CB9B9864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1EAA4-F44C-4C1F-B8E3-1A300530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B787A8-0D67-4B7E-9B48-86BD906AB6B5}"/>
              </a:ext>
            </a:extLst>
          </p:cNvPr>
          <p:cNvCxnSpPr>
            <a:cxnSpLocks/>
          </p:cNvCxnSpPr>
          <p:nvPr/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8653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D429-654B-4F0E-94E9-6FEF8EC67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D60B2-06F5-4567-BE1F-BBA5270537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6F6F2-8269-4B80-8EE3-81FEE0F9D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10/6/22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C86E4-3EDE-4EB4-B1A3-A1198AADD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752B0-ACEC-49EF-8131-FCF35BC5C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A0462E3-375D-4E76-8886-69E06985D069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5062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23B094-F480-477B-901C-7181F88C07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052089-A920-4E52-98DC-8A5DC7B0AC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074FE-F1B4-421F-A66E-FA351C8F9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10/6/22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764BA-3AB2-45FD-ABCB-975B3FDDF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B3FEF-8252-49FD-82F2-3E5FABC6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AEB5C65-83BB-4EBD-AD22-EDA8489D0F5D}"/>
              </a:ext>
            </a:extLst>
          </p:cNvPr>
          <p:cNvCxnSpPr>
            <a:cxnSpLocks/>
          </p:cNvCxnSpPr>
          <p:nvPr/>
        </p:nvCxnSpPr>
        <p:spPr>
          <a:xfrm flipV="1">
            <a:off x="8313" y="261865"/>
            <a:ext cx="11353802" cy="1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1832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7BB2D-4E2C-4490-A2A3-4B68BCC5D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10/6/22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0F15D-DD72-46D5-BF0F-F5064710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05CAAB-DBA2-4548-AD5F-01BB97FBB207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4935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FC2D1-D3FE-4B37-8740-57444421F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AF550-086C-426E-A374-85DB39570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58988-AD39-4AE9-8E6A-0907F0BE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10/6/22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66319-82EE-408E-819F-8F8E6DBA7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1C8A6-777F-496D-8620-AE52BFC3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031F83B-57A8-4533-981C-D1FFAD2B6B6F}"/>
              </a:ext>
            </a:extLst>
          </p:cNvPr>
          <p:cNvCxnSpPr>
            <a:cxnSpLocks/>
          </p:cNvCxnSpPr>
          <p:nvPr/>
        </p:nvCxnSpPr>
        <p:spPr>
          <a:xfrm>
            <a:off x="715890" y="1701425"/>
            <a:ext cx="0" cy="5148262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7215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57166-6921-4546-BA2C-99E464681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B9122-6371-4049-B57A-33DED7DA2F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14555D-0753-4312-A26B-2338813F9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D8FDCB-69DA-4A8F-8B91-5CFF77897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10/6/22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C8C07-E0D3-4464-AE3C-25730D75C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2596A6-734E-4AE0-BFB8-3089137B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B7E8F4-3FB3-45AB-A381-9093CA95AAE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4787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2D237-A706-4712-90CA-B04517CBB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39CA1-2B6D-427E-9688-9093D5865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53357-616B-47F4-944B-F979FE9663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6B3EF2-2C04-480F-A570-14E520DD0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10/6/22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F5783E-3073-4F4D-8B9C-C5B18DDA5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A75FE3-6719-4790-AA00-251BC2A6E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0F34ED-DA60-4CC2-B735-B0EC5D9FEA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467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1DFFF-E5C5-43DF-B71C-7270DB973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10/6/22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7596AF9-469C-436D-B7D2-77952EF1825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8245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F36D6-399B-43E3-84DD-9FC5119E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10/6/22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234AB7-3B85-4028-A500-5A1BDBF45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F40F0-9909-442F-BBA4-409D061ED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3C1207-D1C8-49E3-8837-E2B89D366FA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1880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0F214-646F-4D81-AD12-65628EC9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71768-C3FA-49EF-99EF-06E6C3B2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DA6F24-ED6C-4D12-A9D6-EE37FBD686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6AACE-FAFB-4934-8E3C-AB5B21635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10/6/22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33EA-D0F8-4C79-8721-F190DE2D2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59BAC9-F101-4394-BBA4-3D21A3497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3A79C9-7EDC-44F6-AC48-5DD98A7695AD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0572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CB71F-B6C2-4866-BC97-304F78816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5ED73B-8413-478D-80D7-B78B69763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DF226-1B94-4D2D-98B3-7B932FB17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0C4E9A-CA29-4CCD-ACFA-B29F80FBA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10/6/22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5B7BE-3F1B-4FF3-B1D7-6E39B99D0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F18F1-E27E-470E-AE13-4755DEE6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F08750-B7F2-4119-B151-68DE774813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89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DA4224-F4E4-47A4-ACF7-231749390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79907-DC49-4B86-A34C-C97DBC26A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BC8A0-34FC-4B6E-B42B-A721267D8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B53A7-3209-46A6-9454-F38EAC8F11E7}" type="datetimeFigureOut">
              <a:rPr lang="en-US" smtClean="0"/>
              <a:pPr/>
              <a:t>10/6/22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C0B6-4CC4-4E41-8A4D-F62E17F28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0E9BD-90BD-46AE-8A0D-06796ADB7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E633F-9882-4A5C-83A2-1109D0C732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702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88" r:id="rId7"/>
    <p:sldLayoutId id="2147483689" r:id="rId8"/>
    <p:sldLayoutId id="2147483690" r:id="rId9"/>
    <p:sldLayoutId id="2147483691" r:id="rId10"/>
    <p:sldLayoutId id="214748369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17278C5-34E8-4293-BE47-73B18483AF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!!Rectangle">
            <a:extLst>
              <a:ext uri="{FF2B5EF4-FFF2-40B4-BE49-F238E27FC236}">
                <a16:creationId xmlns:a16="http://schemas.microsoft.com/office/drawing/2014/main" id="{9A3F5928-D955-456A-97B5-AA390B8CE9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920E7F-EF48-AE6C-B920-2862B0EBA6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alphaModFix amt="35000"/>
          </a:blip>
          <a:srcRect t="6254" b="9476"/>
          <a:stretch/>
        </p:blipFill>
        <p:spPr>
          <a:xfrm>
            <a:off x="20" y="-8877"/>
            <a:ext cx="1219198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94EC169-6A09-764A-0CA9-925475B21B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6275" y="2271449"/>
            <a:ext cx="9679449" cy="2847058"/>
          </a:xfrm>
        </p:spPr>
        <p:txBody>
          <a:bodyPr anchor="b">
            <a:normAutofit/>
          </a:bodyPr>
          <a:lstStyle/>
          <a:p>
            <a:r>
              <a:rPr lang="en-CH" sz="7200" dirty="0">
                <a:solidFill>
                  <a:srgbClr val="FFFFFF"/>
                </a:solidFill>
              </a:rPr>
              <a:t>SPARKS AV Set-Up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39CF2F-DB5B-63E1-5F2C-AA4D4428E7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6275" y="5098254"/>
            <a:ext cx="9679449" cy="750259"/>
          </a:xfrm>
        </p:spPr>
        <p:txBody>
          <a:bodyPr anchor="ctr">
            <a:normAutofit/>
          </a:bodyPr>
          <a:lstStyle/>
          <a:p>
            <a:endParaRPr lang="en-CH" sz="2000">
              <a:solidFill>
                <a:srgbClr val="FFFFFF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878" y="806470"/>
            <a:ext cx="8453437" cy="0"/>
          </a:xfrm>
          <a:prstGeom prst="line">
            <a:avLst/>
          </a:prstGeom>
          <a:ln w="25400" cap="sq">
            <a:solidFill>
              <a:srgbClr val="FFFFFF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Graphic 13">
            <a:extLst>
              <a:ext uri="{FF2B5EF4-FFF2-40B4-BE49-F238E27FC236}">
                <a16:creationId xmlns:a16="http://schemas.microsoft.com/office/drawing/2014/main" id="{C5CB530E-515E-412C-9DF1-5F8FFBD6F3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4954" y="2875093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rgbClr val="FFFFFF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17" name="Graphic 12">
            <a:extLst>
              <a:ext uri="{FF2B5EF4-FFF2-40B4-BE49-F238E27FC236}">
                <a16:creationId xmlns:a16="http://schemas.microsoft.com/office/drawing/2014/main" id="{712D4376-A578-4FF1-94FC-245E7A6A4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03734" y="3104388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rgbClr val="FFFFFF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  <p:sp>
        <p:nvSpPr>
          <p:cNvPr id="19" name="Graphic 15">
            <a:extLst>
              <a:ext uri="{FF2B5EF4-FFF2-40B4-BE49-F238E27FC236}">
                <a16:creationId xmlns:a16="http://schemas.microsoft.com/office/drawing/2014/main" id="{AEA7509D-F04F-40CB-A0B3-EEF16499C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414" y="3619532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rgbClr val="FFFFFF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1815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0841C-F373-42C2-7FF2-C43101489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5" name="Content Placeholder 4" descr="Diagram, schematic&#10;&#10;Description automatically generated">
            <a:extLst>
              <a:ext uri="{FF2B5EF4-FFF2-40B4-BE49-F238E27FC236}">
                <a16:creationId xmlns:a16="http://schemas.microsoft.com/office/drawing/2014/main" id="{2CFFAB65-D2EA-0090-5118-637EF5D6FB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0033" y="365125"/>
            <a:ext cx="6794501" cy="6441540"/>
          </a:xfrm>
        </p:spPr>
      </p:pic>
    </p:spTree>
    <p:extLst>
      <p:ext uri="{BB962C8B-B14F-4D97-AF65-F5344CB8AC3E}">
        <p14:creationId xmlns:p14="http://schemas.microsoft.com/office/powerpoint/2010/main" val="1878228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1B787A8-0D67-4B7E-9B48-86BD906AB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DCE1AED4-C7FF-4468-BF54-4470A0A3E2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Diagram, schematic&#10;&#10;Description automatically generated">
            <a:extLst>
              <a:ext uri="{FF2B5EF4-FFF2-40B4-BE49-F238E27FC236}">
                <a16:creationId xmlns:a16="http://schemas.microsoft.com/office/drawing/2014/main" id="{2CFFAB65-D2EA-0090-5118-637EF5D6FB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0790" r="-1" b="19984"/>
          <a:stretch/>
        </p:blipFill>
        <p:spPr>
          <a:xfrm>
            <a:off x="20" y="8313"/>
            <a:ext cx="12188932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DE94FAB-AA60-43B4-A2C3-3A940B9A9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" y="4530071"/>
            <a:ext cx="12191999" cy="2327926"/>
          </a:xfrm>
          <a:prstGeom prst="rect">
            <a:avLst/>
          </a:prstGeom>
          <a:gradFill flip="none" rotWithShape="1">
            <a:gsLst>
              <a:gs pos="44000">
                <a:schemeClr val="tx1">
                  <a:alpha val="40000"/>
                </a:schemeClr>
              </a:gs>
              <a:gs pos="100000">
                <a:schemeClr val="tx1">
                  <a:alpha val="7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60841C-F373-42C2-7FF2-C43101489A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38400" y="5721953"/>
            <a:ext cx="9144000" cy="115266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4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AV Set-up</a:t>
            </a:r>
          </a:p>
        </p:txBody>
      </p:sp>
    </p:spTree>
    <p:extLst>
      <p:ext uri="{BB962C8B-B14F-4D97-AF65-F5344CB8AC3E}">
        <p14:creationId xmlns:p14="http://schemas.microsoft.com/office/powerpoint/2010/main" val="2944504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53C1207-D1C8-49E3-8837-E2B89D366F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16B067B1-F4E5-4FDF-813D-C9E872E800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person standing on a stage&#10;&#10;Description automatically generated with medium confidence">
            <a:extLst>
              <a:ext uri="{FF2B5EF4-FFF2-40B4-BE49-F238E27FC236}">
                <a16:creationId xmlns:a16="http://schemas.microsoft.com/office/drawing/2014/main" id="{249F4DE0-F14B-C21F-A279-43F848B0E3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991" b="721"/>
          <a:stretch/>
        </p:blipFill>
        <p:spPr>
          <a:xfrm>
            <a:off x="307775" y="261437"/>
            <a:ext cx="11576450" cy="633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042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1B787A8-0D67-4B7E-9B48-86BD906AB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DCE1AED4-C7FF-4468-BF54-4470A0A3E2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picture containing person, indoor&#10;&#10;Description automatically generated">
            <a:extLst>
              <a:ext uri="{FF2B5EF4-FFF2-40B4-BE49-F238E27FC236}">
                <a16:creationId xmlns:a16="http://schemas.microsoft.com/office/drawing/2014/main" id="{4BEEDF3D-577E-7528-283E-1D7C6940F0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5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BDE94FAB-AA60-43B4-A2C3-3A940B9A9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" y="4530071"/>
            <a:ext cx="12191999" cy="2327926"/>
          </a:xfrm>
          <a:prstGeom prst="rect">
            <a:avLst/>
          </a:prstGeom>
          <a:gradFill flip="none" rotWithShape="1">
            <a:gsLst>
              <a:gs pos="44000">
                <a:schemeClr val="tx1">
                  <a:alpha val="40000"/>
                </a:schemeClr>
              </a:gs>
              <a:gs pos="100000">
                <a:schemeClr val="tx1">
                  <a:alpha val="7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C87026-30BB-5C40-C54B-3D3140937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416721"/>
            <a:ext cx="9144000" cy="115266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400" b="1" i="0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Camera à cours</a:t>
            </a:r>
          </a:p>
        </p:txBody>
      </p:sp>
    </p:spTree>
    <p:extLst>
      <p:ext uri="{BB962C8B-B14F-4D97-AF65-F5344CB8AC3E}">
        <p14:creationId xmlns:p14="http://schemas.microsoft.com/office/powerpoint/2010/main" val="3886458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1B787A8-0D67-4B7E-9B48-86BD906AB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DCE1AED4-C7FF-4468-BF54-4470A0A3E2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picture containing text, person, standing&#10;&#10;Description automatically generated">
            <a:extLst>
              <a:ext uri="{FF2B5EF4-FFF2-40B4-BE49-F238E27FC236}">
                <a16:creationId xmlns:a16="http://schemas.microsoft.com/office/drawing/2014/main" id="{DF2D22BA-7E9B-7B36-076D-565DD2602B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5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DE94FAB-AA60-43B4-A2C3-3A940B9A9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" y="4530071"/>
            <a:ext cx="12191999" cy="2327926"/>
          </a:xfrm>
          <a:prstGeom prst="rect">
            <a:avLst/>
          </a:prstGeom>
          <a:gradFill flip="none" rotWithShape="1">
            <a:gsLst>
              <a:gs pos="44000">
                <a:schemeClr val="tx1">
                  <a:alpha val="40000"/>
                </a:schemeClr>
              </a:gs>
              <a:gs pos="100000">
                <a:schemeClr val="tx1">
                  <a:alpha val="7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9B2F1C-0F6E-610B-FD9A-167926617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416721"/>
            <a:ext cx="9144000" cy="115266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4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Camera </a:t>
            </a:r>
            <a:r>
              <a:rPr lang="en-US" sz="44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à</a:t>
            </a:r>
            <a:r>
              <a:rPr lang="en-US" sz="44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jardin</a:t>
            </a:r>
            <a:endParaRPr lang="en-US" sz="4400" b="1" i="0" kern="1200" cap="all" baseline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63006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1B787A8-0D67-4B7E-9B48-86BD906AB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DCE1AED4-C7FF-4468-BF54-4470A0A3E2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person in a black suit&#10;&#10;Description automatically generated with low confidence">
            <a:extLst>
              <a:ext uri="{FF2B5EF4-FFF2-40B4-BE49-F238E27FC236}">
                <a16:creationId xmlns:a16="http://schemas.microsoft.com/office/drawing/2014/main" id="{BFFC062C-1F8E-5AF6-9456-7F576494EB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5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DE94FAB-AA60-43B4-A2C3-3A940B9A9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" y="4530071"/>
            <a:ext cx="12191999" cy="2327926"/>
          </a:xfrm>
          <a:prstGeom prst="rect">
            <a:avLst/>
          </a:prstGeom>
          <a:gradFill flip="none" rotWithShape="1">
            <a:gsLst>
              <a:gs pos="44000">
                <a:schemeClr val="tx1">
                  <a:alpha val="40000"/>
                </a:schemeClr>
              </a:gs>
              <a:gs pos="100000">
                <a:schemeClr val="tx1">
                  <a:alpha val="7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2577034-6F83-46D1-31DC-A2539E03C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416721"/>
            <a:ext cx="9144000" cy="115266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4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Camera centrale</a:t>
            </a:r>
          </a:p>
        </p:txBody>
      </p:sp>
    </p:spTree>
    <p:extLst>
      <p:ext uri="{BB962C8B-B14F-4D97-AF65-F5344CB8AC3E}">
        <p14:creationId xmlns:p14="http://schemas.microsoft.com/office/powerpoint/2010/main" val="2732628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1B787A8-0D67-4B7E-9B48-86BD906AB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DCE1AED4-C7FF-4468-BF54-4470A0A3E2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person standing on a stage&#10;&#10;Description automatically generated with medium confidence">
            <a:extLst>
              <a:ext uri="{FF2B5EF4-FFF2-40B4-BE49-F238E27FC236}">
                <a16:creationId xmlns:a16="http://schemas.microsoft.com/office/drawing/2014/main" id="{8FB3F7F3-674D-AD8D-6F29-EB3E7DA8E8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5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DE94FAB-AA60-43B4-A2C3-3A940B9A9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" y="4530071"/>
            <a:ext cx="12191999" cy="2327926"/>
          </a:xfrm>
          <a:prstGeom prst="rect">
            <a:avLst/>
          </a:prstGeom>
          <a:gradFill flip="none" rotWithShape="1">
            <a:gsLst>
              <a:gs pos="44000">
                <a:schemeClr val="tx1">
                  <a:alpha val="40000"/>
                </a:schemeClr>
              </a:gs>
              <a:gs pos="100000">
                <a:schemeClr val="tx1">
                  <a:alpha val="7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4A7310-C6CF-DB77-863E-7362095731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416721"/>
            <a:ext cx="9144000" cy="115266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400" b="1" cap="all" dirty="0">
                <a:solidFill>
                  <a:schemeClr val="bg1"/>
                </a:solidFill>
              </a:rPr>
              <a:t>PLAN LARGE- TED</a:t>
            </a:r>
            <a:endParaRPr lang="en-US" sz="4400" b="1" i="0" kern="1200" cap="all" baseline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6828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1B787A8-0D67-4B7E-9B48-86BD906AB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DCE1AED4-C7FF-4468-BF54-4470A0A3E2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person in a red dress&#10;&#10;Description automatically generated with medium confidence">
            <a:extLst>
              <a:ext uri="{FF2B5EF4-FFF2-40B4-BE49-F238E27FC236}">
                <a16:creationId xmlns:a16="http://schemas.microsoft.com/office/drawing/2014/main" id="{E214E2EC-1F4A-ADFB-A9FD-3D9F591985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5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DE94FAB-AA60-43B4-A2C3-3A940B9A9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" y="4530071"/>
            <a:ext cx="12191999" cy="2327926"/>
          </a:xfrm>
          <a:prstGeom prst="rect">
            <a:avLst/>
          </a:prstGeom>
          <a:gradFill flip="none" rotWithShape="1">
            <a:gsLst>
              <a:gs pos="44000">
                <a:schemeClr val="tx1">
                  <a:alpha val="40000"/>
                </a:schemeClr>
              </a:gs>
              <a:gs pos="100000">
                <a:schemeClr val="tx1">
                  <a:alpha val="7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FEC43D-4569-43B6-EBBD-A9E6049C6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416721"/>
            <a:ext cx="9144000" cy="115266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4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Camera </a:t>
            </a:r>
            <a:r>
              <a:rPr lang="en-US" sz="44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à</a:t>
            </a:r>
            <a:r>
              <a:rPr lang="en-US" sz="44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cours</a:t>
            </a:r>
            <a:endParaRPr lang="en-US" sz="4400" b="1" i="0" kern="1200" cap="all" baseline="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060798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1B787A8-0D67-4B7E-9B48-86BD906AB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DCE1AED4-C7FF-4468-BF54-4470A0A3E2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person in a red dress&#10;&#10;Description automatically generated">
            <a:extLst>
              <a:ext uri="{FF2B5EF4-FFF2-40B4-BE49-F238E27FC236}">
                <a16:creationId xmlns:a16="http://schemas.microsoft.com/office/drawing/2014/main" id="{52A0A219-0D4D-83F7-E877-FB868333CD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5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DE94FAB-AA60-43B4-A2C3-3A940B9A9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" y="4530071"/>
            <a:ext cx="12191999" cy="2327926"/>
          </a:xfrm>
          <a:prstGeom prst="rect">
            <a:avLst/>
          </a:prstGeom>
          <a:gradFill flip="none" rotWithShape="1">
            <a:gsLst>
              <a:gs pos="44000">
                <a:schemeClr val="tx1">
                  <a:alpha val="40000"/>
                </a:schemeClr>
              </a:gs>
              <a:gs pos="100000">
                <a:schemeClr val="tx1">
                  <a:alpha val="7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8744AD8-E3FF-C96F-5037-5186B725FD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416721"/>
            <a:ext cx="9144000" cy="115266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4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Camera </a:t>
            </a:r>
            <a:r>
              <a:rPr lang="en-US" sz="4400" b="1" i="0" kern="1200" cap="all" baseline="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à</a:t>
            </a:r>
            <a:r>
              <a:rPr lang="en-US" sz="44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JARDIN</a:t>
            </a:r>
          </a:p>
        </p:txBody>
      </p:sp>
    </p:spTree>
    <p:extLst>
      <p:ext uri="{BB962C8B-B14F-4D97-AF65-F5344CB8AC3E}">
        <p14:creationId xmlns:p14="http://schemas.microsoft.com/office/powerpoint/2010/main" val="7013507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1B787A8-0D67-4B7E-9B48-86BD906AB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DCE1AED4-C7FF-4468-BF54-4470A0A3E2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person on a stage&#10;&#10;Description automatically generated with medium confidence">
            <a:extLst>
              <a:ext uri="{FF2B5EF4-FFF2-40B4-BE49-F238E27FC236}">
                <a16:creationId xmlns:a16="http://schemas.microsoft.com/office/drawing/2014/main" id="{9C001F6A-BF0D-8EF2-F868-4CCA7EFBAB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5"/>
          <a:stretch/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DE94FAB-AA60-43B4-A2C3-3A940B9A95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3" y="4530071"/>
            <a:ext cx="12191999" cy="2327926"/>
          </a:xfrm>
          <a:prstGeom prst="rect">
            <a:avLst/>
          </a:prstGeom>
          <a:gradFill flip="none" rotWithShape="1">
            <a:gsLst>
              <a:gs pos="44000">
                <a:schemeClr val="tx1">
                  <a:alpha val="40000"/>
                </a:schemeClr>
              </a:gs>
              <a:gs pos="100000">
                <a:schemeClr val="tx1">
                  <a:alpha val="70000"/>
                </a:schemeClr>
              </a:gs>
              <a:gs pos="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BF3891-2BED-E1B6-8ABD-B90AC1FF0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416721"/>
            <a:ext cx="9144000" cy="115266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400" b="1" i="0" kern="1200" cap="all" baseline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Plan large</a:t>
            </a:r>
          </a:p>
        </p:txBody>
      </p:sp>
    </p:spTree>
    <p:extLst>
      <p:ext uri="{BB962C8B-B14F-4D97-AF65-F5344CB8AC3E}">
        <p14:creationId xmlns:p14="http://schemas.microsoft.com/office/powerpoint/2010/main" val="566963897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VTI">
  <a:themeElements>
    <a:clrScheme name="Gradient">
      <a:dk1>
        <a:sysClr val="windowText" lastClr="000000"/>
      </a:dk1>
      <a:lt1>
        <a:sysClr val="window" lastClr="FFFFFF"/>
      </a:lt1>
      <a:dk2>
        <a:srgbClr val="10013F"/>
      </a:dk2>
      <a:lt2>
        <a:srgbClr val="F2F0FF"/>
      </a:lt2>
      <a:accent1>
        <a:srgbClr val="814DFF"/>
      </a:accent1>
      <a:accent2>
        <a:srgbClr val="243FFF"/>
      </a:accent2>
      <a:accent3>
        <a:srgbClr val="FF83B6"/>
      </a:accent3>
      <a:accent4>
        <a:srgbClr val="FF9022"/>
      </a:accent4>
      <a:accent5>
        <a:srgbClr val="FF1F85"/>
      </a:accent5>
      <a:accent6>
        <a:srgbClr val="1A98FF"/>
      </a:accent6>
      <a:hlink>
        <a:srgbClr val="0563C1"/>
      </a:hlink>
      <a:folHlink>
        <a:srgbClr val="954F72"/>
      </a:folHlink>
    </a:clrScheme>
    <a:fontScheme name="Univers">
      <a:majorFont>
        <a:latin typeface="Gill Sans Nova"/>
        <a:ea typeface=""/>
        <a:cs typeface=""/>
      </a:majorFont>
      <a:minorFont>
        <a:latin typeface="Gill Sans No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VTI" id="{605F9078-86F9-4258-A3E1-F8EFF02AE8CC}" vid="{4848699B-BB01-41E3-9EC4-3D97DFE5292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24</Words>
  <Application>Microsoft Macintosh PowerPoint</Application>
  <PresentationFormat>Widescreen</PresentationFormat>
  <Paragraphs>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Gill Sans Nova</vt:lpstr>
      <vt:lpstr>Univers</vt:lpstr>
      <vt:lpstr>GradientVTI</vt:lpstr>
      <vt:lpstr>SPARKS AV Set-Up</vt:lpstr>
      <vt:lpstr>PowerPoint Presentation</vt:lpstr>
      <vt:lpstr>Camera à cours</vt:lpstr>
      <vt:lpstr>Camera à jardin</vt:lpstr>
      <vt:lpstr>Camera centrale</vt:lpstr>
      <vt:lpstr>PLAN LARGE- TED</vt:lpstr>
      <vt:lpstr>Camera à cours</vt:lpstr>
      <vt:lpstr>Camera à JARDIN</vt:lpstr>
      <vt:lpstr>Plan large</vt:lpstr>
      <vt:lpstr>PowerPoint Presentation</vt:lpstr>
      <vt:lpstr>AV Set-up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SPARKS AV Set-Up</dc:title>
  <dc:creator>Jacques Herve Fichet</dc:creator>
  <cp:lastModifiedBy>Jacques Herve Fichet</cp:lastModifiedBy>
  <cp:revision>2</cp:revision>
  <dcterms:created xsi:type="dcterms:W3CDTF">2022-10-06T12:19:03Z</dcterms:created>
  <dcterms:modified xsi:type="dcterms:W3CDTF">2022-10-06T12:37:21Z</dcterms:modified>
</cp:coreProperties>
</file>