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1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36" y="3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A5BC-5E94-47C4-9E52-A87DC1F132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4DC9A3-CCD6-478D-B719-D4F4917126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3259C-D242-4CAA-B397-7B27C9747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49086-1B5C-4194-B044-0BBD86A11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55C04-C7AD-446B-88A2-134050EEE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421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D9825-F17E-4D5F-91C2-C8872670B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A34D4-53E2-42FD-8C5D-1A00E762F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76B848-50C4-4FF0-9B0B-2E93EE6E8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EE849-80BB-4014-8968-7C006EB46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DED55-D4ED-4F0F-944A-F13394A5F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009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D1201E-1C08-4C63-B5D0-7E357D5536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856532-1BC7-4B76-A538-6063152D01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D467A-7007-4050-AD26-C7D13891B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85AA7-ABB8-40E8-9BD5-18D3CCDB5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CCC16-3D09-4819-A5E6-34D967D61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532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4110B-A311-4A22-B30F-7FF2EEC51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B7253-3133-4AB9-B599-748E8750B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68095-5D67-4C09-A294-E1638A5AC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EE5C7-5D68-46B5-A92E-D1B56F129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87BFE-D31B-4E10-887A-56192A797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612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65FDC-D6E5-4639-BE5D-62FF9A436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11778-7657-45AA-A609-A980671E5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2B9C0-C755-4BBB-B2F4-6A5E11723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C7F5E-B41B-440C-BD1E-C61EC59D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42F2E-C26E-4419-819E-DD5AE916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93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1E970-8D5A-4012-97E7-BC525343E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DE964-328E-4F7B-B850-F965BF78C1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261757-86D4-44F8-B9B5-6BEFE3275F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8FAB1B-4986-400F-906D-EBFC4A8A7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B31D3E-AB38-4BB6-9D54-54A23DFFC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2BF9B8-2F4E-434F-A3D0-25E23A888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892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AD04-8014-4981-9F1D-54E161A4D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6813C1-AE37-42C1-A2DA-A3AD52112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71A4B-9596-465F-A9B9-5640C5E9A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EFD6DB-6F33-48AA-8F4E-0982C8C53E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7CD700-B95A-4097-895B-AE66D7D4F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4DCF54-B8FE-4B42-988E-0350DE82E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6AB245-DB71-48AB-B46A-DE81320A4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92C2F0-5418-432E-BC11-9CBF4585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920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EF400-C6D1-4C43-9174-A1FD88C76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6A697E-6032-48C3-B13D-534F335BE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A5EF6-4510-4C45-959F-7042D2DBF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87ADE3-9369-4E1A-A24A-12275F0CD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548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288290-47F3-4F68-956B-64E62B5DA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53CAB5-01C8-47E9-8962-EE5E7AD9B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CF63B4-8632-424B-8219-75C2B407C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173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2EBEE-8893-4F3B-8818-0E86A966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5541B-0C36-4DB8-A0FB-01F542D21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7EEEC7-37CC-4168-B8BD-4DF6054ED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B80BAE-8308-43CC-806C-6793E58A9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226678-0936-4556-9BA4-8958DF92C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A03C9-5200-4EFB-A017-E8CA64F4B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90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B3BCB-8E9F-42B9-8964-439B505A6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5FA3B4-6A43-4D16-9D29-53C4961FC7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197454-0345-4234-9B38-AAB71DF30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D20F0-A6B8-48AD-8692-BC237BBBF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F513DB-740B-4150-850A-273E36E94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207FF1-2EA6-49D6-AE09-FBB027A4B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45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547FC6-A767-4E4E-9704-96F459124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634EE-9CD7-44AD-94FD-7498F0FCF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1B461B-8333-47FD-AFC7-F0DABCCCAA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684E2-92F5-4393-B521-1C80C267E0F8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2C4CF-6EAA-4916-BEC9-E680B48FE0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AAD18-A342-4C0B-AE56-5F9B10B119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A5E8B-8AE7-43B4-AEA6-786C2F9550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49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53631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8DFDC-DCE2-4D95-BE7A-301A096ED0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5417" y="9851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tuning &amp; alignment mini-workshop 11 &amp; 12 May 2022</a:t>
            </a:r>
            <a:br>
              <a:rPr lang="en-US" dirty="0"/>
            </a:br>
            <a:r>
              <a:rPr lang="en-US" sz="4400" dirty="0"/>
              <a:t>- hybrid event - </a:t>
            </a:r>
            <a:br>
              <a:rPr lang="en-US" dirty="0"/>
            </a:br>
            <a:r>
              <a:rPr lang="en-US" sz="3600" dirty="0">
                <a:hlinkClick r:id="rId2"/>
              </a:rPr>
              <a:t>https://indico.cern.ch/event/1153631/</a:t>
            </a:r>
            <a:r>
              <a:rPr lang="en-US" sz="3600" dirty="0"/>
              <a:t>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C28169-97F6-49EB-9852-02875AEB398F}"/>
              </a:ext>
            </a:extLst>
          </p:cNvPr>
          <p:cNvSpPr txBox="1"/>
          <p:nvPr/>
        </p:nvSpPr>
        <p:spPr>
          <a:xfrm>
            <a:off x="1265051" y="4056961"/>
            <a:ext cx="1034578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organized by Tor Raubenheimer, Rogelio Tomas, Frank Zimmermann</a:t>
            </a:r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Frank Zimmermann</a:t>
            </a:r>
            <a:r>
              <a:rPr lang="en-US" sz="2800"/>
              <a:t>, 154</a:t>
            </a:r>
            <a:r>
              <a:rPr lang="en-US" sz="2800" baseline="30000"/>
              <a:t>th</a:t>
            </a:r>
            <a:r>
              <a:rPr lang="en-US" sz="2800"/>
              <a:t> FCC-</a:t>
            </a:r>
            <a:r>
              <a:rPr lang="en-US" sz="2800" dirty="0" err="1"/>
              <a:t>ee</a:t>
            </a:r>
            <a:r>
              <a:rPr lang="en-US" sz="2800" dirty="0"/>
              <a:t> Optics Design Meeting, 5 May 2022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60161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7547381-7700-4C05-969D-56BDC31C0420}"/>
              </a:ext>
            </a:extLst>
          </p:cNvPr>
          <p:cNvSpPr txBox="1"/>
          <p:nvPr/>
        </p:nvSpPr>
        <p:spPr>
          <a:xfrm>
            <a:off x="440675" y="683046"/>
            <a:ext cx="217001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Day 1:</a:t>
            </a:r>
          </a:p>
          <a:p>
            <a:r>
              <a:rPr lang="en-US" sz="2800" dirty="0"/>
              <a:t>optics tuning,</a:t>
            </a:r>
          </a:p>
          <a:p>
            <a:r>
              <a:rPr lang="en-US" sz="2800" dirty="0"/>
              <a:t>11 May ‘22</a:t>
            </a:r>
          </a:p>
          <a:p>
            <a:endParaRPr lang="en-GB" sz="2800" dirty="0"/>
          </a:p>
          <a:p>
            <a:r>
              <a:rPr lang="en-GB" sz="2800" dirty="0"/>
              <a:t>Chair: </a:t>
            </a:r>
          </a:p>
          <a:p>
            <a:r>
              <a:rPr lang="en-GB" sz="2800" dirty="0"/>
              <a:t>Pantaleo</a:t>
            </a:r>
          </a:p>
          <a:p>
            <a:r>
              <a:rPr lang="en-GB" sz="2800" dirty="0"/>
              <a:t>Raimondi,</a:t>
            </a:r>
          </a:p>
          <a:p>
            <a:r>
              <a:rPr lang="en-GB" sz="2800" dirty="0"/>
              <a:t>SLAC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C5B1C6-C16D-4B6B-B526-E8CAE9AFC397}"/>
              </a:ext>
            </a:extLst>
          </p:cNvPr>
          <p:cNvSpPr txBox="1"/>
          <p:nvPr/>
        </p:nvSpPr>
        <p:spPr>
          <a:xfrm>
            <a:off x="6389783" y="683046"/>
            <a:ext cx="3154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+ Motivation by Dmitry Shatilov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CEEAAA-E10F-4C40-B0B6-6CF3A4636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6208" y="100012"/>
            <a:ext cx="8267700" cy="665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623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35A9F5-C774-4F94-BB2F-456F25C387E6}"/>
              </a:ext>
            </a:extLst>
          </p:cNvPr>
          <p:cNvSpPr txBox="1"/>
          <p:nvPr/>
        </p:nvSpPr>
        <p:spPr>
          <a:xfrm>
            <a:off x="440675" y="683046"/>
            <a:ext cx="23025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Day 2:</a:t>
            </a:r>
          </a:p>
          <a:p>
            <a:r>
              <a:rPr lang="en-US" sz="2800" dirty="0"/>
              <a:t>alignment,</a:t>
            </a:r>
          </a:p>
          <a:p>
            <a:r>
              <a:rPr lang="en-US" sz="2800" dirty="0"/>
              <a:t>12 May ‘22</a:t>
            </a:r>
          </a:p>
          <a:p>
            <a:endParaRPr lang="en-GB" sz="2800" dirty="0"/>
          </a:p>
          <a:p>
            <a:r>
              <a:rPr lang="en-GB" sz="2800" dirty="0"/>
              <a:t>Chair: </a:t>
            </a:r>
          </a:p>
          <a:p>
            <a:r>
              <a:rPr lang="en-GB" sz="2800" dirty="0"/>
              <a:t>Johan Wickström,</a:t>
            </a:r>
          </a:p>
          <a:p>
            <a:r>
              <a:rPr lang="en-GB" sz="2800" dirty="0"/>
              <a:t>PSI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6288D5-F90A-47D2-BFD0-FC7652BDB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622" y="0"/>
            <a:ext cx="97843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502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86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FCC-ee tuning &amp; alignment mini-workshop 11 &amp; 12 May 2022 - hybrid event -  https://indico.cern.ch/event/1153631/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FCC-ee tuning &amp; alignment mini-workshop 11+12 May 2022</dc:title>
  <dc:creator>Frank Zimmermann</dc:creator>
  <cp:lastModifiedBy>Frank Zimmermann</cp:lastModifiedBy>
  <cp:revision>6</cp:revision>
  <dcterms:created xsi:type="dcterms:W3CDTF">2022-04-28T20:23:30Z</dcterms:created>
  <dcterms:modified xsi:type="dcterms:W3CDTF">2022-05-05T09:53:06Z</dcterms:modified>
</cp:coreProperties>
</file>