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8"/>
  </p:notesMasterIdLst>
  <p:sldIdLst>
    <p:sldId id="256" r:id="rId5"/>
    <p:sldId id="258" r:id="rId6"/>
    <p:sldId id="257" r:id="rId7"/>
    <p:sldId id="353" r:id="rId8"/>
    <p:sldId id="354" r:id="rId9"/>
    <p:sldId id="355" r:id="rId10"/>
    <p:sldId id="356" r:id="rId11"/>
    <p:sldId id="357" r:id="rId12"/>
    <p:sldId id="435" r:id="rId13"/>
    <p:sldId id="436" r:id="rId14"/>
    <p:sldId id="437" r:id="rId15"/>
    <p:sldId id="438" r:id="rId16"/>
    <p:sldId id="36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FF660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531" autoAdjust="0"/>
    <p:restoredTop sz="96327" autoAdjust="0"/>
  </p:normalViewPr>
  <p:slideViewPr>
    <p:cSldViewPr snapToGrid="0" snapToObjects="1">
      <p:cViewPr>
        <p:scale>
          <a:sx n="130" d="100"/>
          <a:sy n="130" d="100"/>
        </p:scale>
        <p:origin x="144" y="1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3976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6C3189-5B9A-41ED-8EE5-3FE8EB489B55}" type="doc">
      <dgm:prSet loTypeId="urn:microsoft.com/office/officeart/2005/8/layout/hierarchy2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DC046A4B-2EE7-4718-A81C-5F67483C5A42}">
      <dgm:prSet phldrT="[Text]"/>
      <dgm:spPr/>
      <dgm:t>
        <a:bodyPr/>
        <a:lstStyle/>
        <a:p>
          <a:r>
            <a:rPr lang="en-US" dirty="0"/>
            <a:t>Power transmission</a:t>
          </a:r>
        </a:p>
      </dgm:t>
    </dgm:pt>
    <dgm:pt modelId="{A84AC7FD-9643-4321-A1C6-7C8E79EF07FA}" type="parTrans" cxnId="{41D87159-B942-4DE6-A757-4852CF142278}">
      <dgm:prSet/>
      <dgm:spPr/>
      <dgm:t>
        <a:bodyPr/>
        <a:lstStyle/>
        <a:p>
          <a:endParaRPr lang="en-US"/>
        </a:p>
      </dgm:t>
    </dgm:pt>
    <dgm:pt modelId="{F8CC9256-C422-46FD-95A1-60F44BA7C740}" type="sibTrans" cxnId="{41D87159-B942-4DE6-A757-4852CF142278}">
      <dgm:prSet/>
      <dgm:spPr/>
      <dgm:t>
        <a:bodyPr/>
        <a:lstStyle/>
        <a:p>
          <a:endParaRPr lang="en-US"/>
        </a:p>
      </dgm:t>
    </dgm:pt>
    <dgm:pt modelId="{19EC2B47-A0ED-4BA6-8E74-847A2F496B71}">
      <dgm:prSet phldrT="[Text]"/>
      <dgm:spPr/>
      <dgm:t>
        <a:bodyPr/>
        <a:lstStyle/>
        <a:p>
          <a:r>
            <a:rPr lang="en-US" dirty="0"/>
            <a:t>Coupling</a:t>
          </a:r>
        </a:p>
      </dgm:t>
    </dgm:pt>
    <dgm:pt modelId="{3B14CFD8-3FF9-4CCB-9348-5354D7311036}" type="parTrans" cxnId="{BF45CABE-2192-400F-B352-C1A277389E3F}">
      <dgm:prSet/>
      <dgm:spPr/>
      <dgm:t>
        <a:bodyPr/>
        <a:lstStyle/>
        <a:p>
          <a:endParaRPr lang="en-US"/>
        </a:p>
      </dgm:t>
    </dgm:pt>
    <dgm:pt modelId="{596A6338-4812-4AE8-B7E2-A6E38D5EE095}" type="sibTrans" cxnId="{BF45CABE-2192-400F-B352-C1A277389E3F}">
      <dgm:prSet/>
      <dgm:spPr/>
      <dgm:t>
        <a:bodyPr/>
        <a:lstStyle/>
        <a:p>
          <a:endParaRPr lang="en-US"/>
        </a:p>
      </dgm:t>
    </dgm:pt>
    <dgm:pt modelId="{4AF76AC4-6324-45E8-A84D-AACC416F668B}">
      <dgm:prSet phldrT="[Text]"/>
      <dgm:spPr/>
      <dgm:t>
        <a:bodyPr/>
        <a:lstStyle/>
        <a:p>
          <a:r>
            <a:rPr lang="en-US" dirty="0"/>
            <a:t>Worn</a:t>
          </a:r>
        </a:p>
      </dgm:t>
    </dgm:pt>
    <dgm:pt modelId="{86609D09-3394-4C2C-8DAB-467312F63E73}" type="parTrans" cxnId="{56858776-CAD1-4923-A350-3F635D046CC4}">
      <dgm:prSet/>
      <dgm:spPr/>
      <dgm:t>
        <a:bodyPr/>
        <a:lstStyle/>
        <a:p>
          <a:endParaRPr lang="en-US"/>
        </a:p>
      </dgm:t>
    </dgm:pt>
    <dgm:pt modelId="{3425F9C2-B36A-4E1E-B939-54DBBB19C56A}" type="sibTrans" cxnId="{56858776-CAD1-4923-A350-3F635D046CC4}">
      <dgm:prSet/>
      <dgm:spPr/>
      <dgm:t>
        <a:bodyPr/>
        <a:lstStyle/>
        <a:p>
          <a:endParaRPr lang="en-US"/>
        </a:p>
      </dgm:t>
    </dgm:pt>
    <dgm:pt modelId="{D5074455-5086-4331-932F-C64C8633DFF3}">
      <dgm:prSet phldrT="[Text]"/>
      <dgm:spPr/>
      <dgm:t>
        <a:bodyPr/>
        <a:lstStyle/>
        <a:p>
          <a:r>
            <a:rPr lang="en-US" dirty="0"/>
            <a:t>Broken</a:t>
          </a:r>
        </a:p>
      </dgm:t>
    </dgm:pt>
    <dgm:pt modelId="{CEEC3812-0D21-4940-B338-0AED004955C8}" type="parTrans" cxnId="{44564803-ECF7-4A5D-84EB-AC2BB30DB672}">
      <dgm:prSet/>
      <dgm:spPr/>
      <dgm:t>
        <a:bodyPr/>
        <a:lstStyle/>
        <a:p>
          <a:endParaRPr lang="en-US"/>
        </a:p>
      </dgm:t>
    </dgm:pt>
    <dgm:pt modelId="{5A3362F5-D340-44C4-97E3-94D16062B9A3}" type="sibTrans" cxnId="{44564803-ECF7-4A5D-84EB-AC2BB30DB672}">
      <dgm:prSet/>
      <dgm:spPr/>
      <dgm:t>
        <a:bodyPr/>
        <a:lstStyle/>
        <a:p>
          <a:endParaRPr lang="en-US"/>
        </a:p>
      </dgm:t>
    </dgm:pt>
    <dgm:pt modelId="{A714F2FB-C95C-4377-BC02-DF85CC48070C}">
      <dgm:prSet phldrT="[Text]"/>
      <dgm:spPr/>
      <dgm:t>
        <a:bodyPr/>
        <a:lstStyle/>
        <a:p>
          <a:r>
            <a:rPr lang="en-US" dirty="0"/>
            <a:t>Bolt</a:t>
          </a:r>
        </a:p>
      </dgm:t>
    </dgm:pt>
    <dgm:pt modelId="{DA6517FA-A478-48D6-92AD-BE9D7EEC974B}" type="parTrans" cxnId="{D835B463-7EF5-4C2C-8D72-E125A46D46A2}">
      <dgm:prSet/>
      <dgm:spPr/>
      <dgm:t>
        <a:bodyPr/>
        <a:lstStyle/>
        <a:p>
          <a:endParaRPr lang="en-US"/>
        </a:p>
      </dgm:t>
    </dgm:pt>
    <dgm:pt modelId="{7690F0E2-64E1-4D96-83E4-DEC35E90F414}" type="sibTrans" cxnId="{D835B463-7EF5-4C2C-8D72-E125A46D46A2}">
      <dgm:prSet/>
      <dgm:spPr/>
      <dgm:t>
        <a:bodyPr/>
        <a:lstStyle/>
        <a:p>
          <a:endParaRPr lang="en-US"/>
        </a:p>
      </dgm:t>
    </dgm:pt>
    <dgm:pt modelId="{C39895F4-40D8-4CCC-AC58-8D362A979330}">
      <dgm:prSet phldrT="[Text]"/>
      <dgm:spPr/>
      <dgm:t>
        <a:bodyPr/>
        <a:lstStyle/>
        <a:p>
          <a:r>
            <a:rPr lang="en-US" dirty="0"/>
            <a:t>Guard</a:t>
          </a:r>
        </a:p>
      </dgm:t>
    </dgm:pt>
    <dgm:pt modelId="{F0FBF64E-4341-49FC-9E65-E79B061CB67B}" type="parTrans" cxnId="{8E1D7EF0-3BDB-4F83-A15D-043A35FC0CC0}">
      <dgm:prSet/>
      <dgm:spPr/>
      <dgm:t>
        <a:bodyPr/>
        <a:lstStyle/>
        <a:p>
          <a:endParaRPr lang="en-US"/>
        </a:p>
      </dgm:t>
    </dgm:pt>
    <dgm:pt modelId="{59B91425-38A7-4819-BF31-E5EF1C3A6886}" type="sibTrans" cxnId="{8E1D7EF0-3BDB-4F83-A15D-043A35FC0CC0}">
      <dgm:prSet/>
      <dgm:spPr/>
      <dgm:t>
        <a:bodyPr/>
        <a:lstStyle/>
        <a:p>
          <a:endParaRPr lang="en-US"/>
        </a:p>
      </dgm:t>
    </dgm:pt>
    <dgm:pt modelId="{85630A38-EB9C-4431-96C9-B11873D388EE}">
      <dgm:prSet phldrT="[Text]"/>
      <dgm:spPr/>
      <dgm:t>
        <a:bodyPr/>
        <a:lstStyle/>
        <a:p>
          <a:r>
            <a:rPr lang="en-US" dirty="0"/>
            <a:t>Mill</a:t>
          </a:r>
        </a:p>
      </dgm:t>
    </dgm:pt>
    <dgm:pt modelId="{6008B131-4E22-416B-BFD4-BC47C7EBD841}" type="parTrans" cxnId="{B13A353E-D954-4B0C-B730-35EB7E66D079}">
      <dgm:prSet/>
      <dgm:spPr/>
      <dgm:t>
        <a:bodyPr/>
        <a:lstStyle/>
        <a:p>
          <a:endParaRPr lang="en-US"/>
        </a:p>
      </dgm:t>
    </dgm:pt>
    <dgm:pt modelId="{20851592-5CD8-46CE-948A-1350279F0FEC}" type="sibTrans" cxnId="{B13A353E-D954-4B0C-B730-35EB7E66D079}">
      <dgm:prSet/>
      <dgm:spPr/>
      <dgm:t>
        <a:bodyPr/>
        <a:lstStyle/>
        <a:p>
          <a:endParaRPr lang="en-US"/>
        </a:p>
      </dgm:t>
    </dgm:pt>
    <dgm:pt modelId="{826966B0-36E9-413B-9A01-003CD99A5A09}">
      <dgm:prSet phldrT="[Text]"/>
      <dgm:spPr/>
      <dgm:t>
        <a:bodyPr/>
        <a:lstStyle/>
        <a:p>
          <a:r>
            <a:rPr lang="en-US" dirty="0"/>
            <a:t>…</a:t>
          </a:r>
        </a:p>
      </dgm:t>
    </dgm:pt>
    <dgm:pt modelId="{69814284-ADDB-4383-B735-32AED6C72047}" type="parTrans" cxnId="{6E7E31E3-9653-4252-B757-467854F39465}">
      <dgm:prSet/>
      <dgm:spPr/>
      <dgm:t>
        <a:bodyPr/>
        <a:lstStyle/>
        <a:p>
          <a:endParaRPr lang="en-US"/>
        </a:p>
      </dgm:t>
    </dgm:pt>
    <dgm:pt modelId="{5F4A3535-75E1-4307-9E85-7F1E46FFF31A}" type="sibTrans" cxnId="{6E7E31E3-9653-4252-B757-467854F39465}">
      <dgm:prSet/>
      <dgm:spPr/>
      <dgm:t>
        <a:bodyPr/>
        <a:lstStyle/>
        <a:p>
          <a:endParaRPr lang="en-US"/>
        </a:p>
      </dgm:t>
    </dgm:pt>
    <dgm:pt modelId="{69B584D5-5927-4A66-A804-D7B6D6FA7D56}">
      <dgm:prSet phldrT="[Text]"/>
      <dgm:spPr/>
      <dgm:t>
        <a:bodyPr/>
        <a:lstStyle/>
        <a:p>
          <a:r>
            <a:rPr lang="en-US" dirty="0"/>
            <a:t>…</a:t>
          </a:r>
        </a:p>
      </dgm:t>
    </dgm:pt>
    <dgm:pt modelId="{AFED420D-24A5-435C-B7F5-AF3B82B0F7C9}" type="parTrans" cxnId="{EFDB7F34-8CF5-4850-A7C7-98CCB901FBFE}">
      <dgm:prSet/>
      <dgm:spPr/>
      <dgm:t>
        <a:bodyPr/>
        <a:lstStyle/>
        <a:p>
          <a:endParaRPr lang="en-US"/>
        </a:p>
      </dgm:t>
    </dgm:pt>
    <dgm:pt modelId="{89A995CD-6A0A-4C69-8B70-E133AE0295B9}" type="sibTrans" cxnId="{EFDB7F34-8CF5-4850-A7C7-98CCB901FBFE}">
      <dgm:prSet/>
      <dgm:spPr/>
      <dgm:t>
        <a:bodyPr/>
        <a:lstStyle/>
        <a:p>
          <a:endParaRPr lang="en-US"/>
        </a:p>
      </dgm:t>
    </dgm:pt>
    <dgm:pt modelId="{89620500-9D71-4FB4-8E62-6482E6E3D5E8}">
      <dgm:prSet phldrT="[Text]"/>
      <dgm:spPr/>
      <dgm:t>
        <a:bodyPr/>
        <a:lstStyle/>
        <a:p>
          <a:r>
            <a:rPr lang="en-US" dirty="0"/>
            <a:t>…</a:t>
          </a:r>
        </a:p>
      </dgm:t>
    </dgm:pt>
    <dgm:pt modelId="{B5763B8D-224C-47A5-BC47-0DD3C64558DC}" type="parTrans" cxnId="{4B16DEA9-3A27-4AF7-AAE9-59523A1BADC2}">
      <dgm:prSet/>
      <dgm:spPr/>
      <dgm:t>
        <a:bodyPr/>
        <a:lstStyle/>
        <a:p>
          <a:endParaRPr lang="en-US"/>
        </a:p>
      </dgm:t>
    </dgm:pt>
    <dgm:pt modelId="{F493D0E2-A324-4820-8214-37A11B2EECD3}" type="sibTrans" cxnId="{4B16DEA9-3A27-4AF7-AAE9-59523A1BADC2}">
      <dgm:prSet/>
      <dgm:spPr/>
      <dgm:t>
        <a:bodyPr/>
        <a:lstStyle/>
        <a:p>
          <a:endParaRPr lang="en-US"/>
        </a:p>
      </dgm:t>
    </dgm:pt>
    <dgm:pt modelId="{BDD32F14-10C4-4175-BBBF-90CE169DC326}">
      <dgm:prSet phldrT="[Text]"/>
      <dgm:spPr/>
      <dgm:t>
        <a:bodyPr/>
        <a:lstStyle/>
        <a:p>
          <a:r>
            <a:rPr lang="en-US" dirty="0"/>
            <a:t>Aging</a:t>
          </a:r>
        </a:p>
      </dgm:t>
    </dgm:pt>
    <dgm:pt modelId="{28FE3D10-B623-4990-8C90-10DE1A44A2F7}" type="parTrans" cxnId="{53C46AFD-5B8A-4FD6-9D42-DC2B251377B0}">
      <dgm:prSet/>
      <dgm:spPr/>
      <dgm:t>
        <a:bodyPr/>
        <a:lstStyle/>
        <a:p>
          <a:endParaRPr lang="en-US"/>
        </a:p>
      </dgm:t>
    </dgm:pt>
    <dgm:pt modelId="{4216993C-FDBE-4F0B-A968-2A5D24902B98}" type="sibTrans" cxnId="{53C46AFD-5B8A-4FD6-9D42-DC2B251377B0}">
      <dgm:prSet/>
      <dgm:spPr/>
      <dgm:t>
        <a:bodyPr/>
        <a:lstStyle/>
        <a:p>
          <a:endParaRPr lang="en-US"/>
        </a:p>
      </dgm:t>
    </dgm:pt>
    <dgm:pt modelId="{6F71AAF7-B53F-4359-A6EE-22FD47228072}">
      <dgm:prSet phldrT="[Text]"/>
      <dgm:spPr/>
      <dgm:t>
        <a:bodyPr/>
        <a:lstStyle/>
        <a:p>
          <a:r>
            <a:rPr lang="en-US" dirty="0"/>
            <a:t>Improper installation</a:t>
          </a:r>
        </a:p>
      </dgm:t>
    </dgm:pt>
    <dgm:pt modelId="{FFD61776-9474-46D9-841A-82F89A5B733F}" type="parTrans" cxnId="{1A399205-3DE9-440B-BFBA-0CF745C2E913}">
      <dgm:prSet/>
      <dgm:spPr/>
      <dgm:t>
        <a:bodyPr/>
        <a:lstStyle/>
        <a:p>
          <a:endParaRPr lang="en-US"/>
        </a:p>
      </dgm:t>
    </dgm:pt>
    <dgm:pt modelId="{1708ACAD-84D4-45FD-A48E-24ED3551F7FC}" type="sibTrans" cxnId="{1A399205-3DE9-440B-BFBA-0CF745C2E913}">
      <dgm:prSet/>
      <dgm:spPr/>
      <dgm:t>
        <a:bodyPr/>
        <a:lstStyle/>
        <a:p>
          <a:endParaRPr lang="en-US"/>
        </a:p>
      </dgm:t>
    </dgm:pt>
    <dgm:pt modelId="{C56A103B-E0EC-44CE-A1FF-80AD4FEED5D1}">
      <dgm:prSet phldrT="[Text]"/>
      <dgm:spPr/>
      <dgm:t>
        <a:bodyPr/>
        <a:lstStyle/>
        <a:p>
          <a:r>
            <a:rPr lang="en-US" dirty="0"/>
            <a:t>Lack of lubrication</a:t>
          </a:r>
        </a:p>
      </dgm:t>
    </dgm:pt>
    <dgm:pt modelId="{40F870BC-613F-445D-84EF-80AC60D23DD0}" type="parTrans" cxnId="{9DDDA540-7748-4163-9079-BB5DF0B19480}">
      <dgm:prSet/>
      <dgm:spPr/>
      <dgm:t>
        <a:bodyPr/>
        <a:lstStyle/>
        <a:p>
          <a:endParaRPr lang="en-US"/>
        </a:p>
      </dgm:t>
    </dgm:pt>
    <dgm:pt modelId="{A6E64236-4065-40B1-A061-DFD289B73DFF}" type="sibTrans" cxnId="{9DDDA540-7748-4163-9079-BB5DF0B19480}">
      <dgm:prSet/>
      <dgm:spPr/>
      <dgm:t>
        <a:bodyPr/>
        <a:lstStyle/>
        <a:p>
          <a:endParaRPr lang="en-US"/>
        </a:p>
      </dgm:t>
    </dgm:pt>
    <dgm:pt modelId="{B421468A-A29B-4444-B142-B306A9DD119A}">
      <dgm:prSet phldrT="[Text]"/>
      <dgm:spPr/>
      <dgm:t>
        <a:bodyPr/>
        <a:lstStyle/>
        <a:p>
          <a:r>
            <a:rPr lang="en-US" dirty="0"/>
            <a:t>Misaligned</a:t>
          </a:r>
        </a:p>
      </dgm:t>
    </dgm:pt>
    <dgm:pt modelId="{9401F8D6-F964-43DC-AAE9-914E2A5F844B}" type="parTrans" cxnId="{13AA86D2-C950-4713-A446-F2DD50FD5C33}">
      <dgm:prSet/>
      <dgm:spPr/>
      <dgm:t>
        <a:bodyPr/>
        <a:lstStyle/>
        <a:p>
          <a:endParaRPr lang="en-US"/>
        </a:p>
      </dgm:t>
    </dgm:pt>
    <dgm:pt modelId="{FE095A6A-A147-4AB3-BE09-6F9F97E5CA1B}" type="sibTrans" cxnId="{13AA86D2-C950-4713-A446-F2DD50FD5C33}">
      <dgm:prSet/>
      <dgm:spPr/>
      <dgm:t>
        <a:bodyPr/>
        <a:lstStyle/>
        <a:p>
          <a:endParaRPr lang="en-US"/>
        </a:p>
      </dgm:t>
    </dgm:pt>
    <dgm:pt modelId="{0DFBAEE8-8328-4E69-B2BE-F41629CEA34B}">
      <dgm:prSet phldrT="[Text]"/>
      <dgm:spPr/>
      <dgm:t>
        <a:bodyPr/>
        <a:lstStyle/>
        <a:p>
          <a:r>
            <a:rPr lang="en-US" dirty="0"/>
            <a:t>Mechanical seizure</a:t>
          </a:r>
        </a:p>
      </dgm:t>
    </dgm:pt>
    <dgm:pt modelId="{1BDD9798-0C79-447B-8CD5-8F1DA81CB5E9}" type="parTrans" cxnId="{8C80415B-372F-427B-9AC0-2C45EC2B9549}">
      <dgm:prSet/>
      <dgm:spPr/>
      <dgm:t>
        <a:bodyPr/>
        <a:lstStyle/>
        <a:p>
          <a:endParaRPr lang="en-US"/>
        </a:p>
      </dgm:t>
    </dgm:pt>
    <dgm:pt modelId="{5C8D2C9F-F192-4E70-A8F7-D7F186843869}" type="sibTrans" cxnId="{8C80415B-372F-427B-9AC0-2C45EC2B9549}">
      <dgm:prSet/>
      <dgm:spPr/>
      <dgm:t>
        <a:bodyPr/>
        <a:lstStyle/>
        <a:p>
          <a:endParaRPr lang="en-US"/>
        </a:p>
      </dgm:t>
    </dgm:pt>
    <dgm:pt modelId="{648BF4DB-7505-4A42-8A92-72D96F644692}">
      <dgm:prSet phldrT="[Text]"/>
      <dgm:spPr/>
      <dgm:t>
        <a:bodyPr/>
        <a:lstStyle/>
        <a:p>
          <a:r>
            <a:rPr lang="en-US" dirty="0"/>
            <a:t>Misaligned</a:t>
          </a:r>
        </a:p>
      </dgm:t>
    </dgm:pt>
    <dgm:pt modelId="{C7975506-05EC-409E-A0F4-E71369E77F53}" type="parTrans" cxnId="{8862111C-A202-4B3D-9E28-DE9ADAD85EA3}">
      <dgm:prSet/>
      <dgm:spPr/>
      <dgm:t>
        <a:bodyPr/>
        <a:lstStyle/>
        <a:p>
          <a:endParaRPr lang="en-US"/>
        </a:p>
      </dgm:t>
    </dgm:pt>
    <dgm:pt modelId="{D0E2789E-1A01-4D16-9BEF-294D6A9C568A}" type="sibTrans" cxnId="{8862111C-A202-4B3D-9E28-DE9ADAD85EA3}">
      <dgm:prSet/>
      <dgm:spPr/>
      <dgm:t>
        <a:bodyPr/>
        <a:lstStyle/>
        <a:p>
          <a:endParaRPr lang="en-US"/>
        </a:p>
      </dgm:t>
    </dgm:pt>
    <dgm:pt modelId="{7730DA1E-EB44-4033-9541-8926C325623C}">
      <dgm:prSet phldrT="[Text]"/>
      <dgm:spPr/>
      <dgm:t>
        <a:bodyPr/>
        <a:lstStyle/>
        <a:p>
          <a:r>
            <a:rPr lang="en-US" dirty="0"/>
            <a:t>Set screw missing, loose</a:t>
          </a:r>
        </a:p>
      </dgm:t>
    </dgm:pt>
    <dgm:pt modelId="{6D6D1D89-5A2C-4F36-BD4F-129241A72E73}" type="parTrans" cxnId="{BFED496A-8E40-4E19-B58C-7DAF4149A45C}">
      <dgm:prSet/>
      <dgm:spPr/>
      <dgm:t>
        <a:bodyPr/>
        <a:lstStyle/>
        <a:p>
          <a:endParaRPr lang="en-US"/>
        </a:p>
      </dgm:t>
    </dgm:pt>
    <dgm:pt modelId="{1AF72D05-F7C9-4995-98F5-17797464E622}" type="sibTrans" cxnId="{BFED496A-8E40-4E19-B58C-7DAF4149A45C}">
      <dgm:prSet/>
      <dgm:spPr/>
      <dgm:t>
        <a:bodyPr/>
        <a:lstStyle/>
        <a:p>
          <a:endParaRPr lang="en-US"/>
        </a:p>
      </dgm:t>
    </dgm:pt>
    <dgm:pt modelId="{8684A48A-E44E-44F4-9CDA-8E5C674D991D}">
      <dgm:prSet phldrT="[Text]"/>
      <dgm:spPr/>
      <dgm:t>
        <a:bodyPr/>
        <a:lstStyle/>
        <a:p>
          <a:r>
            <a:rPr lang="en-US" dirty="0"/>
            <a:t>Shock loading</a:t>
          </a:r>
        </a:p>
      </dgm:t>
    </dgm:pt>
    <dgm:pt modelId="{70AF70B7-4D34-4680-8377-AC0E7E957D2F}" type="parTrans" cxnId="{9C899128-7A26-4B8B-A831-48E4BF5850F2}">
      <dgm:prSet/>
      <dgm:spPr/>
      <dgm:t>
        <a:bodyPr/>
        <a:lstStyle/>
        <a:p>
          <a:endParaRPr lang="en-US"/>
        </a:p>
      </dgm:t>
    </dgm:pt>
    <dgm:pt modelId="{52123E45-1D8A-4EBF-B60C-505FBA440F5F}" type="sibTrans" cxnId="{9C899128-7A26-4B8B-A831-48E4BF5850F2}">
      <dgm:prSet/>
      <dgm:spPr/>
      <dgm:t>
        <a:bodyPr/>
        <a:lstStyle/>
        <a:p>
          <a:endParaRPr lang="en-US"/>
        </a:p>
      </dgm:t>
    </dgm:pt>
    <dgm:pt modelId="{6EDE96B3-5F66-4D24-9128-A0F24345DE6B}">
      <dgm:prSet phldrT="[Text]"/>
      <dgm:spPr/>
      <dgm:t>
        <a:bodyPr/>
        <a:lstStyle/>
        <a:p>
          <a:r>
            <a:rPr lang="en-US" dirty="0"/>
            <a:t>…</a:t>
          </a:r>
        </a:p>
      </dgm:t>
    </dgm:pt>
    <dgm:pt modelId="{FAB612C4-ACEB-47DE-96C1-8EA79DB82864}" type="parTrans" cxnId="{5892D4D3-5339-4E2D-9E47-8D30635A914D}">
      <dgm:prSet/>
      <dgm:spPr/>
      <dgm:t>
        <a:bodyPr/>
        <a:lstStyle/>
        <a:p>
          <a:endParaRPr lang="en-US"/>
        </a:p>
      </dgm:t>
    </dgm:pt>
    <dgm:pt modelId="{433AE4C5-46BD-49FC-B0C3-9B5222CCB23C}" type="sibTrans" cxnId="{5892D4D3-5339-4E2D-9E47-8D30635A914D}">
      <dgm:prSet/>
      <dgm:spPr/>
      <dgm:t>
        <a:bodyPr/>
        <a:lstStyle/>
        <a:p>
          <a:endParaRPr lang="en-US"/>
        </a:p>
      </dgm:t>
    </dgm:pt>
    <dgm:pt modelId="{987D05AA-C0B2-4E46-B5B8-DFC4F550EFB1}" type="pres">
      <dgm:prSet presAssocID="{B16C3189-5B9A-41ED-8EE5-3FE8EB489B5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4D9190C-CB9C-4ACF-99CA-1610F2FEDDC0}" type="pres">
      <dgm:prSet presAssocID="{DC046A4B-2EE7-4718-A81C-5F67483C5A42}" presName="root1" presStyleCnt="0"/>
      <dgm:spPr/>
    </dgm:pt>
    <dgm:pt modelId="{95F7AC07-5942-4E62-9FB4-59DEA510F147}" type="pres">
      <dgm:prSet presAssocID="{DC046A4B-2EE7-4718-A81C-5F67483C5A42}" presName="LevelOneTextNode" presStyleLbl="node0" presStyleIdx="0" presStyleCnt="1">
        <dgm:presLayoutVars>
          <dgm:chPref val="3"/>
        </dgm:presLayoutVars>
      </dgm:prSet>
      <dgm:spPr/>
    </dgm:pt>
    <dgm:pt modelId="{12C693B9-9815-4214-97FB-E448DEFB3304}" type="pres">
      <dgm:prSet presAssocID="{DC046A4B-2EE7-4718-A81C-5F67483C5A42}" presName="level2hierChild" presStyleCnt="0"/>
      <dgm:spPr/>
    </dgm:pt>
    <dgm:pt modelId="{7F89F86F-26C9-473D-A3DB-31BB19FFA9B9}" type="pres">
      <dgm:prSet presAssocID="{3B14CFD8-3FF9-4CCB-9348-5354D7311036}" presName="conn2-1" presStyleLbl="parChTrans1D2" presStyleIdx="0" presStyleCnt="4"/>
      <dgm:spPr/>
    </dgm:pt>
    <dgm:pt modelId="{22D044AB-A9DA-4D27-ACC8-BDBF32A7763A}" type="pres">
      <dgm:prSet presAssocID="{3B14CFD8-3FF9-4CCB-9348-5354D7311036}" presName="connTx" presStyleLbl="parChTrans1D2" presStyleIdx="0" presStyleCnt="4"/>
      <dgm:spPr/>
    </dgm:pt>
    <dgm:pt modelId="{200212FF-B0A1-4C8A-BA06-BD1A583E124B}" type="pres">
      <dgm:prSet presAssocID="{19EC2B47-A0ED-4BA6-8E74-847A2F496B71}" presName="root2" presStyleCnt="0"/>
      <dgm:spPr/>
    </dgm:pt>
    <dgm:pt modelId="{8777554E-9D54-40E6-BE31-54B981EE8142}" type="pres">
      <dgm:prSet presAssocID="{19EC2B47-A0ED-4BA6-8E74-847A2F496B71}" presName="LevelTwoTextNode" presStyleLbl="node2" presStyleIdx="0" presStyleCnt="4">
        <dgm:presLayoutVars>
          <dgm:chPref val="3"/>
        </dgm:presLayoutVars>
      </dgm:prSet>
      <dgm:spPr/>
    </dgm:pt>
    <dgm:pt modelId="{8191A7FE-62E4-4669-94E3-303207C04168}" type="pres">
      <dgm:prSet presAssocID="{19EC2B47-A0ED-4BA6-8E74-847A2F496B71}" presName="level3hierChild" presStyleCnt="0"/>
      <dgm:spPr/>
    </dgm:pt>
    <dgm:pt modelId="{4F1FACD8-7340-4948-8917-918C8F67F566}" type="pres">
      <dgm:prSet presAssocID="{86609D09-3394-4C2C-8DAB-467312F63E73}" presName="conn2-1" presStyleLbl="parChTrans1D3" presStyleIdx="0" presStyleCnt="5"/>
      <dgm:spPr/>
    </dgm:pt>
    <dgm:pt modelId="{1D768E07-B466-48D7-A3E3-D0EA23E3C85C}" type="pres">
      <dgm:prSet presAssocID="{86609D09-3394-4C2C-8DAB-467312F63E73}" presName="connTx" presStyleLbl="parChTrans1D3" presStyleIdx="0" presStyleCnt="5"/>
      <dgm:spPr/>
    </dgm:pt>
    <dgm:pt modelId="{1C44F34B-3BEF-43EB-B12D-8F1A40768602}" type="pres">
      <dgm:prSet presAssocID="{4AF76AC4-6324-45E8-A84D-AACC416F668B}" presName="root2" presStyleCnt="0"/>
      <dgm:spPr/>
    </dgm:pt>
    <dgm:pt modelId="{A1773A87-AE06-4C57-9D80-7655A77EA5A9}" type="pres">
      <dgm:prSet presAssocID="{4AF76AC4-6324-45E8-A84D-AACC416F668B}" presName="LevelTwoTextNode" presStyleLbl="node3" presStyleIdx="0" presStyleCnt="5">
        <dgm:presLayoutVars>
          <dgm:chPref val="3"/>
        </dgm:presLayoutVars>
      </dgm:prSet>
      <dgm:spPr/>
    </dgm:pt>
    <dgm:pt modelId="{13F46A8C-3C8F-48A5-B6DC-C7B453E70435}" type="pres">
      <dgm:prSet presAssocID="{4AF76AC4-6324-45E8-A84D-AACC416F668B}" presName="level3hierChild" presStyleCnt="0"/>
      <dgm:spPr/>
    </dgm:pt>
    <dgm:pt modelId="{93ECC8C6-5E40-4B88-9A4A-9DC678CAEBC8}" type="pres">
      <dgm:prSet presAssocID="{28FE3D10-B623-4990-8C90-10DE1A44A2F7}" presName="conn2-1" presStyleLbl="parChTrans1D4" presStyleIdx="0" presStyleCnt="9"/>
      <dgm:spPr/>
    </dgm:pt>
    <dgm:pt modelId="{6F3DBAE7-E0B6-46C9-81F3-1C8D61C66EC0}" type="pres">
      <dgm:prSet presAssocID="{28FE3D10-B623-4990-8C90-10DE1A44A2F7}" presName="connTx" presStyleLbl="parChTrans1D4" presStyleIdx="0" presStyleCnt="9"/>
      <dgm:spPr/>
    </dgm:pt>
    <dgm:pt modelId="{B8662E3F-78D8-41BC-A80F-C87AC35BC6D7}" type="pres">
      <dgm:prSet presAssocID="{BDD32F14-10C4-4175-BBBF-90CE169DC326}" presName="root2" presStyleCnt="0"/>
      <dgm:spPr/>
    </dgm:pt>
    <dgm:pt modelId="{090E32CB-BBC0-4C1D-A455-97ADEEE846C3}" type="pres">
      <dgm:prSet presAssocID="{BDD32F14-10C4-4175-BBBF-90CE169DC326}" presName="LevelTwoTextNode" presStyleLbl="node4" presStyleIdx="0" presStyleCnt="9">
        <dgm:presLayoutVars>
          <dgm:chPref val="3"/>
        </dgm:presLayoutVars>
      </dgm:prSet>
      <dgm:spPr/>
    </dgm:pt>
    <dgm:pt modelId="{B716E3A5-E095-4DED-AA29-293B6C51E062}" type="pres">
      <dgm:prSet presAssocID="{BDD32F14-10C4-4175-BBBF-90CE169DC326}" presName="level3hierChild" presStyleCnt="0"/>
      <dgm:spPr/>
    </dgm:pt>
    <dgm:pt modelId="{1E9A6ADF-C680-4520-8B31-B657A3A58BDC}" type="pres">
      <dgm:prSet presAssocID="{FFD61776-9474-46D9-841A-82F89A5B733F}" presName="conn2-1" presStyleLbl="parChTrans1D4" presStyleIdx="1" presStyleCnt="9"/>
      <dgm:spPr/>
    </dgm:pt>
    <dgm:pt modelId="{7D4156AB-4561-4358-93F5-EE30E06E1A34}" type="pres">
      <dgm:prSet presAssocID="{FFD61776-9474-46D9-841A-82F89A5B733F}" presName="connTx" presStyleLbl="parChTrans1D4" presStyleIdx="1" presStyleCnt="9"/>
      <dgm:spPr/>
    </dgm:pt>
    <dgm:pt modelId="{33AE3293-B614-42C5-B40F-8EE46A3D1604}" type="pres">
      <dgm:prSet presAssocID="{6F71AAF7-B53F-4359-A6EE-22FD47228072}" presName="root2" presStyleCnt="0"/>
      <dgm:spPr/>
    </dgm:pt>
    <dgm:pt modelId="{13D57E4C-895D-4CDF-86B9-3630F26588CD}" type="pres">
      <dgm:prSet presAssocID="{6F71AAF7-B53F-4359-A6EE-22FD47228072}" presName="LevelTwoTextNode" presStyleLbl="node4" presStyleIdx="1" presStyleCnt="9">
        <dgm:presLayoutVars>
          <dgm:chPref val="3"/>
        </dgm:presLayoutVars>
      </dgm:prSet>
      <dgm:spPr/>
    </dgm:pt>
    <dgm:pt modelId="{1B048DA3-BD5C-4766-90F9-4CB38C9F2F9F}" type="pres">
      <dgm:prSet presAssocID="{6F71AAF7-B53F-4359-A6EE-22FD47228072}" presName="level3hierChild" presStyleCnt="0"/>
      <dgm:spPr/>
    </dgm:pt>
    <dgm:pt modelId="{8D0BB13A-5410-42DA-BAEF-0642FD6C19B9}" type="pres">
      <dgm:prSet presAssocID="{40F870BC-613F-445D-84EF-80AC60D23DD0}" presName="conn2-1" presStyleLbl="parChTrans1D4" presStyleIdx="2" presStyleCnt="9"/>
      <dgm:spPr/>
    </dgm:pt>
    <dgm:pt modelId="{A318DA48-ADF8-45C4-B23B-34E20D77B812}" type="pres">
      <dgm:prSet presAssocID="{40F870BC-613F-445D-84EF-80AC60D23DD0}" presName="connTx" presStyleLbl="parChTrans1D4" presStyleIdx="2" presStyleCnt="9"/>
      <dgm:spPr/>
    </dgm:pt>
    <dgm:pt modelId="{340FB891-1E80-4620-BE8B-43F6FDA64125}" type="pres">
      <dgm:prSet presAssocID="{C56A103B-E0EC-44CE-A1FF-80AD4FEED5D1}" presName="root2" presStyleCnt="0"/>
      <dgm:spPr/>
    </dgm:pt>
    <dgm:pt modelId="{2160EDFD-85C4-45CF-AE4E-4A6073ED0CFA}" type="pres">
      <dgm:prSet presAssocID="{C56A103B-E0EC-44CE-A1FF-80AD4FEED5D1}" presName="LevelTwoTextNode" presStyleLbl="node4" presStyleIdx="2" presStyleCnt="9">
        <dgm:presLayoutVars>
          <dgm:chPref val="3"/>
        </dgm:presLayoutVars>
      </dgm:prSet>
      <dgm:spPr/>
    </dgm:pt>
    <dgm:pt modelId="{6794F3D9-EF2A-450A-A8AB-55ABB4922FDE}" type="pres">
      <dgm:prSet presAssocID="{C56A103B-E0EC-44CE-A1FF-80AD4FEED5D1}" presName="level3hierChild" presStyleCnt="0"/>
      <dgm:spPr/>
    </dgm:pt>
    <dgm:pt modelId="{2DF0C635-6954-412B-A8D3-7488A16C87F4}" type="pres">
      <dgm:prSet presAssocID="{9401F8D6-F964-43DC-AAE9-914E2A5F844B}" presName="conn2-1" presStyleLbl="parChTrans1D4" presStyleIdx="3" presStyleCnt="9"/>
      <dgm:spPr/>
    </dgm:pt>
    <dgm:pt modelId="{D2721707-8788-4578-85D6-59EEFC641A1F}" type="pres">
      <dgm:prSet presAssocID="{9401F8D6-F964-43DC-AAE9-914E2A5F844B}" presName="connTx" presStyleLbl="parChTrans1D4" presStyleIdx="3" presStyleCnt="9"/>
      <dgm:spPr/>
    </dgm:pt>
    <dgm:pt modelId="{098B5219-FFF7-4A8D-B38A-87F8B3CE3E07}" type="pres">
      <dgm:prSet presAssocID="{B421468A-A29B-4444-B142-B306A9DD119A}" presName="root2" presStyleCnt="0"/>
      <dgm:spPr/>
    </dgm:pt>
    <dgm:pt modelId="{58C80403-4E62-4A49-A0F1-2A224CE37EC8}" type="pres">
      <dgm:prSet presAssocID="{B421468A-A29B-4444-B142-B306A9DD119A}" presName="LevelTwoTextNode" presStyleLbl="node4" presStyleIdx="3" presStyleCnt="9">
        <dgm:presLayoutVars>
          <dgm:chPref val="3"/>
        </dgm:presLayoutVars>
      </dgm:prSet>
      <dgm:spPr/>
    </dgm:pt>
    <dgm:pt modelId="{AC85EE46-1AD0-4F64-9250-EE32DC4519FF}" type="pres">
      <dgm:prSet presAssocID="{B421468A-A29B-4444-B142-B306A9DD119A}" presName="level3hierChild" presStyleCnt="0"/>
      <dgm:spPr/>
    </dgm:pt>
    <dgm:pt modelId="{E8D1A042-4AA3-4AEF-A087-8F2FAC052EF2}" type="pres">
      <dgm:prSet presAssocID="{CEEC3812-0D21-4940-B338-0AED004955C8}" presName="conn2-1" presStyleLbl="parChTrans1D3" presStyleIdx="1" presStyleCnt="5"/>
      <dgm:spPr/>
    </dgm:pt>
    <dgm:pt modelId="{7E05B1C1-52FC-484D-87D2-976ED58E983E}" type="pres">
      <dgm:prSet presAssocID="{CEEC3812-0D21-4940-B338-0AED004955C8}" presName="connTx" presStyleLbl="parChTrans1D3" presStyleIdx="1" presStyleCnt="5"/>
      <dgm:spPr/>
    </dgm:pt>
    <dgm:pt modelId="{0FF5089A-916E-4182-B9A6-2104974F0BE9}" type="pres">
      <dgm:prSet presAssocID="{D5074455-5086-4331-932F-C64C8633DFF3}" presName="root2" presStyleCnt="0"/>
      <dgm:spPr/>
    </dgm:pt>
    <dgm:pt modelId="{AF235801-FE1D-478B-B84A-13D0C56890B6}" type="pres">
      <dgm:prSet presAssocID="{D5074455-5086-4331-932F-C64C8633DFF3}" presName="LevelTwoTextNode" presStyleLbl="node3" presStyleIdx="1" presStyleCnt="5">
        <dgm:presLayoutVars>
          <dgm:chPref val="3"/>
        </dgm:presLayoutVars>
      </dgm:prSet>
      <dgm:spPr/>
    </dgm:pt>
    <dgm:pt modelId="{86D01E9F-DCD2-42BD-AABA-4BE1BE08D340}" type="pres">
      <dgm:prSet presAssocID="{D5074455-5086-4331-932F-C64C8633DFF3}" presName="level3hierChild" presStyleCnt="0"/>
      <dgm:spPr/>
    </dgm:pt>
    <dgm:pt modelId="{BB6B84D8-7213-4A27-BD08-EC168276FE1B}" type="pres">
      <dgm:prSet presAssocID="{1BDD9798-0C79-447B-8CD5-8F1DA81CB5E9}" presName="conn2-1" presStyleLbl="parChTrans1D4" presStyleIdx="4" presStyleCnt="9"/>
      <dgm:spPr/>
    </dgm:pt>
    <dgm:pt modelId="{45B47C74-8D44-475B-ACE8-5CB92CA14587}" type="pres">
      <dgm:prSet presAssocID="{1BDD9798-0C79-447B-8CD5-8F1DA81CB5E9}" presName="connTx" presStyleLbl="parChTrans1D4" presStyleIdx="4" presStyleCnt="9"/>
      <dgm:spPr/>
    </dgm:pt>
    <dgm:pt modelId="{B1144177-6208-4040-AE0C-4F3DC4DDA205}" type="pres">
      <dgm:prSet presAssocID="{0DFBAEE8-8328-4E69-B2BE-F41629CEA34B}" presName="root2" presStyleCnt="0"/>
      <dgm:spPr/>
    </dgm:pt>
    <dgm:pt modelId="{F893C9CA-2525-4FAD-A52D-8342165C44B8}" type="pres">
      <dgm:prSet presAssocID="{0DFBAEE8-8328-4E69-B2BE-F41629CEA34B}" presName="LevelTwoTextNode" presStyleLbl="node4" presStyleIdx="4" presStyleCnt="9">
        <dgm:presLayoutVars>
          <dgm:chPref val="3"/>
        </dgm:presLayoutVars>
      </dgm:prSet>
      <dgm:spPr/>
    </dgm:pt>
    <dgm:pt modelId="{88B467AE-93B0-440C-9459-766BBF9C9091}" type="pres">
      <dgm:prSet presAssocID="{0DFBAEE8-8328-4E69-B2BE-F41629CEA34B}" presName="level3hierChild" presStyleCnt="0"/>
      <dgm:spPr/>
    </dgm:pt>
    <dgm:pt modelId="{22A3A1FC-CF16-4464-A3FC-1C72335C9603}" type="pres">
      <dgm:prSet presAssocID="{C7975506-05EC-409E-A0F4-E71369E77F53}" presName="conn2-1" presStyleLbl="parChTrans1D4" presStyleIdx="5" presStyleCnt="9"/>
      <dgm:spPr/>
    </dgm:pt>
    <dgm:pt modelId="{A6A74300-3D72-484A-BDD4-C2A036930722}" type="pres">
      <dgm:prSet presAssocID="{C7975506-05EC-409E-A0F4-E71369E77F53}" presName="connTx" presStyleLbl="parChTrans1D4" presStyleIdx="5" presStyleCnt="9"/>
      <dgm:spPr/>
    </dgm:pt>
    <dgm:pt modelId="{3A63A353-2393-4E06-822B-0F0173400E60}" type="pres">
      <dgm:prSet presAssocID="{648BF4DB-7505-4A42-8A92-72D96F644692}" presName="root2" presStyleCnt="0"/>
      <dgm:spPr/>
    </dgm:pt>
    <dgm:pt modelId="{AE33E672-DFE9-4864-BAE5-D92EB4871D54}" type="pres">
      <dgm:prSet presAssocID="{648BF4DB-7505-4A42-8A92-72D96F644692}" presName="LevelTwoTextNode" presStyleLbl="node4" presStyleIdx="5" presStyleCnt="9">
        <dgm:presLayoutVars>
          <dgm:chPref val="3"/>
        </dgm:presLayoutVars>
      </dgm:prSet>
      <dgm:spPr/>
    </dgm:pt>
    <dgm:pt modelId="{4178423C-1722-47DE-9B9F-6E95C97E82C6}" type="pres">
      <dgm:prSet presAssocID="{648BF4DB-7505-4A42-8A92-72D96F644692}" presName="level3hierChild" presStyleCnt="0"/>
      <dgm:spPr/>
    </dgm:pt>
    <dgm:pt modelId="{82E092A1-1E0A-4337-8992-EB4E21178B56}" type="pres">
      <dgm:prSet presAssocID="{6D6D1D89-5A2C-4F36-BD4F-129241A72E73}" presName="conn2-1" presStyleLbl="parChTrans1D4" presStyleIdx="6" presStyleCnt="9"/>
      <dgm:spPr/>
    </dgm:pt>
    <dgm:pt modelId="{6F8013AE-B5EC-4997-A9D9-08021BF1B507}" type="pres">
      <dgm:prSet presAssocID="{6D6D1D89-5A2C-4F36-BD4F-129241A72E73}" presName="connTx" presStyleLbl="parChTrans1D4" presStyleIdx="6" presStyleCnt="9"/>
      <dgm:spPr/>
    </dgm:pt>
    <dgm:pt modelId="{12321B8E-9408-4EDE-9F7B-A68C8108AEA8}" type="pres">
      <dgm:prSet presAssocID="{7730DA1E-EB44-4033-9541-8926C325623C}" presName="root2" presStyleCnt="0"/>
      <dgm:spPr/>
    </dgm:pt>
    <dgm:pt modelId="{A51E583E-B981-4138-854D-32646A0AE7E7}" type="pres">
      <dgm:prSet presAssocID="{7730DA1E-EB44-4033-9541-8926C325623C}" presName="LevelTwoTextNode" presStyleLbl="node4" presStyleIdx="6" presStyleCnt="9">
        <dgm:presLayoutVars>
          <dgm:chPref val="3"/>
        </dgm:presLayoutVars>
      </dgm:prSet>
      <dgm:spPr/>
    </dgm:pt>
    <dgm:pt modelId="{84D3A7C1-30D8-4B3C-9638-D5CCA8D6EF84}" type="pres">
      <dgm:prSet presAssocID="{7730DA1E-EB44-4033-9541-8926C325623C}" presName="level3hierChild" presStyleCnt="0"/>
      <dgm:spPr/>
    </dgm:pt>
    <dgm:pt modelId="{01CD2AFE-7A36-49D8-9856-7A93B5FB6186}" type="pres">
      <dgm:prSet presAssocID="{70AF70B7-4D34-4680-8377-AC0E7E957D2F}" presName="conn2-1" presStyleLbl="parChTrans1D4" presStyleIdx="7" presStyleCnt="9"/>
      <dgm:spPr/>
    </dgm:pt>
    <dgm:pt modelId="{E361E3D5-6BEC-47ED-A12B-E14218ED4E15}" type="pres">
      <dgm:prSet presAssocID="{70AF70B7-4D34-4680-8377-AC0E7E957D2F}" presName="connTx" presStyleLbl="parChTrans1D4" presStyleIdx="7" presStyleCnt="9"/>
      <dgm:spPr/>
    </dgm:pt>
    <dgm:pt modelId="{8FB15FF1-D453-4ED5-AC1F-1DE1D591B96A}" type="pres">
      <dgm:prSet presAssocID="{8684A48A-E44E-44F4-9CDA-8E5C674D991D}" presName="root2" presStyleCnt="0"/>
      <dgm:spPr/>
    </dgm:pt>
    <dgm:pt modelId="{510322D9-00F6-42CF-8F49-27660A2B38F1}" type="pres">
      <dgm:prSet presAssocID="{8684A48A-E44E-44F4-9CDA-8E5C674D991D}" presName="LevelTwoTextNode" presStyleLbl="node4" presStyleIdx="7" presStyleCnt="9">
        <dgm:presLayoutVars>
          <dgm:chPref val="3"/>
        </dgm:presLayoutVars>
      </dgm:prSet>
      <dgm:spPr/>
    </dgm:pt>
    <dgm:pt modelId="{59A601B0-E7BA-4BB6-B2A5-1181B668CA19}" type="pres">
      <dgm:prSet presAssocID="{8684A48A-E44E-44F4-9CDA-8E5C674D991D}" presName="level3hierChild" presStyleCnt="0"/>
      <dgm:spPr/>
    </dgm:pt>
    <dgm:pt modelId="{F6203B65-2EF3-45B4-B7C5-48ECDDE15517}" type="pres">
      <dgm:prSet presAssocID="{DA6517FA-A478-48D6-92AD-BE9D7EEC974B}" presName="conn2-1" presStyleLbl="parChTrans1D2" presStyleIdx="1" presStyleCnt="4"/>
      <dgm:spPr/>
    </dgm:pt>
    <dgm:pt modelId="{0CCF4C44-AA1C-447E-AEB8-C35103274718}" type="pres">
      <dgm:prSet presAssocID="{DA6517FA-A478-48D6-92AD-BE9D7EEC974B}" presName="connTx" presStyleLbl="parChTrans1D2" presStyleIdx="1" presStyleCnt="4"/>
      <dgm:spPr/>
    </dgm:pt>
    <dgm:pt modelId="{41CACD9D-722B-44F5-8E82-F980AC4CAF8D}" type="pres">
      <dgm:prSet presAssocID="{A714F2FB-C95C-4377-BC02-DF85CC48070C}" presName="root2" presStyleCnt="0"/>
      <dgm:spPr/>
    </dgm:pt>
    <dgm:pt modelId="{CAE83DCB-037A-4677-9F49-66648120FD24}" type="pres">
      <dgm:prSet presAssocID="{A714F2FB-C95C-4377-BC02-DF85CC48070C}" presName="LevelTwoTextNode" presStyleLbl="node2" presStyleIdx="1" presStyleCnt="4">
        <dgm:presLayoutVars>
          <dgm:chPref val="3"/>
        </dgm:presLayoutVars>
      </dgm:prSet>
      <dgm:spPr/>
    </dgm:pt>
    <dgm:pt modelId="{E29F8D2F-18E0-421A-94E8-169469989389}" type="pres">
      <dgm:prSet presAssocID="{A714F2FB-C95C-4377-BC02-DF85CC48070C}" presName="level3hierChild" presStyleCnt="0"/>
      <dgm:spPr/>
    </dgm:pt>
    <dgm:pt modelId="{08840664-A262-401C-974D-5D3671195D3C}" type="pres">
      <dgm:prSet presAssocID="{69814284-ADDB-4383-B735-32AED6C72047}" presName="conn2-1" presStyleLbl="parChTrans1D3" presStyleIdx="2" presStyleCnt="5"/>
      <dgm:spPr/>
    </dgm:pt>
    <dgm:pt modelId="{49D616C9-2261-4945-95B2-74511A345B84}" type="pres">
      <dgm:prSet presAssocID="{69814284-ADDB-4383-B735-32AED6C72047}" presName="connTx" presStyleLbl="parChTrans1D3" presStyleIdx="2" presStyleCnt="5"/>
      <dgm:spPr/>
    </dgm:pt>
    <dgm:pt modelId="{F2B1E582-90A2-46F2-9E5F-CA3FE69C2F84}" type="pres">
      <dgm:prSet presAssocID="{826966B0-36E9-413B-9A01-003CD99A5A09}" presName="root2" presStyleCnt="0"/>
      <dgm:spPr/>
    </dgm:pt>
    <dgm:pt modelId="{E2F56AE1-AA51-4BD8-A974-E8A17FA5A9FB}" type="pres">
      <dgm:prSet presAssocID="{826966B0-36E9-413B-9A01-003CD99A5A09}" presName="LevelTwoTextNode" presStyleLbl="node3" presStyleIdx="2" presStyleCnt="5">
        <dgm:presLayoutVars>
          <dgm:chPref val="3"/>
        </dgm:presLayoutVars>
      </dgm:prSet>
      <dgm:spPr/>
    </dgm:pt>
    <dgm:pt modelId="{E6F8B792-E517-459A-A36D-D0740AFAA27F}" type="pres">
      <dgm:prSet presAssocID="{826966B0-36E9-413B-9A01-003CD99A5A09}" presName="level3hierChild" presStyleCnt="0"/>
      <dgm:spPr/>
    </dgm:pt>
    <dgm:pt modelId="{35A734BF-463B-43A8-B039-624FD8087818}" type="pres">
      <dgm:prSet presAssocID="{FAB612C4-ACEB-47DE-96C1-8EA79DB82864}" presName="conn2-1" presStyleLbl="parChTrans1D4" presStyleIdx="8" presStyleCnt="9"/>
      <dgm:spPr/>
    </dgm:pt>
    <dgm:pt modelId="{B60BCCED-4384-4811-A65D-046AA1DA92C2}" type="pres">
      <dgm:prSet presAssocID="{FAB612C4-ACEB-47DE-96C1-8EA79DB82864}" presName="connTx" presStyleLbl="parChTrans1D4" presStyleIdx="8" presStyleCnt="9"/>
      <dgm:spPr/>
    </dgm:pt>
    <dgm:pt modelId="{FD404BD8-DCC1-4D58-AB07-FB2838D475DE}" type="pres">
      <dgm:prSet presAssocID="{6EDE96B3-5F66-4D24-9128-A0F24345DE6B}" presName="root2" presStyleCnt="0"/>
      <dgm:spPr/>
    </dgm:pt>
    <dgm:pt modelId="{BAABB262-7CE0-4C45-8F4D-5E9A31FABEC1}" type="pres">
      <dgm:prSet presAssocID="{6EDE96B3-5F66-4D24-9128-A0F24345DE6B}" presName="LevelTwoTextNode" presStyleLbl="node4" presStyleIdx="8" presStyleCnt="9">
        <dgm:presLayoutVars>
          <dgm:chPref val="3"/>
        </dgm:presLayoutVars>
      </dgm:prSet>
      <dgm:spPr/>
    </dgm:pt>
    <dgm:pt modelId="{CDBE6B4F-6661-4D3A-884C-2728F48D36D0}" type="pres">
      <dgm:prSet presAssocID="{6EDE96B3-5F66-4D24-9128-A0F24345DE6B}" presName="level3hierChild" presStyleCnt="0"/>
      <dgm:spPr/>
    </dgm:pt>
    <dgm:pt modelId="{71386FEE-2A0D-46A1-A8A1-7A53356BF7D6}" type="pres">
      <dgm:prSet presAssocID="{F0FBF64E-4341-49FC-9E65-E79B061CB67B}" presName="conn2-1" presStyleLbl="parChTrans1D2" presStyleIdx="2" presStyleCnt="4"/>
      <dgm:spPr/>
    </dgm:pt>
    <dgm:pt modelId="{5C1EA403-17AD-41F5-8E22-CEA64E7ABB6B}" type="pres">
      <dgm:prSet presAssocID="{F0FBF64E-4341-49FC-9E65-E79B061CB67B}" presName="connTx" presStyleLbl="parChTrans1D2" presStyleIdx="2" presStyleCnt="4"/>
      <dgm:spPr/>
    </dgm:pt>
    <dgm:pt modelId="{F60A9063-1320-4AF5-84DD-1C299D05B0C1}" type="pres">
      <dgm:prSet presAssocID="{C39895F4-40D8-4CCC-AC58-8D362A979330}" presName="root2" presStyleCnt="0"/>
      <dgm:spPr/>
    </dgm:pt>
    <dgm:pt modelId="{8B41F15F-721B-4335-9D67-16094DCD2BDA}" type="pres">
      <dgm:prSet presAssocID="{C39895F4-40D8-4CCC-AC58-8D362A979330}" presName="LevelTwoTextNode" presStyleLbl="node2" presStyleIdx="2" presStyleCnt="4">
        <dgm:presLayoutVars>
          <dgm:chPref val="3"/>
        </dgm:presLayoutVars>
      </dgm:prSet>
      <dgm:spPr/>
    </dgm:pt>
    <dgm:pt modelId="{DF0C407F-1AF3-4314-9BD7-301E4D6824BD}" type="pres">
      <dgm:prSet presAssocID="{C39895F4-40D8-4CCC-AC58-8D362A979330}" presName="level3hierChild" presStyleCnt="0"/>
      <dgm:spPr/>
    </dgm:pt>
    <dgm:pt modelId="{FB5BD94B-F90F-46B6-88AD-DFA4B533F423}" type="pres">
      <dgm:prSet presAssocID="{AFED420D-24A5-435C-B7F5-AF3B82B0F7C9}" presName="conn2-1" presStyleLbl="parChTrans1D3" presStyleIdx="3" presStyleCnt="5"/>
      <dgm:spPr/>
    </dgm:pt>
    <dgm:pt modelId="{45692DD4-0FF4-4028-95A6-93B00428A9A5}" type="pres">
      <dgm:prSet presAssocID="{AFED420D-24A5-435C-B7F5-AF3B82B0F7C9}" presName="connTx" presStyleLbl="parChTrans1D3" presStyleIdx="3" presStyleCnt="5"/>
      <dgm:spPr/>
    </dgm:pt>
    <dgm:pt modelId="{65AD9681-1D52-4FE7-885E-A40588E6E0E5}" type="pres">
      <dgm:prSet presAssocID="{69B584D5-5927-4A66-A804-D7B6D6FA7D56}" presName="root2" presStyleCnt="0"/>
      <dgm:spPr/>
    </dgm:pt>
    <dgm:pt modelId="{8C44290C-6F66-4097-B56F-7B668A8C36FC}" type="pres">
      <dgm:prSet presAssocID="{69B584D5-5927-4A66-A804-D7B6D6FA7D56}" presName="LevelTwoTextNode" presStyleLbl="node3" presStyleIdx="3" presStyleCnt="5">
        <dgm:presLayoutVars>
          <dgm:chPref val="3"/>
        </dgm:presLayoutVars>
      </dgm:prSet>
      <dgm:spPr/>
    </dgm:pt>
    <dgm:pt modelId="{145E3375-D6CB-4620-A2DF-C3A4F2F92873}" type="pres">
      <dgm:prSet presAssocID="{69B584D5-5927-4A66-A804-D7B6D6FA7D56}" presName="level3hierChild" presStyleCnt="0"/>
      <dgm:spPr/>
    </dgm:pt>
    <dgm:pt modelId="{30626C1D-5533-461B-AFBF-8E8FC7F25C8A}" type="pres">
      <dgm:prSet presAssocID="{6008B131-4E22-416B-BFD4-BC47C7EBD841}" presName="conn2-1" presStyleLbl="parChTrans1D2" presStyleIdx="3" presStyleCnt="4"/>
      <dgm:spPr/>
    </dgm:pt>
    <dgm:pt modelId="{1AA31260-1706-4A26-861C-70B3B59CB424}" type="pres">
      <dgm:prSet presAssocID="{6008B131-4E22-416B-BFD4-BC47C7EBD841}" presName="connTx" presStyleLbl="parChTrans1D2" presStyleIdx="3" presStyleCnt="4"/>
      <dgm:spPr/>
    </dgm:pt>
    <dgm:pt modelId="{8312C879-1136-4D20-8170-71EBFA9C134B}" type="pres">
      <dgm:prSet presAssocID="{85630A38-EB9C-4431-96C9-B11873D388EE}" presName="root2" presStyleCnt="0"/>
      <dgm:spPr/>
    </dgm:pt>
    <dgm:pt modelId="{62296CCB-9AE7-4F46-8BFE-E0E94AD95FBC}" type="pres">
      <dgm:prSet presAssocID="{85630A38-EB9C-4431-96C9-B11873D388EE}" presName="LevelTwoTextNode" presStyleLbl="node2" presStyleIdx="3" presStyleCnt="4">
        <dgm:presLayoutVars>
          <dgm:chPref val="3"/>
        </dgm:presLayoutVars>
      </dgm:prSet>
      <dgm:spPr/>
    </dgm:pt>
    <dgm:pt modelId="{F02D68F5-A84E-490E-AEC4-F3A756F7C608}" type="pres">
      <dgm:prSet presAssocID="{85630A38-EB9C-4431-96C9-B11873D388EE}" presName="level3hierChild" presStyleCnt="0"/>
      <dgm:spPr/>
    </dgm:pt>
    <dgm:pt modelId="{20948E70-68C5-4F4D-A29F-449A82E9B64A}" type="pres">
      <dgm:prSet presAssocID="{B5763B8D-224C-47A5-BC47-0DD3C64558DC}" presName="conn2-1" presStyleLbl="parChTrans1D3" presStyleIdx="4" presStyleCnt="5"/>
      <dgm:spPr/>
    </dgm:pt>
    <dgm:pt modelId="{565596A4-6DC9-4BFE-8D3E-3250DD00432B}" type="pres">
      <dgm:prSet presAssocID="{B5763B8D-224C-47A5-BC47-0DD3C64558DC}" presName="connTx" presStyleLbl="parChTrans1D3" presStyleIdx="4" presStyleCnt="5"/>
      <dgm:spPr/>
    </dgm:pt>
    <dgm:pt modelId="{279048EB-D9EF-4EF0-9EDE-CE0868531E3D}" type="pres">
      <dgm:prSet presAssocID="{89620500-9D71-4FB4-8E62-6482E6E3D5E8}" presName="root2" presStyleCnt="0"/>
      <dgm:spPr/>
    </dgm:pt>
    <dgm:pt modelId="{C8E6824C-B66D-4C3D-B288-648AD9378450}" type="pres">
      <dgm:prSet presAssocID="{89620500-9D71-4FB4-8E62-6482E6E3D5E8}" presName="LevelTwoTextNode" presStyleLbl="node3" presStyleIdx="4" presStyleCnt="5">
        <dgm:presLayoutVars>
          <dgm:chPref val="3"/>
        </dgm:presLayoutVars>
      </dgm:prSet>
      <dgm:spPr/>
    </dgm:pt>
    <dgm:pt modelId="{82228648-F7F1-458C-A99B-D841F833B572}" type="pres">
      <dgm:prSet presAssocID="{89620500-9D71-4FB4-8E62-6482E6E3D5E8}" presName="level3hierChild" presStyleCnt="0"/>
      <dgm:spPr/>
    </dgm:pt>
  </dgm:ptLst>
  <dgm:cxnLst>
    <dgm:cxn modelId="{EA020803-1B94-4F59-8A5C-C107456979A6}" type="presOf" srcId="{6D6D1D89-5A2C-4F36-BD4F-129241A72E73}" destId="{6F8013AE-B5EC-4997-A9D9-08021BF1B507}" srcOrd="1" destOrd="0" presId="urn:microsoft.com/office/officeart/2005/8/layout/hierarchy2"/>
    <dgm:cxn modelId="{44564803-ECF7-4A5D-84EB-AC2BB30DB672}" srcId="{19EC2B47-A0ED-4BA6-8E74-847A2F496B71}" destId="{D5074455-5086-4331-932F-C64C8633DFF3}" srcOrd="1" destOrd="0" parTransId="{CEEC3812-0D21-4940-B338-0AED004955C8}" sibTransId="{5A3362F5-D340-44C4-97E3-94D16062B9A3}"/>
    <dgm:cxn modelId="{1A399205-3DE9-440B-BFBA-0CF745C2E913}" srcId="{4AF76AC4-6324-45E8-A84D-AACC416F668B}" destId="{6F71AAF7-B53F-4359-A6EE-22FD47228072}" srcOrd="1" destOrd="0" parTransId="{FFD61776-9474-46D9-841A-82F89A5B733F}" sibTransId="{1708ACAD-84D4-45FD-A48E-24ED3551F7FC}"/>
    <dgm:cxn modelId="{30DB5208-CF56-4DE2-BAF1-E128B4C8038C}" type="presOf" srcId="{CEEC3812-0D21-4940-B338-0AED004955C8}" destId="{7E05B1C1-52FC-484D-87D2-976ED58E983E}" srcOrd="1" destOrd="0" presId="urn:microsoft.com/office/officeart/2005/8/layout/hierarchy2"/>
    <dgm:cxn modelId="{B550B908-A16C-4C31-8CE3-14EE012B5AE7}" type="presOf" srcId="{28FE3D10-B623-4990-8C90-10DE1A44A2F7}" destId="{6F3DBAE7-E0B6-46C9-81F3-1C8D61C66EC0}" srcOrd="1" destOrd="0" presId="urn:microsoft.com/office/officeart/2005/8/layout/hierarchy2"/>
    <dgm:cxn modelId="{9A0BB90D-9736-4651-AD43-D39C09ED898D}" type="presOf" srcId="{9401F8D6-F964-43DC-AAE9-914E2A5F844B}" destId="{2DF0C635-6954-412B-A8D3-7488A16C87F4}" srcOrd="0" destOrd="0" presId="urn:microsoft.com/office/officeart/2005/8/layout/hierarchy2"/>
    <dgm:cxn modelId="{E04E5712-3077-4998-84E1-91B2C84BBB7E}" type="presOf" srcId="{69814284-ADDB-4383-B735-32AED6C72047}" destId="{08840664-A262-401C-974D-5D3671195D3C}" srcOrd="0" destOrd="0" presId="urn:microsoft.com/office/officeart/2005/8/layout/hierarchy2"/>
    <dgm:cxn modelId="{E3F47113-99CE-47DD-B610-7873F7D4238F}" type="presOf" srcId="{70AF70B7-4D34-4680-8377-AC0E7E957D2F}" destId="{01CD2AFE-7A36-49D8-9856-7A93B5FB6186}" srcOrd="0" destOrd="0" presId="urn:microsoft.com/office/officeart/2005/8/layout/hierarchy2"/>
    <dgm:cxn modelId="{4463DB19-414E-4A1F-95EF-9FEDC118EAEB}" type="presOf" srcId="{40F870BC-613F-445D-84EF-80AC60D23DD0}" destId="{A318DA48-ADF8-45C4-B23B-34E20D77B812}" srcOrd="1" destOrd="0" presId="urn:microsoft.com/office/officeart/2005/8/layout/hierarchy2"/>
    <dgm:cxn modelId="{8862111C-A202-4B3D-9E28-DE9ADAD85EA3}" srcId="{D5074455-5086-4331-932F-C64C8633DFF3}" destId="{648BF4DB-7505-4A42-8A92-72D96F644692}" srcOrd="1" destOrd="0" parTransId="{C7975506-05EC-409E-A0F4-E71369E77F53}" sibTransId="{D0E2789E-1A01-4D16-9BEF-294D6A9C568A}"/>
    <dgm:cxn modelId="{44ED3120-4009-472B-88D7-DB07118AA61B}" type="presOf" srcId="{DA6517FA-A478-48D6-92AD-BE9D7EEC974B}" destId="{0CCF4C44-AA1C-447E-AEB8-C35103274718}" srcOrd="1" destOrd="0" presId="urn:microsoft.com/office/officeart/2005/8/layout/hierarchy2"/>
    <dgm:cxn modelId="{9184AE21-91E0-4D91-BE6D-F6CCC6AAD529}" type="presOf" srcId="{B16C3189-5B9A-41ED-8EE5-3FE8EB489B55}" destId="{987D05AA-C0B2-4E46-B5B8-DFC4F550EFB1}" srcOrd="0" destOrd="0" presId="urn:microsoft.com/office/officeart/2005/8/layout/hierarchy2"/>
    <dgm:cxn modelId="{9C899128-7A26-4B8B-A831-48E4BF5850F2}" srcId="{D5074455-5086-4331-932F-C64C8633DFF3}" destId="{8684A48A-E44E-44F4-9CDA-8E5C674D991D}" srcOrd="3" destOrd="0" parTransId="{70AF70B7-4D34-4680-8377-AC0E7E957D2F}" sibTransId="{52123E45-1D8A-4EBF-B60C-505FBA440F5F}"/>
    <dgm:cxn modelId="{E47C9433-01B3-4184-A4FC-52906BAE0D82}" type="presOf" srcId="{7730DA1E-EB44-4033-9541-8926C325623C}" destId="{A51E583E-B981-4138-854D-32646A0AE7E7}" srcOrd="0" destOrd="0" presId="urn:microsoft.com/office/officeart/2005/8/layout/hierarchy2"/>
    <dgm:cxn modelId="{EFDB7F34-8CF5-4850-A7C7-98CCB901FBFE}" srcId="{C39895F4-40D8-4CCC-AC58-8D362A979330}" destId="{69B584D5-5927-4A66-A804-D7B6D6FA7D56}" srcOrd="0" destOrd="0" parTransId="{AFED420D-24A5-435C-B7F5-AF3B82B0F7C9}" sibTransId="{89A995CD-6A0A-4C69-8B70-E133AE0295B9}"/>
    <dgm:cxn modelId="{A6419C3D-7F76-4B76-933B-798571683662}" type="presOf" srcId="{6D6D1D89-5A2C-4F36-BD4F-129241A72E73}" destId="{82E092A1-1E0A-4337-8992-EB4E21178B56}" srcOrd="0" destOrd="0" presId="urn:microsoft.com/office/officeart/2005/8/layout/hierarchy2"/>
    <dgm:cxn modelId="{B13A353E-D954-4B0C-B730-35EB7E66D079}" srcId="{DC046A4B-2EE7-4718-A81C-5F67483C5A42}" destId="{85630A38-EB9C-4431-96C9-B11873D388EE}" srcOrd="3" destOrd="0" parTransId="{6008B131-4E22-416B-BFD4-BC47C7EBD841}" sibTransId="{20851592-5CD8-46CE-948A-1350279F0FEC}"/>
    <dgm:cxn modelId="{E11C8940-6DB6-496A-AAF9-5A5F93344660}" type="presOf" srcId="{FFD61776-9474-46D9-841A-82F89A5B733F}" destId="{7D4156AB-4561-4358-93F5-EE30E06E1A34}" srcOrd="1" destOrd="0" presId="urn:microsoft.com/office/officeart/2005/8/layout/hierarchy2"/>
    <dgm:cxn modelId="{9DDDA540-7748-4163-9079-BB5DF0B19480}" srcId="{4AF76AC4-6324-45E8-A84D-AACC416F668B}" destId="{C56A103B-E0EC-44CE-A1FF-80AD4FEED5D1}" srcOrd="2" destOrd="0" parTransId="{40F870BC-613F-445D-84EF-80AC60D23DD0}" sibTransId="{A6E64236-4065-40B1-A061-DFD289B73DFF}"/>
    <dgm:cxn modelId="{A34EA147-A545-4EAD-9D0D-D20E3242522E}" type="presOf" srcId="{FAB612C4-ACEB-47DE-96C1-8EA79DB82864}" destId="{B60BCCED-4384-4811-A65D-046AA1DA92C2}" srcOrd="1" destOrd="0" presId="urn:microsoft.com/office/officeart/2005/8/layout/hierarchy2"/>
    <dgm:cxn modelId="{5874E04A-A02D-4BC0-BACD-7AC8EEBB77FB}" type="presOf" srcId="{0DFBAEE8-8328-4E69-B2BE-F41629CEA34B}" destId="{F893C9CA-2525-4FAD-A52D-8342165C44B8}" srcOrd="0" destOrd="0" presId="urn:microsoft.com/office/officeart/2005/8/layout/hierarchy2"/>
    <dgm:cxn modelId="{425C8953-2ECD-4914-B472-CAEB7E167177}" type="presOf" srcId="{86609D09-3394-4C2C-8DAB-467312F63E73}" destId="{4F1FACD8-7340-4948-8917-918C8F67F566}" srcOrd="0" destOrd="0" presId="urn:microsoft.com/office/officeart/2005/8/layout/hierarchy2"/>
    <dgm:cxn modelId="{F2B1DA56-6ACD-4DE7-B18D-93472A5570D2}" type="presOf" srcId="{DC046A4B-2EE7-4718-A81C-5F67483C5A42}" destId="{95F7AC07-5942-4E62-9FB4-59DEA510F147}" srcOrd="0" destOrd="0" presId="urn:microsoft.com/office/officeart/2005/8/layout/hierarchy2"/>
    <dgm:cxn modelId="{41D87159-B942-4DE6-A757-4852CF142278}" srcId="{B16C3189-5B9A-41ED-8EE5-3FE8EB489B55}" destId="{DC046A4B-2EE7-4718-A81C-5F67483C5A42}" srcOrd="0" destOrd="0" parTransId="{A84AC7FD-9643-4321-A1C6-7C8E79EF07FA}" sibTransId="{F8CC9256-C422-46FD-95A1-60F44BA7C740}"/>
    <dgm:cxn modelId="{01B35B5A-D769-48E1-945A-CB96C2BAD1E1}" type="presOf" srcId="{AFED420D-24A5-435C-B7F5-AF3B82B0F7C9}" destId="{FB5BD94B-F90F-46B6-88AD-DFA4B533F423}" srcOrd="0" destOrd="0" presId="urn:microsoft.com/office/officeart/2005/8/layout/hierarchy2"/>
    <dgm:cxn modelId="{8C80415B-372F-427B-9AC0-2C45EC2B9549}" srcId="{D5074455-5086-4331-932F-C64C8633DFF3}" destId="{0DFBAEE8-8328-4E69-B2BE-F41629CEA34B}" srcOrd="0" destOrd="0" parTransId="{1BDD9798-0C79-447B-8CD5-8F1DA81CB5E9}" sibTransId="{5C8D2C9F-F192-4E70-A8F7-D7F186843869}"/>
    <dgm:cxn modelId="{D835B463-7EF5-4C2C-8D72-E125A46D46A2}" srcId="{DC046A4B-2EE7-4718-A81C-5F67483C5A42}" destId="{A714F2FB-C95C-4377-BC02-DF85CC48070C}" srcOrd="1" destOrd="0" parTransId="{DA6517FA-A478-48D6-92AD-BE9D7EEC974B}" sibTransId="{7690F0E2-64E1-4D96-83E4-DEC35E90F414}"/>
    <dgm:cxn modelId="{06BB7E64-9515-4BDF-B4CF-07C591F106D6}" type="presOf" srcId="{648BF4DB-7505-4A42-8A92-72D96F644692}" destId="{AE33E672-DFE9-4864-BAE5-D92EB4871D54}" srcOrd="0" destOrd="0" presId="urn:microsoft.com/office/officeart/2005/8/layout/hierarchy2"/>
    <dgm:cxn modelId="{56374365-477E-471E-BA26-266356F5590B}" type="presOf" srcId="{69814284-ADDB-4383-B735-32AED6C72047}" destId="{49D616C9-2261-4945-95B2-74511A345B84}" srcOrd="1" destOrd="0" presId="urn:microsoft.com/office/officeart/2005/8/layout/hierarchy2"/>
    <dgm:cxn modelId="{34E9F466-C8F7-41A1-AC4D-BDFED7C2D306}" type="presOf" srcId="{40F870BC-613F-445D-84EF-80AC60D23DD0}" destId="{8D0BB13A-5410-42DA-BAEF-0642FD6C19B9}" srcOrd="0" destOrd="0" presId="urn:microsoft.com/office/officeart/2005/8/layout/hierarchy2"/>
    <dgm:cxn modelId="{1E9B0467-3512-40BE-9157-3C72EE4D15AB}" type="presOf" srcId="{69B584D5-5927-4A66-A804-D7B6D6FA7D56}" destId="{8C44290C-6F66-4097-B56F-7B668A8C36FC}" srcOrd="0" destOrd="0" presId="urn:microsoft.com/office/officeart/2005/8/layout/hierarchy2"/>
    <dgm:cxn modelId="{71F07068-CC4C-4A37-AFFE-F7459A0CF0AA}" type="presOf" srcId="{6F71AAF7-B53F-4359-A6EE-22FD47228072}" destId="{13D57E4C-895D-4CDF-86B9-3630F26588CD}" srcOrd="0" destOrd="0" presId="urn:microsoft.com/office/officeart/2005/8/layout/hierarchy2"/>
    <dgm:cxn modelId="{BFED496A-8E40-4E19-B58C-7DAF4149A45C}" srcId="{D5074455-5086-4331-932F-C64C8633DFF3}" destId="{7730DA1E-EB44-4033-9541-8926C325623C}" srcOrd="2" destOrd="0" parTransId="{6D6D1D89-5A2C-4F36-BD4F-129241A72E73}" sibTransId="{1AF72D05-F7C9-4995-98F5-17797464E622}"/>
    <dgm:cxn modelId="{09DE2A6B-7E97-4BC0-AF90-991EECF72C20}" type="presOf" srcId="{AFED420D-24A5-435C-B7F5-AF3B82B0F7C9}" destId="{45692DD4-0FF4-4028-95A6-93B00428A9A5}" srcOrd="1" destOrd="0" presId="urn:microsoft.com/office/officeart/2005/8/layout/hierarchy2"/>
    <dgm:cxn modelId="{093D126C-9283-4B63-8E92-77B1FD91ED8C}" type="presOf" srcId="{28FE3D10-B623-4990-8C90-10DE1A44A2F7}" destId="{93ECC8C6-5E40-4B88-9A4A-9DC678CAEBC8}" srcOrd="0" destOrd="0" presId="urn:microsoft.com/office/officeart/2005/8/layout/hierarchy2"/>
    <dgm:cxn modelId="{11660970-3297-4475-ABCF-63CBC10277EB}" type="presOf" srcId="{CEEC3812-0D21-4940-B338-0AED004955C8}" destId="{E8D1A042-4AA3-4AEF-A087-8F2FAC052EF2}" srcOrd="0" destOrd="0" presId="urn:microsoft.com/office/officeart/2005/8/layout/hierarchy2"/>
    <dgm:cxn modelId="{64E84B72-0B92-4725-8E9E-6122E38557D6}" type="presOf" srcId="{C7975506-05EC-409E-A0F4-E71369E77F53}" destId="{A6A74300-3D72-484A-BDD4-C2A036930722}" srcOrd="1" destOrd="0" presId="urn:microsoft.com/office/officeart/2005/8/layout/hierarchy2"/>
    <dgm:cxn modelId="{56858776-CAD1-4923-A350-3F635D046CC4}" srcId="{19EC2B47-A0ED-4BA6-8E74-847A2F496B71}" destId="{4AF76AC4-6324-45E8-A84D-AACC416F668B}" srcOrd="0" destOrd="0" parTransId="{86609D09-3394-4C2C-8DAB-467312F63E73}" sibTransId="{3425F9C2-B36A-4E1E-B939-54DBBB19C56A}"/>
    <dgm:cxn modelId="{296B5C7C-73C2-471C-A28D-4EAC964BBBB7}" type="presOf" srcId="{85630A38-EB9C-4431-96C9-B11873D388EE}" destId="{62296CCB-9AE7-4F46-8BFE-E0E94AD95FBC}" srcOrd="0" destOrd="0" presId="urn:microsoft.com/office/officeart/2005/8/layout/hierarchy2"/>
    <dgm:cxn modelId="{14A14D81-984D-4354-8F01-A8623EB4AA34}" type="presOf" srcId="{B5763B8D-224C-47A5-BC47-0DD3C64558DC}" destId="{565596A4-6DC9-4BFE-8D3E-3250DD00432B}" srcOrd="1" destOrd="0" presId="urn:microsoft.com/office/officeart/2005/8/layout/hierarchy2"/>
    <dgm:cxn modelId="{1029CC81-B281-4BD1-86FB-EDBC884879BB}" type="presOf" srcId="{3B14CFD8-3FF9-4CCB-9348-5354D7311036}" destId="{22D044AB-A9DA-4D27-ACC8-BDBF32A7763A}" srcOrd="1" destOrd="0" presId="urn:microsoft.com/office/officeart/2005/8/layout/hierarchy2"/>
    <dgm:cxn modelId="{1084AC84-9888-479F-BCBD-37C50AD5796C}" type="presOf" srcId="{6EDE96B3-5F66-4D24-9128-A0F24345DE6B}" destId="{BAABB262-7CE0-4C45-8F4D-5E9A31FABEC1}" srcOrd="0" destOrd="0" presId="urn:microsoft.com/office/officeart/2005/8/layout/hierarchy2"/>
    <dgm:cxn modelId="{41F66396-6095-4CF0-AF09-196341E96301}" type="presOf" srcId="{C7975506-05EC-409E-A0F4-E71369E77F53}" destId="{22A3A1FC-CF16-4464-A3FC-1C72335C9603}" srcOrd="0" destOrd="0" presId="urn:microsoft.com/office/officeart/2005/8/layout/hierarchy2"/>
    <dgm:cxn modelId="{7CF3A396-1662-4DA6-9897-D905BC634090}" type="presOf" srcId="{826966B0-36E9-413B-9A01-003CD99A5A09}" destId="{E2F56AE1-AA51-4BD8-A974-E8A17FA5A9FB}" srcOrd="0" destOrd="0" presId="urn:microsoft.com/office/officeart/2005/8/layout/hierarchy2"/>
    <dgm:cxn modelId="{4085DE99-2EF4-4573-B074-349B69ACD7A5}" type="presOf" srcId="{19EC2B47-A0ED-4BA6-8E74-847A2F496B71}" destId="{8777554E-9D54-40E6-BE31-54B981EE8142}" srcOrd="0" destOrd="0" presId="urn:microsoft.com/office/officeart/2005/8/layout/hierarchy2"/>
    <dgm:cxn modelId="{C784C89B-7AE0-4F25-8943-A7CBED6EEC4B}" type="presOf" srcId="{B421468A-A29B-4444-B142-B306A9DD119A}" destId="{58C80403-4E62-4A49-A0F1-2A224CE37EC8}" srcOrd="0" destOrd="0" presId="urn:microsoft.com/office/officeart/2005/8/layout/hierarchy2"/>
    <dgm:cxn modelId="{C628019D-02AE-439C-AAA0-43BB732378F5}" type="presOf" srcId="{F0FBF64E-4341-49FC-9E65-E79B061CB67B}" destId="{5C1EA403-17AD-41F5-8E22-CEA64E7ABB6B}" srcOrd="1" destOrd="0" presId="urn:microsoft.com/office/officeart/2005/8/layout/hierarchy2"/>
    <dgm:cxn modelId="{3B04559D-93DA-43DE-A8C7-83404F78A99E}" type="presOf" srcId="{8684A48A-E44E-44F4-9CDA-8E5C674D991D}" destId="{510322D9-00F6-42CF-8F49-27660A2B38F1}" srcOrd="0" destOrd="0" presId="urn:microsoft.com/office/officeart/2005/8/layout/hierarchy2"/>
    <dgm:cxn modelId="{23845AA8-CA88-4E4A-8D78-BD19CAF488A5}" type="presOf" srcId="{FAB612C4-ACEB-47DE-96C1-8EA79DB82864}" destId="{35A734BF-463B-43A8-B039-624FD8087818}" srcOrd="0" destOrd="0" presId="urn:microsoft.com/office/officeart/2005/8/layout/hierarchy2"/>
    <dgm:cxn modelId="{4B16DEA9-3A27-4AF7-AAE9-59523A1BADC2}" srcId="{85630A38-EB9C-4431-96C9-B11873D388EE}" destId="{89620500-9D71-4FB4-8E62-6482E6E3D5E8}" srcOrd="0" destOrd="0" parTransId="{B5763B8D-224C-47A5-BC47-0DD3C64558DC}" sibTransId="{F493D0E2-A324-4820-8214-37A11B2EECD3}"/>
    <dgm:cxn modelId="{28487DB3-BB27-491C-98DE-D4A4287A4C03}" type="presOf" srcId="{6008B131-4E22-416B-BFD4-BC47C7EBD841}" destId="{1AA31260-1706-4A26-861C-70B3B59CB424}" srcOrd="1" destOrd="0" presId="urn:microsoft.com/office/officeart/2005/8/layout/hierarchy2"/>
    <dgm:cxn modelId="{482BC8B7-644C-475D-A51B-247A6A5CE061}" type="presOf" srcId="{DA6517FA-A478-48D6-92AD-BE9D7EEC974B}" destId="{F6203B65-2EF3-45B4-B7C5-48ECDDE15517}" srcOrd="0" destOrd="0" presId="urn:microsoft.com/office/officeart/2005/8/layout/hierarchy2"/>
    <dgm:cxn modelId="{BF45CABE-2192-400F-B352-C1A277389E3F}" srcId="{DC046A4B-2EE7-4718-A81C-5F67483C5A42}" destId="{19EC2B47-A0ED-4BA6-8E74-847A2F496B71}" srcOrd="0" destOrd="0" parTransId="{3B14CFD8-3FF9-4CCB-9348-5354D7311036}" sibTransId="{596A6338-4812-4AE8-B7E2-A6E38D5EE095}"/>
    <dgm:cxn modelId="{087071BF-1BF7-4A95-A400-CDF42FCC2DAB}" type="presOf" srcId="{4AF76AC4-6324-45E8-A84D-AACC416F668B}" destId="{A1773A87-AE06-4C57-9D80-7655A77EA5A9}" srcOrd="0" destOrd="0" presId="urn:microsoft.com/office/officeart/2005/8/layout/hierarchy2"/>
    <dgm:cxn modelId="{2039D8C3-63C6-4B1B-B995-B34480466E28}" type="presOf" srcId="{9401F8D6-F964-43DC-AAE9-914E2A5F844B}" destId="{D2721707-8788-4578-85D6-59EEFC641A1F}" srcOrd="1" destOrd="0" presId="urn:microsoft.com/office/officeart/2005/8/layout/hierarchy2"/>
    <dgm:cxn modelId="{32FEC5C8-53B3-4E43-8DB5-5E08D73D0B38}" type="presOf" srcId="{6008B131-4E22-416B-BFD4-BC47C7EBD841}" destId="{30626C1D-5533-461B-AFBF-8E8FC7F25C8A}" srcOrd="0" destOrd="0" presId="urn:microsoft.com/office/officeart/2005/8/layout/hierarchy2"/>
    <dgm:cxn modelId="{2DA688CC-8D9F-4E4C-BDF0-0F0E0B0A746C}" type="presOf" srcId="{D5074455-5086-4331-932F-C64C8633DFF3}" destId="{AF235801-FE1D-478B-B84A-13D0C56890B6}" srcOrd="0" destOrd="0" presId="urn:microsoft.com/office/officeart/2005/8/layout/hierarchy2"/>
    <dgm:cxn modelId="{B9B6C8CE-66C1-4DE3-968A-EF065DB1536E}" type="presOf" srcId="{BDD32F14-10C4-4175-BBBF-90CE169DC326}" destId="{090E32CB-BBC0-4C1D-A455-97ADEEE846C3}" srcOrd="0" destOrd="0" presId="urn:microsoft.com/office/officeart/2005/8/layout/hierarchy2"/>
    <dgm:cxn modelId="{6ED262D2-D4AB-43D3-B940-B10418141A32}" type="presOf" srcId="{B5763B8D-224C-47A5-BC47-0DD3C64558DC}" destId="{20948E70-68C5-4F4D-A29F-449A82E9B64A}" srcOrd="0" destOrd="0" presId="urn:microsoft.com/office/officeart/2005/8/layout/hierarchy2"/>
    <dgm:cxn modelId="{13AA86D2-C950-4713-A446-F2DD50FD5C33}" srcId="{4AF76AC4-6324-45E8-A84D-AACC416F668B}" destId="{B421468A-A29B-4444-B142-B306A9DD119A}" srcOrd="3" destOrd="0" parTransId="{9401F8D6-F964-43DC-AAE9-914E2A5F844B}" sibTransId="{FE095A6A-A147-4AB3-BE09-6F9F97E5CA1B}"/>
    <dgm:cxn modelId="{F56391D2-E023-4082-AE5D-E246481009A7}" type="presOf" srcId="{70AF70B7-4D34-4680-8377-AC0E7E957D2F}" destId="{E361E3D5-6BEC-47ED-A12B-E14218ED4E15}" srcOrd="1" destOrd="0" presId="urn:microsoft.com/office/officeart/2005/8/layout/hierarchy2"/>
    <dgm:cxn modelId="{5892D4D3-5339-4E2D-9E47-8D30635A914D}" srcId="{826966B0-36E9-413B-9A01-003CD99A5A09}" destId="{6EDE96B3-5F66-4D24-9128-A0F24345DE6B}" srcOrd="0" destOrd="0" parTransId="{FAB612C4-ACEB-47DE-96C1-8EA79DB82864}" sibTransId="{433AE4C5-46BD-49FC-B0C3-9B5222CCB23C}"/>
    <dgm:cxn modelId="{6E7E31E3-9653-4252-B757-467854F39465}" srcId="{A714F2FB-C95C-4377-BC02-DF85CC48070C}" destId="{826966B0-36E9-413B-9A01-003CD99A5A09}" srcOrd="0" destOrd="0" parTransId="{69814284-ADDB-4383-B735-32AED6C72047}" sibTransId="{5F4A3535-75E1-4307-9E85-7F1E46FFF31A}"/>
    <dgm:cxn modelId="{E469A5E6-F111-4BC7-B001-25316E5880F0}" type="presOf" srcId="{89620500-9D71-4FB4-8E62-6482E6E3D5E8}" destId="{C8E6824C-B66D-4C3D-B288-648AD9378450}" srcOrd="0" destOrd="0" presId="urn:microsoft.com/office/officeart/2005/8/layout/hierarchy2"/>
    <dgm:cxn modelId="{9A7280E7-7A76-4648-9ADC-6651928894BE}" type="presOf" srcId="{1BDD9798-0C79-447B-8CD5-8F1DA81CB5E9}" destId="{BB6B84D8-7213-4A27-BD08-EC168276FE1B}" srcOrd="0" destOrd="0" presId="urn:microsoft.com/office/officeart/2005/8/layout/hierarchy2"/>
    <dgm:cxn modelId="{5FB9B8E7-0AFA-4B0A-9444-702B54879183}" type="presOf" srcId="{FFD61776-9474-46D9-841A-82F89A5B733F}" destId="{1E9A6ADF-C680-4520-8B31-B657A3A58BDC}" srcOrd="0" destOrd="0" presId="urn:microsoft.com/office/officeart/2005/8/layout/hierarchy2"/>
    <dgm:cxn modelId="{2E7F99E8-D3D3-46C0-8910-4E7116B59413}" type="presOf" srcId="{A714F2FB-C95C-4377-BC02-DF85CC48070C}" destId="{CAE83DCB-037A-4677-9F49-66648120FD24}" srcOrd="0" destOrd="0" presId="urn:microsoft.com/office/officeart/2005/8/layout/hierarchy2"/>
    <dgm:cxn modelId="{0D2D37E9-F7AD-4668-B03F-E9396C3260C2}" type="presOf" srcId="{C39895F4-40D8-4CCC-AC58-8D362A979330}" destId="{8B41F15F-721B-4335-9D67-16094DCD2BDA}" srcOrd="0" destOrd="0" presId="urn:microsoft.com/office/officeart/2005/8/layout/hierarchy2"/>
    <dgm:cxn modelId="{FD2259ED-045B-4889-9A7A-5C55B97C9E40}" type="presOf" srcId="{3B14CFD8-3FF9-4CCB-9348-5354D7311036}" destId="{7F89F86F-26C9-473D-A3DB-31BB19FFA9B9}" srcOrd="0" destOrd="0" presId="urn:microsoft.com/office/officeart/2005/8/layout/hierarchy2"/>
    <dgm:cxn modelId="{8E1D7EF0-3BDB-4F83-A15D-043A35FC0CC0}" srcId="{DC046A4B-2EE7-4718-A81C-5F67483C5A42}" destId="{C39895F4-40D8-4CCC-AC58-8D362A979330}" srcOrd="2" destOrd="0" parTransId="{F0FBF64E-4341-49FC-9E65-E79B061CB67B}" sibTransId="{59B91425-38A7-4819-BF31-E5EF1C3A6886}"/>
    <dgm:cxn modelId="{16377AF2-7A4F-4A1C-8910-7EBCDB9BE2E8}" type="presOf" srcId="{1BDD9798-0C79-447B-8CD5-8F1DA81CB5E9}" destId="{45B47C74-8D44-475B-ACE8-5CB92CA14587}" srcOrd="1" destOrd="0" presId="urn:microsoft.com/office/officeart/2005/8/layout/hierarchy2"/>
    <dgm:cxn modelId="{2BA201F3-FD7B-4631-82D8-5B52E25C54F7}" type="presOf" srcId="{86609D09-3394-4C2C-8DAB-467312F63E73}" destId="{1D768E07-B466-48D7-A3E3-D0EA23E3C85C}" srcOrd="1" destOrd="0" presId="urn:microsoft.com/office/officeart/2005/8/layout/hierarchy2"/>
    <dgm:cxn modelId="{EE3780F8-8FEE-4EF9-B023-EF8B50834081}" type="presOf" srcId="{F0FBF64E-4341-49FC-9E65-E79B061CB67B}" destId="{71386FEE-2A0D-46A1-A8A1-7A53356BF7D6}" srcOrd="0" destOrd="0" presId="urn:microsoft.com/office/officeart/2005/8/layout/hierarchy2"/>
    <dgm:cxn modelId="{3E4E59FC-294F-48C5-9504-394D51E26906}" type="presOf" srcId="{C56A103B-E0EC-44CE-A1FF-80AD4FEED5D1}" destId="{2160EDFD-85C4-45CF-AE4E-4A6073ED0CFA}" srcOrd="0" destOrd="0" presId="urn:microsoft.com/office/officeart/2005/8/layout/hierarchy2"/>
    <dgm:cxn modelId="{53C46AFD-5B8A-4FD6-9D42-DC2B251377B0}" srcId="{4AF76AC4-6324-45E8-A84D-AACC416F668B}" destId="{BDD32F14-10C4-4175-BBBF-90CE169DC326}" srcOrd="0" destOrd="0" parTransId="{28FE3D10-B623-4990-8C90-10DE1A44A2F7}" sibTransId="{4216993C-FDBE-4F0B-A968-2A5D24902B98}"/>
    <dgm:cxn modelId="{67E7B955-8496-4553-ABE0-E9295D85ACD4}" type="presParOf" srcId="{987D05AA-C0B2-4E46-B5B8-DFC4F550EFB1}" destId="{A4D9190C-CB9C-4ACF-99CA-1610F2FEDDC0}" srcOrd="0" destOrd="0" presId="urn:microsoft.com/office/officeart/2005/8/layout/hierarchy2"/>
    <dgm:cxn modelId="{90BE0F4E-2D5E-445F-99E3-D00AD018420C}" type="presParOf" srcId="{A4D9190C-CB9C-4ACF-99CA-1610F2FEDDC0}" destId="{95F7AC07-5942-4E62-9FB4-59DEA510F147}" srcOrd="0" destOrd="0" presId="urn:microsoft.com/office/officeart/2005/8/layout/hierarchy2"/>
    <dgm:cxn modelId="{68C3CD31-8C7A-4AF3-89FD-3DF06359B034}" type="presParOf" srcId="{A4D9190C-CB9C-4ACF-99CA-1610F2FEDDC0}" destId="{12C693B9-9815-4214-97FB-E448DEFB3304}" srcOrd="1" destOrd="0" presId="urn:microsoft.com/office/officeart/2005/8/layout/hierarchy2"/>
    <dgm:cxn modelId="{4EB8E95C-6056-447C-95BF-55A4BFF7100E}" type="presParOf" srcId="{12C693B9-9815-4214-97FB-E448DEFB3304}" destId="{7F89F86F-26C9-473D-A3DB-31BB19FFA9B9}" srcOrd="0" destOrd="0" presId="urn:microsoft.com/office/officeart/2005/8/layout/hierarchy2"/>
    <dgm:cxn modelId="{7F16FDBF-B6F4-435C-A3E4-4B3CD1241E0D}" type="presParOf" srcId="{7F89F86F-26C9-473D-A3DB-31BB19FFA9B9}" destId="{22D044AB-A9DA-4D27-ACC8-BDBF32A7763A}" srcOrd="0" destOrd="0" presId="urn:microsoft.com/office/officeart/2005/8/layout/hierarchy2"/>
    <dgm:cxn modelId="{31DB0E84-86E4-4D40-8597-155F3A5F379B}" type="presParOf" srcId="{12C693B9-9815-4214-97FB-E448DEFB3304}" destId="{200212FF-B0A1-4C8A-BA06-BD1A583E124B}" srcOrd="1" destOrd="0" presId="urn:microsoft.com/office/officeart/2005/8/layout/hierarchy2"/>
    <dgm:cxn modelId="{6B023092-FFCA-4697-B799-27C1FFE7B8BF}" type="presParOf" srcId="{200212FF-B0A1-4C8A-BA06-BD1A583E124B}" destId="{8777554E-9D54-40E6-BE31-54B981EE8142}" srcOrd="0" destOrd="0" presId="urn:microsoft.com/office/officeart/2005/8/layout/hierarchy2"/>
    <dgm:cxn modelId="{570D617E-07E2-4F03-AE35-93C42E5EA0E6}" type="presParOf" srcId="{200212FF-B0A1-4C8A-BA06-BD1A583E124B}" destId="{8191A7FE-62E4-4669-94E3-303207C04168}" srcOrd="1" destOrd="0" presId="urn:microsoft.com/office/officeart/2005/8/layout/hierarchy2"/>
    <dgm:cxn modelId="{EFA3838C-3804-4B80-9365-1736B01A7FC9}" type="presParOf" srcId="{8191A7FE-62E4-4669-94E3-303207C04168}" destId="{4F1FACD8-7340-4948-8917-918C8F67F566}" srcOrd="0" destOrd="0" presId="urn:microsoft.com/office/officeart/2005/8/layout/hierarchy2"/>
    <dgm:cxn modelId="{DFA1BBD9-C567-4ECA-8899-A6C99E230530}" type="presParOf" srcId="{4F1FACD8-7340-4948-8917-918C8F67F566}" destId="{1D768E07-B466-48D7-A3E3-D0EA23E3C85C}" srcOrd="0" destOrd="0" presId="urn:microsoft.com/office/officeart/2005/8/layout/hierarchy2"/>
    <dgm:cxn modelId="{1CFF273B-29A4-4196-BB23-805D3DF6549C}" type="presParOf" srcId="{8191A7FE-62E4-4669-94E3-303207C04168}" destId="{1C44F34B-3BEF-43EB-B12D-8F1A40768602}" srcOrd="1" destOrd="0" presId="urn:microsoft.com/office/officeart/2005/8/layout/hierarchy2"/>
    <dgm:cxn modelId="{09F0033C-4878-4EBC-A20E-108CB764C99C}" type="presParOf" srcId="{1C44F34B-3BEF-43EB-B12D-8F1A40768602}" destId="{A1773A87-AE06-4C57-9D80-7655A77EA5A9}" srcOrd="0" destOrd="0" presId="urn:microsoft.com/office/officeart/2005/8/layout/hierarchy2"/>
    <dgm:cxn modelId="{656273C6-7DA5-4639-B374-8EEDC0CF6B1D}" type="presParOf" srcId="{1C44F34B-3BEF-43EB-B12D-8F1A40768602}" destId="{13F46A8C-3C8F-48A5-B6DC-C7B453E70435}" srcOrd="1" destOrd="0" presId="urn:microsoft.com/office/officeart/2005/8/layout/hierarchy2"/>
    <dgm:cxn modelId="{0899117C-D422-4826-8DAC-98AB1E29C05C}" type="presParOf" srcId="{13F46A8C-3C8F-48A5-B6DC-C7B453E70435}" destId="{93ECC8C6-5E40-4B88-9A4A-9DC678CAEBC8}" srcOrd="0" destOrd="0" presId="urn:microsoft.com/office/officeart/2005/8/layout/hierarchy2"/>
    <dgm:cxn modelId="{960DE278-9D9F-405C-8475-131EED0EAF6D}" type="presParOf" srcId="{93ECC8C6-5E40-4B88-9A4A-9DC678CAEBC8}" destId="{6F3DBAE7-E0B6-46C9-81F3-1C8D61C66EC0}" srcOrd="0" destOrd="0" presId="urn:microsoft.com/office/officeart/2005/8/layout/hierarchy2"/>
    <dgm:cxn modelId="{3E702533-F9AD-4AF2-B7A4-EA239535E303}" type="presParOf" srcId="{13F46A8C-3C8F-48A5-B6DC-C7B453E70435}" destId="{B8662E3F-78D8-41BC-A80F-C87AC35BC6D7}" srcOrd="1" destOrd="0" presId="urn:microsoft.com/office/officeart/2005/8/layout/hierarchy2"/>
    <dgm:cxn modelId="{C52BB13E-57A7-48D0-B598-E3F2BCCD497E}" type="presParOf" srcId="{B8662E3F-78D8-41BC-A80F-C87AC35BC6D7}" destId="{090E32CB-BBC0-4C1D-A455-97ADEEE846C3}" srcOrd="0" destOrd="0" presId="urn:microsoft.com/office/officeart/2005/8/layout/hierarchy2"/>
    <dgm:cxn modelId="{3DA8E2C6-D590-44CC-97DB-6380666D346C}" type="presParOf" srcId="{B8662E3F-78D8-41BC-A80F-C87AC35BC6D7}" destId="{B716E3A5-E095-4DED-AA29-293B6C51E062}" srcOrd="1" destOrd="0" presId="urn:microsoft.com/office/officeart/2005/8/layout/hierarchy2"/>
    <dgm:cxn modelId="{2493E787-A35E-4573-AE47-9A6FD4E935E5}" type="presParOf" srcId="{13F46A8C-3C8F-48A5-B6DC-C7B453E70435}" destId="{1E9A6ADF-C680-4520-8B31-B657A3A58BDC}" srcOrd="2" destOrd="0" presId="urn:microsoft.com/office/officeart/2005/8/layout/hierarchy2"/>
    <dgm:cxn modelId="{7E08B6A8-B52A-447B-AF80-739E92611C63}" type="presParOf" srcId="{1E9A6ADF-C680-4520-8B31-B657A3A58BDC}" destId="{7D4156AB-4561-4358-93F5-EE30E06E1A34}" srcOrd="0" destOrd="0" presId="urn:microsoft.com/office/officeart/2005/8/layout/hierarchy2"/>
    <dgm:cxn modelId="{DA9CF3C2-EEDB-429F-AB7D-EBDE95EFD84A}" type="presParOf" srcId="{13F46A8C-3C8F-48A5-B6DC-C7B453E70435}" destId="{33AE3293-B614-42C5-B40F-8EE46A3D1604}" srcOrd="3" destOrd="0" presId="urn:microsoft.com/office/officeart/2005/8/layout/hierarchy2"/>
    <dgm:cxn modelId="{399F3FD9-AF5B-478E-B4DE-E4EECDD05375}" type="presParOf" srcId="{33AE3293-B614-42C5-B40F-8EE46A3D1604}" destId="{13D57E4C-895D-4CDF-86B9-3630F26588CD}" srcOrd="0" destOrd="0" presId="urn:microsoft.com/office/officeart/2005/8/layout/hierarchy2"/>
    <dgm:cxn modelId="{3CE66ADD-1E00-4EB3-B150-D83280654E1E}" type="presParOf" srcId="{33AE3293-B614-42C5-B40F-8EE46A3D1604}" destId="{1B048DA3-BD5C-4766-90F9-4CB38C9F2F9F}" srcOrd="1" destOrd="0" presId="urn:microsoft.com/office/officeart/2005/8/layout/hierarchy2"/>
    <dgm:cxn modelId="{D9933E0B-4132-4F30-9979-97AED41930C8}" type="presParOf" srcId="{13F46A8C-3C8F-48A5-B6DC-C7B453E70435}" destId="{8D0BB13A-5410-42DA-BAEF-0642FD6C19B9}" srcOrd="4" destOrd="0" presId="urn:microsoft.com/office/officeart/2005/8/layout/hierarchy2"/>
    <dgm:cxn modelId="{C7549AD9-BD1E-4B14-9491-52E5DA59336B}" type="presParOf" srcId="{8D0BB13A-5410-42DA-BAEF-0642FD6C19B9}" destId="{A318DA48-ADF8-45C4-B23B-34E20D77B812}" srcOrd="0" destOrd="0" presId="urn:microsoft.com/office/officeart/2005/8/layout/hierarchy2"/>
    <dgm:cxn modelId="{078CC262-AF7E-4FD9-9477-8AEEF963A0AC}" type="presParOf" srcId="{13F46A8C-3C8F-48A5-B6DC-C7B453E70435}" destId="{340FB891-1E80-4620-BE8B-43F6FDA64125}" srcOrd="5" destOrd="0" presId="urn:microsoft.com/office/officeart/2005/8/layout/hierarchy2"/>
    <dgm:cxn modelId="{E0EB2AAA-3690-4B67-8CB1-6EEF09549BD7}" type="presParOf" srcId="{340FB891-1E80-4620-BE8B-43F6FDA64125}" destId="{2160EDFD-85C4-45CF-AE4E-4A6073ED0CFA}" srcOrd="0" destOrd="0" presId="urn:microsoft.com/office/officeart/2005/8/layout/hierarchy2"/>
    <dgm:cxn modelId="{7B7F7979-7B7B-4DD0-A452-2DA72A98BF08}" type="presParOf" srcId="{340FB891-1E80-4620-BE8B-43F6FDA64125}" destId="{6794F3D9-EF2A-450A-A8AB-55ABB4922FDE}" srcOrd="1" destOrd="0" presId="urn:microsoft.com/office/officeart/2005/8/layout/hierarchy2"/>
    <dgm:cxn modelId="{B5AD94F8-FDD8-4015-9850-6F9BEBCF3239}" type="presParOf" srcId="{13F46A8C-3C8F-48A5-B6DC-C7B453E70435}" destId="{2DF0C635-6954-412B-A8D3-7488A16C87F4}" srcOrd="6" destOrd="0" presId="urn:microsoft.com/office/officeart/2005/8/layout/hierarchy2"/>
    <dgm:cxn modelId="{5BBED3FC-6C5C-4E17-812E-46FF8F87BA1C}" type="presParOf" srcId="{2DF0C635-6954-412B-A8D3-7488A16C87F4}" destId="{D2721707-8788-4578-85D6-59EEFC641A1F}" srcOrd="0" destOrd="0" presId="urn:microsoft.com/office/officeart/2005/8/layout/hierarchy2"/>
    <dgm:cxn modelId="{88C3406E-1695-4F3B-8341-513C869FC6F7}" type="presParOf" srcId="{13F46A8C-3C8F-48A5-B6DC-C7B453E70435}" destId="{098B5219-FFF7-4A8D-B38A-87F8B3CE3E07}" srcOrd="7" destOrd="0" presId="urn:microsoft.com/office/officeart/2005/8/layout/hierarchy2"/>
    <dgm:cxn modelId="{0ADD9166-D55D-41B7-8E13-8043ED47888C}" type="presParOf" srcId="{098B5219-FFF7-4A8D-B38A-87F8B3CE3E07}" destId="{58C80403-4E62-4A49-A0F1-2A224CE37EC8}" srcOrd="0" destOrd="0" presId="urn:microsoft.com/office/officeart/2005/8/layout/hierarchy2"/>
    <dgm:cxn modelId="{02729864-4A7F-4A0A-AC9F-662DC45CC0A0}" type="presParOf" srcId="{098B5219-FFF7-4A8D-B38A-87F8B3CE3E07}" destId="{AC85EE46-1AD0-4F64-9250-EE32DC4519FF}" srcOrd="1" destOrd="0" presId="urn:microsoft.com/office/officeart/2005/8/layout/hierarchy2"/>
    <dgm:cxn modelId="{5BF36E5E-6341-4B15-B91E-A43CDF689376}" type="presParOf" srcId="{8191A7FE-62E4-4669-94E3-303207C04168}" destId="{E8D1A042-4AA3-4AEF-A087-8F2FAC052EF2}" srcOrd="2" destOrd="0" presId="urn:microsoft.com/office/officeart/2005/8/layout/hierarchy2"/>
    <dgm:cxn modelId="{80EC075B-8542-47D1-8E61-724A07EECAD6}" type="presParOf" srcId="{E8D1A042-4AA3-4AEF-A087-8F2FAC052EF2}" destId="{7E05B1C1-52FC-484D-87D2-976ED58E983E}" srcOrd="0" destOrd="0" presId="urn:microsoft.com/office/officeart/2005/8/layout/hierarchy2"/>
    <dgm:cxn modelId="{563370BD-6E99-4CA4-9401-B8829D676143}" type="presParOf" srcId="{8191A7FE-62E4-4669-94E3-303207C04168}" destId="{0FF5089A-916E-4182-B9A6-2104974F0BE9}" srcOrd="3" destOrd="0" presId="urn:microsoft.com/office/officeart/2005/8/layout/hierarchy2"/>
    <dgm:cxn modelId="{C0F9FA13-A515-4628-868B-7A200440CDC3}" type="presParOf" srcId="{0FF5089A-916E-4182-B9A6-2104974F0BE9}" destId="{AF235801-FE1D-478B-B84A-13D0C56890B6}" srcOrd="0" destOrd="0" presId="urn:microsoft.com/office/officeart/2005/8/layout/hierarchy2"/>
    <dgm:cxn modelId="{457C7A5A-C302-407A-9515-09755BC42BE7}" type="presParOf" srcId="{0FF5089A-916E-4182-B9A6-2104974F0BE9}" destId="{86D01E9F-DCD2-42BD-AABA-4BE1BE08D340}" srcOrd="1" destOrd="0" presId="urn:microsoft.com/office/officeart/2005/8/layout/hierarchy2"/>
    <dgm:cxn modelId="{B01BB169-B59D-4070-B9F1-A04F11F39F87}" type="presParOf" srcId="{86D01E9F-DCD2-42BD-AABA-4BE1BE08D340}" destId="{BB6B84D8-7213-4A27-BD08-EC168276FE1B}" srcOrd="0" destOrd="0" presId="urn:microsoft.com/office/officeart/2005/8/layout/hierarchy2"/>
    <dgm:cxn modelId="{65A2DA9D-39ED-4F2E-B676-D2D8473FFAFB}" type="presParOf" srcId="{BB6B84D8-7213-4A27-BD08-EC168276FE1B}" destId="{45B47C74-8D44-475B-ACE8-5CB92CA14587}" srcOrd="0" destOrd="0" presId="urn:microsoft.com/office/officeart/2005/8/layout/hierarchy2"/>
    <dgm:cxn modelId="{E3A0D56B-7E0F-4DC9-8F06-C819378D3EB2}" type="presParOf" srcId="{86D01E9F-DCD2-42BD-AABA-4BE1BE08D340}" destId="{B1144177-6208-4040-AE0C-4F3DC4DDA205}" srcOrd="1" destOrd="0" presId="urn:microsoft.com/office/officeart/2005/8/layout/hierarchy2"/>
    <dgm:cxn modelId="{09C79ADD-164B-44D2-B1F6-D4D31F956774}" type="presParOf" srcId="{B1144177-6208-4040-AE0C-4F3DC4DDA205}" destId="{F893C9CA-2525-4FAD-A52D-8342165C44B8}" srcOrd="0" destOrd="0" presId="urn:microsoft.com/office/officeart/2005/8/layout/hierarchy2"/>
    <dgm:cxn modelId="{C24F91C2-39C9-4392-BE8E-2B4FFBF2C082}" type="presParOf" srcId="{B1144177-6208-4040-AE0C-4F3DC4DDA205}" destId="{88B467AE-93B0-440C-9459-766BBF9C9091}" srcOrd="1" destOrd="0" presId="urn:microsoft.com/office/officeart/2005/8/layout/hierarchy2"/>
    <dgm:cxn modelId="{6032AE45-BC3D-4ACA-BA2D-649EC24A0F5A}" type="presParOf" srcId="{86D01E9F-DCD2-42BD-AABA-4BE1BE08D340}" destId="{22A3A1FC-CF16-4464-A3FC-1C72335C9603}" srcOrd="2" destOrd="0" presId="urn:microsoft.com/office/officeart/2005/8/layout/hierarchy2"/>
    <dgm:cxn modelId="{BEF4F05C-C585-45CA-BD20-F49BCACFE18C}" type="presParOf" srcId="{22A3A1FC-CF16-4464-A3FC-1C72335C9603}" destId="{A6A74300-3D72-484A-BDD4-C2A036930722}" srcOrd="0" destOrd="0" presId="urn:microsoft.com/office/officeart/2005/8/layout/hierarchy2"/>
    <dgm:cxn modelId="{7E2516E2-7BA7-47D1-9EDF-2B73DEC621C4}" type="presParOf" srcId="{86D01E9F-DCD2-42BD-AABA-4BE1BE08D340}" destId="{3A63A353-2393-4E06-822B-0F0173400E60}" srcOrd="3" destOrd="0" presId="urn:microsoft.com/office/officeart/2005/8/layout/hierarchy2"/>
    <dgm:cxn modelId="{268A7D9D-FB41-436C-8621-D0DFA434986D}" type="presParOf" srcId="{3A63A353-2393-4E06-822B-0F0173400E60}" destId="{AE33E672-DFE9-4864-BAE5-D92EB4871D54}" srcOrd="0" destOrd="0" presId="urn:microsoft.com/office/officeart/2005/8/layout/hierarchy2"/>
    <dgm:cxn modelId="{B12244AB-13A7-4CA5-A06A-DF003C21A01B}" type="presParOf" srcId="{3A63A353-2393-4E06-822B-0F0173400E60}" destId="{4178423C-1722-47DE-9B9F-6E95C97E82C6}" srcOrd="1" destOrd="0" presId="urn:microsoft.com/office/officeart/2005/8/layout/hierarchy2"/>
    <dgm:cxn modelId="{8E1C1C21-50C3-4BA0-B9D9-C741B57BB4FF}" type="presParOf" srcId="{86D01E9F-DCD2-42BD-AABA-4BE1BE08D340}" destId="{82E092A1-1E0A-4337-8992-EB4E21178B56}" srcOrd="4" destOrd="0" presId="urn:microsoft.com/office/officeart/2005/8/layout/hierarchy2"/>
    <dgm:cxn modelId="{82725390-0C81-41CC-883C-95CC609AFD9A}" type="presParOf" srcId="{82E092A1-1E0A-4337-8992-EB4E21178B56}" destId="{6F8013AE-B5EC-4997-A9D9-08021BF1B507}" srcOrd="0" destOrd="0" presId="urn:microsoft.com/office/officeart/2005/8/layout/hierarchy2"/>
    <dgm:cxn modelId="{157D7B01-6BB3-4811-AEF1-6CE39E4CC1B8}" type="presParOf" srcId="{86D01E9F-DCD2-42BD-AABA-4BE1BE08D340}" destId="{12321B8E-9408-4EDE-9F7B-A68C8108AEA8}" srcOrd="5" destOrd="0" presId="urn:microsoft.com/office/officeart/2005/8/layout/hierarchy2"/>
    <dgm:cxn modelId="{A9F3CF34-BF4A-4172-BB8E-1F802073637B}" type="presParOf" srcId="{12321B8E-9408-4EDE-9F7B-A68C8108AEA8}" destId="{A51E583E-B981-4138-854D-32646A0AE7E7}" srcOrd="0" destOrd="0" presId="urn:microsoft.com/office/officeart/2005/8/layout/hierarchy2"/>
    <dgm:cxn modelId="{5FD0C417-3725-41D2-89EF-90155DD35FA5}" type="presParOf" srcId="{12321B8E-9408-4EDE-9F7B-A68C8108AEA8}" destId="{84D3A7C1-30D8-4B3C-9638-D5CCA8D6EF84}" srcOrd="1" destOrd="0" presId="urn:microsoft.com/office/officeart/2005/8/layout/hierarchy2"/>
    <dgm:cxn modelId="{A6C5EBED-C3DC-48F3-88DC-6B9D395EF259}" type="presParOf" srcId="{86D01E9F-DCD2-42BD-AABA-4BE1BE08D340}" destId="{01CD2AFE-7A36-49D8-9856-7A93B5FB6186}" srcOrd="6" destOrd="0" presId="urn:microsoft.com/office/officeart/2005/8/layout/hierarchy2"/>
    <dgm:cxn modelId="{46860E81-7CE4-4E80-A33E-DC00A6FA8B41}" type="presParOf" srcId="{01CD2AFE-7A36-49D8-9856-7A93B5FB6186}" destId="{E361E3D5-6BEC-47ED-A12B-E14218ED4E15}" srcOrd="0" destOrd="0" presId="urn:microsoft.com/office/officeart/2005/8/layout/hierarchy2"/>
    <dgm:cxn modelId="{1AF50EA2-CC8F-4035-AE1A-3B41F7A3CC55}" type="presParOf" srcId="{86D01E9F-DCD2-42BD-AABA-4BE1BE08D340}" destId="{8FB15FF1-D453-4ED5-AC1F-1DE1D591B96A}" srcOrd="7" destOrd="0" presId="urn:microsoft.com/office/officeart/2005/8/layout/hierarchy2"/>
    <dgm:cxn modelId="{3F082721-EF1D-4EC1-86D8-03356ABA4705}" type="presParOf" srcId="{8FB15FF1-D453-4ED5-AC1F-1DE1D591B96A}" destId="{510322D9-00F6-42CF-8F49-27660A2B38F1}" srcOrd="0" destOrd="0" presId="urn:microsoft.com/office/officeart/2005/8/layout/hierarchy2"/>
    <dgm:cxn modelId="{21DC4076-4D73-47EB-A862-EC2867017FED}" type="presParOf" srcId="{8FB15FF1-D453-4ED5-AC1F-1DE1D591B96A}" destId="{59A601B0-E7BA-4BB6-B2A5-1181B668CA19}" srcOrd="1" destOrd="0" presId="urn:microsoft.com/office/officeart/2005/8/layout/hierarchy2"/>
    <dgm:cxn modelId="{2CE108F3-DB50-4889-9BF2-72D7710A8C03}" type="presParOf" srcId="{12C693B9-9815-4214-97FB-E448DEFB3304}" destId="{F6203B65-2EF3-45B4-B7C5-48ECDDE15517}" srcOrd="2" destOrd="0" presId="urn:microsoft.com/office/officeart/2005/8/layout/hierarchy2"/>
    <dgm:cxn modelId="{0F9E0E6B-AAD3-4550-A5A4-574FA031C40F}" type="presParOf" srcId="{F6203B65-2EF3-45B4-B7C5-48ECDDE15517}" destId="{0CCF4C44-AA1C-447E-AEB8-C35103274718}" srcOrd="0" destOrd="0" presId="urn:microsoft.com/office/officeart/2005/8/layout/hierarchy2"/>
    <dgm:cxn modelId="{DF6106A2-2808-4639-A2A7-C7CD3E489AD1}" type="presParOf" srcId="{12C693B9-9815-4214-97FB-E448DEFB3304}" destId="{41CACD9D-722B-44F5-8E82-F980AC4CAF8D}" srcOrd="3" destOrd="0" presId="urn:microsoft.com/office/officeart/2005/8/layout/hierarchy2"/>
    <dgm:cxn modelId="{F99AF91B-56E5-4229-8DE4-4497CD285BFC}" type="presParOf" srcId="{41CACD9D-722B-44F5-8E82-F980AC4CAF8D}" destId="{CAE83DCB-037A-4677-9F49-66648120FD24}" srcOrd="0" destOrd="0" presId="urn:microsoft.com/office/officeart/2005/8/layout/hierarchy2"/>
    <dgm:cxn modelId="{D9E8A5BF-E4E5-4AA0-BC4E-FB56E05DCAEF}" type="presParOf" srcId="{41CACD9D-722B-44F5-8E82-F980AC4CAF8D}" destId="{E29F8D2F-18E0-421A-94E8-169469989389}" srcOrd="1" destOrd="0" presId="urn:microsoft.com/office/officeart/2005/8/layout/hierarchy2"/>
    <dgm:cxn modelId="{2086DC62-2089-4553-B521-DFADA069F736}" type="presParOf" srcId="{E29F8D2F-18E0-421A-94E8-169469989389}" destId="{08840664-A262-401C-974D-5D3671195D3C}" srcOrd="0" destOrd="0" presId="urn:microsoft.com/office/officeart/2005/8/layout/hierarchy2"/>
    <dgm:cxn modelId="{1F7D6C34-AA36-498F-8B8A-9B590E164478}" type="presParOf" srcId="{08840664-A262-401C-974D-5D3671195D3C}" destId="{49D616C9-2261-4945-95B2-74511A345B84}" srcOrd="0" destOrd="0" presId="urn:microsoft.com/office/officeart/2005/8/layout/hierarchy2"/>
    <dgm:cxn modelId="{CE74C18B-D5C5-49A4-8F2A-6BBA6704026E}" type="presParOf" srcId="{E29F8D2F-18E0-421A-94E8-169469989389}" destId="{F2B1E582-90A2-46F2-9E5F-CA3FE69C2F84}" srcOrd="1" destOrd="0" presId="urn:microsoft.com/office/officeart/2005/8/layout/hierarchy2"/>
    <dgm:cxn modelId="{DDC76330-6145-40C0-B9B2-DF20DD71D56E}" type="presParOf" srcId="{F2B1E582-90A2-46F2-9E5F-CA3FE69C2F84}" destId="{E2F56AE1-AA51-4BD8-A974-E8A17FA5A9FB}" srcOrd="0" destOrd="0" presId="urn:microsoft.com/office/officeart/2005/8/layout/hierarchy2"/>
    <dgm:cxn modelId="{53331981-9A72-45E7-8EC2-7D94CC7FD59D}" type="presParOf" srcId="{F2B1E582-90A2-46F2-9E5F-CA3FE69C2F84}" destId="{E6F8B792-E517-459A-A36D-D0740AFAA27F}" srcOrd="1" destOrd="0" presId="urn:microsoft.com/office/officeart/2005/8/layout/hierarchy2"/>
    <dgm:cxn modelId="{1AE17709-3C14-4626-AB31-61AD502DD7CF}" type="presParOf" srcId="{E6F8B792-E517-459A-A36D-D0740AFAA27F}" destId="{35A734BF-463B-43A8-B039-624FD8087818}" srcOrd="0" destOrd="0" presId="urn:microsoft.com/office/officeart/2005/8/layout/hierarchy2"/>
    <dgm:cxn modelId="{C322367F-15E8-41A6-BE28-4A3436AC58C1}" type="presParOf" srcId="{35A734BF-463B-43A8-B039-624FD8087818}" destId="{B60BCCED-4384-4811-A65D-046AA1DA92C2}" srcOrd="0" destOrd="0" presId="urn:microsoft.com/office/officeart/2005/8/layout/hierarchy2"/>
    <dgm:cxn modelId="{DD2FB45E-D9A4-4FEF-BAC1-5FCAE5D170FD}" type="presParOf" srcId="{E6F8B792-E517-459A-A36D-D0740AFAA27F}" destId="{FD404BD8-DCC1-4D58-AB07-FB2838D475DE}" srcOrd="1" destOrd="0" presId="urn:microsoft.com/office/officeart/2005/8/layout/hierarchy2"/>
    <dgm:cxn modelId="{E2CE47B7-729C-4C3D-9FBB-1C14C70B06D1}" type="presParOf" srcId="{FD404BD8-DCC1-4D58-AB07-FB2838D475DE}" destId="{BAABB262-7CE0-4C45-8F4D-5E9A31FABEC1}" srcOrd="0" destOrd="0" presId="urn:microsoft.com/office/officeart/2005/8/layout/hierarchy2"/>
    <dgm:cxn modelId="{929D8F3B-F0AE-4593-A911-7E2A0C4CC5B9}" type="presParOf" srcId="{FD404BD8-DCC1-4D58-AB07-FB2838D475DE}" destId="{CDBE6B4F-6661-4D3A-884C-2728F48D36D0}" srcOrd="1" destOrd="0" presId="urn:microsoft.com/office/officeart/2005/8/layout/hierarchy2"/>
    <dgm:cxn modelId="{1CFDC9D3-C1C1-484D-9593-30268D00611F}" type="presParOf" srcId="{12C693B9-9815-4214-97FB-E448DEFB3304}" destId="{71386FEE-2A0D-46A1-A8A1-7A53356BF7D6}" srcOrd="4" destOrd="0" presId="urn:microsoft.com/office/officeart/2005/8/layout/hierarchy2"/>
    <dgm:cxn modelId="{954EB097-8380-40F2-BC14-2E0AD4E5CDB4}" type="presParOf" srcId="{71386FEE-2A0D-46A1-A8A1-7A53356BF7D6}" destId="{5C1EA403-17AD-41F5-8E22-CEA64E7ABB6B}" srcOrd="0" destOrd="0" presId="urn:microsoft.com/office/officeart/2005/8/layout/hierarchy2"/>
    <dgm:cxn modelId="{8C4C9D16-C6E3-4555-BE17-40E51A9AE45A}" type="presParOf" srcId="{12C693B9-9815-4214-97FB-E448DEFB3304}" destId="{F60A9063-1320-4AF5-84DD-1C299D05B0C1}" srcOrd="5" destOrd="0" presId="urn:microsoft.com/office/officeart/2005/8/layout/hierarchy2"/>
    <dgm:cxn modelId="{1B82BC27-4DC7-4ECD-9956-3AD29C3BC303}" type="presParOf" srcId="{F60A9063-1320-4AF5-84DD-1C299D05B0C1}" destId="{8B41F15F-721B-4335-9D67-16094DCD2BDA}" srcOrd="0" destOrd="0" presId="urn:microsoft.com/office/officeart/2005/8/layout/hierarchy2"/>
    <dgm:cxn modelId="{0125122B-8499-4AC2-B023-5D6030D3DD0D}" type="presParOf" srcId="{F60A9063-1320-4AF5-84DD-1C299D05B0C1}" destId="{DF0C407F-1AF3-4314-9BD7-301E4D6824BD}" srcOrd="1" destOrd="0" presId="urn:microsoft.com/office/officeart/2005/8/layout/hierarchy2"/>
    <dgm:cxn modelId="{DAB65D18-D236-4B5B-8B1A-3BBF5A4F4496}" type="presParOf" srcId="{DF0C407F-1AF3-4314-9BD7-301E4D6824BD}" destId="{FB5BD94B-F90F-46B6-88AD-DFA4B533F423}" srcOrd="0" destOrd="0" presId="urn:microsoft.com/office/officeart/2005/8/layout/hierarchy2"/>
    <dgm:cxn modelId="{7E3DB24C-2339-4360-BE48-5BE4AB042A8A}" type="presParOf" srcId="{FB5BD94B-F90F-46B6-88AD-DFA4B533F423}" destId="{45692DD4-0FF4-4028-95A6-93B00428A9A5}" srcOrd="0" destOrd="0" presId="urn:microsoft.com/office/officeart/2005/8/layout/hierarchy2"/>
    <dgm:cxn modelId="{28BEF658-CE3E-47F5-8796-C64C43EF29C0}" type="presParOf" srcId="{DF0C407F-1AF3-4314-9BD7-301E4D6824BD}" destId="{65AD9681-1D52-4FE7-885E-A40588E6E0E5}" srcOrd="1" destOrd="0" presId="urn:microsoft.com/office/officeart/2005/8/layout/hierarchy2"/>
    <dgm:cxn modelId="{EAEA11AA-8287-45DD-9664-79ABB42AA314}" type="presParOf" srcId="{65AD9681-1D52-4FE7-885E-A40588E6E0E5}" destId="{8C44290C-6F66-4097-B56F-7B668A8C36FC}" srcOrd="0" destOrd="0" presId="urn:microsoft.com/office/officeart/2005/8/layout/hierarchy2"/>
    <dgm:cxn modelId="{2ADEADA6-B642-4F3A-978F-00245E6BA618}" type="presParOf" srcId="{65AD9681-1D52-4FE7-885E-A40588E6E0E5}" destId="{145E3375-D6CB-4620-A2DF-C3A4F2F92873}" srcOrd="1" destOrd="0" presId="urn:microsoft.com/office/officeart/2005/8/layout/hierarchy2"/>
    <dgm:cxn modelId="{ACED779D-CABE-4423-AD5B-1EE2A37C9754}" type="presParOf" srcId="{12C693B9-9815-4214-97FB-E448DEFB3304}" destId="{30626C1D-5533-461B-AFBF-8E8FC7F25C8A}" srcOrd="6" destOrd="0" presId="urn:microsoft.com/office/officeart/2005/8/layout/hierarchy2"/>
    <dgm:cxn modelId="{B87E84B0-8584-4C84-99ED-C15B47D1B1DD}" type="presParOf" srcId="{30626C1D-5533-461B-AFBF-8E8FC7F25C8A}" destId="{1AA31260-1706-4A26-861C-70B3B59CB424}" srcOrd="0" destOrd="0" presId="urn:microsoft.com/office/officeart/2005/8/layout/hierarchy2"/>
    <dgm:cxn modelId="{1BE90FA5-7EB7-4D24-8B0F-B8D03C0AF7A3}" type="presParOf" srcId="{12C693B9-9815-4214-97FB-E448DEFB3304}" destId="{8312C879-1136-4D20-8170-71EBFA9C134B}" srcOrd="7" destOrd="0" presId="urn:microsoft.com/office/officeart/2005/8/layout/hierarchy2"/>
    <dgm:cxn modelId="{C0C695B0-A36A-4A6D-A1C8-F20D87B7AA7F}" type="presParOf" srcId="{8312C879-1136-4D20-8170-71EBFA9C134B}" destId="{62296CCB-9AE7-4F46-8BFE-E0E94AD95FBC}" srcOrd="0" destOrd="0" presId="urn:microsoft.com/office/officeart/2005/8/layout/hierarchy2"/>
    <dgm:cxn modelId="{C66B844F-460F-493B-B40C-50D5F751E79B}" type="presParOf" srcId="{8312C879-1136-4D20-8170-71EBFA9C134B}" destId="{F02D68F5-A84E-490E-AEC4-F3A756F7C608}" srcOrd="1" destOrd="0" presId="urn:microsoft.com/office/officeart/2005/8/layout/hierarchy2"/>
    <dgm:cxn modelId="{C32AE754-F14E-479A-81DA-EFF0F01873BA}" type="presParOf" srcId="{F02D68F5-A84E-490E-AEC4-F3A756F7C608}" destId="{20948E70-68C5-4F4D-A29F-449A82E9B64A}" srcOrd="0" destOrd="0" presId="urn:microsoft.com/office/officeart/2005/8/layout/hierarchy2"/>
    <dgm:cxn modelId="{F0F96F8D-B06F-4C3C-B8CA-EBC14B617418}" type="presParOf" srcId="{20948E70-68C5-4F4D-A29F-449A82E9B64A}" destId="{565596A4-6DC9-4BFE-8D3E-3250DD00432B}" srcOrd="0" destOrd="0" presId="urn:microsoft.com/office/officeart/2005/8/layout/hierarchy2"/>
    <dgm:cxn modelId="{D2DA956D-EE33-4B76-89D6-D82C3BD2411F}" type="presParOf" srcId="{F02D68F5-A84E-490E-AEC4-F3A756F7C608}" destId="{279048EB-D9EF-4EF0-9EDE-CE0868531E3D}" srcOrd="1" destOrd="0" presId="urn:microsoft.com/office/officeart/2005/8/layout/hierarchy2"/>
    <dgm:cxn modelId="{8256184C-98F4-4442-A80F-AAA8C12F322D}" type="presParOf" srcId="{279048EB-D9EF-4EF0-9EDE-CE0868531E3D}" destId="{C8E6824C-B66D-4C3D-B288-648AD9378450}" srcOrd="0" destOrd="0" presId="urn:microsoft.com/office/officeart/2005/8/layout/hierarchy2"/>
    <dgm:cxn modelId="{FEE09554-1C7B-4B76-A238-4793222BD481}" type="presParOf" srcId="{279048EB-D9EF-4EF0-9EDE-CE0868531E3D}" destId="{82228648-F7F1-458C-A99B-D841F833B57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FD8FBA-0957-4A00-84C3-15571BA9D57F}" type="doc">
      <dgm:prSet loTypeId="urn:microsoft.com/office/officeart/2005/8/layout/hChevron3" loCatId="process" qsTypeId="urn:microsoft.com/office/officeart/2005/8/quickstyle/simple1" qsCatId="simple" csTypeId="urn:microsoft.com/office/officeart/2005/8/colors/accent0_2" csCatId="mainScheme" phldr="1"/>
      <dgm:spPr/>
    </dgm:pt>
    <dgm:pt modelId="{9A0BE5D4-A8ED-414D-91E8-6103E3389875}">
      <dgm:prSet phldrT="[Text]" custT="1"/>
      <dgm:spPr/>
      <dgm:t>
        <a:bodyPr/>
        <a:lstStyle/>
        <a:p>
          <a:r>
            <a:rPr lang="en-US" sz="1600" dirty="0"/>
            <a:t>Equipment</a:t>
          </a:r>
        </a:p>
      </dgm:t>
    </dgm:pt>
    <dgm:pt modelId="{3D24120D-C355-476A-8F6E-73794989D522}" type="parTrans" cxnId="{DB8984AA-7302-4BE1-86C9-DBB3C4C4FD3C}">
      <dgm:prSet/>
      <dgm:spPr/>
      <dgm:t>
        <a:bodyPr/>
        <a:lstStyle/>
        <a:p>
          <a:endParaRPr lang="en-US" sz="1200"/>
        </a:p>
      </dgm:t>
    </dgm:pt>
    <dgm:pt modelId="{EB79A5DF-0579-4ABD-9CDC-3C3060976E81}" type="sibTrans" cxnId="{DB8984AA-7302-4BE1-86C9-DBB3C4C4FD3C}">
      <dgm:prSet/>
      <dgm:spPr/>
      <dgm:t>
        <a:bodyPr/>
        <a:lstStyle/>
        <a:p>
          <a:endParaRPr lang="en-US" sz="1200"/>
        </a:p>
      </dgm:t>
    </dgm:pt>
    <dgm:pt modelId="{3CBD54E4-022F-41FD-BD9A-E5025F8A451F}">
      <dgm:prSet phldrT="[Text]" custT="1"/>
      <dgm:spPr/>
      <dgm:t>
        <a:bodyPr/>
        <a:lstStyle/>
        <a:p>
          <a:r>
            <a:rPr lang="en-US" sz="1600" b="1" dirty="0">
              <a:solidFill>
                <a:srgbClr val="00B050"/>
              </a:solidFill>
            </a:rPr>
            <a:t>Problem</a:t>
          </a:r>
        </a:p>
      </dgm:t>
    </dgm:pt>
    <dgm:pt modelId="{03C45DA8-D3B1-4BEB-91D9-0DAC483BCA7B}" type="parTrans" cxnId="{21B66D91-A56C-451D-B099-14348ADD1963}">
      <dgm:prSet/>
      <dgm:spPr/>
      <dgm:t>
        <a:bodyPr/>
        <a:lstStyle/>
        <a:p>
          <a:endParaRPr lang="en-US" sz="1200"/>
        </a:p>
      </dgm:t>
    </dgm:pt>
    <dgm:pt modelId="{E7FA089F-94AE-4C46-9527-DC03ADE17641}" type="sibTrans" cxnId="{21B66D91-A56C-451D-B099-14348ADD1963}">
      <dgm:prSet/>
      <dgm:spPr/>
      <dgm:t>
        <a:bodyPr/>
        <a:lstStyle/>
        <a:p>
          <a:endParaRPr lang="en-US" sz="1200"/>
        </a:p>
      </dgm:t>
    </dgm:pt>
    <dgm:pt modelId="{9302C399-2E9E-4426-A709-4706C6D93DBA}">
      <dgm:prSet phldrT="[Text]" custT="1"/>
      <dgm:spPr/>
      <dgm:t>
        <a:bodyPr/>
        <a:lstStyle/>
        <a:p>
          <a:r>
            <a:rPr lang="en-US" sz="1600" b="1" dirty="0">
              <a:solidFill>
                <a:srgbClr val="00B050"/>
              </a:solidFill>
            </a:rPr>
            <a:t>Failure</a:t>
          </a:r>
        </a:p>
      </dgm:t>
    </dgm:pt>
    <dgm:pt modelId="{88C34261-967B-411A-BCF5-552599AF805F}" type="parTrans" cxnId="{1F613CE5-AD86-4F23-9AD4-98DB1CD1BBEE}">
      <dgm:prSet/>
      <dgm:spPr/>
      <dgm:t>
        <a:bodyPr/>
        <a:lstStyle/>
        <a:p>
          <a:endParaRPr lang="en-US" sz="1200"/>
        </a:p>
      </dgm:t>
    </dgm:pt>
    <dgm:pt modelId="{43EB3EBB-C2D7-45CE-A28B-F43D33695604}" type="sibTrans" cxnId="{1F613CE5-AD86-4F23-9AD4-98DB1CD1BBEE}">
      <dgm:prSet/>
      <dgm:spPr/>
      <dgm:t>
        <a:bodyPr/>
        <a:lstStyle/>
        <a:p>
          <a:endParaRPr lang="en-US" sz="1200"/>
        </a:p>
      </dgm:t>
    </dgm:pt>
    <dgm:pt modelId="{3CA295A7-3428-4FAC-8C31-6A4217FA00E7}">
      <dgm:prSet phldrT="[Text]" custT="1"/>
      <dgm:spPr/>
      <dgm:t>
        <a:bodyPr/>
        <a:lstStyle/>
        <a:p>
          <a:r>
            <a:rPr lang="en-US" sz="1600" b="1" dirty="0">
              <a:solidFill>
                <a:srgbClr val="00B050"/>
              </a:solidFill>
            </a:rPr>
            <a:t>Cause</a:t>
          </a:r>
        </a:p>
      </dgm:t>
    </dgm:pt>
    <dgm:pt modelId="{7B42388B-2C77-48D6-97AF-53A102EE896B}" type="parTrans" cxnId="{BDE3F4A5-2A3D-47F7-86F4-0AC40D881288}">
      <dgm:prSet/>
      <dgm:spPr/>
      <dgm:t>
        <a:bodyPr/>
        <a:lstStyle/>
        <a:p>
          <a:endParaRPr lang="en-US" sz="1200"/>
        </a:p>
      </dgm:t>
    </dgm:pt>
    <dgm:pt modelId="{A4BBDEA6-F34B-4BCA-80D3-769D1824940C}" type="sibTrans" cxnId="{BDE3F4A5-2A3D-47F7-86F4-0AC40D881288}">
      <dgm:prSet/>
      <dgm:spPr/>
      <dgm:t>
        <a:bodyPr/>
        <a:lstStyle/>
        <a:p>
          <a:endParaRPr lang="en-US" sz="1200"/>
        </a:p>
      </dgm:t>
    </dgm:pt>
    <dgm:pt modelId="{18C3BDD8-3B4B-4CD9-860B-49EF756C7603}">
      <dgm:prSet phldrT="[Text]" custT="1"/>
      <dgm:spPr/>
      <dgm:t>
        <a:bodyPr/>
        <a:lstStyle/>
        <a:p>
          <a:r>
            <a:rPr lang="en-US" sz="1600" dirty="0"/>
            <a:t>Action</a:t>
          </a:r>
        </a:p>
      </dgm:t>
    </dgm:pt>
    <dgm:pt modelId="{A89DDAF8-5DE9-4302-AA88-CF2419E94531}" type="parTrans" cxnId="{5B213A15-20FB-4ADD-8535-CAD5A31B29AA}">
      <dgm:prSet/>
      <dgm:spPr/>
      <dgm:t>
        <a:bodyPr/>
        <a:lstStyle/>
        <a:p>
          <a:endParaRPr lang="en-US" sz="1200"/>
        </a:p>
      </dgm:t>
    </dgm:pt>
    <dgm:pt modelId="{64CEDC37-298F-46DE-9FCC-3F7410B5FB07}" type="sibTrans" cxnId="{5B213A15-20FB-4ADD-8535-CAD5A31B29AA}">
      <dgm:prSet/>
      <dgm:spPr/>
      <dgm:t>
        <a:bodyPr/>
        <a:lstStyle/>
        <a:p>
          <a:endParaRPr lang="en-US" sz="1200"/>
        </a:p>
      </dgm:t>
    </dgm:pt>
    <dgm:pt modelId="{9B16C433-4779-4C42-A372-FF48A49FFC43}" type="pres">
      <dgm:prSet presAssocID="{DDFD8FBA-0957-4A00-84C3-15571BA9D57F}" presName="Name0" presStyleCnt="0">
        <dgm:presLayoutVars>
          <dgm:dir/>
          <dgm:resizeHandles val="exact"/>
        </dgm:presLayoutVars>
      </dgm:prSet>
      <dgm:spPr/>
    </dgm:pt>
    <dgm:pt modelId="{AD8AE8E3-FC76-4F31-8465-4AFDED669377}" type="pres">
      <dgm:prSet presAssocID="{9A0BE5D4-A8ED-414D-91E8-6103E3389875}" presName="parTxOnly" presStyleLbl="node1" presStyleIdx="0" presStyleCnt="5">
        <dgm:presLayoutVars>
          <dgm:bulletEnabled val="1"/>
        </dgm:presLayoutVars>
      </dgm:prSet>
      <dgm:spPr/>
    </dgm:pt>
    <dgm:pt modelId="{2A638172-6EDB-4946-946E-BDEBB18D25A5}" type="pres">
      <dgm:prSet presAssocID="{EB79A5DF-0579-4ABD-9CDC-3C3060976E81}" presName="parSpace" presStyleCnt="0"/>
      <dgm:spPr/>
    </dgm:pt>
    <dgm:pt modelId="{0FBF067F-2AF9-45AF-A516-CDF136411373}" type="pres">
      <dgm:prSet presAssocID="{3CBD54E4-022F-41FD-BD9A-E5025F8A451F}" presName="parTxOnly" presStyleLbl="node1" presStyleIdx="1" presStyleCnt="5">
        <dgm:presLayoutVars>
          <dgm:bulletEnabled val="1"/>
        </dgm:presLayoutVars>
      </dgm:prSet>
      <dgm:spPr/>
    </dgm:pt>
    <dgm:pt modelId="{4E7F3C90-1D60-454E-97D5-62E720FEA8C2}" type="pres">
      <dgm:prSet presAssocID="{E7FA089F-94AE-4C46-9527-DC03ADE17641}" presName="parSpace" presStyleCnt="0"/>
      <dgm:spPr/>
    </dgm:pt>
    <dgm:pt modelId="{B9D9FF3D-F653-4686-9740-D3318D8B9945}" type="pres">
      <dgm:prSet presAssocID="{9302C399-2E9E-4426-A709-4706C6D93DBA}" presName="parTxOnly" presStyleLbl="node1" presStyleIdx="2" presStyleCnt="5">
        <dgm:presLayoutVars>
          <dgm:bulletEnabled val="1"/>
        </dgm:presLayoutVars>
      </dgm:prSet>
      <dgm:spPr/>
    </dgm:pt>
    <dgm:pt modelId="{1112C39B-DA3E-4655-AC42-9D68908AC057}" type="pres">
      <dgm:prSet presAssocID="{43EB3EBB-C2D7-45CE-A28B-F43D33695604}" presName="parSpace" presStyleCnt="0"/>
      <dgm:spPr/>
    </dgm:pt>
    <dgm:pt modelId="{6FF6E75C-D201-49ED-B10A-CD27E5F95B1B}" type="pres">
      <dgm:prSet presAssocID="{3CA295A7-3428-4FAC-8C31-6A4217FA00E7}" presName="parTxOnly" presStyleLbl="node1" presStyleIdx="3" presStyleCnt="5">
        <dgm:presLayoutVars>
          <dgm:bulletEnabled val="1"/>
        </dgm:presLayoutVars>
      </dgm:prSet>
      <dgm:spPr/>
    </dgm:pt>
    <dgm:pt modelId="{812CAA02-535F-47F9-918A-B3AEB9057B55}" type="pres">
      <dgm:prSet presAssocID="{A4BBDEA6-F34B-4BCA-80D3-769D1824940C}" presName="parSpace" presStyleCnt="0"/>
      <dgm:spPr/>
    </dgm:pt>
    <dgm:pt modelId="{91B144B9-7687-4996-A2FC-E987B80C2497}" type="pres">
      <dgm:prSet presAssocID="{18C3BDD8-3B4B-4CD9-860B-49EF756C7603}" presName="parTxOnly" presStyleLbl="node1" presStyleIdx="4" presStyleCnt="5">
        <dgm:presLayoutVars>
          <dgm:bulletEnabled val="1"/>
        </dgm:presLayoutVars>
      </dgm:prSet>
      <dgm:spPr/>
    </dgm:pt>
  </dgm:ptLst>
  <dgm:cxnLst>
    <dgm:cxn modelId="{5B213A15-20FB-4ADD-8535-CAD5A31B29AA}" srcId="{DDFD8FBA-0957-4A00-84C3-15571BA9D57F}" destId="{18C3BDD8-3B4B-4CD9-860B-49EF756C7603}" srcOrd="4" destOrd="0" parTransId="{A89DDAF8-5DE9-4302-AA88-CF2419E94531}" sibTransId="{64CEDC37-298F-46DE-9FCC-3F7410B5FB07}"/>
    <dgm:cxn modelId="{21B66D91-A56C-451D-B099-14348ADD1963}" srcId="{DDFD8FBA-0957-4A00-84C3-15571BA9D57F}" destId="{3CBD54E4-022F-41FD-BD9A-E5025F8A451F}" srcOrd="1" destOrd="0" parTransId="{03C45DA8-D3B1-4BEB-91D9-0DAC483BCA7B}" sibTransId="{E7FA089F-94AE-4C46-9527-DC03ADE17641}"/>
    <dgm:cxn modelId="{A12D4EA3-66E8-4578-81D1-DE80BE58CB8F}" type="presOf" srcId="{DDFD8FBA-0957-4A00-84C3-15571BA9D57F}" destId="{9B16C433-4779-4C42-A372-FF48A49FFC43}" srcOrd="0" destOrd="0" presId="urn:microsoft.com/office/officeart/2005/8/layout/hChevron3"/>
    <dgm:cxn modelId="{BDE3F4A5-2A3D-47F7-86F4-0AC40D881288}" srcId="{DDFD8FBA-0957-4A00-84C3-15571BA9D57F}" destId="{3CA295A7-3428-4FAC-8C31-6A4217FA00E7}" srcOrd="3" destOrd="0" parTransId="{7B42388B-2C77-48D6-97AF-53A102EE896B}" sibTransId="{A4BBDEA6-F34B-4BCA-80D3-769D1824940C}"/>
    <dgm:cxn modelId="{DB8984AA-7302-4BE1-86C9-DBB3C4C4FD3C}" srcId="{DDFD8FBA-0957-4A00-84C3-15571BA9D57F}" destId="{9A0BE5D4-A8ED-414D-91E8-6103E3389875}" srcOrd="0" destOrd="0" parTransId="{3D24120D-C355-476A-8F6E-73794989D522}" sibTransId="{EB79A5DF-0579-4ABD-9CDC-3C3060976E81}"/>
    <dgm:cxn modelId="{92189EBE-36B4-446F-852E-4A575B3ADC36}" type="presOf" srcId="{3CBD54E4-022F-41FD-BD9A-E5025F8A451F}" destId="{0FBF067F-2AF9-45AF-A516-CDF136411373}" srcOrd="0" destOrd="0" presId="urn:microsoft.com/office/officeart/2005/8/layout/hChevron3"/>
    <dgm:cxn modelId="{F32B17C5-230C-44E0-AC8F-B4A8F376F1E0}" type="presOf" srcId="{3CA295A7-3428-4FAC-8C31-6A4217FA00E7}" destId="{6FF6E75C-D201-49ED-B10A-CD27E5F95B1B}" srcOrd="0" destOrd="0" presId="urn:microsoft.com/office/officeart/2005/8/layout/hChevron3"/>
    <dgm:cxn modelId="{6CD9FCC9-8091-4901-9C80-B1C2125C5C33}" type="presOf" srcId="{18C3BDD8-3B4B-4CD9-860B-49EF756C7603}" destId="{91B144B9-7687-4996-A2FC-E987B80C2497}" srcOrd="0" destOrd="0" presId="urn:microsoft.com/office/officeart/2005/8/layout/hChevron3"/>
    <dgm:cxn modelId="{025C89D5-55C8-4CBB-BAF8-2FA66E567CD4}" type="presOf" srcId="{9302C399-2E9E-4426-A709-4706C6D93DBA}" destId="{B9D9FF3D-F653-4686-9740-D3318D8B9945}" srcOrd="0" destOrd="0" presId="urn:microsoft.com/office/officeart/2005/8/layout/hChevron3"/>
    <dgm:cxn modelId="{1F613CE5-AD86-4F23-9AD4-98DB1CD1BBEE}" srcId="{DDFD8FBA-0957-4A00-84C3-15571BA9D57F}" destId="{9302C399-2E9E-4426-A709-4706C6D93DBA}" srcOrd="2" destOrd="0" parTransId="{88C34261-967B-411A-BCF5-552599AF805F}" sibTransId="{43EB3EBB-C2D7-45CE-A28B-F43D33695604}"/>
    <dgm:cxn modelId="{6765C5F9-8178-44B5-9A8F-395F33DDD11F}" type="presOf" srcId="{9A0BE5D4-A8ED-414D-91E8-6103E3389875}" destId="{AD8AE8E3-FC76-4F31-8465-4AFDED669377}" srcOrd="0" destOrd="0" presId="urn:microsoft.com/office/officeart/2005/8/layout/hChevron3"/>
    <dgm:cxn modelId="{76663F34-5696-4AD3-84A9-856E4FC6E0AB}" type="presParOf" srcId="{9B16C433-4779-4C42-A372-FF48A49FFC43}" destId="{AD8AE8E3-FC76-4F31-8465-4AFDED669377}" srcOrd="0" destOrd="0" presId="urn:microsoft.com/office/officeart/2005/8/layout/hChevron3"/>
    <dgm:cxn modelId="{6A79489E-44C2-4FC2-85D7-769DD09C14A8}" type="presParOf" srcId="{9B16C433-4779-4C42-A372-FF48A49FFC43}" destId="{2A638172-6EDB-4946-946E-BDEBB18D25A5}" srcOrd="1" destOrd="0" presId="urn:microsoft.com/office/officeart/2005/8/layout/hChevron3"/>
    <dgm:cxn modelId="{EA803385-41B1-4F17-8D86-B7D1D308EC85}" type="presParOf" srcId="{9B16C433-4779-4C42-A372-FF48A49FFC43}" destId="{0FBF067F-2AF9-45AF-A516-CDF136411373}" srcOrd="2" destOrd="0" presId="urn:microsoft.com/office/officeart/2005/8/layout/hChevron3"/>
    <dgm:cxn modelId="{41A53AC6-8A16-4327-9FF9-02CB53FA7CEF}" type="presParOf" srcId="{9B16C433-4779-4C42-A372-FF48A49FFC43}" destId="{4E7F3C90-1D60-454E-97D5-62E720FEA8C2}" srcOrd="3" destOrd="0" presId="urn:microsoft.com/office/officeart/2005/8/layout/hChevron3"/>
    <dgm:cxn modelId="{BF63409B-8116-493C-A615-42FC4E02E410}" type="presParOf" srcId="{9B16C433-4779-4C42-A372-FF48A49FFC43}" destId="{B9D9FF3D-F653-4686-9740-D3318D8B9945}" srcOrd="4" destOrd="0" presId="urn:microsoft.com/office/officeart/2005/8/layout/hChevron3"/>
    <dgm:cxn modelId="{0683A1DE-F6F4-4B5B-8691-4B625348E106}" type="presParOf" srcId="{9B16C433-4779-4C42-A372-FF48A49FFC43}" destId="{1112C39B-DA3E-4655-AC42-9D68908AC057}" srcOrd="5" destOrd="0" presId="urn:microsoft.com/office/officeart/2005/8/layout/hChevron3"/>
    <dgm:cxn modelId="{C3D54D9B-14EC-478E-BA5A-73E120B46B35}" type="presParOf" srcId="{9B16C433-4779-4C42-A372-FF48A49FFC43}" destId="{6FF6E75C-D201-49ED-B10A-CD27E5F95B1B}" srcOrd="6" destOrd="0" presId="urn:microsoft.com/office/officeart/2005/8/layout/hChevron3"/>
    <dgm:cxn modelId="{2219FBE6-E853-4292-9D7E-A3881BDF6CDD}" type="presParOf" srcId="{9B16C433-4779-4C42-A372-FF48A49FFC43}" destId="{812CAA02-535F-47F9-918A-B3AEB9057B55}" srcOrd="7" destOrd="0" presId="urn:microsoft.com/office/officeart/2005/8/layout/hChevron3"/>
    <dgm:cxn modelId="{E7D88632-D0FE-411D-B7CC-DC5DAEE3E13E}" type="presParOf" srcId="{9B16C433-4779-4C42-A372-FF48A49FFC43}" destId="{91B144B9-7687-4996-A2FC-E987B80C2497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F7AC07-5942-4E62-9FB4-59DEA510F147}">
      <dsp:nvSpPr>
        <dsp:cNvPr id="0" name=""/>
        <dsp:cNvSpPr/>
      </dsp:nvSpPr>
      <dsp:spPr>
        <a:xfrm>
          <a:off x="392509" y="3532199"/>
          <a:ext cx="909664" cy="45483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Power transmission</a:t>
          </a:r>
        </a:p>
      </dsp:txBody>
      <dsp:txXfrm>
        <a:off x="405831" y="3545521"/>
        <a:ext cx="883020" cy="428188"/>
      </dsp:txXfrm>
    </dsp:sp>
    <dsp:sp modelId="{7F89F86F-26C9-473D-A3DB-31BB19FFA9B9}">
      <dsp:nvSpPr>
        <dsp:cNvPr id="0" name=""/>
        <dsp:cNvSpPr/>
      </dsp:nvSpPr>
      <dsp:spPr>
        <a:xfrm rot="16924900">
          <a:off x="614885" y="2902451"/>
          <a:ext cx="1738442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1738442" y="7196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1440645" y="2866186"/>
        <a:ext cx="86922" cy="86922"/>
      </dsp:txXfrm>
    </dsp:sp>
    <dsp:sp modelId="{8777554E-9D54-40E6-BE31-54B981EE8142}">
      <dsp:nvSpPr>
        <dsp:cNvPr id="0" name=""/>
        <dsp:cNvSpPr/>
      </dsp:nvSpPr>
      <dsp:spPr>
        <a:xfrm>
          <a:off x="1666040" y="1832263"/>
          <a:ext cx="909664" cy="45483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Coupling</a:t>
          </a:r>
        </a:p>
      </dsp:txBody>
      <dsp:txXfrm>
        <a:off x="1679362" y="1845585"/>
        <a:ext cx="883020" cy="428188"/>
      </dsp:txXfrm>
    </dsp:sp>
    <dsp:sp modelId="{4F1FACD8-7340-4948-8917-918C8F67F566}">
      <dsp:nvSpPr>
        <dsp:cNvPr id="0" name=""/>
        <dsp:cNvSpPr/>
      </dsp:nvSpPr>
      <dsp:spPr>
        <a:xfrm rot="17350740">
          <a:off x="2203843" y="1529426"/>
          <a:ext cx="1107589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1107589" y="7196"/>
              </a:lnTo>
            </a:path>
          </a:pathLst>
        </a:cu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729948" y="1508932"/>
        <a:ext cx="55379" cy="55379"/>
      </dsp:txXfrm>
    </dsp:sp>
    <dsp:sp modelId="{A1773A87-AE06-4C57-9D80-7655A77EA5A9}">
      <dsp:nvSpPr>
        <dsp:cNvPr id="0" name=""/>
        <dsp:cNvSpPr/>
      </dsp:nvSpPr>
      <dsp:spPr>
        <a:xfrm>
          <a:off x="2939570" y="786148"/>
          <a:ext cx="909664" cy="45483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Worn</a:t>
          </a:r>
        </a:p>
      </dsp:txBody>
      <dsp:txXfrm>
        <a:off x="2952892" y="799470"/>
        <a:ext cx="883020" cy="428188"/>
      </dsp:txXfrm>
    </dsp:sp>
    <dsp:sp modelId="{93ECC8C6-5E40-4B88-9A4A-9DC678CAEBC8}">
      <dsp:nvSpPr>
        <dsp:cNvPr id="0" name=""/>
        <dsp:cNvSpPr/>
      </dsp:nvSpPr>
      <dsp:spPr>
        <a:xfrm rot="17692822">
          <a:off x="3598741" y="614075"/>
          <a:ext cx="864854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864854" y="7196"/>
              </a:lnTo>
            </a:path>
          </a:pathLst>
        </a:cu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009547" y="599650"/>
        <a:ext cx="43242" cy="43242"/>
      </dsp:txXfrm>
    </dsp:sp>
    <dsp:sp modelId="{090E32CB-BBC0-4C1D-A455-97ADEEE846C3}">
      <dsp:nvSpPr>
        <dsp:cNvPr id="0" name=""/>
        <dsp:cNvSpPr/>
      </dsp:nvSpPr>
      <dsp:spPr>
        <a:xfrm>
          <a:off x="4213101" y="1562"/>
          <a:ext cx="909664" cy="45483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Aging</a:t>
          </a:r>
        </a:p>
      </dsp:txBody>
      <dsp:txXfrm>
        <a:off x="4226423" y="14884"/>
        <a:ext cx="883020" cy="428188"/>
      </dsp:txXfrm>
    </dsp:sp>
    <dsp:sp modelId="{1E9A6ADF-C680-4520-8B31-B657A3A58BDC}">
      <dsp:nvSpPr>
        <dsp:cNvPr id="0" name=""/>
        <dsp:cNvSpPr/>
      </dsp:nvSpPr>
      <dsp:spPr>
        <a:xfrm rot="19457599">
          <a:off x="3807117" y="875604"/>
          <a:ext cx="448102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448102" y="7196"/>
              </a:lnTo>
            </a:path>
          </a:pathLst>
        </a:cu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019966" y="871597"/>
        <a:ext cx="22405" cy="22405"/>
      </dsp:txXfrm>
    </dsp:sp>
    <dsp:sp modelId="{13D57E4C-895D-4CDF-86B9-3630F26588CD}">
      <dsp:nvSpPr>
        <dsp:cNvPr id="0" name=""/>
        <dsp:cNvSpPr/>
      </dsp:nvSpPr>
      <dsp:spPr>
        <a:xfrm>
          <a:off x="4213101" y="524619"/>
          <a:ext cx="909664" cy="45483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Improper installation</a:t>
          </a:r>
        </a:p>
      </dsp:txBody>
      <dsp:txXfrm>
        <a:off x="4226423" y="537941"/>
        <a:ext cx="883020" cy="428188"/>
      </dsp:txXfrm>
    </dsp:sp>
    <dsp:sp modelId="{8D0BB13A-5410-42DA-BAEF-0642FD6C19B9}">
      <dsp:nvSpPr>
        <dsp:cNvPr id="0" name=""/>
        <dsp:cNvSpPr/>
      </dsp:nvSpPr>
      <dsp:spPr>
        <a:xfrm rot="2142401">
          <a:off x="3807117" y="1137133"/>
          <a:ext cx="448102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448102" y="7196"/>
              </a:lnTo>
            </a:path>
          </a:pathLst>
        </a:cu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019966" y="1133126"/>
        <a:ext cx="22405" cy="22405"/>
      </dsp:txXfrm>
    </dsp:sp>
    <dsp:sp modelId="{2160EDFD-85C4-45CF-AE4E-4A6073ED0CFA}">
      <dsp:nvSpPr>
        <dsp:cNvPr id="0" name=""/>
        <dsp:cNvSpPr/>
      </dsp:nvSpPr>
      <dsp:spPr>
        <a:xfrm>
          <a:off x="4213101" y="1047677"/>
          <a:ext cx="909664" cy="45483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Lack of lubrication</a:t>
          </a:r>
        </a:p>
      </dsp:txBody>
      <dsp:txXfrm>
        <a:off x="4226423" y="1060999"/>
        <a:ext cx="883020" cy="428188"/>
      </dsp:txXfrm>
    </dsp:sp>
    <dsp:sp modelId="{2DF0C635-6954-412B-A8D3-7488A16C87F4}">
      <dsp:nvSpPr>
        <dsp:cNvPr id="0" name=""/>
        <dsp:cNvSpPr/>
      </dsp:nvSpPr>
      <dsp:spPr>
        <a:xfrm rot="3907178">
          <a:off x="3598741" y="1398661"/>
          <a:ext cx="864854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864854" y="7196"/>
              </a:lnTo>
            </a:path>
          </a:pathLst>
        </a:cu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009547" y="1384236"/>
        <a:ext cx="43242" cy="43242"/>
      </dsp:txXfrm>
    </dsp:sp>
    <dsp:sp modelId="{58C80403-4E62-4A49-A0F1-2A224CE37EC8}">
      <dsp:nvSpPr>
        <dsp:cNvPr id="0" name=""/>
        <dsp:cNvSpPr/>
      </dsp:nvSpPr>
      <dsp:spPr>
        <a:xfrm>
          <a:off x="4213101" y="1570734"/>
          <a:ext cx="909664" cy="45483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Misaligned</a:t>
          </a:r>
        </a:p>
      </dsp:txBody>
      <dsp:txXfrm>
        <a:off x="4226423" y="1584056"/>
        <a:ext cx="883020" cy="428188"/>
      </dsp:txXfrm>
    </dsp:sp>
    <dsp:sp modelId="{E8D1A042-4AA3-4AEF-A087-8F2FAC052EF2}">
      <dsp:nvSpPr>
        <dsp:cNvPr id="0" name=""/>
        <dsp:cNvSpPr/>
      </dsp:nvSpPr>
      <dsp:spPr>
        <a:xfrm rot="4249260">
          <a:off x="2203843" y="2575540"/>
          <a:ext cx="1107589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1107589" y="7196"/>
              </a:lnTo>
            </a:path>
          </a:pathLst>
        </a:cu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729948" y="2555047"/>
        <a:ext cx="55379" cy="55379"/>
      </dsp:txXfrm>
    </dsp:sp>
    <dsp:sp modelId="{AF235801-FE1D-478B-B84A-13D0C56890B6}">
      <dsp:nvSpPr>
        <dsp:cNvPr id="0" name=""/>
        <dsp:cNvSpPr/>
      </dsp:nvSpPr>
      <dsp:spPr>
        <a:xfrm>
          <a:off x="2939570" y="2878377"/>
          <a:ext cx="909664" cy="45483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Broken</a:t>
          </a:r>
        </a:p>
      </dsp:txBody>
      <dsp:txXfrm>
        <a:off x="2952892" y="2891699"/>
        <a:ext cx="883020" cy="428188"/>
      </dsp:txXfrm>
    </dsp:sp>
    <dsp:sp modelId="{BB6B84D8-7213-4A27-BD08-EC168276FE1B}">
      <dsp:nvSpPr>
        <dsp:cNvPr id="0" name=""/>
        <dsp:cNvSpPr/>
      </dsp:nvSpPr>
      <dsp:spPr>
        <a:xfrm rot="17692822">
          <a:off x="3598741" y="2706305"/>
          <a:ext cx="864854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864854" y="7196"/>
              </a:lnTo>
            </a:path>
          </a:pathLst>
        </a:cu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009547" y="2691879"/>
        <a:ext cx="43242" cy="43242"/>
      </dsp:txXfrm>
    </dsp:sp>
    <dsp:sp modelId="{F893C9CA-2525-4FAD-A52D-8342165C44B8}">
      <dsp:nvSpPr>
        <dsp:cNvPr id="0" name=""/>
        <dsp:cNvSpPr/>
      </dsp:nvSpPr>
      <dsp:spPr>
        <a:xfrm>
          <a:off x="4213101" y="2093791"/>
          <a:ext cx="909664" cy="45483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Mechanical seizure</a:t>
          </a:r>
        </a:p>
      </dsp:txBody>
      <dsp:txXfrm>
        <a:off x="4226423" y="2107113"/>
        <a:ext cx="883020" cy="428188"/>
      </dsp:txXfrm>
    </dsp:sp>
    <dsp:sp modelId="{22A3A1FC-CF16-4464-A3FC-1C72335C9603}">
      <dsp:nvSpPr>
        <dsp:cNvPr id="0" name=""/>
        <dsp:cNvSpPr/>
      </dsp:nvSpPr>
      <dsp:spPr>
        <a:xfrm rot="19457599">
          <a:off x="3807117" y="2967833"/>
          <a:ext cx="448102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448102" y="7196"/>
              </a:lnTo>
            </a:path>
          </a:pathLst>
        </a:cu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019966" y="2963827"/>
        <a:ext cx="22405" cy="22405"/>
      </dsp:txXfrm>
    </dsp:sp>
    <dsp:sp modelId="{AE33E672-DFE9-4864-BAE5-D92EB4871D54}">
      <dsp:nvSpPr>
        <dsp:cNvPr id="0" name=""/>
        <dsp:cNvSpPr/>
      </dsp:nvSpPr>
      <dsp:spPr>
        <a:xfrm>
          <a:off x="4213101" y="2616849"/>
          <a:ext cx="909664" cy="45483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Misaligned</a:t>
          </a:r>
        </a:p>
      </dsp:txBody>
      <dsp:txXfrm>
        <a:off x="4226423" y="2630171"/>
        <a:ext cx="883020" cy="428188"/>
      </dsp:txXfrm>
    </dsp:sp>
    <dsp:sp modelId="{82E092A1-1E0A-4337-8992-EB4E21178B56}">
      <dsp:nvSpPr>
        <dsp:cNvPr id="0" name=""/>
        <dsp:cNvSpPr/>
      </dsp:nvSpPr>
      <dsp:spPr>
        <a:xfrm rot="2142401">
          <a:off x="3807117" y="3229362"/>
          <a:ext cx="448102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448102" y="7196"/>
              </a:lnTo>
            </a:path>
          </a:pathLst>
        </a:cu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019966" y="3225355"/>
        <a:ext cx="22405" cy="22405"/>
      </dsp:txXfrm>
    </dsp:sp>
    <dsp:sp modelId="{A51E583E-B981-4138-854D-32646A0AE7E7}">
      <dsp:nvSpPr>
        <dsp:cNvPr id="0" name=""/>
        <dsp:cNvSpPr/>
      </dsp:nvSpPr>
      <dsp:spPr>
        <a:xfrm>
          <a:off x="4213101" y="3139906"/>
          <a:ext cx="909664" cy="45483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Set screw missing, loose</a:t>
          </a:r>
        </a:p>
      </dsp:txBody>
      <dsp:txXfrm>
        <a:off x="4226423" y="3153228"/>
        <a:ext cx="883020" cy="428188"/>
      </dsp:txXfrm>
    </dsp:sp>
    <dsp:sp modelId="{01CD2AFE-7A36-49D8-9856-7A93B5FB6186}">
      <dsp:nvSpPr>
        <dsp:cNvPr id="0" name=""/>
        <dsp:cNvSpPr/>
      </dsp:nvSpPr>
      <dsp:spPr>
        <a:xfrm rot="3907178">
          <a:off x="3598741" y="3490891"/>
          <a:ext cx="864854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864854" y="7196"/>
              </a:lnTo>
            </a:path>
          </a:pathLst>
        </a:cu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009547" y="3476465"/>
        <a:ext cx="43242" cy="43242"/>
      </dsp:txXfrm>
    </dsp:sp>
    <dsp:sp modelId="{510322D9-00F6-42CF-8F49-27660A2B38F1}">
      <dsp:nvSpPr>
        <dsp:cNvPr id="0" name=""/>
        <dsp:cNvSpPr/>
      </dsp:nvSpPr>
      <dsp:spPr>
        <a:xfrm>
          <a:off x="4213101" y="3662963"/>
          <a:ext cx="909664" cy="45483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Shock loading</a:t>
          </a:r>
        </a:p>
      </dsp:txBody>
      <dsp:txXfrm>
        <a:off x="4226423" y="3676285"/>
        <a:ext cx="883020" cy="428188"/>
      </dsp:txXfrm>
    </dsp:sp>
    <dsp:sp modelId="{F6203B65-2EF3-45B4-B7C5-48ECDDE15517}">
      <dsp:nvSpPr>
        <dsp:cNvPr id="0" name=""/>
        <dsp:cNvSpPr/>
      </dsp:nvSpPr>
      <dsp:spPr>
        <a:xfrm rot="3654187">
          <a:off x="1109980" y="4079330"/>
          <a:ext cx="748252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748252" y="7196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465400" y="4067820"/>
        <a:ext cx="37412" cy="37412"/>
      </dsp:txXfrm>
    </dsp:sp>
    <dsp:sp modelId="{CAE83DCB-037A-4677-9F49-66648120FD24}">
      <dsp:nvSpPr>
        <dsp:cNvPr id="0" name=""/>
        <dsp:cNvSpPr/>
      </dsp:nvSpPr>
      <dsp:spPr>
        <a:xfrm>
          <a:off x="1666040" y="4186021"/>
          <a:ext cx="909664" cy="45483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Bolt</a:t>
          </a:r>
        </a:p>
      </dsp:txBody>
      <dsp:txXfrm>
        <a:off x="1679362" y="4199343"/>
        <a:ext cx="883020" cy="428188"/>
      </dsp:txXfrm>
    </dsp:sp>
    <dsp:sp modelId="{08840664-A262-401C-974D-5D3671195D3C}">
      <dsp:nvSpPr>
        <dsp:cNvPr id="0" name=""/>
        <dsp:cNvSpPr/>
      </dsp:nvSpPr>
      <dsp:spPr>
        <a:xfrm>
          <a:off x="2575705" y="4406241"/>
          <a:ext cx="363865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363865" y="7196"/>
              </a:lnTo>
            </a:path>
          </a:pathLst>
        </a:cu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748541" y="4404340"/>
        <a:ext cx="18193" cy="18193"/>
      </dsp:txXfrm>
    </dsp:sp>
    <dsp:sp modelId="{E2F56AE1-AA51-4BD8-A974-E8A17FA5A9FB}">
      <dsp:nvSpPr>
        <dsp:cNvPr id="0" name=""/>
        <dsp:cNvSpPr/>
      </dsp:nvSpPr>
      <dsp:spPr>
        <a:xfrm>
          <a:off x="2939570" y="4186021"/>
          <a:ext cx="909664" cy="45483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…</a:t>
          </a:r>
        </a:p>
      </dsp:txBody>
      <dsp:txXfrm>
        <a:off x="2952892" y="4199343"/>
        <a:ext cx="883020" cy="428188"/>
      </dsp:txXfrm>
    </dsp:sp>
    <dsp:sp modelId="{35A734BF-463B-43A8-B039-624FD8087818}">
      <dsp:nvSpPr>
        <dsp:cNvPr id="0" name=""/>
        <dsp:cNvSpPr/>
      </dsp:nvSpPr>
      <dsp:spPr>
        <a:xfrm>
          <a:off x="3849235" y="4406241"/>
          <a:ext cx="363865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363865" y="7196"/>
              </a:lnTo>
            </a:path>
          </a:pathLst>
        </a:cu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022072" y="4404340"/>
        <a:ext cx="18193" cy="18193"/>
      </dsp:txXfrm>
    </dsp:sp>
    <dsp:sp modelId="{BAABB262-7CE0-4C45-8F4D-5E9A31FABEC1}">
      <dsp:nvSpPr>
        <dsp:cNvPr id="0" name=""/>
        <dsp:cNvSpPr/>
      </dsp:nvSpPr>
      <dsp:spPr>
        <a:xfrm>
          <a:off x="4213101" y="4186021"/>
          <a:ext cx="909664" cy="45483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…</a:t>
          </a:r>
        </a:p>
      </dsp:txBody>
      <dsp:txXfrm>
        <a:off x="4226423" y="4199343"/>
        <a:ext cx="883020" cy="428188"/>
      </dsp:txXfrm>
    </dsp:sp>
    <dsp:sp modelId="{71386FEE-2A0D-46A1-A8A1-7A53356BF7D6}">
      <dsp:nvSpPr>
        <dsp:cNvPr id="0" name=""/>
        <dsp:cNvSpPr/>
      </dsp:nvSpPr>
      <dsp:spPr>
        <a:xfrm rot="4369170">
          <a:off x="868184" y="4340859"/>
          <a:ext cx="1231845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1231845" y="7196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453310" y="4317259"/>
        <a:ext cx="61592" cy="61592"/>
      </dsp:txXfrm>
    </dsp:sp>
    <dsp:sp modelId="{8B41F15F-721B-4335-9D67-16094DCD2BDA}">
      <dsp:nvSpPr>
        <dsp:cNvPr id="0" name=""/>
        <dsp:cNvSpPr/>
      </dsp:nvSpPr>
      <dsp:spPr>
        <a:xfrm>
          <a:off x="1666040" y="4709078"/>
          <a:ext cx="909664" cy="45483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Guard</a:t>
          </a:r>
        </a:p>
      </dsp:txBody>
      <dsp:txXfrm>
        <a:off x="1679362" y="4722400"/>
        <a:ext cx="883020" cy="428188"/>
      </dsp:txXfrm>
    </dsp:sp>
    <dsp:sp modelId="{FB5BD94B-F90F-46B6-88AD-DFA4B533F423}">
      <dsp:nvSpPr>
        <dsp:cNvPr id="0" name=""/>
        <dsp:cNvSpPr/>
      </dsp:nvSpPr>
      <dsp:spPr>
        <a:xfrm>
          <a:off x="2575705" y="4929298"/>
          <a:ext cx="363865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363865" y="7196"/>
              </a:lnTo>
            </a:path>
          </a:pathLst>
        </a:cu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748541" y="4927398"/>
        <a:ext cx="18193" cy="18193"/>
      </dsp:txXfrm>
    </dsp:sp>
    <dsp:sp modelId="{8C44290C-6F66-4097-B56F-7B668A8C36FC}">
      <dsp:nvSpPr>
        <dsp:cNvPr id="0" name=""/>
        <dsp:cNvSpPr/>
      </dsp:nvSpPr>
      <dsp:spPr>
        <a:xfrm>
          <a:off x="2939570" y="4709078"/>
          <a:ext cx="909664" cy="45483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…</a:t>
          </a:r>
        </a:p>
      </dsp:txBody>
      <dsp:txXfrm>
        <a:off x="2952892" y="4722400"/>
        <a:ext cx="883020" cy="428188"/>
      </dsp:txXfrm>
    </dsp:sp>
    <dsp:sp modelId="{30626C1D-5533-461B-AFBF-8E8FC7F25C8A}">
      <dsp:nvSpPr>
        <dsp:cNvPr id="0" name=""/>
        <dsp:cNvSpPr/>
      </dsp:nvSpPr>
      <dsp:spPr>
        <a:xfrm rot="4675100">
          <a:off x="614885" y="4602388"/>
          <a:ext cx="1738442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1738442" y="7196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1440645" y="4566123"/>
        <a:ext cx="86922" cy="86922"/>
      </dsp:txXfrm>
    </dsp:sp>
    <dsp:sp modelId="{62296CCB-9AE7-4F46-8BFE-E0E94AD95FBC}">
      <dsp:nvSpPr>
        <dsp:cNvPr id="0" name=""/>
        <dsp:cNvSpPr/>
      </dsp:nvSpPr>
      <dsp:spPr>
        <a:xfrm>
          <a:off x="1666040" y="5232136"/>
          <a:ext cx="909664" cy="45483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Mill</a:t>
          </a:r>
        </a:p>
      </dsp:txBody>
      <dsp:txXfrm>
        <a:off x="1679362" y="5245458"/>
        <a:ext cx="883020" cy="428188"/>
      </dsp:txXfrm>
    </dsp:sp>
    <dsp:sp modelId="{20948E70-68C5-4F4D-A29F-449A82E9B64A}">
      <dsp:nvSpPr>
        <dsp:cNvPr id="0" name=""/>
        <dsp:cNvSpPr/>
      </dsp:nvSpPr>
      <dsp:spPr>
        <a:xfrm>
          <a:off x="2575705" y="5452356"/>
          <a:ext cx="363865" cy="14392"/>
        </a:xfrm>
        <a:custGeom>
          <a:avLst/>
          <a:gdLst/>
          <a:ahLst/>
          <a:cxnLst/>
          <a:rect l="0" t="0" r="0" b="0"/>
          <a:pathLst>
            <a:path>
              <a:moveTo>
                <a:pt x="0" y="7196"/>
              </a:moveTo>
              <a:lnTo>
                <a:pt x="363865" y="7196"/>
              </a:lnTo>
            </a:path>
          </a:pathLst>
        </a:cu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748541" y="5450455"/>
        <a:ext cx="18193" cy="18193"/>
      </dsp:txXfrm>
    </dsp:sp>
    <dsp:sp modelId="{C8E6824C-B66D-4C3D-B288-648AD9378450}">
      <dsp:nvSpPr>
        <dsp:cNvPr id="0" name=""/>
        <dsp:cNvSpPr/>
      </dsp:nvSpPr>
      <dsp:spPr>
        <a:xfrm>
          <a:off x="2939570" y="5232136"/>
          <a:ext cx="909664" cy="45483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…</a:t>
          </a:r>
        </a:p>
      </dsp:txBody>
      <dsp:txXfrm>
        <a:off x="2952892" y="5245458"/>
        <a:ext cx="883020" cy="4281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8AE8E3-FC76-4F31-8465-4AFDED669377}">
      <dsp:nvSpPr>
        <dsp:cNvPr id="0" name=""/>
        <dsp:cNvSpPr/>
      </dsp:nvSpPr>
      <dsp:spPr>
        <a:xfrm>
          <a:off x="780" y="0"/>
          <a:ext cx="1521337" cy="462359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Equipment</a:t>
          </a:r>
        </a:p>
      </dsp:txBody>
      <dsp:txXfrm>
        <a:off x="780" y="0"/>
        <a:ext cx="1405747" cy="462359"/>
      </dsp:txXfrm>
    </dsp:sp>
    <dsp:sp modelId="{0FBF067F-2AF9-45AF-A516-CDF136411373}">
      <dsp:nvSpPr>
        <dsp:cNvPr id="0" name=""/>
        <dsp:cNvSpPr/>
      </dsp:nvSpPr>
      <dsp:spPr>
        <a:xfrm>
          <a:off x="1217849" y="0"/>
          <a:ext cx="1521337" cy="46235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B050"/>
              </a:solidFill>
            </a:rPr>
            <a:t>Problem</a:t>
          </a:r>
        </a:p>
      </dsp:txBody>
      <dsp:txXfrm>
        <a:off x="1449029" y="0"/>
        <a:ext cx="1058978" cy="462359"/>
      </dsp:txXfrm>
    </dsp:sp>
    <dsp:sp modelId="{B9D9FF3D-F653-4686-9740-D3318D8B9945}">
      <dsp:nvSpPr>
        <dsp:cNvPr id="0" name=""/>
        <dsp:cNvSpPr/>
      </dsp:nvSpPr>
      <dsp:spPr>
        <a:xfrm>
          <a:off x="2434919" y="0"/>
          <a:ext cx="1521337" cy="46235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B050"/>
              </a:solidFill>
            </a:rPr>
            <a:t>Failure</a:t>
          </a:r>
        </a:p>
      </dsp:txBody>
      <dsp:txXfrm>
        <a:off x="2666099" y="0"/>
        <a:ext cx="1058978" cy="462359"/>
      </dsp:txXfrm>
    </dsp:sp>
    <dsp:sp modelId="{6FF6E75C-D201-49ED-B10A-CD27E5F95B1B}">
      <dsp:nvSpPr>
        <dsp:cNvPr id="0" name=""/>
        <dsp:cNvSpPr/>
      </dsp:nvSpPr>
      <dsp:spPr>
        <a:xfrm>
          <a:off x="3651989" y="0"/>
          <a:ext cx="1521337" cy="46235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0B050"/>
              </a:solidFill>
            </a:rPr>
            <a:t>Cause</a:t>
          </a:r>
        </a:p>
      </dsp:txBody>
      <dsp:txXfrm>
        <a:off x="3883169" y="0"/>
        <a:ext cx="1058978" cy="462359"/>
      </dsp:txXfrm>
    </dsp:sp>
    <dsp:sp modelId="{91B144B9-7687-4996-A2FC-E987B80C2497}">
      <dsp:nvSpPr>
        <dsp:cNvPr id="0" name=""/>
        <dsp:cNvSpPr/>
      </dsp:nvSpPr>
      <dsp:spPr>
        <a:xfrm>
          <a:off x="4869058" y="0"/>
          <a:ext cx="1521337" cy="46235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Action</a:t>
          </a:r>
        </a:p>
      </dsp:txBody>
      <dsp:txXfrm>
        <a:off x="5100238" y="0"/>
        <a:ext cx="1058978" cy="4623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B2748-DAD0-47AB-B4F2-24BB841C97E3}" type="datetimeFigureOut">
              <a:rPr lang="en-GB" smtClean="0"/>
              <a:t>14/06/2022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00561F-C3E4-445F-8D44-C808CAC75A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860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309816"/>
            <a:ext cx="3360000" cy="3366521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GB" noProof="0"/>
              <a:t>Click to edit Master title style</a:t>
            </a:r>
            <a:endParaRPr kumimoji="0"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392F0-2E78-49E2-AE35-CF68D4449D28}" type="datetime1">
              <a:rPr lang="nl-BE" smtClean="0"/>
              <a:t>14/06/2022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TE-CRG-ML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5E2F4-2AAC-4E67-800E-75D2CBA3CA4C}" type="datetime1">
              <a:rPr lang="nl-BE" smtClean="0"/>
              <a:t>14/06/2022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TE-CRG-ML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23D13-7A1B-4B38-8AA8-DEE1D7187A06}" type="datetime1">
              <a:rPr lang="nl-BE" smtClean="0"/>
              <a:t>14/06/2022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TE-CRG-ML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430F2-E19A-4CAC-B7A0-2B3AB87807C2}" type="datetime1">
              <a:rPr lang="nl-BE" smtClean="0"/>
              <a:t>14/06/2022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TE-CRG-ML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GB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D0723-834B-4493-B3D1-2C4461859ECF}" type="datetime1">
              <a:rPr lang="nl-BE" smtClean="0"/>
              <a:t>14/06/2022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TE-CRG-ML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273643"/>
            <a:ext cx="1563273" cy="1896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0CF9F-0992-57E8-8329-CEDA0B37C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BE53AC-AB96-AC0C-3297-1FE4AAE54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69106-3DDC-4D51-9B4F-F4F69E6A4371}" type="datetime1">
              <a:rPr lang="nl-BE" smtClean="0"/>
              <a:t>14/06/2022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C44AB2-F80C-9CC2-A712-91D957FDA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TE-CRG-ML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7367C6-4C46-9CDA-5F40-D7E160B49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974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334530"/>
            <a:ext cx="3360000" cy="335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520779"/>
            <a:ext cx="1629261" cy="1893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683EB-9112-4C07-B20F-7A2D7D7C88BE}" type="datetime1">
              <a:rPr lang="nl-BE" smtClean="0"/>
              <a:t>14/06/2022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TE_CRG-ML</a:t>
            </a:r>
          </a:p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938E4-6A2C-E82E-F674-670059A4D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ED921D-A0A5-8176-C68E-AEB95ED83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69106-3DDC-4D51-9B4F-F4F69E6A4371}" type="datetime1">
              <a:rPr lang="nl-BE" smtClean="0"/>
              <a:t>14/06/2022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AD288D-1B7F-1BF9-D00C-3987DAAFA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TE-CRG-ML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3716D0-63C6-48B8-A621-AC83923BE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EDBB92-53A4-3028-4C21-AE6E8A9AA2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" y="1348740"/>
            <a:ext cx="10969625" cy="4559935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0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  <a:endParaRPr kumimoji="0" lang="en-GB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  <a:endParaRPr kumimoji="0"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19AE-A72D-4539-85AD-A624587F5686}" type="datetime1">
              <a:rPr lang="nl-BE" smtClean="0"/>
              <a:t>14/06/2022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TE-CRG-ML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336552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69106-3DDC-4D51-9B4F-F4F69E6A4371}" type="datetime1">
              <a:rPr lang="nl-BE" smtClean="0"/>
              <a:t>14/06/2022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28778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TE-CRG-ML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004112" y="6142131"/>
            <a:ext cx="1608335" cy="642380"/>
          </a:xfrm>
          <a:prstGeom prst="rect">
            <a:avLst/>
          </a:prstGeom>
        </p:spPr>
      </p:pic>
      <p:pic>
        <p:nvPicPr>
          <p:cNvPr id="10" name="Picture 9" descr="bul-pho-2007-046_01.jp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304812" y="6144700"/>
            <a:ext cx="699300" cy="67184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2" r:id="rId3"/>
    <p:sldLayoutId id="2147483677" r:id="rId4"/>
    <p:sldLayoutId id="2147483678" r:id="rId5"/>
    <p:sldLayoutId id="2147483681" r:id="rId6"/>
    <p:sldLayoutId id="2147483683" r:id="rId7"/>
    <p:sldLayoutId id="2147483680" r:id="rId8"/>
    <p:sldLayoutId id="2147483679" r:id="rId9"/>
    <p:sldLayoutId id="2147483664" r:id="rId10"/>
    <p:sldLayoutId id="2147483665" r:id="rId11"/>
    <p:sldLayoutId id="2147483667" r:id="rId12"/>
    <p:sldLayoutId id="2147483668" r:id="rId13"/>
    <p:sldLayoutId id="2147483669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1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3883" y="202129"/>
            <a:ext cx="4050597" cy="246693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7828547" y="5632706"/>
            <a:ext cx="2839455" cy="1232034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2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8547" y="314632"/>
            <a:ext cx="2839453" cy="685576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759676" y="2863181"/>
            <a:ext cx="4572000" cy="338554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CH" sz="1600" b="1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Classes similaires dans ISO 14224:2016</a:t>
            </a: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fr-CH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 –  Compresseurs</a:t>
            </a: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fr-CH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 – Moteurs</a:t>
            </a: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fr-CH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GT – Turbines gaz</a:t>
            </a: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fr-CH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 – Pompes</a:t>
            </a: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fr-CH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 – Tuyauteries</a:t>
            </a: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fr-CH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 – Appareils sous pression</a:t>
            </a: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fr-CH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 – Réservoirs de stockage</a:t>
            </a: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fr-CH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FC – Convertisseurs de Fréquence</a:t>
            </a: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fr-CH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PC – Câbles électriques et bornes</a:t>
            </a: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fr-CH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PT – Transformateurs de puissance</a:t>
            </a: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fr-CH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 – Unités logiques de commandes</a:t>
            </a: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fr-CH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 – Vannes</a:t>
            </a:r>
            <a:endParaRPr lang="fr-CH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F79625D-B07F-F5B3-661F-43D7007B38DF}"/>
              </a:ext>
            </a:extLst>
          </p:cNvPr>
          <p:cNvSpPr/>
          <p:nvPr/>
        </p:nvSpPr>
        <p:spPr>
          <a:xfrm>
            <a:off x="7747819" y="3521288"/>
            <a:ext cx="2998840" cy="1011383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4E6EAB-CC4B-6C8F-8222-75976885B08D}"/>
              </a:ext>
            </a:extLst>
          </p:cNvPr>
          <p:cNvSpPr txBox="1"/>
          <p:nvPr/>
        </p:nvSpPr>
        <p:spPr>
          <a:xfrm>
            <a:off x="10668000" y="3734591"/>
            <a:ext cx="1588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Equipment of Interest</a:t>
            </a:r>
          </a:p>
        </p:txBody>
      </p:sp>
    </p:spTree>
    <p:extLst>
      <p:ext uri="{BB962C8B-B14F-4D97-AF65-F5344CB8AC3E}">
        <p14:creationId xmlns:p14="http://schemas.microsoft.com/office/powerpoint/2010/main" val="4122855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066" y="124784"/>
            <a:ext cx="4416577" cy="2194905"/>
          </a:xfrm>
          <a:prstGeom prst="rect">
            <a:avLst/>
          </a:prstGeom>
        </p:spPr>
      </p:pic>
      <p:graphicFrame>
        <p:nvGraphicFramePr>
          <p:cNvPr id="6" name="Diagram 5"/>
          <p:cNvGraphicFramePr/>
          <p:nvPr/>
        </p:nvGraphicFramePr>
        <p:xfrm>
          <a:off x="3901439" y="1"/>
          <a:ext cx="5515276" cy="5688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4276825" y="5813315"/>
          <a:ext cx="6391176" cy="4623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9" name="Content Placeholder 8" descr="Ilustração gratis: Ponto De Interrogação, Nota ..."/>
          <p:cNvPicPr>
            <a:picLocks noGrp="1" noChangeAspect="1"/>
          </p:cNvPicPr>
          <p:nvPr>
            <p:ph idx="1"/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935" y="1390501"/>
            <a:ext cx="217721" cy="217721"/>
          </a:xfrm>
        </p:spPr>
      </p:pic>
      <p:sp>
        <p:nvSpPr>
          <p:cNvPr id="10" name="Rectangle 9"/>
          <p:cNvSpPr/>
          <p:nvPr/>
        </p:nvSpPr>
        <p:spPr>
          <a:xfrm>
            <a:off x="3860365" y="2382601"/>
            <a:ext cx="151355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Q4T/</a:t>
            </a:r>
            <a:r>
              <a:rPr lang="en-US" sz="1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QaT</a:t>
            </a:r>
            <a:endParaRPr lang="en-US" sz="1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1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Accouplement</a:t>
            </a:r>
            <a:r>
              <a:rPr lang="en-US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axial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25066" y="2728676"/>
            <a:ext cx="1917517" cy="116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0264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5007" y="3661493"/>
            <a:ext cx="8713551" cy="1643277"/>
          </a:xfrm>
        </p:spPr>
        <p:txBody>
          <a:bodyPr>
            <a:normAutofit/>
          </a:bodyPr>
          <a:lstStyle/>
          <a:p>
            <a:r>
              <a:rPr lang="fr-CH" sz="2000" dirty="0"/>
              <a:t>If </a:t>
            </a:r>
            <a:r>
              <a:rPr lang="fr-CH" sz="2000" dirty="0" err="1"/>
              <a:t>this</a:t>
            </a:r>
            <a:r>
              <a:rPr lang="fr-CH" sz="2000" dirty="0"/>
              <a:t> solution </a:t>
            </a:r>
            <a:r>
              <a:rPr lang="fr-CH" sz="2000" dirty="0" err="1"/>
              <a:t>is</a:t>
            </a:r>
            <a:r>
              <a:rPr lang="fr-CH" sz="2000" dirty="0"/>
              <a:t> fine for </a:t>
            </a:r>
            <a:r>
              <a:rPr lang="fr-CH" sz="2000" dirty="0" err="1"/>
              <a:t>you</a:t>
            </a:r>
            <a:r>
              <a:rPr lang="fr-CH" sz="2000" dirty="0"/>
              <a:t> :</a:t>
            </a:r>
          </a:p>
          <a:p>
            <a:pPr lvl="1"/>
            <a:r>
              <a:rPr lang="fr-CH" sz="1600" dirty="0" err="1"/>
              <a:t>We</a:t>
            </a:r>
            <a:r>
              <a:rPr lang="fr-CH" sz="1600" dirty="0"/>
              <a:t> </a:t>
            </a:r>
            <a:r>
              <a:rPr lang="fr-CH" sz="1600" dirty="0" err="1"/>
              <a:t>need</a:t>
            </a:r>
            <a:r>
              <a:rPr lang="fr-CH" sz="1600" dirty="0"/>
              <a:t> to </a:t>
            </a:r>
            <a:r>
              <a:rPr lang="fr-CH" sz="1600" dirty="0" err="1"/>
              <a:t>define</a:t>
            </a:r>
            <a:r>
              <a:rPr lang="fr-CH" sz="1600" dirty="0"/>
              <a:t> the </a:t>
            </a:r>
            <a:r>
              <a:rPr lang="fr-CH" sz="1600" dirty="0" err="1"/>
              <a:t>needed</a:t>
            </a:r>
            <a:r>
              <a:rPr lang="fr-CH" sz="1600" dirty="0"/>
              <a:t> </a:t>
            </a:r>
            <a:r>
              <a:rPr lang="fr-CH" sz="1600" b="1" dirty="0" err="1"/>
              <a:t>Closing</a:t>
            </a:r>
            <a:r>
              <a:rPr lang="fr-CH" sz="1600" b="1" dirty="0"/>
              <a:t> codes</a:t>
            </a:r>
            <a:r>
              <a:rPr lang="fr-CH" sz="1600" dirty="0"/>
              <a:t> to cover </a:t>
            </a:r>
            <a:r>
              <a:rPr lang="fr-CH" sz="1600" dirty="0" err="1"/>
              <a:t>your</a:t>
            </a:r>
            <a:r>
              <a:rPr lang="fr-CH" sz="1600" dirty="0"/>
              <a:t> </a:t>
            </a:r>
            <a:r>
              <a:rPr lang="fr-CH" sz="1600" dirty="0" err="1"/>
              <a:t>needs</a:t>
            </a:r>
            <a:r>
              <a:rPr lang="fr-CH" sz="1600" dirty="0"/>
              <a:t>.</a:t>
            </a:r>
          </a:p>
          <a:p>
            <a:pPr lvl="1"/>
            <a:r>
              <a:rPr lang="fr-CH" sz="1600" dirty="0" err="1"/>
              <a:t>Then</a:t>
            </a:r>
            <a:r>
              <a:rPr lang="fr-CH" sz="1600" dirty="0"/>
              <a:t> </a:t>
            </a:r>
            <a:r>
              <a:rPr lang="fr-CH" sz="1600" dirty="0" err="1"/>
              <a:t>Implement</a:t>
            </a:r>
            <a:r>
              <a:rPr lang="fr-CH" sz="1600" dirty="0"/>
              <a:t>, test, update.</a:t>
            </a:r>
          </a:p>
          <a:p>
            <a:pPr lvl="1"/>
            <a:endParaRPr lang="fr-CH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5092" y="1934486"/>
            <a:ext cx="3672673" cy="19650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2860" y="210704"/>
            <a:ext cx="5167891" cy="2590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3435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7D279-7A93-E18C-8393-A7EEFD7D6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Solution for IC activity Tracking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7F6086-281A-9E49-A9A7-0248E92ECA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 do not think that the logbook Itself is the good choice for your activity tracking.</a:t>
            </a:r>
          </a:p>
          <a:p>
            <a:r>
              <a:rPr lang="en-GB" dirty="0"/>
              <a:t>However it can be the origin of failure detection to trigger actions that will be followed by a specific WO with proper Closing codes/Custom </a:t>
            </a:r>
            <a:r>
              <a:rPr lang="en-GB"/>
              <a:t>fields/Meters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E587A9-6697-DEAF-0D23-088881E45C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152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019C4-978C-93AB-F8D0-9DAFF08EB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WORKORDERS (WO) Proposal for IC Activities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5BD81-9773-EC1D-3B5F-9DE91A191784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/>
              <a:t>TE-CRG-ML</a:t>
            </a:r>
          </a:p>
        </p:txBody>
      </p:sp>
    </p:spTree>
    <p:extLst>
      <p:ext uri="{BB962C8B-B14F-4D97-AF65-F5344CB8AC3E}">
        <p14:creationId xmlns:p14="http://schemas.microsoft.com/office/powerpoint/2010/main" val="2894766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FB64A-8F9C-4B6F-687A-B65D8A247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  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560AE7-E192-BA9F-F07D-0A5031817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WO are the EAM objects used to manage any kind of interventions: </a:t>
            </a:r>
          </a:p>
          <a:p>
            <a:pPr lvl="1"/>
            <a:r>
              <a:rPr lang="en-GB" dirty="0"/>
              <a:t>from the definition of the task, the work preparation, the work execution up to the reporting and possibly billing of the executed work. </a:t>
            </a:r>
          </a:p>
          <a:p>
            <a:pPr lvl="1"/>
            <a:r>
              <a:rPr lang="en-GB" dirty="0"/>
              <a:t>They are linked to the equipment as they must be connected to the (assets or part) and/or positions but also to systems, sub-systems, components, or projects for building one of those.</a:t>
            </a:r>
          </a:p>
          <a:p>
            <a:pPr lvl="1"/>
            <a:r>
              <a:rPr lang="en-GB" dirty="0"/>
              <a:t>Interventions are actions or tasks linked to the above entities.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F98E39-E755-EC37-18C0-6630323A8B3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20719AE-A72D-4539-85AD-A624587F5686}" type="datetime1">
              <a:rPr lang="nl-BE" smtClean="0"/>
              <a:t>14/06/2022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B830BF-602B-22C2-2800-7C3D58EF70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TE-CRG-ML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6F1A6E-690E-88A7-B921-CCF9424316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993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9C7D661-3A09-4B4F-F0CF-C958F9A0A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 User Interface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E50B5B-9718-485E-93FD-2B7CE3CA1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F009977-F4ED-6E16-DAEE-57C2581938D2}"/>
              </a:ext>
            </a:extLst>
          </p:cNvPr>
          <p:cNvGrpSpPr/>
          <p:nvPr/>
        </p:nvGrpSpPr>
        <p:grpSpPr>
          <a:xfrm>
            <a:off x="2977611" y="2410035"/>
            <a:ext cx="7550566" cy="3352136"/>
            <a:chOff x="1453610" y="2410035"/>
            <a:chExt cx="7550566" cy="3352136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7C8DB0E-8823-2B89-A8A7-9B4DFB78243B}"/>
                </a:ext>
              </a:extLst>
            </p:cNvPr>
            <p:cNvSpPr txBox="1"/>
            <p:nvPr/>
          </p:nvSpPr>
          <p:spPr>
            <a:xfrm>
              <a:off x="1453610" y="2442427"/>
              <a:ext cx="17966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List &amp; Retrieve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04E46E8-BFD7-B434-7DA7-53667A5E3C9B}"/>
                </a:ext>
              </a:extLst>
            </p:cNvPr>
            <p:cNvGrpSpPr/>
            <p:nvPr/>
          </p:nvGrpSpPr>
          <p:grpSpPr>
            <a:xfrm>
              <a:off x="4614674" y="2410035"/>
              <a:ext cx="4389502" cy="3352136"/>
              <a:chOff x="4614674" y="2410035"/>
              <a:chExt cx="4389502" cy="3352136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CC71197-B49E-E0FA-D35B-3EF58F684B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614674" y="2846338"/>
                <a:ext cx="4389502" cy="2915833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316A027-C63B-6208-4A36-162516ED3AD9}"/>
                  </a:ext>
                </a:extLst>
              </p:cNvPr>
              <p:cNvSpPr txBox="1"/>
              <p:nvPr/>
            </p:nvSpPr>
            <p:spPr>
              <a:xfrm>
                <a:off x="5435191" y="2410035"/>
                <a:ext cx="27484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Manage</a:t>
                </a:r>
              </a:p>
            </p:txBody>
          </p:sp>
        </p:grp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1BAE55D-242C-9E06-74FF-1E1D7175FAD1}"/>
              </a:ext>
            </a:extLst>
          </p:cNvPr>
          <p:cNvSpPr txBox="1"/>
          <p:nvPr/>
        </p:nvSpPr>
        <p:spPr>
          <a:xfrm>
            <a:off x="3600996" y="1215692"/>
            <a:ext cx="40511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 Distinct Panels in EAM-light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one to list and retrieve the WO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one to manage the WO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59BB6ED-1071-1D62-2E1E-18A2F9CEA1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7279" y="2811759"/>
            <a:ext cx="4389502" cy="29519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93536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1AA9C93-8C7A-7509-173D-203CEE7C5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9930" y="2177663"/>
            <a:ext cx="4876800" cy="3279647"/>
          </a:xfrm>
          <a:prstGeom prst="rect">
            <a:avLst/>
          </a:prstGeom>
          <a:noFill/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79C7D661-3A09-4B4F-F0CF-C958F9A0A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List &amp; Retrieve WO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E50B5B-9718-485E-93FD-2B7CE3CA1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A219F78-DF5A-3B02-2DC3-05ADA0EC5676}"/>
              </a:ext>
            </a:extLst>
          </p:cNvPr>
          <p:cNvGrpSpPr/>
          <p:nvPr/>
        </p:nvGrpSpPr>
        <p:grpSpPr>
          <a:xfrm>
            <a:off x="3495144" y="1237888"/>
            <a:ext cx="5808435" cy="1907110"/>
            <a:chOff x="1971144" y="1237887"/>
            <a:chExt cx="5808435" cy="1907110"/>
          </a:xfrm>
        </p:grpSpPr>
        <p:sp>
          <p:nvSpPr>
            <p:cNvPr id="6" name="Frame 5">
              <a:extLst>
                <a:ext uri="{FF2B5EF4-FFF2-40B4-BE49-F238E27FC236}">
                  <a16:creationId xmlns:a16="http://schemas.microsoft.com/office/drawing/2014/main" id="{64F283AA-570A-D5E5-7A18-DE1B2FDC0127}"/>
                </a:ext>
              </a:extLst>
            </p:cNvPr>
            <p:cNvSpPr/>
            <p:nvPr/>
          </p:nvSpPr>
          <p:spPr>
            <a:xfrm>
              <a:off x="3824568" y="2905965"/>
              <a:ext cx="3955011" cy="239032"/>
            </a:xfrm>
            <a:prstGeom prst="fram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0669B7C-B3A4-6C87-F415-AC2F4F5AD5B8}"/>
                </a:ext>
              </a:extLst>
            </p:cNvPr>
            <p:cNvCxnSpPr>
              <a:cxnSpLocks/>
              <a:stCxn id="6" idx="0"/>
            </p:cNvCxnSpPr>
            <p:nvPr/>
          </p:nvCxnSpPr>
          <p:spPr>
            <a:xfrm flipH="1" flipV="1">
              <a:off x="4579257" y="1889123"/>
              <a:ext cx="1222817" cy="101684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31B05D9-2171-BCB3-2024-33F5E8A9DD39}"/>
                </a:ext>
              </a:extLst>
            </p:cNvPr>
            <p:cNvSpPr txBox="1"/>
            <p:nvPr/>
          </p:nvSpPr>
          <p:spPr>
            <a:xfrm>
              <a:off x="1971144" y="1237887"/>
              <a:ext cx="44294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Columns with Filters to narrow the criteria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F0334BA-DC85-0038-9657-BE1F460B7F8F}"/>
              </a:ext>
            </a:extLst>
          </p:cNvPr>
          <p:cNvGrpSpPr/>
          <p:nvPr/>
        </p:nvGrpSpPr>
        <p:grpSpPr>
          <a:xfrm>
            <a:off x="1100948" y="2198486"/>
            <a:ext cx="3870276" cy="785042"/>
            <a:chOff x="-45708" y="2021402"/>
            <a:chExt cx="3870276" cy="785042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6621162-181A-FB23-63FF-EEF4FE44C5BD}"/>
                </a:ext>
              </a:extLst>
            </p:cNvPr>
            <p:cNvSpPr txBox="1"/>
            <p:nvPr/>
          </p:nvSpPr>
          <p:spPr>
            <a:xfrm>
              <a:off x="-45708" y="2021402"/>
              <a:ext cx="28151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New WO creation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B55D8F05-2479-7B3A-2BA3-BB3AF7580000}"/>
                </a:ext>
              </a:extLst>
            </p:cNvPr>
            <p:cNvCxnSpPr>
              <a:cxnSpLocks/>
              <a:stCxn id="32" idx="2"/>
            </p:cNvCxnSpPr>
            <p:nvPr/>
          </p:nvCxnSpPr>
          <p:spPr>
            <a:xfrm>
              <a:off x="1361861" y="2359956"/>
              <a:ext cx="2462707" cy="44648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79071F08-3732-6E41-ABBD-09A2329F2F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139" y="1599712"/>
            <a:ext cx="11277600" cy="296333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856C805-CEC1-3A0A-9346-4BBCDADB86D4}"/>
              </a:ext>
            </a:extLst>
          </p:cNvPr>
          <p:cNvGrpSpPr/>
          <p:nvPr/>
        </p:nvGrpSpPr>
        <p:grpSpPr>
          <a:xfrm>
            <a:off x="1163022" y="2839481"/>
            <a:ext cx="4185546" cy="3066301"/>
            <a:chOff x="1888537" y="2836662"/>
            <a:chExt cx="4185546" cy="3066301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6049E66E-40B2-1E07-36AD-5E21578E3833}"/>
                </a:ext>
              </a:extLst>
            </p:cNvPr>
            <p:cNvGrpSpPr/>
            <p:nvPr/>
          </p:nvGrpSpPr>
          <p:grpSpPr>
            <a:xfrm>
              <a:off x="1888537" y="2836662"/>
              <a:ext cx="4185546" cy="3066301"/>
              <a:chOff x="-81400" y="2844061"/>
              <a:chExt cx="4185546" cy="3066301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9F78D0C-4BBE-F4A9-8604-925AFF3193F2}"/>
                  </a:ext>
                </a:extLst>
              </p:cNvPr>
              <p:cNvSpPr txBox="1"/>
              <p:nvPr/>
            </p:nvSpPr>
            <p:spPr>
              <a:xfrm>
                <a:off x="-81400" y="5325587"/>
                <a:ext cx="281513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/>
                  <a:t>Predefined Data spies for common selection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A72B491F-3DFE-FB92-8D73-0E6CA6438969}"/>
                  </a:ext>
                </a:extLst>
              </p:cNvPr>
              <p:cNvCxnSpPr>
                <a:cxnSpLocks/>
                <a:endCxn id="8" idx="3"/>
              </p:cNvCxnSpPr>
              <p:nvPr/>
            </p:nvCxnSpPr>
            <p:spPr>
              <a:xfrm flipH="1">
                <a:off x="1799937" y="2844061"/>
                <a:ext cx="2304209" cy="116477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BF1D4A9-90AC-8A41-81B8-D1D2172BA50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10583" y="2875594"/>
              <a:ext cx="759291" cy="22516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55692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9C7D661-3A09-4B4F-F0CF-C958F9A0A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Manage WO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E50B5B-9718-485E-93FD-2B7CE3CA1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7282E3-B527-60A5-0A4B-6DF7FBD51823}"/>
              </a:ext>
            </a:extLst>
          </p:cNvPr>
          <p:cNvSpPr txBox="1"/>
          <p:nvPr/>
        </p:nvSpPr>
        <p:spPr>
          <a:xfrm>
            <a:off x="1939090" y="5314732"/>
            <a:ext cx="4852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14 sub-panels to capture all details of the WO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3FAE84-7A19-3BB6-9C18-A42F10D9A0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4165" y="1318572"/>
            <a:ext cx="5941238" cy="399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607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DB8F3-F838-12CF-E878-DE2045225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 Specific for IC Activity Tracking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C35EB5-68D7-A4F3-C354-F9A803CB2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614203"/>
          </a:xfrm>
        </p:spPr>
        <p:txBody>
          <a:bodyPr>
            <a:normAutofit/>
          </a:bodyPr>
          <a:lstStyle/>
          <a:p>
            <a:r>
              <a:rPr lang="en-GB" sz="1800" dirty="0"/>
              <a:t>We have the possibility to create class of WO to capture specific information.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CAD43-D75E-36A6-33E7-0A3B1118A22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20719AE-A72D-4539-85AD-A624587F5686}" type="datetime1">
              <a:rPr lang="nl-BE" smtClean="0"/>
              <a:t>16/06/2022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C7332C-1F0C-6684-CAD7-FDB4BD678B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TE-CRG-ML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D06EAA-2368-25CB-0E2D-44EE3390FE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8238499-CDF3-956F-8475-F6219509D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3826" y="1939810"/>
            <a:ext cx="6100009" cy="4100133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F784E85-9C8F-8ACB-4CC5-58AC6E6ACD1E}"/>
              </a:ext>
            </a:extLst>
          </p:cNvPr>
          <p:cNvSpPr txBox="1">
            <a:spLocks/>
          </p:cNvSpPr>
          <p:nvPr/>
        </p:nvSpPr>
        <p:spPr>
          <a:xfrm>
            <a:off x="609600" y="2091481"/>
            <a:ext cx="3915104" cy="282671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It is used for He or N2 gas deliveries </a:t>
            </a:r>
          </a:p>
          <a:p>
            <a:r>
              <a:rPr lang="en-GB" sz="1800" dirty="0"/>
              <a:t>New fields can be captured</a:t>
            </a:r>
          </a:p>
          <a:p>
            <a:endParaRPr lang="en-GB" sz="1800" dirty="0"/>
          </a:p>
          <a:p>
            <a:pPr lvl="1"/>
            <a:r>
              <a:rPr lang="en-GB" sz="1400" dirty="0"/>
              <a:t>Class of the WO</a:t>
            </a:r>
          </a:p>
          <a:p>
            <a:pPr lvl="1"/>
            <a:endParaRPr lang="en-GB" sz="1400" dirty="0"/>
          </a:p>
          <a:p>
            <a:pPr lvl="1"/>
            <a:r>
              <a:rPr lang="en-GB" sz="1400" dirty="0"/>
              <a:t>Specific Fields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6EC9FAB-9B8B-73C8-C715-3C2A10BAED01}"/>
              </a:ext>
            </a:extLst>
          </p:cNvPr>
          <p:cNvCxnSpPr>
            <a:cxnSpLocks/>
          </p:cNvCxnSpPr>
          <p:nvPr/>
        </p:nvCxnSpPr>
        <p:spPr>
          <a:xfrm>
            <a:off x="3126658" y="3504836"/>
            <a:ext cx="2467897" cy="1429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CC86378-A358-0EF3-0B4F-6F7A84194E39}"/>
              </a:ext>
            </a:extLst>
          </p:cNvPr>
          <p:cNvCxnSpPr>
            <a:cxnSpLocks/>
          </p:cNvCxnSpPr>
          <p:nvPr/>
        </p:nvCxnSpPr>
        <p:spPr>
          <a:xfrm>
            <a:off x="3126658" y="4049758"/>
            <a:ext cx="5017631" cy="211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450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DB8F3-F838-12CF-E878-DE2045225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 Specific for IC Activity Tracking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C35EB5-68D7-A4F3-C354-F9A803CB2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614203"/>
          </a:xfrm>
        </p:spPr>
        <p:txBody>
          <a:bodyPr>
            <a:normAutofit lnSpcReduction="10000"/>
          </a:bodyPr>
          <a:lstStyle/>
          <a:p>
            <a:r>
              <a:rPr lang="en-GB" sz="1800" dirty="0"/>
              <a:t>For Electrical or instrument related interventions it exists a list of </a:t>
            </a:r>
            <a:r>
              <a:rPr lang="en-GB" sz="1800" b="1" dirty="0"/>
              <a:t>Closing codes </a:t>
            </a:r>
            <a:r>
              <a:rPr lang="en-GB" sz="1800" dirty="0"/>
              <a:t>that can be used to class the problem, its origin, what was done to solve it.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CAD43-D75E-36A6-33E7-0A3B1118A22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20719AE-A72D-4539-85AD-A624587F5686}" type="datetime1">
              <a:rPr lang="nl-BE" smtClean="0"/>
              <a:t>16/06/2022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C7332C-1F0C-6684-CAD7-FDB4BD678B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TE-CRG-ML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D06EAA-2368-25CB-0E2D-44EE3390FE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8238499-CDF3-956F-8475-F6219509D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3826" y="1939810"/>
            <a:ext cx="6100009" cy="4100133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F784E85-9C8F-8ACB-4CC5-58AC6E6ACD1E}"/>
              </a:ext>
            </a:extLst>
          </p:cNvPr>
          <p:cNvSpPr txBox="1">
            <a:spLocks/>
          </p:cNvSpPr>
          <p:nvPr/>
        </p:nvSpPr>
        <p:spPr>
          <a:xfrm>
            <a:off x="609600" y="2091481"/>
            <a:ext cx="3915104" cy="282671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It is used for He or N2 gas deliveries </a:t>
            </a:r>
          </a:p>
          <a:p>
            <a:r>
              <a:rPr lang="en-GB" sz="1800" dirty="0"/>
              <a:t>New fields can be captured</a:t>
            </a:r>
          </a:p>
          <a:p>
            <a:endParaRPr lang="en-GB" sz="1800" dirty="0"/>
          </a:p>
          <a:p>
            <a:pPr lvl="1"/>
            <a:r>
              <a:rPr lang="en-GB" sz="1400" dirty="0"/>
              <a:t>Class of the WO</a:t>
            </a:r>
          </a:p>
          <a:p>
            <a:pPr lvl="1"/>
            <a:endParaRPr lang="en-GB" sz="1400" dirty="0"/>
          </a:p>
          <a:p>
            <a:pPr lvl="1"/>
            <a:r>
              <a:rPr lang="en-GB" sz="1400" dirty="0"/>
              <a:t>Specific Fields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6EC9FAB-9B8B-73C8-C715-3C2A10BAED01}"/>
              </a:ext>
            </a:extLst>
          </p:cNvPr>
          <p:cNvCxnSpPr>
            <a:cxnSpLocks/>
          </p:cNvCxnSpPr>
          <p:nvPr/>
        </p:nvCxnSpPr>
        <p:spPr>
          <a:xfrm>
            <a:off x="3126658" y="3504836"/>
            <a:ext cx="2467897" cy="1429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CC86378-A358-0EF3-0B4F-6F7A84194E39}"/>
              </a:ext>
            </a:extLst>
          </p:cNvPr>
          <p:cNvCxnSpPr>
            <a:cxnSpLocks/>
          </p:cNvCxnSpPr>
          <p:nvPr/>
        </p:nvCxnSpPr>
        <p:spPr>
          <a:xfrm>
            <a:off x="3126658" y="4049758"/>
            <a:ext cx="5017631" cy="211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8751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Closing</a:t>
            </a:r>
            <a:r>
              <a:rPr lang="fr-CH" dirty="0"/>
              <a:t> codes in 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6172" y="2021306"/>
            <a:ext cx="4107581" cy="232931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b="1" dirty="0"/>
              <a:t>Problem</a:t>
            </a:r>
            <a:r>
              <a:rPr lang="en-US" sz="2000" dirty="0"/>
              <a:t> = Identified effects</a:t>
            </a:r>
          </a:p>
          <a:p>
            <a:pPr marL="36576" indent="0">
              <a:buNone/>
            </a:pPr>
            <a:r>
              <a:rPr lang="en-US" sz="2000" b="1" dirty="0"/>
              <a:t>Failure</a:t>
            </a:r>
            <a:r>
              <a:rPr lang="en-US" sz="2000" dirty="0"/>
              <a:t> = Technical reason</a:t>
            </a:r>
          </a:p>
          <a:p>
            <a:pPr marL="36576" indent="0">
              <a:buNone/>
            </a:pPr>
            <a:r>
              <a:rPr lang="en-US" sz="2000" b="1" dirty="0"/>
              <a:t>Cause</a:t>
            </a:r>
            <a:r>
              <a:rPr lang="en-US" sz="2000" dirty="0"/>
              <a:t> = root cause</a:t>
            </a:r>
          </a:p>
          <a:p>
            <a:pPr marL="36576" indent="0">
              <a:buNone/>
            </a:pPr>
            <a:r>
              <a:rPr lang="en-US" sz="2000" b="1" dirty="0"/>
              <a:t>Action</a:t>
            </a:r>
            <a:r>
              <a:rPr lang="en-US" sz="2000" dirty="0"/>
              <a:t> = measure taken to correct problem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1" y="2021307"/>
            <a:ext cx="4238965" cy="23293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6171" y="4567162"/>
            <a:ext cx="8517394" cy="14195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1546" y="233492"/>
            <a:ext cx="2868593" cy="1471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50844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-CRG-ML-arialwide" id="{AA5A1C6F-2192-E142-97A9-8B02AD898631}" vid="{408C8F55-2B3F-374E-B638-35FC6A3E72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102E0AA17A534EAC2C5E83C78374EE" ma:contentTypeVersion="0" ma:contentTypeDescription="Create a new document." ma:contentTypeScope="" ma:versionID="bd75345e8256a6860fa02e4850b56ce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E3EADF4-0C51-4C04-A241-7F62BAB53669}">
  <ds:schemaRefs>
    <ds:schemaRef ds:uri="http://purl.org/dc/elements/1.1/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ABC8A18B-5C4C-4D06-BDC0-DD99C6B1F7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7F8F7C3-15A8-407F-9AB7-9C91AC9EE6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2891</TotalTime>
  <Words>467</Words>
  <Application>Microsoft Macintosh PowerPoint</Application>
  <PresentationFormat>Widescreen</PresentationFormat>
  <Paragraphs>99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Symbol</vt:lpstr>
      <vt:lpstr>CERNCorporate4-3</vt:lpstr>
      <vt:lpstr>PowerPoint Presentation</vt:lpstr>
      <vt:lpstr>WORKORDERS (WO) Proposal for IC Activities</vt:lpstr>
      <vt:lpstr>WO  Definitions</vt:lpstr>
      <vt:lpstr>WO User Interface</vt:lpstr>
      <vt:lpstr>List &amp; Retrieve WO</vt:lpstr>
      <vt:lpstr>Manage WO</vt:lpstr>
      <vt:lpstr>WO Specific for IC Activity Tracking</vt:lpstr>
      <vt:lpstr>WO Specific for IC Activity Tracking</vt:lpstr>
      <vt:lpstr>Closing codes in EAM</vt:lpstr>
      <vt:lpstr>PowerPoint Presentation</vt:lpstr>
      <vt:lpstr>PowerPoint Presentation</vt:lpstr>
      <vt:lpstr>PowerPoint Presentation</vt:lpstr>
      <vt:lpstr>Solution for IC activity Tracking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TE-CRG-ML</dc:creator>
  <cp:keywords/>
  <dc:description/>
  <cp:lastModifiedBy>Microsoft Office User</cp:lastModifiedBy>
  <cp:revision>5</cp:revision>
  <dcterms:created xsi:type="dcterms:W3CDTF">2022-06-14T09:24:31Z</dcterms:created>
  <dcterms:modified xsi:type="dcterms:W3CDTF">2022-06-16T09:35:51Z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0x0101007F102E0AA17A534EAC2C5E83C78374EE</vt:lpwstr>
  </property>
</Properties>
</file>