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2" r:id="rId7"/>
    <p:sldId id="263" r:id="rId8"/>
  </p:sldIdLst>
  <p:sldSz cx="9144000" cy="6858000" type="screen4x3"/>
  <p:notesSz cx="68580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1pPr>
    <a:lvl2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2pPr>
    <a:lvl3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3pPr>
    <a:lvl4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4pPr>
    <a:lvl5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5pPr>
    <a:lvl6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6pPr>
    <a:lvl7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7pPr>
    <a:lvl8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8pPr>
    <a:lvl9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104282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32F728-59B1-47E6-06D8-9938A0EEBEEB}">
  <a:tblStyle styleId="{C032F728-59B1-47E6-06D8-9938A0EEBEEB}" styleName="">
    <a:wholeTbl>
      <a:tcTxStyle>
        <a:fontRef idx="minor">
          <a:srgbClr val="0055A0"/>
        </a:fontRef>
        <a:srgbClr val="0055A0"/>
      </a:tcTxStyle>
      <a:tcStyle>
        <a:tcBdr>
          <a:left>
            <a:ln w="12700">
              <a:solidFill>
                <a:srgbClr val="FFFFFF"/>
              </a:solidFill>
            </a:ln>
          </a:left>
          <a:right>
            <a:ln w="12700">
              <a:solidFill>
                <a:srgbClr val="FFFFFF"/>
              </a:solidFill>
            </a:ln>
          </a:right>
          <a:top>
            <a:ln w="12700">
              <a:solidFill>
                <a:srgbClr val="FFFFFF"/>
              </a:solidFill>
            </a:ln>
          </a:top>
          <a:bottom>
            <a:ln w="12700">
              <a:solidFill>
                <a:srgbClr val="FFFFFF"/>
              </a:solidFill>
            </a:ln>
          </a:bottom>
          <a:insideH>
            <a:ln w="12700">
              <a:solidFill>
                <a:srgbClr val="FFFFFF"/>
              </a:solidFill>
            </a:ln>
          </a:insideH>
          <a:insideV>
            <a:ln w="12700">
              <a:solidFill>
                <a:srgbClr val="FFFFFF"/>
              </a:solidFill>
            </a:ln>
          </a:insideV>
        </a:tcBdr>
        <a:fill>
          <a:solidFill>
            <a:srgbClr val="F2F2F2"/>
          </a:solidFill>
        </a:fill>
      </a:tcStyle>
    </a:wholeTbl>
    <a:band1H>
      <a:tcStyle>
        <a:tcBdr/>
      </a:tcStyle>
    </a:band1H>
    <a:band2H>
      <a:tcStyle>
        <a:tcBdr/>
        <a:fill>
          <a:solidFill>
            <a:srgbClr val="F9F9F9"/>
          </a:solidFill>
        </a:fill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>
              <a:solidFill>
                <a:srgbClr val="FFFFFF"/>
              </a:solidFill>
            </a:ln>
          </a:left>
          <a:right>
            <a:ln w="12700">
              <a:solidFill>
                <a:srgbClr val="FFFFFF"/>
              </a:solidFill>
            </a:ln>
          </a:right>
          <a:top>
            <a:ln w="12700">
              <a:solidFill>
                <a:srgbClr val="FFFFFF"/>
              </a:solidFill>
            </a:ln>
          </a:top>
          <a:bottom>
            <a:ln w="12700">
              <a:solidFill>
                <a:srgbClr val="FFFFFF"/>
              </a:solidFill>
            </a:ln>
          </a:bottom>
        </a:tcBdr>
        <a:fill>
          <a:solidFill>
            <a:schemeClr val="accent2">
              <a:lumOff val="16690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>
              <a:solidFill>
                <a:srgbClr val="FFFFFF"/>
              </a:solidFill>
            </a:ln>
          </a:left>
          <a:right>
            <a:ln w="12700">
              <a:solidFill>
                <a:srgbClr val="FFFFFF"/>
              </a:solidFill>
            </a:ln>
          </a:right>
          <a:top>
            <a:ln w="38100">
              <a:solidFill>
                <a:srgbClr val="FFFFFF"/>
              </a:solidFill>
            </a:ln>
          </a:top>
          <a:bottom>
            <a:ln w="12700">
              <a:solidFill>
                <a:srgbClr val="FFFFFF"/>
              </a:solidFill>
            </a:ln>
          </a:bottom>
        </a:tcBdr>
        <a:fill>
          <a:solidFill>
            <a:schemeClr val="accent2">
              <a:lumOff val="1669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>
              <a:solidFill>
                <a:srgbClr val="FFFFFF"/>
              </a:solidFill>
            </a:ln>
          </a:left>
          <a:right>
            <a:ln w="12700">
              <a:solidFill>
                <a:srgbClr val="FFFFFF"/>
              </a:solidFill>
            </a:ln>
          </a:right>
          <a:top>
            <a:ln w="12700">
              <a:solidFill>
                <a:srgbClr val="FFFFFF"/>
              </a:solidFill>
            </a:ln>
          </a:top>
          <a:bottom>
            <a:ln w="38100">
              <a:solidFill>
                <a:srgbClr val="FFFFFF"/>
              </a:solidFill>
            </a:ln>
          </a:bottom>
        </a:tcBdr>
        <a:fill>
          <a:solidFill>
            <a:schemeClr val="accent2">
              <a:lumOff val="1669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>
      <p:cViewPr varScale="1">
        <p:scale>
          <a:sx n="124" d="100"/>
          <a:sy n="124" d="100"/>
        </p:scale>
        <p:origin x="12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/Users/kdziedzi/Downloads/ggus-ticke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 cap="rnd">
              <a:solidFill>
                <a:srgbClr val="0000FF"/>
              </a:solidFill>
              <a:round/>
              <a:tailEnd type="none"/>
            </a:ln>
            <a:effectLst/>
          </c:spPr>
          <c:marker>
            <c:symbol val="diamond"/>
            <c:size val="6"/>
            <c:spPr>
              <a:solidFill>
                <a:srgbClr val="0000FF"/>
              </a:solidFill>
              <a:ln w="317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Sheet1!$A$2:$A$186</c:f>
              <c:numCache>
                <c:formatCode>[$-409]d\-mmm\-yyyy;@</c:formatCode>
                <c:ptCount val="185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</c:numCache>
            </c:numRef>
          </c:cat>
          <c:val>
            <c:numRef>
              <c:f>Sheet1!$E$2:$E$186</c:f>
              <c:numCache>
                <c:formatCode>General</c:formatCode>
                <c:ptCount val="185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4</c:v>
                </c:pt>
                <c:pt idx="12">
                  <c:v>0</c:v>
                </c:pt>
                <c:pt idx="13">
                  <c:v>0</c:v>
                </c:pt>
                <c:pt idx="14">
                  <c:v>2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1</c:v>
                </c:pt>
                <c:pt idx="19">
                  <c:v>2</c:v>
                </c:pt>
                <c:pt idx="20">
                  <c:v>2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2</c:v>
                </c:pt>
                <c:pt idx="25">
                  <c:v>0</c:v>
                </c:pt>
                <c:pt idx="26">
                  <c:v>2</c:v>
                </c:pt>
                <c:pt idx="27">
                  <c:v>0</c:v>
                </c:pt>
                <c:pt idx="28">
                  <c:v>2</c:v>
                </c:pt>
                <c:pt idx="29">
                  <c:v>1</c:v>
                </c:pt>
                <c:pt idx="30">
                  <c:v>2</c:v>
                </c:pt>
                <c:pt idx="31">
                  <c:v>2</c:v>
                </c:pt>
                <c:pt idx="32">
                  <c:v>4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2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2</c:v>
                </c:pt>
                <c:pt idx="45">
                  <c:v>0</c:v>
                </c:pt>
                <c:pt idx="46">
                  <c:v>3</c:v>
                </c:pt>
                <c:pt idx="47">
                  <c:v>0</c:v>
                </c:pt>
                <c:pt idx="48">
                  <c:v>1</c:v>
                </c:pt>
                <c:pt idx="49">
                  <c:v>0</c:v>
                </c:pt>
                <c:pt idx="50">
                  <c:v>0</c:v>
                </c:pt>
                <c:pt idx="51">
                  <c:v>2</c:v>
                </c:pt>
                <c:pt idx="52">
                  <c:v>1</c:v>
                </c:pt>
                <c:pt idx="53">
                  <c:v>1</c:v>
                </c:pt>
                <c:pt idx="54">
                  <c:v>2</c:v>
                </c:pt>
                <c:pt idx="55">
                  <c:v>0</c:v>
                </c:pt>
                <c:pt idx="56">
                  <c:v>0</c:v>
                </c:pt>
                <c:pt idx="57">
                  <c:v>1</c:v>
                </c:pt>
                <c:pt idx="58">
                  <c:v>0</c:v>
                </c:pt>
                <c:pt idx="59">
                  <c:v>2</c:v>
                </c:pt>
                <c:pt idx="60">
                  <c:v>1</c:v>
                </c:pt>
                <c:pt idx="61">
                  <c:v>3</c:v>
                </c:pt>
                <c:pt idx="62">
                  <c:v>6</c:v>
                </c:pt>
                <c:pt idx="63">
                  <c:v>1</c:v>
                </c:pt>
                <c:pt idx="64">
                  <c:v>0</c:v>
                </c:pt>
                <c:pt idx="65">
                  <c:v>2</c:v>
                </c:pt>
                <c:pt idx="66">
                  <c:v>4</c:v>
                </c:pt>
                <c:pt idx="67">
                  <c:v>0</c:v>
                </c:pt>
                <c:pt idx="68">
                  <c:v>3</c:v>
                </c:pt>
                <c:pt idx="69">
                  <c:v>1</c:v>
                </c:pt>
                <c:pt idx="70">
                  <c:v>0</c:v>
                </c:pt>
                <c:pt idx="71">
                  <c:v>1</c:v>
                </c:pt>
                <c:pt idx="72">
                  <c:v>2</c:v>
                </c:pt>
                <c:pt idx="73">
                  <c:v>0</c:v>
                </c:pt>
                <c:pt idx="74">
                  <c:v>1</c:v>
                </c:pt>
                <c:pt idx="75">
                  <c:v>2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0</c:v>
                </c:pt>
                <c:pt idx="80">
                  <c:v>0</c:v>
                </c:pt>
                <c:pt idx="81">
                  <c:v>4</c:v>
                </c:pt>
                <c:pt idx="82">
                  <c:v>2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2</c:v>
                </c:pt>
                <c:pt idx="87">
                  <c:v>0</c:v>
                </c:pt>
                <c:pt idx="88">
                  <c:v>2</c:v>
                </c:pt>
                <c:pt idx="89">
                  <c:v>2</c:v>
                </c:pt>
                <c:pt idx="90">
                  <c:v>1</c:v>
                </c:pt>
                <c:pt idx="91">
                  <c:v>1</c:v>
                </c:pt>
                <c:pt idx="92">
                  <c:v>2</c:v>
                </c:pt>
                <c:pt idx="93">
                  <c:v>0</c:v>
                </c:pt>
                <c:pt idx="94">
                  <c:v>1</c:v>
                </c:pt>
                <c:pt idx="95">
                  <c:v>1</c:v>
                </c:pt>
                <c:pt idx="96">
                  <c:v>0</c:v>
                </c:pt>
                <c:pt idx="97">
                  <c:v>0</c:v>
                </c:pt>
                <c:pt idx="98">
                  <c:v>3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4</c:v>
                </c:pt>
                <c:pt idx="103">
                  <c:v>2</c:v>
                </c:pt>
                <c:pt idx="104">
                  <c:v>3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0</c:v>
                </c:pt>
                <c:pt idx="109">
                  <c:v>1</c:v>
                </c:pt>
                <c:pt idx="110">
                  <c:v>4</c:v>
                </c:pt>
                <c:pt idx="111">
                  <c:v>2</c:v>
                </c:pt>
                <c:pt idx="112">
                  <c:v>1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1</c:v>
                </c:pt>
                <c:pt idx="117">
                  <c:v>0</c:v>
                </c:pt>
                <c:pt idx="118">
                  <c:v>0</c:v>
                </c:pt>
                <c:pt idx="119">
                  <c:v>3</c:v>
                </c:pt>
                <c:pt idx="120">
                  <c:v>4</c:v>
                </c:pt>
                <c:pt idx="121">
                  <c:v>0</c:v>
                </c:pt>
                <c:pt idx="122">
                  <c:v>1</c:v>
                </c:pt>
                <c:pt idx="123">
                  <c:v>0</c:v>
                </c:pt>
                <c:pt idx="124">
                  <c:v>2</c:v>
                </c:pt>
                <c:pt idx="125">
                  <c:v>2</c:v>
                </c:pt>
                <c:pt idx="126">
                  <c:v>1</c:v>
                </c:pt>
                <c:pt idx="127">
                  <c:v>0</c:v>
                </c:pt>
                <c:pt idx="128">
                  <c:v>1</c:v>
                </c:pt>
                <c:pt idx="129">
                  <c:v>0</c:v>
                </c:pt>
                <c:pt idx="130">
                  <c:v>1</c:v>
                </c:pt>
                <c:pt idx="131">
                  <c:v>2</c:v>
                </c:pt>
                <c:pt idx="132">
                  <c:v>1</c:v>
                </c:pt>
                <c:pt idx="133">
                  <c:v>2</c:v>
                </c:pt>
                <c:pt idx="134">
                  <c:v>1</c:v>
                </c:pt>
                <c:pt idx="135">
                  <c:v>1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1</c:v>
                </c:pt>
                <c:pt idx="141">
                  <c:v>2</c:v>
                </c:pt>
                <c:pt idx="142">
                  <c:v>1</c:v>
                </c:pt>
                <c:pt idx="143">
                  <c:v>1</c:v>
                </c:pt>
                <c:pt idx="144">
                  <c:v>0</c:v>
                </c:pt>
                <c:pt idx="145">
                  <c:v>2</c:v>
                </c:pt>
                <c:pt idx="146">
                  <c:v>1</c:v>
                </c:pt>
                <c:pt idx="147">
                  <c:v>3</c:v>
                </c:pt>
                <c:pt idx="148">
                  <c:v>1</c:v>
                </c:pt>
                <c:pt idx="149">
                  <c:v>0</c:v>
                </c:pt>
                <c:pt idx="150">
                  <c:v>1</c:v>
                </c:pt>
                <c:pt idx="151">
                  <c:v>0</c:v>
                </c:pt>
                <c:pt idx="152">
                  <c:v>2</c:v>
                </c:pt>
                <c:pt idx="153">
                  <c:v>2</c:v>
                </c:pt>
                <c:pt idx="154">
                  <c:v>1</c:v>
                </c:pt>
                <c:pt idx="155">
                  <c:v>1</c:v>
                </c:pt>
                <c:pt idx="156">
                  <c:v>0</c:v>
                </c:pt>
                <c:pt idx="157">
                  <c:v>2</c:v>
                </c:pt>
                <c:pt idx="158">
                  <c:v>3</c:v>
                </c:pt>
                <c:pt idx="159">
                  <c:v>1</c:v>
                </c:pt>
                <c:pt idx="160">
                  <c:v>1</c:v>
                </c:pt>
                <c:pt idx="161">
                  <c:v>2</c:v>
                </c:pt>
                <c:pt idx="162">
                  <c:v>1</c:v>
                </c:pt>
                <c:pt idx="163">
                  <c:v>4</c:v>
                </c:pt>
                <c:pt idx="164">
                  <c:v>0</c:v>
                </c:pt>
                <c:pt idx="165">
                  <c:v>2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1</c:v>
                </c:pt>
                <c:pt idx="170">
                  <c:v>2</c:v>
                </c:pt>
                <c:pt idx="171">
                  <c:v>1</c:v>
                </c:pt>
                <c:pt idx="172">
                  <c:v>2</c:v>
                </c:pt>
                <c:pt idx="173">
                  <c:v>1</c:v>
                </c:pt>
                <c:pt idx="174">
                  <c:v>1</c:v>
                </c:pt>
                <c:pt idx="175">
                  <c:v>0</c:v>
                </c:pt>
                <c:pt idx="176">
                  <c:v>2</c:v>
                </c:pt>
                <c:pt idx="177">
                  <c:v>1</c:v>
                </c:pt>
                <c:pt idx="178">
                  <c:v>1</c:v>
                </c:pt>
                <c:pt idx="179">
                  <c:v>0</c:v>
                </c:pt>
                <c:pt idx="180">
                  <c:v>0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7A1-4441-8931-E7EAB9EF89F0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 cap="rnd">
              <a:solidFill>
                <a:srgbClr val="FF3399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3399"/>
              </a:solidFill>
              <a:ln w="3175">
                <a:solidFill>
                  <a:schemeClr val="bg2">
                    <a:lumMod val="50000"/>
                  </a:schemeClr>
                </a:solidFill>
              </a:ln>
              <a:effectLst/>
            </c:spPr>
          </c:marker>
          <c:cat>
            <c:numRef>
              <c:f>Sheet1!$A$2:$A$186</c:f>
              <c:numCache>
                <c:formatCode>[$-409]d\-mmm\-yyyy;@</c:formatCode>
                <c:ptCount val="185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</c:numCache>
            </c:numRef>
          </c:cat>
          <c:val>
            <c:numRef>
              <c:f>Sheet1!$I$2:$I$186</c:f>
              <c:numCache>
                <c:formatCode>General</c:formatCode>
                <c:ptCount val="185"/>
                <c:pt idx="0">
                  <c:v>14</c:v>
                </c:pt>
                <c:pt idx="1">
                  <c:v>26</c:v>
                </c:pt>
                <c:pt idx="2">
                  <c:v>20</c:v>
                </c:pt>
                <c:pt idx="3">
                  <c:v>19</c:v>
                </c:pt>
                <c:pt idx="4">
                  <c:v>11</c:v>
                </c:pt>
                <c:pt idx="5">
                  <c:v>22</c:v>
                </c:pt>
                <c:pt idx="6">
                  <c:v>17</c:v>
                </c:pt>
                <c:pt idx="7">
                  <c:v>18</c:v>
                </c:pt>
                <c:pt idx="8">
                  <c:v>25</c:v>
                </c:pt>
                <c:pt idx="9">
                  <c:v>14</c:v>
                </c:pt>
                <c:pt idx="10">
                  <c:v>26</c:v>
                </c:pt>
                <c:pt idx="11">
                  <c:v>34</c:v>
                </c:pt>
                <c:pt idx="12">
                  <c:v>27</c:v>
                </c:pt>
                <c:pt idx="13">
                  <c:v>19</c:v>
                </c:pt>
                <c:pt idx="14">
                  <c:v>27</c:v>
                </c:pt>
                <c:pt idx="15">
                  <c:v>30</c:v>
                </c:pt>
                <c:pt idx="16">
                  <c:v>28</c:v>
                </c:pt>
                <c:pt idx="17">
                  <c:v>23</c:v>
                </c:pt>
                <c:pt idx="18">
                  <c:v>30</c:v>
                </c:pt>
                <c:pt idx="19">
                  <c:v>26</c:v>
                </c:pt>
                <c:pt idx="20">
                  <c:v>23</c:v>
                </c:pt>
                <c:pt idx="21">
                  <c:v>34</c:v>
                </c:pt>
                <c:pt idx="22">
                  <c:v>30</c:v>
                </c:pt>
                <c:pt idx="23">
                  <c:v>35</c:v>
                </c:pt>
                <c:pt idx="24">
                  <c:v>37</c:v>
                </c:pt>
                <c:pt idx="25">
                  <c:v>30</c:v>
                </c:pt>
                <c:pt idx="26">
                  <c:v>15</c:v>
                </c:pt>
                <c:pt idx="27">
                  <c:v>42</c:v>
                </c:pt>
                <c:pt idx="28">
                  <c:v>30</c:v>
                </c:pt>
                <c:pt idx="29">
                  <c:v>15</c:v>
                </c:pt>
                <c:pt idx="30">
                  <c:v>22</c:v>
                </c:pt>
                <c:pt idx="31">
                  <c:v>26</c:v>
                </c:pt>
                <c:pt idx="32">
                  <c:v>32</c:v>
                </c:pt>
                <c:pt idx="33">
                  <c:v>28</c:v>
                </c:pt>
                <c:pt idx="34">
                  <c:v>22</c:v>
                </c:pt>
                <c:pt idx="35">
                  <c:v>21</c:v>
                </c:pt>
                <c:pt idx="36">
                  <c:v>24</c:v>
                </c:pt>
                <c:pt idx="37">
                  <c:v>22</c:v>
                </c:pt>
                <c:pt idx="38">
                  <c:v>15</c:v>
                </c:pt>
                <c:pt idx="39">
                  <c:v>10</c:v>
                </c:pt>
                <c:pt idx="40">
                  <c:v>29</c:v>
                </c:pt>
                <c:pt idx="41">
                  <c:v>21</c:v>
                </c:pt>
                <c:pt idx="42">
                  <c:v>24</c:v>
                </c:pt>
                <c:pt idx="43">
                  <c:v>19</c:v>
                </c:pt>
                <c:pt idx="44">
                  <c:v>40</c:v>
                </c:pt>
                <c:pt idx="45">
                  <c:v>26</c:v>
                </c:pt>
                <c:pt idx="46">
                  <c:v>20</c:v>
                </c:pt>
                <c:pt idx="47">
                  <c:v>27</c:v>
                </c:pt>
                <c:pt idx="48">
                  <c:v>19</c:v>
                </c:pt>
                <c:pt idx="49">
                  <c:v>23</c:v>
                </c:pt>
                <c:pt idx="50">
                  <c:v>13</c:v>
                </c:pt>
                <c:pt idx="51">
                  <c:v>18</c:v>
                </c:pt>
                <c:pt idx="52">
                  <c:v>14</c:v>
                </c:pt>
                <c:pt idx="53">
                  <c:v>25</c:v>
                </c:pt>
                <c:pt idx="54">
                  <c:v>23</c:v>
                </c:pt>
                <c:pt idx="55">
                  <c:v>12</c:v>
                </c:pt>
                <c:pt idx="56">
                  <c:v>13</c:v>
                </c:pt>
                <c:pt idx="57">
                  <c:v>17</c:v>
                </c:pt>
                <c:pt idx="58">
                  <c:v>18</c:v>
                </c:pt>
                <c:pt idx="59">
                  <c:v>16</c:v>
                </c:pt>
                <c:pt idx="60">
                  <c:v>36</c:v>
                </c:pt>
                <c:pt idx="61">
                  <c:v>23</c:v>
                </c:pt>
                <c:pt idx="62">
                  <c:v>22</c:v>
                </c:pt>
                <c:pt idx="63">
                  <c:v>28</c:v>
                </c:pt>
                <c:pt idx="64">
                  <c:v>34</c:v>
                </c:pt>
                <c:pt idx="65">
                  <c:v>29</c:v>
                </c:pt>
                <c:pt idx="66">
                  <c:v>26</c:v>
                </c:pt>
                <c:pt idx="67">
                  <c:v>24</c:v>
                </c:pt>
                <c:pt idx="68">
                  <c:v>17</c:v>
                </c:pt>
                <c:pt idx="69">
                  <c:v>30</c:v>
                </c:pt>
                <c:pt idx="70">
                  <c:v>20</c:v>
                </c:pt>
                <c:pt idx="71">
                  <c:v>31</c:v>
                </c:pt>
                <c:pt idx="72">
                  <c:v>38</c:v>
                </c:pt>
                <c:pt idx="73">
                  <c:v>34</c:v>
                </c:pt>
                <c:pt idx="74">
                  <c:v>19</c:v>
                </c:pt>
                <c:pt idx="75">
                  <c:v>26</c:v>
                </c:pt>
                <c:pt idx="76">
                  <c:v>21</c:v>
                </c:pt>
                <c:pt idx="77">
                  <c:v>19</c:v>
                </c:pt>
                <c:pt idx="78">
                  <c:v>11</c:v>
                </c:pt>
                <c:pt idx="79">
                  <c:v>13</c:v>
                </c:pt>
                <c:pt idx="80">
                  <c:v>21</c:v>
                </c:pt>
                <c:pt idx="81">
                  <c:v>19</c:v>
                </c:pt>
                <c:pt idx="82">
                  <c:v>16</c:v>
                </c:pt>
                <c:pt idx="83">
                  <c:v>18</c:v>
                </c:pt>
                <c:pt idx="84">
                  <c:v>15</c:v>
                </c:pt>
                <c:pt idx="85">
                  <c:v>14</c:v>
                </c:pt>
                <c:pt idx="86">
                  <c:v>16</c:v>
                </c:pt>
                <c:pt idx="87">
                  <c:v>14</c:v>
                </c:pt>
                <c:pt idx="88">
                  <c:v>10</c:v>
                </c:pt>
                <c:pt idx="89">
                  <c:v>19</c:v>
                </c:pt>
                <c:pt idx="90">
                  <c:v>11</c:v>
                </c:pt>
                <c:pt idx="91">
                  <c:v>15</c:v>
                </c:pt>
                <c:pt idx="92">
                  <c:v>18</c:v>
                </c:pt>
                <c:pt idx="93">
                  <c:v>15</c:v>
                </c:pt>
                <c:pt idx="94">
                  <c:v>22</c:v>
                </c:pt>
                <c:pt idx="95">
                  <c:v>17</c:v>
                </c:pt>
                <c:pt idx="96">
                  <c:v>12</c:v>
                </c:pt>
                <c:pt idx="97">
                  <c:v>16</c:v>
                </c:pt>
                <c:pt idx="98">
                  <c:v>23</c:v>
                </c:pt>
                <c:pt idx="99">
                  <c:v>15</c:v>
                </c:pt>
                <c:pt idx="100">
                  <c:v>17</c:v>
                </c:pt>
                <c:pt idx="101">
                  <c:v>14</c:v>
                </c:pt>
                <c:pt idx="102">
                  <c:v>13</c:v>
                </c:pt>
                <c:pt idx="103">
                  <c:v>14</c:v>
                </c:pt>
                <c:pt idx="104">
                  <c:v>23</c:v>
                </c:pt>
                <c:pt idx="105">
                  <c:v>27</c:v>
                </c:pt>
                <c:pt idx="106">
                  <c:v>14</c:v>
                </c:pt>
                <c:pt idx="107">
                  <c:v>13</c:v>
                </c:pt>
                <c:pt idx="108">
                  <c:v>13</c:v>
                </c:pt>
                <c:pt idx="109">
                  <c:v>13</c:v>
                </c:pt>
                <c:pt idx="110">
                  <c:v>16</c:v>
                </c:pt>
                <c:pt idx="111">
                  <c:v>19</c:v>
                </c:pt>
                <c:pt idx="112">
                  <c:v>9</c:v>
                </c:pt>
                <c:pt idx="113">
                  <c:v>15</c:v>
                </c:pt>
                <c:pt idx="114">
                  <c:v>16</c:v>
                </c:pt>
                <c:pt idx="115">
                  <c:v>17</c:v>
                </c:pt>
                <c:pt idx="116">
                  <c:v>19</c:v>
                </c:pt>
                <c:pt idx="117">
                  <c:v>14</c:v>
                </c:pt>
                <c:pt idx="118">
                  <c:v>14</c:v>
                </c:pt>
                <c:pt idx="119">
                  <c:v>18</c:v>
                </c:pt>
                <c:pt idx="120">
                  <c:v>16</c:v>
                </c:pt>
                <c:pt idx="121">
                  <c:v>11</c:v>
                </c:pt>
                <c:pt idx="122">
                  <c:v>23</c:v>
                </c:pt>
                <c:pt idx="123">
                  <c:v>20</c:v>
                </c:pt>
                <c:pt idx="124">
                  <c:v>12</c:v>
                </c:pt>
                <c:pt idx="125">
                  <c:v>22</c:v>
                </c:pt>
                <c:pt idx="126">
                  <c:v>20</c:v>
                </c:pt>
                <c:pt idx="127">
                  <c:v>23</c:v>
                </c:pt>
                <c:pt idx="128">
                  <c:v>16</c:v>
                </c:pt>
                <c:pt idx="129">
                  <c:v>29</c:v>
                </c:pt>
                <c:pt idx="130">
                  <c:v>18</c:v>
                </c:pt>
                <c:pt idx="131">
                  <c:v>19</c:v>
                </c:pt>
                <c:pt idx="132">
                  <c:v>15</c:v>
                </c:pt>
                <c:pt idx="133">
                  <c:v>17</c:v>
                </c:pt>
                <c:pt idx="134">
                  <c:v>19</c:v>
                </c:pt>
                <c:pt idx="135">
                  <c:v>11</c:v>
                </c:pt>
                <c:pt idx="136">
                  <c:v>16</c:v>
                </c:pt>
                <c:pt idx="137">
                  <c:v>18</c:v>
                </c:pt>
                <c:pt idx="138">
                  <c:v>18</c:v>
                </c:pt>
                <c:pt idx="139">
                  <c:v>28</c:v>
                </c:pt>
                <c:pt idx="140">
                  <c:v>11</c:v>
                </c:pt>
                <c:pt idx="141">
                  <c:v>14</c:v>
                </c:pt>
                <c:pt idx="142">
                  <c:v>10</c:v>
                </c:pt>
                <c:pt idx="143">
                  <c:v>11</c:v>
                </c:pt>
                <c:pt idx="144">
                  <c:v>8</c:v>
                </c:pt>
                <c:pt idx="145">
                  <c:v>18</c:v>
                </c:pt>
                <c:pt idx="146">
                  <c:v>16</c:v>
                </c:pt>
                <c:pt idx="147">
                  <c:v>18</c:v>
                </c:pt>
                <c:pt idx="148">
                  <c:v>16</c:v>
                </c:pt>
                <c:pt idx="149">
                  <c:v>16</c:v>
                </c:pt>
                <c:pt idx="150">
                  <c:v>52</c:v>
                </c:pt>
                <c:pt idx="151">
                  <c:v>23</c:v>
                </c:pt>
                <c:pt idx="152">
                  <c:v>22</c:v>
                </c:pt>
                <c:pt idx="153">
                  <c:v>20</c:v>
                </c:pt>
                <c:pt idx="154">
                  <c:v>24</c:v>
                </c:pt>
                <c:pt idx="155">
                  <c:v>26</c:v>
                </c:pt>
                <c:pt idx="156">
                  <c:v>15</c:v>
                </c:pt>
                <c:pt idx="157">
                  <c:v>14</c:v>
                </c:pt>
                <c:pt idx="158">
                  <c:v>21</c:v>
                </c:pt>
                <c:pt idx="159">
                  <c:v>12</c:v>
                </c:pt>
                <c:pt idx="160">
                  <c:v>18</c:v>
                </c:pt>
                <c:pt idx="161">
                  <c:v>11</c:v>
                </c:pt>
                <c:pt idx="162">
                  <c:v>9</c:v>
                </c:pt>
                <c:pt idx="163">
                  <c:v>14</c:v>
                </c:pt>
                <c:pt idx="164">
                  <c:v>17</c:v>
                </c:pt>
                <c:pt idx="165">
                  <c:v>20</c:v>
                </c:pt>
                <c:pt idx="166">
                  <c:v>17</c:v>
                </c:pt>
                <c:pt idx="167">
                  <c:v>11</c:v>
                </c:pt>
                <c:pt idx="168">
                  <c:v>19</c:v>
                </c:pt>
                <c:pt idx="169">
                  <c:v>11</c:v>
                </c:pt>
                <c:pt idx="170">
                  <c:v>11</c:v>
                </c:pt>
                <c:pt idx="171">
                  <c:v>23</c:v>
                </c:pt>
                <c:pt idx="172">
                  <c:v>11</c:v>
                </c:pt>
                <c:pt idx="173">
                  <c:v>10</c:v>
                </c:pt>
                <c:pt idx="174">
                  <c:v>16</c:v>
                </c:pt>
                <c:pt idx="175">
                  <c:v>9</c:v>
                </c:pt>
                <c:pt idx="176">
                  <c:v>34</c:v>
                </c:pt>
                <c:pt idx="177">
                  <c:v>14</c:v>
                </c:pt>
                <c:pt idx="178">
                  <c:v>9</c:v>
                </c:pt>
                <c:pt idx="179">
                  <c:v>11</c:v>
                </c:pt>
                <c:pt idx="180">
                  <c:v>17</c:v>
                </c:pt>
                <c:pt idx="181">
                  <c:v>14</c:v>
                </c:pt>
                <c:pt idx="182">
                  <c:v>12</c:v>
                </c:pt>
                <c:pt idx="183">
                  <c:v>11</c:v>
                </c:pt>
                <c:pt idx="184">
                  <c:v>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7A1-4441-8931-E7EAB9EF89F0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 cap="rnd">
              <a:solidFill>
                <a:srgbClr val="00990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009900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numRef>
              <c:f>Sheet1!$A$2:$A$186</c:f>
              <c:numCache>
                <c:formatCode>[$-409]d\-mmm\-yyyy;@</c:formatCode>
                <c:ptCount val="185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</c:numCache>
            </c:numRef>
          </c:cat>
          <c:val>
            <c:numRef>
              <c:f>Sheet1!$M$2:$M$186</c:f>
              <c:numCache>
                <c:formatCode>General</c:formatCode>
                <c:ptCount val="185"/>
                <c:pt idx="0">
                  <c:v>42</c:v>
                </c:pt>
                <c:pt idx="1">
                  <c:v>44</c:v>
                </c:pt>
                <c:pt idx="2">
                  <c:v>24</c:v>
                </c:pt>
                <c:pt idx="3">
                  <c:v>10</c:v>
                </c:pt>
                <c:pt idx="4">
                  <c:v>16</c:v>
                </c:pt>
                <c:pt idx="5">
                  <c:v>24</c:v>
                </c:pt>
                <c:pt idx="6">
                  <c:v>35</c:v>
                </c:pt>
                <c:pt idx="7">
                  <c:v>41</c:v>
                </c:pt>
                <c:pt idx="8">
                  <c:v>48</c:v>
                </c:pt>
                <c:pt idx="9">
                  <c:v>52</c:v>
                </c:pt>
                <c:pt idx="10">
                  <c:v>35</c:v>
                </c:pt>
                <c:pt idx="11">
                  <c:v>32</c:v>
                </c:pt>
                <c:pt idx="12">
                  <c:v>41</c:v>
                </c:pt>
                <c:pt idx="13">
                  <c:v>27</c:v>
                </c:pt>
                <c:pt idx="14">
                  <c:v>35</c:v>
                </c:pt>
                <c:pt idx="15">
                  <c:v>40</c:v>
                </c:pt>
                <c:pt idx="16">
                  <c:v>38</c:v>
                </c:pt>
                <c:pt idx="17">
                  <c:v>31</c:v>
                </c:pt>
                <c:pt idx="18">
                  <c:v>36</c:v>
                </c:pt>
                <c:pt idx="19">
                  <c:v>24</c:v>
                </c:pt>
                <c:pt idx="20">
                  <c:v>25</c:v>
                </c:pt>
                <c:pt idx="21">
                  <c:v>32</c:v>
                </c:pt>
                <c:pt idx="22">
                  <c:v>35</c:v>
                </c:pt>
                <c:pt idx="23">
                  <c:v>24</c:v>
                </c:pt>
                <c:pt idx="24">
                  <c:v>34</c:v>
                </c:pt>
                <c:pt idx="25">
                  <c:v>58</c:v>
                </c:pt>
                <c:pt idx="26">
                  <c:v>30</c:v>
                </c:pt>
                <c:pt idx="27">
                  <c:v>25</c:v>
                </c:pt>
                <c:pt idx="28">
                  <c:v>33</c:v>
                </c:pt>
                <c:pt idx="29">
                  <c:v>39</c:v>
                </c:pt>
                <c:pt idx="30">
                  <c:v>48</c:v>
                </c:pt>
                <c:pt idx="31">
                  <c:v>43</c:v>
                </c:pt>
                <c:pt idx="32">
                  <c:v>31</c:v>
                </c:pt>
                <c:pt idx="33">
                  <c:v>31</c:v>
                </c:pt>
                <c:pt idx="34">
                  <c:v>29</c:v>
                </c:pt>
                <c:pt idx="35">
                  <c:v>33</c:v>
                </c:pt>
                <c:pt idx="36">
                  <c:v>15</c:v>
                </c:pt>
                <c:pt idx="37">
                  <c:v>28</c:v>
                </c:pt>
                <c:pt idx="38">
                  <c:v>30</c:v>
                </c:pt>
                <c:pt idx="39">
                  <c:v>26</c:v>
                </c:pt>
                <c:pt idx="40">
                  <c:v>30</c:v>
                </c:pt>
                <c:pt idx="41">
                  <c:v>15</c:v>
                </c:pt>
                <c:pt idx="42">
                  <c:v>20</c:v>
                </c:pt>
                <c:pt idx="43">
                  <c:v>30</c:v>
                </c:pt>
                <c:pt idx="44">
                  <c:v>27</c:v>
                </c:pt>
                <c:pt idx="45">
                  <c:v>25</c:v>
                </c:pt>
                <c:pt idx="46">
                  <c:v>31</c:v>
                </c:pt>
                <c:pt idx="47">
                  <c:v>20</c:v>
                </c:pt>
                <c:pt idx="48">
                  <c:v>24</c:v>
                </c:pt>
                <c:pt idx="49">
                  <c:v>41</c:v>
                </c:pt>
                <c:pt idx="50">
                  <c:v>28</c:v>
                </c:pt>
                <c:pt idx="51">
                  <c:v>23</c:v>
                </c:pt>
                <c:pt idx="52">
                  <c:v>34</c:v>
                </c:pt>
                <c:pt idx="53">
                  <c:v>12</c:v>
                </c:pt>
                <c:pt idx="54">
                  <c:v>33</c:v>
                </c:pt>
                <c:pt idx="55">
                  <c:v>3</c:v>
                </c:pt>
                <c:pt idx="56">
                  <c:v>4</c:v>
                </c:pt>
                <c:pt idx="57">
                  <c:v>19</c:v>
                </c:pt>
                <c:pt idx="58">
                  <c:v>28</c:v>
                </c:pt>
                <c:pt idx="59">
                  <c:v>20</c:v>
                </c:pt>
                <c:pt idx="60">
                  <c:v>30</c:v>
                </c:pt>
                <c:pt idx="61">
                  <c:v>25</c:v>
                </c:pt>
                <c:pt idx="62">
                  <c:v>23</c:v>
                </c:pt>
                <c:pt idx="63">
                  <c:v>22</c:v>
                </c:pt>
                <c:pt idx="64">
                  <c:v>20</c:v>
                </c:pt>
                <c:pt idx="65">
                  <c:v>16</c:v>
                </c:pt>
                <c:pt idx="66">
                  <c:v>22</c:v>
                </c:pt>
                <c:pt idx="67">
                  <c:v>25</c:v>
                </c:pt>
                <c:pt idx="68">
                  <c:v>24</c:v>
                </c:pt>
                <c:pt idx="69">
                  <c:v>23</c:v>
                </c:pt>
                <c:pt idx="70">
                  <c:v>23</c:v>
                </c:pt>
                <c:pt idx="71">
                  <c:v>13</c:v>
                </c:pt>
                <c:pt idx="72">
                  <c:v>18</c:v>
                </c:pt>
                <c:pt idx="73">
                  <c:v>13</c:v>
                </c:pt>
                <c:pt idx="74">
                  <c:v>17</c:v>
                </c:pt>
                <c:pt idx="75">
                  <c:v>24</c:v>
                </c:pt>
                <c:pt idx="76">
                  <c:v>19</c:v>
                </c:pt>
                <c:pt idx="77">
                  <c:v>28</c:v>
                </c:pt>
                <c:pt idx="78">
                  <c:v>20</c:v>
                </c:pt>
                <c:pt idx="79">
                  <c:v>12</c:v>
                </c:pt>
                <c:pt idx="80">
                  <c:v>19</c:v>
                </c:pt>
                <c:pt idx="81">
                  <c:v>18</c:v>
                </c:pt>
                <c:pt idx="82">
                  <c:v>22</c:v>
                </c:pt>
                <c:pt idx="83">
                  <c:v>12</c:v>
                </c:pt>
                <c:pt idx="84">
                  <c:v>45</c:v>
                </c:pt>
                <c:pt idx="85">
                  <c:v>31</c:v>
                </c:pt>
                <c:pt idx="86">
                  <c:v>27</c:v>
                </c:pt>
                <c:pt idx="87">
                  <c:v>35</c:v>
                </c:pt>
                <c:pt idx="88">
                  <c:v>23</c:v>
                </c:pt>
                <c:pt idx="89">
                  <c:v>24</c:v>
                </c:pt>
                <c:pt idx="90">
                  <c:v>27</c:v>
                </c:pt>
                <c:pt idx="91">
                  <c:v>27</c:v>
                </c:pt>
                <c:pt idx="92">
                  <c:v>23</c:v>
                </c:pt>
                <c:pt idx="93">
                  <c:v>20</c:v>
                </c:pt>
                <c:pt idx="94">
                  <c:v>29</c:v>
                </c:pt>
                <c:pt idx="95">
                  <c:v>39</c:v>
                </c:pt>
                <c:pt idx="96">
                  <c:v>28</c:v>
                </c:pt>
                <c:pt idx="97">
                  <c:v>52</c:v>
                </c:pt>
                <c:pt idx="98">
                  <c:v>36</c:v>
                </c:pt>
                <c:pt idx="99">
                  <c:v>34</c:v>
                </c:pt>
                <c:pt idx="100">
                  <c:v>31</c:v>
                </c:pt>
                <c:pt idx="101">
                  <c:v>29</c:v>
                </c:pt>
                <c:pt idx="102">
                  <c:v>61</c:v>
                </c:pt>
                <c:pt idx="103">
                  <c:v>25</c:v>
                </c:pt>
                <c:pt idx="104">
                  <c:v>23</c:v>
                </c:pt>
                <c:pt idx="105">
                  <c:v>31</c:v>
                </c:pt>
                <c:pt idx="106">
                  <c:v>23</c:v>
                </c:pt>
                <c:pt idx="107">
                  <c:v>8</c:v>
                </c:pt>
                <c:pt idx="108">
                  <c:v>5</c:v>
                </c:pt>
                <c:pt idx="109">
                  <c:v>28</c:v>
                </c:pt>
                <c:pt idx="110">
                  <c:v>12</c:v>
                </c:pt>
                <c:pt idx="111">
                  <c:v>26</c:v>
                </c:pt>
                <c:pt idx="112">
                  <c:v>26</c:v>
                </c:pt>
                <c:pt idx="113">
                  <c:v>23</c:v>
                </c:pt>
                <c:pt idx="114">
                  <c:v>22</c:v>
                </c:pt>
                <c:pt idx="115">
                  <c:v>13</c:v>
                </c:pt>
                <c:pt idx="116">
                  <c:v>25</c:v>
                </c:pt>
                <c:pt idx="117">
                  <c:v>18</c:v>
                </c:pt>
                <c:pt idx="118">
                  <c:v>22</c:v>
                </c:pt>
                <c:pt idx="119">
                  <c:v>22</c:v>
                </c:pt>
                <c:pt idx="120">
                  <c:v>15</c:v>
                </c:pt>
                <c:pt idx="121">
                  <c:v>17</c:v>
                </c:pt>
                <c:pt idx="122">
                  <c:v>24</c:v>
                </c:pt>
                <c:pt idx="123">
                  <c:v>27</c:v>
                </c:pt>
                <c:pt idx="124">
                  <c:v>32</c:v>
                </c:pt>
                <c:pt idx="125">
                  <c:v>27</c:v>
                </c:pt>
                <c:pt idx="126">
                  <c:v>27</c:v>
                </c:pt>
                <c:pt idx="127">
                  <c:v>29</c:v>
                </c:pt>
                <c:pt idx="128">
                  <c:v>39</c:v>
                </c:pt>
                <c:pt idx="129">
                  <c:v>30</c:v>
                </c:pt>
                <c:pt idx="130">
                  <c:v>27</c:v>
                </c:pt>
                <c:pt idx="131">
                  <c:v>30</c:v>
                </c:pt>
                <c:pt idx="132">
                  <c:v>28</c:v>
                </c:pt>
                <c:pt idx="133">
                  <c:v>26</c:v>
                </c:pt>
                <c:pt idx="134">
                  <c:v>26</c:v>
                </c:pt>
                <c:pt idx="135">
                  <c:v>31</c:v>
                </c:pt>
                <c:pt idx="136">
                  <c:v>37</c:v>
                </c:pt>
                <c:pt idx="137">
                  <c:v>30</c:v>
                </c:pt>
                <c:pt idx="138">
                  <c:v>25</c:v>
                </c:pt>
                <c:pt idx="139">
                  <c:v>20</c:v>
                </c:pt>
                <c:pt idx="140">
                  <c:v>35</c:v>
                </c:pt>
                <c:pt idx="141">
                  <c:v>19</c:v>
                </c:pt>
                <c:pt idx="142">
                  <c:v>30</c:v>
                </c:pt>
                <c:pt idx="143">
                  <c:v>19</c:v>
                </c:pt>
                <c:pt idx="144">
                  <c:v>30</c:v>
                </c:pt>
                <c:pt idx="145">
                  <c:v>19</c:v>
                </c:pt>
                <c:pt idx="146">
                  <c:v>13</c:v>
                </c:pt>
                <c:pt idx="147">
                  <c:v>31</c:v>
                </c:pt>
                <c:pt idx="148">
                  <c:v>26</c:v>
                </c:pt>
                <c:pt idx="149">
                  <c:v>21</c:v>
                </c:pt>
                <c:pt idx="150">
                  <c:v>63</c:v>
                </c:pt>
                <c:pt idx="151">
                  <c:v>31</c:v>
                </c:pt>
                <c:pt idx="152">
                  <c:v>55</c:v>
                </c:pt>
                <c:pt idx="153">
                  <c:v>30</c:v>
                </c:pt>
                <c:pt idx="154">
                  <c:v>24</c:v>
                </c:pt>
                <c:pt idx="155">
                  <c:v>11</c:v>
                </c:pt>
                <c:pt idx="156">
                  <c:v>21</c:v>
                </c:pt>
                <c:pt idx="157">
                  <c:v>25</c:v>
                </c:pt>
                <c:pt idx="158">
                  <c:v>24</c:v>
                </c:pt>
                <c:pt idx="159">
                  <c:v>15</c:v>
                </c:pt>
                <c:pt idx="160">
                  <c:v>4</c:v>
                </c:pt>
                <c:pt idx="161">
                  <c:v>9</c:v>
                </c:pt>
                <c:pt idx="162">
                  <c:v>15</c:v>
                </c:pt>
                <c:pt idx="163">
                  <c:v>20</c:v>
                </c:pt>
                <c:pt idx="164">
                  <c:v>22</c:v>
                </c:pt>
                <c:pt idx="165">
                  <c:v>22</c:v>
                </c:pt>
                <c:pt idx="166">
                  <c:v>13</c:v>
                </c:pt>
                <c:pt idx="167">
                  <c:v>15</c:v>
                </c:pt>
                <c:pt idx="168">
                  <c:v>24</c:v>
                </c:pt>
                <c:pt idx="169">
                  <c:v>26</c:v>
                </c:pt>
                <c:pt idx="170">
                  <c:v>10</c:v>
                </c:pt>
                <c:pt idx="171">
                  <c:v>60</c:v>
                </c:pt>
                <c:pt idx="172">
                  <c:v>22</c:v>
                </c:pt>
                <c:pt idx="173">
                  <c:v>15</c:v>
                </c:pt>
                <c:pt idx="174">
                  <c:v>33</c:v>
                </c:pt>
                <c:pt idx="175">
                  <c:v>32</c:v>
                </c:pt>
                <c:pt idx="176">
                  <c:v>14</c:v>
                </c:pt>
                <c:pt idx="177">
                  <c:v>31</c:v>
                </c:pt>
                <c:pt idx="178">
                  <c:v>20</c:v>
                </c:pt>
                <c:pt idx="179">
                  <c:v>28</c:v>
                </c:pt>
                <c:pt idx="180">
                  <c:v>13</c:v>
                </c:pt>
                <c:pt idx="181">
                  <c:v>18</c:v>
                </c:pt>
                <c:pt idx="182">
                  <c:v>24</c:v>
                </c:pt>
                <c:pt idx="183">
                  <c:v>14</c:v>
                </c:pt>
                <c:pt idx="184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7A1-4441-8931-E7EAB9EF89F0}"/>
            </c:ext>
          </c:extLst>
        </c:ser>
        <c:ser>
          <c:idx val="15"/>
          <c:order val="15"/>
          <c:tx>
            <c:strRef>
              <c:f>Sheet1!$Q$1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 cap="rnd">
              <a:solidFill>
                <a:srgbClr val="00B0F0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rgbClr val="00B0F0"/>
                </a:solidFill>
              </a:ln>
              <a:effectLst/>
            </c:spPr>
          </c:marker>
          <c:cat>
            <c:numRef>
              <c:f>Sheet1!$A$2:$A$186</c:f>
              <c:numCache>
                <c:formatCode>[$-409]d\-mmm\-yyyy;@</c:formatCode>
                <c:ptCount val="185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</c:numCache>
            </c:numRef>
          </c:cat>
          <c:val>
            <c:numRef>
              <c:f>Sheet1!$Q$2:$Q$186</c:f>
              <c:numCache>
                <c:formatCode>General</c:formatCode>
                <c:ptCount val="185"/>
                <c:pt idx="0">
                  <c:v>6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9</c:v>
                </c:pt>
                <c:pt idx="6">
                  <c:v>3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3</c:v>
                </c:pt>
                <c:pt idx="11">
                  <c:v>1</c:v>
                </c:pt>
                <c:pt idx="12">
                  <c:v>1</c:v>
                </c:pt>
                <c:pt idx="13">
                  <c:v>9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10</c:v>
                </c:pt>
                <c:pt idx="18">
                  <c:v>9</c:v>
                </c:pt>
                <c:pt idx="19">
                  <c:v>8</c:v>
                </c:pt>
                <c:pt idx="20">
                  <c:v>4</c:v>
                </c:pt>
                <c:pt idx="21">
                  <c:v>1</c:v>
                </c:pt>
                <c:pt idx="22">
                  <c:v>9</c:v>
                </c:pt>
                <c:pt idx="23">
                  <c:v>4</c:v>
                </c:pt>
                <c:pt idx="24">
                  <c:v>9</c:v>
                </c:pt>
                <c:pt idx="25">
                  <c:v>17</c:v>
                </c:pt>
                <c:pt idx="26">
                  <c:v>8</c:v>
                </c:pt>
                <c:pt idx="27">
                  <c:v>5</c:v>
                </c:pt>
                <c:pt idx="28">
                  <c:v>9</c:v>
                </c:pt>
                <c:pt idx="29">
                  <c:v>7</c:v>
                </c:pt>
                <c:pt idx="30">
                  <c:v>7</c:v>
                </c:pt>
                <c:pt idx="31">
                  <c:v>7</c:v>
                </c:pt>
                <c:pt idx="32">
                  <c:v>4</c:v>
                </c:pt>
                <c:pt idx="33">
                  <c:v>6</c:v>
                </c:pt>
                <c:pt idx="34">
                  <c:v>6</c:v>
                </c:pt>
                <c:pt idx="35">
                  <c:v>9</c:v>
                </c:pt>
                <c:pt idx="36">
                  <c:v>6</c:v>
                </c:pt>
                <c:pt idx="37">
                  <c:v>5</c:v>
                </c:pt>
                <c:pt idx="38">
                  <c:v>4</c:v>
                </c:pt>
                <c:pt idx="39">
                  <c:v>27</c:v>
                </c:pt>
                <c:pt idx="40">
                  <c:v>3</c:v>
                </c:pt>
                <c:pt idx="41">
                  <c:v>8</c:v>
                </c:pt>
                <c:pt idx="42">
                  <c:v>3</c:v>
                </c:pt>
                <c:pt idx="43">
                  <c:v>4</c:v>
                </c:pt>
                <c:pt idx="44">
                  <c:v>8</c:v>
                </c:pt>
                <c:pt idx="45">
                  <c:v>7</c:v>
                </c:pt>
                <c:pt idx="46">
                  <c:v>7</c:v>
                </c:pt>
                <c:pt idx="47">
                  <c:v>8</c:v>
                </c:pt>
                <c:pt idx="48">
                  <c:v>11</c:v>
                </c:pt>
                <c:pt idx="49">
                  <c:v>3</c:v>
                </c:pt>
                <c:pt idx="50">
                  <c:v>6</c:v>
                </c:pt>
                <c:pt idx="51">
                  <c:v>2</c:v>
                </c:pt>
                <c:pt idx="52">
                  <c:v>11</c:v>
                </c:pt>
                <c:pt idx="53">
                  <c:v>7</c:v>
                </c:pt>
                <c:pt idx="54">
                  <c:v>6</c:v>
                </c:pt>
                <c:pt idx="55">
                  <c:v>4</c:v>
                </c:pt>
                <c:pt idx="56">
                  <c:v>3</c:v>
                </c:pt>
                <c:pt idx="57">
                  <c:v>6</c:v>
                </c:pt>
                <c:pt idx="58">
                  <c:v>1</c:v>
                </c:pt>
                <c:pt idx="59">
                  <c:v>4</c:v>
                </c:pt>
                <c:pt idx="60">
                  <c:v>0</c:v>
                </c:pt>
                <c:pt idx="61">
                  <c:v>4</c:v>
                </c:pt>
                <c:pt idx="62">
                  <c:v>4</c:v>
                </c:pt>
                <c:pt idx="63">
                  <c:v>9</c:v>
                </c:pt>
                <c:pt idx="64">
                  <c:v>9</c:v>
                </c:pt>
                <c:pt idx="65">
                  <c:v>4</c:v>
                </c:pt>
                <c:pt idx="66">
                  <c:v>9</c:v>
                </c:pt>
                <c:pt idx="67">
                  <c:v>5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1</c:v>
                </c:pt>
                <c:pt idx="72">
                  <c:v>2</c:v>
                </c:pt>
                <c:pt idx="73">
                  <c:v>24</c:v>
                </c:pt>
                <c:pt idx="74">
                  <c:v>4</c:v>
                </c:pt>
                <c:pt idx="75">
                  <c:v>6</c:v>
                </c:pt>
                <c:pt idx="76">
                  <c:v>6</c:v>
                </c:pt>
                <c:pt idx="77">
                  <c:v>5</c:v>
                </c:pt>
                <c:pt idx="78">
                  <c:v>4</c:v>
                </c:pt>
                <c:pt idx="79">
                  <c:v>9</c:v>
                </c:pt>
                <c:pt idx="80">
                  <c:v>3</c:v>
                </c:pt>
                <c:pt idx="81">
                  <c:v>4</c:v>
                </c:pt>
                <c:pt idx="82">
                  <c:v>8</c:v>
                </c:pt>
                <c:pt idx="83">
                  <c:v>8</c:v>
                </c:pt>
                <c:pt idx="84">
                  <c:v>4</c:v>
                </c:pt>
                <c:pt idx="85">
                  <c:v>3</c:v>
                </c:pt>
                <c:pt idx="86">
                  <c:v>10</c:v>
                </c:pt>
                <c:pt idx="87">
                  <c:v>4</c:v>
                </c:pt>
                <c:pt idx="88">
                  <c:v>4</c:v>
                </c:pt>
                <c:pt idx="89">
                  <c:v>3</c:v>
                </c:pt>
                <c:pt idx="90">
                  <c:v>2</c:v>
                </c:pt>
                <c:pt idx="91">
                  <c:v>2</c:v>
                </c:pt>
                <c:pt idx="92">
                  <c:v>19</c:v>
                </c:pt>
                <c:pt idx="93">
                  <c:v>4</c:v>
                </c:pt>
                <c:pt idx="94">
                  <c:v>8</c:v>
                </c:pt>
                <c:pt idx="95">
                  <c:v>5</c:v>
                </c:pt>
                <c:pt idx="96">
                  <c:v>8</c:v>
                </c:pt>
                <c:pt idx="97">
                  <c:v>4</c:v>
                </c:pt>
                <c:pt idx="98">
                  <c:v>8</c:v>
                </c:pt>
                <c:pt idx="99">
                  <c:v>9</c:v>
                </c:pt>
                <c:pt idx="100">
                  <c:v>4</c:v>
                </c:pt>
                <c:pt idx="101">
                  <c:v>3</c:v>
                </c:pt>
                <c:pt idx="102">
                  <c:v>8</c:v>
                </c:pt>
                <c:pt idx="103">
                  <c:v>6</c:v>
                </c:pt>
                <c:pt idx="104">
                  <c:v>3</c:v>
                </c:pt>
                <c:pt idx="105">
                  <c:v>8</c:v>
                </c:pt>
                <c:pt idx="106">
                  <c:v>2</c:v>
                </c:pt>
                <c:pt idx="107">
                  <c:v>5</c:v>
                </c:pt>
                <c:pt idx="108">
                  <c:v>2</c:v>
                </c:pt>
                <c:pt idx="109">
                  <c:v>11</c:v>
                </c:pt>
                <c:pt idx="110">
                  <c:v>6</c:v>
                </c:pt>
                <c:pt idx="111">
                  <c:v>8</c:v>
                </c:pt>
                <c:pt idx="112">
                  <c:v>5</c:v>
                </c:pt>
                <c:pt idx="113">
                  <c:v>4</c:v>
                </c:pt>
                <c:pt idx="114">
                  <c:v>11</c:v>
                </c:pt>
                <c:pt idx="115">
                  <c:v>9</c:v>
                </c:pt>
                <c:pt idx="116">
                  <c:v>12</c:v>
                </c:pt>
                <c:pt idx="117">
                  <c:v>8</c:v>
                </c:pt>
                <c:pt idx="118">
                  <c:v>6</c:v>
                </c:pt>
                <c:pt idx="119">
                  <c:v>6</c:v>
                </c:pt>
                <c:pt idx="120">
                  <c:v>7</c:v>
                </c:pt>
                <c:pt idx="121">
                  <c:v>1</c:v>
                </c:pt>
                <c:pt idx="122">
                  <c:v>2</c:v>
                </c:pt>
                <c:pt idx="123">
                  <c:v>15</c:v>
                </c:pt>
                <c:pt idx="124">
                  <c:v>9</c:v>
                </c:pt>
                <c:pt idx="125">
                  <c:v>5</c:v>
                </c:pt>
                <c:pt idx="126">
                  <c:v>10</c:v>
                </c:pt>
                <c:pt idx="127">
                  <c:v>6</c:v>
                </c:pt>
                <c:pt idx="128">
                  <c:v>2</c:v>
                </c:pt>
                <c:pt idx="129">
                  <c:v>9</c:v>
                </c:pt>
                <c:pt idx="130">
                  <c:v>4</c:v>
                </c:pt>
                <c:pt idx="131">
                  <c:v>9</c:v>
                </c:pt>
                <c:pt idx="132">
                  <c:v>7</c:v>
                </c:pt>
                <c:pt idx="133">
                  <c:v>7</c:v>
                </c:pt>
                <c:pt idx="134">
                  <c:v>7</c:v>
                </c:pt>
                <c:pt idx="135">
                  <c:v>8</c:v>
                </c:pt>
                <c:pt idx="136">
                  <c:v>5</c:v>
                </c:pt>
                <c:pt idx="137">
                  <c:v>7</c:v>
                </c:pt>
                <c:pt idx="138">
                  <c:v>8</c:v>
                </c:pt>
                <c:pt idx="139">
                  <c:v>6</c:v>
                </c:pt>
                <c:pt idx="140">
                  <c:v>4</c:v>
                </c:pt>
                <c:pt idx="141">
                  <c:v>5</c:v>
                </c:pt>
                <c:pt idx="142">
                  <c:v>5</c:v>
                </c:pt>
                <c:pt idx="143">
                  <c:v>8</c:v>
                </c:pt>
                <c:pt idx="144">
                  <c:v>3</c:v>
                </c:pt>
                <c:pt idx="145">
                  <c:v>5</c:v>
                </c:pt>
                <c:pt idx="146">
                  <c:v>15</c:v>
                </c:pt>
                <c:pt idx="147">
                  <c:v>5</c:v>
                </c:pt>
                <c:pt idx="148">
                  <c:v>11</c:v>
                </c:pt>
                <c:pt idx="149">
                  <c:v>6</c:v>
                </c:pt>
                <c:pt idx="150">
                  <c:v>5</c:v>
                </c:pt>
                <c:pt idx="151">
                  <c:v>6</c:v>
                </c:pt>
                <c:pt idx="152">
                  <c:v>18</c:v>
                </c:pt>
                <c:pt idx="153">
                  <c:v>10</c:v>
                </c:pt>
                <c:pt idx="154">
                  <c:v>5</c:v>
                </c:pt>
                <c:pt idx="155">
                  <c:v>0</c:v>
                </c:pt>
                <c:pt idx="156">
                  <c:v>13</c:v>
                </c:pt>
                <c:pt idx="157">
                  <c:v>4</c:v>
                </c:pt>
                <c:pt idx="158">
                  <c:v>4</c:v>
                </c:pt>
                <c:pt idx="159">
                  <c:v>2</c:v>
                </c:pt>
                <c:pt idx="160">
                  <c:v>2</c:v>
                </c:pt>
                <c:pt idx="161">
                  <c:v>4</c:v>
                </c:pt>
                <c:pt idx="162">
                  <c:v>7</c:v>
                </c:pt>
                <c:pt idx="163">
                  <c:v>8</c:v>
                </c:pt>
                <c:pt idx="164">
                  <c:v>7</c:v>
                </c:pt>
                <c:pt idx="165">
                  <c:v>5</c:v>
                </c:pt>
                <c:pt idx="166">
                  <c:v>4</c:v>
                </c:pt>
                <c:pt idx="167">
                  <c:v>12</c:v>
                </c:pt>
                <c:pt idx="168">
                  <c:v>7</c:v>
                </c:pt>
                <c:pt idx="169">
                  <c:v>9</c:v>
                </c:pt>
                <c:pt idx="170">
                  <c:v>5</c:v>
                </c:pt>
                <c:pt idx="171">
                  <c:v>4</c:v>
                </c:pt>
                <c:pt idx="172">
                  <c:v>5</c:v>
                </c:pt>
                <c:pt idx="173">
                  <c:v>2</c:v>
                </c:pt>
                <c:pt idx="174">
                  <c:v>4</c:v>
                </c:pt>
                <c:pt idx="175">
                  <c:v>8</c:v>
                </c:pt>
                <c:pt idx="176">
                  <c:v>5</c:v>
                </c:pt>
                <c:pt idx="177">
                  <c:v>4</c:v>
                </c:pt>
                <c:pt idx="178">
                  <c:v>2</c:v>
                </c:pt>
                <c:pt idx="179">
                  <c:v>2</c:v>
                </c:pt>
                <c:pt idx="180">
                  <c:v>5</c:v>
                </c:pt>
                <c:pt idx="181">
                  <c:v>5</c:v>
                </c:pt>
                <c:pt idx="182">
                  <c:v>2</c:v>
                </c:pt>
                <c:pt idx="183">
                  <c:v>1</c:v>
                </c:pt>
                <c:pt idx="18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7A1-4441-8931-E7EAB9EF89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5022008"/>
        <c:axId val="2085078824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ALICE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1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2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2</c:v>
                      </c:pt>
                      <c:pt idx="15">
                        <c:v>1</c:v>
                      </c:pt>
                      <c:pt idx="16">
                        <c:v>1</c:v>
                      </c:pt>
                      <c:pt idx="17">
                        <c:v>0</c:v>
                      </c:pt>
                      <c:pt idx="18">
                        <c:v>1</c:v>
                      </c:pt>
                      <c:pt idx="19">
                        <c:v>2</c:v>
                      </c:pt>
                      <c:pt idx="20">
                        <c:v>2</c:v>
                      </c:pt>
                      <c:pt idx="21">
                        <c:v>0</c:v>
                      </c:pt>
                      <c:pt idx="22">
                        <c:v>1</c:v>
                      </c:pt>
                      <c:pt idx="23">
                        <c:v>1</c:v>
                      </c:pt>
                      <c:pt idx="24">
                        <c:v>1</c:v>
                      </c:pt>
                      <c:pt idx="25">
                        <c:v>0</c:v>
                      </c:pt>
                      <c:pt idx="26">
                        <c:v>1</c:v>
                      </c:pt>
                      <c:pt idx="27">
                        <c:v>0</c:v>
                      </c:pt>
                      <c:pt idx="28">
                        <c:v>2</c:v>
                      </c:pt>
                      <c:pt idx="29">
                        <c:v>1</c:v>
                      </c:pt>
                      <c:pt idx="30">
                        <c:v>2</c:v>
                      </c:pt>
                      <c:pt idx="31">
                        <c:v>0</c:v>
                      </c:pt>
                      <c:pt idx="32">
                        <c:v>4</c:v>
                      </c:pt>
                      <c:pt idx="33">
                        <c:v>0</c:v>
                      </c:pt>
                      <c:pt idx="34">
                        <c:v>1</c:v>
                      </c:pt>
                      <c:pt idx="35">
                        <c:v>1</c:v>
                      </c:pt>
                      <c:pt idx="36">
                        <c:v>0</c:v>
                      </c:pt>
                      <c:pt idx="37">
                        <c:v>1</c:v>
                      </c:pt>
                      <c:pt idx="38">
                        <c:v>2</c:v>
                      </c:pt>
                      <c:pt idx="39">
                        <c:v>0</c:v>
                      </c:pt>
                      <c:pt idx="40">
                        <c:v>1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2</c:v>
                      </c:pt>
                      <c:pt idx="45">
                        <c:v>0</c:v>
                      </c:pt>
                      <c:pt idx="46">
                        <c:v>3</c:v>
                      </c:pt>
                      <c:pt idx="47">
                        <c:v>0</c:v>
                      </c:pt>
                      <c:pt idx="48">
                        <c:v>1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1</c:v>
                      </c:pt>
                      <c:pt idx="52">
                        <c:v>1</c:v>
                      </c:pt>
                      <c:pt idx="53">
                        <c:v>1</c:v>
                      </c:pt>
                      <c:pt idx="54">
                        <c:v>2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1</c:v>
                      </c:pt>
                      <c:pt idx="58">
                        <c:v>0</c:v>
                      </c:pt>
                      <c:pt idx="59">
                        <c:v>1</c:v>
                      </c:pt>
                      <c:pt idx="60">
                        <c:v>1</c:v>
                      </c:pt>
                      <c:pt idx="61">
                        <c:v>3</c:v>
                      </c:pt>
                      <c:pt idx="62">
                        <c:v>6</c:v>
                      </c:pt>
                      <c:pt idx="63">
                        <c:v>1</c:v>
                      </c:pt>
                      <c:pt idx="64">
                        <c:v>0</c:v>
                      </c:pt>
                      <c:pt idx="65">
                        <c:v>1</c:v>
                      </c:pt>
                      <c:pt idx="66">
                        <c:v>3</c:v>
                      </c:pt>
                      <c:pt idx="67">
                        <c:v>0</c:v>
                      </c:pt>
                      <c:pt idx="68">
                        <c:v>3</c:v>
                      </c:pt>
                      <c:pt idx="69">
                        <c:v>1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1</c:v>
                      </c:pt>
                      <c:pt idx="75">
                        <c:v>2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1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3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2</c:v>
                      </c:pt>
                      <c:pt idx="87">
                        <c:v>0</c:v>
                      </c:pt>
                      <c:pt idx="88">
                        <c:v>1</c:v>
                      </c:pt>
                      <c:pt idx="89">
                        <c:v>2</c:v>
                      </c:pt>
                      <c:pt idx="90">
                        <c:v>1</c:v>
                      </c:pt>
                      <c:pt idx="91">
                        <c:v>1</c:v>
                      </c:pt>
                      <c:pt idx="92">
                        <c:v>2</c:v>
                      </c:pt>
                      <c:pt idx="93">
                        <c:v>0</c:v>
                      </c:pt>
                      <c:pt idx="94">
                        <c:v>1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3</c:v>
                      </c:pt>
                      <c:pt idx="99">
                        <c:v>2</c:v>
                      </c:pt>
                      <c:pt idx="100">
                        <c:v>2</c:v>
                      </c:pt>
                      <c:pt idx="101">
                        <c:v>2</c:v>
                      </c:pt>
                      <c:pt idx="102">
                        <c:v>4</c:v>
                      </c:pt>
                      <c:pt idx="103">
                        <c:v>1</c:v>
                      </c:pt>
                      <c:pt idx="104">
                        <c:v>0</c:v>
                      </c:pt>
                      <c:pt idx="105">
                        <c:v>2</c:v>
                      </c:pt>
                      <c:pt idx="106">
                        <c:v>2</c:v>
                      </c:pt>
                      <c:pt idx="107">
                        <c:v>2</c:v>
                      </c:pt>
                      <c:pt idx="108">
                        <c:v>0</c:v>
                      </c:pt>
                      <c:pt idx="109">
                        <c:v>1</c:v>
                      </c:pt>
                      <c:pt idx="110">
                        <c:v>3</c:v>
                      </c:pt>
                      <c:pt idx="111">
                        <c:v>2</c:v>
                      </c:pt>
                      <c:pt idx="112">
                        <c:v>1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1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3</c:v>
                      </c:pt>
                      <c:pt idx="120">
                        <c:v>4</c:v>
                      </c:pt>
                      <c:pt idx="121">
                        <c:v>0</c:v>
                      </c:pt>
                      <c:pt idx="122">
                        <c:v>1</c:v>
                      </c:pt>
                      <c:pt idx="123">
                        <c:v>0</c:v>
                      </c:pt>
                      <c:pt idx="124">
                        <c:v>2</c:v>
                      </c:pt>
                      <c:pt idx="125">
                        <c:v>2</c:v>
                      </c:pt>
                      <c:pt idx="126">
                        <c:v>1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1</c:v>
                      </c:pt>
                      <c:pt idx="131">
                        <c:v>1</c:v>
                      </c:pt>
                      <c:pt idx="132">
                        <c:v>1</c:v>
                      </c:pt>
                      <c:pt idx="133">
                        <c:v>2</c:v>
                      </c:pt>
                      <c:pt idx="134">
                        <c:v>1</c:v>
                      </c:pt>
                      <c:pt idx="135">
                        <c:v>1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1</c:v>
                      </c:pt>
                      <c:pt idx="141">
                        <c:v>2</c:v>
                      </c:pt>
                      <c:pt idx="142">
                        <c:v>1</c:v>
                      </c:pt>
                      <c:pt idx="143">
                        <c:v>1</c:v>
                      </c:pt>
                      <c:pt idx="144">
                        <c:v>0</c:v>
                      </c:pt>
                      <c:pt idx="145">
                        <c:v>2</c:v>
                      </c:pt>
                      <c:pt idx="146">
                        <c:v>1</c:v>
                      </c:pt>
                      <c:pt idx="147">
                        <c:v>1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2</c:v>
                      </c:pt>
                      <c:pt idx="153">
                        <c:v>2</c:v>
                      </c:pt>
                      <c:pt idx="154">
                        <c:v>1</c:v>
                      </c:pt>
                      <c:pt idx="155">
                        <c:v>1</c:v>
                      </c:pt>
                      <c:pt idx="156">
                        <c:v>0</c:v>
                      </c:pt>
                      <c:pt idx="157">
                        <c:v>2</c:v>
                      </c:pt>
                      <c:pt idx="158">
                        <c:v>3</c:v>
                      </c:pt>
                      <c:pt idx="159">
                        <c:v>1</c:v>
                      </c:pt>
                      <c:pt idx="160">
                        <c:v>1</c:v>
                      </c:pt>
                      <c:pt idx="161">
                        <c:v>1</c:v>
                      </c:pt>
                      <c:pt idx="162">
                        <c:v>1</c:v>
                      </c:pt>
                      <c:pt idx="163">
                        <c:v>4</c:v>
                      </c:pt>
                      <c:pt idx="164">
                        <c:v>0</c:v>
                      </c:pt>
                      <c:pt idx="165">
                        <c:v>1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1</c:v>
                      </c:pt>
                      <c:pt idx="170">
                        <c:v>2</c:v>
                      </c:pt>
                      <c:pt idx="171">
                        <c:v>1</c:v>
                      </c:pt>
                      <c:pt idx="172">
                        <c:v>2</c:v>
                      </c:pt>
                      <c:pt idx="173">
                        <c:v>1</c:v>
                      </c:pt>
                      <c:pt idx="174">
                        <c:v>1</c:v>
                      </c:pt>
                      <c:pt idx="175">
                        <c:v>0</c:v>
                      </c:pt>
                      <c:pt idx="176">
                        <c:v>2</c:v>
                      </c:pt>
                      <c:pt idx="177">
                        <c:v>1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1</c:v>
                      </c:pt>
                      <c:pt idx="182">
                        <c:v>1</c:v>
                      </c:pt>
                      <c:pt idx="183">
                        <c:v>1</c:v>
                      </c:pt>
                      <c:pt idx="184">
                        <c:v>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97A1-4441-8931-E7EAB9EF89F0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ALICE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1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2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1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1</c:v>
                      </c:pt>
                      <c:pt idx="25">
                        <c:v>0</c:v>
                      </c:pt>
                      <c:pt idx="26">
                        <c:v>1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2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1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1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1</c:v>
                      </c:pt>
                      <c:pt idx="66">
                        <c:v>1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1</c:v>
                      </c:pt>
                      <c:pt idx="72">
                        <c:v>2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1</c:v>
                      </c:pt>
                      <c:pt idx="77">
                        <c:v>1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1</c:v>
                      </c:pt>
                      <c:pt idx="82">
                        <c:v>2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1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1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1</c:v>
                      </c:pt>
                      <c:pt idx="104">
                        <c:v>3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1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1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1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2</c:v>
                      </c:pt>
                      <c:pt idx="148">
                        <c:v>1</c:v>
                      </c:pt>
                      <c:pt idx="149">
                        <c:v>0</c:v>
                      </c:pt>
                      <c:pt idx="150">
                        <c:v>1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1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1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1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97A1-4441-8931-E7EAB9EF89F0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ALICE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97A1-4441-8931-E7EAB9EF89F0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ATLAS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Sheet1!$F$2:$F$186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1</c:v>
                      </c:pt>
                      <c:pt idx="1">
                        <c:v>4</c:v>
                      </c:pt>
                      <c:pt idx="2">
                        <c:v>4</c:v>
                      </c:pt>
                      <c:pt idx="3">
                        <c:v>0</c:v>
                      </c:pt>
                      <c:pt idx="4">
                        <c:v>1</c:v>
                      </c:pt>
                      <c:pt idx="5">
                        <c:v>3</c:v>
                      </c:pt>
                      <c:pt idx="6">
                        <c:v>5</c:v>
                      </c:pt>
                      <c:pt idx="7">
                        <c:v>0</c:v>
                      </c:pt>
                      <c:pt idx="8">
                        <c:v>2</c:v>
                      </c:pt>
                      <c:pt idx="9">
                        <c:v>1</c:v>
                      </c:pt>
                      <c:pt idx="10">
                        <c:v>2</c:v>
                      </c:pt>
                      <c:pt idx="11">
                        <c:v>3</c:v>
                      </c:pt>
                      <c:pt idx="12">
                        <c:v>2</c:v>
                      </c:pt>
                      <c:pt idx="13">
                        <c:v>2</c:v>
                      </c:pt>
                      <c:pt idx="14">
                        <c:v>7</c:v>
                      </c:pt>
                      <c:pt idx="15">
                        <c:v>3</c:v>
                      </c:pt>
                      <c:pt idx="16">
                        <c:v>4</c:v>
                      </c:pt>
                      <c:pt idx="17">
                        <c:v>1</c:v>
                      </c:pt>
                      <c:pt idx="18">
                        <c:v>2</c:v>
                      </c:pt>
                      <c:pt idx="19">
                        <c:v>1</c:v>
                      </c:pt>
                      <c:pt idx="20">
                        <c:v>1</c:v>
                      </c:pt>
                      <c:pt idx="21">
                        <c:v>1</c:v>
                      </c:pt>
                      <c:pt idx="22">
                        <c:v>2</c:v>
                      </c:pt>
                      <c:pt idx="23">
                        <c:v>4</c:v>
                      </c:pt>
                      <c:pt idx="24">
                        <c:v>4</c:v>
                      </c:pt>
                      <c:pt idx="25">
                        <c:v>6</c:v>
                      </c:pt>
                      <c:pt idx="26">
                        <c:v>3</c:v>
                      </c:pt>
                      <c:pt idx="27">
                        <c:v>8</c:v>
                      </c:pt>
                      <c:pt idx="28">
                        <c:v>4</c:v>
                      </c:pt>
                      <c:pt idx="29">
                        <c:v>1</c:v>
                      </c:pt>
                      <c:pt idx="30">
                        <c:v>0</c:v>
                      </c:pt>
                      <c:pt idx="31">
                        <c:v>5</c:v>
                      </c:pt>
                      <c:pt idx="32">
                        <c:v>1</c:v>
                      </c:pt>
                      <c:pt idx="33">
                        <c:v>7</c:v>
                      </c:pt>
                      <c:pt idx="34">
                        <c:v>4</c:v>
                      </c:pt>
                      <c:pt idx="35">
                        <c:v>3</c:v>
                      </c:pt>
                      <c:pt idx="36">
                        <c:v>0</c:v>
                      </c:pt>
                      <c:pt idx="37">
                        <c:v>4</c:v>
                      </c:pt>
                      <c:pt idx="38">
                        <c:v>1</c:v>
                      </c:pt>
                      <c:pt idx="39">
                        <c:v>1</c:v>
                      </c:pt>
                      <c:pt idx="40">
                        <c:v>6</c:v>
                      </c:pt>
                      <c:pt idx="41">
                        <c:v>1</c:v>
                      </c:pt>
                      <c:pt idx="42">
                        <c:v>5</c:v>
                      </c:pt>
                      <c:pt idx="43">
                        <c:v>3</c:v>
                      </c:pt>
                      <c:pt idx="44">
                        <c:v>7</c:v>
                      </c:pt>
                      <c:pt idx="45">
                        <c:v>2</c:v>
                      </c:pt>
                      <c:pt idx="46">
                        <c:v>3</c:v>
                      </c:pt>
                      <c:pt idx="47">
                        <c:v>1</c:v>
                      </c:pt>
                      <c:pt idx="48">
                        <c:v>6</c:v>
                      </c:pt>
                      <c:pt idx="49">
                        <c:v>4</c:v>
                      </c:pt>
                      <c:pt idx="50">
                        <c:v>1</c:v>
                      </c:pt>
                      <c:pt idx="51">
                        <c:v>4</c:v>
                      </c:pt>
                      <c:pt idx="52">
                        <c:v>2</c:v>
                      </c:pt>
                      <c:pt idx="53">
                        <c:v>1</c:v>
                      </c:pt>
                      <c:pt idx="54">
                        <c:v>3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4</c:v>
                      </c:pt>
                      <c:pt idx="58">
                        <c:v>0</c:v>
                      </c:pt>
                      <c:pt idx="59">
                        <c:v>1</c:v>
                      </c:pt>
                      <c:pt idx="60">
                        <c:v>2</c:v>
                      </c:pt>
                      <c:pt idx="61">
                        <c:v>1</c:v>
                      </c:pt>
                      <c:pt idx="62">
                        <c:v>5</c:v>
                      </c:pt>
                      <c:pt idx="63">
                        <c:v>4</c:v>
                      </c:pt>
                      <c:pt idx="64">
                        <c:v>3</c:v>
                      </c:pt>
                      <c:pt idx="65">
                        <c:v>5</c:v>
                      </c:pt>
                      <c:pt idx="66">
                        <c:v>2</c:v>
                      </c:pt>
                      <c:pt idx="67">
                        <c:v>3</c:v>
                      </c:pt>
                      <c:pt idx="68">
                        <c:v>2</c:v>
                      </c:pt>
                      <c:pt idx="69">
                        <c:v>2</c:v>
                      </c:pt>
                      <c:pt idx="70">
                        <c:v>3</c:v>
                      </c:pt>
                      <c:pt idx="71">
                        <c:v>8</c:v>
                      </c:pt>
                      <c:pt idx="72">
                        <c:v>8</c:v>
                      </c:pt>
                      <c:pt idx="73">
                        <c:v>12</c:v>
                      </c:pt>
                      <c:pt idx="74">
                        <c:v>6</c:v>
                      </c:pt>
                      <c:pt idx="75">
                        <c:v>5</c:v>
                      </c:pt>
                      <c:pt idx="76">
                        <c:v>3</c:v>
                      </c:pt>
                      <c:pt idx="77">
                        <c:v>1</c:v>
                      </c:pt>
                      <c:pt idx="78">
                        <c:v>1</c:v>
                      </c:pt>
                      <c:pt idx="79">
                        <c:v>2</c:v>
                      </c:pt>
                      <c:pt idx="80">
                        <c:v>2</c:v>
                      </c:pt>
                      <c:pt idx="81">
                        <c:v>4</c:v>
                      </c:pt>
                      <c:pt idx="82">
                        <c:v>3</c:v>
                      </c:pt>
                      <c:pt idx="83">
                        <c:v>5</c:v>
                      </c:pt>
                      <c:pt idx="84">
                        <c:v>4</c:v>
                      </c:pt>
                      <c:pt idx="85">
                        <c:v>4</c:v>
                      </c:pt>
                      <c:pt idx="86">
                        <c:v>1</c:v>
                      </c:pt>
                      <c:pt idx="87">
                        <c:v>1</c:v>
                      </c:pt>
                      <c:pt idx="88">
                        <c:v>1</c:v>
                      </c:pt>
                      <c:pt idx="89">
                        <c:v>3</c:v>
                      </c:pt>
                      <c:pt idx="90">
                        <c:v>2</c:v>
                      </c:pt>
                      <c:pt idx="91">
                        <c:v>1</c:v>
                      </c:pt>
                      <c:pt idx="92">
                        <c:v>6</c:v>
                      </c:pt>
                      <c:pt idx="93">
                        <c:v>1</c:v>
                      </c:pt>
                      <c:pt idx="94">
                        <c:v>5</c:v>
                      </c:pt>
                      <c:pt idx="95">
                        <c:v>7</c:v>
                      </c:pt>
                      <c:pt idx="96">
                        <c:v>9</c:v>
                      </c:pt>
                      <c:pt idx="97">
                        <c:v>2</c:v>
                      </c:pt>
                      <c:pt idx="98">
                        <c:v>12</c:v>
                      </c:pt>
                      <c:pt idx="99">
                        <c:v>4</c:v>
                      </c:pt>
                      <c:pt idx="100">
                        <c:v>5</c:v>
                      </c:pt>
                      <c:pt idx="101">
                        <c:v>1</c:v>
                      </c:pt>
                      <c:pt idx="102">
                        <c:v>1</c:v>
                      </c:pt>
                      <c:pt idx="103">
                        <c:v>2</c:v>
                      </c:pt>
                      <c:pt idx="104">
                        <c:v>1</c:v>
                      </c:pt>
                      <c:pt idx="105">
                        <c:v>3</c:v>
                      </c:pt>
                      <c:pt idx="106">
                        <c:v>2</c:v>
                      </c:pt>
                      <c:pt idx="107">
                        <c:v>5</c:v>
                      </c:pt>
                      <c:pt idx="108">
                        <c:v>1</c:v>
                      </c:pt>
                      <c:pt idx="109">
                        <c:v>3</c:v>
                      </c:pt>
                      <c:pt idx="110">
                        <c:v>1</c:v>
                      </c:pt>
                      <c:pt idx="111">
                        <c:v>2</c:v>
                      </c:pt>
                      <c:pt idx="112">
                        <c:v>2</c:v>
                      </c:pt>
                      <c:pt idx="113">
                        <c:v>3</c:v>
                      </c:pt>
                      <c:pt idx="114">
                        <c:v>4</c:v>
                      </c:pt>
                      <c:pt idx="115">
                        <c:v>2</c:v>
                      </c:pt>
                      <c:pt idx="116">
                        <c:v>2</c:v>
                      </c:pt>
                      <c:pt idx="117">
                        <c:v>6</c:v>
                      </c:pt>
                      <c:pt idx="118">
                        <c:v>4</c:v>
                      </c:pt>
                      <c:pt idx="119">
                        <c:v>3</c:v>
                      </c:pt>
                      <c:pt idx="120">
                        <c:v>4</c:v>
                      </c:pt>
                      <c:pt idx="121">
                        <c:v>2</c:v>
                      </c:pt>
                      <c:pt idx="122">
                        <c:v>3</c:v>
                      </c:pt>
                      <c:pt idx="123">
                        <c:v>6</c:v>
                      </c:pt>
                      <c:pt idx="124">
                        <c:v>2</c:v>
                      </c:pt>
                      <c:pt idx="125">
                        <c:v>4</c:v>
                      </c:pt>
                      <c:pt idx="126">
                        <c:v>1</c:v>
                      </c:pt>
                      <c:pt idx="127">
                        <c:v>2</c:v>
                      </c:pt>
                      <c:pt idx="128">
                        <c:v>4</c:v>
                      </c:pt>
                      <c:pt idx="129">
                        <c:v>2</c:v>
                      </c:pt>
                      <c:pt idx="130">
                        <c:v>4</c:v>
                      </c:pt>
                      <c:pt idx="131">
                        <c:v>2</c:v>
                      </c:pt>
                      <c:pt idx="132">
                        <c:v>4</c:v>
                      </c:pt>
                      <c:pt idx="133">
                        <c:v>5</c:v>
                      </c:pt>
                      <c:pt idx="134">
                        <c:v>3</c:v>
                      </c:pt>
                      <c:pt idx="135">
                        <c:v>1</c:v>
                      </c:pt>
                      <c:pt idx="136">
                        <c:v>5</c:v>
                      </c:pt>
                      <c:pt idx="137">
                        <c:v>2</c:v>
                      </c:pt>
                      <c:pt idx="138">
                        <c:v>4</c:v>
                      </c:pt>
                      <c:pt idx="139">
                        <c:v>2</c:v>
                      </c:pt>
                      <c:pt idx="140">
                        <c:v>2</c:v>
                      </c:pt>
                      <c:pt idx="141">
                        <c:v>1</c:v>
                      </c:pt>
                      <c:pt idx="142">
                        <c:v>3</c:v>
                      </c:pt>
                      <c:pt idx="143">
                        <c:v>1</c:v>
                      </c:pt>
                      <c:pt idx="144">
                        <c:v>1</c:v>
                      </c:pt>
                      <c:pt idx="145">
                        <c:v>2</c:v>
                      </c:pt>
                      <c:pt idx="146">
                        <c:v>2</c:v>
                      </c:pt>
                      <c:pt idx="147">
                        <c:v>0</c:v>
                      </c:pt>
                      <c:pt idx="148">
                        <c:v>1</c:v>
                      </c:pt>
                      <c:pt idx="149">
                        <c:v>4</c:v>
                      </c:pt>
                      <c:pt idx="150">
                        <c:v>1</c:v>
                      </c:pt>
                      <c:pt idx="151">
                        <c:v>5</c:v>
                      </c:pt>
                      <c:pt idx="152">
                        <c:v>6</c:v>
                      </c:pt>
                      <c:pt idx="153">
                        <c:v>3</c:v>
                      </c:pt>
                      <c:pt idx="154">
                        <c:v>2</c:v>
                      </c:pt>
                      <c:pt idx="155">
                        <c:v>14</c:v>
                      </c:pt>
                      <c:pt idx="156">
                        <c:v>1</c:v>
                      </c:pt>
                      <c:pt idx="157">
                        <c:v>4</c:v>
                      </c:pt>
                      <c:pt idx="158">
                        <c:v>5</c:v>
                      </c:pt>
                      <c:pt idx="159">
                        <c:v>1</c:v>
                      </c:pt>
                      <c:pt idx="160">
                        <c:v>0</c:v>
                      </c:pt>
                      <c:pt idx="161">
                        <c:v>6</c:v>
                      </c:pt>
                      <c:pt idx="162">
                        <c:v>2</c:v>
                      </c:pt>
                      <c:pt idx="163">
                        <c:v>1</c:v>
                      </c:pt>
                      <c:pt idx="164">
                        <c:v>2</c:v>
                      </c:pt>
                      <c:pt idx="165">
                        <c:v>2</c:v>
                      </c:pt>
                      <c:pt idx="166">
                        <c:v>6</c:v>
                      </c:pt>
                      <c:pt idx="167">
                        <c:v>2</c:v>
                      </c:pt>
                      <c:pt idx="168">
                        <c:v>6</c:v>
                      </c:pt>
                      <c:pt idx="169">
                        <c:v>1</c:v>
                      </c:pt>
                      <c:pt idx="170">
                        <c:v>1</c:v>
                      </c:pt>
                      <c:pt idx="171">
                        <c:v>3</c:v>
                      </c:pt>
                      <c:pt idx="172">
                        <c:v>1</c:v>
                      </c:pt>
                      <c:pt idx="173">
                        <c:v>2</c:v>
                      </c:pt>
                      <c:pt idx="174">
                        <c:v>2</c:v>
                      </c:pt>
                      <c:pt idx="175">
                        <c:v>0</c:v>
                      </c:pt>
                      <c:pt idx="176">
                        <c:v>4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1</c:v>
                      </c:pt>
                      <c:pt idx="180">
                        <c:v>1</c:v>
                      </c:pt>
                      <c:pt idx="181">
                        <c:v>3</c:v>
                      </c:pt>
                      <c:pt idx="182">
                        <c:v>1</c:v>
                      </c:pt>
                      <c:pt idx="183">
                        <c:v>0</c:v>
                      </c:pt>
                      <c:pt idx="184">
                        <c:v>1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97A1-4441-8931-E7EAB9EF89F0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Sheet1!$G$1</c15:sqref>
                        </c15:formulaRef>
                      </c:ext>
                    </c:extLst>
                    <c:strCache>
                      <c:ptCount val="1"/>
                      <c:pt idx="0">
                        <c:v>ATLAS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Sheet1!$G$2:$G$186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13</c:v>
                      </c:pt>
                      <c:pt idx="1">
                        <c:v>22</c:v>
                      </c:pt>
                      <c:pt idx="2">
                        <c:v>16</c:v>
                      </c:pt>
                      <c:pt idx="3">
                        <c:v>19</c:v>
                      </c:pt>
                      <c:pt idx="4">
                        <c:v>10</c:v>
                      </c:pt>
                      <c:pt idx="5">
                        <c:v>19</c:v>
                      </c:pt>
                      <c:pt idx="6">
                        <c:v>12</c:v>
                      </c:pt>
                      <c:pt idx="7">
                        <c:v>18</c:v>
                      </c:pt>
                      <c:pt idx="8">
                        <c:v>23</c:v>
                      </c:pt>
                      <c:pt idx="9">
                        <c:v>13</c:v>
                      </c:pt>
                      <c:pt idx="10">
                        <c:v>24</c:v>
                      </c:pt>
                      <c:pt idx="11">
                        <c:v>31</c:v>
                      </c:pt>
                      <c:pt idx="12">
                        <c:v>25</c:v>
                      </c:pt>
                      <c:pt idx="13">
                        <c:v>17</c:v>
                      </c:pt>
                      <c:pt idx="14">
                        <c:v>20</c:v>
                      </c:pt>
                      <c:pt idx="15">
                        <c:v>27</c:v>
                      </c:pt>
                      <c:pt idx="16">
                        <c:v>24</c:v>
                      </c:pt>
                      <c:pt idx="17">
                        <c:v>22</c:v>
                      </c:pt>
                      <c:pt idx="18">
                        <c:v>28</c:v>
                      </c:pt>
                      <c:pt idx="19">
                        <c:v>25</c:v>
                      </c:pt>
                      <c:pt idx="20">
                        <c:v>22</c:v>
                      </c:pt>
                      <c:pt idx="21">
                        <c:v>33</c:v>
                      </c:pt>
                      <c:pt idx="22">
                        <c:v>28</c:v>
                      </c:pt>
                      <c:pt idx="23">
                        <c:v>31</c:v>
                      </c:pt>
                      <c:pt idx="24">
                        <c:v>33</c:v>
                      </c:pt>
                      <c:pt idx="25">
                        <c:v>24</c:v>
                      </c:pt>
                      <c:pt idx="26">
                        <c:v>12</c:v>
                      </c:pt>
                      <c:pt idx="27">
                        <c:v>34</c:v>
                      </c:pt>
                      <c:pt idx="28">
                        <c:v>25</c:v>
                      </c:pt>
                      <c:pt idx="29">
                        <c:v>14</c:v>
                      </c:pt>
                      <c:pt idx="30">
                        <c:v>22</c:v>
                      </c:pt>
                      <c:pt idx="31">
                        <c:v>21</c:v>
                      </c:pt>
                      <c:pt idx="32">
                        <c:v>31</c:v>
                      </c:pt>
                      <c:pt idx="33">
                        <c:v>21</c:v>
                      </c:pt>
                      <c:pt idx="34">
                        <c:v>17</c:v>
                      </c:pt>
                      <c:pt idx="35">
                        <c:v>18</c:v>
                      </c:pt>
                      <c:pt idx="36">
                        <c:v>24</c:v>
                      </c:pt>
                      <c:pt idx="37">
                        <c:v>18</c:v>
                      </c:pt>
                      <c:pt idx="38">
                        <c:v>14</c:v>
                      </c:pt>
                      <c:pt idx="39">
                        <c:v>9</c:v>
                      </c:pt>
                      <c:pt idx="40">
                        <c:v>23</c:v>
                      </c:pt>
                      <c:pt idx="41">
                        <c:v>20</c:v>
                      </c:pt>
                      <c:pt idx="42">
                        <c:v>19</c:v>
                      </c:pt>
                      <c:pt idx="43">
                        <c:v>16</c:v>
                      </c:pt>
                      <c:pt idx="44">
                        <c:v>33</c:v>
                      </c:pt>
                      <c:pt idx="45">
                        <c:v>24</c:v>
                      </c:pt>
                      <c:pt idx="46">
                        <c:v>17</c:v>
                      </c:pt>
                      <c:pt idx="47">
                        <c:v>26</c:v>
                      </c:pt>
                      <c:pt idx="48">
                        <c:v>13</c:v>
                      </c:pt>
                      <c:pt idx="49">
                        <c:v>19</c:v>
                      </c:pt>
                      <c:pt idx="50">
                        <c:v>12</c:v>
                      </c:pt>
                      <c:pt idx="51">
                        <c:v>14</c:v>
                      </c:pt>
                      <c:pt idx="52">
                        <c:v>12</c:v>
                      </c:pt>
                      <c:pt idx="53">
                        <c:v>24</c:v>
                      </c:pt>
                      <c:pt idx="54">
                        <c:v>20</c:v>
                      </c:pt>
                      <c:pt idx="55">
                        <c:v>12</c:v>
                      </c:pt>
                      <c:pt idx="56">
                        <c:v>13</c:v>
                      </c:pt>
                      <c:pt idx="57">
                        <c:v>13</c:v>
                      </c:pt>
                      <c:pt idx="58">
                        <c:v>18</c:v>
                      </c:pt>
                      <c:pt idx="59">
                        <c:v>15</c:v>
                      </c:pt>
                      <c:pt idx="60">
                        <c:v>34</c:v>
                      </c:pt>
                      <c:pt idx="61">
                        <c:v>22</c:v>
                      </c:pt>
                      <c:pt idx="62">
                        <c:v>17</c:v>
                      </c:pt>
                      <c:pt idx="63">
                        <c:v>24</c:v>
                      </c:pt>
                      <c:pt idx="64">
                        <c:v>31</c:v>
                      </c:pt>
                      <c:pt idx="65">
                        <c:v>24</c:v>
                      </c:pt>
                      <c:pt idx="66">
                        <c:v>24</c:v>
                      </c:pt>
                      <c:pt idx="67">
                        <c:v>21</c:v>
                      </c:pt>
                      <c:pt idx="68">
                        <c:v>15</c:v>
                      </c:pt>
                      <c:pt idx="69">
                        <c:v>28</c:v>
                      </c:pt>
                      <c:pt idx="70">
                        <c:v>17</c:v>
                      </c:pt>
                      <c:pt idx="71">
                        <c:v>23</c:v>
                      </c:pt>
                      <c:pt idx="72">
                        <c:v>30</c:v>
                      </c:pt>
                      <c:pt idx="73">
                        <c:v>20</c:v>
                      </c:pt>
                      <c:pt idx="74">
                        <c:v>13</c:v>
                      </c:pt>
                      <c:pt idx="75">
                        <c:v>21</c:v>
                      </c:pt>
                      <c:pt idx="76">
                        <c:v>18</c:v>
                      </c:pt>
                      <c:pt idx="77">
                        <c:v>18</c:v>
                      </c:pt>
                      <c:pt idx="78">
                        <c:v>10</c:v>
                      </c:pt>
                      <c:pt idx="79">
                        <c:v>11</c:v>
                      </c:pt>
                      <c:pt idx="80">
                        <c:v>19</c:v>
                      </c:pt>
                      <c:pt idx="81">
                        <c:v>15</c:v>
                      </c:pt>
                      <c:pt idx="82">
                        <c:v>13</c:v>
                      </c:pt>
                      <c:pt idx="83">
                        <c:v>13</c:v>
                      </c:pt>
                      <c:pt idx="84">
                        <c:v>11</c:v>
                      </c:pt>
                      <c:pt idx="85">
                        <c:v>10</c:v>
                      </c:pt>
                      <c:pt idx="86">
                        <c:v>15</c:v>
                      </c:pt>
                      <c:pt idx="87">
                        <c:v>13</c:v>
                      </c:pt>
                      <c:pt idx="88">
                        <c:v>9</c:v>
                      </c:pt>
                      <c:pt idx="89">
                        <c:v>16</c:v>
                      </c:pt>
                      <c:pt idx="90">
                        <c:v>9</c:v>
                      </c:pt>
                      <c:pt idx="91">
                        <c:v>14</c:v>
                      </c:pt>
                      <c:pt idx="92">
                        <c:v>12</c:v>
                      </c:pt>
                      <c:pt idx="93">
                        <c:v>14</c:v>
                      </c:pt>
                      <c:pt idx="94">
                        <c:v>17</c:v>
                      </c:pt>
                      <c:pt idx="95">
                        <c:v>10</c:v>
                      </c:pt>
                      <c:pt idx="96">
                        <c:v>3</c:v>
                      </c:pt>
                      <c:pt idx="97">
                        <c:v>14</c:v>
                      </c:pt>
                      <c:pt idx="98">
                        <c:v>11</c:v>
                      </c:pt>
                      <c:pt idx="99">
                        <c:v>11</c:v>
                      </c:pt>
                      <c:pt idx="100">
                        <c:v>12</c:v>
                      </c:pt>
                      <c:pt idx="101">
                        <c:v>13</c:v>
                      </c:pt>
                      <c:pt idx="102">
                        <c:v>12</c:v>
                      </c:pt>
                      <c:pt idx="103">
                        <c:v>12</c:v>
                      </c:pt>
                      <c:pt idx="104">
                        <c:v>22</c:v>
                      </c:pt>
                      <c:pt idx="105">
                        <c:v>24</c:v>
                      </c:pt>
                      <c:pt idx="106">
                        <c:v>12</c:v>
                      </c:pt>
                      <c:pt idx="107">
                        <c:v>8</c:v>
                      </c:pt>
                      <c:pt idx="108">
                        <c:v>12</c:v>
                      </c:pt>
                      <c:pt idx="109">
                        <c:v>10</c:v>
                      </c:pt>
                      <c:pt idx="110">
                        <c:v>15</c:v>
                      </c:pt>
                      <c:pt idx="111">
                        <c:v>17</c:v>
                      </c:pt>
                      <c:pt idx="112">
                        <c:v>7</c:v>
                      </c:pt>
                      <c:pt idx="113">
                        <c:v>12</c:v>
                      </c:pt>
                      <c:pt idx="114">
                        <c:v>12</c:v>
                      </c:pt>
                      <c:pt idx="115">
                        <c:v>15</c:v>
                      </c:pt>
                      <c:pt idx="116">
                        <c:v>16</c:v>
                      </c:pt>
                      <c:pt idx="117">
                        <c:v>8</c:v>
                      </c:pt>
                      <c:pt idx="118">
                        <c:v>10</c:v>
                      </c:pt>
                      <c:pt idx="119">
                        <c:v>15</c:v>
                      </c:pt>
                      <c:pt idx="120">
                        <c:v>12</c:v>
                      </c:pt>
                      <c:pt idx="121">
                        <c:v>9</c:v>
                      </c:pt>
                      <c:pt idx="122">
                        <c:v>20</c:v>
                      </c:pt>
                      <c:pt idx="123">
                        <c:v>14</c:v>
                      </c:pt>
                      <c:pt idx="124">
                        <c:v>10</c:v>
                      </c:pt>
                      <c:pt idx="125">
                        <c:v>18</c:v>
                      </c:pt>
                      <c:pt idx="126">
                        <c:v>19</c:v>
                      </c:pt>
                      <c:pt idx="127">
                        <c:v>21</c:v>
                      </c:pt>
                      <c:pt idx="128">
                        <c:v>12</c:v>
                      </c:pt>
                      <c:pt idx="129">
                        <c:v>27</c:v>
                      </c:pt>
                      <c:pt idx="130">
                        <c:v>14</c:v>
                      </c:pt>
                      <c:pt idx="131">
                        <c:v>17</c:v>
                      </c:pt>
                      <c:pt idx="132">
                        <c:v>11</c:v>
                      </c:pt>
                      <c:pt idx="133">
                        <c:v>12</c:v>
                      </c:pt>
                      <c:pt idx="134">
                        <c:v>16</c:v>
                      </c:pt>
                      <c:pt idx="135">
                        <c:v>9</c:v>
                      </c:pt>
                      <c:pt idx="136">
                        <c:v>11</c:v>
                      </c:pt>
                      <c:pt idx="137">
                        <c:v>15</c:v>
                      </c:pt>
                      <c:pt idx="138">
                        <c:v>14</c:v>
                      </c:pt>
                      <c:pt idx="139">
                        <c:v>26</c:v>
                      </c:pt>
                      <c:pt idx="140">
                        <c:v>9</c:v>
                      </c:pt>
                      <c:pt idx="141">
                        <c:v>12</c:v>
                      </c:pt>
                      <c:pt idx="142">
                        <c:v>7</c:v>
                      </c:pt>
                      <c:pt idx="143">
                        <c:v>10</c:v>
                      </c:pt>
                      <c:pt idx="144">
                        <c:v>7</c:v>
                      </c:pt>
                      <c:pt idx="145">
                        <c:v>16</c:v>
                      </c:pt>
                      <c:pt idx="146">
                        <c:v>14</c:v>
                      </c:pt>
                      <c:pt idx="147">
                        <c:v>18</c:v>
                      </c:pt>
                      <c:pt idx="148">
                        <c:v>15</c:v>
                      </c:pt>
                      <c:pt idx="149">
                        <c:v>12</c:v>
                      </c:pt>
                      <c:pt idx="150">
                        <c:v>51</c:v>
                      </c:pt>
                      <c:pt idx="151">
                        <c:v>18</c:v>
                      </c:pt>
                      <c:pt idx="152">
                        <c:v>16</c:v>
                      </c:pt>
                      <c:pt idx="153">
                        <c:v>17</c:v>
                      </c:pt>
                      <c:pt idx="154">
                        <c:v>22</c:v>
                      </c:pt>
                      <c:pt idx="155">
                        <c:v>12</c:v>
                      </c:pt>
                      <c:pt idx="156">
                        <c:v>14</c:v>
                      </c:pt>
                      <c:pt idx="157">
                        <c:v>10</c:v>
                      </c:pt>
                      <c:pt idx="158">
                        <c:v>16</c:v>
                      </c:pt>
                      <c:pt idx="159">
                        <c:v>11</c:v>
                      </c:pt>
                      <c:pt idx="160">
                        <c:v>9</c:v>
                      </c:pt>
                      <c:pt idx="161">
                        <c:v>5</c:v>
                      </c:pt>
                      <c:pt idx="162">
                        <c:v>7</c:v>
                      </c:pt>
                      <c:pt idx="163">
                        <c:v>13</c:v>
                      </c:pt>
                      <c:pt idx="164">
                        <c:v>14</c:v>
                      </c:pt>
                      <c:pt idx="165">
                        <c:v>18</c:v>
                      </c:pt>
                      <c:pt idx="166">
                        <c:v>11</c:v>
                      </c:pt>
                      <c:pt idx="167">
                        <c:v>9</c:v>
                      </c:pt>
                      <c:pt idx="168">
                        <c:v>13</c:v>
                      </c:pt>
                      <c:pt idx="169">
                        <c:v>10</c:v>
                      </c:pt>
                      <c:pt idx="170">
                        <c:v>10</c:v>
                      </c:pt>
                      <c:pt idx="171">
                        <c:v>20</c:v>
                      </c:pt>
                      <c:pt idx="172">
                        <c:v>10</c:v>
                      </c:pt>
                      <c:pt idx="173">
                        <c:v>8</c:v>
                      </c:pt>
                      <c:pt idx="174">
                        <c:v>14</c:v>
                      </c:pt>
                      <c:pt idx="175">
                        <c:v>9</c:v>
                      </c:pt>
                      <c:pt idx="176">
                        <c:v>30</c:v>
                      </c:pt>
                      <c:pt idx="177">
                        <c:v>14</c:v>
                      </c:pt>
                      <c:pt idx="178">
                        <c:v>9</c:v>
                      </c:pt>
                      <c:pt idx="179">
                        <c:v>10</c:v>
                      </c:pt>
                      <c:pt idx="180">
                        <c:v>16</c:v>
                      </c:pt>
                      <c:pt idx="181">
                        <c:v>11</c:v>
                      </c:pt>
                      <c:pt idx="182">
                        <c:v>11</c:v>
                      </c:pt>
                      <c:pt idx="183">
                        <c:v>11</c:v>
                      </c:pt>
                      <c:pt idx="184">
                        <c:v>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97A1-4441-8931-E7EAB9EF89F0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Sheet1!$H$1</c15:sqref>
                        </c15:formulaRef>
                      </c:ext>
                    </c:extLst>
                    <c:strCache>
                      <c:ptCount val="1"/>
                      <c:pt idx="0">
                        <c:v>ATLAS alarm 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Sheet1!$H$2:$H$186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1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1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2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1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1</c:v>
                      </c:pt>
                      <c:pt idx="136">
                        <c:v>0</c:v>
                      </c:pt>
                      <c:pt idx="137">
                        <c:v>1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1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9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1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97A1-4441-8931-E7EAB9EF89F0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Sheet1!$J$1</c15:sqref>
                        </c15:formulaRef>
                      </c:ext>
                    </c:extLst>
                    <c:strCache>
                      <c:ptCount val="1"/>
                      <c:pt idx="0">
                        <c:v>CMS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Sheet1!$J$2:$J$186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42</c:v>
                      </c:pt>
                      <c:pt idx="1">
                        <c:v>43</c:v>
                      </c:pt>
                      <c:pt idx="2">
                        <c:v>24</c:v>
                      </c:pt>
                      <c:pt idx="3">
                        <c:v>10</c:v>
                      </c:pt>
                      <c:pt idx="4">
                        <c:v>16</c:v>
                      </c:pt>
                      <c:pt idx="5">
                        <c:v>24</c:v>
                      </c:pt>
                      <c:pt idx="6">
                        <c:v>35</c:v>
                      </c:pt>
                      <c:pt idx="7">
                        <c:v>39</c:v>
                      </c:pt>
                      <c:pt idx="8">
                        <c:v>48</c:v>
                      </c:pt>
                      <c:pt idx="9">
                        <c:v>52</c:v>
                      </c:pt>
                      <c:pt idx="10">
                        <c:v>35</c:v>
                      </c:pt>
                      <c:pt idx="11">
                        <c:v>32</c:v>
                      </c:pt>
                      <c:pt idx="12">
                        <c:v>41</c:v>
                      </c:pt>
                      <c:pt idx="13">
                        <c:v>27</c:v>
                      </c:pt>
                      <c:pt idx="14">
                        <c:v>35</c:v>
                      </c:pt>
                      <c:pt idx="15">
                        <c:v>40</c:v>
                      </c:pt>
                      <c:pt idx="16">
                        <c:v>37</c:v>
                      </c:pt>
                      <c:pt idx="17">
                        <c:v>31</c:v>
                      </c:pt>
                      <c:pt idx="18">
                        <c:v>36</c:v>
                      </c:pt>
                      <c:pt idx="19">
                        <c:v>23</c:v>
                      </c:pt>
                      <c:pt idx="20">
                        <c:v>25</c:v>
                      </c:pt>
                      <c:pt idx="21">
                        <c:v>32</c:v>
                      </c:pt>
                      <c:pt idx="22">
                        <c:v>35</c:v>
                      </c:pt>
                      <c:pt idx="23">
                        <c:v>24</c:v>
                      </c:pt>
                      <c:pt idx="24">
                        <c:v>34</c:v>
                      </c:pt>
                      <c:pt idx="25">
                        <c:v>58</c:v>
                      </c:pt>
                      <c:pt idx="26">
                        <c:v>30</c:v>
                      </c:pt>
                      <c:pt idx="27">
                        <c:v>25</c:v>
                      </c:pt>
                      <c:pt idx="28">
                        <c:v>33</c:v>
                      </c:pt>
                      <c:pt idx="29">
                        <c:v>39</c:v>
                      </c:pt>
                      <c:pt idx="30">
                        <c:v>48</c:v>
                      </c:pt>
                      <c:pt idx="31">
                        <c:v>43</c:v>
                      </c:pt>
                      <c:pt idx="32">
                        <c:v>31</c:v>
                      </c:pt>
                      <c:pt idx="33">
                        <c:v>31</c:v>
                      </c:pt>
                      <c:pt idx="34">
                        <c:v>29</c:v>
                      </c:pt>
                      <c:pt idx="35">
                        <c:v>33</c:v>
                      </c:pt>
                      <c:pt idx="36">
                        <c:v>15</c:v>
                      </c:pt>
                      <c:pt idx="37">
                        <c:v>28</c:v>
                      </c:pt>
                      <c:pt idx="38">
                        <c:v>30</c:v>
                      </c:pt>
                      <c:pt idx="39">
                        <c:v>26</c:v>
                      </c:pt>
                      <c:pt idx="40">
                        <c:v>30</c:v>
                      </c:pt>
                      <c:pt idx="41">
                        <c:v>15</c:v>
                      </c:pt>
                      <c:pt idx="42">
                        <c:v>20</c:v>
                      </c:pt>
                      <c:pt idx="43">
                        <c:v>30</c:v>
                      </c:pt>
                      <c:pt idx="44">
                        <c:v>27</c:v>
                      </c:pt>
                      <c:pt idx="45">
                        <c:v>24</c:v>
                      </c:pt>
                      <c:pt idx="46">
                        <c:v>30</c:v>
                      </c:pt>
                      <c:pt idx="47">
                        <c:v>20</c:v>
                      </c:pt>
                      <c:pt idx="48">
                        <c:v>24</c:v>
                      </c:pt>
                      <c:pt idx="49">
                        <c:v>41</c:v>
                      </c:pt>
                      <c:pt idx="50">
                        <c:v>28</c:v>
                      </c:pt>
                      <c:pt idx="51">
                        <c:v>23</c:v>
                      </c:pt>
                      <c:pt idx="52">
                        <c:v>34</c:v>
                      </c:pt>
                      <c:pt idx="53">
                        <c:v>12</c:v>
                      </c:pt>
                      <c:pt idx="54">
                        <c:v>33</c:v>
                      </c:pt>
                      <c:pt idx="55">
                        <c:v>3</c:v>
                      </c:pt>
                      <c:pt idx="56">
                        <c:v>4</c:v>
                      </c:pt>
                      <c:pt idx="57">
                        <c:v>19</c:v>
                      </c:pt>
                      <c:pt idx="58">
                        <c:v>28</c:v>
                      </c:pt>
                      <c:pt idx="59">
                        <c:v>20</c:v>
                      </c:pt>
                      <c:pt idx="60">
                        <c:v>30</c:v>
                      </c:pt>
                      <c:pt idx="61">
                        <c:v>25</c:v>
                      </c:pt>
                      <c:pt idx="62">
                        <c:v>23</c:v>
                      </c:pt>
                      <c:pt idx="63">
                        <c:v>22</c:v>
                      </c:pt>
                      <c:pt idx="64">
                        <c:v>20</c:v>
                      </c:pt>
                      <c:pt idx="65">
                        <c:v>16</c:v>
                      </c:pt>
                      <c:pt idx="66">
                        <c:v>22</c:v>
                      </c:pt>
                      <c:pt idx="67">
                        <c:v>25</c:v>
                      </c:pt>
                      <c:pt idx="68">
                        <c:v>24</c:v>
                      </c:pt>
                      <c:pt idx="69">
                        <c:v>23</c:v>
                      </c:pt>
                      <c:pt idx="70">
                        <c:v>23</c:v>
                      </c:pt>
                      <c:pt idx="71">
                        <c:v>13</c:v>
                      </c:pt>
                      <c:pt idx="72">
                        <c:v>18</c:v>
                      </c:pt>
                      <c:pt idx="73">
                        <c:v>13</c:v>
                      </c:pt>
                      <c:pt idx="74">
                        <c:v>17</c:v>
                      </c:pt>
                      <c:pt idx="75">
                        <c:v>24</c:v>
                      </c:pt>
                      <c:pt idx="76">
                        <c:v>19</c:v>
                      </c:pt>
                      <c:pt idx="77">
                        <c:v>28</c:v>
                      </c:pt>
                      <c:pt idx="78">
                        <c:v>20</c:v>
                      </c:pt>
                      <c:pt idx="79">
                        <c:v>12</c:v>
                      </c:pt>
                      <c:pt idx="80">
                        <c:v>19</c:v>
                      </c:pt>
                      <c:pt idx="81">
                        <c:v>18</c:v>
                      </c:pt>
                      <c:pt idx="82">
                        <c:v>22</c:v>
                      </c:pt>
                      <c:pt idx="83">
                        <c:v>12</c:v>
                      </c:pt>
                      <c:pt idx="84">
                        <c:v>44</c:v>
                      </c:pt>
                      <c:pt idx="85">
                        <c:v>31</c:v>
                      </c:pt>
                      <c:pt idx="86">
                        <c:v>27</c:v>
                      </c:pt>
                      <c:pt idx="87">
                        <c:v>35</c:v>
                      </c:pt>
                      <c:pt idx="88">
                        <c:v>23</c:v>
                      </c:pt>
                      <c:pt idx="89">
                        <c:v>24</c:v>
                      </c:pt>
                      <c:pt idx="90">
                        <c:v>27</c:v>
                      </c:pt>
                      <c:pt idx="91">
                        <c:v>27</c:v>
                      </c:pt>
                      <c:pt idx="92">
                        <c:v>23</c:v>
                      </c:pt>
                      <c:pt idx="93">
                        <c:v>20</c:v>
                      </c:pt>
                      <c:pt idx="94">
                        <c:v>29</c:v>
                      </c:pt>
                      <c:pt idx="95">
                        <c:v>39</c:v>
                      </c:pt>
                      <c:pt idx="96">
                        <c:v>28</c:v>
                      </c:pt>
                      <c:pt idx="97">
                        <c:v>52</c:v>
                      </c:pt>
                      <c:pt idx="98">
                        <c:v>36</c:v>
                      </c:pt>
                      <c:pt idx="99">
                        <c:v>34</c:v>
                      </c:pt>
                      <c:pt idx="100">
                        <c:v>31</c:v>
                      </c:pt>
                      <c:pt idx="101">
                        <c:v>29</c:v>
                      </c:pt>
                      <c:pt idx="102">
                        <c:v>61</c:v>
                      </c:pt>
                      <c:pt idx="103">
                        <c:v>25</c:v>
                      </c:pt>
                      <c:pt idx="104">
                        <c:v>23</c:v>
                      </c:pt>
                      <c:pt idx="105">
                        <c:v>31</c:v>
                      </c:pt>
                      <c:pt idx="106">
                        <c:v>23</c:v>
                      </c:pt>
                      <c:pt idx="107">
                        <c:v>8</c:v>
                      </c:pt>
                      <c:pt idx="108">
                        <c:v>5</c:v>
                      </c:pt>
                      <c:pt idx="109">
                        <c:v>28</c:v>
                      </c:pt>
                      <c:pt idx="110">
                        <c:v>12</c:v>
                      </c:pt>
                      <c:pt idx="111">
                        <c:v>26</c:v>
                      </c:pt>
                      <c:pt idx="112">
                        <c:v>26</c:v>
                      </c:pt>
                      <c:pt idx="113">
                        <c:v>23</c:v>
                      </c:pt>
                      <c:pt idx="114">
                        <c:v>22</c:v>
                      </c:pt>
                      <c:pt idx="115">
                        <c:v>13</c:v>
                      </c:pt>
                      <c:pt idx="116">
                        <c:v>25</c:v>
                      </c:pt>
                      <c:pt idx="117">
                        <c:v>18</c:v>
                      </c:pt>
                      <c:pt idx="118">
                        <c:v>22</c:v>
                      </c:pt>
                      <c:pt idx="119">
                        <c:v>22</c:v>
                      </c:pt>
                      <c:pt idx="120">
                        <c:v>15</c:v>
                      </c:pt>
                      <c:pt idx="121">
                        <c:v>17</c:v>
                      </c:pt>
                      <c:pt idx="122">
                        <c:v>24</c:v>
                      </c:pt>
                      <c:pt idx="123">
                        <c:v>27</c:v>
                      </c:pt>
                      <c:pt idx="124">
                        <c:v>32</c:v>
                      </c:pt>
                      <c:pt idx="125">
                        <c:v>27</c:v>
                      </c:pt>
                      <c:pt idx="126">
                        <c:v>27</c:v>
                      </c:pt>
                      <c:pt idx="127">
                        <c:v>29</c:v>
                      </c:pt>
                      <c:pt idx="128">
                        <c:v>39</c:v>
                      </c:pt>
                      <c:pt idx="129">
                        <c:v>30</c:v>
                      </c:pt>
                      <c:pt idx="130">
                        <c:v>27</c:v>
                      </c:pt>
                      <c:pt idx="131">
                        <c:v>30</c:v>
                      </c:pt>
                      <c:pt idx="132">
                        <c:v>28</c:v>
                      </c:pt>
                      <c:pt idx="133">
                        <c:v>26</c:v>
                      </c:pt>
                      <c:pt idx="134">
                        <c:v>26</c:v>
                      </c:pt>
                      <c:pt idx="135">
                        <c:v>31</c:v>
                      </c:pt>
                      <c:pt idx="136">
                        <c:v>37</c:v>
                      </c:pt>
                      <c:pt idx="137">
                        <c:v>30</c:v>
                      </c:pt>
                      <c:pt idx="138">
                        <c:v>25</c:v>
                      </c:pt>
                      <c:pt idx="139">
                        <c:v>20</c:v>
                      </c:pt>
                      <c:pt idx="140">
                        <c:v>35</c:v>
                      </c:pt>
                      <c:pt idx="141">
                        <c:v>19</c:v>
                      </c:pt>
                      <c:pt idx="142">
                        <c:v>30</c:v>
                      </c:pt>
                      <c:pt idx="143">
                        <c:v>19</c:v>
                      </c:pt>
                      <c:pt idx="144">
                        <c:v>30</c:v>
                      </c:pt>
                      <c:pt idx="145">
                        <c:v>19</c:v>
                      </c:pt>
                      <c:pt idx="146">
                        <c:v>13</c:v>
                      </c:pt>
                      <c:pt idx="147">
                        <c:v>31</c:v>
                      </c:pt>
                      <c:pt idx="148">
                        <c:v>26</c:v>
                      </c:pt>
                      <c:pt idx="149">
                        <c:v>21</c:v>
                      </c:pt>
                      <c:pt idx="150">
                        <c:v>63</c:v>
                      </c:pt>
                      <c:pt idx="151">
                        <c:v>31</c:v>
                      </c:pt>
                      <c:pt idx="152">
                        <c:v>55</c:v>
                      </c:pt>
                      <c:pt idx="153">
                        <c:v>30</c:v>
                      </c:pt>
                      <c:pt idx="154">
                        <c:v>24</c:v>
                      </c:pt>
                      <c:pt idx="155">
                        <c:v>11</c:v>
                      </c:pt>
                      <c:pt idx="156">
                        <c:v>21</c:v>
                      </c:pt>
                      <c:pt idx="157">
                        <c:v>25</c:v>
                      </c:pt>
                      <c:pt idx="158">
                        <c:v>24</c:v>
                      </c:pt>
                      <c:pt idx="159">
                        <c:v>15</c:v>
                      </c:pt>
                      <c:pt idx="160">
                        <c:v>4</c:v>
                      </c:pt>
                      <c:pt idx="161">
                        <c:v>9</c:v>
                      </c:pt>
                      <c:pt idx="162">
                        <c:v>15</c:v>
                      </c:pt>
                      <c:pt idx="163">
                        <c:v>20</c:v>
                      </c:pt>
                      <c:pt idx="164">
                        <c:v>22</c:v>
                      </c:pt>
                      <c:pt idx="165">
                        <c:v>22</c:v>
                      </c:pt>
                      <c:pt idx="166">
                        <c:v>13</c:v>
                      </c:pt>
                      <c:pt idx="167">
                        <c:v>15</c:v>
                      </c:pt>
                      <c:pt idx="168">
                        <c:v>24</c:v>
                      </c:pt>
                      <c:pt idx="169">
                        <c:v>26</c:v>
                      </c:pt>
                      <c:pt idx="170">
                        <c:v>10</c:v>
                      </c:pt>
                      <c:pt idx="171">
                        <c:v>60</c:v>
                      </c:pt>
                      <c:pt idx="172">
                        <c:v>22</c:v>
                      </c:pt>
                      <c:pt idx="173">
                        <c:v>15</c:v>
                      </c:pt>
                      <c:pt idx="174">
                        <c:v>33</c:v>
                      </c:pt>
                      <c:pt idx="175">
                        <c:v>32</c:v>
                      </c:pt>
                      <c:pt idx="176">
                        <c:v>14</c:v>
                      </c:pt>
                      <c:pt idx="177">
                        <c:v>31</c:v>
                      </c:pt>
                      <c:pt idx="178">
                        <c:v>20</c:v>
                      </c:pt>
                      <c:pt idx="179">
                        <c:v>28</c:v>
                      </c:pt>
                      <c:pt idx="180">
                        <c:v>13</c:v>
                      </c:pt>
                      <c:pt idx="181">
                        <c:v>18</c:v>
                      </c:pt>
                      <c:pt idx="182">
                        <c:v>24</c:v>
                      </c:pt>
                      <c:pt idx="183">
                        <c:v>14</c:v>
                      </c:pt>
                      <c:pt idx="184">
                        <c:v>19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97A1-4441-8931-E7EAB9EF89F0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Sheet1!$K$1</c15:sqref>
                        </c15:formulaRef>
                      </c:ext>
                    </c:extLst>
                    <c:strCache>
                      <c:ptCount val="1"/>
                      <c:pt idx="0">
                        <c:v>CMS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Sheet1!$K$2:$K$186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0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2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1</c:v>
                      </c:pt>
                      <c:pt idx="46">
                        <c:v>1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1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97A1-4441-8931-E7EAB9EF89F0}"/>
                  </c:ext>
                </c:extLst>
              </c15:ser>
            </c15:filteredLineSeries>
            <c15:filteredLine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</c15:sqref>
                        </c15:formulaRef>
                      </c:ext>
                    </c:extLst>
                    <c:strCache>
                      <c:ptCount val="1"/>
                      <c:pt idx="0">
                        <c:v>CMS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Sheet1!$L$2:$L$186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1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1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97A1-4441-8931-E7EAB9EF89F0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Sheet1!$N$1</c15:sqref>
                        </c15:formulaRef>
                      </c:ext>
                    </c:extLst>
                    <c:strCache>
                      <c:ptCount val="1"/>
                      <c:pt idx="0">
                        <c:v>LHCb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Sheet1!$N$2:$N$186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1</c:v>
                      </c:pt>
                      <c:pt idx="7">
                        <c:v>0</c:v>
                      </c:pt>
                      <c:pt idx="8">
                        <c:v>1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1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2</c:v>
                      </c:pt>
                      <c:pt idx="16">
                        <c:v>0</c:v>
                      </c:pt>
                      <c:pt idx="17">
                        <c:v>1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1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1</c:v>
                      </c:pt>
                      <c:pt idx="24">
                        <c:v>0</c:v>
                      </c:pt>
                      <c:pt idx="25">
                        <c:v>1</c:v>
                      </c:pt>
                      <c:pt idx="26">
                        <c:v>1</c:v>
                      </c:pt>
                      <c:pt idx="27">
                        <c:v>1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2</c:v>
                      </c:pt>
                      <c:pt idx="32">
                        <c:v>1</c:v>
                      </c:pt>
                      <c:pt idx="33">
                        <c:v>0</c:v>
                      </c:pt>
                      <c:pt idx="34">
                        <c:v>1</c:v>
                      </c:pt>
                      <c:pt idx="35">
                        <c:v>0</c:v>
                      </c:pt>
                      <c:pt idx="36">
                        <c:v>2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7</c:v>
                      </c:pt>
                      <c:pt idx="40">
                        <c:v>1</c:v>
                      </c:pt>
                      <c:pt idx="41">
                        <c:v>1</c:v>
                      </c:pt>
                      <c:pt idx="42">
                        <c:v>2</c:v>
                      </c:pt>
                      <c:pt idx="43">
                        <c:v>0</c:v>
                      </c:pt>
                      <c:pt idx="44">
                        <c:v>1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1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2</c:v>
                      </c:pt>
                      <c:pt idx="54">
                        <c:v>2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1</c:v>
                      </c:pt>
                      <c:pt idx="62">
                        <c:v>1</c:v>
                      </c:pt>
                      <c:pt idx="63">
                        <c:v>1</c:v>
                      </c:pt>
                      <c:pt idx="64">
                        <c:v>1</c:v>
                      </c:pt>
                      <c:pt idx="65">
                        <c:v>0</c:v>
                      </c:pt>
                      <c:pt idx="66">
                        <c:v>1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1</c:v>
                      </c:pt>
                      <c:pt idx="74">
                        <c:v>2</c:v>
                      </c:pt>
                      <c:pt idx="75">
                        <c:v>3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1</c:v>
                      </c:pt>
                      <c:pt idx="79">
                        <c:v>1</c:v>
                      </c:pt>
                      <c:pt idx="80">
                        <c:v>0</c:v>
                      </c:pt>
                      <c:pt idx="81">
                        <c:v>1</c:v>
                      </c:pt>
                      <c:pt idx="82">
                        <c:v>1</c:v>
                      </c:pt>
                      <c:pt idx="83">
                        <c:v>1</c:v>
                      </c:pt>
                      <c:pt idx="84">
                        <c:v>0</c:v>
                      </c:pt>
                      <c:pt idx="85">
                        <c:v>1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1</c:v>
                      </c:pt>
                      <c:pt idx="93">
                        <c:v>1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2</c:v>
                      </c:pt>
                      <c:pt idx="98">
                        <c:v>0</c:v>
                      </c:pt>
                      <c:pt idx="99">
                        <c:v>2</c:v>
                      </c:pt>
                      <c:pt idx="100">
                        <c:v>1</c:v>
                      </c:pt>
                      <c:pt idx="101">
                        <c:v>2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1</c:v>
                      </c:pt>
                      <c:pt idx="106">
                        <c:v>0</c:v>
                      </c:pt>
                      <c:pt idx="107">
                        <c:v>1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3</c:v>
                      </c:pt>
                      <c:pt idx="111">
                        <c:v>1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1</c:v>
                      </c:pt>
                      <c:pt idx="115">
                        <c:v>1</c:v>
                      </c:pt>
                      <c:pt idx="116">
                        <c:v>2</c:v>
                      </c:pt>
                      <c:pt idx="117">
                        <c:v>3</c:v>
                      </c:pt>
                      <c:pt idx="118">
                        <c:v>1</c:v>
                      </c:pt>
                      <c:pt idx="119">
                        <c:v>0</c:v>
                      </c:pt>
                      <c:pt idx="120">
                        <c:v>3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2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2</c:v>
                      </c:pt>
                      <c:pt idx="131">
                        <c:v>0</c:v>
                      </c:pt>
                      <c:pt idx="132">
                        <c:v>2</c:v>
                      </c:pt>
                      <c:pt idx="133">
                        <c:v>0</c:v>
                      </c:pt>
                      <c:pt idx="134">
                        <c:v>1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1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1</c:v>
                      </c:pt>
                      <c:pt idx="143">
                        <c:v>1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1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1</c:v>
                      </c:pt>
                      <c:pt idx="159">
                        <c:v>1</c:v>
                      </c:pt>
                      <c:pt idx="160">
                        <c:v>1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1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1</c:v>
                      </c:pt>
                      <c:pt idx="171">
                        <c:v>1</c:v>
                      </c:pt>
                      <c:pt idx="172">
                        <c:v>0</c:v>
                      </c:pt>
                      <c:pt idx="173">
                        <c:v>1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4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97A1-4441-8931-E7EAB9EF89F0}"/>
                  </c:ext>
                </c:extLst>
              </c15:ser>
            </c15:filteredLineSeries>
            <c15:filteredLine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Sheet1!$O$1</c15:sqref>
                        </c15:formulaRef>
                      </c:ext>
                    </c:extLst>
                    <c:strCache>
                      <c:ptCount val="1"/>
                      <c:pt idx="0">
                        <c:v>LHCb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Sheet1!$O$2:$O$186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6</c:v>
                      </c:pt>
                      <c:pt idx="1">
                        <c:v>3</c:v>
                      </c:pt>
                      <c:pt idx="2">
                        <c:v>3</c:v>
                      </c:pt>
                      <c:pt idx="3">
                        <c:v>2</c:v>
                      </c:pt>
                      <c:pt idx="4">
                        <c:v>4</c:v>
                      </c:pt>
                      <c:pt idx="5">
                        <c:v>9</c:v>
                      </c:pt>
                      <c:pt idx="6">
                        <c:v>2</c:v>
                      </c:pt>
                      <c:pt idx="7">
                        <c:v>5</c:v>
                      </c:pt>
                      <c:pt idx="8">
                        <c:v>4</c:v>
                      </c:pt>
                      <c:pt idx="9">
                        <c:v>5</c:v>
                      </c:pt>
                      <c:pt idx="10">
                        <c:v>3</c:v>
                      </c:pt>
                      <c:pt idx="11">
                        <c:v>1</c:v>
                      </c:pt>
                      <c:pt idx="12">
                        <c:v>0</c:v>
                      </c:pt>
                      <c:pt idx="13">
                        <c:v>9</c:v>
                      </c:pt>
                      <c:pt idx="14">
                        <c:v>7</c:v>
                      </c:pt>
                      <c:pt idx="15">
                        <c:v>5</c:v>
                      </c:pt>
                      <c:pt idx="16">
                        <c:v>8</c:v>
                      </c:pt>
                      <c:pt idx="17">
                        <c:v>9</c:v>
                      </c:pt>
                      <c:pt idx="18">
                        <c:v>9</c:v>
                      </c:pt>
                      <c:pt idx="19">
                        <c:v>8</c:v>
                      </c:pt>
                      <c:pt idx="20">
                        <c:v>3</c:v>
                      </c:pt>
                      <c:pt idx="21">
                        <c:v>1</c:v>
                      </c:pt>
                      <c:pt idx="22">
                        <c:v>9</c:v>
                      </c:pt>
                      <c:pt idx="23">
                        <c:v>3</c:v>
                      </c:pt>
                      <c:pt idx="24">
                        <c:v>9</c:v>
                      </c:pt>
                      <c:pt idx="25">
                        <c:v>16</c:v>
                      </c:pt>
                      <c:pt idx="26">
                        <c:v>7</c:v>
                      </c:pt>
                      <c:pt idx="27">
                        <c:v>4</c:v>
                      </c:pt>
                      <c:pt idx="28">
                        <c:v>7</c:v>
                      </c:pt>
                      <c:pt idx="29">
                        <c:v>7</c:v>
                      </c:pt>
                      <c:pt idx="30">
                        <c:v>7</c:v>
                      </c:pt>
                      <c:pt idx="31">
                        <c:v>5</c:v>
                      </c:pt>
                      <c:pt idx="32">
                        <c:v>3</c:v>
                      </c:pt>
                      <c:pt idx="33">
                        <c:v>6</c:v>
                      </c:pt>
                      <c:pt idx="34">
                        <c:v>5</c:v>
                      </c:pt>
                      <c:pt idx="35">
                        <c:v>9</c:v>
                      </c:pt>
                      <c:pt idx="36">
                        <c:v>4</c:v>
                      </c:pt>
                      <c:pt idx="37">
                        <c:v>5</c:v>
                      </c:pt>
                      <c:pt idx="38">
                        <c:v>4</c:v>
                      </c:pt>
                      <c:pt idx="39">
                        <c:v>20</c:v>
                      </c:pt>
                      <c:pt idx="40">
                        <c:v>2</c:v>
                      </c:pt>
                      <c:pt idx="41">
                        <c:v>7</c:v>
                      </c:pt>
                      <c:pt idx="42">
                        <c:v>1</c:v>
                      </c:pt>
                      <c:pt idx="43">
                        <c:v>4</c:v>
                      </c:pt>
                      <c:pt idx="44">
                        <c:v>7</c:v>
                      </c:pt>
                      <c:pt idx="45">
                        <c:v>7</c:v>
                      </c:pt>
                      <c:pt idx="46">
                        <c:v>7</c:v>
                      </c:pt>
                      <c:pt idx="47">
                        <c:v>8</c:v>
                      </c:pt>
                      <c:pt idx="48">
                        <c:v>11</c:v>
                      </c:pt>
                      <c:pt idx="49">
                        <c:v>2</c:v>
                      </c:pt>
                      <c:pt idx="50">
                        <c:v>6</c:v>
                      </c:pt>
                      <c:pt idx="51">
                        <c:v>2</c:v>
                      </c:pt>
                      <c:pt idx="52">
                        <c:v>11</c:v>
                      </c:pt>
                      <c:pt idx="53">
                        <c:v>5</c:v>
                      </c:pt>
                      <c:pt idx="54">
                        <c:v>4</c:v>
                      </c:pt>
                      <c:pt idx="55">
                        <c:v>4</c:v>
                      </c:pt>
                      <c:pt idx="56">
                        <c:v>3</c:v>
                      </c:pt>
                      <c:pt idx="57">
                        <c:v>6</c:v>
                      </c:pt>
                      <c:pt idx="58">
                        <c:v>1</c:v>
                      </c:pt>
                      <c:pt idx="59">
                        <c:v>4</c:v>
                      </c:pt>
                      <c:pt idx="60">
                        <c:v>0</c:v>
                      </c:pt>
                      <c:pt idx="61">
                        <c:v>3</c:v>
                      </c:pt>
                      <c:pt idx="62">
                        <c:v>3</c:v>
                      </c:pt>
                      <c:pt idx="63">
                        <c:v>8</c:v>
                      </c:pt>
                      <c:pt idx="64">
                        <c:v>8</c:v>
                      </c:pt>
                      <c:pt idx="65">
                        <c:v>4</c:v>
                      </c:pt>
                      <c:pt idx="66">
                        <c:v>8</c:v>
                      </c:pt>
                      <c:pt idx="67">
                        <c:v>5</c:v>
                      </c:pt>
                      <c:pt idx="68">
                        <c:v>2</c:v>
                      </c:pt>
                      <c:pt idx="69">
                        <c:v>2</c:v>
                      </c:pt>
                      <c:pt idx="70">
                        <c:v>2</c:v>
                      </c:pt>
                      <c:pt idx="71">
                        <c:v>1</c:v>
                      </c:pt>
                      <c:pt idx="72">
                        <c:v>1</c:v>
                      </c:pt>
                      <c:pt idx="73">
                        <c:v>23</c:v>
                      </c:pt>
                      <c:pt idx="74">
                        <c:v>2</c:v>
                      </c:pt>
                      <c:pt idx="75">
                        <c:v>3</c:v>
                      </c:pt>
                      <c:pt idx="76">
                        <c:v>6</c:v>
                      </c:pt>
                      <c:pt idx="77">
                        <c:v>5</c:v>
                      </c:pt>
                      <c:pt idx="78">
                        <c:v>3</c:v>
                      </c:pt>
                      <c:pt idx="79">
                        <c:v>8</c:v>
                      </c:pt>
                      <c:pt idx="80">
                        <c:v>3</c:v>
                      </c:pt>
                      <c:pt idx="81">
                        <c:v>3</c:v>
                      </c:pt>
                      <c:pt idx="82">
                        <c:v>7</c:v>
                      </c:pt>
                      <c:pt idx="83">
                        <c:v>7</c:v>
                      </c:pt>
                      <c:pt idx="84">
                        <c:v>4</c:v>
                      </c:pt>
                      <c:pt idx="85">
                        <c:v>2</c:v>
                      </c:pt>
                      <c:pt idx="86">
                        <c:v>10</c:v>
                      </c:pt>
                      <c:pt idx="87">
                        <c:v>4</c:v>
                      </c:pt>
                      <c:pt idx="88">
                        <c:v>4</c:v>
                      </c:pt>
                      <c:pt idx="89">
                        <c:v>3</c:v>
                      </c:pt>
                      <c:pt idx="90">
                        <c:v>2</c:v>
                      </c:pt>
                      <c:pt idx="91">
                        <c:v>2</c:v>
                      </c:pt>
                      <c:pt idx="92">
                        <c:v>9</c:v>
                      </c:pt>
                      <c:pt idx="93">
                        <c:v>3</c:v>
                      </c:pt>
                      <c:pt idx="94">
                        <c:v>8</c:v>
                      </c:pt>
                      <c:pt idx="95">
                        <c:v>5</c:v>
                      </c:pt>
                      <c:pt idx="96">
                        <c:v>7</c:v>
                      </c:pt>
                      <c:pt idx="97">
                        <c:v>2</c:v>
                      </c:pt>
                      <c:pt idx="98">
                        <c:v>8</c:v>
                      </c:pt>
                      <c:pt idx="99">
                        <c:v>7</c:v>
                      </c:pt>
                      <c:pt idx="100">
                        <c:v>3</c:v>
                      </c:pt>
                      <c:pt idx="101">
                        <c:v>1</c:v>
                      </c:pt>
                      <c:pt idx="102">
                        <c:v>8</c:v>
                      </c:pt>
                      <c:pt idx="103">
                        <c:v>6</c:v>
                      </c:pt>
                      <c:pt idx="104">
                        <c:v>3</c:v>
                      </c:pt>
                      <c:pt idx="105">
                        <c:v>7</c:v>
                      </c:pt>
                      <c:pt idx="106">
                        <c:v>2</c:v>
                      </c:pt>
                      <c:pt idx="107">
                        <c:v>4</c:v>
                      </c:pt>
                      <c:pt idx="108">
                        <c:v>2</c:v>
                      </c:pt>
                      <c:pt idx="109">
                        <c:v>11</c:v>
                      </c:pt>
                      <c:pt idx="110">
                        <c:v>3</c:v>
                      </c:pt>
                      <c:pt idx="111">
                        <c:v>7</c:v>
                      </c:pt>
                      <c:pt idx="112">
                        <c:v>4</c:v>
                      </c:pt>
                      <c:pt idx="113">
                        <c:v>4</c:v>
                      </c:pt>
                      <c:pt idx="114">
                        <c:v>10</c:v>
                      </c:pt>
                      <c:pt idx="115">
                        <c:v>8</c:v>
                      </c:pt>
                      <c:pt idx="116">
                        <c:v>10</c:v>
                      </c:pt>
                      <c:pt idx="117">
                        <c:v>5</c:v>
                      </c:pt>
                      <c:pt idx="118">
                        <c:v>5</c:v>
                      </c:pt>
                      <c:pt idx="119">
                        <c:v>6</c:v>
                      </c:pt>
                      <c:pt idx="120">
                        <c:v>4</c:v>
                      </c:pt>
                      <c:pt idx="121">
                        <c:v>1</c:v>
                      </c:pt>
                      <c:pt idx="122">
                        <c:v>2</c:v>
                      </c:pt>
                      <c:pt idx="123">
                        <c:v>15</c:v>
                      </c:pt>
                      <c:pt idx="124">
                        <c:v>9</c:v>
                      </c:pt>
                      <c:pt idx="125">
                        <c:v>5</c:v>
                      </c:pt>
                      <c:pt idx="126">
                        <c:v>8</c:v>
                      </c:pt>
                      <c:pt idx="127">
                        <c:v>6</c:v>
                      </c:pt>
                      <c:pt idx="128">
                        <c:v>2</c:v>
                      </c:pt>
                      <c:pt idx="129">
                        <c:v>9</c:v>
                      </c:pt>
                      <c:pt idx="130">
                        <c:v>2</c:v>
                      </c:pt>
                      <c:pt idx="131">
                        <c:v>9</c:v>
                      </c:pt>
                      <c:pt idx="132">
                        <c:v>5</c:v>
                      </c:pt>
                      <c:pt idx="133">
                        <c:v>7</c:v>
                      </c:pt>
                      <c:pt idx="134">
                        <c:v>6</c:v>
                      </c:pt>
                      <c:pt idx="135">
                        <c:v>8</c:v>
                      </c:pt>
                      <c:pt idx="136">
                        <c:v>5</c:v>
                      </c:pt>
                      <c:pt idx="137">
                        <c:v>6</c:v>
                      </c:pt>
                      <c:pt idx="138">
                        <c:v>8</c:v>
                      </c:pt>
                      <c:pt idx="139">
                        <c:v>6</c:v>
                      </c:pt>
                      <c:pt idx="140">
                        <c:v>4</c:v>
                      </c:pt>
                      <c:pt idx="141">
                        <c:v>4</c:v>
                      </c:pt>
                      <c:pt idx="142">
                        <c:v>4</c:v>
                      </c:pt>
                      <c:pt idx="143">
                        <c:v>7</c:v>
                      </c:pt>
                      <c:pt idx="144">
                        <c:v>3</c:v>
                      </c:pt>
                      <c:pt idx="145">
                        <c:v>5</c:v>
                      </c:pt>
                      <c:pt idx="146">
                        <c:v>15</c:v>
                      </c:pt>
                      <c:pt idx="147">
                        <c:v>5</c:v>
                      </c:pt>
                      <c:pt idx="148">
                        <c:v>11</c:v>
                      </c:pt>
                      <c:pt idx="149">
                        <c:v>6</c:v>
                      </c:pt>
                      <c:pt idx="150">
                        <c:v>5</c:v>
                      </c:pt>
                      <c:pt idx="151">
                        <c:v>6</c:v>
                      </c:pt>
                      <c:pt idx="152">
                        <c:v>9</c:v>
                      </c:pt>
                      <c:pt idx="153">
                        <c:v>10</c:v>
                      </c:pt>
                      <c:pt idx="154">
                        <c:v>4</c:v>
                      </c:pt>
                      <c:pt idx="155">
                        <c:v>0</c:v>
                      </c:pt>
                      <c:pt idx="156">
                        <c:v>13</c:v>
                      </c:pt>
                      <c:pt idx="157">
                        <c:v>4</c:v>
                      </c:pt>
                      <c:pt idx="158">
                        <c:v>3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4</c:v>
                      </c:pt>
                      <c:pt idx="162">
                        <c:v>7</c:v>
                      </c:pt>
                      <c:pt idx="163">
                        <c:v>7</c:v>
                      </c:pt>
                      <c:pt idx="164">
                        <c:v>7</c:v>
                      </c:pt>
                      <c:pt idx="165">
                        <c:v>5</c:v>
                      </c:pt>
                      <c:pt idx="166">
                        <c:v>4</c:v>
                      </c:pt>
                      <c:pt idx="167">
                        <c:v>12</c:v>
                      </c:pt>
                      <c:pt idx="168">
                        <c:v>7</c:v>
                      </c:pt>
                      <c:pt idx="169">
                        <c:v>9</c:v>
                      </c:pt>
                      <c:pt idx="170">
                        <c:v>4</c:v>
                      </c:pt>
                      <c:pt idx="171">
                        <c:v>3</c:v>
                      </c:pt>
                      <c:pt idx="172">
                        <c:v>5</c:v>
                      </c:pt>
                      <c:pt idx="173">
                        <c:v>1</c:v>
                      </c:pt>
                      <c:pt idx="174">
                        <c:v>3</c:v>
                      </c:pt>
                      <c:pt idx="175">
                        <c:v>8</c:v>
                      </c:pt>
                      <c:pt idx="176">
                        <c:v>5</c:v>
                      </c:pt>
                      <c:pt idx="177">
                        <c:v>0</c:v>
                      </c:pt>
                      <c:pt idx="178">
                        <c:v>2</c:v>
                      </c:pt>
                      <c:pt idx="179">
                        <c:v>2</c:v>
                      </c:pt>
                      <c:pt idx="180">
                        <c:v>5</c:v>
                      </c:pt>
                      <c:pt idx="181">
                        <c:v>5</c:v>
                      </c:pt>
                      <c:pt idx="182">
                        <c:v>2</c:v>
                      </c:pt>
                      <c:pt idx="183">
                        <c:v>1</c:v>
                      </c:pt>
                      <c:pt idx="184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97A1-4441-8931-E7EAB9EF89F0}"/>
                  </c:ext>
                </c:extLst>
              </c15:ser>
            </c15:filteredLineSeries>
            <c15:filteredLine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Sheet1!$P$1</c15:sqref>
                        </c15:formulaRef>
                      </c:ext>
                    </c:extLst>
                    <c:strCache>
                      <c:ptCount val="1"/>
                      <c:pt idx="0">
                        <c:v>LHCb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Sheet1!$A$2:$A$186</c15:sqref>
                        </c15:formulaRef>
                      </c:ext>
                    </c:extLst>
                    <c:numCache>
                      <c:formatCode>[$-409]d\-mmm\-yyyy;@</c:formatCode>
                      <c:ptCount val="185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Sheet1!$P$2:$P$186</c15:sqref>
                        </c15:formulaRef>
                      </c:ext>
                    </c:extLst>
                    <c:numCache>
                      <c:formatCode>General</c:formatCode>
                      <c:ptCount val="185"/>
                      <c:pt idx="0">
                        <c:v>0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2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1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9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1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1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1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9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1</c:v>
                      </c:pt>
                      <c:pt idx="160">
                        <c:v>1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1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97A1-4441-8931-E7EAB9EF89F0}"/>
                  </c:ext>
                </c:extLst>
              </c15:ser>
            </c15:filteredLineSeries>
          </c:ext>
        </c:extLst>
      </c:lineChart>
      <c:dateAx>
        <c:axId val="2085022008"/>
        <c:scaling>
          <c:orientation val="minMax"/>
        </c:scaling>
        <c:delete val="0"/>
        <c:axPos val="b"/>
        <c:numFmt formatCode="[$-409]d\-mmm\-yy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85078824"/>
        <c:crosses val="autoZero"/>
        <c:auto val="0"/>
        <c:lblOffset val="100"/>
        <c:baseTimeUnit val="days"/>
        <c:majorUnit val="1"/>
        <c:majorTimeUnit val="months"/>
        <c:minorUnit val="1"/>
        <c:minorTimeUnit val="months"/>
      </c:dateAx>
      <c:valAx>
        <c:axId val="2085078824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85022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 w="12700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312000" y="2181661"/>
            <a:ext cx="2520003" cy="249467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457200" y="1185528"/>
            <a:ext cx="3200400" cy="73025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 b="1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sz="quarter" idx="1"/>
          </p:nvPr>
        </p:nvSpPr>
        <p:spPr bwMode="auto">
          <a:xfrm>
            <a:off x="457200" y="214423"/>
            <a:ext cx="2743200" cy="9144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1pPr>
            <a:lvl2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2pPr>
            <a:lvl3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3pPr>
            <a:lvl4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4pPr>
            <a:lvl5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5556732" y="1705709"/>
            <a:ext cx="3053871" cy="1253811"/>
          </a:xfrm>
          <a:prstGeom prst="rect">
            <a:avLst/>
          </a:prstGeom>
        </p:spPr>
        <p:txBody>
          <a:bodyPr anchor="b"/>
          <a:lstStyle>
            <a:lvl1pPr algn="l">
              <a:defRPr sz="2200" b="1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" name="Espace réservé pour une image  2"/>
          <p:cNvSpPr>
            <a:spLocks noGrp="1"/>
          </p:cNvSpPr>
          <p:nvPr>
            <p:ph type="pic" sz="half" idx="21"/>
          </p:nvPr>
        </p:nvSpPr>
        <p:spPr bwMode="auto">
          <a:xfrm>
            <a:off x="558795" y="802194"/>
            <a:ext cx="4759519" cy="47595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 dirty="0"/>
          </a:p>
        </p:txBody>
      </p:sp>
      <p:sp>
        <p:nvSpPr>
          <p:cNvPr id="7" name="Body Level One…"/>
          <p:cNvSpPr>
            <a:spLocks noGrp="1"/>
          </p:cNvSpPr>
          <p:nvPr>
            <p:ph type="body" sz="quarter" idx="1"/>
          </p:nvPr>
        </p:nvSpPr>
        <p:spPr bwMode="auto">
          <a:xfrm>
            <a:off x="5556734" y="2998765"/>
            <a:ext cx="3053866" cy="266348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None/>
              <a:defRPr sz="1200">
                <a:solidFill>
                  <a:srgbClr val="0055A0"/>
                </a:solidFill>
              </a:defRPr>
            </a:lvl1pPr>
            <a:lvl2pPr marL="0" indent="0">
              <a:spcBef>
                <a:spcPts val="200"/>
              </a:spcBef>
              <a:buClrTx/>
              <a:buSzTx/>
              <a:buNone/>
              <a:defRPr sz="1200">
                <a:solidFill>
                  <a:srgbClr val="0055A0"/>
                </a:solidFill>
              </a:defRPr>
            </a:lvl2pPr>
            <a:lvl3pPr marL="0" indent="0">
              <a:spcBef>
                <a:spcPts val="200"/>
              </a:spcBef>
              <a:buClrTx/>
              <a:buSzTx/>
              <a:buNone/>
              <a:defRPr sz="1200">
                <a:solidFill>
                  <a:srgbClr val="0055A0"/>
                </a:solidFill>
              </a:defRPr>
            </a:lvl3pPr>
            <a:lvl4pPr marL="0" indent="0">
              <a:spcBef>
                <a:spcPts val="200"/>
              </a:spcBef>
              <a:buClrTx/>
              <a:buSzTx/>
              <a:buNone/>
              <a:defRPr sz="1200">
                <a:solidFill>
                  <a:srgbClr val="0055A0"/>
                </a:solidFill>
              </a:defRPr>
            </a:lvl4pPr>
            <a:lvl5pPr marL="0" indent="0">
              <a:spcBef>
                <a:spcPts val="200"/>
              </a:spcBef>
              <a:buClrTx/>
              <a:buSzTx/>
              <a:buNone/>
              <a:defRPr sz="1200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8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Image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96266" y="2703284"/>
            <a:ext cx="1172458" cy="146704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Image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96266" y="2703284"/>
            <a:ext cx="1172458" cy="146704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5_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 descr="Picture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312000" y="2168999"/>
            <a:ext cx="2520003" cy="252000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6_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53090" y="2878269"/>
            <a:ext cx="1221949" cy="153584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3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457200" y="2444812"/>
            <a:ext cx="8226854" cy="94044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sz="quarter" idx="1"/>
          </p:nvPr>
        </p:nvSpPr>
        <p:spPr bwMode="auto">
          <a:xfrm>
            <a:off x="457200" y="3391124"/>
            <a:ext cx="2743200" cy="419656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1pPr>
            <a:lvl2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2pPr>
            <a:lvl3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3pPr>
            <a:lvl4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4pPr>
            <a:lvl5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2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Text"/>
          <p:cNvSpPr>
            <a:spLocks noGrp="1"/>
          </p:cNvSpPr>
          <p:nvPr>
            <p:ph type="title"/>
          </p:nvPr>
        </p:nvSpPr>
        <p:spPr bwMode="auto">
          <a:xfrm>
            <a:off x="457200" y="2444812"/>
            <a:ext cx="8226854" cy="94044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5" name="Body Level One…"/>
          <p:cNvSpPr>
            <a:spLocks noGrp="1"/>
          </p:cNvSpPr>
          <p:nvPr>
            <p:ph type="body" sz="quarter" idx="1"/>
          </p:nvPr>
        </p:nvSpPr>
        <p:spPr bwMode="auto">
          <a:xfrm>
            <a:off x="457200" y="3391124"/>
            <a:ext cx="2743200" cy="419656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1pPr>
            <a:lvl2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2pPr>
            <a:lvl3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3pPr>
            <a:lvl4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4pPr>
            <a:lvl5pPr marL="0" indent="0">
              <a:spcBef>
                <a:spcPts val="300"/>
              </a:spcBef>
              <a:buClrTx/>
              <a:buSzTx/>
              <a:buNone/>
              <a:defRPr sz="1400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6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6279548" y="6224225"/>
            <a:ext cx="273653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Text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Title Text</a:t>
            </a:r>
          </a:p>
        </p:txBody>
      </p:sp>
      <p:sp>
        <p:nvSpPr>
          <p:cNvPr id="5" name="Body Level One…"/>
          <p:cNvSpPr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6" name="Slide Number"/>
          <p:cNvSpPr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sz="half" idx="1"/>
          </p:nvPr>
        </p:nvSpPr>
        <p:spPr bwMode="auto">
          <a:xfrm>
            <a:off x="457200" y="1600200"/>
            <a:ext cx="3657600" cy="435038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SzPct val="80000"/>
              <a:buFont typeface="Arial"/>
              <a:buChar char="•"/>
              <a:defRPr sz="2600">
                <a:solidFill>
                  <a:srgbClr val="0055A0"/>
                </a:solidFill>
              </a:defRPr>
            </a:lvl1pPr>
            <a:lvl2pPr marL="988382" indent="-540325">
              <a:spcBef>
                <a:spcPts val="600"/>
              </a:spcBef>
              <a:buSzPct val="90000"/>
              <a:buFont typeface="Arial"/>
              <a:defRPr sz="2600">
                <a:solidFill>
                  <a:srgbClr val="0055A0"/>
                </a:solidFill>
              </a:defRPr>
            </a:lvl2pPr>
            <a:lvl3pPr marL="1195577" indent="-445769">
              <a:spcBef>
                <a:spcPts val="600"/>
              </a:spcBef>
              <a:buSzPct val="85000"/>
              <a:buFont typeface="Arial"/>
              <a:buChar char="•"/>
              <a:defRPr sz="2600">
                <a:solidFill>
                  <a:srgbClr val="0055A0"/>
                </a:solidFill>
              </a:defRPr>
            </a:lvl3pPr>
            <a:lvl4pPr marL="1537716" indent="-495300">
              <a:spcBef>
                <a:spcPts val="600"/>
              </a:spcBef>
              <a:buSzPct val="90000"/>
              <a:buFont typeface="Arial"/>
              <a:defRPr sz="2600">
                <a:solidFill>
                  <a:srgbClr val="0055A0"/>
                </a:solidFill>
              </a:defRPr>
            </a:lvl4pPr>
            <a:lvl5pPr marL="1802892" indent="-495300">
              <a:spcBef>
                <a:spcPts val="600"/>
              </a:spcBef>
              <a:buSzPct val="100000"/>
              <a:buFont typeface="Arial"/>
              <a:buChar char="•"/>
              <a:defRPr sz="2600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893978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sz="quarter" idx="1"/>
          </p:nvPr>
        </p:nvSpPr>
        <p:spPr bwMode="auto">
          <a:xfrm>
            <a:off x="457200" y="5101966"/>
            <a:ext cx="4040188" cy="83820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0055A0"/>
                </a:solidFill>
              </a:defRPr>
            </a:lvl1pPr>
            <a:lvl2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0055A0"/>
                </a:solidFill>
              </a:defRPr>
            </a:lvl2pPr>
            <a:lvl3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0055A0"/>
                </a:solidFill>
              </a:defRPr>
            </a:lvl3pPr>
            <a:lvl4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0055A0"/>
                </a:solidFill>
              </a:defRPr>
            </a:lvl4pPr>
            <a:lvl5pPr marL="0" indent="0">
              <a:spcBef>
                <a:spcPts val="500"/>
              </a:spcBef>
              <a:buClrTx/>
              <a:buSzTx/>
              <a:buNone/>
              <a:defRPr sz="2400" b="1">
                <a:solidFill>
                  <a:srgbClr val="0055A0"/>
                </a:solidFill>
              </a:defRPr>
            </a:lvl5pPr>
          </a:lstStyle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quarter" idx="21"/>
          </p:nvPr>
        </p:nvSpPr>
        <p:spPr bwMode="auto">
          <a:xfrm>
            <a:off x="4645025" y="5101966"/>
            <a:ext cx="4041775" cy="83820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413149" y="6406787"/>
            <a:ext cx="273652" cy="2642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4" descr="Image 4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0" y="6157662"/>
            <a:ext cx="9144000" cy="70720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>
            <a:spLocks noGrp="1"/>
          </p:cNvSpPr>
          <p:nvPr>
            <p:ph type="title"/>
          </p:nvPr>
        </p:nvSpPr>
        <p:spPr bwMode="auto">
          <a:xfrm>
            <a:off x="457200" y="233491"/>
            <a:ext cx="8226854" cy="940444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normAutofit/>
          </a:bodyPr>
          <a:lstStyle/>
          <a:p>
            <a:pPr>
              <a:defRPr/>
            </a:pPr>
            <a:r>
              <a:t>Title Text</a:t>
            </a:r>
          </a:p>
        </p:txBody>
      </p:sp>
      <p:sp>
        <p:nvSpPr>
          <p:cNvPr id="6" name="Body Level One…"/>
          <p:cNvSpPr>
            <a:spLocks noGrp="1"/>
          </p:cNvSpPr>
          <p:nvPr>
            <p:ph type="body" idx="1"/>
          </p:nvPr>
        </p:nvSpPr>
        <p:spPr bwMode="auto">
          <a:xfrm>
            <a:off x="457200" y="1325606"/>
            <a:ext cx="8226854" cy="4667421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normAutofit/>
          </a:bodyPr>
          <a:lstStyle/>
          <a:p>
            <a:pPr>
              <a:defRPr/>
            </a:pPr>
            <a:r>
              <a:t>Body Level One</a:t>
            </a:r>
          </a:p>
          <a:p>
            <a:pPr lvl="1">
              <a:defRPr/>
            </a:pPr>
            <a:r>
              <a:t>Body Level Two</a:t>
            </a:r>
          </a:p>
          <a:p>
            <a:pPr lvl="2">
              <a:defRPr/>
            </a:pPr>
            <a:r>
              <a:t>Body Level Three</a:t>
            </a:r>
          </a:p>
          <a:p>
            <a:pPr lvl="3">
              <a:defRPr/>
            </a:pPr>
            <a:r>
              <a:t>Body Level Four</a:t>
            </a:r>
          </a:p>
          <a:p>
            <a:pPr lvl="4">
              <a:defRPr/>
            </a:pPr>
            <a:r>
              <a:t>Body Level Five</a:t>
            </a:r>
          </a:p>
        </p:txBody>
      </p:sp>
      <p:sp>
        <p:nvSpPr>
          <p:cNvPr id="7" name="Slide Number"/>
          <p:cNvSpPr>
            <a:spLocks noGrp="1"/>
          </p:cNvSpPr>
          <p:nvPr>
            <p:ph type="sldNum" sz="quarter" idx="2"/>
          </p:nvPr>
        </p:nvSpPr>
        <p:spPr bwMode="auto">
          <a:xfrm>
            <a:off x="8730141" y="6406787"/>
            <a:ext cx="273653" cy="264251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1pPr>
      <a:lvl2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2pPr>
      <a:lvl3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3pPr>
      <a:lvl4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4pPr>
      <a:lvl5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5pPr>
      <a:lvl6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6pPr>
      <a:lvl7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7pPr>
      <a:lvl8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8pPr>
      <a:lvl9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4600" b="0" i="0" u="none" strike="noStrike" cap="none" spc="0">
          <a:solidFill>
            <a:srgbClr val="7030A0"/>
          </a:solidFill>
          <a:latin typeface="Arial"/>
          <a:ea typeface="Arial"/>
          <a:cs typeface="Arial"/>
        </a:defRPr>
      </a:lvl9pPr>
    </p:titleStyle>
    <p:bodyStyle>
      <a:lvl1pPr marL="493776" marR="0" indent="-457200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70000"/>
        <a:buFontTx/>
        <a:buChar char="▪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1pPr>
      <a:lvl2pPr marL="975594" marR="0" indent="-527538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Tx/>
        <a:buChar char="•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2pPr>
      <a:lvl3pPr marL="1178433" marR="0" indent="-428625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75000"/>
        <a:buFontTx/>
        <a:buChar char="▪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3pPr>
      <a:lvl4pPr marL="1556766" marR="0" indent="-514350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Tx/>
        <a:buChar char="•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4pPr>
      <a:lvl5pPr marL="1821942" marR="0" indent="-514350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0000"/>
        <a:buFontTx/>
        <a:buChar char="▪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5pPr>
      <a:lvl6pPr marL="1792222" marR="0" indent="-274319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Tx/>
        <a:buChar char="-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6pPr>
      <a:lvl7pPr marL="2042157" marR="0" indent="-304799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Tx/>
        <a:buChar char="•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7pPr>
      <a:lvl8pPr marL="2299715" marR="0" indent="-342899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Tx/>
        <a:buChar char="▪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8pPr>
      <a:lvl9pPr marL="2491738" marR="0" indent="-342899" algn="l" defTabSz="91440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Tx/>
        <a:buChar char="•"/>
        <a:defRPr sz="3000" b="0" i="0" u="none" strike="noStrike" cap="none" spc="0">
          <a:solidFill>
            <a:srgbClr val="080808"/>
          </a:solidFill>
          <a:latin typeface="Arial"/>
          <a:ea typeface="Arial"/>
          <a:cs typeface="Arial"/>
        </a:defRPr>
      </a:lvl9pPr>
    </p:bodyStyle>
    <p:otherStyle>
      <a:lvl1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lcg.web.cern.ch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56317/#3-update-on-xrootd-monitoring" TargetMode="External"/><Relationship Id="rId7" Type="http://schemas.openxmlformats.org/officeDocument/2006/relationships/hyperlink" Target="https://wlcg-docs.web.cern.ch/policy/data_privacy/WLCGPrivacyNotice2022.pdf" TargetMode="External"/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wiki.cern.ch/twiki/bin/view/LCG/WLCGOpsMinutes220602#Middleware_News" TargetMode="External"/><Relationship Id="rId5" Type="http://schemas.openxmlformats.org/officeDocument/2006/relationships/hyperlink" Target="https://indico.cern.ch/event/1166315/#3-wlcg-site-network-monitoring" TargetMode="External"/><Relationship Id="rId4" Type="http://schemas.openxmlformats.org/officeDocument/2006/relationships/hyperlink" Target="https://indico.cern.ch/event/1156317/#5-campaign-on-enabling-srr-o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96031/#4-dpm-to-dcache-migration-tool" TargetMode="External"/><Relationship Id="rId2" Type="http://schemas.openxmlformats.org/officeDocument/2006/relationships/hyperlink" Target="https://twiki.cern.ch/twiki/bin/view/LCG/WLCGOperationsMeetings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gus.eu/index.php?mode=ticket_info&amp;ticket_id=155120" TargetMode="External"/><Relationship Id="rId4" Type="http://schemas.openxmlformats.org/officeDocument/2006/relationships/hyperlink" Target="https://ggus.eu/index.php?mode=ticket_info&amp;ticket_id=156492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erationsMeeting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ServiceIncidents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999741"/>
            <a:ext cx="8226854" cy="4915286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dirty="0"/>
              <a:t>WLCG Service Report</a:t>
            </a:r>
            <a:br>
              <a:rPr dirty="0"/>
            </a:br>
            <a:br>
              <a:rPr dirty="0"/>
            </a:br>
            <a:r>
              <a:rPr sz="2800" dirty="0"/>
              <a:t>7 weeks, 3</a:t>
            </a:r>
            <a:r>
              <a:rPr sz="2800" baseline="30000" dirty="0"/>
              <a:t>rd</a:t>
            </a:r>
            <a:r>
              <a:rPr sz="2800" dirty="0"/>
              <a:t> May 2022 - 21st June 2022</a:t>
            </a:r>
            <a:br>
              <a:rPr sz="2800" dirty="0"/>
            </a:br>
            <a:br>
              <a:rPr sz="2800" dirty="0"/>
            </a:br>
            <a:r>
              <a:rPr sz="3200" dirty="0">
                <a:solidFill>
                  <a:srgbClr val="080808"/>
                </a:solidFill>
              </a:rPr>
              <a:t>WLCG Management Board, 21</a:t>
            </a:r>
            <a:r>
              <a:rPr sz="3200" baseline="30000" dirty="0">
                <a:solidFill>
                  <a:srgbClr val="080808"/>
                </a:solidFill>
              </a:rPr>
              <a:t>st</a:t>
            </a:r>
            <a:r>
              <a:rPr sz="3200" dirty="0">
                <a:solidFill>
                  <a:srgbClr val="080808"/>
                </a:solidFill>
              </a:rPr>
              <a:t> June 2022</a:t>
            </a:r>
            <a:br>
              <a:rPr sz="3200" dirty="0">
                <a:solidFill>
                  <a:srgbClr val="080808"/>
                </a:solidFill>
              </a:rPr>
            </a:br>
            <a:br>
              <a:rPr sz="3200" dirty="0">
                <a:solidFill>
                  <a:srgbClr val="080808"/>
                </a:solidFill>
              </a:rPr>
            </a:br>
            <a:r>
              <a:rPr sz="2400" dirty="0">
                <a:solidFill>
                  <a:srgbClr val="0055A0"/>
                </a:solidFill>
              </a:rPr>
              <a:t>Katarzyna Dziedziniewicz, Maarten Litmaath</a:t>
            </a:r>
            <a:br>
              <a:rPr sz="2400" dirty="0">
                <a:solidFill>
                  <a:srgbClr val="0055A0"/>
                </a:solidFill>
              </a:rPr>
            </a:br>
            <a:r>
              <a:rPr sz="2400" dirty="0">
                <a:solidFill>
                  <a:srgbClr val="0055A0"/>
                </a:solidFill>
              </a:rPr>
              <a:t>CERN</a:t>
            </a:r>
            <a:br>
              <a:rPr sz="2400" dirty="0">
                <a:solidFill>
                  <a:srgbClr val="0055A0"/>
                </a:solidFill>
              </a:rPr>
            </a:br>
            <a:br>
              <a:rPr sz="2400" dirty="0">
                <a:solidFill>
                  <a:srgbClr val="0055A0"/>
                </a:solidFill>
              </a:rPr>
            </a:br>
            <a:r>
              <a:rPr sz="2400" dirty="0">
                <a:solidFill>
                  <a:srgbClr val="080808"/>
                </a:solidFill>
              </a:rPr>
              <a:t>v</a:t>
            </a:r>
            <a:r>
              <a:rPr lang="pl-PL" sz="2400" dirty="0">
                <a:solidFill>
                  <a:srgbClr val="080808"/>
                </a:solidFill>
              </a:rPr>
              <a:t>1</a:t>
            </a:r>
            <a:r>
              <a:rPr sz="2400" dirty="0">
                <a:solidFill>
                  <a:srgbClr val="080808"/>
                </a:solidFill>
              </a:rPr>
              <a:t>.</a:t>
            </a:r>
            <a:r>
              <a:rPr lang="en-US" sz="2400" dirty="0">
                <a:solidFill>
                  <a:srgbClr val="080808"/>
                </a:solidFill>
              </a:rPr>
              <a:t>1</a:t>
            </a:r>
            <a:endParaRPr sz="2400" dirty="0">
              <a:solidFill>
                <a:srgbClr val="080808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1</a:t>
            </a:fld>
            <a:endParaRPr dirty="0"/>
          </a:p>
        </p:txBody>
      </p:sp>
      <p:pic>
        <p:nvPicPr>
          <p:cNvPr id="6" name="Picture 6" descr="Picture 6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105775" y="3927"/>
            <a:ext cx="1038225" cy="9194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-2"/>
            <a:ext cx="8226854" cy="56198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50391">
              <a:defRPr sz="3300"/>
            </a:pPr>
            <a:r>
              <a:rPr dirty="0"/>
              <a:t>Operations </a:t>
            </a:r>
            <a:r>
              <a:rPr u="sng" dirty="0">
                <a:solidFill>
                  <a:srgbClr val="0000FF"/>
                </a:solidFill>
                <a:hlinkClick r:id="rId2" tooltip="https://twiki.cern.ch/twiki/bin/view/LCG/WLCGOpsCoordination"/>
              </a:rPr>
              <a:t>Coordination</a:t>
            </a:r>
            <a:r>
              <a:rPr dirty="0"/>
              <a:t> meetings</a:t>
            </a:r>
            <a:r>
              <a:rPr sz="1700" dirty="0"/>
              <a:t>  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 bwMode="auto">
          <a:xfrm>
            <a:off x="457199" y="714237"/>
            <a:ext cx="8226854" cy="527879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dirty="0"/>
              <a:t>These meetings normally are held </a:t>
            </a:r>
            <a:r>
              <a:rPr dirty="0">
                <a:solidFill>
                  <a:srgbClr val="009900"/>
                </a:solidFill>
              </a:rPr>
              <a:t>once</a:t>
            </a:r>
            <a:r>
              <a:rPr dirty="0"/>
              <a:t> per month</a:t>
            </a:r>
            <a:endParaRPr sz="2500" dirty="0"/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r>
              <a:rPr dirty="0"/>
              <a:t>Usually on the first Thursday</a:t>
            </a:r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700">
                <a:solidFill>
                  <a:srgbClr val="0055A0"/>
                </a:solidFill>
              </a:defRPr>
            </a:pPr>
            <a:endParaRPr dirty="0"/>
          </a:p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dirty="0"/>
              <a:t>Each meeting has a </a:t>
            </a:r>
            <a:r>
              <a:rPr dirty="0">
                <a:solidFill>
                  <a:srgbClr val="0055A0"/>
                </a:solidFill>
              </a:rPr>
              <a:t>standard agenda </a:t>
            </a:r>
            <a:r>
              <a:rPr dirty="0"/>
              <a:t>plus usually at least one </a:t>
            </a:r>
            <a:r>
              <a:rPr dirty="0">
                <a:solidFill>
                  <a:srgbClr val="009900"/>
                </a:solidFill>
              </a:rPr>
              <a:t>dedicated topic</a:t>
            </a:r>
            <a:r>
              <a:rPr dirty="0"/>
              <a:t>, announced in advance</a:t>
            </a:r>
            <a:endParaRPr sz="2500" dirty="0"/>
          </a:p>
          <a:p>
            <a:pPr>
              <a:lnSpc>
                <a:spcPct val="90000"/>
              </a:lnSpc>
              <a:spcBef>
                <a:spcPts val="600"/>
              </a:spcBef>
              <a:defRPr sz="3100"/>
            </a:pPr>
            <a:endParaRPr sz="2500" dirty="0"/>
          </a:p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dirty="0"/>
              <a:t>Experiments and sites are kindly asked to have the </a:t>
            </a:r>
            <a:r>
              <a:rPr dirty="0">
                <a:solidFill>
                  <a:srgbClr val="009900"/>
                </a:solidFill>
              </a:rPr>
              <a:t>relevant experts </a:t>
            </a:r>
            <a:r>
              <a:rPr dirty="0"/>
              <a:t>attend, depending on the topic(s)</a:t>
            </a:r>
            <a:endParaRPr sz="2500" dirty="0"/>
          </a:p>
          <a:p>
            <a:pPr>
              <a:lnSpc>
                <a:spcPct val="90000"/>
              </a:lnSpc>
              <a:spcBef>
                <a:spcPts val="600"/>
              </a:spcBef>
              <a:defRPr sz="3100"/>
            </a:pPr>
            <a:endParaRPr sz="2500" dirty="0"/>
          </a:p>
          <a:p>
            <a:pPr marL="493394">
              <a:lnSpc>
                <a:spcPct val="90000"/>
              </a:lnSpc>
              <a:spcBef>
                <a:spcPts val="600"/>
              </a:spcBef>
              <a:defRPr sz="2600"/>
            </a:pPr>
            <a:r>
              <a:rPr dirty="0"/>
              <a:t>Next meeting on July 7</a:t>
            </a:r>
            <a:r>
              <a:rPr baseline="30000" dirty="0"/>
              <a:t>th</a:t>
            </a:r>
            <a:endParaRPr sz="3100" dirty="0"/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r>
              <a:rPr lang="en-GB" sz="2200" dirty="0"/>
              <a:t>Topic: TBC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-2"/>
            <a:ext cx="8226854" cy="56198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50391">
              <a:defRPr sz="3300"/>
            </a:pPr>
            <a:r>
              <a:rPr dirty="0"/>
              <a:t>Operations </a:t>
            </a:r>
            <a:r>
              <a:rPr u="sng" dirty="0">
                <a:solidFill>
                  <a:srgbClr val="0000FF"/>
                </a:solidFill>
                <a:hlinkClick r:id="rId2" tooltip="https://twiki.cern.ch/twiki/bin/view/LCG/WLCGOpsCoordination"/>
              </a:rPr>
              <a:t>Coordination</a:t>
            </a:r>
            <a:r>
              <a:rPr dirty="0"/>
              <a:t> main points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 bwMode="auto">
          <a:xfrm>
            <a:off x="457199" y="714236"/>
            <a:ext cx="8546588" cy="5451067"/>
          </a:xfrm>
          <a:prstGeom prst="rect">
            <a:avLst/>
          </a:prstGeom>
        </p:spPr>
        <p:txBody>
          <a:bodyPr vertOverflow="overflow" horzOverflow="clip" vert="horz" wrap="square" lIns="45717" tIns="45717" rIns="45717" bIns="45717" numCol="1" spcCol="0" rtlCol="0" fromWordArt="0" anchor="t" anchorCtr="0" forceAA="0" compatLnSpc="0">
            <a:normAutofit fontScale="87500" lnSpcReduction="20000"/>
          </a:bodyPr>
          <a:lstStyle/>
          <a:p>
            <a:pPr defTabSz="704087">
              <a:spcBef>
                <a:spcPts val="500"/>
              </a:spcBef>
              <a:buClr>
                <a:srgbClr val="0055A0"/>
              </a:buClr>
              <a:buSzPct val="70000"/>
              <a:buFont typeface="Arial" panose="020B0604020202020204" pitchFamily="34" charset="0"/>
              <a:buChar char="•"/>
              <a:defRPr sz="2400"/>
            </a:pPr>
            <a:r>
              <a:rPr lang="en-US" sz="2500" b="0" i="0" u="none" strike="noStrike" cap="none" spc="0" dirty="0">
                <a:ln>
                  <a:noFill/>
                </a:ln>
                <a:solidFill>
                  <a:srgbClr val="080808"/>
                </a:solidFill>
                <a:latin typeface="Arial"/>
                <a:ea typeface="Arial"/>
                <a:cs typeface="Arial"/>
              </a:rPr>
              <a:t>Update on </a:t>
            </a:r>
            <a:r>
              <a:rPr lang="en-US" sz="2500" b="0" i="0" u="sng" strike="noStrike" cap="none" spc="0" dirty="0">
                <a:ln>
                  <a:noFill/>
                </a:ln>
                <a:solidFill>
                  <a:srgbClr val="080808"/>
                </a:solidFill>
                <a:latin typeface="Arial"/>
                <a:ea typeface="Arial"/>
                <a:cs typeface="Arial"/>
                <a:hlinkClick r:id="rId3" tooltip="https://indico.cern.ch/event/1156317/#3-update-on-xrootd-monitoring"/>
              </a:rPr>
              <a:t>XRootD monitoring progress</a:t>
            </a:r>
            <a:endParaRPr lang="en-US" sz="2500" b="0" i="0" u="sng" strike="noStrike" cap="none" spc="0" dirty="0">
              <a:ln>
                <a:noFill/>
              </a:ln>
              <a:solidFill>
                <a:srgbClr val="080808"/>
              </a:solidFill>
              <a:latin typeface="Arial"/>
              <a:ea typeface="Arial"/>
              <a:cs typeface="Arial"/>
            </a:endParaRPr>
          </a:p>
          <a:p>
            <a:pPr lvl="1" defTabSz="704086">
              <a:spcBef>
                <a:spcPts val="499"/>
              </a:spcBef>
              <a:buSzPct val="70000"/>
              <a:buFont typeface="Arial"/>
              <a:buChar char="•"/>
              <a:defRPr sz="2400"/>
            </a:pPr>
            <a:r>
              <a:rPr lang="en-US" sz="2300" dirty="0">
                <a:solidFill>
                  <a:srgbClr val="0055A0"/>
                </a:solidFill>
              </a:rPr>
              <a:t>Common architecture for OSG and WLCG</a:t>
            </a:r>
          </a:p>
          <a:p>
            <a:pPr lvl="1" defTabSz="704086">
              <a:spcBef>
                <a:spcPts val="499"/>
              </a:spcBef>
              <a:buSzPct val="70000"/>
              <a:buFont typeface="Arial"/>
              <a:buChar char="•"/>
              <a:defRPr sz="2400"/>
            </a:pPr>
            <a:endParaRPr lang="en-US" dirty="0">
              <a:solidFill>
                <a:srgbClr val="0055A0"/>
              </a:solidFill>
            </a:endParaRPr>
          </a:p>
          <a:p>
            <a:pPr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r>
              <a:rPr lang="en-US" sz="2500" b="0" i="0" u="none" strike="noStrike" cap="none" spc="0" dirty="0">
                <a:ln>
                  <a:noFill/>
                </a:ln>
                <a:solidFill>
                  <a:srgbClr val="080808"/>
                </a:solidFill>
                <a:latin typeface="Arial"/>
                <a:ea typeface="Arial"/>
                <a:cs typeface="Arial"/>
              </a:rPr>
              <a:t>Campaign for </a:t>
            </a:r>
            <a:r>
              <a:rPr lang="en-US" sz="2500" b="0" i="0" u="none" strike="noStrike" cap="none" spc="0" dirty="0">
                <a:ln>
                  <a:noFill/>
                </a:ln>
                <a:solidFill>
                  <a:srgbClr val="080808"/>
                </a:solidFill>
                <a:latin typeface="Arial"/>
                <a:ea typeface="Arial"/>
                <a:cs typeface="Arial"/>
                <a:hlinkClick r:id="rId4" tooltip="https://indico.cern.ch/event/1156317/#5-campaign-on-enabling-srr-on"/>
              </a:rPr>
              <a:t>enabling SRR on the dCache sites</a:t>
            </a:r>
            <a:endParaRPr sz="2500" b="0" i="0" u="none" strike="noStrike" cap="none" spc="0" dirty="0">
              <a:ln>
                <a:noFill/>
              </a:ln>
              <a:solidFill>
                <a:srgbClr val="080808"/>
              </a:solidFill>
              <a:latin typeface="Arial"/>
              <a:ea typeface="Arial"/>
              <a:cs typeface="Arial"/>
            </a:endParaRPr>
          </a:p>
          <a:p>
            <a:pPr lvl="1"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r>
              <a:rPr lang="en-US" sz="2300" dirty="0">
                <a:solidFill>
                  <a:srgbClr val="0055A0"/>
                </a:solidFill>
              </a:rPr>
              <a:t>Was e</a:t>
            </a:r>
            <a:r>
              <a:rPr lang="en-US" sz="2300" b="0" i="0" u="none" strike="noStrike" cap="none" spc="0" dirty="0">
                <a:ln>
                  <a:noFill/>
                </a:ln>
                <a:solidFill>
                  <a:srgbClr val="0055A0"/>
                </a:solidFill>
                <a:latin typeface="Arial"/>
                <a:ea typeface="Arial"/>
                <a:cs typeface="Arial"/>
              </a:rPr>
              <a:t>nabled at 75 WLCG sites already</a:t>
            </a:r>
          </a:p>
          <a:p>
            <a:pPr lvl="1"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endParaRPr lang="en-US" b="0" i="0" u="none" strike="noStrike" cap="none" spc="0" dirty="0">
              <a:ln>
                <a:noFill/>
              </a:ln>
              <a:solidFill>
                <a:srgbClr val="0055A0"/>
              </a:solidFill>
              <a:latin typeface="Arial"/>
              <a:ea typeface="Arial"/>
              <a:cs typeface="Arial"/>
            </a:endParaRPr>
          </a:p>
          <a:p>
            <a:pPr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r>
              <a:rPr lang="en-US" sz="2500" b="0" i="0" u="none" strike="noStrike" cap="none" spc="0" dirty="0">
                <a:ln>
                  <a:noFill/>
                </a:ln>
                <a:solidFill>
                  <a:srgbClr val="080808"/>
                </a:solidFill>
                <a:latin typeface="Arial"/>
                <a:ea typeface="Arial"/>
                <a:cs typeface="Arial"/>
              </a:rPr>
              <a:t>Proposal for improving </a:t>
            </a:r>
            <a:r>
              <a:rPr lang="en-US" sz="2500" b="0" i="0" u="none" strike="noStrike" cap="none" spc="0" dirty="0">
                <a:ln>
                  <a:noFill/>
                </a:ln>
                <a:solidFill>
                  <a:srgbClr val="080808"/>
                </a:solidFill>
                <a:latin typeface="Arial"/>
                <a:ea typeface="Arial"/>
                <a:cs typeface="Arial"/>
                <a:hlinkClick r:id="rId5" tooltip="https://indico.cern.ch/event/1166315/#3-wlcg-site-network-monitoring"/>
              </a:rPr>
              <a:t>WLCG site network monitoring</a:t>
            </a:r>
            <a:endParaRPr sz="2500" b="0" i="0" u="none" strike="noStrike" cap="none" spc="0" dirty="0">
              <a:ln>
                <a:noFill/>
              </a:ln>
              <a:solidFill>
                <a:srgbClr val="080808"/>
              </a:solidFill>
              <a:latin typeface="Arial"/>
              <a:ea typeface="Arial"/>
              <a:cs typeface="Arial"/>
            </a:endParaRPr>
          </a:p>
          <a:p>
            <a:pPr lvl="1"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r>
              <a:rPr lang="en-US" sz="2300" dirty="0">
                <a:solidFill>
                  <a:srgbClr val="0055A0"/>
                </a:solidFill>
              </a:rPr>
              <a:t>W</a:t>
            </a:r>
            <a:r>
              <a:rPr lang="en-US" sz="2300" b="0" i="0" u="none" strike="noStrike" cap="none" spc="0" dirty="0">
                <a:ln>
                  <a:noFill/>
                </a:ln>
                <a:solidFill>
                  <a:srgbClr val="0055A0"/>
                </a:solidFill>
                <a:latin typeface="Arial"/>
                <a:ea typeface="Arial"/>
                <a:cs typeface="Arial"/>
              </a:rPr>
              <a:t>ell regarded and will be followed up</a:t>
            </a:r>
          </a:p>
          <a:p>
            <a:pPr lvl="1"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endParaRPr b="0" i="0" u="none" strike="noStrike" cap="none" spc="0" dirty="0">
              <a:ln>
                <a:noFill/>
              </a:ln>
              <a:solidFill>
                <a:srgbClr val="080808"/>
              </a:solidFill>
              <a:latin typeface="Arial"/>
              <a:ea typeface="Arial"/>
              <a:cs typeface="Arial"/>
            </a:endParaRPr>
          </a:p>
          <a:p>
            <a:pPr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r>
              <a:rPr lang="en-US" sz="2500" b="0" i="0" u="none" strike="noStrike" cap="none" spc="0" dirty="0">
                <a:ln>
                  <a:noFill/>
                </a:ln>
                <a:solidFill>
                  <a:srgbClr val="080808"/>
                </a:solidFill>
                <a:latin typeface="Arial"/>
                <a:ea typeface="Arial"/>
                <a:cs typeface="Arial"/>
                <a:hlinkClick r:id="rId6" tooltip="https://twiki.cern.ch/twiki/bin/view/LCG/WLCGOpsMinutes220602#Middleware_News"/>
              </a:rPr>
              <a:t>CE token support campaign</a:t>
            </a:r>
            <a:r>
              <a:rPr lang="en-US" sz="2500" b="0" i="0" u="none" strike="noStrike" cap="none" spc="0" dirty="0">
                <a:ln>
                  <a:noFill/>
                </a:ln>
                <a:solidFill>
                  <a:srgbClr val="080808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500" dirty="0"/>
              <a:t>launched on EGI</a:t>
            </a:r>
            <a:endParaRPr sz="2500" b="0" i="0" u="none" strike="noStrike" cap="none" spc="0" dirty="0">
              <a:ln>
                <a:noFill/>
              </a:ln>
              <a:solidFill>
                <a:srgbClr val="080808"/>
              </a:solidFill>
              <a:latin typeface="Arial"/>
              <a:ea typeface="Arial"/>
              <a:cs typeface="Arial"/>
            </a:endParaRPr>
          </a:p>
          <a:p>
            <a:pPr lvl="1"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r>
              <a:rPr lang="en-US" sz="2300" b="0" i="0" u="none" strike="noStrike" cap="none" spc="0" dirty="0">
                <a:ln>
                  <a:noFill/>
                </a:ln>
                <a:solidFill>
                  <a:srgbClr val="0055A0"/>
                </a:solidFill>
                <a:latin typeface="Arial"/>
                <a:ea typeface="Arial"/>
                <a:cs typeface="Arial"/>
              </a:rPr>
              <a:t>Tickets for all sites supporting ALICE, ATLAS or LHCb</a:t>
            </a:r>
          </a:p>
          <a:p>
            <a:pPr lvl="1"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r>
              <a:rPr lang="en-US" sz="2300" dirty="0">
                <a:solidFill>
                  <a:srgbClr val="0055A0"/>
                </a:solidFill>
              </a:rPr>
              <a:t>CMS had already launched a campaign earlier this year</a:t>
            </a:r>
          </a:p>
          <a:p>
            <a:pPr lvl="1"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endParaRPr b="0" i="0" u="none" strike="noStrike" cap="none" spc="0" dirty="0">
              <a:ln>
                <a:noFill/>
              </a:ln>
              <a:solidFill>
                <a:srgbClr val="080808"/>
              </a:solidFill>
              <a:latin typeface="Arial"/>
              <a:ea typeface="Arial"/>
              <a:cs typeface="Arial"/>
            </a:endParaRPr>
          </a:p>
          <a:p>
            <a:pPr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r>
              <a:rPr lang="en-US" sz="2500" b="0" i="0" u="none" strike="noStrike" cap="none" spc="0" dirty="0">
                <a:ln>
                  <a:noFill/>
                </a:ln>
                <a:solidFill>
                  <a:srgbClr val="080808"/>
                </a:solidFill>
                <a:latin typeface="Arial"/>
                <a:ea typeface="Arial"/>
                <a:cs typeface="Arial"/>
                <a:hlinkClick r:id="rId7" tooltip="https://wlcg-docs.web.cern.ch/policy/data_privacy/WLCGPrivacyNotice2022.pdf"/>
              </a:rPr>
              <a:t>Customizable WLCG Privacy Notice</a:t>
            </a:r>
            <a:r>
              <a:rPr lang="en-US" sz="2500" b="0" i="0" u="none" strike="noStrike" cap="none" spc="0" dirty="0">
                <a:ln>
                  <a:noFill/>
                </a:ln>
                <a:solidFill>
                  <a:srgbClr val="080808"/>
                </a:solidFill>
                <a:latin typeface="Arial"/>
                <a:ea typeface="Arial"/>
                <a:cs typeface="Arial"/>
              </a:rPr>
              <a:t> was published</a:t>
            </a:r>
          </a:p>
          <a:p>
            <a:pPr defTabSz="704086">
              <a:spcBef>
                <a:spcPts val="499"/>
              </a:spcBef>
              <a:buClr>
                <a:srgbClr val="0055A0"/>
              </a:buClr>
              <a:buSzPct val="70000"/>
              <a:buFont typeface="Arial"/>
              <a:buChar char="•"/>
              <a:defRPr sz="2400"/>
            </a:pPr>
            <a:endParaRPr lang="en-US" sz="2500" dirty="0"/>
          </a:p>
          <a:p>
            <a:pPr>
              <a:defRPr/>
            </a:pPr>
            <a:r>
              <a:rPr lang="en-US" sz="2500" dirty="0"/>
              <a:t>ESnet installations at CERN were </a:t>
            </a:r>
            <a:r>
              <a:rPr lang="en-US" sz="2500" b="1" i="1" dirty="0"/>
              <a:t>not</a:t>
            </a:r>
            <a:r>
              <a:rPr lang="en-US" sz="2500" dirty="0"/>
              <a:t> upgraded June 7-10</a:t>
            </a:r>
          </a:p>
          <a:p>
            <a:pPr lvl="1">
              <a:defRPr/>
            </a:pPr>
            <a:r>
              <a:rPr lang="en-US" sz="2300" dirty="0">
                <a:solidFill>
                  <a:srgbClr val="0055A0"/>
                </a:solidFill>
              </a:rPr>
              <a:t>When the HW has become available, new dates will be set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-2"/>
            <a:ext cx="8226854" cy="56198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50391">
              <a:defRPr sz="3300"/>
            </a:pPr>
            <a:r>
              <a:rPr lang="en-GB" dirty="0"/>
              <a:t>Selected items from </a:t>
            </a:r>
            <a:r>
              <a:rPr lang="en-GB" u="sng" dirty="0">
                <a:solidFill>
                  <a:srgbClr val="0000FF"/>
                </a:solidFill>
                <a:hlinkClick r:id="rId2" tooltip="https://twiki.cern.ch/twiki/bin/view/LCG/WLCGOperationsMeetings"/>
              </a:rPr>
              <a:t>Operations</a:t>
            </a:r>
            <a:r>
              <a:rPr lang="en-GB" dirty="0"/>
              <a:t>    (1)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 bwMode="auto">
          <a:xfrm>
            <a:off x="457199" y="714237"/>
            <a:ext cx="8226854" cy="527879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lang="en-US" dirty="0"/>
              <a:t>ATLAS</a:t>
            </a:r>
            <a:endParaRPr sz="2500" dirty="0"/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r>
              <a:rPr lang="en-US" dirty="0"/>
              <a:t>DPM</a:t>
            </a:r>
            <a:r>
              <a:rPr dirty="0"/>
              <a:t> </a:t>
            </a:r>
            <a:r>
              <a:rPr lang="en-US" dirty="0"/>
              <a:t>to dCache migration (5 PB) at Prague was done in &lt; 24h</a:t>
            </a:r>
          </a:p>
          <a:p>
            <a:pPr marL="1108094" lvl="2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r>
              <a:rPr lang="en-US" dirty="0">
                <a:solidFill>
                  <a:srgbClr val="000000"/>
                </a:solidFill>
              </a:rPr>
              <a:t>As </a:t>
            </a:r>
            <a:r>
              <a:rPr lang="en-US" dirty="0">
                <a:solidFill>
                  <a:srgbClr val="000000"/>
                </a:solidFill>
                <a:hlinkClick r:id="rId3"/>
              </a:rPr>
              <a:t>presented</a:t>
            </a:r>
            <a:r>
              <a:rPr lang="en-US" dirty="0">
                <a:solidFill>
                  <a:srgbClr val="000000"/>
                </a:solidFill>
              </a:rPr>
              <a:t> in the June GDB </a:t>
            </a:r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endParaRPr sz="2500" dirty="0"/>
          </a:p>
          <a:p>
            <a:pPr marL="493394">
              <a:lnSpc>
                <a:spcPct val="90000"/>
              </a:lnSpc>
              <a:spcBef>
                <a:spcPts val="600"/>
              </a:spcBef>
              <a:defRPr sz="2600"/>
            </a:pPr>
            <a:r>
              <a:rPr lang="en-US" dirty="0"/>
              <a:t>CMS</a:t>
            </a:r>
            <a:endParaRPr sz="3100" dirty="0"/>
          </a:p>
          <a:p>
            <a:pPr marL="904875" lvl="1" indent="-457200">
              <a:lnSpc>
                <a:spcPct val="80000"/>
              </a:lnSpc>
              <a:spcBef>
                <a:spcPts val="400"/>
              </a:spcBef>
              <a:buClr>
                <a:srgbClr val="080808"/>
              </a:buClr>
              <a:buFont typeface="Arial"/>
              <a:defRPr sz="2000">
                <a:solidFill>
                  <a:srgbClr val="0055A0"/>
                </a:solidFill>
              </a:defRPr>
            </a:pPr>
            <a:r>
              <a:rPr lang="en-GB" sz="2200" dirty="0"/>
              <a:t>WebDav transition: all T1, T2 and most T3 sites OK</a:t>
            </a:r>
          </a:p>
          <a:p>
            <a:pPr marL="904875" lvl="1" indent="-457200">
              <a:lnSpc>
                <a:spcPct val="80000"/>
              </a:lnSpc>
              <a:spcBef>
                <a:spcPts val="400"/>
              </a:spcBef>
              <a:buClr>
                <a:srgbClr val="080808"/>
              </a:buClr>
              <a:buFont typeface="Arial"/>
              <a:defRPr sz="2000">
                <a:solidFill>
                  <a:srgbClr val="0055A0"/>
                </a:solidFill>
              </a:defRPr>
            </a:pPr>
            <a:endParaRPr lang="en-GB" sz="2400" dirty="0"/>
          </a:p>
          <a:p>
            <a:pPr marL="493394">
              <a:lnSpc>
                <a:spcPct val="90000"/>
              </a:lnSpc>
              <a:spcBef>
                <a:spcPts val="600"/>
              </a:spcBef>
              <a:defRPr sz="2600"/>
            </a:pPr>
            <a:r>
              <a:rPr lang="en-GB" dirty="0"/>
              <a:t>ALICE</a:t>
            </a:r>
            <a:endParaRPr lang="en-GB" sz="3100" dirty="0"/>
          </a:p>
          <a:p>
            <a:pPr lvl="1">
              <a:defRPr/>
            </a:pPr>
            <a:r>
              <a:rPr lang="en-US" sz="2200" dirty="0">
                <a:solidFill>
                  <a:srgbClr val="0055A0"/>
                </a:solidFill>
              </a:rPr>
              <a:t>CVMFS problem affected 2 sites in Japan and Thailand</a:t>
            </a:r>
          </a:p>
          <a:p>
            <a:pPr lvl="2">
              <a:defRPr/>
            </a:pPr>
            <a:r>
              <a:rPr lang="en-US" sz="2200" dirty="0">
                <a:solidFill>
                  <a:srgbClr val="000000"/>
                </a:solidFill>
              </a:rPr>
              <a:t>Stratum-1 at ASGC had run out of disk space (fixed)</a:t>
            </a:r>
          </a:p>
          <a:p>
            <a:pPr>
              <a:defRPr/>
            </a:pPr>
            <a:r>
              <a:rPr lang="en-US" sz="2600" dirty="0">
                <a:solidFill>
                  <a:srgbClr val="000000"/>
                </a:solidFill>
              </a:rPr>
              <a:t>LHCb</a:t>
            </a:r>
          </a:p>
          <a:p>
            <a:pPr lvl="1">
              <a:defRPr/>
            </a:pPr>
            <a:r>
              <a:rPr lang="en-US" sz="2200" dirty="0">
                <a:solidFill>
                  <a:srgbClr val="0055A0"/>
                </a:solidFill>
              </a:rPr>
              <a:t>RAL: long-standing data management issues (</a:t>
            </a:r>
            <a:r>
              <a:rPr lang="en-US" sz="2200" dirty="0">
                <a:solidFill>
                  <a:srgbClr val="0055A0"/>
                </a:solidFill>
                <a:hlinkClick r:id="rId4"/>
              </a:rPr>
              <a:t>GGUS:156492</a:t>
            </a:r>
            <a:r>
              <a:rPr lang="en-US" sz="2200" dirty="0">
                <a:solidFill>
                  <a:srgbClr val="0055A0"/>
                </a:solidFill>
              </a:rPr>
              <a:t>, </a:t>
            </a:r>
            <a:r>
              <a:rPr lang="en-US" sz="2200" dirty="0">
                <a:solidFill>
                  <a:srgbClr val="0055A0"/>
                </a:solidFill>
                <a:hlinkClick r:id="rId5"/>
              </a:rPr>
              <a:t>GGUS:155120</a:t>
            </a:r>
            <a:r>
              <a:rPr lang="en-US" sz="2200" dirty="0">
                <a:solidFill>
                  <a:srgbClr val="0055A0"/>
                </a:solidFill>
              </a:rPr>
              <a:t>)</a:t>
            </a:r>
          </a:p>
          <a:p>
            <a:pPr lvl="1"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 marL="493394">
              <a:lnSpc>
                <a:spcPct val="90000"/>
              </a:lnSpc>
              <a:spcBef>
                <a:spcPts val="600"/>
              </a:spcBef>
              <a:defRPr sz="2600"/>
            </a:pPr>
            <a:r>
              <a:rPr lang="en-GB" dirty="0"/>
              <a:t>RAL</a:t>
            </a:r>
            <a:endParaRPr lang="en-GB" sz="3100" dirty="0"/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r>
              <a:rPr lang="en-GB" sz="2200" dirty="0"/>
              <a:t>Major network intervention to increase security took place last weekend</a:t>
            </a:r>
          </a:p>
          <a:p>
            <a:pPr marL="448055" lvl="1" indent="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None/>
              <a:defRPr sz="2200">
                <a:solidFill>
                  <a:srgbClr val="0055A0"/>
                </a:solidFill>
              </a:defRPr>
            </a:pPr>
            <a:endParaRPr lang="en-GB" sz="2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58188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-2"/>
            <a:ext cx="8226854" cy="56198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850391">
              <a:defRPr sz="3300"/>
            </a:pPr>
            <a:r>
              <a:rPr lang="en-GB" dirty="0"/>
              <a:t>Selected items from </a:t>
            </a:r>
            <a:r>
              <a:rPr lang="en-GB" u="sng" dirty="0">
                <a:solidFill>
                  <a:srgbClr val="0000FF"/>
                </a:solidFill>
                <a:hlinkClick r:id="rId2" tooltip="https://twiki.cern.ch/twiki/bin/view/LCG/WLCGOperationsMeetings"/>
              </a:rPr>
              <a:t>Operations</a:t>
            </a:r>
            <a:r>
              <a:rPr lang="en-GB" dirty="0"/>
              <a:t>    (2)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 bwMode="auto">
          <a:xfrm>
            <a:off x="457199" y="714237"/>
            <a:ext cx="8226854" cy="52787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93394">
              <a:lnSpc>
                <a:spcPct val="90000"/>
              </a:lnSpc>
              <a:spcBef>
                <a:spcPts val="600"/>
              </a:spcBef>
              <a:defRPr sz="2600"/>
            </a:pPr>
            <a:r>
              <a:rPr lang="en-GB" sz="2600" dirty="0"/>
              <a:t>KIT</a:t>
            </a:r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buChar char="•"/>
              <a:defRPr sz="2200">
                <a:solidFill>
                  <a:srgbClr val="0055A0"/>
                </a:solidFill>
              </a:defRPr>
            </a:pPr>
            <a:r>
              <a:rPr lang="en-GB" sz="2200" dirty="0">
                <a:solidFill>
                  <a:srgbClr val="0055A0"/>
                </a:solidFill>
              </a:rPr>
              <a:t>A downtime scheduled for June 20-21 was compounded by cooling issues on June 19: the computing farm had to be switched off as an emergency measure</a:t>
            </a:r>
          </a:p>
          <a:p>
            <a:pPr marL="36576" indent="0">
              <a:lnSpc>
                <a:spcPct val="90000"/>
              </a:lnSpc>
              <a:spcBef>
                <a:spcPts val="600"/>
              </a:spcBef>
              <a:buNone/>
              <a:defRPr sz="2600"/>
            </a:pPr>
            <a:endParaRPr lang="en-US" dirty="0"/>
          </a:p>
          <a:p>
            <a:pPr>
              <a:lnSpc>
                <a:spcPct val="90000"/>
              </a:lnSpc>
              <a:spcBef>
                <a:spcPts val="600"/>
              </a:spcBef>
              <a:defRPr sz="2600"/>
            </a:pPr>
            <a:r>
              <a:rPr lang="en-US" dirty="0"/>
              <a:t>Middleware</a:t>
            </a:r>
            <a:endParaRPr sz="2500" dirty="0"/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r>
              <a:rPr lang="en-US" dirty="0"/>
              <a:t>MyProxy v6.2.9-10 available in EPEL 7, 8 and 9</a:t>
            </a:r>
          </a:p>
          <a:p>
            <a:pPr marL="1108094" lvl="2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r>
              <a:rPr lang="en-US" dirty="0">
                <a:solidFill>
                  <a:srgbClr val="000000"/>
                </a:solidFill>
              </a:rPr>
              <a:t>Will also be added to the UMD</a:t>
            </a:r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buChar char="•"/>
              <a:defRPr sz="2200">
                <a:solidFill>
                  <a:srgbClr val="0055A0"/>
                </a:solidFill>
              </a:defRPr>
            </a:pPr>
            <a:r>
              <a:rPr lang="en-US" sz="2200" dirty="0">
                <a:solidFill>
                  <a:srgbClr val="0055A0"/>
                </a:solidFill>
              </a:rPr>
              <a:t>Backward-compatible on EL7 and EL8</a:t>
            </a:r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buChar char="•"/>
              <a:defRPr sz="2200">
                <a:solidFill>
                  <a:srgbClr val="0055A0"/>
                </a:solidFill>
              </a:defRPr>
            </a:pPr>
            <a:r>
              <a:rPr lang="en-US" sz="2200" dirty="0">
                <a:solidFill>
                  <a:srgbClr val="0055A0"/>
                </a:solidFill>
              </a:rPr>
              <a:t>Required on </a:t>
            </a:r>
            <a:r>
              <a:rPr lang="en-US" sz="2200" i="1" dirty="0">
                <a:solidFill>
                  <a:srgbClr val="000000"/>
                </a:solidFill>
              </a:rPr>
              <a:t>both</a:t>
            </a:r>
            <a:r>
              <a:rPr lang="en-US" sz="2200" dirty="0">
                <a:solidFill>
                  <a:srgbClr val="0055A0"/>
                </a:solidFill>
              </a:rPr>
              <a:t> sides if client or server is on EL9</a:t>
            </a:r>
          </a:p>
          <a:p>
            <a:pPr marL="1108094" lvl="2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buChar char="•"/>
              <a:defRPr sz="2200">
                <a:solidFill>
                  <a:srgbClr val="0055A0"/>
                </a:solidFill>
              </a:defRPr>
            </a:pPr>
            <a:r>
              <a:rPr lang="en-US" sz="2200" dirty="0">
                <a:solidFill>
                  <a:srgbClr val="000000"/>
                </a:solidFill>
              </a:rPr>
              <a:t>Due to OpenSSL v3 requirements</a:t>
            </a:r>
          </a:p>
          <a:p>
            <a:pPr marL="905255" lvl="1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buChar char="•"/>
              <a:defRPr sz="2200">
                <a:solidFill>
                  <a:srgbClr val="0055A0"/>
                </a:solidFill>
              </a:defRPr>
            </a:pPr>
            <a:r>
              <a:rPr lang="en-US" sz="2200" dirty="0">
                <a:solidFill>
                  <a:srgbClr val="0055A0"/>
                </a:solidFill>
              </a:rPr>
              <a:t>Myproxy.cern.ch is running it on EL7</a:t>
            </a:r>
          </a:p>
          <a:p>
            <a:pPr marL="1108094" lvl="2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buChar char="▪"/>
              <a:defRPr sz="2200">
                <a:solidFill>
                  <a:srgbClr val="0055A0"/>
                </a:solidFill>
              </a:defRPr>
            </a:pPr>
            <a:r>
              <a:rPr lang="en-US" sz="2200" dirty="0">
                <a:solidFill>
                  <a:srgbClr val="000000"/>
                </a:solidFill>
              </a:rPr>
              <a:t>Supports older EL7 and EL8 clients</a:t>
            </a:r>
          </a:p>
          <a:p>
            <a:pPr marL="1108094" lvl="2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buChar char="▪"/>
              <a:defRPr sz="2200">
                <a:solidFill>
                  <a:srgbClr val="0055A0"/>
                </a:solidFill>
              </a:defRPr>
            </a:pPr>
            <a:r>
              <a:rPr lang="en-US" sz="2200" dirty="0">
                <a:solidFill>
                  <a:srgbClr val="000000"/>
                </a:solidFill>
              </a:rPr>
              <a:t>Is ready for EL9 clients</a:t>
            </a:r>
          </a:p>
          <a:p>
            <a:pPr marL="1108094" lvl="2" indent="-457200">
              <a:lnSpc>
                <a:spcPct val="90000"/>
              </a:lnSpc>
              <a:spcBef>
                <a:spcPts val="500"/>
              </a:spcBef>
              <a:buClr>
                <a:srgbClr val="080808"/>
              </a:buClr>
              <a:buFont typeface="Arial"/>
              <a:defRPr sz="2200">
                <a:solidFill>
                  <a:srgbClr val="0055A0"/>
                </a:solidFill>
              </a:defRPr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7731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57199" y="0"/>
            <a:ext cx="8226854" cy="60960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 sz="3600"/>
            </a:pPr>
            <a:r>
              <a:rPr dirty="0"/>
              <a:t>Service Incident </a:t>
            </a:r>
            <a:r>
              <a:rPr u="sng" dirty="0">
                <a:solidFill>
                  <a:srgbClr val="0000FF"/>
                </a:solidFill>
                <a:hlinkClick r:id="rId2" tooltip="https://twiki.cern.ch/twiki/bin/view/LCG/WLCGServiceIncidents"/>
              </a:rPr>
              <a:t>Reports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 bwMode="auto">
          <a:xfrm>
            <a:off x="457199" y="714237"/>
            <a:ext cx="8226854" cy="527879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100"/>
            </a:lvl1pPr>
          </a:lstStyle>
          <a:p>
            <a:pPr>
              <a:defRPr/>
            </a:pPr>
            <a:r>
              <a:rPr sz="2400" dirty="0"/>
              <a:t>No new incident report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6</a:t>
            </a:fld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0" y="-4634"/>
            <a:ext cx="9144000" cy="557085"/>
          </a:xfrm>
          <a:prstGeom prst="rect">
            <a:avLst/>
          </a:prstGeom>
        </p:spPr>
        <p:txBody>
          <a:bodyPr/>
          <a:lstStyle/>
          <a:p>
            <a:pPr>
              <a:defRPr sz="2800"/>
            </a:pPr>
            <a:r>
              <a:rPr dirty="0"/>
              <a:t>GGUS summary (7 weeks, 2</a:t>
            </a:r>
            <a:r>
              <a:rPr baseline="30000" dirty="0"/>
              <a:t>nd</a:t>
            </a:r>
            <a:r>
              <a:rPr dirty="0"/>
              <a:t> May – 19</a:t>
            </a:r>
            <a:r>
              <a:rPr baseline="30000" dirty="0"/>
              <a:t>th</a:t>
            </a:r>
            <a:r>
              <a:rPr dirty="0"/>
              <a:t> June) 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14892" y="6406784"/>
            <a:ext cx="188895" cy="2642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7</a:t>
            </a:fld>
            <a:endParaRPr dirty="0"/>
          </a:p>
        </p:txBody>
      </p:sp>
      <p:graphicFrame>
        <p:nvGraphicFramePr>
          <p:cNvPr id="6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7120354"/>
              </p:ext>
            </p:extLst>
          </p:nvPr>
        </p:nvGraphicFramePr>
        <p:xfrm>
          <a:off x="1028700" y="630070"/>
          <a:ext cx="7086594" cy="2363365"/>
        </p:xfrm>
        <a:graphic>
          <a:graphicData uri="http://schemas.openxmlformats.org/drawingml/2006/table">
            <a:tbl>
              <a:tblPr>
                <a:tableStyleId>{C032F728-59B1-47E6-06D8-9938A0EEBEEB}</a:tableStyleId>
              </a:tblPr>
              <a:tblGrid>
                <a:gridCol w="1198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5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47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59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015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VO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User 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Team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Alarm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Total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ALICE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ATLAS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CMS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136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LHCb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Totals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147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241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3026474"/>
              </p:ext>
            </p:extLst>
          </p:nvPr>
        </p:nvGraphicFramePr>
        <p:xfrm>
          <a:off x="148984" y="3071054"/>
          <a:ext cx="8760355" cy="2834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Corporate4-3">
      <a:dk1>
        <a:srgbClr val="104282"/>
      </a:dk1>
      <a:lt1>
        <a:srgbClr val="104282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Corporate4-3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104282"/>
        </a:solidFill>
        <a:ln w="25400" cap="flat">
          <a:solidFill>
            <a:schemeClr val="accent1"/>
          </a:solidFill>
          <a:prstDash val="solid"/>
          <a:round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chemeClr val="accent1"/>
          </a:solidFill>
          <a:prstDash val="solid"/>
          <a:round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</TotalTime>
  <Words>439</Words>
  <Application>Microsoft Macintosh PowerPoint</Application>
  <DocSecurity>0</DocSecurity>
  <PresentationFormat>On-screen Show (4:3)</PresentationFormat>
  <Paragraphs>98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Tahoma</vt:lpstr>
      <vt:lpstr>Times New Roman</vt:lpstr>
      <vt:lpstr>CERNCorporate4-3</vt:lpstr>
      <vt:lpstr>WLCG Service Report  7 weeks, 3rd May 2022 - 21st June 2022  WLCG Management Board, 21st June 2022  Katarzyna Dziedziniewicz, Maarten Litmaath CERN  v1.1</vt:lpstr>
      <vt:lpstr>Operations Coordination meetings  </vt:lpstr>
      <vt:lpstr>Operations Coordination main points</vt:lpstr>
      <vt:lpstr>Selected items from Operations    (1)</vt:lpstr>
      <vt:lpstr>Selected items from Operations    (2)</vt:lpstr>
      <vt:lpstr>Service Incident Reports</vt:lpstr>
      <vt:lpstr>GGUS summary (7 weeks, 2nd May – 19th June) 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Service Report  7 weeks, 15th Mar 2022 – 3rd May 2022  WLCG Management Board, 3rd May 2022  Katarzyna Dziedziniewicz, Maarten Litmaath CERN  v1.0</dc:title>
  <dc:subject/>
  <dc:creator/>
  <cp:keywords/>
  <dc:description/>
  <cp:lastModifiedBy>Maarten Litmaath</cp:lastModifiedBy>
  <cp:revision>38</cp:revision>
  <dcterms:modified xsi:type="dcterms:W3CDTF">2022-06-20T16:16:09Z</dcterms:modified>
  <cp:category/>
  <dc:identifier/>
  <cp:contentStatus/>
  <dc:language/>
  <cp:version/>
</cp:coreProperties>
</file>