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7"/>
  </p:notesMasterIdLst>
  <p:sldIdLst>
    <p:sldId id="256" r:id="rId5"/>
    <p:sldId id="852" r:id="rId6"/>
    <p:sldId id="847" r:id="rId7"/>
    <p:sldId id="850" r:id="rId8"/>
    <p:sldId id="851" r:id="rId9"/>
    <p:sldId id="849" r:id="rId10"/>
    <p:sldId id="842" r:id="rId11"/>
    <p:sldId id="845" r:id="rId12"/>
    <p:sldId id="846" r:id="rId13"/>
    <p:sldId id="830" r:id="rId14"/>
    <p:sldId id="804" r:id="rId15"/>
    <p:sldId id="840" r:id="rId16"/>
    <p:sldId id="854" r:id="rId17"/>
    <p:sldId id="835" r:id="rId18"/>
    <p:sldId id="831" r:id="rId19"/>
    <p:sldId id="838" r:id="rId20"/>
    <p:sldId id="349" r:id="rId21"/>
    <p:sldId id="354" r:id="rId22"/>
    <p:sldId id="355" r:id="rId23"/>
    <p:sldId id="853" r:id="rId24"/>
    <p:sldId id="855" r:id="rId25"/>
    <p:sldId id="834" r:id="rId2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ivier Crespo-Lopez" initials="OC" lastIdx="5" clrIdx="0">
    <p:extLst>
      <p:ext uri="{19B8F6BF-5375-455C-9EA6-DF929625EA0E}">
        <p15:presenceInfo xmlns:p15="http://schemas.microsoft.com/office/powerpoint/2012/main" userId="S-1-5-21-1526224874-1540688658-1361462980-245051" providerId="AD"/>
      </p:ext>
    </p:extLst>
  </p:cmAuthor>
  <p:cmAuthor id="2" name="Jan Brajer" initials="JB" lastIdx="2" clrIdx="1">
    <p:extLst>
      <p:ext uri="{19B8F6BF-5375-455C-9EA6-DF929625EA0E}">
        <p15:presenceInfo xmlns:p15="http://schemas.microsoft.com/office/powerpoint/2012/main" userId="S-1-5-21-1526224874-1540688658-1361462980-73452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4F4D"/>
    <a:srgbClr val="FF00FF"/>
    <a:srgbClr val="0000FF"/>
    <a:srgbClr val="F79646"/>
    <a:srgbClr val="00FF00"/>
    <a:srgbClr val="62869E"/>
    <a:srgbClr val="8C3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380" autoAdjust="0"/>
  </p:normalViewPr>
  <p:slideViewPr>
    <p:cSldViewPr>
      <p:cViewPr varScale="1">
        <p:scale>
          <a:sx n="79" d="100"/>
          <a:sy n="79" d="100"/>
        </p:scale>
        <p:origin x="120" y="816"/>
      </p:cViewPr>
      <p:guideLst>
        <p:guide orient="horz" pos="2160"/>
        <p:guide pos="3840"/>
      </p:guideLst>
    </p:cSldViewPr>
  </p:slideViewPr>
  <p:notesTextViewPr>
    <p:cViewPr>
      <p:scale>
        <a:sx n="1" d="1"/>
        <a:sy n="1" d="1"/>
      </p:scale>
      <p:origin x="0" y="0"/>
    </p:cViewPr>
  </p:notesTextViewPr>
  <p:notesViewPr>
    <p:cSldViewPr>
      <p:cViewPr varScale="1">
        <p:scale>
          <a:sx n="63" d="100"/>
          <a:sy n="63" d="100"/>
        </p:scale>
        <p:origin x="341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BBB14-26F8-4B5C-80B0-FB5CCFC22A1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524F8A5-FC35-4CAB-BAC8-D67AAD0EFB9B}">
      <dgm:prSet phldrT="[Text]">
        <dgm:style>
          <a:lnRef idx="0">
            <a:schemeClr val="accent6"/>
          </a:lnRef>
          <a:fillRef idx="3">
            <a:schemeClr val="accent6"/>
          </a:fillRef>
          <a:effectRef idx="3">
            <a:schemeClr val="accent6"/>
          </a:effectRef>
          <a:fontRef idx="minor">
            <a:schemeClr val="lt1"/>
          </a:fontRef>
        </dgm:style>
      </dgm:prSet>
      <dgm:spPr>
        <a:solidFill>
          <a:srgbClr val="7030A0"/>
        </a:solidFill>
      </dgm:spPr>
      <dgm:t>
        <a:bodyPr/>
        <a:lstStyle/>
        <a:p>
          <a:r>
            <a:rPr lang="en-US" dirty="0"/>
            <a:t>LS3</a:t>
          </a:r>
        </a:p>
      </dgm:t>
    </dgm:pt>
    <dgm:pt modelId="{34AC9283-D697-45EE-B6F9-6A88789941FA}" type="parTrans" cxnId="{9F3E3E06-B9EA-4A63-9D2B-539F1372CB71}">
      <dgm:prSet/>
      <dgm:spPr/>
      <dgm:t>
        <a:bodyPr/>
        <a:lstStyle/>
        <a:p>
          <a:endParaRPr lang="en-US"/>
        </a:p>
      </dgm:t>
    </dgm:pt>
    <dgm:pt modelId="{F9E14B0B-DCF2-4A45-9B29-647F8DF79CF0}" type="sibTrans" cxnId="{9F3E3E06-B9EA-4A63-9D2B-539F1372CB71}">
      <dgm:prSet/>
      <dgm:spPr/>
      <dgm:t>
        <a:bodyPr/>
        <a:lstStyle/>
        <a:p>
          <a:endParaRPr lang="en-US"/>
        </a:p>
      </dgm:t>
    </dgm:pt>
    <dgm:pt modelId="{58151A5E-771D-4A29-8A75-D7EE2DD45F63}">
      <dgm:prSet phldrT="[Text]">
        <dgm:style>
          <a:lnRef idx="0">
            <a:schemeClr val="accent5"/>
          </a:lnRef>
          <a:fillRef idx="3">
            <a:schemeClr val="accent5"/>
          </a:fillRef>
          <a:effectRef idx="3">
            <a:schemeClr val="accent5"/>
          </a:effectRef>
          <a:fontRef idx="minor">
            <a:schemeClr val="lt1"/>
          </a:fontRef>
        </dgm:style>
      </dgm:prSet>
      <dgm:spPr>
        <a:gradFill rotWithShape="0">
          <a:gsLst>
            <a:gs pos="0">
              <a:srgbClr val="FF0000"/>
            </a:gs>
            <a:gs pos="100000">
              <a:schemeClr val="accent6">
                <a:lumMod val="75000"/>
              </a:schemeClr>
            </a:gs>
          </a:gsLst>
        </a:gradFill>
      </dgm:spPr>
      <dgm:t>
        <a:bodyPr/>
        <a:lstStyle/>
        <a:p>
          <a:r>
            <a:rPr lang="en-US" dirty="0">
              <a:solidFill>
                <a:schemeClr val="tx1"/>
              </a:solidFill>
            </a:rPr>
            <a:t>Muons</a:t>
          </a:r>
        </a:p>
      </dgm:t>
    </dgm:pt>
    <dgm:pt modelId="{27B99A76-2438-4771-921B-1ED3B2A4EB84}" type="parTrans" cxnId="{14E47A2F-90EC-4CCD-8C66-F8DE1FDA144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7B7E8A02-B0EA-4033-9767-B481862D2341}" type="sibTrans" cxnId="{14E47A2F-90EC-4CCD-8C66-F8DE1FDA144E}">
      <dgm:prSet/>
      <dgm:spPr/>
      <dgm:t>
        <a:bodyPr/>
        <a:lstStyle/>
        <a:p>
          <a:endParaRPr lang="en-US"/>
        </a:p>
      </dgm:t>
    </dgm:pt>
    <dgm:pt modelId="{08EB2712-7ED8-4BFC-B988-82572319876D}">
      <dgm:prSet phldrT="[Text]">
        <dgm:style>
          <a:lnRef idx="0">
            <a:schemeClr val="accent6"/>
          </a:lnRef>
          <a:fillRef idx="3">
            <a:schemeClr val="accent6"/>
          </a:fillRef>
          <a:effectRef idx="3">
            <a:schemeClr val="accent6"/>
          </a:effectRef>
          <a:fontRef idx="minor">
            <a:schemeClr val="lt1"/>
          </a:fontRef>
        </dgm:style>
      </dgm:prSet>
      <dgm:spPr>
        <a:gradFill rotWithShape="0">
          <a:gsLst>
            <a:gs pos="0">
              <a:srgbClr val="FFC000"/>
            </a:gs>
            <a:gs pos="80000">
              <a:srgbClr val="FFC000"/>
            </a:gs>
            <a:gs pos="100000">
              <a:srgbClr val="FFFF00"/>
            </a:gs>
          </a:gsLst>
        </a:gradFill>
      </dgm:spPr>
      <dgm:t>
        <a:bodyPr/>
        <a:lstStyle/>
        <a:p>
          <a:r>
            <a:rPr lang="en-US" dirty="0">
              <a:solidFill>
                <a:schemeClr val="tx1"/>
              </a:solidFill>
            </a:rPr>
            <a:t>LAr</a:t>
          </a:r>
        </a:p>
      </dgm:t>
    </dgm:pt>
    <dgm:pt modelId="{4E845CF6-4F31-40E3-B230-3A8D58C360EC}" type="parTrans" cxnId="{65DE1859-98A3-44F6-A7C9-ED27041538D5}">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672F64A4-1406-4F9B-9BAD-EA00358061C5}" type="sibTrans" cxnId="{65DE1859-98A3-44F6-A7C9-ED27041538D5}">
      <dgm:prSet/>
      <dgm:spPr/>
      <dgm:t>
        <a:bodyPr/>
        <a:lstStyle/>
        <a:p>
          <a:endParaRPr lang="en-US"/>
        </a:p>
      </dgm:t>
    </dgm:pt>
    <dgm:pt modelId="{A6007E50-848C-4388-AF71-F87B9425598A}">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US" dirty="0">
              <a:solidFill>
                <a:schemeClr val="tx1"/>
              </a:solidFill>
            </a:rPr>
            <a:t>RPC</a:t>
          </a:r>
        </a:p>
      </dgm:t>
    </dgm:pt>
    <dgm:pt modelId="{03B5E72D-4D6D-4C56-A3B8-294FFA1F6775}" type="parTrans" cxnId="{6552FC3A-4449-42C3-B698-DE0243CF9B7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3BB94BC1-4081-46B2-96FF-0248C9191A9C}" type="sibTrans" cxnId="{6552FC3A-4449-42C3-B698-DE0243CF9B7E}">
      <dgm:prSet/>
      <dgm:spPr/>
      <dgm:t>
        <a:bodyPr/>
        <a:lstStyle/>
        <a:p>
          <a:endParaRPr lang="en-US"/>
        </a:p>
      </dgm:t>
    </dgm:pt>
    <dgm:pt modelId="{D6E0BC72-FBFE-4D8C-AB7A-0CF4CC47FCF1}">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FFC000"/>
        </a:solidFill>
        <a:ln>
          <a:solidFill>
            <a:schemeClr val="accent6">
              <a:lumMod val="75000"/>
            </a:schemeClr>
          </a:solidFill>
        </a:ln>
      </dgm:spPr>
      <dgm:t>
        <a:bodyPr/>
        <a:lstStyle/>
        <a:p>
          <a:r>
            <a:rPr lang="en-GB" dirty="0">
              <a:solidFill>
                <a:schemeClr val="tx1"/>
              </a:solidFill>
            </a:rPr>
            <a:t>Replace all current LAr trigger cables, with optical fibres</a:t>
          </a:r>
          <a:endParaRPr lang="en-US" dirty="0">
            <a:solidFill>
              <a:schemeClr val="tx1"/>
            </a:solidFill>
          </a:endParaRPr>
        </a:p>
      </dgm:t>
    </dgm:pt>
    <dgm:pt modelId="{FDF70F2B-BA5E-4950-9DE1-7CBAE84AE609}" type="parTrans" cxnId="{9D5ADB47-0C3C-4DEB-A26E-8B820A92A864}">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4BB6AF92-5140-4332-A91D-4918190AC504}" type="sibTrans" cxnId="{9D5ADB47-0C3C-4DEB-A26E-8B820A92A864}">
      <dgm:prSet/>
      <dgm:spPr/>
      <dgm:t>
        <a:bodyPr/>
        <a:lstStyle/>
        <a:p>
          <a:endParaRPr lang="en-US"/>
        </a:p>
      </dgm:t>
    </dgm:pt>
    <dgm:pt modelId="{E16F13D7-15D1-4F0E-A623-E4D872AED6A0}">
      <dgm:prSet phldrT="[Text]"/>
      <dgm:spPr>
        <a:solidFill>
          <a:srgbClr val="FFC000"/>
        </a:solidFill>
        <a:ln>
          <a:solidFill>
            <a:schemeClr val="accent6">
              <a:lumMod val="75000"/>
            </a:schemeClr>
          </a:solidFill>
        </a:ln>
      </dgm:spPr>
      <dgm:t>
        <a:bodyPr/>
        <a:lstStyle/>
        <a:p>
          <a:r>
            <a:rPr lang="en-US" dirty="0">
              <a:solidFill>
                <a:schemeClr val="tx1"/>
              </a:solidFill>
            </a:rPr>
            <a:t>Install all needed services for the displaced LVPS</a:t>
          </a:r>
        </a:p>
      </dgm:t>
    </dgm:pt>
    <dgm:pt modelId="{CAC86420-1CA8-4D7C-BD35-9DCD7AD1DDF7}" type="parTrans" cxnId="{09176065-AAC0-4AD6-B323-507F10FCE063}">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ABC74A79-D121-437B-A342-37900C04CF95}" type="sibTrans" cxnId="{09176065-AAC0-4AD6-B323-507F10FCE063}">
      <dgm:prSet/>
      <dgm:spPr/>
      <dgm:t>
        <a:bodyPr/>
        <a:lstStyle/>
        <a:p>
          <a:endParaRPr lang="en-US"/>
        </a:p>
      </dgm:t>
    </dgm:pt>
    <dgm:pt modelId="{7D39BED9-A576-4FBE-B642-5D31C20D5A75}">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6">
            <a:lumMod val="60000"/>
            <a:lumOff val="40000"/>
          </a:schemeClr>
        </a:solidFill>
        <a:ln>
          <a:solidFill>
            <a:srgbClr val="990033"/>
          </a:solidFill>
        </a:ln>
      </dgm:spPr>
      <dgm:t>
        <a:bodyPr/>
        <a:lstStyle/>
        <a:p>
          <a:r>
            <a:rPr lang="en-US" dirty="0" err="1">
              <a:solidFill>
                <a:schemeClr val="tx1"/>
              </a:solidFill>
            </a:rPr>
            <a:t>sMDT</a:t>
          </a:r>
          <a:endParaRPr lang="en-US" dirty="0">
            <a:solidFill>
              <a:schemeClr val="tx1"/>
            </a:solidFill>
          </a:endParaRPr>
        </a:p>
      </dgm:t>
    </dgm:pt>
    <dgm:pt modelId="{D83A3A10-4CDB-44D9-BE1A-1099FBE175B0}" type="parTrans" cxnId="{8ED062BF-9442-474E-B4BC-7DD7A6B48102}">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652DD5EC-4F3E-4775-95EE-A36AFA673FEA}" type="sibTrans" cxnId="{8ED062BF-9442-474E-B4BC-7DD7A6B48102}">
      <dgm:prSet/>
      <dgm:spPr/>
      <dgm:t>
        <a:bodyPr/>
        <a:lstStyle/>
        <a:p>
          <a:endParaRPr lang="en-US"/>
        </a:p>
      </dgm:t>
    </dgm:pt>
    <dgm:pt modelId="{52F5D0C6-3C0D-4A6E-A385-05CC5E777929}">
      <dgm:prSet phldrT="[Text]"/>
      <dgm:spPr>
        <a:solidFill>
          <a:schemeClr val="accent6">
            <a:lumMod val="60000"/>
            <a:lumOff val="40000"/>
          </a:schemeClr>
        </a:solidFill>
        <a:ln>
          <a:solidFill>
            <a:srgbClr val="990033"/>
          </a:solidFill>
        </a:ln>
      </dgm:spPr>
      <dgm:t>
        <a:bodyPr/>
        <a:lstStyle/>
        <a:p>
          <a:r>
            <a:rPr lang="en-GB" dirty="0">
              <a:solidFill>
                <a:schemeClr val="tx1"/>
              </a:solidFill>
            </a:rPr>
            <a:t>BIS MDT (</a:t>
          </a:r>
          <a:r>
            <a:rPr lang="en-GB" dirty="0" err="1">
              <a:solidFill>
                <a:schemeClr val="tx1"/>
              </a:solidFill>
            </a:rPr>
            <a:t>sMDT</a:t>
          </a:r>
          <a:r>
            <a:rPr lang="en-GB" dirty="0">
              <a:solidFill>
                <a:schemeClr val="tx1"/>
              </a:solidFill>
            </a:rPr>
            <a:t>) replacement of all </a:t>
          </a:r>
          <a:r>
            <a:rPr lang="en-GB" dirty="0" err="1">
              <a:solidFill>
                <a:schemeClr val="tx1"/>
              </a:solidFill>
            </a:rPr>
            <a:t>fibers</a:t>
          </a:r>
          <a:r>
            <a:rPr lang="en-GB" dirty="0">
              <a:solidFill>
                <a:schemeClr val="tx1"/>
              </a:solidFill>
            </a:rPr>
            <a:t>, LV, HV, alignment, etc. cables</a:t>
          </a:r>
          <a:endParaRPr lang="en-US" dirty="0">
            <a:solidFill>
              <a:schemeClr val="tx1"/>
            </a:solidFill>
          </a:endParaRPr>
        </a:p>
      </dgm:t>
    </dgm:pt>
    <dgm:pt modelId="{5788CBFF-5DA4-421A-A085-07199B9C3077}" type="parTrans" cxnId="{5CF0E7DF-3888-4146-8F45-0C8ACD87164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C36BC073-AD15-4E6C-95A2-834B46ACA781}" type="sibTrans" cxnId="{5CF0E7DF-3888-4146-8F45-0C8ACD871641}">
      <dgm:prSet/>
      <dgm:spPr/>
      <dgm:t>
        <a:bodyPr/>
        <a:lstStyle/>
        <a:p>
          <a:endParaRPr lang="en-US"/>
        </a:p>
      </dgm:t>
    </dgm:pt>
    <dgm:pt modelId="{71880B4D-2183-47A7-AD0F-D16B4384312B}">
      <dgm:prSet phldrT="[Text]"/>
      <dgm:spPr>
        <a:solidFill>
          <a:schemeClr val="accent6">
            <a:lumMod val="60000"/>
            <a:lumOff val="40000"/>
          </a:schemeClr>
        </a:solidFill>
        <a:ln>
          <a:solidFill>
            <a:srgbClr val="990033"/>
          </a:solidFill>
        </a:ln>
      </dgm:spPr>
      <dgm:t>
        <a:bodyPr/>
        <a:lstStyle/>
        <a:p>
          <a:r>
            <a:rPr lang="en-GB" dirty="0">
              <a:solidFill>
                <a:schemeClr val="tx1"/>
              </a:solidFill>
            </a:rPr>
            <a:t>Routing of fibres bundles for all other MDT chambers</a:t>
          </a:r>
          <a:endParaRPr lang="en-US" dirty="0">
            <a:solidFill>
              <a:schemeClr val="tx1"/>
            </a:solidFill>
          </a:endParaRPr>
        </a:p>
      </dgm:t>
    </dgm:pt>
    <dgm:pt modelId="{8724301C-2D71-4927-8259-CB440A87A066}" type="parTrans" cxnId="{A7BCDD44-347F-4651-8FA5-97AB7F796F0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4259A248-D3D2-45C2-92FA-4CBF0F9FF0A9}" type="sibTrans" cxnId="{A7BCDD44-347F-4651-8FA5-97AB7F796F0D}">
      <dgm:prSet/>
      <dgm:spPr/>
      <dgm:t>
        <a:bodyPr/>
        <a:lstStyle/>
        <a:p>
          <a:endParaRPr lang="en-US"/>
        </a:p>
      </dgm:t>
    </dgm:pt>
    <dgm:pt modelId="{72328EC9-56C9-4E25-BC2D-9C3A072C1C23}">
      <dgm:prSet phldrT="[Text]">
        <dgm:style>
          <a:lnRef idx="0">
            <a:schemeClr val="accent5"/>
          </a:lnRef>
          <a:fillRef idx="3">
            <a:schemeClr val="accent5"/>
          </a:fillRef>
          <a:effectRef idx="3">
            <a:schemeClr val="accent5"/>
          </a:effectRef>
          <a:fontRef idx="minor">
            <a:schemeClr val="lt1"/>
          </a:fontRef>
        </dgm:style>
      </dgm:prSet>
      <dgm:spPr>
        <a:gradFill rotWithShape="0">
          <a:gsLst>
            <a:gs pos="0">
              <a:schemeClr val="accent1"/>
            </a:gs>
            <a:gs pos="80000">
              <a:schemeClr val="accent5">
                <a:shade val="93000"/>
                <a:satMod val="130000"/>
              </a:schemeClr>
            </a:gs>
            <a:gs pos="100000">
              <a:schemeClr val="accent5">
                <a:lumMod val="60000"/>
                <a:lumOff val="40000"/>
              </a:schemeClr>
            </a:gs>
          </a:gsLst>
        </a:gradFill>
      </dgm:spPr>
      <dgm:t>
        <a:bodyPr/>
        <a:lstStyle/>
        <a:p>
          <a:r>
            <a:rPr lang="en-US" dirty="0">
              <a:solidFill>
                <a:schemeClr val="tx1"/>
              </a:solidFill>
            </a:rPr>
            <a:t>ITk</a:t>
          </a:r>
        </a:p>
      </dgm:t>
    </dgm:pt>
    <dgm:pt modelId="{53B724A8-361B-4FB8-A953-6DEECEAA8877}" type="parTrans" cxnId="{9C6BA11E-8F41-4A09-B02B-277179C98EC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2FF3429-F093-4F85-9F2A-B0AA8087488E}" type="sibTrans" cxnId="{9C6BA11E-8F41-4A09-B02B-277179C98EC1}">
      <dgm:prSet/>
      <dgm:spPr/>
      <dgm:t>
        <a:bodyPr/>
        <a:lstStyle/>
        <a:p>
          <a:endParaRPr lang="en-US"/>
        </a:p>
      </dgm:t>
    </dgm:pt>
    <dgm:pt modelId="{FDFD77DD-30B5-46B0-A6E5-24BB444B0BB2}">
      <dgm:prSet phldrT="[Text]"/>
      <dgm:spPr>
        <a:solidFill>
          <a:srgbClr val="00B0F0"/>
        </a:solidFill>
        <a:ln>
          <a:solidFill>
            <a:srgbClr val="0070C0"/>
          </a:solidFill>
        </a:ln>
      </dgm:spPr>
      <dgm:t>
        <a:bodyPr/>
        <a:lstStyle/>
        <a:p>
          <a:r>
            <a:rPr lang="en-US" dirty="0">
              <a:solidFill>
                <a:schemeClr val="tx1"/>
              </a:solidFill>
            </a:rPr>
            <a:t>Removal of all services coming out from IDEP</a:t>
          </a:r>
        </a:p>
      </dgm:t>
    </dgm:pt>
    <dgm:pt modelId="{86C7B772-5B50-4BA1-A62A-037DD15D21AF}" type="parTrans" cxnId="{275262FB-20C0-4070-BBDA-683215BF0066}">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01C64122-8087-42FB-9A6E-12FCF10CB6D0}" type="sibTrans" cxnId="{275262FB-20C0-4070-BBDA-683215BF0066}">
      <dgm:prSet/>
      <dgm:spPr/>
      <dgm:t>
        <a:bodyPr/>
        <a:lstStyle/>
        <a:p>
          <a:endParaRPr lang="en-US"/>
        </a:p>
      </dgm:t>
    </dgm:pt>
    <dgm:pt modelId="{AEDE8F89-B974-45A3-8900-1D9A99D00D10}">
      <dgm:prSet phldrT="[Text]"/>
      <dgm:spPr>
        <a:solidFill>
          <a:srgbClr val="00B0F0"/>
        </a:solidFill>
        <a:ln>
          <a:solidFill>
            <a:srgbClr val="0070C0"/>
          </a:solidFill>
        </a:ln>
      </dgm:spPr>
      <dgm:t>
        <a:bodyPr/>
        <a:lstStyle/>
        <a:p>
          <a:r>
            <a:rPr lang="en-US" dirty="0">
              <a:solidFill>
                <a:schemeClr val="tx1"/>
              </a:solidFill>
            </a:rPr>
            <a:t>Installation of new cables for Pixel</a:t>
          </a:r>
        </a:p>
      </dgm:t>
    </dgm:pt>
    <dgm:pt modelId="{3C621993-F9BE-4558-A1DD-78E4383AE553}" type="parTrans" cxnId="{87CF5A45-124B-49EA-8B95-74FF5560734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5B31E7D4-6583-4F83-A181-A97CB4A52A48}" type="sibTrans" cxnId="{87CF5A45-124B-49EA-8B95-74FF55607341}">
      <dgm:prSet/>
      <dgm:spPr/>
      <dgm:t>
        <a:bodyPr/>
        <a:lstStyle/>
        <a:p>
          <a:endParaRPr lang="en-US"/>
        </a:p>
      </dgm:t>
    </dgm:pt>
    <dgm:pt modelId="{288EC2B9-BBA3-420D-AA9C-2BA54EE31C6A}">
      <dgm:prSet phldrT="[Text]" custT="1">
        <dgm:style>
          <a:lnRef idx="0">
            <a:schemeClr val="accent2"/>
          </a:lnRef>
          <a:fillRef idx="3">
            <a:schemeClr val="accent2"/>
          </a:fillRef>
          <a:effectRef idx="3">
            <a:schemeClr val="accent2"/>
          </a:effectRef>
          <a:fontRef idx="minor">
            <a:schemeClr val="lt1"/>
          </a:fontRef>
        </dgm:style>
      </dgm:prSet>
      <dgm:spPr>
        <a:gradFill rotWithShape="0">
          <a:gsLst>
            <a:gs pos="0">
              <a:srgbClr val="FF00FF"/>
            </a:gs>
            <a:gs pos="80000">
              <a:srgbClr val="FF99FF"/>
            </a:gs>
            <a:gs pos="100000">
              <a:srgbClr val="FFCCFF"/>
            </a:gs>
          </a:gsLst>
        </a:gradFill>
        <a:ln/>
      </dgm:spPr>
      <dgm:t>
        <a:bodyPr spcFirstLastPara="0" vert="horz" wrap="square" lIns="4445" tIns="4445" rIns="4445" bIns="4445" numCol="1" spcCol="1270" anchor="ctr" anchorCtr="0"/>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ZDC</a:t>
          </a:r>
        </a:p>
      </dgm:t>
    </dgm:pt>
    <dgm:pt modelId="{59E92722-A85E-4AFF-9478-B2CAE8CF3EC0}" type="parTrans" cxnId="{8EDADA5C-4F4B-40B4-87E5-E493D678D78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E5DD420E-D8B4-4451-96B9-AE5347C18E50}" type="sibTrans" cxnId="{8EDADA5C-4F4B-40B4-87E5-E493D678D78D}">
      <dgm:prSet/>
      <dgm:spPr/>
      <dgm:t>
        <a:bodyPr/>
        <a:lstStyle/>
        <a:p>
          <a:endParaRPr lang="en-US"/>
        </a:p>
      </dgm:t>
    </dgm:pt>
    <dgm:pt modelId="{A8E17C87-B96F-48D0-842F-418A1F7EDC67}">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dgm:spPr>
      <dgm:t>
        <a:bodyPr/>
        <a:lstStyle/>
        <a:p>
          <a:r>
            <a:rPr lang="en-US" dirty="0">
              <a:solidFill>
                <a:schemeClr val="tx1"/>
              </a:solidFill>
            </a:rPr>
            <a:t>HV multi-conductor cables</a:t>
          </a:r>
        </a:p>
      </dgm:t>
    </dgm:pt>
    <dgm:pt modelId="{25275936-FC59-4CCC-8A5A-F5356CB6925C}" type="parTrans" cxnId="{10ECE6CC-6FAA-417A-8666-5829D2630DF8}">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07BF241B-686F-4EDC-8D56-D30FE6A72A6F}" type="sibTrans" cxnId="{10ECE6CC-6FAA-417A-8666-5829D2630DF8}">
      <dgm:prSet/>
      <dgm:spPr/>
      <dgm:t>
        <a:bodyPr/>
        <a:lstStyle/>
        <a:p>
          <a:endParaRPr lang="en-US"/>
        </a:p>
      </dgm:t>
    </dgm:pt>
    <dgm:pt modelId="{5CE9534F-BA4F-4D2A-9052-5C50478031DC}">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US" dirty="0">
              <a:solidFill>
                <a:schemeClr val="tx1"/>
              </a:solidFill>
            </a:rPr>
            <a:t>BI RPC full services replacement (gas, HV, LV for both FE and trigger, control/monitoring, fibers)</a:t>
          </a:r>
        </a:p>
      </dgm:t>
    </dgm:pt>
    <dgm:pt modelId="{3DB81296-C883-4C10-8141-A8993E75454A}" type="parTrans" cxnId="{D902EA0F-7A92-4348-B62A-BDE7F4BD4E4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5E79DB4A-9AC6-473B-B982-B0F39D918667}" type="sibTrans" cxnId="{D902EA0F-7A92-4348-B62A-BDE7F4BD4E4D}">
      <dgm:prSet/>
      <dgm:spPr/>
      <dgm:t>
        <a:bodyPr/>
        <a:lstStyle/>
        <a:p>
          <a:endParaRPr lang="en-US"/>
        </a:p>
      </dgm:t>
    </dgm:pt>
    <dgm:pt modelId="{70FE284B-45E4-4B9C-8F0E-977A7CC4544E}">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GB" dirty="0">
              <a:solidFill>
                <a:schemeClr val="tx1"/>
              </a:solidFill>
            </a:rPr>
            <a:t>All other RPC only fibres replacement</a:t>
          </a:r>
          <a:endParaRPr lang="en-US" dirty="0">
            <a:solidFill>
              <a:schemeClr val="tx1"/>
            </a:solidFill>
          </a:endParaRPr>
        </a:p>
      </dgm:t>
    </dgm:pt>
    <dgm:pt modelId="{3A137D85-55B8-4342-9E78-D5BFAD497D28}" type="parTrans" cxnId="{BE38DB5E-31CC-4B8B-A335-37E39902871A}">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B870AA14-2CB4-4B67-A9DB-E17F5B256BE5}" type="sibTrans" cxnId="{BE38DB5E-31CC-4B8B-A335-37E39902871A}">
      <dgm:prSet/>
      <dgm:spPr/>
      <dgm:t>
        <a:bodyPr/>
        <a:lstStyle/>
        <a:p>
          <a:endParaRPr lang="en-US"/>
        </a:p>
      </dgm:t>
    </dgm:pt>
    <dgm:pt modelId="{542BA05C-AFC5-4656-BB77-18198A7C50E5}">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6">
            <a:lumMod val="75000"/>
          </a:schemeClr>
        </a:solidFill>
        <a:ln>
          <a:solidFill>
            <a:srgbClr val="990033"/>
          </a:solidFill>
        </a:ln>
      </dgm:spPr>
      <dgm:t>
        <a:bodyPr/>
        <a:lstStyle/>
        <a:p>
          <a:r>
            <a:rPr lang="en-US" dirty="0">
              <a:solidFill>
                <a:schemeClr val="tx1"/>
              </a:solidFill>
            </a:rPr>
            <a:t>TGC</a:t>
          </a:r>
        </a:p>
      </dgm:t>
    </dgm:pt>
    <dgm:pt modelId="{636D2C87-F22F-46C1-BC46-11EE55DFD64D}" type="parTrans" cxnId="{170BF0CE-9495-4726-AADF-C6C088D8F860}">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7E262AB1-F11E-4F26-90D0-7A7C6BDB48D1}" type="sibTrans" cxnId="{170BF0CE-9495-4726-AADF-C6C088D8F860}">
      <dgm:prSet/>
      <dgm:spPr/>
      <dgm:t>
        <a:bodyPr/>
        <a:lstStyle/>
        <a:p>
          <a:endParaRPr lang="en-US"/>
        </a:p>
      </dgm:t>
    </dgm:pt>
    <dgm:pt modelId="{AE14B1B5-9474-4E75-8F0E-94969BD43135}">
      <dgm:prSet phldrT="[Text]">
        <dgm:style>
          <a:lnRef idx="2">
            <a:schemeClr val="accent2">
              <a:shade val="50000"/>
            </a:schemeClr>
          </a:lnRef>
          <a:fillRef idx="1">
            <a:schemeClr val="accent2"/>
          </a:fillRef>
          <a:effectRef idx="0">
            <a:schemeClr val="accent2"/>
          </a:effectRef>
          <a:fontRef idx="minor">
            <a:schemeClr val="lt1"/>
          </a:fontRef>
        </dgm:style>
      </dgm:prSet>
      <dgm:spPr>
        <a:solidFill>
          <a:srgbClr val="F7903B"/>
        </a:solidFill>
        <a:ln>
          <a:solidFill>
            <a:srgbClr val="990033"/>
          </a:solidFill>
        </a:ln>
      </dgm:spPr>
      <dgm:t>
        <a:bodyPr/>
        <a:lstStyle/>
        <a:p>
          <a:r>
            <a:rPr lang="en-GB" dirty="0">
              <a:solidFill>
                <a:schemeClr val="tx1"/>
              </a:solidFill>
            </a:rPr>
            <a:t>Routing of fibres bundles and installation of patch panels for BW</a:t>
          </a:r>
          <a:endParaRPr lang="en-US" dirty="0">
            <a:solidFill>
              <a:schemeClr val="tx1"/>
            </a:solidFill>
          </a:endParaRPr>
        </a:p>
      </dgm:t>
    </dgm:pt>
    <dgm:pt modelId="{9CEE0FD9-86BF-48C8-BA15-4705517AAFAE}" type="parTrans" cxnId="{313347EB-3866-4FAD-BFA9-20BCF41DBFCD}">
      <dgm:prSet>
        <dgm:style>
          <a:lnRef idx="1">
            <a:schemeClr val="dk1"/>
          </a:lnRef>
          <a:fillRef idx="0">
            <a:schemeClr val="dk1"/>
          </a:fillRef>
          <a:effectRef idx="0">
            <a:schemeClr val="dk1"/>
          </a:effectRef>
          <a:fontRef idx="minor">
            <a:schemeClr val="tx1"/>
          </a:fontRef>
        </dgm:style>
      </dgm:prSet>
      <dgm:spPr>
        <a:ln/>
      </dgm:spPr>
      <dgm:t>
        <a:bodyPr/>
        <a:lstStyle/>
        <a:p>
          <a:endParaRPr lang="en-US"/>
        </a:p>
      </dgm:t>
    </dgm:pt>
    <dgm:pt modelId="{AA029ED5-DB09-4C8B-BE1C-F8D543D6C9EB}" type="sibTrans" cxnId="{313347EB-3866-4FAD-BFA9-20BCF41DBFCD}">
      <dgm:prSet/>
      <dgm:spPr/>
      <dgm:t>
        <a:bodyPr/>
        <a:lstStyle/>
        <a:p>
          <a:endParaRPr lang="en-US"/>
        </a:p>
      </dgm:t>
    </dgm:pt>
    <dgm:pt modelId="{22D07632-7B8C-48A1-AE6C-5FA388BCCBE3}">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00B050"/>
            </a:gs>
            <a:gs pos="80000">
              <a:schemeClr val="accent3">
                <a:shade val="93000"/>
                <a:satMod val="130000"/>
              </a:schemeClr>
            </a:gs>
            <a:gs pos="100000">
              <a:srgbClr val="92D050"/>
            </a:gs>
          </a:gsLst>
        </a:gradFill>
      </dgm:spPr>
      <dgm:t>
        <a:bodyPr/>
        <a:lstStyle/>
        <a:p>
          <a:r>
            <a:rPr lang="en-US" dirty="0">
              <a:solidFill>
                <a:schemeClr val="tx1"/>
              </a:solidFill>
            </a:rPr>
            <a:t>Tile</a:t>
          </a:r>
          <a:endParaRPr lang="en-US" dirty="0"/>
        </a:p>
      </dgm:t>
    </dgm:pt>
    <dgm:pt modelId="{7242716A-3A4B-4D0E-8148-F7EFC745370C}" type="sibTrans" cxnId="{4B872CDF-3002-4012-A567-CA7C1728A14B}">
      <dgm:prSet/>
      <dgm:spPr/>
      <dgm:t>
        <a:bodyPr/>
        <a:lstStyle/>
        <a:p>
          <a:endParaRPr lang="en-US"/>
        </a:p>
      </dgm:t>
    </dgm:pt>
    <dgm:pt modelId="{F920043E-3E9C-437C-93A5-3B5F9D0E593E}" type="parTrans" cxnId="{4B872CDF-3002-4012-A567-CA7C1728A14B}">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19805AA-5BBE-440B-8A94-1DEEE158E637}">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0000FF"/>
            </a:gs>
            <a:gs pos="80000">
              <a:srgbClr val="00B0F0"/>
            </a:gs>
            <a:gs pos="100000">
              <a:srgbClr val="00FFFF"/>
            </a:gs>
          </a:gsLst>
        </a:gradFill>
      </dgm:spPr>
      <dgm:t>
        <a:bodyPr/>
        <a:lstStyle/>
        <a:p>
          <a:r>
            <a:rPr lang="en-US" dirty="0">
              <a:solidFill>
                <a:schemeClr val="tx1"/>
              </a:solidFill>
            </a:rPr>
            <a:t>HGTD</a:t>
          </a:r>
        </a:p>
      </dgm:t>
    </dgm:pt>
    <dgm:pt modelId="{B8BE3057-C49F-4D71-B0DB-44BDB4673779}" type="parTrans" cxnId="{F1FA5DE5-3AF1-42DB-8C9D-D27A614A075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B3B7FD5C-C3DE-4B54-8E6A-CB7C767318CE}" type="sibTrans" cxnId="{F1FA5DE5-3AF1-42DB-8C9D-D27A614A0751}">
      <dgm:prSet/>
      <dgm:spPr/>
      <dgm:t>
        <a:bodyPr/>
        <a:lstStyle/>
        <a:p>
          <a:endParaRPr lang="en-US"/>
        </a:p>
      </dgm:t>
    </dgm:pt>
    <dgm:pt modelId="{55C72526-4B9D-43CF-B478-8606B7DA6C15}">
      <dgm:prSet phldrT="[Text]">
        <dgm:style>
          <a:lnRef idx="2">
            <a:schemeClr val="accent5">
              <a:shade val="50000"/>
            </a:schemeClr>
          </a:lnRef>
          <a:fillRef idx="1">
            <a:schemeClr val="accent5"/>
          </a:fillRef>
          <a:effectRef idx="0">
            <a:schemeClr val="accent5"/>
          </a:effectRef>
          <a:fontRef idx="minor">
            <a:schemeClr val="lt1"/>
          </a:fontRef>
        </dgm:style>
      </dgm:prSet>
      <dgm:spPr>
        <a:solidFill>
          <a:schemeClr val="tx2">
            <a:lumMod val="60000"/>
            <a:lumOff val="40000"/>
          </a:schemeClr>
        </a:solidFill>
        <a:ln>
          <a:solidFill>
            <a:srgbClr val="0000FF"/>
          </a:solidFill>
        </a:ln>
      </dgm:spPr>
      <dgm:t>
        <a:bodyPr/>
        <a:lstStyle/>
        <a:p>
          <a:r>
            <a:rPr lang="en-US" dirty="0">
              <a:solidFill>
                <a:schemeClr val="tx1"/>
              </a:solidFill>
            </a:rPr>
            <a:t>Routing all services for this new detector</a:t>
          </a:r>
        </a:p>
      </dgm:t>
    </dgm:pt>
    <dgm:pt modelId="{D9F438A2-FBB4-4EFD-9F70-1EFAC359CC06}" type="parTrans" cxnId="{259DD3ED-D685-4CF5-8401-9B40C7AE5D06}">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27BE947-C854-4B6B-800C-7582C9EBA190}" type="sibTrans" cxnId="{259DD3ED-D685-4CF5-8401-9B40C7AE5D06}">
      <dgm:prSet/>
      <dgm:spPr/>
      <dgm:t>
        <a:bodyPr/>
        <a:lstStyle/>
        <a:p>
          <a:endParaRPr lang="en-US"/>
        </a:p>
      </dgm:t>
    </dgm:pt>
    <dgm:pt modelId="{AD0421F2-AE8B-4230-A6AA-757282EA25A6}">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dgm:spPr>
      <dgm:t>
        <a:bodyPr/>
        <a:lstStyle/>
        <a:p>
          <a:r>
            <a:rPr lang="en-GB" dirty="0">
              <a:solidFill>
                <a:schemeClr val="tx1"/>
              </a:solidFill>
            </a:rPr>
            <a:t>Replace all current Tile trigger cables, with optical fibres</a:t>
          </a:r>
          <a:endParaRPr lang="en-US" dirty="0">
            <a:solidFill>
              <a:schemeClr val="tx1"/>
            </a:solidFill>
          </a:endParaRPr>
        </a:p>
      </dgm:t>
    </dgm:pt>
    <dgm:pt modelId="{D4BC0771-8AE8-4F4A-A08E-538C8A5FFB0F}" type="sibTrans" cxnId="{DE525BC1-52DD-4BFE-B388-EAABA1A1D7BE}">
      <dgm:prSet/>
      <dgm:spPr/>
      <dgm:t>
        <a:bodyPr/>
        <a:lstStyle/>
        <a:p>
          <a:endParaRPr lang="en-US"/>
        </a:p>
      </dgm:t>
    </dgm:pt>
    <dgm:pt modelId="{2CD8AD17-21E1-41B5-8E6E-26DE44CBE3C0}" type="parTrans" cxnId="{DE525BC1-52DD-4BFE-B388-EAABA1A1D7B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98DC5421-2DAD-453E-9A6D-A10CC9608FDB}">
      <dgm:prSet phldrT="[Text]">
        <dgm:style>
          <a:lnRef idx="2">
            <a:schemeClr val="dk1">
              <a:shade val="50000"/>
            </a:schemeClr>
          </a:lnRef>
          <a:fillRef idx="1">
            <a:schemeClr val="dk1"/>
          </a:fillRef>
          <a:effectRef idx="0">
            <a:schemeClr val="dk1"/>
          </a:effectRef>
          <a:fontRef idx="minor">
            <a:schemeClr val="lt1"/>
          </a:fontRef>
        </dgm:style>
      </dgm:prSet>
      <dgm:spPr>
        <a:solidFill>
          <a:srgbClr val="FF99FF"/>
        </a:solidFill>
        <a:ln>
          <a:solidFill>
            <a:srgbClr val="FF00FF"/>
          </a:solidFill>
        </a:ln>
      </dgm:spPr>
      <dgm:t>
        <a:bodyPr/>
        <a:lstStyle/>
        <a:p>
          <a:pPr>
            <a:buFont typeface="Arial" panose="020B0604020202020204" pitchFamily="34" charset="0"/>
            <a:buChar char="–"/>
          </a:pPr>
          <a:r>
            <a:rPr lang="en-US" dirty="0">
              <a:solidFill>
                <a:schemeClr val="tx1"/>
              </a:solidFill>
            </a:rPr>
            <a:t>Replacement of analog signal cables from TANXs to USA15</a:t>
          </a:r>
        </a:p>
      </dgm:t>
    </dgm:pt>
    <dgm:pt modelId="{7C0001FF-EDB5-4042-9434-07029BFE9CD9}" type="sibTrans" cxnId="{FE9255A9-377D-4141-A145-03D4DC6CB157}">
      <dgm:prSet/>
      <dgm:spPr/>
      <dgm:t>
        <a:bodyPr/>
        <a:lstStyle/>
        <a:p>
          <a:endParaRPr lang="en-US"/>
        </a:p>
      </dgm:t>
    </dgm:pt>
    <dgm:pt modelId="{6A6AAC2F-650F-4FB3-9CF1-3ED18D5AC594}" type="parTrans" cxnId="{FE9255A9-377D-4141-A145-03D4DC6CB157}">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9CBB9B84-C8B6-4F01-AEC4-18CBF995D08C}">
      <dgm:prSet phldrT="[Text]">
        <dgm:style>
          <a:lnRef idx="2">
            <a:schemeClr val="dk1">
              <a:shade val="50000"/>
            </a:schemeClr>
          </a:lnRef>
          <a:fillRef idx="1">
            <a:schemeClr val="dk1"/>
          </a:fillRef>
          <a:effectRef idx="0">
            <a:schemeClr val="dk1"/>
          </a:effectRef>
          <a:fontRef idx="minor">
            <a:schemeClr val="lt1"/>
          </a:fontRef>
        </dgm:style>
      </dgm:prSet>
      <dgm:spPr>
        <a:solidFill>
          <a:srgbClr val="FF99FF"/>
        </a:solidFill>
        <a:ln>
          <a:solidFill>
            <a:srgbClr val="FF00FF"/>
          </a:solidFill>
        </a:ln>
      </dgm:spPr>
      <dgm:t>
        <a:bodyPr/>
        <a:lstStyle/>
        <a:p>
          <a:r>
            <a:rPr lang="en-US" dirty="0">
              <a:solidFill>
                <a:schemeClr val="tx1"/>
              </a:solidFill>
            </a:rPr>
            <a:t>Installation of additional air-core cables</a:t>
          </a:r>
        </a:p>
      </dgm:t>
    </dgm:pt>
    <dgm:pt modelId="{D29AAE76-6582-4943-8DA9-0F3E212F23A3}" type="sibTrans" cxnId="{8018B90A-AB35-496D-8D61-72A2706ABA81}">
      <dgm:prSet/>
      <dgm:spPr/>
      <dgm:t>
        <a:bodyPr/>
        <a:lstStyle/>
        <a:p>
          <a:endParaRPr lang="en-US"/>
        </a:p>
      </dgm:t>
    </dgm:pt>
    <dgm:pt modelId="{9AF57128-B5C4-4B06-B5E1-93D7F14EC2A2}" type="parTrans" cxnId="{8018B90A-AB35-496D-8D61-72A2706ABA8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E9FA50DC-46F2-4275-B404-45CED2FC312B}">
      <dgm:prSet custT="1">
        <dgm:style>
          <a:lnRef idx="0">
            <a:schemeClr val="accent2"/>
          </a:lnRef>
          <a:fillRef idx="3">
            <a:schemeClr val="accent2"/>
          </a:fillRef>
          <a:effectRef idx="3">
            <a:schemeClr val="accent2"/>
          </a:effectRef>
          <a:fontRef idx="minor">
            <a:schemeClr val="lt1"/>
          </a:fontRef>
        </dgm:style>
      </dgm:prSet>
      <dgm:spPr>
        <a:solidFill>
          <a:schemeClr val="bg1">
            <a:lumMod val="75000"/>
          </a:schemeClr>
        </a:solidFill>
        <a:ln/>
      </dgm:spPr>
      <dgm:t>
        <a:bodyPr/>
        <a:lstStyle/>
        <a:p>
          <a:pPr marL="0" lvl="0" indent="0" algn="ctr" defTabSz="311150">
            <a:lnSpc>
              <a:spcPct val="90000"/>
            </a:lnSpc>
            <a:spcBef>
              <a:spcPct val="0"/>
            </a:spcBef>
            <a:spcAft>
              <a:spcPct val="35000"/>
            </a:spcAft>
          </a:pPr>
          <a:r>
            <a:rPr lang="en-US" sz="700" kern="1200" dirty="0">
              <a:solidFill>
                <a:schemeClr val="tx1"/>
              </a:solidFill>
            </a:rPr>
            <a:t>Others</a:t>
          </a:r>
          <a:endParaRPr lang="en-GB" sz="700" kern="1200" dirty="0">
            <a:solidFill>
              <a:prstClr val="black"/>
            </a:solidFill>
            <a:latin typeface="Calibri"/>
            <a:ea typeface="+mn-ea"/>
            <a:cs typeface="+mn-cs"/>
          </a:endParaRPr>
        </a:p>
      </dgm:t>
    </dgm:pt>
    <dgm:pt modelId="{9B73A42E-CB87-4C35-A8C2-064EEB5CB438}" type="parTrans" cxnId="{D9B0312A-82DC-431C-866E-34B7462D7B3B}">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BBDDE42D-3FBA-40F7-9672-0F323F0BF61A}" type="sibTrans" cxnId="{D9B0312A-82DC-431C-866E-34B7462D7B3B}">
      <dgm:prSet/>
      <dgm:spPr/>
      <dgm:t>
        <a:bodyPr/>
        <a:lstStyle/>
        <a:p>
          <a:endParaRPr lang="en-GB"/>
        </a:p>
      </dgm:t>
    </dgm:pt>
    <dgm:pt modelId="{A27EA5B7-6AD9-4534-9E36-2909F5EECC91}">
      <dgm:prSet custT="1">
        <dgm:style>
          <a:lnRef idx="2">
            <a:schemeClr val="dk1">
              <a:shade val="50000"/>
            </a:schemeClr>
          </a:lnRef>
          <a:fillRef idx="1">
            <a:schemeClr val="dk1"/>
          </a:fillRef>
          <a:effectRef idx="0">
            <a:schemeClr val="dk1"/>
          </a:effectRef>
          <a:fontRef idx="minor">
            <a:schemeClr val="lt1"/>
          </a:fontRef>
        </dgm:style>
      </dgm:prSet>
      <dgm:spPr>
        <a:solidFill>
          <a:schemeClr val="bg1">
            <a:lumMod val="75000"/>
          </a:schemeClr>
        </a:solidFill>
        <a:ln/>
      </dgm:spPr>
      <dgm:t>
        <a:bodyPr/>
        <a:lstStyle/>
        <a:p>
          <a:pPr marL="0" lvl="0" indent="0" algn="ctr" defTabSz="311150">
            <a:lnSpc>
              <a:spcPct val="90000"/>
            </a:lnSpc>
            <a:spcBef>
              <a:spcPct val="0"/>
            </a:spcBef>
            <a:spcAft>
              <a:spcPct val="35000"/>
            </a:spcAft>
          </a:pPr>
          <a:r>
            <a:rPr lang="en-GB" sz="700" b="0" kern="1200" dirty="0">
              <a:solidFill>
                <a:schemeClr val="tx1"/>
              </a:solidFill>
            </a:rPr>
            <a:t>Lucid</a:t>
          </a:r>
          <a:r>
            <a:rPr lang="en-US" sz="700" b="0" kern="1200" dirty="0">
              <a:solidFill>
                <a:schemeClr val="tx1"/>
              </a:solidFill>
            </a:rPr>
            <a:t>?</a:t>
          </a:r>
          <a:endParaRPr lang="en-GB" sz="700" b="0" kern="1200" dirty="0">
            <a:solidFill>
              <a:schemeClr val="tx1"/>
            </a:solidFill>
            <a:latin typeface="Calibri"/>
            <a:ea typeface="+mn-ea"/>
            <a:cs typeface="+mn-cs"/>
          </a:endParaRPr>
        </a:p>
      </dgm:t>
    </dgm:pt>
    <dgm:pt modelId="{1965CE42-69EA-4A81-9F78-6E2899CBEC35}" type="parTrans" cxnId="{6E0861A3-06A3-4705-BEA8-BC7C165DD8F0}">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84B471A3-9078-4853-8933-4876AB07CBCD}" type="sibTrans" cxnId="{6E0861A3-06A3-4705-BEA8-BC7C165DD8F0}">
      <dgm:prSet/>
      <dgm:spPr/>
      <dgm:t>
        <a:bodyPr/>
        <a:lstStyle/>
        <a:p>
          <a:endParaRPr lang="en-GB"/>
        </a:p>
      </dgm:t>
    </dgm:pt>
    <dgm:pt modelId="{1D6DC855-8C90-47A0-93ED-12B142547189}">
      <dgm:prSet/>
      <dgm:spPr>
        <a:solidFill>
          <a:schemeClr val="bg1">
            <a:lumMod val="75000"/>
          </a:schemeClr>
        </a:solidFill>
        <a:ln>
          <a:solidFill>
            <a:schemeClr val="tx1"/>
          </a:solidFill>
        </a:ln>
      </dgm:spPr>
      <dgm:t>
        <a:bodyPr/>
        <a:lstStyle/>
        <a:p>
          <a:r>
            <a:rPr lang="en-GB" b="0" dirty="0">
              <a:solidFill>
                <a:schemeClr val="tx1"/>
              </a:solidFill>
            </a:rPr>
            <a:t>Alpha?</a:t>
          </a:r>
          <a:endParaRPr lang="en-GB" dirty="0"/>
        </a:p>
      </dgm:t>
    </dgm:pt>
    <dgm:pt modelId="{C9DC346D-1F4A-42E7-861A-2B8709233F8B}" type="parTrans" cxnId="{259B968A-9A2C-4171-8839-51FF3B20B145}">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C83E5807-E8C4-4FFA-9096-84B114F9F8BA}" type="sibTrans" cxnId="{259B968A-9A2C-4171-8839-51FF3B20B145}">
      <dgm:prSet/>
      <dgm:spPr/>
      <dgm:t>
        <a:bodyPr/>
        <a:lstStyle/>
        <a:p>
          <a:endParaRPr lang="en-GB"/>
        </a:p>
      </dgm:t>
    </dgm:pt>
    <dgm:pt modelId="{5CE46678-1609-4F21-AE99-39994797765C}">
      <dgm:prSet/>
      <dgm:spPr>
        <a:solidFill>
          <a:schemeClr val="bg1">
            <a:lumMod val="75000"/>
          </a:schemeClr>
        </a:solidFill>
        <a:ln>
          <a:solidFill>
            <a:schemeClr val="tx1"/>
          </a:solidFill>
        </a:ln>
      </dgm:spPr>
      <dgm:t>
        <a:bodyPr/>
        <a:lstStyle/>
        <a:p>
          <a:r>
            <a:rPr lang="en-GB" b="0" dirty="0">
              <a:solidFill>
                <a:schemeClr val="tx1"/>
              </a:solidFill>
            </a:rPr>
            <a:t>L1 Calo,?</a:t>
          </a:r>
          <a:endParaRPr lang="en-GB" dirty="0"/>
        </a:p>
      </dgm:t>
    </dgm:pt>
    <dgm:pt modelId="{1C6F7C68-81A1-4FC5-82E8-6F447363A22F}" type="parTrans" cxnId="{4933E075-34FF-4A02-AE57-06BC48F6E42D}">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9ED6DC43-66FD-4370-9D60-2F7878A7D205}" type="sibTrans" cxnId="{4933E075-34FF-4A02-AE57-06BC48F6E42D}">
      <dgm:prSet/>
      <dgm:spPr/>
      <dgm:t>
        <a:bodyPr/>
        <a:lstStyle/>
        <a:p>
          <a:endParaRPr lang="en-GB"/>
        </a:p>
      </dgm:t>
    </dgm:pt>
    <dgm:pt modelId="{5242F0C9-A192-47D8-A660-C526D8C64ACF}">
      <dgm:prSet/>
      <dgm:spPr>
        <a:solidFill>
          <a:schemeClr val="bg1">
            <a:lumMod val="75000"/>
          </a:schemeClr>
        </a:solidFill>
        <a:ln>
          <a:solidFill>
            <a:schemeClr val="tx1"/>
          </a:solidFill>
        </a:ln>
      </dgm:spPr>
      <dgm:t>
        <a:bodyPr/>
        <a:lstStyle/>
        <a:p>
          <a:r>
            <a:rPr lang="en-GB" b="0" dirty="0">
              <a:solidFill>
                <a:schemeClr val="tx1"/>
              </a:solidFill>
            </a:rPr>
            <a:t>Magnets?</a:t>
          </a:r>
          <a:endParaRPr lang="en-GB" dirty="0"/>
        </a:p>
      </dgm:t>
    </dgm:pt>
    <dgm:pt modelId="{FFF55820-C628-483F-8D99-B27FADFF5036}" type="parTrans" cxnId="{14FFA117-E5E0-4559-AD70-CDFDC5DCF624}">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6FB5C250-06AD-4BCB-850C-6C4456E717B0}" type="sibTrans" cxnId="{14FFA117-E5E0-4559-AD70-CDFDC5DCF624}">
      <dgm:prSet/>
      <dgm:spPr/>
      <dgm:t>
        <a:bodyPr/>
        <a:lstStyle/>
        <a:p>
          <a:endParaRPr lang="en-GB"/>
        </a:p>
      </dgm:t>
    </dgm:pt>
    <dgm:pt modelId="{5BD30C1F-22F5-4B44-B0F7-9B27F956BDC9}">
      <dgm:prSet/>
      <dgm:spPr>
        <a:solidFill>
          <a:schemeClr val="bg1">
            <a:lumMod val="75000"/>
          </a:schemeClr>
        </a:solidFill>
        <a:ln>
          <a:solidFill>
            <a:schemeClr val="tx1"/>
          </a:solidFill>
        </a:ln>
      </dgm:spPr>
      <dgm:t>
        <a:bodyPr/>
        <a:lstStyle/>
        <a:p>
          <a:r>
            <a:rPr lang="en-GB" b="0" dirty="0">
              <a:solidFill>
                <a:schemeClr val="tx1"/>
              </a:solidFill>
            </a:rPr>
            <a:t>TDAQ?</a:t>
          </a:r>
          <a:endParaRPr lang="en-GB" dirty="0"/>
        </a:p>
      </dgm:t>
    </dgm:pt>
    <dgm:pt modelId="{760CA288-BD6A-45EF-8B58-27E699BE279C}" type="parTrans" cxnId="{2AFFD5F5-5266-43A4-AB3D-D746E7BFDA97}">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EE197405-3CCC-4A85-A81E-C508AD3E7ACA}" type="sibTrans" cxnId="{2AFFD5F5-5266-43A4-AB3D-D746E7BFDA97}">
      <dgm:prSet/>
      <dgm:spPr/>
      <dgm:t>
        <a:bodyPr/>
        <a:lstStyle/>
        <a:p>
          <a:endParaRPr lang="en-GB"/>
        </a:p>
      </dgm:t>
    </dgm:pt>
    <dgm:pt modelId="{4CE0A5AE-679D-421F-A46F-6EA6AE391F5C}">
      <dgm:prSet/>
      <dgm:spPr>
        <a:solidFill>
          <a:schemeClr val="bg1">
            <a:lumMod val="75000"/>
          </a:schemeClr>
        </a:solidFill>
        <a:ln>
          <a:solidFill>
            <a:schemeClr val="tx1"/>
          </a:solidFill>
        </a:ln>
      </dgm:spPr>
      <dgm:t>
        <a:bodyPr/>
        <a:lstStyle/>
        <a:p>
          <a:r>
            <a:rPr lang="en-GB" b="0" dirty="0">
              <a:solidFill>
                <a:schemeClr val="tx1"/>
              </a:solidFill>
            </a:rPr>
            <a:t>Network?</a:t>
          </a:r>
          <a:endParaRPr lang="en-GB" dirty="0"/>
        </a:p>
      </dgm:t>
    </dgm:pt>
    <dgm:pt modelId="{62AC0965-3BD2-4DB8-994F-6A8F625AC2ED}" type="parTrans" cxnId="{8CC96ED4-ACBC-4BCF-827B-00F1E7A9D4EF}">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FDC0D3CB-BD6E-4089-8B14-108378EF2EFB}" type="sibTrans" cxnId="{8CC96ED4-ACBC-4BCF-827B-00F1E7A9D4EF}">
      <dgm:prSet/>
      <dgm:spPr/>
      <dgm:t>
        <a:bodyPr/>
        <a:lstStyle/>
        <a:p>
          <a:endParaRPr lang="en-GB"/>
        </a:p>
      </dgm:t>
    </dgm:pt>
    <dgm:pt modelId="{06858586-BA57-4C98-8E7F-613C65F52DE6}">
      <dgm:prSet custT="1"/>
      <dgm:spPr>
        <a:solidFill>
          <a:srgbClr val="00B0F0"/>
        </a:solidFill>
        <a:ln w="25400" cap="flat" cmpd="sng" algn="ctr">
          <a:solidFill>
            <a:srgbClr val="0070C0"/>
          </a:solidFill>
          <a:prstDash val="solid"/>
        </a:ln>
        <a:effectLst/>
      </dgm:spPr>
      <dgm:t>
        <a:bodyPr spcFirstLastPara="0" vert="horz" wrap="square" lIns="4445" tIns="4445" rIns="4445" bIns="4445" numCol="1" spcCol="1270" anchor="ctr" anchorCtr="0"/>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Installation of new cables for Strips</a:t>
          </a:r>
          <a:endParaRPr lang="en-GB" sz="700" kern="1200" dirty="0">
            <a:solidFill>
              <a:prstClr val="black"/>
            </a:solidFill>
            <a:latin typeface="Calibri"/>
            <a:ea typeface="+mn-ea"/>
            <a:cs typeface="+mn-cs"/>
          </a:endParaRPr>
        </a:p>
      </dgm:t>
    </dgm:pt>
    <dgm:pt modelId="{429A889E-C315-4C2E-B2AF-4E15302EC619}" type="parTrans" cxnId="{5A98C016-6A1C-482A-8D0D-915C541244DC}">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EF51950C-DA40-444C-9442-CF9BC56D5493}" type="sibTrans" cxnId="{5A98C016-6A1C-482A-8D0D-915C541244DC}">
      <dgm:prSet/>
      <dgm:spPr/>
      <dgm:t>
        <a:bodyPr/>
        <a:lstStyle/>
        <a:p>
          <a:endParaRPr lang="en-GB"/>
        </a:p>
      </dgm:t>
    </dgm:pt>
    <dgm:pt modelId="{17970DEF-59A0-4FF8-9152-2AFD3F295440}">
      <dgm:prSe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a:ln/>
      </dgm:spPr>
      <dgm:t>
        <a:bodyPr spcFirstLastPara="0" vert="horz" wrap="square" lIns="4445" tIns="4445" rIns="4445" bIns="4445" numCol="1" spcCol="1270" anchor="ctr" anchorCtr="0"/>
        <a:lstStyle/>
        <a:p>
          <a:pPr>
            <a:buNone/>
          </a:pPr>
          <a:r>
            <a:rPr lang="en-GB" dirty="0">
              <a:solidFill>
                <a:prstClr val="black"/>
              </a:solidFill>
              <a:latin typeface="Calibri"/>
              <a:ea typeface="+mn-ea"/>
              <a:cs typeface="+mn-cs"/>
            </a:rPr>
            <a:t>Install needed cables for Cs system</a:t>
          </a:r>
          <a:endParaRPr lang="en-GB" dirty="0"/>
        </a:p>
      </dgm:t>
    </dgm:pt>
    <dgm:pt modelId="{38D0EA23-6F05-4EDD-A6B3-952B9052CAFC}" type="parTrans" cxnId="{33544AB2-208A-4799-9E43-587AC3A8AB3A}">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85544DFD-A4F8-4BAA-8023-E2621EB1115D}" type="sibTrans" cxnId="{33544AB2-208A-4799-9E43-587AC3A8AB3A}">
      <dgm:prSet/>
      <dgm:spPr/>
      <dgm:t>
        <a:bodyPr/>
        <a:lstStyle/>
        <a:p>
          <a:endParaRPr lang="en-GB"/>
        </a:p>
      </dgm:t>
    </dgm:pt>
    <dgm:pt modelId="{1C066382-C98E-4ADB-8BEA-EE66F58A5EF9}">
      <dgm:prSet>
        <dgm:style>
          <a:lnRef idx="2">
            <a:schemeClr val="accent2">
              <a:shade val="50000"/>
            </a:schemeClr>
          </a:lnRef>
          <a:fillRef idx="1">
            <a:schemeClr val="accent2"/>
          </a:fillRef>
          <a:effectRef idx="0">
            <a:schemeClr val="accent2"/>
          </a:effectRef>
          <a:fontRef idx="minor">
            <a:schemeClr val="lt1"/>
          </a:fontRef>
        </dgm:style>
      </dgm:prSet>
      <dgm:spPr>
        <a:solidFill>
          <a:srgbClr val="F7903B"/>
        </a:solidFill>
        <a:ln/>
      </dgm:spPr>
      <dgm:t>
        <a:bodyPr spcFirstLastPara="0" vert="horz" wrap="square" lIns="4445" tIns="4445" rIns="4445" bIns="4445" numCol="1" spcCol="1270" anchor="ctr" anchorCtr="0"/>
        <a:lstStyle/>
        <a:p>
          <a:pPr>
            <a:buNone/>
          </a:pPr>
          <a:r>
            <a:rPr lang="en-GB">
              <a:solidFill>
                <a:schemeClr val="tx1"/>
              </a:solidFill>
            </a:rPr>
            <a:t>Routing of fibres bundles and power and control cables for EIL4</a:t>
          </a:r>
          <a:endParaRPr lang="en-GB"/>
        </a:p>
      </dgm:t>
    </dgm:pt>
    <dgm:pt modelId="{865A23D5-9DA9-4B66-8DB2-F34A795B3365}" type="parTrans" cxnId="{468EBCA9-2A56-421F-B702-A8E4F8A30696}">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A39ECAFF-EEFE-48B1-A749-BED24E49EC88}" type="sibTrans" cxnId="{468EBCA9-2A56-421F-B702-A8E4F8A30696}">
      <dgm:prSet/>
      <dgm:spPr/>
      <dgm:t>
        <a:bodyPr/>
        <a:lstStyle/>
        <a:p>
          <a:endParaRPr lang="en-GB"/>
        </a:p>
      </dgm:t>
    </dgm:pt>
    <dgm:pt modelId="{EECA0523-E0A1-4861-B676-1A680CEF277D}" type="pres">
      <dgm:prSet presAssocID="{EB4BBB14-26F8-4B5C-80B0-FB5CCFC22A11}" presName="hierChild1" presStyleCnt="0">
        <dgm:presLayoutVars>
          <dgm:orgChart val="1"/>
          <dgm:chPref val="1"/>
          <dgm:dir/>
          <dgm:animOne val="branch"/>
          <dgm:animLvl val="lvl"/>
          <dgm:resizeHandles/>
        </dgm:presLayoutVars>
      </dgm:prSet>
      <dgm:spPr/>
    </dgm:pt>
    <dgm:pt modelId="{D423BA56-7A8B-4FCC-9DA1-5B04D99F8D7E}" type="pres">
      <dgm:prSet presAssocID="{7524F8A5-FC35-4CAB-BAC8-D67AAD0EFB9B}" presName="hierRoot1" presStyleCnt="0">
        <dgm:presLayoutVars>
          <dgm:hierBranch val="init"/>
        </dgm:presLayoutVars>
      </dgm:prSet>
      <dgm:spPr/>
    </dgm:pt>
    <dgm:pt modelId="{324D914B-F14B-4B63-822E-8FE0C19BFB23}" type="pres">
      <dgm:prSet presAssocID="{7524F8A5-FC35-4CAB-BAC8-D67AAD0EFB9B}" presName="rootComposite1" presStyleCnt="0"/>
      <dgm:spPr/>
    </dgm:pt>
    <dgm:pt modelId="{E6C9E1E5-36B2-41DE-84C0-816CCCD6B78C}" type="pres">
      <dgm:prSet presAssocID="{7524F8A5-FC35-4CAB-BAC8-D67AAD0EFB9B}" presName="rootText1" presStyleLbl="node0" presStyleIdx="0" presStyleCnt="1">
        <dgm:presLayoutVars>
          <dgm:chPref val="3"/>
        </dgm:presLayoutVars>
      </dgm:prSet>
      <dgm:spPr/>
    </dgm:pt>
    <dgm:pt modelId="{A625C029-DBB6-4205-9D83-F2B9A0190D57}" type="pres">
      <dgm:prSet presAssocID="{7524F8A5-FC35-4CAB-BAC8-D67AAD0EFB9B}" presName="rootConnector1" presStyleLbl="node1" presStyleIdx="0" presStyleCnt="0"/>
      <dgm:spPr/>
    </dgm:pt>
    <dgm:pt modelId="{8BC6E34B-CDF0-4567-AC55-6D770A0332EE}" type="pres">
      <dgm:prSet presAssocID="{7524F8A5-FC35-4CAB-BAC8-D67AAD0EFB9B}" presName="hierChild2" presStyleCnt="0"/>
      <dgm:spPr/>
    </dgm:pt>
    <dgm:pt modelId="{C041665F-7C04-40F5-8023-0661B28D7E3F}" type="pres">
      <dgm:prSet presAssocID="{27B99A76-2438-4771-921B-1ED3B2A4EB84}" presName="Name37" presStyleLbl="parChTrans1D2" presStyleIdx="0" presStyleCnt="7"/>
      <dgm:spPr/>
    </dgm:pt>
    <dgm:pt modelId="{FFEA2B41-E159-4135-8A1F-B8D41DD0BD3B}" type="pres">
      <dgm:prSet presAssocID="{58151A5E-771D-4A29-8A75-D7EE2DD45F63}" presName="hierRoot2" presStyleCnt="0">
        <dgm:presLayoutVars>
          <dgm:hierBranch val="init"/>
        </dgm:presLayoutVars>
      </dgm:prSet>
      <dgm:spPr/>
    </dgm:pt>
    <dgm:pt modelId="{17897145-0D8E-420B-A019-B77C3CFB4543}" type="pres">
      <dgm:prSet presAssocID="{58151A5E-771D-4A29-8A75-D7EE2DD45F63}" presName="rootComposite" presStyleCnt="0"/>
      <dgm:spPr/>
    </dgm:pt>
    <dgm:pt modelId="{B42A0107-BED6-4334-9380-BBC60FF9C771}" type="pres">
      <dgm:prSet presAssocID="{58151A5E-771D-4A29-8A75-D7EE2DD45F63}" presName="rootText" presStyleLbl="node2" presStyleIdx="0" presStyleCnt="7">
        <dgm:presLayoutVars>
          <dgm:chPref val="3"/>
        </dgm:presLayoutVars>
      </dgm:prSet>
      <dgm:spPr/>
    </dgm:pt>
    <dgm:pt modelId="{FF692EDC-54DB-458C-9533-1AE87C5BB0B2}" type="pres">
      <dgm:prSet presAssocID="{58151A5E-771D-4A29-8A75-D7EE2DD45F63}" presName="rootConnector" presStyleLbl="node2" presStyleIdx="0" presStyleCnt="7"/>
      <dgm:spPr/>
    </dgm:pt>
    <dgm:pt modelId="{AF47DFC8-25FF-4EC4-935F-E3B7D985ED36}" type="pres">
      <dgm:prSet presAssocID="{58151A5E-771D-4A29-8A75-D7EE2DD45F63}" presName="hierChild4" presStyleCnt="0"/>
      <dgm:spPr/>
    </dgm:pt>
    <dgm:pt modelId="{C961386C-5BEF-42B1-9455-F2B64F236054}" type="pres">
      <dgm:prSet presAssocID="{03B5E72D-4D6D-4C56-A3B8-294FFA1F6775}" presName="Name37" presStyleLbl="parChTrans1D3" presStyleIdx="0" presStyleCnt="20"/>
      <dgm:spPr/>
    </dgm:pt>
    <dgm:pt modelId="{D17453B1-965D-49AF-A1C6-333285CB0186}" type="pres">
      <dgm:prSet presAssocID="{A6007E50-848C-4388-AF71-F87B9425598A}" presName="hierRoot2" presStyleCnt="0">
        <dgm:presLayoutVars>
          <dgm:hierBranch val="init"/>
        </dgm:presLayoutVars>
      </dgm:prSet>
      <dgm:spPr/>
    </dgm:pt>
    <dgm:pt modelId="{394AF382-5345-431A-A747-24C0CAB17B2F}" type="pres">
      <dgm:prSet presAssocID="{A6007E50-848C-4388-AF71-F87B9425598A}" presName="rootComposite" presStyleCnt="0"/>
      <dgm:spPr/>
    </dgm:pt>
    <dgm:pt modelId="{4AC3CABE-E9BA-41D1-B7A1-0850CCAEB5EE}" type="pres">
      <dgm:prSet presAssocID="{A6007E50-848C-4388-AF71-F87B9425598A}" presName="rootText" presStyleLbl="node3" presStyleIdx="0" presStyleCnt="20">
        <dgm:presLayoutVars>
          <dgm:chPref val="3"/>
        </dgm:presLayoutVars>
      </dgm:prSet>
      <dgm:spPr/>
    </dgm:pt>
    <dgm:pt modelId="{B3B2E4E1-4417-463F-A776-86B76BB0D572}" type="pres">
      <dgm:prSet presAssocID="{A6007E50-848C-4388-AF71-F87B9425598A}" presName="rootConnector" presStyleLbl="node3" presStyleIdx="0" presStyleCnt="20"/>
      <dgm:spPr/>
    </dgm:pt>
    <dgm:pt modelId="{4E959E26-4952-44C1-961C-D8D0FE485724}" type="pres">
      <dgm:prSet presAssocID="{A6007E50-848C-4388-AF71-F87B9425598A}" presName="hierChild4" presStyleCnt="0"/>
      <dgm:spPr/>
    </dgm:pt>
    <dgm:pt modelId="{2448B816-CB9D-46A2-815E-426D956BE6B5}" type="pres">
      <dgm:prSet presAssocID="{3DB81296-C883-4C10-8141-A8993E75454A}" presName="Name37" presStyleLbl="parChTrans1D4" presStyleIdx="0" presStyleCnt="6"/>
      <dgm:spPr/>
    </dgm:pt>
    <dgm:pt modelId="{37CCC592-E417-4DEF-8339-BA55FFF22351}" type="pres">
      <dgm:prSet presAssocID="{5CE9534F-BA4F-4D2A-9052-5C50478031DC}" presName="hierRoot2" presStyleCnt="0">
        <dgm:presLayoutVars>
          <dgm:hierBranch val="init"/>
        </dgm:presLayoutVars>
      </dgm:prSet>
      <dgm:spPr/>
    </dgm:pt>
    <dgm:pt modelId="{31FAF8FA-56F0-46ED-B538-35229A546280}" type="pres">
      <dgm:prSet presAssocID="{5CE9534F-BA4F-4D2A-9052-5C50478031DC}" presName="rootComposite" presStyleCnt="0"/>
      <dgm:spPr/>
    </dgm:pt>
    <dgm:pt modelId="{CB6829B3-C466-4539-BBF7-D083172AD875}" type="pres">
      <dgm:prSet presAssocID="{5CE9534F-BA4F-4D2A-9052-5C50478031DC}" presName="rootText" presStyleLbl="node4" presStyleIdx="0" presStyleCnt="6">
        <dgm:presLayoutVars>
          <dgm:chPref val="3"/>
        </dgm:presLayoutVars>
      </dgm:prSet>
      <dgm:spPr/>
    </dgm:pt>
    <dgm:pt modelId="{08F339DE-12C5-488B-8E32-644E51CFCCAA}" type="pres">
      <dgm:prSet presAssocID="{5CE9534F-BA4F-4D2A-9052-5C50478031DC}" presName="rootConnector" presStyleLbl="node4" presStyleIdx="0" presStyleCnt="6"/>
      <dgm:spPr/>
    </dgm:pt>
    <dgm:pt modelId="{93E188DB-A77C-4B08-9B94-16E633C65D62}" type="pres">
      <dgm:prSet presAssocID="{5CE9534F-BA4F-4D2A-9052-5C50478031DC}" presName="hierChild4" presStyleCnt="0"/>
      <dgm:spPr/>
    </dgm:pt>
    <dgm:pt modelId="{67763202-6406-4A8B-9B8E-B12877D4A262}" type="pres">
      <dgm:prSet presAssocID="{5CE9534F-BA4F-4D2A-9052-5C50478031DC}" presName="hierChild5" presStyleCnt="0"/>
      <dgm:spPr/>
    </dgm:pt>
    <dgm:pt modelId="{B49EFCCF-7E31-4FEA-BBB0-EC65A8BB21E7}" type="pres">
      <dgm:prSet presAssocID="{3A137D85-55B8-4342-9E78-D5BFAD497D28}" presName="Name37" presStyleLbl="parChTrans1D4" presStyleIdx="1" presStyleCnt="6"/>
      <dgm:spPr/>
    </dgm:pt>
    <dgm:pt modelId="{5897F4F8-6B68-4E08-8C38-198ED141BC9A}" type="pres">
      <dgm:prSet presAssocID="{70FE284B-45E4-4B9C-8F0E-977A7CC4544E}" presName="hierRoot2" presStyleCnt="0">
        <dgm:presLayoutVars>
          <dgm:hierBranch val="init"/>
        </dgm:presLayoutVars>
      </dgm:prSet>
      <dgm:spPr/>
    </dgm:pt>
    <dgm:pt modelId="{7F36C355-10F5-49A5-88CD-05E8DEDC8EE1}" type="pres">
      <dgm:prSet presAssocID="{70FE284B-45E4-4B9C-8F0E-977A7CC4544E}" presName="rootComposite" presStyleCnt="0"/>
      <dgm:spPr/>
    </dgm:pt>
    <dgm:pt modelId="{9D32897B-ECF3-463C-8B2D-59A56807DF78}" type="pres">
      <dgm:prSet presAssocID="{70FE284B-45E4-4B9C-8F0E-977A7CC4544E}" presName="rootText" presStyleLbl="node4" presStyleIdx="1" presStyleCnt="6">
        <dgm:presLayoutVars>
          <dgm:chPref val="3"/>
        </dgm:presLayoutVars>
      </dgm:prSet>
      <dgm:spPr/>
    </dgm:pt>
    <dgm:pt modelId="{9C291711-FE44-4280-ACBB-A557C20F868F}" type="pres">
      <dgm:prSet presAssocID="{70FE284B-45E4-4B9C-8F0E-977A7CC4544E}" presName="rootConnector" presStyleLbl="node4" presStyleIdx="1" presStyleCnt="6"/>
      <dgm:spPr/>
    </dgm:pt>
    <dgm:pt modelId="{7914F717-7A35-4686-80EA-D30985C7B310}" type="pres">
      <dgm:prSet presAssocID="{70FE284B-45E4-4B9C-8F0E-977A7CC4544E}" presName="hierChild4" presStyleCnt="0"/>
      <dgm:spPr/>
    </dgm:pt>
    <dgm:pt modelId="{435FD559-1EEA-44B3-A1C7-C13D523D4D7A}" type="pres">
      <dgm:prSet presAssocID="{70FE284B-45E4-4B9C-8F0E-977A7CC4544E}" presName="hierChild5" presStyleCnt="0"/>
      <dgm:spPr/>
    </dgm:pt>
    <dgm:pt modelId="{9E35BF78-16BF-4E5C-B265-3ACD17731A0E}" type="pres">
      <dgm:prSet presAssocID="{A6007E50-848C-4388-AF71-F87B9425598A}" presName="hierChild5" presStyleCnt="0"/>
      <dgm:spPr/>
    </dgm:pt>
    <dgm:pt modelId="{7D7A1E61-D3D5-4008-916E-881AD912D56D}" type="pres">
      <dgm:prSet presAssocID="{636D2C87-F22F-46C1-BC46-11EE55DFD64D}" presName="Name37" presStyleLbl="parChTrans1D3" presStyleIdx="1" presStyleCnt="20"/>
      <dgm:spPr/>
    </dgm:pt>
    <dgm:pt modelId="{74F81A2D-8AF0-4EE0-931D-6EFE407F2AFD}" type="pres">
      <dgm:prSet presAssocID="{542BA05C-AFC5-4656-BB77-18198A7C50E5}" presName="hierRoot2" presStyleCnt="0">
        <dgm:presLayoutVars>
          <dgm:hierBranch val="init"/>
        </dgm:presLayoutVars>
      </dgm:prSet>
      <dgm:spPr/>
    </dgm:pt>
    <dgm:pt modelId="{F20F129F-8A17-4477-88B5-DA7DB3ADD712}" type="pres">
      <dgm:prSet presAssocID="{542BA05C-AFC5-4656-BB77-18198A7C50E5}" presName="rootComposite" presStyleCnt="0"/>
      <dgm:spPr/>
    </dgm:pt>
    <dgm:pt modelId="{207FF87A-8D3C-482D-96CD-48EBA3DE4A96}" type="pres">
      <dgm:prSet presAssocID="{542BA05C-AFC5-4656-BB77-18198A7C50E5}" presName="rootText" presStyleLbl="node3" presStyleIdx="1" presStyleCnt="20">
        <dgm:presLayoutVars>
          <dgm:chPref val="3"/>
        </dgm:presLayoutVars>
      </dgm:prSet>
      <dgm:spPr/>
    </dgm:pt>
    <dgm:pt modelId="{943C62C9-E26B-40FC-B6AB-36350C672411}" type="pres">
      <dgm:prSet presAssocID="{542BA05C-AFC5-4656-BB77-18198A7C50E5}" presName="rootConnector" presStyleLbl="node3" presStyleIdx="1" presStyleCnt="20"/>
      <dgm:spPr/>
    </dgm:pt>
    <dgm:pt modelId="{4740E4E0-F69A-4A14-B647-D4AC2B3741E6}" type="pres">
      <dgm:prSet presAssocID="{542BA05C-AFC5-4656-BB77-18198A7C50E5}" presName="hierChild4" presStyleCnt="0"/>
      <dgm:spPr/>
    </dgm:pt>
    <dgm:pt modelId="{0209A0CE-ED62-487C-A3CE-02998B89C5D2}" type="pres">
      <dgm:prSet presAssocID="{9CEE0FD9-86BF-48C8-BA15-4705517AAFAE}" presName="Name37" presStyleLbl="parChTrans1D4" presStyleIdx="2" presStyleCnt="6"/>
      <dgm:spPr>
        <a:xfrm>
          <a:off x="1606782" y="2970134"/>
          <a:ext cx="183741" cy="563473"/>
        </a:xfrm>
        <a:custGeom>
          <a:avLst/>
          <a:gdLst/>
          <a:ahLst/>
          <a:cxnLst/>
          <a:rect l="0" t="0" r="0" b="0"/>
          <a:pathLst>
            <a:path>
              <a:moveTo>
                <a:pt x="0" y="0"/>
              </a:moveTo>
              <a:lnTo>
                <a:pt x="0" y="563473"/>
              </a:lnTo>
              <a:lnTo>
                <a:pt x="183741" y="563473"/>
              </a:lnTo>
            </a:path>
          </a:pathLst>
        </a:custGeom>
      </dgm:spPr>
    </dgm:pt>
    <dgm:pt modelId="{B147E938-64EC-46FF-997F-1188B4BE8506}" type="pres">
      <dgm:prSet presAssocID="{AE14B1B5-9474-4E75-8F0E-94969BD43135}" presName="hierRoot2" presStyleCnt="0">
        <dgm:presLayoutVars>
          <dgm:hierBranch val="init"/>
        </dgm:presLayoutVars>
      </dgm:prSet>
      <dgm:spPr/>
    </dgm:pt>
    <dgm:pt modelId="{71C09139-878C-4764-9704-D4281BA57EA0}" type="pres">
      <dgm:prSet presAssocID="{AE14B1B5-9474-4E75-8F0E-94969BD43135}" presName="rootComposite" presStyleCnt="0"/>
      <dgm:spPr/>
    </dgm:pt>
    <dgm:pt modelId="{90E21907-5E9F-4394-B74F-AFBA012DC383}" type="pres">
      <dgm:prSet presAssocID="{AE14B1B5-9474-4E75-8F0E-94969BD43135}" presName="rootText" presStyleLbl="node4" presStyleIdx="2" presStyleCnt="6">
        <dgm:presLayoutVars>
          <dgm:chPref val="3"/>
        </dgm:presLayoutVars>
      </dgm:prSet>
      <dgm:spPr/>
    </dgm:pt>
    <dgm:pt modelId="{799E02A2-8CFD-40E5-B575-319594DF324F}" type="pres">
      <dgm:prSet presAssocID="{AE14B1B5-9474-4E75-8F0E-94969BD43135}" presName="rootConnector" presStyleLbl="node4" presStyleIdx="2" presStyleCnt="6"/>
      <dgm:spPr/>
    </dgm:pt>
    <dgm:pt modelId="{B2E66D16-EDBC-463B-A125-61950D4A3BA1}" type="pres">
      <dgm:prSet presAssocID="{AE14B1B5-9474-4E75-8F0E-94969BD43135}" presName="hierChild4" presStyleCnt="0"/>
      <dgm:spPr/>
    </dgm:pt>
    <dgm:pt modelId="{56FC4688-CEFE-46DD-9787-2C2587FB407E}" type="pres">
      <dgm:prSet presAssocID="{AE14B1B5-9474-4E75-8F0E-94969BD43135}" presName="hierChild5" presStyleCnt="0"/>
      <dgm:spPr/>
    </dgm:pt>
    <dgm:pt modelId="{133DA450-7DA4-461B-ABBE-32854050242A}" type="pres">
      <dgm:prSet presAssocID="{865A23D5-9DA9-4B66-8DB2-F34A795B3365}" presName="Name37" presStyleLbl="parChTrans1D4" presStyleIdx="3" presStyleCnt="6"/>
      <dgm:spPr>
        <a:xfrm>
          <a:off x="1696345" y="1972518"/>
          <a:ext cx="153753" cy="1199280"/>
        </a:xfrm>
        <a:custGeom>
          <a:avLst/>
          <a:gdLst/>
          <a:ahLst/>
          <a:cxnLst/>
          <a:rect l="0" t="0" r="0" b="0"/>
          <a:pathLst>
            <a:path>
              <a:moveTo>
                <a:pt x="0" y="0"/>
              </a:moveTo>
              <a:lnTo>
                <a:pt x="0" y="1199280"/>
              </a:lnTo>
              <a:lnTo>
                <a:pt x="153753" y="1199280"/>
              </a:lnTo>
            </a:path>
          </a:pathLst>
        </a:custGeom>
      </dgm:spPr>
    </dgm:pt>
    <dgm:pt modelId="{17FD0B24-EC56-466E-A523-9892371F6CAF}" type="pres">
      <dgm:prSet presAssocID="{1C066382-C98E-4ADB-8BEA-EE66F58A5EF9}" presName="hierRoot2" presStyleCnt="0">
        <dgm:presLayoutVars>
          <dgm:hierBranch val="init"/>
        </dgm:presLayoutVars>
      </dgm:prSet>
      <dgm:spPr/>
    </dgm:pt>
    <dgm:pt modelId="{D3A4EEFB-9EB0-44AE-B25C-67103E6CFABB}" type="pres">
      <dgm:prSet presAssocID="{1C066382-C98E-4ADB-8BEA-EE66F58A5EF9}" presName="rootComposite" presStyleCnt="0"/>
      <dgm:spPr/>
    </dgm:pt>
    <dgm:pt modelId="{4A9DA969-60D6-4D2E-A13E-FF0802DD0D02}" type="pres">
      <dgm:prSet presAssocID="{1C066382-C98E-4ADB-8BEA-EE66F58A5EF9}" presName="rootText" presStyleLbl="node4" presStyleIdx="3" presStyleCnt="6">
        <dgm:presLayoutVars>
          <dgm:chPref val="3"/>
        </dgm:presLayoutVars>
      </dgm:prSet>
      <dgm:spPr>
        <a:xfrm>
          <a:off x="1850099" y="2915542"/>
          <a:ext cx="1025025" cy="512512"/>
        </a:xfrm>
        <a:prstGeom prst="rect">
          <a:avLst/>
        </a:prstGeom>
      </dgm:spPr>
    </dgm:pt>
    <dgm:pt modelId="{42D43731-11D7-4696-8669-E9E5BFB1F2A6}" type="pres">
      <dgm:prSet presAssocID="{1C066382-C98E-4ADB-8BEA-EE66F58A5EF9}" presName="rootConnector" presStyleLbl="node4" presStyleIdx="3" presStyleCnt="6"/>
      <dgm:spPr/>
    </dgm:pt>
    <dgm:pt modelId="{738D4C66-3726-4825-82CA-16321C640B60}" type="pres">
      <dgm:prSet presAssocID="{1C066382-C98E-4ADB-8BEA-EE66F58A5EF9}" presName="hierChild4" presStyleCnt="0"/>
      <dgm:spPr/>
    </dgm:pt>
    <dgm:pt modelId="{AF1C9F8E-F315-4924-BA45-041E937D0074}" type="pres">
      <dgm:prSet presAssocID="{1C066382-C98E-4ADB-8BEA-EE66F58A5EF9}" presName="hierChild5" presStyleCnt="0"/>
      <dgm:spPr/>
    </dgm:pt>
    <dgm:pt modelId="{ED3FACFF-2748-471D-8E96-78E0673EC4BC}" type="pres">
      <dgm:prSet presAssocID="{542BA05C-AFC5-4656-BB77-18198A7C50E5}" presName="hierChild5" presStyleCnt="0"/>
      <dgm:spPr/>
    </dgm:pt>
    <dgm:pt modelId="{CBA57AAF-2F88-493D-A1CB-974AAA7D39D8}" type="pres">
      <dgm:prSet presAssocID="{D83A3A10-4CDB-44D9-BE1A-1099FBE175B0}" presName="Name37" presStyleLbl="parChTrans1D3" presStyleIdx="2" presStyleCnt="20"/>
      <dgm:spPr/>
    </dgm:pt>
    <dgm:pt modelId="{83BF37AF-84E8-4AF7-80E8-E605CCFCFE7C}" type="pres">
      <dgm:prSet presAssocID="{7D39BED9-A576-4FBE-B642-5D31C20D5A75}" presName="hierRoot2" presStyleCnt="0">
        <dgm:presLayoutVars>
          <dgm:hierBranch val="init"/>
        </dgm:presLayoutVars>
      </dgm:prSet>
      <dgm:spPr/>
    </dgm:pt>
    <dgm:pt modelId="{1702130D-B0D6-4369-948C-43F3ACF7E850}" type="pres">
      <dgm:prSet presAssocID="{7D39BED9-A576-4FBE-B642-5D31C20D5A75}" presName="rootComposite" presStyleCnt="0"/>
      <dgm:spPr/>
    </dgm:pt>
    <dgm:pt modelId="{338B1F2A-ACEA-4F5D-9E97-685A91587EB9}" type="pres">
      <dgm:prSet presAssocID="{7D39BED9-A576-4FBE-B642-5D31C20D5A75}" presName="rootText" presStyleLbl="node3" presStyleIdx="2" presStyleCnt="20">
        <dgm:presLayoutVars>
          <dgm:chPref val="3"/>
        </dgm:presLayoutVars>
      </dgm:prSet>
      <dgm:spPr/>
    </dgm:pt>
    <dgm:pt modelId="{8CC8C168-BFE8-40B6-A116-128033C7EEDF}" type="pres">
      <dgm:prSet presAssocID="{7D39BED9-A576-4FBE-B642-5D31C20D5A75}" presName="rootConnector" presStyleLbl="node3" presStyleIdx="2" presStyleCnt="20"/>
      <dgm:spPr/>
    </dgm:pt>
    <dgm:pt modelId="{1264287A-DFE1-43FE-B10F-1B1772E63B79}" type="pres">
      <dgm:prSet presAssocID="{7D39BED9-A576-4FBE-B642-5D31C20D5A75}" presName="hierChild4" presStyleCnt="0"/>
      <dgm:spPr/>
    </dgm:pt>
    <dgm:pt modelId="{BBA8E5BC-D65F-46CE-9346-F7801669A18D}" type="pres">
      <dgm:prSet presAssocID="{5788CBFF-5DA4-421A-A085-07199B9C3077}" presName="Name37" presStyleLbl="parChTrans1D4" presStyleIdx="4" presStyleCnt="6"/>
      <dgm:spPr/>
    </dgm:pt>
    <dgm:pt modelId="{DDEE9B4B-CB85-482E-8535-2B5120704DD8}" type="pres">
      <dgm:prSet presAssocID="{52F5D0C6-3C0D-4A6E-A385-05CC5E777929}" presName="hierRoot2" presStyleCnt="0">
        <dgm:presLayoutVars>
          <dgm:hierBranch val="init"/>
        </dgm:presLayoutVars>
      </dgm:prSet>
      <dgm:spPr/>
    </dgm:pt>
    <dgm:pt modelId="{79F64232-A999-4867-BBF5-92495FA555B7}" type="pres">
      <dgm:prSet presAssocID="{52F5D0C6-3C0D-4A6E-A385-05CC5E777929}" presName="rootComposite" presStyleCnt="0"/>
      <dgm:spPr/>
    </dgm:pt>
    <dgm:pt modelId="{9E5C50B9-A77D-432D-B54C-97A281CF8ACE}" type="pres">
      <dgm:prSet presAssocID="{52F5D0C6-3C0D-4A6E-A385-05CC5E777929}" presName="rootText" presStyleLbl="node4" presStyleIdx="4" presStyleCnt="6">
        <dgm:presLayoutVars>
          <dgm:chPref val="3"/>
        </dgm:presLayoutVars>
      </dgm:prSet>
      <dgm:spPr/>
    </dgm:pt>
    <dgm:pt modelId="{C99DD761-BFC5-4CC7-B247-04560A82D8F3}" type="pres">
      <dgm:prSet presAssocID="{52F5D0C6-3C0D-4A6E-A385-05CC5E777929}" presName="rootConnector" presStyleLbl="node4" presStyleIdx="4" presStyleCnt="6"/>
      <dgm:spPr/>
    </dgm:pt>
    <dgm:pt modelId="{18484582-B1EB-462D-BAAE-319444F6F7BC}" type="pres">
      <dgm:prSet presAssocID="{52F5D0C6-3C0D-4A6E-A385-05CC5E777929}" presName="hierChild4" presStyleCnt="0"/>
      <dgm:spPr/>
    </dgm:pt>
    <dgm:pt modelId="{1B569542-5321-4F8B-9EE0-CAD20164349F}" type="pres">
      <dgm:prSet presAssocID="{52F5D0C6-3C0D-4A6E-A385-05CC5E777929}" presName="hierChild5" presStyleCnt="0"/>
      <dgm:spPr/>
    </dgm:pt>
    <dgm:pt modelId="{9227B41D-1544-407F-8F17-F7BBE05B164F}" type="pres">
      <dgm:prSet presAssocID="{8724301C-2D71-4927-8259-CB440A87A066}" presName="Name37" presStyleLbl="parChTrans1D4" presStyleIdx="5" presStyleCnt="6"/>
      <dgm:spPr/>
    </dgm:pt>
    <dgm:pt modelId="{77B7D578-757E-477D-9BC6-C4695ED12236}" type="pres">
      <dgm:prSet presAssocID="{71880B4D-2183-47A7-AD0F-D16B4384312B}" presName="hierRoot2" presStyleCnt="0">
        <dgm:presLayoutVars>
          <dgm:hierBranch val="init"/>
        </dgm:presLayoutVars>
      </dgm:prSet>
      <dgm:spPr/>
    </dgm:pt>
    <dgm:pt modelId="{A0DFA48C-59F6-4851-8534-0F1F60BF30E5}" type="pres">
      <dgm:prSet presAssocID="{71880B4D-2183-47A7-AD0F-D16B4384312B}" presName="rootComposite" presStyleCnt="0"/>
      <dgm:spPr/>
    </dgm:pt>
    <dgm:pt modelId="{9A693D10-08E0-4CA5-81A1-79E963406415}" type="pres">
      <dgm:prSet presAssocID="{71880B4D-2183-47A7-AD0F-D16B4384312B}" presName="rootText" presStyleLbl="node4" presStyleIdx="5" presStyleCnt="6">
        <dgm:presLayoutVars>
          <dgm:chPref val="3"/>
        </dgm:presLayoutVars>
      </dgm:prSet>
      <dgm:spPr/>
    </dgm:pt>
    <dgm:pt modelId="{845F31D4-0698-47CD-B121-0BE65E561A8C}" type="pres">
      <dgm:prSet presAssocID="{71880B4D-2183-47A7-AD0F-D16B4384312B}" presName="rootConnector" presStyleLbl="node4" presStyleIdx="5" presStyleCnt="6"/>
      <dgm:spPr/>
    </dgm:pt>
    <dgm:pt modelId="{BD3F8692-832B-41AB-BC7E-F5C876E208B0}" type="pres">
      <dgm:prSet presAssocID="{71880B4D-2183-47A7-AD0F-D16B4384312B}" presName="hierChild4" presStyleCnt="0"/>
      <dgm:spPr/>
    </dgm:pt>
    <dgm:pt modelId="{97226B46-FC2B-4E16-BA4B-8B93441553FB}" type="pres">
      <dgm:prSet presAssocID="{71880B4D-2183-47A7-AD0F-D16B4384312B}" presName="hierChild5" presStyleCnt="0"/>
      <dgm:spPr/>
    </dgm:pt>
    <dgm:pt modelId="{A9E2E901-BFCC-45A6-B361-96F3A2C316DC}" type="pres">
      <dgm:prSet presAssocID="{7D39BED9-A576-4FBE-B642-5D31C20D5A75}" presName="hierChild5" presStyleCnt="0"/>
      <dgm:spPr/>
    </dgm:pt>
    <dgm:pt modelId="{463CA4B9-3840-411C-BEC7-33C042CC61C8}" type="pres">
      <dgm:prSet presAssocID="{58151A5E-771D-4A29-8A75-D7EE2DD45F63}" presName="hierChild5" presStyleCnt="0"/>
      <dgm:spPr/>
    </dgm:pt>
    <dgm:pt modelId="{59FBB294-469B-4F6C-87FC-8FEAF9718AB8}" type="pres">
      <dgm:prSet presAssocID="{4E845CF6-4F31-40E3-B230-3A8D58C360EC}" presName="Name37" presStyleLbl="parChTrans1D2" presStyleIdx="1" presStyleCnt="7"/>
      <dgm:spPr/>
    </dgm:pt>
    <dgm:pt modelId="{CD0A2623-2CB4-4746-8368-5ABBF6E3C5B6}" type="pres">
      <dgm:prSet presAssocID="{08EB2712-7ED8-4BFC-B988-82572319876D}" presName="hierRoot2" presStyleCnt="0">
        <dgm:presLayoutVars>
          <dgm:hierBranch val="init"/>
        </dgm:presLayoutVars>
      </dgm:prSet>
      <dgm:spPr/>
    </dgm:pt>
    <dgm:pt modelId="{4702AA9A-0693-440F-AC85-2B7DA7E6E3BD}" type="pres">
      <dgm:prSet presAssocID="{08EB2712-7ED8-4BFC-B988-82572319876D}" presName="rootComposite" presStyleCnt="0"/>
      <dgm:spPr/>
    </dgm:pt>
    <dgm:pt modelId="{09F23396-D1AC-4C48-A6A9-FF6352B4B073}" type="pres">
      <dgm:prSet presAssocID="{08EB2712-7ED8-4BFC-B988-82572319876D}" presName="rootText" presStyleLbl="node2" presStyleIdx="1" presStyleCnt="7">
        <dgm:presLayoutVars>
          <dgm:chPref val="3"/>
        </dgm:presLayoutVars>
      </dgm:prSet>
      <dgm:spPr/>
    </dgm:pt>
    <dgm:pt modelId="{738B3D26-F209-4316-9F95-D894B242EE13}" type="pres">
      <dgm:prSet presAssocID="{08EB2712-7ED8-4BFC-B988-82572319876D}" presName="rootConnector" presStyleLbl="node2" presStyleIdx="1" presStyleCnt="7"/>
      <dgm:spPr/>
    </dgm:pt>
    <dgm:pt modelId="{A8CA8EB9-91FE-4946-87A8-2A2205D27A2C}" type="pres">
      <dgm:prSet presAssocID="{08EB2712-7ED8-4BFC-B988-82572319876D}" presName="hierChild4" presStyleCnt="0"/>
      <dgm:spPr/>
    </dgm:pt>
    <dgm:pt modelId="{B9A4945E-B06A-44AD-B523-1984601EEB86}" type="pres">
      <dgm:prSet presAssocID="{FDF70F2B-BA5E-4950-9DE1-7CBAE84AE609}" presName="Name37" presStyleLbl="parChTrans1D3" presStyleIdx="3" presStyleCnt="20"/>
      <dgm:spPr/>
    </dgm:pt>
    <dgm:pt modelId="{4960D7C0-6234-4407-B6E7-A13BBC285F18}" type="pres">
      <dgm:prSet presAssocID="{D6E0BC72-FBFE-4D8C-AB7A-0CF4CC47FCF1}" presName="hierRoot2" presStyleCnt="0">
        <dgm:presLayoutVars>
          <dgm:hierBranch val="init"/>
        </dgm:presLayoutVars>
      </dgm:prSet>
      <dgm:spPr/>
    </dgm:pt>
    <dgm:pt modelId="{E524480F-6A9A-4C9A-86AD-FBD0BA274D23}" type="pres">
      <dgm:prSet presAssocID="{D6E0BC72-FBFE-4D8C-AB7A-0CF4CC47FCF1}" presName="rootComposite" presStyleCnt="0"/>
      <dgm:spPr/>
    </dgm:pt>
    <dgm:pt modelId="{CFCEDA58-DD54-4434-95D1-1B853F18B05E}" type="pres">
      <dgm:prSet presAssocID="{D6E0BC72-FBFE-4D8C-AB7A-0CF4CC47FCF1}" presName="rootText" presStyleLbl="node3" presStyleIdx="3" presStyleCnt="20">
        <dgm:presLayoutVars>
          <dgm:chPref val="3"/>
        </dgm:presLayoutVars>
      </dgm:prSet>
      <dgm:spPr/>
    </dgm:pt>
    <dgm:pt modelId="{26E69630-B23C-4016-8A31-1FE19DED8668}" type="pres">
      <dgm:prSet presAssocID="{D6E0BC72-FBFE-4D8C-AB7A-0CF4CC47FCF1}" presName="rootConnector" presStyleLbl="node3" presStyleIdx="3" presStyleCnt="20"/>
      <dgm:spPr/>
    </dgm:pt>
    <dgm:pt modelId="{36B7CE09-4875-44E9-804E-316991653D06}" type="pres">
      <dgm:prSet presAssocID="{D6E0BC72-FBFE-4D8C-AB7A-0CF4CC47FCF1}" presName="hierChild4" presStyleCnt="0"/>
      <dgm:spPr/>
    </dgm:pt>
    <dgm:pt modelId="{AC7E1B2F-20AB-406F-9152-3F9CCCD2B900}" type="pres">
      <dgm:prSet presAssocID="{D6E0BC72-FBFE-4D8C-AB7A-0CF4CC47FCF1}" presName="hierChild5" presStyleCnt="0"/>
      <dgm:spPr/>
    </dgm:pt>
    <dgm:pt modelId="{861E5332-4FD8-4E30-A0DE-2816B934CE04}" type="pres">
      <dgm:prSet presAssocID="{CAC86420-1CA8-4D7C-BD35-9DCD7AD1DDF7}" presName="Name37" presStyleLbl="parChTrans1D3" presStyleIdx="4" presStyleCnt="20"/>
      <dgm:spPr/>
    </dgm:pt>
    <dgm:pt modelId="{394BA3E7-1274-4015-886D-E47563BF2738}" type="pres">
      <dgm:prSet presAssocID="{E16F13D7-15D1-4F0E-A623-E4D872AED6A0}" presName="hierRoot2" presStyleCnt="0">
        <dgm:presLayoutVars>
          <dgm:hierBranch val="init"/>
        </dgm:presLayoutVars>
      </dgm:prSet>
      <dgm:spPr/>
    </dgm:pt>
    <dgm:pt modelId="{A4475AD8-C849-4874-8FF6-F04FD944BF1E}" type="pres">
      <dgm:prSet presAssocID="{E16F13D7-15D1-4F0E-A623-E4D872AED6A0}" presName="rootComposite" presStyleCnt="0"/>
      <dgm:spPr/>
    </dgm:pt>
    <dgm:pt modelId="{F9F18DED-54CE-45C4-ADA8-9433260D01CE}" type="pres">
      <dgm:prSet presAssocID="{E16F13D7-15D1-4F0E-A623-E4D872AED6A0}" presName="rootText" presStyleLbl="node3" presStyleIdx="4" presStyleCnt="20">
        <dgm:presLayoutVars>
          <dgm:chPref val="3"/>
        </dgm:presLayoutVars>
      </dgm:prSet>
      <dgm:spPr/>
    </dgm:pt>
    <dgm:pt modelId="{089D7BD2-7346-4460-B07B-8D04C1FC9096}" type="pres">
      <dgm:prSet presAssocID="{E16F13D7-15D1-4F0E-A623-E4D872AED6A0}" presName="rootConnector" presStyleLbl="node3" presStyleIdx="4" presStyleCnt="20"/>
      <dgm:spPr/>
    </dgm:pt>
    <dgm:pt modelId="{43DE61AD-3192-4F52-B2D5-375DBC7BC2C3}" type="pres">
      <dgm:prSet presAssocID="{E16F13D7-15D1-4F0E-A623-E4D872AED6A0}" presName="hierChild4" presStyleCnt="0"/>
      <dgm:spPr/>
    </dgm:pt>
    <dgm:pt modelId="{8D80CD4D-ECCB-46A2-87A9-E590E6E74447}" type="pres">
      <dgm:prSet presAssocID="{E16F13D7-15D1-4F0E-A623-E4D872AED6A0}" presName="hierChild5" presStyleCnt="0"/>
      <dgm:spPr/>
    </dgm:pt>
    <dgm:pt modelId="{0B5B67B6-4A82-45D2-9B01-003882443DAE}" type="pres">
      <dgm:prSet presAssocID="{08EB2712-7ED8-4BFC-B988-82572319876D}" presName="hierChild5" presStyleCnt="0"/>
      <dgm:spPr/>
    </dgm:pt>
    <dgm:pt modelId="{9C11C56F-3EE0-4D12-9DE8-6103DBDB6FCB}" type="pres">
      <dgm:prSet presAssocID="{53B724A8-361B-4FB8-A953-6DEECEAA8877}" presName="Name37" presStyleLbl="parChTrans1D2" presStyleIdx="2" presStyleCnt="7"/>
      <dgm:spPr/>
    </dgm:pt>
    <dgm:pt modelId="{F407BF88-9F6B-4738-8D60-0912A91B4A23}" type="pres">
      <dgm:prSet presAssocID="{72328EC9-56C9-4E25-BC2D-9C3A072C1C23}" presName="hierRoot2" presStyleCnt="0">
        <dgm:presLayoutVars>
          <dgm:hierBranch val="init"/>
        </dgm:presLayoutVars>
      </dgm:prSet>
      <dgm:spPr/>
    </dgm:pt>
    <dgm:pt modelId="{348C0975-6363-4A82-B562-041A8A2FA822}" type="pres">
      <dgm:prSet presAssocID="{72328EC9-56C9-4E25-BC2D-9C3A072C1C23}" presName="rootComposite" presStyleCnt="0"/>
      <dgm:spPr/>
    </dgm:pt>
    <dgm:pt modelId="{AFAD643C-EA21-4207-BD58-AAADC3D9B9C4}" type="pres">
      <dgm:prSet presAssocID="{72328EC9-56C9-4E25-BC2D-9C3A072C1C23}" presName="rootText" presStyleLbl="node2" presStyleIdx="2" presStyleCnt="7">
        <dgm:presLayoutVars>
          <dgm:chPref val="3"/>
        </dgm:presLayoutVars>
      </dgm:prSet>
      <dgm:spPr/>
    </dgm:pt>
    <dgm:pt modelId="{1B866B60-C08D-42B8-8377-6E50409EDCE4}" type="pres">
      <dgm:prSet presAssocID="{72328EC9-56C9-4E25-BC2D-9C3A072C1C23}" presName="rootConnector" presStyleLbl="node2" presStyleIdx="2" presStyleCnt="7"/>
      <dgm:spPr/>
    </dgm:pt>
    <dgm:pt modelId="{4F5C605E-B0DA-4323-82C1-B229705224AB}" type="pres">
      <dgm:prSet presAssocID="{72328EC9-56C9-4E25-BC2D-9C3A072C1C23}" presName="hierChild4" presStyleCnt="0"/>
      <dgm:spPr/>
    </dgm:pt>
    <dgm:pt modelId="{AE4E5809-0D95-4CEC-AF61-F7B1DFFED549}" type="pres">
      <dgm:prSet presAssocID="{86C7B772-5B50-4BA1-A62A-037DD15D21AF}" presName="Name37" presStyleLbl="parChTrans1D3" presStyleIdx="5" presStyleCnt="20"/>
      <dgm:spPr/>
    </dgm:pt>
    <dgm:pt modelId="{BE98C67B-AD2B-4D29-93F2-BE13AED5E4D1}" type="pres">
      <dgm:prSet presAssocID="{FDFD77DD-30B5-46B0-A6E5-24BB444B0BB2}" presName="hierRoot2" presStyleCnt="0">
        <dgm:presLayoutVars>
          <dgm:hierBranch val="init"/>
        </dgm:presLayoutVars>
      </dgm:prSet>
      <dgm:spPr/>
    </dgm:pt>
    <dgm:pt modelId="{E1FD1BA7-1487-40E1-9F2A-A0B634A5E6D5}" type="pres">
      <dgm:prSet presAssocID="{FDFD77DD-30B5-46B0-A6E5-24BB444B0BB2}" presName="rootComposite" presStyleCnt="0"/>
      <dgm:spPr/>
    </dgm:pt>
    <dgm:pt modelId="{D554CBE8-9102-4EFF-A7DD-1A1B16390784}" type="pres">
      <dgm:prSet presAssocID="{FDFD77DD-30B5-46B0-A6E5-24BB444B0BB2}" presName="rootText" presStyleLbl="node3" presStyleIdx="5" presStyleCnt="20">
        <dgm:presLayoutVars>
          <dgm:chPref val="3"/>
        </dgm:presLayoutVars>
      </dgm:prSet>
      <dgm:spPr/>
    </dgm:pt>
    <dgm:pt modelId="{7B109526-5BE0-443A-A437-DCDDEFFED2BD}" type="pres">
      <dgm:prSet presAssocID="{FDFD77DD-30B5-46B0-A6E5-24BB444B0BB2}" presName="rootConnector" presStyleLbl="node3" presStyleIdx="5" presStyleCnt="20"/>
      <dgm:spPr/>
    </dgm:pt>
    <dgm:pt modelId="{DA25D88E-22BE-447B-99BC-342AB5ECDEBD}" type="pres">
      <dgm:prSet presAssocID="{FDFD77DD-30B5-46B0-A6E5-24BB444B0BB2}" presName="hierChild4" presStyleCnt="0"/>
      <dgm:spPr/>
    </dgm:pt>
    <dgm:pt modelId="{30EAEF67-F083-4A09-AE96-726E2B098396}" type="pres">
      <dgm:prSet presAssocID="{FDFD77DD-30B5-46B0-A6E5-24BB444B0BB2}" presName="hierChild5" presStyleCnt="0"/>
      <dgm:spPr/>
    </dgm:pt>
    <dgm:pt modelId="{639B7628-03F6-4203-8429-D567A319909C}" type="pres">
      <dgm:prSet presAssocID="{3C621993-F9BE-4558-A1DD-78E4383AE553}" presName="Name37" presStyleLbl="parChTrans1D3" presStyleIdx="6" presStyleCnt="20"/>
      <dgm:spPr/>
    </dgm:pt>
    <dgm:pt modelId="{A14A626B-06F8-4FE6-B5B5-D37AE947ABC1}" type="pres">
      <dgm:prSet presAssocID="{AEDE8F89-B974-45A3-8900-1D9A99D00D10}" presName="hierRoot2" presStyleCnt="0">
        <dgm:presLayoutVars>
          <dgm:hierBranch val="init"/>
        </dgm:presLayoutVars>
      </dgm:prSet>
      <dgm:spPr/>
    </dgm:pt>
    <dgm:pt modelId="{04841BAE-A00E-45FA-89A9-234CE22E56FA}" type="pres">
      <dgm:prSet presAssocID="{AEDE8F89-B974-45A3-8900-1D9A99D00D10}" presName="rootComposite" presStyleCnt="0"/>
      <dgm:spPr/>
    </dgm:pt>
    <dgm:pt modelId="{3A90A348-CE4A-44DB-B504-DD498BE83DF1}" type="pres">
      <dgm:prSet presAssocID="{AEDE8F89-B974-45A3-8900-1D9A99D00D10}" presName="rootText" presStyleLbl="node3" presStyleIdx="6" presStyleCnt="20">
        <dgm:presLayoutVars>
          <dgm:chPref val="3"/>
        </dgm:presLayoutVars>
      </dgm:prSet>
      <dgm:spPr/>
    </dgm:pt>
    <dgm:pt modelId="{909D8406-0CE2-4042-BFF2-41D4DA21F852}" type="pres">
      <dgm:prSet presAssocID="{AEDE8F89-B974-45A3-8900-1D9A99D00D10}" presName="rootConnector" presStyleLbl="node3" presStyleIdx="6" presStyleCnt="20"/>
      <dgm:spPr/>
    </dgm:pt>
    <dgm:pt modelId="{9BA29CB3-F64B-46AF-8402-2E774538D973}" type="pres">
      <dgm:prSet presAssocID="{AEDE8F89-B974-45A3-8900-1D9A99D00D10}" presName="hierChild4" presStyleCnt="0"/>
      <dgm:spPr/>
    </dgm:pt>
    <dgm:pt modelId="{E40E7699-2F9D-4BEA-B24E-DECFAE82FCF9}" type="pres">
      <dgm:prSet presAssocID="{AEDE8F89-B974-45A3-8900-1D9A99D00D10}" presName="hierChild5" presStyleCnt="0"/>
      <dgm:spPr/>
    </dgm:pt>
    <dgm:pt modelId="{D285D57F-1F32-4477-8DE0-FEDA3FBDF540}" type="pres">
      <dgm:prSet presAssocID="{429A889E-C315-4C2E-B2AF-4E15302EC619}" presName="Name37" presStyleLbl="parChTrans1D3" presStyleIdx="7" presStyleCnt="20"/>
      <dgm:spPr>
        <a:xfrm>
          <a:off x="5417189" y="1244750"/>
          <a:ext cx="153753" cy="1927048"/>
        </a:xfrm>
        <a:custGeom>
          <a:avLst/>
          <a:gdLst/>
          <a:ahLst/>
          <a:cxnLst/>
          <a:rect l="0" t="0" r="0" b="0"/>
          <a:pathLst>
            <a:path>
              <a:moveTo>
                <a:pt x="0" y="0"/>
              </a:moveTo>
              <a:lnTo>
                <a:pt x="0" y="1927048"/>
              </a:lnTo>
              <a:lnTo>
                <a:pt x="153753" y="1927048"/>
              </a:lnTo>
            </a:path>
          </a:pathLst>
        </a:custGeom>
      </dgm:spPr>
    </dgm:pt>
    <dgm:pt modelId="{481AC963-5209-479F-B7AB-10CA278F93A7}" type="pres">
      <dgm:prSet presAssocID="{06858586-BA57-4C98-8E7F-613C65F52DE6}" presName="hierRoot2" presStyleCnt="0">
        <dgm:presLayoutVars>
          <dgm:hierBranch val="init"/>
        </dgm:presLayoutVars>
      </dgm:prSet>
      <dgm:spPr/>
    </dgm:pt>
    <dgm:pt modelId="{9782686B-C497-40DB-8CD4-CA34F15741DE}" type="pres">
      <dgm:prSet presAssocID="{06858586-BA57-4C98-8E7F-613C65F52DE6}" presName="rootComposite" presStyleCnt="0"/>
      <dgm:spPr/>
    </dgm:pt>
    <dgm:pt modelId="{ED509017-A5DA-4A7F-952C-50EEACF47F17}" type="pres">
      <dgm:prSet presAssocID="{06858586-BA57-4C98-8E7F-613C65F52DE6}" presName="rootText" presStyleLbl="node3" presStyleIdx="7" presStyleCnt="20">
        <dgm:presLayoutVars>
          <dgm:chPref val="3"/>
        </dgm:presLayoutVars>
      </dgm:prSet>
      <dgm:spPr>
        <a:xfrm>
          <a:off x="5570943" y="2915542"/>
          <a:ext cx="1025025" cy="512512"/>
        </a:xfrm>
        <a:prstGeom prst="rect">
          <a:avLst/>
        </a:prstGeom>
      </dgm:spPr>
    </dgm:pt>
    <dgm:pt modelId="{C444EE91-44F7-481B-A155-55A5C189DFD3}" type="pres">
      <dgm:prSet presAssocID="{06858586-BA57-4C98-8E7F-613C65F52DE6}" presName="rootConnector" presStyleLbl="node3" presStyleIdx="7" presStyleCnt="20"/>
      <dgm:spPr/>
    </dgm:pt>
    <dgm:pt modelId="{F546D604-2290-4109-A46A-49155E1E1156}" type="pres">
      <dgm:prSet presAssocID="{06858586-BA57-4C98-8E7F-613C65F52DE6}" presName="hierChild4" presStyleCnt="0"/>
      <dgm:spPr/>
    </dgm:pt>
    <dgm:pt modelId="{C24E3D9B-D203-48D2-96E1-237D68F7A728}" type="pres">
      <dgm:prSet presAssocID="{06858586-BA57-4C98-8E7F-613C65F52DE6}" presName="hierChild5" presStyleCnt="0"/>
      <dgm:spPr/>
    </dgm:pt>
    <dgm:pt modelId="{5B8D196C-0D4B-4829-94F0-40674C429B3C}" type="pres">
      <dgm:prSet presAssocID="{72328EC9-56C9-4E25-BC2D-9C3A072C1C23}" presName="hierChild5" presStyleCnt="0"/>
      <dgm:spPr/>
    </dgm:pt>
    <dgm:pt modelId="{D2050A24-E8E9-444C-B57D-B70DD1DBA20F}" type="pres">
      <dgm:prSet presAssocID="{B8BE3057-C49F-4D71-B0DB-44BDB4673779}" presName="Name37" presStyleLbl="parChTrans1D2" presStyleIdx="3" presStyleCnt="7"/>
      <dgm:spPr/>
    </dgm:pt>
    <dgm:pt modelId="{76E065D3-2821-4723-87C5-27662870BBB8}" type="pres">
      <dgm:prSet presAssocID="{F19805AA-5BBE-440B-8A94-1DEEE158E637}" presName="hierRoot2" presStyleCnt="0">
        <dgm:presLayoutVars>
          <dgm:hierBranch val="init"/>
        </dgm:presLayoutVars>
      </dgm:prSet>
      <dgm:spPr/>
    </dgm:pt>
    <dgm:pt modelId="{DDCA4FD7-08F2-4D7A-BD93-F471C587B72E}" type="pres">
      <dgm:prSet presAssocID="{F19805AA-5BBE-440B-8A94-1DEEE158E637}" presName="rootComposite" presStyleCnt="0"/>
      <dgm:spPr/>
    </dgm:pt>
    <dgm:pt modelId="{FCA51098-1861-432F-81D6-2CB0DCEA968D}" type="pres">
      <dgm:prSet presAssocID="{F19805AA-5BBE-440B-8A94-1DEEE158E637}" presName="rootText" presStyleLbl="node2" presStyleIdx="3" presStyleCnt="7">
        <dgm:presLayoutVars>
          <dgm:chPref val="3"/>
        </dgm:presLayoutVars>
      </dgm:prSet>
      <dgm:spPr/>
    </dgm:pt>
    <dgm:pt modelId="{021E0CBD-AA6B-47D3-8897-E56DB4F8A0CF}" type="pres">
      <dgm:prSet presAssocID="{F19805AA-5BBE-440B-8A94-1DEEE158E637}" presName="rootConnector" presStyleLbl="node2" presStyleIdx="3" presStyleCnt="7"/>
      <dgm:spPr/>
    </dgm:pt>
    <dgm:pt modelId="{F8343709-B5FC-4C4E-948B-CAA1DD76B989}" type="pres">
      <dgm:prSet presAssocID="{F19805AA-5BBE-440B-8A94-1DEEE158E637}" presName="hierChild4" presStyleCnt="0"/>
      <dgm:spPr/>
    </dgm:pt>
    <dgm:pt modelId="{4D0F4B6C-94CC-48E7-8491-A0C6A3ADFF20}" type="pres">
      <dgm:prSet presAssocID="{D9F438A2-FBB4-4EFD-9F70-1EFAC359CC06}" presName="Name37" presStyleLbl="parChTrans1D3" presStyleIdx="8" presStyleCnt="20"/>
      <dgm:spPr/>
    </dgm:pt>
    <dgm:pt modelId="{57720493-F35D-43CB-A8E6-B3849B0C40E9}" type="pres">
      <dgm:prSet presAssocID="{55C72526-4B9D-43CF-B478-8606B7DA6C15}" presName="hierRoot2" presStyleCnt="0">
        <dgm:presLayoutVars>
          <dgm:hierBranch val="init"/>
        </dgm:presLayoutVars>
      </dgm:prSet>
      <dgm:spPr/>
    </dgm:pt>
    <dgm:pt modelId="{FAD5A16C-626E-402D-A741-E6A0271B203A}" type="pres">
      <dgm:prSet presAssocID="{55C72526-4B9D-43CF-B478-8606B7DA6C15}" presName="rootComposite" presStyleCnt="0"/>
      <dgm:spPr/>
    </dgm:pt>
    <dgm:pt modelId="{A9E1E385-6727-4B42-BC67-D3E4B6A9FF30}" type="pres">
      <dgm:prSet presAssocID="{55C72526-4B9D-43CF-B478-8606B7DA6C15}" presName="rootText" presStyleLbl="node3" presStyleIdx="8" presStyleCnt="20">
        <dgm:presLayoutVars>
          <dgm:chPref val="3"/>
        </dgm:presLayoutVars>
      </dgm:prSet>
      <dgm:spPr/>
    </dgm:pt>
    <dgm:pt modelId="{E3127576-50BD-4451-B311-80A8C5226BEC}" type="pres">
      <dgm:prSet presAssocID="{55C72526-4B9D-43CF-B478-8606B7DA6C15}" presName="rootConnector" presStyleLbl="node3" presStyleIdx="8" presStyleCnt="20"/>
      <dgm:spPr/>
    </dgm:pt>
    <dgm:pt modelId="{C38AC29B-3F45-488F-87EE-91D80B85691E}" type="pres">
      <dgm:prSet presAssocID="{55C72526-4B9D-43CF-B478-8606B7DA6C15}" presName="hierChild4" presStyleCnt="0"/>
      <dgm:spPr/>
    </dgm:pt>
    <dgm:pt modelId="{0410022A-5291-4CFC-965D-14D66E52D1B8}" type="pres">
      <dgm:prSet presAssocID="{55C72526-4B9D-43CF-B478-8606B7DA6C15}" presName="hierChild5" presStyleCnt="0"/>
      <dgm:spPr/>
    </dgm:pt>
    <dgm:pt modelId="{0F726CDD-CB45-4E18-83BD-80AD883B41E9}" type="pres">
      <dgm:prSet presAssocID="{F19805AA-5BBE-440B-8A94-1DEEE158E637}" presName="hierChild5" presStyleCnt="0"/>
      <dgm:spPr/>
    </dgm:pt>
    <dgm:pt modelId="{B1769D9F-546F-4F46-BF1C-3302D960B05A}" type="pres">
      <dgm:prSet presAssocID="{F920043E-3E9C-437C-93A5-3B5F9D0E593E}" presName="Name37" presStyleLbl="parChTrans1D2" presStyleIdx="4" presStyleCnt="7"/>
      <dgm:spPr/>
    </dgm:pt>
    <dgm:pt modelId="{B4418319-98B8-4CB4-A40F-CD77DECC2412}" type="pres">
      <dgm:prSet presAssocID="{22D07632-7B8C-48A1-AE6C-5FA388BCCBE3}" presName="hierRoot2" presStyleCnt="0">
        <dgm:presLayoutVars>
          <dgm:hierBranch val="init"/>
        </dgm:presLayoutVars>
      </dgm:prSet>
      <dgm:spPr/>
    </dgm:pt>
    <dgm:pt modelId="{04597642-C08C-4C45-B8B6-0250FA72B42E}" type="pres">
      <dgm:prSet presAssocID="{22D07632-7B8C-48A1-AE6C-5FA388BCCBE3}" presName="rootComposite" presStyleCnt="0"/>
      <dgm:spPr/>
    </dgm:pt>
    <dgm:pt modelId="{DC1D2955-EEBC-4A10-BC68-5D79F68A5E7F}" type="pres">
      <dgm:prSet presAssocID="{22D07632-7B8C-48A1-AE6C-5FA388BCCBE3}" presName="rootText" presStyleLbl="node2" presStyleIdx="4" presStyleCnt="7">
        <dgm:presLayoutVars>
          <dgm:chPref val="3"/>
        </dgm:presLayoutVars>
      </dgm:prSet>
      <dgm:spPr/>
    </dgm:pt>
    <dgm:pt modelId="{F364EAA4-6F93-42E3-A75A-E7652D7CB279}" type="pres">
      <dgm:prSet presAssocID="{22D07632-7B8C-48A1-AE6C-5FA388BCCBE3}" presName="rootConnector" presStyleLbl="node2" presStyleIdx="4" presStyleCnt="7"/>
      <dgm:spPr/>
    </dgm:pt>
    <dgm:pt modelId="{535C841C-6CDC-4BB7-913B-C866A117E876}" type="pres">
      <dgm:prSet presAssocID="{22D07632-7B8C-48A1-AE6C-5FA388BCCBE3}" presName="hierChild4" presStyleCnt="0"/>
      <dgm:spPr/>
    </dgm:pt>
    <dgm:pt modelId="{B8942406-E183-41D0-A2B1-81617A8ADE89}" type="pres">
      <dgm:prSet presAssocID="{2CD8AD17-21E1-41B5-8E6E-26DE44CBE3C0}" presName="Name37" presStyleLbl="parChTrans1D3" presStyleIdx="9" presStyleCnt="20"/>
      <dgm:spPr/>
    </dgm:pt>
    <dgm:pt modelId="{AF6C75C2-85AA-49EA-88B1-55D3087C023C}" type="pres">
      <dgm:prSet presAssocID="{AD0421F2-AE8B-4230-A6AA-757282EA25A6}" presName="hierRoot2" presStyleCnt="0">
        <dgm:presLayoutVars>
          <dgm:hierBranch val="init"/>
        </dgm:presLayoutVars>
      </dgm:prSet>
      <dgm:spPr/>
    </dgm:pt>
    <dgm:pt modelId="{65A0BB24-6B61-4CA4-AEA5-F99395C925E5}" type="pres">
      <dgm:prSet presAssocID="{AD0421F2-AE8B-4230-A6AA-757282EA25A6}" presName="rootComposite" presStyleCnt="0"/>
      <dgm:spPr/>
    </dgm:pt>
    <dgm:pt modelId="{C1ACCFA5-E243-42CF-9A4B-7F66BED116C0}" type="pres">
      <dgm:prSet presAssocID="{AD0421F2-AE8B-4230-A6AA-757282EA25A6}" presName="rootText" presStyleLbl="node3" presStyleIdx="9" presStyleCnt="20">
        <dgm:presLayoutVars>
          <dgm:chPref val="3"/>
        </dgm:presLayoutVars>
      </dgm:prSet>
      <dgm:spPr/>
    </dgm:pt>
    <dgm:pt modelId="{FBD26BA8-93C7-4A4B-9828-3BF1279C2E89}" type="pres">
      <dgm:prSet presAssocID="{AD0421F2-AE8B-4230-A6AA-757282EA25A6}" presName="rootConnector" presStyleLbl="node3" presStyleIdx="9" presStyleCnt="20"/>
      <dgm:spPr/>
    </dgm:pt>
    <dgm:pt modelId="{F5ED5746-BA02-421C-9D73-2E0765FF8427}" type="pres">
      <dgm:prSet presAssocID="{AD0421F2-AE8B-4230-A6AA-757282EA25A6}" presName="hierChild4" presStyleCnt="0"/>
      <dgm:spPr/>
    </dgm:pt>
    <dgm:pt modelId="{BA393F62-64E2-4EB4-9B41-AAE30B99BAD3}" type="pres">
      <dgm:prSet presAssocID="{AD0421F2-AE8B-4230-A6AA-757282EA25A6}" presName="hierChild5" presStyleCnt="0"/>
      <dgm:spPr/>
    </dgm:pt>
    <dgm:pt modelId="{235D09DC-8EE8-4CFF-B251-009511B882B1}" type="pres">
      <dgm:prSet presAssocID="{25275936-FC59-4CCC-8A5A-F5356CB6925C}" presName="Name37" presStyleLbl="parChTrans1D3" presStyleIdx="10" presStyleCnt="20"/>
      <dgm:spPr/>
    </dgm:pt>
    <dgm:pt modelId="{793F32C6-BC5D-41DD-A8E2-93EA3290872D}" type="pres">
      <dgm:prSet presAssocID="{A8E17C87-B96F-48D0-842F-418A1F7EDC67}" presName="hierRoot2" presStyleCnt="0">
        <dgm:presLayoutVars>
          <dgm:hierBranch val="init"/>
        </dgm:presLayoutVars>
      </dgm:prSet>
      <dgm:spPr/>
    </dgm:pt>
    <dgm:pt modelId="{4D252F60-4C7A-4AD4-A630-6E3AA221B6E0}" type="pres">
      <dgm:prSet presAssocID="{A8E17C87-B96F-48D0-842F-418A1F7EDC67}" presName="rootComposite" presStyleCnt="0"/>
      <dgm:spPr/>
    </dgm:pt>
    <dgm:pt modelId="{9EAD78B4-AA97-4582-971B-BD8B90B55E50}" type="pres">
      <dgm:prSet presAssocID="{A8E17C87-B96F-48D0-842F-418A1F7EDC67}" presName="rootText" presStyleLbl="node3" presStyleIdx="10" presStyleCnt="20">
        <dgm:presLayoutVars>
          <dgm:chPref val="3"/>
        </dgm:presLayoutVars>
      </dgm:prSet>
      <dgm:spPr/>
    </dgm:pt>
    <dgm:pt modelId="{49DB53A2-C420-4A52-9DBF-D6660C77C29E}" type="pres">
      <dgm:prSet presAssocID="{A8E17C87-B96F-48D0-842F-418A1F7EDC67}" presName="rootConnector" presStyleLbl="node3" presStyleIdx="10" presStyleCnt="20"/>
      <dgm:spPr/>
    </dgm:pt>
    <dgm:pt modelId="{8BE4E7E6-8F60-40DA-914F-0259F4D07261}" type="pres">
      <dgm:prSet presAssocID="{A8E17C87-B96F-48D0-842F-418A1F7EDC67}" presName="hierChild4" presStyleCnt="0"/>
      <dgm:spPr/>
    </dgm:pt>
    <dgm:pt modelId="{DD76EFBE-E140-4792-AEA7-8B8E4B9CBED1}" type="pres">
      <dgm:prSet presAssocID="{A8E17C87-B96F-48D0-842F-418A1F7EDC67}" presName="hierChild5" presStyleCnt="0"/>
      <dgm:spPr/>
    </dgm:pt>
    <dgm:pt modelId="{85826391-EC53-4ACE-81C2-33F8DFA12CF9}" type="pres">
      <dgm:prSet presAssocID="{38D0EA23-6F05-4EDD-A6B3-952B9052CAFC}" presName="Name37" presStyleLbl="parChTrans1D3" presStyleIdx="11" presStyleCnt="20"/>
      <dgm:spPr>
        <a:xfrm>
          <a:off x="7897752" y="1244750"/>
          <a:ext cx="153753" cy="1927048"/>
        </a:xfrm>
        <a:custGeom>
          <a:avLst/>
          <a:gdLst/>
          <a:ahLst/>
          <a:cxnLst/>
          <a:rect l="0" t="0" r="0" b="0"/>
          <a:pathLst>
            <a:path>
              <a:moveTo>
                <a:pt x="0" y="0"/>
              </a:moveTo>
              <a:lnTo>
                <a:pt x="0" y="1927048"/>
              </a:lnTo>
              <a:lnTo>
                <a:pt x="153753" y="1927048"/>
              </a:lnTo>
            </a:path>
          </a:pathLst>
        </a:custGeom>
      </dgm:spPr>
    </dgm:pt>
    <dgm:pt modelId="{A84E9387-672B-4152-9B4E-49AF6127E927}" type="pres">
      <dgm:prSet presAssocID="{17970DEF-59A0-4FF8-9152-2AFD3F295440}" presName="hierRoot2" presStyleCnt="0">
        <dgm:presLayoutVars>
          <dgm:hierBranch val="init"/>
        </dgm:presLayoutVars>
      </dgm:prSet>
      <dgm:spPr/>
    </dgm:pt>
    <dgm:pt modelId="{014AD6F2-B94B-4C2A-BDC3-1835AAAC1512}" type="pres">
      <dgm:prSet presAssocID="{17970DEF-59A0-4FF8-9152-2AFD3F295440}" presName="rootComposite" presStyleCnt="0"/>
      <dgm:spPr/>
    </dgm:pt>
    <dgm:pt modelId="{E6C6B3D3-3159-478A-8548-9DB2769D6D81}" type="pres">
      <dgm:prSet presAssocID="{17970DEF-59A0-4FF8-9152-2AFD3F295440}" presName="rootText" presStyleLbl="node3" presStyleIdx="11" presStyleCnt="20">
        <dgm:presLayoutVars>
          <dgm:chPref val="3"/>
        </dgm:presLayoutVars>
      </dgm:prSet>
      <dgm:spPr>
        <a:xfrm>
          <a:off x="8051506" y="2915542"/>
          <a:ext cx="1025025" cy="512512"/>
        </a:xfrm>
        <a:prstGeom prst="rect">
          <a:avLst/>
        </a:prstGeom>
      </dgm:spPr>
    </dgm:pt>
    <dgm:pt modelId="{4E4F22AE-FAA0-43F2-A814-3719E456B7E0}" type="pres">
      <dgm:prSet presAssocID="{17970DEF-59A0-4FF8-9152-2AFD3F295440}" presName="rootConnector" presStyleLbl="node3" presStyleIdx="11" presStyleCnt="20"/>
      <dgm:spPr/>
    </dgm:pt>
    <dgm:pt modelId="{2A95D416-DD66-4BF6-A64E-D7A895069E3C}" type="pres">
      <dgm:prSet presAssocID="{17970DEF-59A0-4FF8-9152-2AFD3F295440}" presName="hierChild4" presStyleCnt="0"/>
      <dgm:spPr/>
    </dgm:pt>
    <dgm:pt modelId="{96DD1B95-64D9-43B1-90F8-A8E0D23B3853}" type="pres">
      <dgm:prSet presAssocID="{17970DEF-59A0-4FF8-9152-2AFD3F295440}" presName="hierChild5" presStyleCnt="0"/>
      <dgm:spPr/>
    </dgm:pt>
    <dgm:pt modelId="{5BED72BA-2119-4A53-B301-6852177CB016}" type="pres">
      <dgm:prSet presAssocID="{22D07632-7B8C-48A1-AE6C-5FA388BCCBE3}" presName="hierChild5" presStyleCnt="0"/>
      <dgm:spPr/>
    </dgm:pt>
    <dgm:pt modelId="{8A508AC8-6C74-4E74-9009-4E5B1DC3CDA9}" type="pres">
      <dgm:prSet presAssocID="{59E92722-A85E-4AFF-9478-B2CAE8CF3EC0}" presName="Name37" presStyleLbl="parChTrans1D2" presStyleIdx="5" presStyleCnt="7"/>
      <dgm:spPr/>
    </dgm:pt>
    <dgm:pt modelId="{CA9DE670-534E-4475-BEF9-26281025C13F}" type="pres">
      <dgm:prSet presAssocID="{288EC2B9-BBA3-420D-AA9C-2BA54EE31C6A}" presName="hierRoot2" presStyleCnt="0">
        <dgm:presLayoutVars>
          <dgm:hierBranch val="init"/>
        </dgm:presLayoutVars>
      </dgm:prSet>
      <dgm:spPr/>
    </dgm:pt>
    <dgm:pt modelId="{23959F91-5E68-45D6-BE07-E47D73704DF5}" type="pres">
      <dgm:prSet presAssocID="{288EC2B9-BBA3-420D-AA9C-2BA54EE31C6A}" presName="rootComposite" presStyleCnt="0"/>
      <dgm:spPr/>
    </dgm:pt>
    <dgm:pt modelId="{CE0A4678-9AA6-4108-8682-4BC9BE844BD3}" type="pres">
      <dgm:prSet presAssocID="{288EC2B9-BBA3-420D-AA9C-2BA54EE31C6A}" presName="rootText" presStyleLbl="node2" presStyleIdx="5" presStyleCnt="7">
        <dgm:presLayoutVars>
          <dgm:chPref val="3"/>
        </dgm:presLayoutVars>
      </dgm:prSet>
      <dgm:spPr>
        <a:xfrm>
          <a:off x="9226678" y="1762824"/>
          <a:ext cx="1088635" cy="544317"/>
        </a:xfrm>
        <a:prstGeom prst="rect">
          <a:avLst/>
        </a:prstGeom>
      </dgm:spPr>
    </dgm:pt>
    <dgm:pt modelId="{763E90CF-ADDD-4049-82F6-7434056B175B}" type="pres">
      <dgm:prSet presAssocID="{288EC2B9-BBA3-420D-AA9C-2BA54EE31C6A}" presName="rootConnector" presStyleLbl="node2" presStyleIdx="5" presStyleCnt="7"/>
      <dgm:spPr/>
    </dgm:pt>
    <dgm:pt modelId="{4C2A42AC-3E67-48E9-A8C3-4045EFB7F592}" type="pres">
      <dgm:prSet presAssocID="{288EC2B9-BBA3-420D-AA9C-2BA54EE31C6A}" presName="hierChild4" presStyleCnt="0"/>
      <dgm:spPr/>
    </dgm:pt>
    <dgm:pt modelId="{EEBA2157-E95F-4E38-A34B-57C8729CCDE1}" type="pres">
      <dgm:prSet presAssocID="{6A6AAC2F-650F-4FB3-9CF1-3ED18D5AC594}" presName="Name37" presStyleLbl="parChTrans1D3" presStyleIdx="12" presStyleCnt="20"/>
      <dgm:spPr/>
    </dgm:pt>
    <dgm:pt modelId="{874E8721-0245-4811-9B43-7E28C60DE37A}" type="pres">
      <dgm:prSet presAssocID="{98DC5421-2DAD-453E-9A6D-A10CC9608FDB}" presName="hierRoot2" presStyleCnt="0">
        <dgm:presLayoutVars>
          <dgm:hierBranch val="init"/>
        </dgm:presLayoutVars>
      </dgm:prSet>
      <dgm:spPr/>
    </dgm:pt>
    <dgm:pt modelId="{2034B690-33D7-4001-9058-335793607537}" type="pres">
      <dgm:prSet presAssocID="{98DC5421-2DAD-453E-9A6D-A10CC9608FDB}" presName="rootComposite" presStyleCnt="0"/>
      <dgm:spPr/>
    </dgm:pt>
    <dgm:pt modelId="{F5EBB871-9361-4FE1-93D2-37C3E441E29E}" type="pres">
      <dgm:prSet presAssocID="{98DC5421-2DAD-453E-9A6D-A10CC9608FDB}" presName="rootText" presStyleLbl="node3" presStyleIdx="12" presStyleCnt="20">
        <dgm:presLayoutVars>
          <dgm:chPref val="3"/>
        </dgm:presLayoutVars>
      </dgm:prSet>
      <dgm:spPr/>
    </dgm:pt>
    <dgm:pt modelId="{86FC749B-BCC8-4B41-99A9-0639EAA110B1}" type="pres">
      <dgm:prSet presAssocID="{98DC5421-2DAD-453E-9A6D-A10CC9608FDB}" presName="rootConnector" presStyleLbl="node3" presStyleIdx="12" presStyleCnt="20"/>
      <dgm:spPr/>
    </dgm:pt>
    <dgm:pt modelId="{09FC2A63-16D2-4526-B969-D2A77F71D63C}" type="pres">
      <dgm:prSet presAssocID="{98DC5421-2DAD-453E-9A6D-A10CC9608FDB}" presName="hierChild4" presStyleCnt="0"/>
      <dgm:spPr/>
    </dgm:pt>
    <dgm:pt modelId="{A66B5499-30B8-42C2-8E04-22FA81AD72F9}" type="pres">
      <dgm:prSet presAssocID="{98DC5421-2DAD-453E-9A6D-A10CC9608FDB}" presName="hierChild5" presStyleCnt="0"/>
      <dgm:spPr/>
    </dgm:pt>
    <dgm:pt modelId="{1781DA59-474E-4FC5-B5DE-81770AED5400}" type="pres">
      <dgm:prSet presAssocID="{9AF57128-B5C4-4B06-B5E1-93D7F14EC2A2}" presName="Name37" presStyleLbl="parChTrans1D3" presStyleIdx="13" presStyleCnt="20"/>
      <dgm:spPr/>
    </dgm:pt>
    <dgm:pt modelId="{1A3F1662-D14C-48BF-9507-B3520E18FF8E}" type="pres">
      <dgm:prSet presAssocID="{9CBB9B84-C8B6-4F01-AEC4-18CBF995D08C}" presName="hierRoot2" presStyleCnt="0">
        <dgm:presLayoutVars>
          <dgm:hierBranch val="init"/>
        </dgm:presLayoutVars>
      </dgm:prSet>
      <dgm:spPr/>
    </dgm:pt>
    <dgm:pt modelId="{B43C03D5-0483-4844-8E92-C13362B589ED}" type="pres">
      <dgm:prSet presAssocID="{9CBB9B84-C8B6-4F01-AEC4-18CBF995D08C}" presName="rootComposite" presStyleCnt="0"/>
      <dgm:spPr/>
    </dgm:pt>
    <dgm:pt modelId="{194E2B81-4180-4DE6-A023-7F5C8F9D6488}" type="pres">
      <dgm:prSet presAssocID="{9CBB9B84-C8B6-4F01-AEC4-18CBF995D08C}" presName="rootText" presStyleLbl="node3" presStyleIdx="13" presStyleCnt="20">
        <dgm:presLayoutVars>
          <dgm:chPref val="3"/>
        </dgm:presLayoutVars>
      </dgm:prSet>
      <dgm:spPr/>
    </dgm:pt>
    <dgm:pt modelId="{609209FC-6056-4E78-8C8E-8FA6AE45BD12}" type="pres">
      <dgm:prSet presAssocID="{9CBB9B84-C8B6-4F01-AEC4-18CBF995D08C}" presName="rootConnector" presStyleLbl="node3" presStyleIdx="13" presStyleCnt="20"/>
      <dgm:spPr/>
    </dgm:pt>
    <dgm:pt modelId="{18E3F8BB-BE23-40BE-8B26-8AFB7E5C77E8}" type="pres">
      <dgm:prSet presAssocID="{9CBB9B84-C8B6-4F01-AEC4-18CBF995D08C}" presName="hierChild4" presStyleCnt="0"/>
      <dgm:spPr/>
    </dgm:pt>
    <dgm:pt modelId="{CA3E0FE2-DFFC-478F-B0BF-28CB9AB9BA59}" type="pres">
      <dgm:prSet presAssocID="{9CBB9B84-C8B6-4F01-AEC4-18CBF995D08C}" presName="hierChild5" presStyleCnt="0"/>
      <dgm:spPr/>
    </dgm:pt>
    <dgm:pt modelId="{CF83F8DB-7748-4EF8-BBF7-575816390C07}" type="pres">
      <dgm:prSet presAssocID="{288EC2B9-BBA3-420D-AA9C-2BA54EE31C6A}" presName="hierChild5" presStyleCnt="0"/>
      <dgm:spPr/>
    </dgm:pt>
    <dgm:pt modelId="{CC90BA30-B4F5-4558-8561-DBC82B7D53B7}" type="pres">
      <dgm:prSet presAssocID="{9B73A42E-CB87-4C35-A8C2-064EEB5CB438}" presName="Name37" presStyleLbl="parChTrans1D2" presStyleIdx="6" presStyleCnt="7"/>
      <dgm:spPr>
        <a:xfrm>
          <a:off x="6629346" y="1504441"/>
          <a:ext cx="4718127" cy="233956"/>
        </a:xfrm>
        <a:custGeom>
          <a:avLst/>
          <a:gdLst/>
          <a:ahLst/>
          <a:cxnLst/>
          <a:rect l="0" t="0" r="0" b="0"/>
          <a:pathLst>
            <a:path>
              <a:moveTo>
                <a:pt x="0" y="0"/>
              </a:moveTo>
              <a:lnTo>
                <a:pt x="0" y="116978"/>
              </a:lnTo>
              <a:lnTo>
                <a:pt x="4718127" y="116978"/>
              </a:lnTo>
              <a:lnTo>
                <a:pt x="4718127" y="233956"/>
              </a:lnTo>
            </a:path>
          </a:pathLst>
        </a:custGeom>
      </dgm:spPr>
    </dgm:pt>
    <dgm:pt modelId="{F9AEAE01-C013-4FF1-BEA3-891B5B45722F}" type="pres">
      <dgm:prSet presAssocID="{E9FA50DC-46F2-4275-B404-45CED2FC312B}" presName="hierRoot2" presStyleCnt="0">
        <dgm:presLayoutVars>
          <dgm:hierBranch val="init"/>
        </dgm:presLayoutVars>
      </dgm:prSet>
      <dgm:spPr/>
    </dgm:pt>
    <dgm:pt modelId="{78FD6376-0863-4E42-91C4-B961BF900696}" type="pres">
      <dgm:prSet presAssocID="{E9FA50DC-46F2-4275-B404-45CED2FC312B}" presName="rootComposite" presStyleCnt="0"/>
      <dgm:spPr/>
    </dgm:pt>
    <dgm:pt modelId="{44E79368-A7D4-4492-90AA-9C5C42409254}" type="pres">
      <dgm:prSet presAssocID="{E9FA50DC-46F2-4275-B404-45CED2FC312B}" presName="rootText" presStyleLbl="node2" presStyleIdx="6" presStyleCnt="7">
        <dgm:presLayoutVars>
          <dgm:chPref val="3"/>
        </dgm:presLayoutVars>
      </dgm:prSet>
      <dgm:spPr>
        <a:xfrm>
          <a:off x="10790433" y="1738398"/>
          <a:ext cx="1114079" cy="557039"/>
        </a:xfrm>
        <a:prstGeom prst="rect">
          <a:avLst/>
        </a:prstGeom>
      </dgm:spPr>
    </dgm:pt>
    <dgm:pt modelId="{982FD795-3D1A-44C6-8022-36C7B9DB2B1E}" type="pres">
      <dgm:prSet presAssocID="{E9FA50DC-46F2-4275-B404-45CED2FC312B}" presName="rootConnector" presStyleLbl="node2" presStyleIdx="6" presStyleCnt="7"/>
      <dgm:spPr/>
    </dgm:pt>
    <dgm:pt modelId="{04F98A4A-A40B-41CF-B307-189B09B31CE7}" type="pres">
      <dgm:prSet presAssocID="{E9FA50DC-46F2-4275-B404-45CED2FC312B}" presName="hierChild4" presStyleCnt="0"/>
      <dgm:spPr/>
    </dgm:pt>
    <dgm:pt modelId="{01876C67-FC4A-4C3A-A3D1-D0F7BC9CB967}" type="pres">
      <dgm:prSet presAssocID="{1965CE42-69EA-4A81-9F78-6E2899CBEC35}" presName="Name37" presStyleLbl="parChTrans1D3" presStyleIdx="14" presStyleCnt="20"/>
      <dgm:spPr>
        <a:xfrm>
          <a:off x="10652791" y="2307142"/>
          <a:ext cx="163295" cy="500772"/>
        </a:xfrm>
        <a:custGeom>
          <a:avLst/>
          <a:gdLst/>
          <a:ahLst/>
          <a:cxnLst/>
          <a:rect l="0" t="0" r="0" b="0"/>
          <a:pathLst>
            <a:path>
              <a:moveTo>
                <a:pt x="0" y="0"/>
              </a:moveTo>
              <a:lnTo>
                <a:pt x="0" y="500772"/>
              </a:lnTo>
              <a:lnTo>
                <a:pt x="163295" y="500772"/>
              </a:lnTo>
            </a:path>
          </a:pathLst>
        </a:custGeom>
      </dgm:spPr>
    </dgm:pt>
    <dgm:pt modelId="{6BFB280A-B385-4ED0-AD73-35D74C728400}" type="pres">
      <dgm:prSet presAssocID="{A27EA5B7-6AD9-4534-9E36-2909F5EECC91}" presName="hierRoot2" presStyleCnt="0">
        <dgm:presLayoutVars>
          <dgm:hierBranch val="init"/>
        </dgm:presLayoutVars>
      </dgm:prSet>
      <dgm:spPr/>
    </dgm:pt>
    <dgm:pt modelId="{CB3C8F20-D7EA-45C3-8CFF-B09B9D4972B7}" type="pres">
      <dgm:prSet presAssocID="{A27EA5B7-6AD9-4534-9E36-2909F5EECC91}" presName="rootComposite" presStyleCnt="0"/>
      <dgm:spPr/>
    </dgm:pt>
    <dgm:pt modelId="{3F55E9EF-3EB6-4ACD-8FAA-A5567164F314}" type="pres">
      <dgm:prSet presAssocID="{A27EA5B7-6AD9-4534-9E36-2909F5EECC91}" presName="rootText" presStyleLbl="node3" presStyleIdx="14" presStyleCnt="20">
        <dgm:presLayoutVars>
          <dgm:chPref val="3"/>
        </dgm:presLayoutVars>
      </dgm:prSet>
      <dgm:spPr>
        <a:xfrm>
          <a:off x="10816086" y="2535756"/>
          <a:ext cx="1088635" cy="544317"/>
        </a:xfrm>
        <a:prstGeom prst="rect">
          <a:avLst/>
        </a:prstGeom>
      </dgm:spPr>
    </dgm:pt>
    <dgm:pt modelId="{97A4A57F-AEAB-461C-BBF6-08BF926328A3}" type="pres">
      <dgm:prSet presAssocID="{A27EA5B7-6AD9-4534-9E36-2909F5EECC91}" presName="rootConnector" presStyleLbl="node3" presStyleIdx="14" presStyleCnt="20"/>
      <dgm:spPr/>
    </dgm:pt>
    <dgm:pt modelId="{B9986933-DC9C-473B-9A6F-580EC969DA6D}" type="pres">
      <dgm:prSet presAssocID="{A27EA5B7-6AD9-4534-9E36-2909F5EECC91}" presName="hierChild4" presStyleCnt="0"/>
      <dgm:spPr/>
    </dgm:pt>
    <dgm:pt modelId="{4E35A727-B44D-4FAA-B43D-23723DDFDA0F}" type="pres">
      <dgm:prSet presAssocID="{A27EA5B7-6AD9-4534-9E36-2909F5EECC91}" presName="hierChild5" presStyleCnt="0"/>
      <dgm:spPr/>
    </dgm:pt>
    <dgm:pt modelId="{53F754E7-E61A-4AD5-B613-FD9A1E69FF9E}" type="pres">
      <dgm:prSet presAssocID="{C9DC346D-1F4A-42E7-861A-2B8709233F8B}" presName="Name37" presStyleLbl="parChTrans1D3" presStyleIdx="15" presStyleCnt="20"/>
      <dgm:spPr>
        <a:xfrm>
          <a:off x="10378314" y="1244750"/>
          <a:ext cx="153753" cy="1199280"/>
        </a:xfrm>
        <a:custGeom>
          <a:avLst/>
          <a:gdLst/>
          <a:ahLst/>
          <a:cxnLst/>
          <a:rect l="0" t="0" r="0" b="0"/>
          <a:pathLst>
            <a:path>
              <a:moveTo>
                <a:pt x="0" y="0"/>
              </a:moveTo>
              <a:lnTo>
                <a:pt x="0" y="1199280"/>
              </a:lnTo>
              <a:lnTo>
                <a:pt x="153753" y="1199280"/>
              </a:lnTo>
            </a:path>
          </a:pathLst>
        </a:custGeom>
      </dgm:spPr>
    </dgm:pt>
    <dgm:pt modelId="{8224417F-3929-470D-A04C-3ECF088FCD6B}" type="pres">
      <dgm:prSet presAssocID="{1D6DC855-8C90-47A0-93ED-12B142547189}" presName="hierRoot2" presStyleCnt="0">
        <dgm:presLayoutVars>
          <dgm:hierBranch val="init"/>
        </dgm:presLayoutVars>
      </dgm:prSet>
      <dgm:spPr/>
    </dgm:pt>
    <dgm:pt modelId="{6B2EE616-063F-459A-BC45-C6F94458BF4F}" type="pres">
      <dgm:prSet presAssocID="{1D6DC855-8C90-47A0-93ED-12B142547189}" presName="rootComposite" presStyleCnt="0"/>
      <dgm:spPr/>
    </dgm:pt>
    <dgm:pt modelId="{DBC190F8-C27B-4C93-93E1-6100C57A7A78}" type="pres">
      <dgm:prSet presAssocID="{1D6DC855-8C90-47A0-93ED-12B142547189}" presName="rootText" presStyleLbl="node3" presStyleIdx="15" presStyleCnt="20">
        <dgm:presLayoutVars>
          <dgm:chPref val="3"/>
        </dgm:presLayoutVars>
      </dgm:prSet>
      <dgm:spPr/>
    </dgm:pt>
    <dgm:pt modelId="{21A8829F-91F5-46BB-B7B4-ED7CCF19F730}" type="pres">
      <dgm:prSet presAssocID="{1D6DC855-8C90-47A0-93ED-12B142547189}" presName="rootConnector" presStyleLbl="node3" presStyleIdx="15" presStyleCnt="20"/>
      <dgm:spPr/>
    </dgm:pt>
    <dgm:pt modelId="{63B5E11E-F7D2-412B-89D6-7A1D59B4059F}" type="pres">
      <dgm:prSet presAssocID="{1D6DC855-8C90-47A0-93ED-12B142547189}" presName="hierChild4" presStyleCnt="0"/>
      <dgm:spPr/>
    </dgm:pt>
    <dgm:pt modelId="{9CD34856-FE14-47AB-B174-86A98ECDF882}" type="pres">
      <dgm:prSet presAssocID="{1D6DC855-8C90-47A0-93ED-12B142547189}" presName="hierChild5" presStyleCnt="0"/>
      <dgm:spPr/>
    </dgm:pt>
    <dgm:pt modelId="{6A3854C4-3514-4BF5-998A-654E13753DA7}" type="pres">
      <dgm:prSet presAssocID="{1C6F7C68-81A1-4FC5-82E8-6F447363A22F}" presName="Name37" presStyleLbl="parChTrans1D3" presStyleIdx="16" presStyleCnt="20"/>
      <dgm:spPr>
        <a:xfrm>
          <a:off x="10378314" y="1244750"/>
          <a:ext cx="153753" cy="1927048"/>
        </a:xfrm>
        <a:custGeom>
          <a:avLst/>
          <a:gdLst/>
          <a:ahLst/>
          <a:cxnLst/>
          <a:rect l="0" t="0" r="0" b="0"/>
          <a:pathLst>
            <a:path>
              <a:moveTo>
                <a:pt x="0" y="0"/>
              </a:moveTo>
              <a:lnTo>
                <a:pt x="0" y="1927048"/>
              </a:lnTo>
              <a:lnTo>
                <a:pt x="153753" y="1927048"/>
              </a:lnTo>
            </a:path>
          </a:pathLst>
        </a:custGeom>
      </dgm:spPr>
    </dgm:pt>
    <dgm:pt modelId="{D01A0433-251D-471D-9511-CF239CCC4590}" type="pres">
      <dgm:prSet presAssocID="{5CE46678-1609-4F21-AE99-39994797765C}" presName="hierRoot2" presStyleCnt="0">
        <dgm:presLayoutVars>
          <dgm:hierBranch val="init"/>
        </dgm:presLayoutVars>
      </dgm:prSet>
      <dgm:spPr/>
    </dgm:pt>
    <dgm:pt modelId="{326CA325-AB71-4E29-BFCB-D49F2271038A}" type="pres">
      <dgm:prSet presAssocID="{5CE46678-1609-4F21-AE99-39994797765C}" presName="rootComposite" presStyleCnt="0"/>
      <dgm:spPr/>
    </dgm:pt>
    <dgm:pt modelId="{34DCFC0F-3D8A-4414-B654-2A3B233EA2E2}" type="pres">
      <dgm:prSet presAssocID="{5CE46678-1609-4F21-AE99-39994797765C}" presName="rootText" presStyleLbl="node3" presStyleIdx="16" presStyleCnt="20">
        <dgm:presLayoutVars>
          <dgm:chPref val="3"/>
        </dgm:presLayoutVars>
      </dgm:prSet>
      <dgm:spPr/>
    </dgm:pt>
    <dgm:pt modelId="{2819291A-7EA9-4A80-963C-74DDC5CE3BF5}" type="pres">
      <dgm:prSet presAssocID="{5CE46678-1609-4F21-AE99-39994797765C}" presName="rootConnector" presStyleLbl="node3" presStyleIdx="16" presStyleCnt="20"/>
      <dgm:spPr/>
    </dgm:pt>
    <dgm:pt modelId="{84D931A3-DAC5-4D0B-8B23-D57CA84FA3C8}" type="pres">
      <dgm:prSet presAssocID="{5CE46678-1609-4F21-AE99-39994797765C}" presName="hierChild4" presStyleCnt="0"/>
      <dgm:spPr/>
    </dgm:pt>
    <dgm:pt modelId="{3CD185BC-7867-481F-96BC-51D185DE8E2A}" type="pres">
      <dgm:prSet presAssocID="{5CE46678-1609-4F21-AE99-39994797765C}" presName="hierChild5" presStyleCnt="0"/>
      <dgm:spPr/>
    </dgm:pt>
    <dgm:pt modelId="{788B15C8-47F0-437E-8790-273BA1310E02}" type="pres">
      <dgm:prSet presAssocID="{FFF55820-C628-483F-8D99-B27FADFF5036}" presName="Name37" presStyleLbl="parChTrans1D3" presStyleIdx="17" presStyleCnt="20"/>
      <dgm:spPr>
        <a:xfrm>
          <a:off x="10378314" y="1244750"/>
          <a:ext cx="153753" cy="2654817"/>
        </a:xfrm>
        <a:custGeom>
          <a:avLst/>
          <a:gdLst/>
          <a:ahLst/>
          <a:cxnLst/>
          <a:rect l="0" t="0" r="0" b="0"/>
          <a:pathLst>
            <a:path>
              <a:moveTo>
                <a:pt x="0" y="0"/>
              </a:moveTo>
              <a:lnTo>
                <a:pt x="0" y="2654817"/>
              </a:lnTo>
              <a:lnTo>
                <a:pt x="153753" y="2654817"/>
              </a:lnTo>
            </a:path>
          </a:pathLst>
        </a:custGeom>
      </dgm:spPr>
    </dgm:pt>
    <dgm:pt modelId="{D2248394-B5E2-493C-8960-46F2EF7FE8AD}" type="pres">
      <dgm:prSet presAssocID="{5242F0C9-A192-47D8-A660-C526D8C64ACF}" presName="hierRoot2" presStyleCnt="0">
        <dgm:presLayoutVars>
          <dgm:hierBranch val="init"/>
        </dgm:presLayoutVars>
      </dgm:prSet>
      <dgm:spPr/>
    </dgm:pt>
    <dgm:pt modelId="{F0BEEEE5-A764-4DEB-A946-B936F66D1FDF}" type="pres">
      <dgm:prSet presAssocID="{5242F0C9-A192-47D8-A660-C526D8C64ACF}" presName="rootComposite" presStyleCnt="0"/>
      <dgm:spPr/>
    </dgm:pt>
    <dgm:pt modelId="{AA042E36-AB5A-4627-92D7-A9331731B54F}" type="pres">
      <dgm:prSet presAssocID="{5242F0C9-A192-47D8-A660-C526D8C64ACF}" presName="rootText" presStyleLbl="node3" presStyleIdx="17" presStyleCnt="20">
        <dgm:presLayoutVars>
          <dgm:chPref val="3"/>
        </dgm:presLayoutVars>
      </dgm:prSet>
      <dgm:spPr/>
    </dgm:pt>
    <dgm:pt modelId="{A8A8562A-7C70-4E85-BEE8-50BB556DE6AB}" type="pres">
      <dgm:prSet presAssocID="{5242F0C9-A192-47D8-A660-C526D8C64ACF}" presName="rootConnector" presStyleLbl="node3" presStyleIdx="17" presStyleCnt="20"/>
      <dgm:spPr/>
    </dgm:pt>
    <dgm:pt modelId="{E7CE92C5-87B3-4C82-9588-B9DCF9E57112}" type="pres">
      <dgm:prSet presAssocID="{5242F0C9-A192-47D8-A660-C526D8C64ACF}" presName="hierChild4" presStyleCnt="0"/>
      <dgm:spPr/>
    </dgm:pt>
    <dgm:pt modelId="{C4B71D12-A16F-4435-BE8E-61AA4C4335AD}" type="pres">
      <dgm:prSet presAssocID="{5242F0C9-A192-47D8-A660-C526D8C64ACF}" presName="hierChild5" presStyleCnt="0"/>
      <dgm:spPr/>
    </dgm:pt>
    <dgm:pt modelId="{9D4208E7-8680-49AA-A839-9571F6246A03}" type="pres">
      <dgm:prSet presAssocID="{760CA288-BD6A-45EF-8B58-27E699BE279C}" presName="Name37" presStyleLbl="parChTrans1D3" presStyleIdx="18" presStyleCnt="20"/>
      <dgm:spPr>
        <a:xfrm>
          <a:off x="10378314" y="1244750"/>
          <a:ext cx="153753" cy="3382585"/>
        </a:xfrm>
        <a:custGeom>
          <a:avLst/>
          <a:gdLst/>
          <a:ahLst/>
          <a:cxnLst/>
          <a:rect l="0" t="0" r="0" b="0"/>
          <a:pathLst>
            <a:path>
              <a:moveTo>
                <a:pt x="0" y="0"/>
              </a:moveTo>
              <a:lnTo>
                <a:pt x="0" y="3382585"/>
              </a:lnTo>
              <a:lnTo>
                <a:pt x="153753" y="3382585"/>
              </a:lnTo>
            </a:path>
          </a:pathLst>
        </a:custGeom>
      </dgm:spPr>
    </dgm:pt>
    <dgm:pt modelId="{10089AC3-2157-43BD-977C-E68AC2E88766}" type="pres">
      <dgm:prSet presAssocID="{5BD30C1F-22F5-4B44-B0F7-9B27F956BDC9}" presName="hierRoot2" presStyleCnt="0">
        <dgm:presLayoutVars>
          <dgm:hierBranch val="init"/>
        </dgm:presLayoutVars>
      </dgm:prSet>
      <dgm:spPr/>
    </dgm:pt>
    <dgm:pt modelId="{8A1A3841-D5E1-4BA6-8204-5409918E944A}" type="pres">
      <dgm:prSet presAssocID="{5BD30C1F-22F5-4B44-B0F7-9B27F956BDC9}" presName="rootComposite" presStyleCnt="0"/>
      <dgm:spPr/>
    </dgm:pt>
    <dgm:pt modelId="{B4537414-DC92-497F-B4DB-D70CB8F5BE0A}" type="pres">
      <dgm:prSet presAssocID="{5BD30C1F-22F5-4B44-B0F7-9B27F956BDC9}" presName="rootText" presStyleLbl="node3" presStyleIdx="18" presStyleCnt="20">
        <dgm:presLayoutVars>
          <dgm:chPref val="3"/>
        </dgm:presLayoutVars>
      </dgm:prSet>
      <dgm:spPr/>
    </dgm:pt>
    <dgm:pt modelId="{B4754484-940F-45F0-AAAA-37B581A676EA}" type="pres">
      <dgm:prSet presAssocID="{5BD30C1F-22F5-4B44-B0F7-9B27F956BDC9}" presName="rootConnector" presStyleLbl="node3" presStyleIdx="18" presStyleCnt="20"/>
      <dgm:spPr/>
    </dgm:pt>
    <dgm:pt modelId="{F33BC45B-E74A-40EE-ACEC-3D4FA3EEE26F}" type="pres">
      <dgm:prSet presAssocID="{5BD30C1F-22F5-4B44-B0F7-9B27F956BDC9}" presName="hierChild4" presStyleCnt="0"/>
      <dgm:spPr/>
    </dgm:pt>
    <dgm:pt modelId="{03757785-9E41-49BA-BEEE-B8EFE804C0E9}" type="pres">
      <dgm:prSet presAssocID="{5BD30C1F-22F5-4B44-B0F7-9B27F956BDC9}" presName="hierChild5" presStyleCnt="0"/>
      <dgm:spPr/>
    </dgm:pt>
    <dgm:pt modelId="{C9631E74-68FD-4463-8BFF-B652AF71D497}" type="pres">
      <dgm:prSet presAssocID="{62AC0965-3BD2-4DB8-994F-6A8F625AC2ED}" presName="Name37" presStyleLbl="parChTrans1D3" presStyleIdx="19" presStyleCnt="20"/>
      <dgm:spPr>
        <a:xfrm>
          <a:off x="10378314" y="1244750"/>
          <a:ext cx="153753" cy="4110354"/>
        </a:xfrm>
        <a:custGeom>
          <a:avLst/>
          <a:gdLst/>
          <a:ahLst/>
          <a:cxnLst/>
          <a:rect l="0" t="0" r="0" b="0"/>
          <a:pathLst>
            <a:path>
              <a:moveTo>
                <a:pt x="0" y="0"/>
              </a:moveTo>
              <a:lnTo>
                <a:pt x="0" y="4110354"/>
              </a:lnTo>
              <a:lnTo>
                <a:pt x="153753" y="4110354"/>
              </a:lnTo>
            </a:path>
          </a:pathLst>
        </a:custGeom>
      </dgm:spPr>
    </dgm:pt>
    <dgm:pt modelId="{6AA995EC-28B0-4F0D-B022-E33E1656C438}" type="pres">
      <dgm:prSet presAssocID="{4CE0A5AE-679D-421F-A46F-6EA6AE391F5C}" presName="hierRoot2" presStyleCnt="0">
        <dgm:presLayoutVars>
          <dgm:hierBranch val="init"/>
        </dgm:presLayoutVars>
      </dgm:prSet>
      <dgm:spPr/>
    </dgm:pt>
    <dgm:pt modelId="{F338ECB4-F6F9-4DCE-B50C-6A04E1D5DCE2}" type="pres">
      <dgm:prSet presAssocID="{4CE0A5AE-679D-421F-A46F-6EA6AE391F5C}" presName="rootComposite" presStyleCnt="0"/>
      <dgm:spPr/>
    </dgm:pt>
    <dgm:pt modelId="{515F8D28-313E-4411-AF9A-C3A4EF0CE493}" type="pres">
      <dgm:prSet presAssocID="{4CE0A5AE-679D-421F-A46F-6EA6AE391F5C}" presName="rootText" presStyleLbl="node3" presStyleIdx="19" presStyleCnt="20">
        <dgm:presLayoutVars>
          <dgm:chPref val="3"/>
        </dgm:presLayoutVars>
      </dgm:prSet>
      <dgm:spPr/>
    </dgm:pt>
    <dgm:pt modelId="{6D14BC5F-0898-480C-A801-7BC06D10C42A}" type="pres">
      <dgm:prSet presAssocID="{4CE0A5AE-679D-421F-A46F-6EA6AE391F5C}" presName="rootConnector" presStyleLbl="node3" presStyleIdx="19" presStyleCnt="20"/>
      <dgm:spPr/>
    </dgm:pt>
    <dgm:pt modelId="{FA934183-4E6D-4644-937A-625E3F663889}" type="pres">
      <dgm:prSet presAssocID="{4CE0A5AE-679D-421F-A46F-6EA6AE391F5C}" presName="hierChild4" presStyleCnt="0"/>
      <dgm:spPr/>
    </dgm:pt>
    <dgm:pt modelId="{16CE6F5F-2C59-464D-AE3A-81DA48289520}" type="pres">
      <dgm:prSet presAssocID="{4CE0A5AE-679D-421F-A46F-6EA6AE391F5C}" presName="hierChild5" presStyleCnt="0"/>
      <dgm:spPr/>
    </dgm:pt>
    <dgm:pt modelId="{86109355-6EEE-4D22-A851-7EBF746E5680}" type="pres">
      <dgm:prSet presAssocID="{E9FA50DC-46F2-4275-B404-45CED2FC312B}" presName="hierChild5" presStyleCnt="0"/>
      <dgm:spPr/>
    </dgm:pt>
    <dgm:pt modelId="{744830F9-CB43-44A8-BB56-4E46E83B867C}" type="pres">
      <dgm:prSet presAssocID="{7524F8A5-FC35-4CAB-BAC8-D67AAD0EFB9B}" presName="hierChild3" presStyleCnt="0"/>
      <dgm:spPr/>
    </dgm:pt>
  </dgm:ptLst>
  <dgm:cxnLst>
    <dgm:cxn modelId="{04D82703-FC40-4FAA-9DF5-1E324044462D}" type="presOf" srcId="{288EC2B9-BBA3-420D-AA9C-2BA54EE31C6A}" destId="{CE0A4678-9AA6-4108-8682-4BC9BE844BD3}" srcOrd="0" destOrd="0" presId="urn:microsoft.com/office/officeart/2005/8/layout/orgChart1"/>
    <dgm:cxn modelId="{1AECCC04-4AFD-4932-B701-8E68F79E6118}" type="presOf" srcId="{429A889E-C315-4C2E-B2AF-4E15302EC619}" destId="{D285D57F-1F32-4477-8DE0-FEDA3FBDF540}" srcOrd="0" destOrd="0" presId="urn:microsoft.com/office/officeart/2005/8/layout/orgChart1"/>
    <dgm:cxn modelId="{9F3E3E06-B9EA-4A63-9D2B-539F1372CB71}" srcId="{EB4BBB14-26F8-4B5C-80B0-FB5CCFC22A11}" destId="{7524F8A5-FC35-4CAB-BAC8-D67AAD0EFB9B}" srcOrd="0" destOrd="0" parTransId="{34AC9283-D697-45EE-B6F9-6A88789941FA}" sibTransId="{F9E14B0B-DCF2-4A45-9B29-647F8DF79CF0}"/>
    <dgm:cxn modelId="{AC9CC106-6D9B-4968-8F3C-8F0E79970403}" type="presOf" srcId="{AEDE8F89-B974-45A3-8900-1D9A99D00D10}" destId="{3A90A348-CE4A-44DB-B504-DD498BE83DF1}" srcOrd="0" destOrd="0" presId="urn:microsoft.com/office/officeart/2005/8/layout/orgChart1"/>
    <dgm:cxn modelId="{8018B90A-AB35-496D-8D61-72A2706ABA81}" srcId="{288EC2B9-BBA3-420D-AA9C-2BA54EE31C6A}" destId="{9CBB9B84-C8B6-4F01-AEC4-18CBF995D08C}" srcOrd="1" destOrd="0" parTransId="{9AF57128-B5C4-4B06-B5E1-93D7F14EC2A2}" sibTransId="{D29AAE76-6582-4943-8DA9-0F3E212F23A3}"/>
    <dgm:cxn modelId="{2E97F00B-1288-4A1D-BA4C-5F29A09DCF4F}" type="presOf" srcId="{D6E0BC72-FBFE-4D8C-AB7A-0CF4CC47FCF1}" destId="{26E69630-B23C-4016-8A31-1FE19DED8668}" srcOrd="1" destOrd="0" presId="urn:microsoft.com/office/officeart/2005/8/layout/orgChart1"/>
    <dgm:cxn modelId="{B236BA0D-8EBE-4F75-8A3B-21CFC72F919F}" type="presOf" srcId="{AD0421F2-AE8B-4230-A6AA-757282EA25A6}" destId="{FBD26BA8-93C7-4A4B-9828-3BF1279C2E89}" srcOrd="1" destOrd="0" presId="urn:microsoft.com/office/officeart/2005/8/layout/orgChart1"/>
    <dgm:cxn modelId="{5932DE0F-AC2D-4381-A668-E69808CDA7D9}" type="presOf" srcId="{F19805AA-5BBE-440B-8A94-1DEEE158E637}" destId="{021E0CBD-AA6B-47D3-8897-E56DB4F8A0CF}" srcOrd="1" destOrd="0" presId="urn:microsoft.com/office/officeart/2005/8/layout/orgChart1"/>
    <dgm:cxn modelId="{D902EA0F-7A92-4348-B62A-BDE7F4BD4E4D}" srcId="{A6007E50-848C-4388-AF71-F87B9425598A}" destId="{5CE9534F-BA4F-4D2A-9052-5C50478031DC}" srcOrd="0" destOrd="0" parTransId="{3DB81296-C883-4C10-8141-A8993E75454A}" sibTransId="{5E79DB4A-9AC6-473B-B982-B0F39D918667}"/>
    <dgm:cxn modelId="{5B1DD115-CA12-4624-8147-CAE7CD179A00}" type="presOf" srcId="{59E92722-A85E-4AFF-9478-B2CAE8CF3EC0}" destId="{8A508AC8-6C74-4E74-9009-4E5B1DC3CDA9}" srcOrd="0" destOrd="0" presId="urn:microsoft.com/office/officeart/2005/8/layout/orgChart1"/>
    <dgm:cxn modelId="{5A98C016-6A1C-482A-8D0D-915C541244DC}" srcId="{72328EC9-56C9-4E25-BC2D-9C3A072C1C23}" destId="{06858586-BA57-4C98-8E7F-613C65F52DE6}" srcOrd="2" destOrd="0" parTransId="{429A889E-C315-4C2E-B2AF-4E15302EC619}" sibTransId="{EF51950C-DA40-444C-9442-CF9BC56D5493}"/>
    <dgm:cxn modelId="{14FFA117-E5E0-4559-AD70-CDFDC5DCF624}" srcId="{E9FA50DC-46F2-4275-B404-45CED2FC312B}" destId="{5242F0C9-A192-47D8-A660-C526D8C64ACF}" srcOrd="3" destOrd="0" parTransId="{FFF55820-C628-483F-8D99-B27FADFF5036}" sibTransId="{6FB5C250-06AD-4BCB-850C-6C4456E717B0}"/>
    <dgm:cxn modelId="{8448FE1A-2713-4F19-B3F5-AFBD1C22F38D}" type="presOf" srcId="{FDF70F2B-BA5E-4950-9DE1-7CBAE84AE609}" destId="{B9A4945E-B06A-44AD-B523-1984601EEB86}" srcOrd="0" destOrd="0" presId="urn:microsoft.com/office/officeart/2005/8/layout/orgChart1"/>
    <dgm:cxn modelId="{9C6BA11E-8F41-4A09-B02B-277179C98EC1}" srcId="{7524F8A5-FC35-4CAB-BAC8-D67AAD0EFB9B}" destId="{72328EC9-56C9-4E25-BC2D-9C3A072C1C23}" srcOrd="2" destOrd="0" parTransId="{53B724A8-361B-4FB8-A953-6DEECEAA8877}" sibTransId="{F2FF3429-F093-4F85-9F2A-B0AA8087488E}"/>
    <dgm:cxn modelId="{D71AF61E-192B-409C-ADCE-F315AF3C2C6A}" type="presOf" srcId="{FDFD77DD-30B5-46B0-A6E5-24BB444B0BB2}" destId="{D554CBE8-9102-4EFF-A7DD-1A1B16390784}" srcOrd="0" destOrd="0" presId="urn:microsoft.com/office/officeart/2005/8/layout/orgChart1"/>
    <dgm:cxn modelId="{AF838426-8210-4170-9159-D05F7A6C9B5C}" type="presOf" srcId="{03B5E72D-4D6D-4C56-A3B8-294FFA1F6775}" destId="{C961386C-5BEF-42B1-9455-F2B64F236054}" srcOrd="0" destOrd="0" presId="urn:microsoft.com/office/officeart/2005/8/layout/orgChart1"/>
    <dgm:cxn modelId="{08165427-CBC9-4C82-9D40-2C53BA5B2622}" type="presOf" srcId="{AE14B1B5-9474-4E75-8F0E-94969BD43135}" destId="{90E21907-5E9F-4394-B74F-AFBA012DC383}" srcOrd="0" destOrd="0" presId="urn:microsoft.com/office/officeart/2005/8/layout/orgChart1"/>
    <dgm:cxn modelId="{16D43828-E6A9-4C78-B5B9-B2F01A9775F9}" type="presOf" srcId="{1965CE42-69EA-4A81-9F78-6E2899CBEC35}" destId="{01876C67-FC4A-4C3A-A3D1-D0F7BC9CB967}" srcOrd="0" destOrd="0" presId="urn:microsoft.com/office/officeart/2005/8/layout/orgChart1"/>
    <dgm:cxn modelId="{D9B0312A-82DC-431C-866E-34B7462D7B3B}" srcId="{7524F8A5-FC35-4CAB-BAC8-D67AAD0EFB9B}" destId="{E9FA50DC-46F2-4275-B404-45CED2FC312B}" srcOrd="6" destOrd="0" parTransId="{9B73A42E-CB87-4C35-A8C2-064EEB5CB438}" sibTransId="{BBDDE42D-3FBA-40F7-9672-0F323F0BF61A}"/>
    <dgm:cxn modelId="{2A5FC02B-007D-491F-9D2F-3BC75415EF42}" type="presOf" srcId="{22D07632-7B8C-48A1-AE6C-5FA388BCCBE3}" destId="{DC1D2955-EEBC-4A10-BC68-5D79F68A5E7F}" srcOrd="0" destOrd="0" presId="urn:microsoft.com/office/officeart/2005/8/layout/orgChart1"/>
    <dgm:cxn modelId="{46FEE42B-9E01-47E5-8847-AC7F29B6155F}" type="presOf" srcId="{17970DEF-59A0-4FF8-9152-2AFD3F295440}" destId="{4E4F22AE-FAA0-43F2-A814-3719E456B7E0}" srcOrd="1" destOrd="0" presId="urn:microsoft.com/office/officeart/2005/8/layout/orgChart1"/>
    <dgm:cxn modelId="{507C522C-D753-4AC4-8901-3CDB325829DC}" type="presOf" srcId="{58151A5E-771D-4A29-8A75-D7EE2DD45F63}" destId="{FF692EDC-54DB-458C-9533-1AE87C5BB0B2}" srcOrd="1" destOrd="0" presId="urn:microsoft.com/office/officeart/2005/8/layout/orgChart1"/>
    <dgm:cxn modelId="{DFA0752C-4CE0-44D9-9061-BE6178177F23}" type="presOf" srcId="{B8BE3057-C49F-4D71-B0DB-44BDB4673779}" destId="{D2050A24-E8E9-444C-B57D-B70DD1DBA20F}" srcOrd="0" destOrd="0" presId="urn:microsoft.com/office/officeart/2005/8/layout/orgChart1"/>
    <dgm:cxn modelId="{26C9E92E-1AA5-4031-851E-8FB1E0066CB0}" type="presOf" srcId="{F920043E-3E9C-437C-93A5-3B5F9D0E593E}" destId="{B1769D9F-546F-4F46-BF1C-3302D960B05A}" srcOrd="0" destOrd="0" presId="urn:microsoft.com/office/officeart/2005/8/layout/orgChart1"/>
    <dgm:cxn modelId="{14E47A2F-90EC-4CCD-8C66-F8DE1FDA144E}" srcId="{7524F8A5-FC35-4CAB-BAC8-D67AAD0EFB9B}" destId="{58151A5E-771D-4A29-8A75-D7EE2DD45F63}" srcOrd="0" destOrd="0" parTransId="{27B99A76-2438-4771-921B-1ED3B2A4EB84}" sibTransId="{7B7E8A02-B0EA-4033-9767-B481862D2341}"/>
    <dgm:cxn modelId="{D4388131-D07F-4C00-BC22-689411DE941F}" type="presOf" srcId="{71880B4D-2183-47A7-AD0F-D16B4384312B}" destId="{9A693D10-08E0-4CA5-81A1-79E963406415}" srcOrd="0" destOrd="0" presId="urn:microsoft.com/office/officeart/2005/8/layout/orgChart1"/>
    <dgm:cxn modelId="{EB55E034-247C-4CE9-A5D1-01E997053602}" type="presOf" srcId="{55C72526-4B9D-43CF-B478-8606B7DA6C15}" destId="{A9E1E385-6727-4B42-BC67-D3E4B6A9FF30}" srcOrd="0" destOrd="0" presId="urn:microsoft.com/office/officeart/2005/8/layout/orgChart1"/>
    <dgm:cxn modelId="{E655AA35-E686-4192-B5FE-9E7E4FA6300D}" type="presOf" srcId="{A6007E50-848C-4388-AF71-F87B9425598A}" destId="{4AC3CABE-E9BA-41D1-B7A1-0850CCAEB5EE}" srcOrd="0" destOrd="0" presId="urn:microsoft.com/office/officeart/2005/8/layout/orgChart1"/>
    <dgm:cxn modelId="{FD68E537-9636-46F8-9BB3-078B5568605C}" type="presOf" srcId="{D83A3A10-4CDB-44D9-BE1A-1099FBE175B0}" destId="{CBA57AAF-2F88-493D-A1CB-974AAA7D39D8}" srcOrd="0" destOrd="0" presId="urn:microsoft.com/office/officeart/2005/8/layout/orgChart1"/>
    <dgm:cxn modelId="{6552FC3A-4449-42C3-B698-DE0243CF9B7E}" srcId="{58151A5E-771D-4A29-8A75-D7EE2DD45F63}" destId="{A6007E50-848C-4388-AF71-F87B9425598A}" srcOrd="0" destOrd="0" parTransId="{03B5E72D-4D6D-4C56-A3B8-294FFA1F6775}" sibTransId="{3BB94BC1-4081-46B2-96FF-0248C9191A9C}"/>
    <dgm:cxn modelId="{37B6BD3B-0541-4EC5-BBFD-88BC0E8C462E}" type="presOf" srcId="{7524F8A5-FC35-4CAB-BAC8-D67AAD0EFB9B}" destId="{E6C9E1E5-36B2-41DE-84C0-816CCCD6B78C}" srcOrd="0" destOrd="0" presId="urn:microsoft.com/office/officeart/2005/8/layout/orgChart1"/>
    <dgm:cxn modelId="{DC7B273F-847F-4723-9C47-E114665558EC}" type="presOf" srcId="{1D6DC855-8C90-47A0-93ED-12B142547189}" destId="{DBC190F8-C27B-4C93-93E1-6100C57A7A78}" srcOrd="0" destOrd="0" presId="urn:microsoft.com/office/officeart/2005/8/layout/orgChart1"/>
    <dgm:cxn modelId="{EC4A6F3F-6385-4212-9DDD-B6DA8C92BB91}" type="presOf" srcId="{72328EC9-56C9-4E25-BC2D-9C3A072C1C23}" destId="{1B866B60-C08D-42B8-8377-6E50409EDCE4}" srcOrd="1" destOrd="0" presId="urn:microsoft.com/office/officeart/2005/8/layout/orgChart1"/>
    <dgm:cxn modelId="{0E3B1B40-679C-46CF-9692-8E4EB3850270}" type="presOf" srcId="{A6007E50-848C-4388-AF71-F87B9425598A}" destId="{B3B2E4E1-4417-463F-A776-86B76BB0D572}" srcOrd="1" destOrd="0" presId="urn:microsoft.com/office/officeart/2005/8/layout/orgChart1"/>
    <dgm:cxn modelId="{04F86840-89A5-41ED-AF64-376085CE032B}" type="presOf" srcId="{5CE9534F-BA4F-4D2A-9052-5C50478031DC}" destId="{CB6829B3-C466-4539-BBF7-D083172AD875}" srcOrd="0" destOrd="0" presId="urn:microsoft.com/office/officeart/2005/8/layout/orgChart1"/>
    <dgm:cxn modelId="{E7E1275B-670F-477D-A075-60A126B1557E}" type="presOf" srcId="{3A137D85-55B8-4342-9E78-D5BFAD497D28}" destId="{B49EFCCF-7E31-4FEA-BBB0-EC65A8BB21E7}" srcOrd="0" destOrd="0" presId="urn:microsoft.com/office/officeart/2005/8/layout/orgChart1"/>
    <dgm:cxn modelId="{AFD85A5B-16FE-4E0F-B7AD-B075375C0ED7}" type="presOf" srcId="{1D6DC855-8C90-47A0-93ED-12B142547189}" destId="{21A8829F-91F5-46BB-B7B4-ED7CCF19F730}" srcOrd="1" destOrd="0" presId="urn:microsoft.com/office/officeart/2005/8/layout/orgChart1"/>
    <dgm:cxn modelId="{8EDADA5C-4F4B-40B4-87E5-E493D678D78D}" srcId="{7524F8A5-FC35-4CAB-BAC8-D67AAD0EFB9B}" destId="{288EC2B9-BBA3-420D-AA9C-2BA54EE31C6A}" srcOrd="5" destOrd="0" parTransId="{59E92722-A85E-4AFF-9478-B2CAE8CF3EC0}" sibTransId="{E5DD420E-D8B4-4451-96B9-AE5347C18E50}"/>
    <dgm:cxn modelId="{A65F1C5D-9DF1-4743-A2D8-976888F19A04}" type="presOf" srcId="{53B724A8-361B-4FB8-A953-6DEECEAA8877}" destId="{9C11C56F-3EE0-4D12-9DE8-6103DBDB6FCB}" srcOrd="0" destOrd="0" presId="urn:microsoft.com/office/officeart/2005/8/layout/orgChart1"/>
    <dgm:cxn modelId="{80CA285D-8D82-4B6B-92DB-50ACB47F52B2}" type="presOf" srcId="{A8E17C87-B96F-48D0-842F-418A1F7EDC67}" destId="{9EAD78B4-AA97-4582-971B-BD8B90B55E50}" srcOrd="0" destOrd="0" presId="urn:microsoft.com/office/officeart/2005/8/layout/orgChart1"/>
    <dgm:cxn modelId="{9AE3725E-9824-4ED2-8DB9-E008866CCAE1}" type="presOf" srcId="{71880B4D-2183-47A7-AD0F-D16B4384312B}" destId="{845F31D4-0698-47CD-B121-0BE65E561A8C}" srcOrd="1" destOrd="0" presId="urn:microsoft.com/office/officeart/2005/8/layout/orgChart1"/>
    <dgm:cxn modelId="{BE38DB5E-31CC-4B8B-A335-37E39902871A}" srcId="{A6007E50-848C-4388-AF71-F87B9425598A}" destId="{70FE284B-45E4-4B9C-8F0E-977A7CC4544E}" srcOrd="1" destOrd="0" parTransId="{3A137D85-55B8-4342-9E78-D5BFAD497D28}" sibTransId="{B870AA14-2CB4-4B67-A9DB-E17F5B256BE5}"/>
    <dgm:cxn modelId="{A7BCDD44-347F-4651-8FA5-97AB7F796F0D}" srcId="{7D39BED9-A576-4FBE-B642-5D31C20D5A75}" destId="{71880B4D-2183-47A7-AD0F-D16B4384312B}" srcOrd="1" destOrd="0" parTransId="{8724301C-2D71-4927-8259-CB440A87A066}" sibTransId="{4259A248-D3D2-45C2-92FA-4CBF0F9FF0A9}"/>
    <dgm:cxn modelId="{09176065-AAC0-4AD6-B323-507F10FCE063}" srcId="{08EB2712-7ED8-4BFC-B988-82572319876D}" destId="{E16F13D7-15D1-4F0E-A623-E4D872AED6A0}" srcOrd="1" destOrd="0" parTransId="{CAC86420-1CA8-4D7C-BD35-9DCD7AD1DDF7}" sibTransId="{ABC74A79-D121-437B-A342-37900C04CF95}"/>
    <dgm:cxn modelId="{87CF5A45-124B-49EA-8B95-74FF55607341}" srcId="{72328EC9-56C9-4E25-BC2D-9C3A072C1C23}" destId="{AEDE8F89-B974-45A3-8900-1D9A99D00D10}" srcOrd="1" destOrd="0" parTransId="{3C621993-F9BE-4558-A1DD-78E4383AE553}" sibTransId="{5B31E7D4-6583-4F83-A181-A97CB4A52A48}"/>
    <dgm:cxn modelId="{C25B8465-67E1-4BD0-B4DB-7EBFC6CF916F}" type="presOf" srcId="{636D2C87-F22F-46C1-BC46-11EE55DFD64D}" destId="{7D7A1E61-D3D5-4008-916E-881AD912D56D}" srcOrd="0" destOrd="0" presId="urn:microsoft.com/office/officeart/2005/8/layout/orgChart1"/>
    <dgm:cxn modelId="{75F8B945-288A-4E66-9466-C3ECEC407822}" type="presOf" srcId="{55C72526-4B9D-43CF-B478-8606B7DA6C15}" destId="{E3127576-50BD-4451-B311-80A8C5226BEC}" srcOrd="1" destOrd="0" presId="urn:microsoft.com/office/officeart/2005/8/layout/orgChart1"/>
    <dgm:cxn modelId="{EF2DC665-7C52-477B-83FB-A0FEE89B8756}" type="presOf" srcId="{3DB81296-C883-4C10-8141-A8993E75454A}" destId="{2448B816-CB9D-46A2-815E-426D956BE6B5}" srcOrd="0" destOrd="0" presId="urn:microsoft.com/office/officeart/2005/8/layout/orgChart1"/>
    <dgm:cxn modelId="{5115E246-CB4E-4891-B76A-C6383DFCF383}" type="presOf" srcId="{5242F0C9-A192-47D8-A660-C526D8C64ACF}" destId="{AA042E36-AB5A-4627-92D7-A9331731B54F}" srcOrd="0" destOrd="0" presId="urn:microsoft.com/office/officeart/2005/8/layout/orgChart1"/>
    <dgm:cxn modelId="{9D5ADB47-0C3C-4DEB-A26E-8B820A92A864}" srcId="{08EB2712-7ED8-4BFC-B988-82572319876D}" destId="{D6E0BC72-FBFE-4D8C-AB7A-0CF4CC47FCF1}" srcOrd="0" destOrd="0" parTransId="{FDF70F2B-BA5E-4950-9DE1-7CBAE84AE609}" sibTransId="{4BB6AF92-5140-4332-A91D-4918190AC504}"/>
    <dgm:cxn modelId="{F452966A-BF7B-45A5-84D2-579BD1D9930B}" type="presOf" srcId="{760CA288-BD6A-45EF-8B58-27E699BE279C}" destId="{9D4208E7-8680-49AA-A839-9571F6246A03}" srcOrd="0" destOrd="0" presId="urn:microsoft.com/office/officeart/2005/8/layout/orgChart1"/>
    <dgm:cxn modelId="{83C3EC4B-C672-404D-BE42-23904069F70E}" type="presOf" srcId="{22D07632-7B8C-48A1-AE6C-5FA388BCCBE3}" destId="{F364EAA4-6F93-42E3-A75A-E7652D7CB279}" srcOrd="1" destOrd="0" presId="urn:microsoft.com/office/officeart/2005/8/layout/orgChart1"/>
    <dgm:cxn modelId="{D704246D-CCEF-4F64-A242-2F73860B9858}" type="presOf" srcId="{E9FA50DC-46F2-4275-B404-45CED2FC312B}" destId="{982FD795-3D1A-44C6-8022-36C7B9DB2B1E}" srcOrd="1" destOrd="0" presId="urn:microsoft.com/office/officeart/2005/8/layout/orgChart1"/>
    <dgm:cxn modelId="{E31CD74D-E277-4E64-8257-B813A420C173}" type="presOf" srcId="{9CBB9B84-C8B6-4F01-AEC4-18CBF995D08C}" destId="{609209FC-6056-4E78-8C8E-8FA6AE45BD12}" srcOrd="1" destOrd="0" presId="urn:microsoft.com/office/officeart/2005/8/layout/orgChart1"/>
    <dgm:cxn modelId="{9D1C476E-5522-4918-87EC-B5911F153470}" type="presOf" srcId="{C9DC346D-1F4A-42E7-861A-2B8709233F8B}" destId="{53F754E7-E61A-4AD5-B613-FD9A1E69FF9E}" srcOrd="0" destOrd="0" presId="urn:microsoft.com/office/officeart/2005/8/layout/orgChart1"/>
    <dgm:cxn modelId="{2CBAB86E-C094-4575-804B-48EB83092F9F}" type="presOf" srcId="{CAC86420-1CA8-4D7C-BD35-9DCD7AD1DDF7}" destId="{861E5332-4FD8-4E30-A0DE-2816B934CE04}" srcOrd="0" destOrd="0" presId="urn:microsoft.com/office/officeart/2005/8/layout/orgChart1"/>
    <dgm:cxn modelId="{9681E272-4CAB-4D9F-B305-2177DFA56247}" type="presOf" srcId="{8724301C-2D71-4927-8259-CB440A87A066}" destId="{9227B41D-1544-407F-8F17-F7BBE05B164F}" srcOrd="0" destOrd="0" presId="urn:microsoft.com/office/officeart/2005/8/layout/orgChart1"/>
    <dgm:cxn modelId="{34BB8274-5A89-48C5-BB69-6DA1CCE26251}" type="presOf" srcId="{AEDE8F89-B974-45A3-8900-1D9A99D00D10}" destId="{909D8406-0CE2-4042-BFF2-41D4DA21F852}" srcOrd="1" destOrd="0" presId="urn:microsoft.com/office/officeart/2005/8/layout/orgChart1"/>
    <dgm:cxn modelId="{8580AF54-CF16-4692-9350-E7CA6CDF1FDA}" type="presOf" srcId="{9CEE0FD9-86BF-48C8-BA15-4705517AAFAE}" destId="{0209A0CE-ED62-487C-A3CE-02998B89C5D2}" srcOrd="0" destOrd="0" presId="urn:microsoft.com/office/officeart/2005/8/layout/orgChart1"/>
    <dgm:cxn modelId="{3DA7B674-5361-4841-97D7-12EF66799690}" type="presOf" srcId="{86C7B772-5B50-4BA1-A62A-037DD15D21AF}" destId="{AE4E5809-0D95-4CEC-AF61-F7B1DFFED549}" srcOrd="0" destOrd="0" presId="urn:microsoft.com/office/officeart/2005/8/layout/orgChart1"/>
    <dgm:cxn modelId="{7763C174-0037-4143-814D-8A79101D4188}" type="presOf" srcId="{2CD8AD17-21E1-41B5-8E6E-26DE44CBE3C0}" destId="{B8942406-E183-41D0-A2B1-81617A8ADE89}" srcOrd="0" destOrd="0" presId="urn:microsoft.com/office/officeart/2005/8/layout/orgChart1"/>
    <dgm:cxn modelId="{4933E075-34FF-4A02-AE57-06BC48F6E42D}" srcId="{E9FA50DC-46F2-4275-B404-45CED2FC312B}" destId="{5CE46678-1609-4F21-AE99-39994797765C}" srcOrd="2" destOrd="0" parTransId="{1C6F7C68-81A1-4FC5-82E8-6F447363A22F}" sibTransId="{9ED6DC43-66FD-4370-9D60-2F7878A7D205}"/>
    <dgm:cxn modelId="{7FE60376-59DE-4A3B-B512-A69507AD17A1}" type="presOf" srcId="{3C621993-F9BE-4558-A1DD-78E4383AE553}" destId="{639B7628-03F6-4203-8429-D567A319909C}" srcOrd="0" destOrd="0" presId="urn:microsoft.com/office/officeart/2005/8/layout/orgChart1"/>
    <dgm:cxn modelId="{22F2F377-AD74-4FBD-B2FB-9A0622531DCA}" type="presOf" srcId="{D9F438A2-FBB4-4EFD-9F70-1EFAC359CC06}" destId="{4D0F4B6C-94CC-48E7-8491-A0C6A3ADFF20}" srcOrd="0" destOrd="0" presId="urn:microsoft.com/office/officeart/2005/8/layout/orgChart1"/>
    <dgm:cxn modelId="{65DE1859-98A3-44F6-A7C9-ED27041538D5}" srcId="{7524F8A5-FC35-4CAB-BAC8-D67AAD0EFB9B}" destId="{08EB2712-7ED8-4BFC-B988-82572319876D}" srcOrd="1" destOrd="0" parTransId="{4E845CF6-4F31-40E3-B230-3A8D58C360EC}" sibTransId="{672F64A4-1406-4F9B-9BAD-EA00358061C5}"/>
    <dgm:cxn modelId="{F0D0C559-6689-47A7-B456-C55B3847EB19}" type="presOf" srcId="{7D39BED9-A576-4FBE-B642-5D31C20D5A75}" destId="{338B1F2A-ACEA-4F5D-9E97-685A91587EB9}" srcOrd="0" destOrd="0" presId="urn:microsoft.com/office/officeart/2005/8/layout/orgChart1"/>
    <dgm:cxn modelId="{B647FB5A-2947-4AF3-86B0-DDF30D2D603E}" type="presOf" srcId="{9B73A42E-CB87-4C35-A8C2-064EEB5CB438}" destId="{CC90BA30-B4F5-4558-8561-DBC82B7D53B7}" srcOrd="0" destOrd="0" presId="urn:microsoft.com/office/officeart/2005/8/layout/orgChart1"/>
    <dgm:cxn modelId="{E548887B-2116-4FC4-8940-419372985847}" type="presOf" srcId="{5BD30C1F-22F5-4B44-B0F7-9B27F956BDC9}" destId="{B4537414-DC92-497F-B4DB-D70CB8F5BE0A}" srcOrd="0" destOrd="0" presId="urn:microsoft.com/office/officeart/2005/8/layout/orgChart1"/>
    <dgm:cxn modelId="{463BC37B-B86D-4E17-8D7F-CFBB5E425FF3}" type="presOf" srcId="{17970DEF-59A0-4FF8-9152-2AFD3F295440}" destId="{E6C6B3D3-3159-478A-8548-9DB2769D6D81}" srcOrd="0" destOrd="0" presId="urn:microsoft.com/office/officeart/2005/8/layout/orgChart1"/>
    <dgm:cxn modelId="{65E5C37B-2D6A-4550-BE0D-843197983B0A}" type="presOf" srcId="{25275936-FC59-4CCC-8A5A-F5356CB6925C}" destId="{235D09DC-8EE8-4CFF-B251-009511B882B1}" srcOrd="0" destOrd="0" presId="urn:microsoft.com/office/officeart/2005/8/layout/orgChart1"/>
    <dgm:cxn modelId="{7D7A977C-8F47-4763-B0F1-F565CA665E1F}" type="presOf" srcId="{A27EA5B7-6AD9-4534-9E36-2909F5EECC91}" destId="{3F55E9EF-3EB6-4ACD-8FAA-A5567164F314}" srcOrd="0" destOrd="0" presId="urn:microsoft.com/office/officeart/2005/8/layout/orgChart1"/>
    <dgm:cxn modelId="{0CA7A385-7186-4514-8F39-DDBDD7BF5EA1}" type="presOf" srcId="{F19805AA-5BBE-440B-8A94-1DEEE158E637}" destId="{FCA51098-1861-432F-81D6-2CB0DCEA968D}" srcOrd="0" destOrd="0" presId="urn:microsoft.com/office/officeart/2005/8/layout/orgChart1"/>
    <dgm:cxn modelId="{259B968A-9A2C-4171-8839-51FF3B20B145}" srcId="{E9FA50DC-46F2-4275-B404-45CED2FC312B}" destId="{1D6DC855-8C90-47A0-93ED-12B142547189}" srcOrd="1" destOrd="0" parTransId="{C9DC346D-1F4A-42E7-861A-2B8709233F8B}" sibTransId="{C83E5807-E8C4-4FFA-9096-84B114F9F8BA}"/>
    <dgm:cxn modelId="{BA04468B-8C24-48E6-ADFE-67CEABA990E7}" type="presOf" srcId="{4CE0A5AE-679D-421F-A46F-6EA6AE391F5C}" destId="{515F8D28-313E-4411-AF9A-C3A4EF0CE493}" srcOrd="0" destOrd="0" presId="urn:microsoft.com/office/officeart/2005/8/layout/orgChart1"/>
    <dgm:cxn modelId="{F6FB778D-C490-4565-9E6A-8F20D4B62D12}" type="presOf" srcId="{1C066382-C98E-4ADB-8BEA-EE66F58A5EF9}" destId="{4A9DA969-60D6-4D2E-A13E-FF0802DD0D02}" srcOrd="0" destOrd="0" presId="urn:microsoft.com/office/officeart/2005/8/layout/orgChart1"/>
    <dgm:cxn modelId="{77723093-18DB-492C-8727-FD2494E170E8}" type="presOf" srcId="{5BD30C1F-22F5-4B44-B0F7-9B27F956BDC9}" destId="{B4754484-940F-45F0-AAAA-37B581A676EA}" srcOrd="1" destOrd="0" presId="urn:microsoft.com/office/officeart/2005/8/layout/orgChart1"/>
    <dgm:cxn modelId="{CD789A95-86B9-41A8-BB47-45740E560C64}" type="presOf" srcId="{E16F13D7-15D1-4F0E-A623-E4D872AED6A0}" destId="{F9F18DED-54CE-45C4-ADA8-9433260D01CE}" srcOrd="0" destOrd="0" presId="urn:microsoft.com/office/officeart/2005/8/layout/orgChart1"/>
    <dgm:cxn modelId="{AEE65596-136C-48F3-8E52-959F566E9429}" type="presOf" srcId="{E16F13D7-15D1-4F0E-A623-E4D872AED6A0}" destId="{089D7BD2-7346-4460-B07B-8D04C1FC9096}" srcOrd="1" destOrd="0" presId="urn:microsoft.com/office/officeart/2005/8/layout/orgChart1"/>
    <dgm:cxn modelId="{CF5DE297-33E3-4C49-ABDC-702C06D8093A}" type="presOf" srcId="{9CBB9B84-C8B6-4F01-AEC4-18CBF995D08C}" destId="{194E2B81-4180-4DE6-A023-7F5C8F9D6488}" srcOrd="0" destOrd="0" presId="urn:microsoft.com/office/officeart/2005/8/layout/orgChart1"/>
    <dgm:cxn modelId="{3BC3819B-7083-456E-8755-24532403A0AC}" type="presOf" srcId="{EB4BBB14-26F8-4B5C-80B0-FB5CCFC22A11}" destId="{EECA0523-E0A1-4861-B676-1A680CEF277D}" srcOrd="0" destOrd="0" presId="urn:microsoft.com/office/officeart/2005/8/layout/orgChart1"/>
    <dgm:cxn modelId="{A36CAE9E-974C-4E38-9E0E-2102BF4AB13D}" type="presOf" srcId="{70FE284B-45E4-4B9C-8F0E-977A7CC4544E}" destId="{9D32897B-ECF3-463C-8B2D-59A56807DF78}" srcOrd="0" destOrd="0" presId="urn:microsoft.com/office/officeart/2005/8/layout/orgChart1"/>
    <dgm:cxn modelId="{BE8830A2-7941-4F44-9A92-F6177E5A8083}" type="presOf" srcId="{FDFD77DD-30B5-46B0-A6E5-24BB444B0BB2}" destId="{7B109526-5BE0-443A-A437-DCDDEFFED2BD}" srcOrd="1" destOrd="0" presId="urn:microsoft.com/office/officeart/2005/8/layout/orgChart1"/>
    <dgm:cxn modelId="{6E0861A3-06A3-4705-BEA8-BC7C165DD8F0}" srcId="{E9FA50DC-46F2-4275-B404-45CED2FC312B}" destId="{A27EA5B7-6AD9-4534-9E36-2909F5EECC91}" srcOrd="0" destOrd="0" parTransId="{1965CE42-69EA-4A81-9F78-6E2899CBEC35}" sibTransId="{84B471A3-9078-4853-8933-4876AB07CBCD}"/>
    <dgm:cxn modelId="{FAFD0CA4-469F-4C2B-BBB6-6A4E64F00A90}" type="presOf" srcId="{52F5D0C6-3C0D-4A6E-A385-05CC5E777929}" destId="{C99DD761-BFC5-4CC7-B247-04560A82D8F3}" srcOrd="1" destOrd="0" presId="urn:microsoft.com/office/officeart/2005/8/layout/orgChart1"/>
    <dgm:cxn modelId="{3A881DA4-4EE4-4692-8852-177624F88C4B}" type="presOf" srcId="{D6E0BC72-FBFE-4D8C-AB7A-0CF4CC47FCF1}" destId="{CFCEDA58-DD54-4434-95D1-1B853F18B05E}" srcOrd="0" destOrd="0" presId="urn:microsoft.com/office/officeart/2005/8/layout/orgChart1"/>
    <dgm:cxn modelId="{2293B7A6-95FF-4196-9F9B-90D056D644D2}" type="presOf" srcId="{542BA05C-AFC5-4656-BB77-18198A7C50E5}" destId="{207FF87A-8D3C-482D-96CD-48EBA3DE4A96}" srcOrd="0" destOrd="0" presId="urn:microsoft.com/office/officeart/2005/8/layout/orgChart1"/>
    <dgm:cxn modelId="{C486E0A8-8D99-4A53-AFE5-7BA14038FBD3}" type="presOf" srcId="{1C066382-C98E-4ADB-8BEA-EE66F58A5EF9}" destId="{42D43731-11D7-4696-8669-E9E5BFB1F2A6}" srcOrd="1" destOrd="0" presId="urn:microsoft.com/office/officeart/2005/8/layout/orgChart1"/>
    <dgm:cxn modelId="{FE9255A9-377D-4141-A145-03D4DC6CB157}" srcId="{288EC2B9-BBA3-420D-AA9C-2BA54EE31C6A}" destId="{98DC5421-2DAD-453E-9A6D-A10CC9608FDB}" srcOrd="0" destOrd="0" parTransId="{6A6AAC2F-650F-4FB3-9CF1-3ED18D5AC594}" sibTransId="{7C0001FF-EDB5-4042-9434-07029BFE9CD9}"/>
    <dgm:cxn modelId="{468EBCA9-2A56-421F-B702-A8E4F8A30696}" srcId="{542BA05C-AFC5-4656-BB77-18198A7C50E5}" destId="{1C066382-C98E-4ADB-8BEA-EE66F58A5EF9}" srcOrd="1" destOrd="0" parTransId="{865A23D5-9DA9-4B66-8DB2-F34A795B3365}" sibTransId="{A39ECAFF-EEFE-48B1-A749-BED24E49EC88}"/>
    <dgm:cxn modelId="{97F9CCAC-91DA-4779-B91C-1A366BEA9D33}" type="presOf" srcId="{5242F0C9-A192-47D8-A660-C526D8C64ACF}" destId="{A8A8562A-7C70-4E85-BEE8-50BB556DE6AB}" srcOrd="1" destOrd="0" presId="urn:microsoft.com/office/officeart/2005/8/layout/orgChart1"/>
    <dgm:cxn modelId="{33544AB2-208A-4799-9E43-587AC3A8AB3A}" srcId="{22D07632-7B8C-48A1-AE6C-5FA388BCCBE3}" destId="{17970DEF-59A0-4FF8-9152-2AFD3F295440}" srcOrd="2" destOrd="0" parTransId="{38D0EA23-6F05-4EDD-A6B3-952B9052CAFC}" sibTransId="{85544DFD-A4F8-4BAA-8023-E2621EB1115D}"/>
    <dgm:cxn modelId="{2AF751B5-16BD-432A-B6D9-3D76D228E388}" type="presOf" srcId="{52F5D0C6-3C0D-4A6E-A385-05CC5E777929}" destId="{9E5C50B9-A77D-432D-B54C-97A281CF8ACE}" srcOrd="0" destOrd="0" presId="urn:microsoft.com/office/officeart/2005/8/layout/orgChart1"/>
    <dgm:cxn modelId="{D650E7B5-C149-4D49-A709-C45E2AE80961}" type="presOf" srcId="{08EB2712-7ED8-4BFC-B988-82572319876D}" destId="{09F23396-D1AC-4C48-A6A9-FF6352B4B073}" srcOrd="0" destOrd="0" presId="urn:microsoft.com/office/officeart/2005/8/layout/orgChart1"/>
    <dgm:cxn modelId="{669906B6-6703-4A44-A358-DD3F5FE68E08}" type="presOf" srcId="{5CE46678-1609-4F21-AE99-39994797765C}" destId="{34DCFC0F-3D8A-4414-B654-2A3B233EA2E2}" srcOrd="0" destOrd="0" presId="urn:microsoft.com/office/officeart/2005/8/layout/orgChart1"/>
    <dgm:cxn modelId="{8EDB37B7-C3F9-491F-BF4A-AC10FCFCA68A}" type="presOf" srcId="{98DC5421-2DAD-453E-9A6D-A10CC9608FDB}" destId="{F5EBB871-9361-4FE1-93D2-37C3E441E29E}" srcOrd="0" destOrd="0" presId="urn:microsoft.com/office/officeart/2005/8/layout/orgChart1"/>
    <dgm:cxn modelId="{E4FB62B8-8187-4DED-901B-45D53BEBB77E}" type="presOf" srcId="{70FE284B-45E4-4B9C-8F0E-977A7CC4544E}" destId="{9C291711-FE44-4280-ACBB-A557C20F868F}" srcOrd="1" destOrd="0" presId="urn:microsoft.com/office/officeart/2005/8/layout/orgChart1"/>
    <dgm:cxn modelId="{9F2CAFB9-77DB-4121-BAF8-0BC74CFD787E}" type="presOf" srcId="{62AC0965-3BD2-4DB8-994F-6A8F625AC2ED}" destId="{C9631E74-68FD-4463-8BFF-B652AF71D497}" srcOrd="0" destOrd="0" presId="urn:microsoft.com/office/officeart/2005/8/layout/orgChart1"/>
    <dgm:cxn modelId="{251B2BBB-FA50-4594-9B25-276B2C8C9DDD}" type="presOf" srcId="{A27EA5B7-6AD9-4534-9E36-2909F5EECC91}" destId="{97A4A57F-AEAB-461C-BBF6-08BF926328A3}" srcOrd="1" destOrd="0" presId="urn:microsoft.com/office/officeart/2005/8/layout/orgChart1"/>
    <dgm:cxn modelId="{F972C9BE-F6A1-4685-80D3-207BB7BE7511}" type="presOf" srcId="{AD0421F2-AE8B-4230-A6AA-757282EA25A6}" destId="{C1ACCFA5-E243-42CF-9A4B-7F66BED116C0}" srcOrd="0" destOrd="0" presId="urn:microsoft.com/office/officeart/2005/8/layout/orgChart1"/>
    <dgm:cxn modelId="{8ED062BF-9442-474E-B4BC-7DD7A6B48102}" srcId="{58151A5E-771D-4A29-8A75-D7EE2DD45F63}" destId="{7D39BED9-A576-4FBE-B642-5D31C20D5A75}" srcOrd="2" destOrd="0" parTransId="{D83A3A10-4CDB-44D9-BE1A-1099FBE175B0}" sibTransId="{652DD5EC-4F3E-4775-95EE-A36AFA673FEA}"/>
    <dgm:cxn modelId="{DE525BC1-52DD-4BFE-B388-EAABA1A1D7BE}" srcId="{22D07632-7B8C-48A1-AE6C-5FA388BCCBE3}" destId="{AD0421F2-AE8B-4230-A6AA-757282EA25A6}" srcOrd="0" destOrd="0" parTransId="{2CD8AD17-21E1-41B5-8E6E-26DE44CBE3C0}" sibTransId="{D4BC0771-8AE8-4F4A-A08E-538C8A5FFB0F}"/>
    <dgm:cxn modelId="{0BE81EC3-8FB6-419C-9F92-9191307F3DC3}" type="presOf" srcId="{FFF55820-C628-483F-8D99-B27FADFF5036}" destId="{788B15C8-47F0-437E-8790-273BA1310E02}" srcOrd="0" destOrd="0" presId="urn:microsoft.com/office/officeart/2005/8/layout/orgChart1"/>
    <dgm:cxn modelId="{CAB2C1C4-0BD2-474F-90E7-3C0A428F9B7A}" type="presOf" srcId="{06858586-BA57-4C98-8E7F-613C65F52DE6}" destId="{ED509017-A5DA-4A7F-952C-50EEACF47F17}" srcOrd="0" destOrd="0" presId="urn:microsoft.com/office/officeart/2005/8/layout/orgChart1"/>
    <dgm:cxn modelId="{0E4902C5-E3CA-4AE7-8F23-D70749D2E90B}" type="presOf" srcId="{288EC2B9-BBA3-420D-AA9C-2BA54EE31C6A}" destId="{763E90CF-ADDD-4049-82F6-7434056B175B}" srcOrd="1" destOrd="0" presId="urn:microsoft.com/office/officeart/2005/8/layout/orgChart1"/>
    <dgm:cxn modelId="{2A9F74C9-F4BE-462E-97CC-DA21EF824CE9}" type="presOf" srcId="{865A23D5-9DA9-4B66-8DB2-F34A795B3365}" destId="{133DA450-7DA4-461B-ABBE-32854050242A}" srcOrd="0" destOrd="0" presId="urn:microsoft.com/office/officeart/2005/8/layout/orgChart1"/>
    <dgm:cxn modelId="{5E1FABCC-4B12-444F-8967-037EFF04ABE6}" type="presOf" srcId="{6A6AAC2F-650F-4FB3-9CF1-3ED18D5AC594}" destId="{EEBA2157-E95F-4E38-A34B-57C8729CCDE1}" srcOrd="0" destOrd="0" presId="urn:microsoft.com/office/officeart/2005/8/layout/orgChart1"/>
    <dgm:cxn modelId="{10ECE6CC-6FAA-417A-8666-5829D2630DF8}" srcId="{22D07632-7B8C-48A1-AE6C-5FA388BCCBE3}" destId="{A8E17C87-B96F-48D0-842F-418A1F7EDC67}" srcOrd="1" destOrd="0" parTransId="{25275936-FC59-4CCC-8A5A-F5356CB6925C}" sibTransId="{07BF241B-686F-4EDC-8D56-D30FE6A72A6F}"/>
    <dgm:cxn modelId="{756309CE-41C3-4897-9072-8D6089652785}" type="presOf" srcId="{7524F8A5-FC35-4CAB-BAC8-D67AAD0EFB9B}" destId="{A625C029-DBB6-4205-9D83-F2B9A0190D57}" srcOrd="1" destOrd="0" presId="urn:microsoft.com/office/officeart/2005/8/layout/orgChart1"/>
    <dgm:cxn modelId="{27A1D5CE-A8DB-4B14-907A-1772F99E2DE4}" type="presOf" srcId="{542BA05C-AFC5-4656-BB77-18198A7C50E5}" destId="{943C62C9-E26B-40FC-B6AB-36350C672411}" srcOrd="1" destOrd="0" presId="urn:microsoft.com/office/officeart/2005/8/layout/orgChart1"/>
    <dgm:cxn modelId="{170BF0CE-9495-4726-AADF-C6C088D8F860}" srcId="{58151A5E-771D-4A29-8A75-D7EE2DD45F63}" destId="{542BA05C-AFC5-4656-BB77-18198A7C50E5}" srcOrd="1" destOrd="0" parTransId="{636D2C87-F22F-46C1-BC46-11EE55DFD64D}" sibTransId="{7E262AB1-F11E-4F26-90D0-7A7C6BDB48D1}"/>
    <dgm:cxn modelId="{AF8888CF-C054-4441-A9F7-B2D6A9DFBEB8}" type="presOf" srcId="{27B99A76-2438-4771-921B-1ED3B2A4EB84}" destId="{C041665F-7C04-40F5-8023-0661B28D7E3F}" srcOrd="0" destOrd="0" presId="urn:microsoft.com/office/officeart/2005/8/layout/orgChart1"/>
    <dgm:cxn modelId="{4FA814D0-CE74-4DEC-ACD6-867A31C18782}" type="presOf" srcId="{9AF57128-B5C4-4B06-B5E1-93D7F14EC2A2}" destId="{1781DA59-474E-4FC5-B5DE-81770AED5400}" srcOrd="0" destOrd="0" presId="urn:microsoft.com/office/officeart/2005/8/layout/orgChart1"/>
    <dgm:cxn modelId="{AD5286D1-B9E7-4C16-8EC8-B0FC5FEF0B1B}" type="presOf" srcId="{7D39BED9-A576-4FBE-B642-5D31C20D5A75}" destId="{8CC8C168-BFE8-40B6-A116-128033C7EEDF}" srcOrd="1" destOrd="0" presId="urn:microsoft.com/office/officeart/2005/8/layout/orgChart1"/>
    <dgm:cxn modelId="{A2DEE8D1-C107-4022-88AE-8176D577C2FA}" type="presOf" srcId="{72328EC9-56C9-4E25-BC2D-9C3A072C1C23}" destId="{AFAD643C-EA21-4207-BD58-AAADC3D9B9C4}" srcOrd="0" destOrd="0" presId="urn:microsoft.com/office/officeart/2005/8/layout/orgChart1"/>
    <dgm:cxn modelId="{9B2960D3-02BF-49E8-A339-F3CB5CA39930}" type="presOf" srcId="{38D0EA23-6F05-4EDD-A6B3-952B9052CAFC}" destId="{85826391-EC53-4ACE-81C2-33F8DFA12CF9}" srcOrd="0" destOrd="0" presId="urn:microsoft.com/office/officeart/2005/8/layout/orgChart1"/>
    <dgm:cxn modelId="{7B42E8D3-6DB0-490F-8820-77F189FBC06F}" type="presOf" srcId="{AE14B1B5-9474-4E75-8F0E-94969BD43135}" destId="{799E02A2-8CFD-40E5-B575-319594DF324F}" srcOrd="1" destOrd="0" presId="urn:microsoft.com/office/officeart/2005/8/layout/orgChart1"/>
    <dgm:cxn modelId="{8CC96ED4-ACBC-4BCF-827B-00F1E7A9D4EF}" srcId="{E9FA50DC-46F2-4275-B404-45CED2FC312B}" destId="{4CE0A5AE-679D-421F-A46F-6EA6AE391F5C}" srcOrd="5" destOrd="0" parTransId="{62AC0965-3BD2-4DB8-994F-6A8F625AC2ED}" sibTransId="{FDC0D3CB-BD6E-4089-8B14-108378EF2EFB}"/>
    <dgm:cxn modelId="{BEE671DB-7E42-4CB9-AE62-9AF6CD91D266}" type="presOf" srcId="{5788CBFF-5DA4-421A-A085-07199B9C3077}" destId="{BBA8E5BC-D65F-46CE-9346-F7801669A18D}" srcOrd="0" destOrd="0" presId="urn:microsoft.com/office/officeart/2005/8/layout/orgChart1"/>
    <dgm:cxn modelId="{256E7CDB-AF3D-43A3-B445-9F4A3BC50351}" type="presOf" srcId="{1C6F7C68-81A1-4FC5-82E8-6F447363A22F}" destId="{6A3854C4-3514-4BF5-998A-654E13753DA7}" srcOrd="0" destOrd="0" presId="urn:microsoft.com/office/officeart/2005/8/layout/orgChart1"/>
    <dgm:cxn modelId="{4B872CDF-3002-4012-A567-CA7C1728A14B}" srcId="{7524F8A5-FC35-4CAB-BAC8-D67AAD0EFB9B}" destId="{22D07632-7B8C-48A1-AE6C-5FA388BCCBE3}" srcOrd="4" destOrd="0" parTransId="{F920043E-3E9C-437C-93A5-3B5F9D0E593E}" sibTransId="{7242716A-3A4B-4D0E-8148-F7EFC745370C}"/>
    <dgm:cxn modelId="{5CF0E7DF-3888-4146-8F45-0C8ACD871641}" srcId="{7D39BED9-A576-4FBE-B642-5D31C20D5A75}" destId="{52F5D0C6-3C0D-4A6E-A385-05CC5E777929}" srcOrd="0" destOrd="0" parTransId="{5788CBFF-5DA4-421A-A085-07199B9C3077}" sibTransId="{C36BC073-AD15-4E6C-95A2-834B46ACA781}"/>
    <dgm:cxn modelId="{8F3D6CE2-6C9F-4513-9A6B-9A999C50F2EE}" type="presOf" srcId="{E9FA50DC-46F2-4275-B404-45CED2FC312B}" destId="{44E79368-A7D4-4492-90AA-9C5C42409254}" srcOrd="0" destOrd="0" presId="urn:microsoft.com/office/officeart/2005/8/layout/orgChart1"/>
    <dgm:cxn modelId="{69CAC0E3-E823-4DB8-A549-B3DCDB2D18B4}" type="presOf" srcId="{5CE46678-1609-4F21-AE99-39994797765C}" destId="{2819291A-7EA9-4A80-963C-74DDC5CE3BF5}" srcOrd="1" destOrd="0" presId="urn:microsoft.com/office/officeart/2005/8/layout/orgChart1"/>
    <dgm:cxn modelId="{F1FA5DE5-3AF1-42DB-8C9D-D27A614A0751}" srcId="{7524F8A5-FC35-4CAB-BAC8-D67AAD0EFB9B}" destId="{F19805AA-5BBE-440B-8A94-1DEEE158E637}" srcOrd="3" destOrd="0" parTransId="{B8BE3057-C49F-4D71-B0DB-44BDB4673779}" sibTransId="{B3B7FD5C-C3DE-4B54-8E6A-CB7C767318CE}"/>
    <dgm:cxn modelId="{FF85C5E7-0AF7-4E44-87DC-38BD4A73F231}" type="presOf" srcId="{A8E17C87-B96F-48D0-842F-418A1F7EDC67}" destId="{49DB53A2-C420-4A52-9DBF-D6660C77C29E}" srcOrd="1" destOrd="0" presId="urn:microsoft.com/office/officeart/2005/8/layout/orgChart1"/>
    <dgm:cxn modelId="{19A4BCEA-3799-4352-ABE1-0D9C79135CA6}" type="presOf" srcId="{4E845CF6-4F31-40E3-B230-3A8D58C360EC}" destId="{59FBB294-469B-4F6C-87FC-8FEAF9718AB8}" srcOrd="0" destOrd="0" presId="urn:microsoft.com/office/officeart/2005/8/layout/orgChart1"/>
    <dgm:cxn modelId="{313347EB-3866-4FAD-BFA9-20BCF41DBFCD}" srcId="{542BA05C-AFC5-4656-BB77-18198A7C50E5}" destId="{AE14B1B5-9474-4E75-8F0E-94969BD43135}" srcOrd="0" destOrd="0" parTransId="{9CEE0FD9-86BF-48C8-BA15-4705517AAFAE}" sibTransId="{AA029ED5-DB09-4C8B-BE1C-F8D543D6C9EB}"/>
    <dgm:cxn modelId="{259DD3ED-D685-4CF5-8401-9B40C7AE5D06}" srcId="{F19805AA-5BBE-440B-8A94-1DEEE158E637}" destId="{55C72526-4B9D-43CF-B478-8606B7DA6C15}" srcOrd="0" destOrd="0" parTransId="{D9F438A2-FBB4-4EFD-9F70-1EFAC359CC06}" sibTransId="{F27BE947-C854-4B6B-800C-7582C9EBA190}"/>
    <dgm:cxn modelId="{D263C7F1-F34E-4943-BA97-D76D7F4DA830}" type="presOf" srcId="{08EB2712-7ED8-4BFC-B988-82572319876D}" destId="{738B3D26-F209-4316-9F95-D894B242EE13}" srcOrd="1" destOrd="0" presId="urn:microsoft.com/office/officeart/2005/8/layout/orgChart1"/>
    <dgm:cxn modelId="{D850F8F2-445A-418A-920A-4884CA7756E5}" type="presOf" srcId="{4CE0A5AE-679D-421F-A46F-6EA6AE391F5C}" destId="{6D14BC5F-0898-480C-A801-7BC06D10C42A}" srcOrd="1" destOrd="0" presId="urn:microsoft.com/office/officeart/2005/8/layout/orgChart1"/>
    <dgm:cxn modelId="{2AFFD5F5-5266-43A4-AB3D-D746E7BFDA97}" srcId="{E9FA50DC-46F2-4275-B404-45CED2FC312B}" destId="{5BD30C1F-22F5-4B44-B0F7-9B27F956BDC9}" srcOrd="4" destOrd="0" parTransId="{760CA288-BD6A-45EF-8B58-27E699BE279C}" sibTransId="{EE197405-3CCC-4A85-A81E-C508AD3E7ACA}"/>
    <dgm:cxn modelId="{E215EFF8-442A-448D-82D0-C827AAA9D6E0}" type="presOf" srcId="{5CE9534F-BA4F-4D2A-9052-5C50478031DC}" destId="{08F339DE-12C5-488B-8E32-644E51CFCCAA}" srcOrd="1" destOrd="0" presId="urn:microsoft.com/office/officeart/2005/8/layout/orgChart1"/>
    <dgm:cxn modelId="{F9CAD9F9-E4F8-4917-921E-5028B730A8C1}" type="presOf" srcId="{98DC5421-2DAD-453E-9A6D-A10CC9608FDB}" destId="{86FC749B-BCC8-4B41-99A9-0639EAA110B1}" srcOrd="1" destOrd="0" presId="urn:microsoft.com/office/officeart/2005/8/layout/orgChart1"/>
    <dgm:cxn modelId="{275262FB-20C0-4070-BBDA-683215BF0066}" srcId="{72328EC9-56C9-4E25-BC2D-9C3A072C1C23}" destId="{FDFD77DD-30B5-46B0-A6E5-24BB444B0BB2}" srcOrd="0" destOrd="0" parTransId="{86C7B772-5B50-4BA1-A62A-037DD15D21AF}" sibTransId="{01C64122-8087-42FB-9A6E-12FCF10CB6D0}"/>
    <dgm:cxn modelId="{0A65BDFC-D2CA-43C4-B040-B88064D77963}" type="presOf" srcId="{06858586-BA57-4C98-8E7F-613C65F52DE6}" destId="{C444EE91-44F7-481B-A155-55A5C189DFD3}" srcOrd="1" destOrd="0" presId="urn:microsoft.com/office/officeart/2005/8/layout/orgChart1"/>
    <dgm:cxn modelId="{502CECFE-C6EA-425F-B6AD-9CC16AF37F33}" type="presOf" srcId="{58151A5E-771D-4A29-8A75-D7EE2DD45F63}" destId="{B42A0107-BED6-4334-9380-BBC60FF9C771}" srcOrd="0" destOrd="0" presId="urn:microsoft.com/office/officeart/2005/8/layout/orgChart1"/>
    <dgm:cxn modelId="{96861303-C52F-457F-9E31-F5D0425E6519}" type="presParOf" srcId="{EECA0523-E0A1-4861-B676-1A680CEF277D}" destId="{D423BA56-7A8B-4FCC-9DA1-5B04D99F8D7E}" srcOrd="0" destOrd="0" presId="urn:microsoft.com/office/officeart/2005/8/layout/orgChart1"/>
    <dgm:cxn modelId="{0C7C7194-58E8-47AC-A41A-CD3B3E590774}" type="presParOf" srcId="{D423BA56-7A8B-4FCC-9DA1-5B04D99F8D7E}" destId="{324D914B-F14B-4B63-822E-8FE0C19BFB23}" srcOrd="0" destOrd="0" presId="urn:microsoft.com/office/officeart/2005/8/layout/orgChart1"/>
    <dgm:cxn modelId="{1274AAD1-5859-490E-9BEB-762F1529959B}" type="presParOf" srcId="{324D914B-F14B-4B63-822E-8FE0C19BFB23}" destId="{E6C9E1E5-36B2-41DE-84C0-816CCCD6B78C}" srcOrd="0" destOrd="0" presId="urn:microsoft.com/office/officeart/2005/8/layout/orgChart1"/>
    <dgm:cxn modelId="{9850425A-261C-4E6E-9848-D63A806C73CC}" type="presParOf" srcId="{324D914B-F14B-4B63-822E-8FE0C19BFB23}" destId="{A625C029-DBB6-4205-9D83-F2B9A0190D57}" srcOrd="1" destOrd="0" presId="urn:microsoft.com/office/officeart/2005/8/layout/orgChart1"/>
    <dgm:cxn modelId="{A44DEA58-468C-4DDE-8E4A-9D9E29E57A1E}" type="presParOf" srcId="{D423BA56-7A8B-4FCC-9DA1-5B04D99F8D7E}" destId="{8BC6E34B-CDF0-4567-AC55-6D770A0332EE}" srcOrd="1" destOrd="0" presId="urn:microsoft.com/office/officeart/2005/8/layout/orgChart1"/>
    <dgm:cxn modelId="{510CA35D-D730-4B58-BA7D-B452516467D4}" type="presParOf" srcId="{8BC6E34B-CDF0-4567-AC55-6D770A0332EE}" destId="{C041665F-7C04-40F5-8023-0661B28D7E3F}" srcOrd="0" destOrd="0" presId="urn:microsoft.com/office/officeart/2005/8/layout/orgChart1"/>
    <dgm:cxn modelId="{F039CCB8-6996-4797-894F-3262F2D8A636}" type="presParOf" srcId="{8BC6E34B-CDF0-4567-AC55-6D770A0332EE}" destId="{FFEA2B41-E159-4135-8A1F-B8D41DD0BD3B}" srcOrd="1" destOrd="0" presId="urn:microsoft.com/office/officeart/2005/8/layout/orgChart1"/>
    <dgm:cxn modelId="{6C7847C8-6746-4556-950B-0696F362EED4}" type="presParOf" srcId="{FFEA2B41-E159-4135-8A1F-B8D41DD0BD3B}" destId="{17897145-0D8E-420B-A019-B77C3CFB4543}" srcOrd="0" destOrd="0" presId="urn:microsoft.com/office/officeart/2005/8/layout/orgChart1"/>
    <dgm:cxn modelId="{2D154127-2EEF-47DB-8062-C2AD2147F685}" type="presParOf" srcId="{17897145-0D8E-420B-A019-B77C3CFB4543}" destId="{B42A0107-BED6-4334-9380-BBC60FF9C771}" srcOrd="0" destOrd="0" presId="urn:microsoft.com/office/officeart/2005/8/layout/orgChart1"/>
    <dgm:cxn modelId="{4F5EA351-CBA6-4DF0-8855-AB42354CCDF3}" type="presParOf" srcId="{17897145-0D8E-420B-A019-B77C3CFB4543}" destId="{FF692EDC-54DB-458C-9533-1AE87C5BB0B2}" srcOrd="1" destOrd="0" presId="urn:microsoft.com/office/officeart/2005/8/layout/orgChart1"/>
    <dgm:cxn modelId="{6225C5D6-2189-425B-B69F-46A8F012F8C4}" type="presParOf" srcId="{FFEA2B41-E159-4135-8A1F-B8D41DD0BD3B}" destId="{AF47DFC8-25FF-4EC4-935F-E3B7D985ED36}" srcOrd="1" destOrd="0" presId="urn:microsoft.com/office/officeart/2005/8/layout/orgChart1"/>
    <dgm:cxn modelId="{0D7E7648-C96C-4E77-B885-782085B2BE51}" type="presParOf" srcId="{AF47DFC8-25FF-4EC4-935F-E3B7D985ED36}" destId="{C961386C-5BEF-42B1-9455-F2B64F236054}" srcOrd="0" destOrd="0" presId="urn:microsoft.com/office/officeart/2005/8/layout/orgChart1"/>
    <dgm:cxn modelId="{59213300-3C7F-48ED-A3C2-F4C613D77810}" type="presParOf" srcId="{AF47DFC8-25FF-4EC4-935F-E3B7D985ED36}" destId="{D17453B1-965D-49AF-A1C6-333285CB0186}" srcOrd="1" destOrd="0" presId="urn:microsoft.com/office/officeart/2005/8/layout/orgChart1"/>
    <dgm:cxn modelId="{74A54A21-E791-4D83-9BF6-DBA427A2783A}" type="presParOf" srcId="{D17453B1-965D-49AF-A1C6-333285CB0186}" destId="{394AF382-5345-431A-A747-24C0CAB17B2F}" srcOrd="0" destOrd="0" presId="urn:microsoft.com/office/officeart/2005/8/layout/orgChart1"/>
    <dgm:cxn modelId="{209A5191-7ADC-43BC-9132-E2F40623160E}" type="presParOf" srcId="{394AF382-5345-431A-A747-24C0CAB17B2F}" destId="{4AC3CABE-E9BA-41D1-B7A1-0850CCAEB5EE}" srcOrd="0" destOrd="0" presId="urn:microsoft.com/office/officeart/2005/8/layout/orgChart1"/>
    <dgm:cxn modelId="{D28271EC-FFE3-4B34-9173-B07E055EDEE7}" type="presParOf" srcId="{394AF382-5345-431A-A747-24C0CAB17B2F}" destId="{B3B2E4E1-4417-463F-A776-86B76BB0D572}" srcOrd="1" destOrd="0" presId="urn:microsoft.com/office/officeart/2005/8/layout/orgChart1"/>
    <dgm:cxn modelId="{76E30260-1C82-47CC-95B8-D123C7351CD2}" type="presParOf" srcId="{D17453B1-965D-49AF-A1C6-333285CB0186}" destId="{4E959E26-4952-44C1-961C-D8D0FE485724}" srcOrd="1" destOrd="0" presId="urn:microsoft.com/office/officeart/2005/8/layout/orgChart1"/>
    <dgm:cxn modelId="{3255550C-0947-4851-A641-9A91483C211C}" type="presParOf" srcId="{4E959E26-4952-44C1-961C-D8D0FE485724}" destId="{2448B816-CB9D-46A2-815E-426D956BE6B5}" srcOrd="0" destOrd="0" presId="urn:microsoft.com/office/officeart/2005/8/layout/orgChart1"/>
    <dgm:cxn modelId="{DD98E06A-487C-4FD8-888A-018EE4B00E3C}" type="presParOf" srcId="{4E959E26-4952-44C1-961C-D8D0FE485724}" destId="{37CCC592-E417-4DEF-8339-BA55FFF22351}" srcOrd="1" destOrd="0" presId="urn:microsoft.com/office/officeart/2005/8/layout/orgChart1"/>
    <dgm:cxn modelId="{18212BEA-62DC-48C0-8F05-CD43F80F6A23}" type="presParOf" srcId="{37CCC592-E417-4DEF-8339-BA55FFF22351}" destId="{31FAF8FA-56F0-46ED-B538-35229A546280}" srcOrd="0" destOrd="0" presId="urn:microsoft.com/office/officeart/2005/8/layout/orgChart1"/>
    <dgm:cxn modelId="{84FD7CD4-621E-4CE8-A988-3D2899785050}" type="presParOf" srcId="{31FAF8FA-56F0-46ED-B538-35229A546280}" destId="{CB6829B3-C466-4539-BBF7-D083172AD875}" srcOrd="0" destOrd="0" presId="urn:microsoft.com/office/officeart/2005/8/layout/orgChart1"/>
    <dgm:cxn modelId="{7D66B4D7-6CA9-4C06-970C-8CC7C28D7D69}" type="presParOf" srcId="{31FAF8FA-56F0-46ED-B538-35229A546280}" destId="{08F339DE-12C5-488B-8E32-644E51CFCCAA}" srcOrd="1" destOrd="0" presId="urn:microsoft.com/office/officeart/2005/8/layout/orgChart1"/>
    <dgm:cxn modelId="{114D2AF6-BA3B-4CAB-8B9D-E6EF4D98B23F}" type="presParOf" srcId="{37CCC592-E417-4DEF-8339-BA55FFF22351}" destId="{93E188DB-A77C-4B08-9B94-16E633C65D62}" srcOrd="1" destOrd="0" presId="urn:microsoft.com/office/officeart/2005/8/layout/orgChart1"/>
    <dgm:cxn modelId="{21577DF0-18BE-461E-9EA6-3F1A9DE28434}" type="presParOf" srcId="{37CCC592-E417-4DEF-8339-BA55FFF22351}" destId="{67763202-6406-4A8B-9B8E-B12877D4A262}" srcOrd="2" destOrd="0" presId="urn:microsoft.com/office/officeart/2005/8/layout/orgChart1"/>
    <dgm:cxn modelId="{770BC093-A4B5-4E96-811A-D26A718366CC}" type="presParOf" srcId="{4E959E26-4952-44C1-961C-D8D0FE485724}" destId="{B49EFCCF-7E31-4FEA-BBB0-EC65A8BB21E7}" srcOrd="2" destOrd="0" presId="urn:microsoft.com/office/officeart/2005/8/layout/orgChart1"/>
    <dgm:cxn modelId="{82EB4D1F-C878-4A3B-8518-165EE14043E4}" type="presParOf" srcId="{4E959E26-4952-44C1-961C-D8D0FE485724}" destId="{5897F4F8-6B68-4E08-8C38-198ED141BC9A}" srcOrd="3" destOrd="0" presId="urn:microsoft.com/office/officeart/2005/8/layout/orgChart1"/>
    <dgm:cxn modelId="{17009288-9B29-45D0-9815-DC9123855836}" type="presParOf" srcId="{5897F4F8-6B68-4E08-8C38-198ED141BC9A}" destId="{7F36C355-10F5-49A5-88CD-05E8DEDC8EE1}" srcOrd="0" destOrd="0" presId="urn:microsoft.com/office/officeart/2005/8/layout/orgChart1"/>
    <dgm:cxn modelId="{839922E1-8291-4527-8D10-2710237A4A44}" type="presParOf" srcId="{7F36C355-10F5-49A5-88CD-05E8DEDC8EE1}" destId="{9D32897B-ECF3-463C-8B2D-59A56807DF78}" srcOrd="0" destOrd="0" presId="urn:microsoft.com/office/officeart/2005/8/layout/orgChart1"/>
    <dgm:cxn modelId="{704FA114-0E8B-43DB-9E15-01ECF0AB9B7D}" type="presParOf" srcId="{7F36C355-10F5-49A5-88CD-05E8DEDC8EE1}" destId="{9C291711-FE44-4280-ACBB-A557C20F868F}" srcOrd="1" destOrd="0" presId="urn:microsoft.com/office/officeart/2005/8/layout/orgChart1"/>
    <dgm:cxn modelId="{22B0A04A-BEB6-41B4-A60A-F7C244B7726C}" type="presParOf" srcId="{5897F4F8-6B68-4E08-8C38-198ED141BC9A}" destId="{7914F717-7A35-4686-80EA-D30985C7B310}" srcOrd="1" destOrd="0" presId="urn:microsoft.com/office/officeart/2005/8/layout/orgChart1"/>
    <dgm:cxn modelId="{39485BAC-B08E-4A9F-96F5-F807A5CF1136}" type="presParOf" srcId="{5897F4F8-6B68-4E08-8C38-198ED141BC9A}" destId="{435FD559-1EEA-44B3-A1C7-C13D523D4D7A}" srcOrd="2" destOrd="0" presId="urn:microsoft.com/office/officeart/2005/8/layout/orgChart1"/>
    <dgm:cxn modelId="{2882B5F7-36AB-4DBE-BBD1-102FF521E683}" type="presParOf" srcId="{D17453B1-965D-49AF-A1C6-333285CB0186}" destId="{9E35BF78-16BF-4E5C-B265-3ACD17731A0E}" srcOrd="2" destOrd="0" presId="urn:microsoft.com/office/officeart/2005/8/layout/orgChart1"/>
    <dgm:cxn modelId="{78BD0D4F-CDD4-4E26-9328-70C46860F463}" type="presParOf" srcId="{AF47DFC8-25FF-4EC4-935F-E3B7D985ED36}" destId="{7D7A1E61-D3D5-4008-916E-881AD912D56D}" srcOrd="2" destOrd="0" presId="urn:microsoft.com/office/officeart/2005/8/layout/orgChart1"/>
    <dgm:cxn modelId="{8D0EEFDE-C039-434B-8CDE-A1624ABAC6B8}" type="presParOf" srcId="{AF47DFC8-25FF-4EC4-935F-E3B7D985ED36}" destId="{74F81A2D-8AF0-4EE0-931D-6EFE407F2AFD}" srcOrd="3" destOrd="0" presId="urn:microsoft.com/office/officeart/2005/8/layout/orgChart1"/>
    <dgm:cxn modelId="{17E89DAC-56DE-4B0E-9FE5-D233DDA913DD}" type="presParOf" srcId="{74F81A2D-8AF0-4EE0-931D-6EFE407F2AFD}" destId="{F20F129F-8A17-4477-88B5-DA7DB3ADD712}" srcOrd="0" destOrd="0" presId="urn:microsoft.com/office/officeart/2005/8/layout/orgChart1"/>
    <dgm:cxn modelId="{05AF84C9-9CE3-4CCE-9956-1D71964F67D4}" type="presParOf" srcId="{F20F129F-8A17-4477-88B5-DA7DB3ADD712}" destId="{207FF87A-8D3C-482D-96CD-48EBA3DE4A96}" srcOrd="0" destOrd="0" presId="urn:microsoft.com/office/officeart/2005/8/layout/orgChart1"/>
    <dgm:cxn modelId="{18B31083-317F-4654-9D7A-D223586873F2}" type="presParOf" srcId="{F20F129F-8A17-4477-88B5-DA7DB3ADD712}" destId="{943C62C9-E26B-40FC-B6AB-36350C672411}" srcOrd="1" destOrd="0" presId="urn:microsoft.com/office/officeart/2005/8/layout/orgChart1"/>
    <dgm:cxn modelId="{A24FB395-796F-47D7-8E58-924503CAC334}" type="presParOf" srcId="{74F81A2D-8AF0-4EE0-931D-6EFE407F2AFD}" destId="{4740E4E0-F69A-4A14-B647-D4AC2B3741E6}" srcOrd="1" destOrd="0" presId="urn:microsoft.com/office/officeart/2005/8/layout/orgChart1"/>
    <dgm:cxn modelId="{C4B1CF7A-2C58-42DC-B0D0-68416EA99E5E}" type="presParOf" srcId="{4740E4E0-F69A-4A14-B647-D4AC2B3741E6}" destId="{0209A0CE-ED62-487C-A3CE-02998B89C5D2}" srcOrd="0" destOrd="0" presId="urn:microsoft.com/office/officeart/2005/8/layout/orgChart1"/>
    <dgm:cxn modelId="{5B0CE498-E7B2-4514-9746-7549A75D1503}" type="presParOf" srcId="{4740E4E0-F69A-4A14-B647-D4AC2B3741E6}" destId="{B147E938-64EC-46FF-997F-1188B4BE8506}" srcOrd="1" destOrd="0" presId="urn:microsoft.com/office/officeart/2005/8/layout/orgChart1"/>
    <dgm:cxn modelId="{48B2A630-382A-43CF-9E7B-076013B92503}" type="presParOf" srcId="{B147E938-64EC-46FF-997F-1188B4BE8506}" destId="{71C09139-878C-4764-9704-D4281BA57EA0}" srcOrd="0" destOrd="0" presId="urn:microsoft.com/office/officeart/2005/8/layout/orgChart1"/>
    <dgm:cxn modelId="{D02E4D1E-2BCC-4DF1-AA19-D70DF396FB8F}" type="presParOf" srcId="{71C09139-878C-4764-9704-D4281BA57EA0}" destId="{90E21907-5E9F-4394-B74F-AFBA012DC383}" srcOrd="0" destOrd="0" presId="urn:microsoft.com/office/officeart/2005/8/layout/orgChart1"/>
    <dgm:cxn modelId="{0DE4E13B-0AD5-420F-A9B3-19641EA96FEE}" type="presParOf" srcId="{71C09139-878C-4764-9704-D4281BA57EA0}" destId="{799E02A2-8CFD-40E5-B575-319594DF324F}" srcOrd="1" destOrd="0" presId="urn:microsoft.com/office/officeart/2005/8/layout/orgChart1"/>
    <dgm:cxn modelId="{51B388B8-3384-469C-AB04-9154E1301C05}" type="presParOf" srcId="{B147E938-64EC-46FF-997F-1188B4BE8506}" destId="{B2E66D16-EDBC-463B-A125-61950D4A3BA1}" srcOrd="1" destOrd="0" presId="urn:microsoft.com/office/officeart/2005/8/layout/orgChart1"/>
    <dgm:cxn modelId="{F52C0896-9341-4504-8900-EE699B537724}" type="presParOf" srcId="{B147E938-64EC-46FF-997F-1188B4BE8506}" destId="{56FC4688-CEFE-46DD-9787-2C2587FB407E}" srcOrd="2" destOrd="0" presId="urn:microsoft.com/office/officeart/2005/8/layout/orgChart1"/>
    <dgm:cxn modelId="{C47B1D29-05EE-457D-8081-04EC193C82EC}" type="presParOf" srcId="{4740E4E0-F69A-4A14-B647-D4AC2B3741E6}" destId="{133DA450-7DA4-461B-ABBE-32854050242A}" srcOrd="2" destOrd="0" presId="urn:microsoft.com/office/officeart/2005/8/layout/orgChart1"/>
    <dgm:cxn modelId="{BB770FA8-59D6-4E6E-B4EF-B1846DDBD20A}" type="presParOf" srcId="{4740E4E0-F69A-4A14-B647-D4AC2B3741E6}" destId="{17FD0B24-EC56-466E-A523-9892371F6CAF}" srcOrd="3" destOrd="0" presId="urn:microsoft.com/office/officeart/2005/8/layout/orgChart1"/>
    <dgm:cxn modelId="{67AF5BA5-CF08-495C-8394-B32AD1091696}" type="presParOf" srcId="{17FD0B24-EC56-466E-A523-9892371F6CAF}" destId="{D3A4EEFB-9EB0-44AE-B25C-67103E6CFABB}" srcOrd="0" destOrd="0" presId="urn:microsoft.com/office/officeart/2005/8/layout/orgChart1"/>
    <dgm:cxn modelId="{0651B097-40DF-4C6F-9FFF-949D4502BA89}" type="presParOf" srcId="{D3A4EEFB-9EB0-44AE-B25C-67103E6CFABB}" destId="{4A9DA969-60D6-4D2E-A13E-FF0802DD0D02}" srcOrd="0" destOrd="0" presId="urn:microsoft.com/office/officeart/2005/8/layout/orgChart1"/>
    <dgm:cxn modelId="{86CF23E5-8B24-47A8-9AF2-F7D50B5371BC}" type="presParOf" srcId="{D3A4EEFB-9EB0-44AE-B25C-67103E6CFABB}" destId="{42D43731-11D7-4696-8669-E9E5BFB1F2A6}" srcOrd="1" destOrd="0" presId="urn:microsoft.com/office/officeart/2005/8/layout/orgChart1"/>
    <dgm:cxn modelId="{B7631D99-810D-408A-BB3B-0D6B5EEB9385}" type="presParOf" srcId="{17FD0B24-EC56-466E-A523-9892371F6CAF}" destId="{738D4C66-3726-4825-82CA-16321C640B60}" srcOrd="1" destOrd="0" presId="urn:microsoft.com/office/officeart/2005/8/layout/orgChart1"/>
    <dgm:cxn modelId="{DCB0CA5A-6170-4867-8DE2-F1E1E5E04A3F}" type="presParOf" srcId="{17FD0B24-EC56-466E-A523-9892371F6CAF}" destId="{AF1C9F8E-F315-4924-BA45-041E937D0074}" srcOrd="2" destOrd="0" presId="urn:microsoft.com/office/officeart/2005/8/layout/orgChart1"/>
    <dgm:cxn modelId="{29F91F40-2414-4C5A-BA1C-F00D44C6CAFF}" type="presParOf" srcId="{74F81A2D-8AF0-4EE0-931D-6EFE407F2AFD}" destId="{ED3FACFF-2748-471D-8E96-78E0673EC4BC}" srcOrd="2" destOrd="0" presId="urn:microsoft.com/office/officeart/2005/8/layout/orgChart1"/>
    <dgm:cxn modelId="{8557DE78-A68F-4552-8210-8F1EE0F0E5A7}" type="presParOf" srcId="{AF47DFC8-25FF-4EC4-935F-E3B7D985ED36}" destId="{CBA57AAF-2F88-493D-A1CB-974AAA7D39D8}" srcOrd="4" destOrd="0" presId="urn:microsoft.com/office/officeart/2005/8/layout/orgChart1"/>
    <dgm:cxn modelId="{F4BDE237-CF10-4A0F-ADAE-63273E80625B}" type="presParOf" srcId="{AF47DFC8-25FF-4EC4-935F-E3B7D985ED36}" destId="{83BF37AF-84E8-4AF7-80E8-E605CCFCFE7C}" srcOrd="5" destOrd="0" presId="urn:microsoft.com/office/officeart/2005/8/layout/orgChart1"/>
    <dgm:cxn modelId="{006B2B0E-361B-49D3-9535-E5EB32B89803}" type="presParOf" srcId="{83BF37AF-84E8-4AF7-80E8-E605CCFCFE7C}" destId="{1702130D-B0D6-4369-948C-43F3ACF7E850}" srcOrd="0" destOrd="0" presId="urn:microsoft.com/office/officeart/2005/8/layout/orgChart1"/>
    <dgm:cxn modelId="{B80128EC-7AB1-4B56-A541-0E07EE26C46F}" type="presParOf" srcId="{1702130D-B0D6-4369-948C-43F3ACF7E850}" destId="{338B1F2A-ACEA-4F5D-9E97-685A91587EB9}" srcOrd="0" destOrd="0" presId="urn:microsoft.com/office/officeart/2005/8/layout/orgChart1"/>
    <dgm:cxn modelId="{318CA9EC-55BD-4AD8-BAA1-AE98BABFCD91}" type="presParOf" srcId="{1702130D-B0D6-4369-948C-43F3ACF7E850}" destId="{8CC8C168-BFE8-40B6-A116-128033C7EEDF}" srcOrd="1" destOrd="0" presId="urn:microsoft.com/office/officeart/2005/8/layout/orgChart1"/>
    <dgm:cxn modelId="{466306C9-E478-4D01-8EBA-2747DD60C02F}" type="presParOf" srcId="{83BF37AF-84E8-4AF7-80E8-E605CCFCFE7C}" destId="{1264287A-DFE1-43FE-B10F-1B1772E63B79}" srcOrd="1" destOrd="0" presId="urn:microsoft.com/office/officeart/2005/8/layout/orgChart1"/>
    <dgm:cxn modelId="{CED8F5CF-7E69-4726-80BE-8EE0479D846D}" type="presParOf" srcId="{1264287A-DFE1-43FE-B10F-1B1772E63B79}" destId="{BBA8E5BC-D65F-46CE-9346-F7801669A18D}" srcOrd="0" destOrd="0" presId="urn:microsoft.com/office/officeart/2005/8/layout/orgChart1"/>
    <dgm:cxn modelId="{3F66D8AB-F3CF-43F4-991E-3AF304EF0594}" type="presParOf" srcId="{1264287A-DFE1-43FE-B10F-1B1772E63B79}" destId="{DDEE9B4B-CB85-482E-8535-2B5120704DD8}" srcOrd="1" destOrd="0" presId="urn:microsoft.com/office/officeart/2005/8/layout/orgChart1"/>
    <dgm:cxn modelId="{94BD0874-6FFE-4FEF-B5F6-2736B1B12775}" type="presParOf" srcId="{DDEE9B4B-CB85-482E-8535-2B5120704DD8}" destId="{79F64232-A999-4867-BBF5-92495FA555B7}" srcOrd="0" destOrd="0" presId="urn:microsoft.com/office/officeart/2005/8/layout/orgChart1"/>
    <dgm:cxn modelId="{F9D77E36-ED8E-459B-B0D1-E7BA45846FEB}" type="presParOf" srcId="{79F64232-A999-4867-BBF5-92495FA555B7}" destId="{9E5C50B9-A77D-432D-B54C-97A281CF8ACE}" srcOrd="0" destOrd="0" presId="urn:microsoft.com/office/officeart/2005/8/layout/orgChart1"/>
    <dgm:cxn modelId="{763EC1C2-7CBB-4B3C-8E4E-D03615BAD186}" type="presParOf" srcId="{79F64232-A999-4867-BBF5-92495FA555B7}" destId="{C99DD761-BFC5-4CC7-B247-04560A82D8F3}" srcOrd="1" destOrd="0" presId="urn:microsoft.com/office/officeart/2005/8/layout/orgChart1"/>
    <dgm:cxn modelId="{7AF736BC-F7D3-4761-B362-0263C5724525}" type="presParOf" srcId="{DDEE9B4B-CB85-482E-8535-2B5120704DD8}" destId="{18484582-B1EB-462D-BAAE-319444F6F7BC}" srcOrd="1" destOrd="0" presId="urn:microsoft.com/office/officeart/2005/8/layout/orgChart1"/>
    <dgm:cxn modelId="{613AA27A-88C5-432F-AA34-706E4C593756}" type="presParOf" srcId="{DDEE9B4B-CB85-482E-8535-2B5120704DD8}" destId="{1B569542-5321-4F8B-9EE0-CAD20164349F}" srcOrd="2" destOrd="0" presId="urn:microsoft.com/office/officeart/2005/8/layout/orgChart1"/>
    <dgm:cxn modelId="{A3EBE490-33D2-42B6-AAA0-5AC50C57DEBA}" type="presParOf" srcId="{1264287A-DFE1-43FE-B10F-1B1772E63B79}" destId="{9227B41D-1544-407F-8F17-F7BBE05B164F}" srcOrd="2" destOrd="0" presId="urn:microsoft.com/office/officeart/2005/8/layout/orgChart1"/>
    <dgm:cxn modelId="{1D2DA327-7556-41D8-B3BD-C882FE4E464C}" type="presParOf" srcId="{1264287A-DFE1-43FE-B10F-1B1772E63B79}" destId="{77B7D578-757E-477D-9BC6-C4695ED12236}" srcOrd="3" destOrd="0" presId="urn:microsoft.com/office/officeart/2005/8/layout/orgChart1"/>
    <dgm:cxn modelId="{79218FDC-3EDE-471F-8FE3-53172515F3B8}" type="presParOf" srcId="{77B7D578-757E-477D-9BC6-C4695ED12236}" destId="{A0DFA48C-59F6-4851-8534-0F1F60BF30E5}" srcOrd="0" destOrd="0" presId="urn:microsoft.com/office/officeart/2005/8/layout/orgChart1"/>
    <dgm:cxn modelId="{37124349-A89B-4903-BC7F-594F142D33D6}" type="presParOf" srcId="{A0DFA48C-59F6-4851-8534-0F1F60BF30E5}" destId="{9A693D10-08E0-4CA5-81A1-79E963406415}" srcOrd="0" destOrd="0" presId="urn:microsoft.com/office/officeart/2005/8/layout/orgChart1"/>
    <dgm:cxn modelId="{D1C01BFC-436B-4E8C-89D7-E7020922EA49}" type="presParOf" srcId="{A0DFA48C-59F6-4851-8534-0F1F60BF30E5}" destId="{845F31D4-0698-47CD-B121-0BE65E561A8C}" srcOrd="1" destOrd="0" presId="urn:microsoft.com/office/officeart/2005/8/layout/orgChart1"/>
    <dgm:cxn modelId="{F74D4E04-0208-4B31-83A7-D2025CB3A642}" type="presParOf" srcId="{77B7D578-757E-477D-9BC6-C4695ED12236}" destId="{BD3F8692-832B-41AB-BC7E-F5C876E208B0}" srcOrd="1" destOrd="0" presId="urn:microsoft.com/office/officeart/2005/8/layout/orgChart1"/>
    <dgm:cxn modelId="{6B4B00E0-8C0B-49B0-94A1-E6994E223396}" type="presParOf" srcId="{77B7D578-757E-477D-9BC6-C4695ED12236}" destId="{97226B46-FC2B-4E16-BA4B-8B93441553FB}" srcOrd="2" destOrd="0" presId="urn:microsoft.com/office/officeart/2005/8/layout/orgChart1"/>
    <dgm:cxn modelId="{C603D0EE-AFE9-44C8-BA49-20873C08CECD}" type="presParOf" srcId="{83BF37AF-84E8-4AF7-80E8-E605CCFCFE7C}" destId="{A9E2E901-BFCC-45A6-B361-96F3A2C316DC}" srcOrd="2" destOrd="0" presId="urn:microsoft.com/office/officeart/2005/8/layout/orgChart1"/>
    <dgm:cxn modelId="{089F596B-C96A-4523-81A6-BCAFD544F51B}" type="presParOf" srcId="{FFEA2B41-E159-4135-8A1F-B8D41DD0BD3B}" destId="{463CA4B9-3840-411C-BEC7-33C042CC61C8}" srcOrd="2" destOrd="0" presId="urn:microsoft.com/office/officeart/2005/8/layout/orgChart1"/>
    <dgm:cxn modelId="{1484EFC8-CAC7-4519-BE5A-5A4D6E94CFB2}" type="presParOf" srcId="{8BC6E34B-CDF0-4567-AC55-6D770A0332EE}" destId="{59FBB294-469B-4F6C-87FC-8FEAF9718AB8}" srcOrd="2" destOrd="0" presId="urn:microsoft.com/office/officeart/2005/8/layout/orgChart1"/>
    <dgm:cxn modelId="{06F10E82-3B7F-4EB8-B7BE-5803BC039C97}" type="presParOf" srcId="{8BC6E34B-CDF0-4567-AC55-6D770A0332EE}" destId="{CD0A2623-2CB4-4746-8368-5ABBF6E3C5B6}" srcOrd="3" destOrd="0" presId="urn:microsoft.com/office/officeart/2005/8/layout/orgChart1"/>
    <dgm:cxn modelId="{DFD1F5EC-7B6F-4CB1-99E4-DF202B531E4A}" type="presParOf" srcId="{CD0A2623-2CB4-4746-8368-5ABBF6E3C5B6}" destId="{4702AA9A-0693-440F-AC85-2B7DA7E6E3BD}" srcOrd="0" destOrd="0" presId="urn:microsoft.com/office/officeart/2005/8/layout/orgChart1"/>
    <dgm:cxn modelId="{29A1F5F4-DE7C-4580-817A-A31D70A8965D}" type="presParOf" srcId="{4702AA9A-0693-440F-AC85-2B7DA7E6E3BD}" destId="{09F23396-D1AC-4C48-A6A9-FF6352B4B073}" srcOrd="0" destOrd="0" presId="urn:microsoft.com/office/officeart/2005/8/layout/orgChart1"/>
    <dgm:cxn modelId="{152D0296-96C7-4AEA-BC90-78EFA9AC9C09}" type="presParOf" srcId="{4702AA9A-0693-440F-AC85-2B7DA7E6E3BD}" destId="{738B3D26-F209-4316-9F95-D894B242EE13}" srcOrd="1" destOrd="0" presId="urn:microsoft.com/office/officeart/2005/8/layout/orgChart1"/>
    <dgm:cxn modelId="{2326C789-9E2F-4530-A09C-BB33AA031487}" type="presParOf" srcId="{CD0A2623-2CB4-4746-8368-5ABBF6E3C5B6}" destId="{A8CA8EB9-91FE-4946-87A8-2A2205D27A2C}" srcOrd="1" destOrd="0" presId="urn:microsoft.com/office/officeart/2005/8/layout/orgChart1"/>
    <dgm:cxn modelId="{7F268806-B0EC-4242-AA54-C471582893C0}" type="presParOf" srcId="{A8CA8EB9-91FE-4946-87A8-2A2205D27A2C}" destId="{B9A4945E-B06A-44AD-B523-1984601EEB86}" srcOrd="0" destOrd="0" presId="urn:microsoft.com/office/officeart/2005/8/layout/orgChart1"/>
    <dgm:cxn modelId="{AE8D3820-0C61-46AC-8A1D-9F0E1783A495}" type="presParOf" srcId="{A8CA8EB9-91FE-4946-87A8-2A2205D27A2C}" destId="{4960D7C0-6234-4407-B6E7-A13BBC285F18}" srcOrd="1" destOrd="0" presId="urn:microsoft.com/office/officeart/2005/8/layout/orgChart1"/>
    <dgm:cxn modelId="{9042936A-BE01-4691-B7C1-E0806B4570A5}" type="presParOf" srcId="{4960D7C0-6234-4407-B6E7-A13BBC285F18}" destId="{E524480F-6A9A-4C9A-86AD-FBD0BA274D23}" srcOrd="0" destOrd="0" presId="urn:microsoft.com/office/officeart/2005/8/layout/orgChart1"/>
    <dgm:cxn modelId="{BE91DA43-359A-4798-AF47-96F2AFCAF496}" type="presParOf" srcId="{E524480F-6A9A-4C9A-86AD-FBD0BA274D23}" destId="{CFCEDA58-DD54-4434-95D1-1B853F18B05E}" srcOrd="0" destOrd="0" presId="urn:microsoft.com/office/officeart/2005/8/layout/orgChart1"/>
    <dgm:cxn modelId="{DB378B70-BD4A-4203-9170-6CC401C77B1D}" type="presParOf" srcId="{E524480F-6A9A-4C9A-86AD-FBD0BA274D23}" destId="{26E69630-B23C-4016-8A31-1FE19DED8668}" srcOrd="1" destOrd="0" presId="urn:microsoft.com/office/officeart/2005/8/layout/orgChart1"/>
    <dgm:cxn modelId="{7E288A50-0638-4454-89E8-286D64221772}" type="presParOf" srcId="{4960D7C0-6234-4407-B6E7-A13BBC285F18}" destId="{36B7CE09-4875-44E9-804E-316991653D06}" srcOrd="1" destOrd="0" presId="urn:microsoft.com/office/officeart/2005/8/layout/orgChart1"/>
    <dgm:cxn modelId="{75B9247F-B774-45E5-B09F-031D0387A14D}" type="presParOf" srcId="{4960D7C0-6234-4407-B6E7-A13BBC285F18}" destId="{AC7E1B2F-20AB-406F-9152-3F9CCCD2B900}" srcOrd="2" destOrd="0" presId="urn:microsoft.com/office/officeart/2005/8/layout/orgChart1"/>
    <dgm:cxn modelId="{5CE810E6-6998-4D3A-9353-2D8CC4677830}" type="presParOf" srcId="{A8CA8EB9-91FE-4946-87A8-2A2205D27A2C}" destId="{861E5332-4FD8-4E30-A0DE-2816B934CE04}" srcOrd="2" destOrd="0" presId="urn:microsoft.com/office/officeart/2005/8/layout/orgChart1"/>
    <dgm:cxn modelId="{2357A493-72A8-42F7-8DB6-78F91B283890}" type="presParOf" srcId="{A8CA8EB9-91FE-4946-87A8-2A2205D27A2C}" destId="{394BA3E7-1274-4015-886D-E47563BF2738}" srcOrd="3" destOrd="0" presId="urn:microsoft.com/office/officeart/2005/8/layout/orgChart1"/>
    <dgm:cxn modelId="{5B689A8F-7AE6-4CFC-AACE-98BC3ABD5C68}" type="presParOf" srcId="{394BA3E7-1274-4015-886D-E47563BF2738}" destId="{A4475AD8-C849-4874-8FF6-F04FD944BF1E}" srcOrd="0" destOrd="0" presId="urn:microsoft.com/office/officeart/2005/8/layout/orgChart1"/>
    <dgm:cxn modelId="{6D2B139A-1FFB-430A-8FBF-2A9A4AF4AAF9}" type="presParOf" srcId="{A4475AD8-C849-4874-8FF6-F04FD944BF1E}" destId="{F9F18DED-54CE-45C4-ADA8-9433260D01CE}" srcOrd="0" destOrd="0" presId="urn:microsoft.com/office/officeart/2005/8/layout/orgChart1"/>
    <dgm:cxn modelId="{AB848707-0297-461D-90B5-CC78A75A01EC}" type="presParOf" srcId="{A4475AD8-C849-4874-8FF6-F04FD944BF1E}" destId="{089D7BD2-7346-4460-B07B-8D04C1FC9096}" srcOrd="1" destOrd="0" presId="urn:microsoft.com/office/officeart/2005/8/layout/orgChart1"/>
    <dgm:cxn modelId="{85737473-075B-4A3C-9AA8-FAA326CA4B96}" type="presParOf" srcId="{394BA3E7-1274-4015-886D-E47563BF2738}" destId="{43DE61AD-3192-4F52-B2D5-375DBC7BC2C3}" srcOrd="1" destOrd="0" presId="urn:microsoft.com/office/officeart/2005/8/layout/orgChart1"/>
    <dgm:cxn modelId="{147159E1-07C6-4505-AE54-D0084D73EFB5}" type="presParOf" srcId="{394BA3E7-1274-4015-886D-E47563BF2738}" destId="{8D80CD4D-ECCB-46A2-87A9-E590E6E74447}" srcOrd="2" destOrd="0" presId="urn:microsoft.com/office/officeart/2005/8/layout/orgChart1"/>
    <dgm:cxn modelId="{9B41E133-A089-487B-BD6B-171222584657}" type="presParOf" srcId="{CD0A2623-2CB4-4746-8368-5ABBF6E3C5B6}" destId="{0B5B67B6-4A82-45D2-9B01-003882443DAE}" srcOrd="2" destOrd="0" presId="urn:microsoft.com/office/officeart/2005/8/layout/orgChart1"/>
    <dgm:cxn modelId="{7ED7D3F3-112F-4658-8F5A-EA23D65737E3}" type="presParOf" srcId="{8BC6E34B-CDF0-4567-AC55-6D770A0332EE}" destId="{9C11C56F-3EE0-4D12-9DE8-6103DBDB6FCB}" srcOrd="4" destOrd="0" presId="urn:microsoft.com/office/officeart/2005/8/layout/orgChart1"/>
    <dgm:cxn modelId="{968861FD-2DD3-45D3-9BD3-9EF9512719ED}" type="presParOf" srcId="{8BC6E34B-CDF0-4567-AC55-6D770A0332EE}" destId="{F407BF88-9F6B-4738-8D60-0912A91B4A23}" srcOrd="5" destOrd="0" presId="urn:microsoft.com/office/officeart/2005/8/layout/orgChart1"/>
    <dgm:cxn modelId="{D1ABDF18-3128-4304-B25B-67A8ADCC1754}" type="presParOf" srcId="{F407BF88-9F6B-4738-8D60-0912A91B4A23}" destId="{348C0975-6363-4A82-B562-041A8A2FA822}" srcOrd="0" destOrd="0" presId="urn:microsoft.com/office/officeart/2005/8/layout/orgChart1"/>
    <dgm:cxn modelId="{3F5E5435-C87B-4666-B7D0-2F2E89CD3D6F}" type="presParOf" srcId="{348C0975-6363-4A82-B562-041A8A2FA822}" destId="{AFAD643C-EA21-4207-BD58-AAADC3D9B9C4}" srcOrd="0" destOrd="0" presId="urn:microsoft.com/office/officeart/2005/8/layout/orgChart1"/>
    <dgm:cxn modelId="{D3820610-A50E-409F-B90D-A477C500EF22}" type="presParOf" srcId="{348C0975-6363-4A82-B562-041A8A2FA822}" destId="{1B866B60-C08D-42B8-8377-6E50409EDCE4}" srcOrd="1" destOrd="0" presId="urn:microsoft.com/office/officeart/2005/8/layout/orgChart1"/>
    <dgm:cxn modelId="{F7D5BA15-414C-468E-AF4B-BDDC96A53FD4}" type="presParOf" srcId="{F407BF88-9F6B-4738-8D60-0912A91B4A23}" destId="{4F5C605E-B0DA-4323-82C1-B229705224AB}" srcOrd="1" destOrd="0" presId="urn:microsoft.com/office/officeart/2005/8/layout/orgChart1"/>
    <dgm:cxn modelId="{FE406669-A715-4B5D-AD5E-59F87D9A74A4}" type="presParOf" srcId="{4F5C605E-B0DA-4323-82C1-B229705224AB}" destId="{AE4E5809-0D95-4CEC-AF61-F7B1DFFED549}" srcOrd="0" destOrd="0" presId="urn:microsoft.com/office/officeart/2005/8/layout/orgChart1"/>
    <dgm:cxn modelId="{FA81441A-C043-45B0-8FE2-070188CE65D4}" type="presParOf" srcId="{4F5C605E-B0DA-4323-82C1-B229705224AB}" destId="{BE98C67B-AD2B-4D29-93F2-BE13AED5E4D1}" srcOrd="1" destOrd="0" presId="urn:microsoft.com/office/officeart/2005/8/layout/orgChart1"/>
    <dgm:cxn modelId="{5496B872-B8EF-4A87-8599-C058F8033134}" type="presParOf" srcId="{BE98C67B-AD2B-4D29-93F2-BE13AED5E4D1}" destId="{E1FD1BA7-1487-40E1-9F2A-A0B634A5E6D5}" srcOrd="0" destOrd="0" presId="urn:microsoft.com/office/officeart/2005/8/layout/orgChart1"/>
    <dgm:cxn modelId="{C35993F9-70F2-4BA2-9A2B-D72587FF6F16}" type="presParOf" srcId="{E1FD1BA7-1487-40E1-9F2A-A0B634A5E6D5}" destId="{D554CBE8-9102-4EFF-A7DD-1A1B16390784}" srcOrd="0" destOrd="0" presId="urn:microsoft.com/office/officeart/2005/8/layout/orgChart1"/>
    <dgm:cxn modelId="{D6B9769B-D5BF-4F77-BD64-A6CE98211F56}" type="presParOf" srcId="{E1FD1BA7-1487-40E1-9F2A-A0B634A5E6D5}" destId="{7B109526-5BE0-443A-A437-DCDDEFFED2BD}" srcOrd="1" destOrd="0" presId="urn:microsoft.com/office/officeart/2005/8/layout/orgChart1"/>
    <dgm:cxn modelId="{C50CB2D0-41A4-4866-9435-3E0C46E0E501}" type="presParOf" srcId="{BE98C67B-AD2B-4D29-93F2-BE13AED5E4D1}" destId="{DA25D88E-22BE-447B-99BC-342AB5ECDEBD}" srcOrd="1" destOrd="0" presId="urn:microsoft.com/office/officeart/2005/8/layout/orgChart1"/>
    <dgm:cxn modelId="{ECB38305-241C-4BF7-8D7B-6AEA7721ECAD}" type="presParOf" srcId="{BE98C67B-AD2B-4D29-93F2-BE13AED5E4D1}" destId="{30EAEF67-F083-4A09-AE96-726E2B098396}" srcOrd="2" destOrd="0" presId="urn:microsoft.com/office/officeart/2005/8/layout/orgChart1"/>
    <dgm:cxn modelId="{F15F5819-9FD7-4CC1-805E-712BEA244712}" type="presParOf" srcId="{4F5C605E-B0DA-4323-82C1-B229705224AB}" destId="{639B7628-03F6-4203-8429-D567A319909C}" srcOrd="2" destOrd="0" presId="urn:microsoft.com/office/officeart/2005/8/layout/orgChart1"/>
    <dgm:cxn modelId="{6F88ADF7-AACC-4CFA-94A6-C6C1DD081AE4}" type="presParOf" srcId="{4F5C605E-B0DA-4323-82C1-B229705224AB}" destId="{A14A626B-06F8-4FE6-B5B5-D37AE947ABC1}" srcOrd="3" destOrd="0" presId="urn:microsoft.com/office/officeart/2005/8/layout/orgChart1"/>
    <dgm:cxn modelId="{45041625-1B1E-4A92-9A67-C74D665ACAD2}" type="presParOf" srcId="{A14A626B-06F8-4FE6-B5B5-D37AE947ABC1}" destId="{04841BAE-A00E-45FA-89A9-234CE22E56FA}" srcOrd="0" destOrd="0" presId="urn:microsoft.com/office/officeart/2005/8/layout/orgChart1"/>
    <dgm:cxn modelId="{4022AD9D-CDA3-43C3-978C-50A65D40D079}" type="presParOf" srcId="{04841BAE-A00E-45FA-89A9-234CE22E56FA}" destId="{3A90A348-CE4A-44DB-B504-DD498BE83DF1}" srcOrd="0" destOrd="0" presId="urn:microsoft.com/office/officeart/2005/8/layout/orgChart1"/>
    <dgm:cxn modelId="{87E9D5D9-3857-4CBB-B2C0-19E47C79F4A9}" type="presParOf" srcId="{04841BAE-A00E-45FA-89A9-234CE22E56FA}" destId="{909D8406-0CE2-4042-BFF2-41D4DA21F852}" srcOrd="1" destOrd="0" presId="urn:microsoft.com/office/officeart/2005/8/layout/orgChart1"/>
    <dgm:cxn modelId="{A9191B4A-7A6E-497D-931A-BF6BF65A88DE}" type="presParOf" srcId="{A14A626B-06F8-4FE6-B5B5-D37AE947ABC1}" destId="{9BA29CB3-F64B-46AF-8402-2E774538D973}" srcOrd="1" destOrd="0" presId="urn:microsoft.com/office/officeart/2005/8/layout/orgChart1"/>
    <dgm:cxn modelId="{88D58716-DE88-439B-AC35-988507F2CCFF}" type="presParOf" srcId="{A14A626B-06F8-4FE6-B5B5-D37AE947ABC1}" destId="{E40E7699-2F9D-4BEA-B24E-DECFAE82FCF9}" srcOrd="2" destOrd="0" presId="urn:microsoft.com/office/officeart/2005/8/layout/orgChart1"/>
    <dgm:cxn modelId="{57FA5C05-6032-4C5D-85B0-B0349448244D}" type="presParOf" srcId="{4F5C605E-B0DA-4323-82C1-B229705224AB}" destId="{D285D57F-1F32-4477-8DE0-FEDA3FBDF540}" srcOrd="4" destOrd="0" presId="urn:microsoft.com/office/officeart/2005/8/layout/orgChart1"/>
    <dgm:cxn modelId="{8F5BE83D-36B9-4D13-9993-0CAD560DECD5}" type="presParOf" srcId="{4F5C605E-B0DA-4323-82C1-B229705224AB}" destId="{481AC963-5209-479F-B7AB-10CA278F93A7}" srcOrd="5" destOrd="0" presId="urn:microsoft.com/office/officeart/2005/8/layout/orgChart1"/>
    <dgm:cxn modelId="{1F9B454A-02C1-4E28-AED3-64D7A2E33E55}" type="presParOf" srcId="{481AC963-5209-479F-B7AB-10CA278F93A7}" destId="{9782686B-C497-40DB-8CD4-CA34F15741DE}" srcOrd="0" destOrd="0" presId="urn:microsoft.com/office/officeart/2005/8/layout/orgChart1"/>
    <dgm:cxn modelId="{19F86498-F196-4B61-A89F-B41C32AB6CEF}" type="presParOf" srcId="{9782686B-C497-40DB-8CD4-CA34F15741DE}" destId="{ED509017-A5DA-4A7F-952C-50EEACF47F17}" srcOrd="0" destOrd="0" presId="urn:microsoft.com/office/officeart/2005/8/layout/orgChart1"/>
    <dgm:cxn modelId="{E190E890-E76F-4C09-BCAD-909C6B25B8CA}" type="presParOf" srcId="{9782686B-C497-40DB-8CD4-CA34F15741DE}" destId="{C444EE91-44F7-481B-A155-55A5C189DFD3}" srcOrd="1" destOrd="0" presId="urn:microsoft.com/office/officeart/2005/8/layout/orgChart1"/>
    <dgm:cxn modelId="{BD1B43B5-D6BF-4F41-9422-F4B55D5ACB82}" type="presParOf" srcId="{481AC963-5209-479F-B7AB-10CA278F93A7}" destId="{F546D604-2290-4109-A46A-49155E1E1156}" srcOrd="1" destOrd="0" presId="urn:microsoft.com/office/officeart/2005/8/layout/orgChart1"/>
    <dgm:cxn modelId="{A0F5A4F3-5FD1-401C-A6DD-EF695326686B}" type="presParOf" srcId="{481AC963-5209-479F-B7AB-10CA278F93A7}" destId="{C24E3D9B-D203-48D2-96E1-237D68F7A728}" srcOrd="2" destOrd="0" presId="urn:microsoft.com/office/officeart/2005/8/layout/orgChart1"/>
    <dgm:cxn modelId="{0BDE33E0-53BA-4078-8E09-E750E730B48C}" type="presParOf" srcId="{F407BF88-9F6B-4738-8D60-0912A91B4A23}" destId="{5B8D196C-0D4B-4829-94F0-40674C429B3C}" srcOrd="2" destOrd="0" presId="urn:microsoft.com/office/officeart/2005/8/layout/orgChart1"/>
    <dgm:cxn modelId="{24AA4BD4-A55A-473C-8A02-065B9EA8E35A}" type="presParOf" srcId="{8BC6E34B-CDF0-4567-AC55-6D770A0332EE}" destId="{D2050A24-E8E9-444C-B57D-B70DD1DBA20F}" srcOrd="6" destOrd="0" presId="urn:microsoft.com/office/officeart/2005/8/layout/orgChart1"/>
    <dgm:cxn modelId="{C874514D-4C20-4472-9D0E-3A48D5946C78}" type="presParOf" srcId="{8BC6E34B-CDF0-4567-AC55-6D770A0332EE}" destId="{76E065D3-2821-4723-87C5-27662870BBB8}" srcOrd="7" destOrd="0" presId="urn:microsoft.com/office/officeart/2005/8/layout/orgChart1"/>
    <dgm:cxn modelId="{28F754C3-C470-4A1B-8CDF-0EC1D8B7D6EC}" type="presParOf" srcId="{76E065D3-2821-4723-87C5-27662870BBB8}" destId="{DDCA4FD7-08F2-4D7A-BD93-F471C587B72E}" srcOrd="0" destOrd="0" presId="urn:microsoft.com/office/officeart/2005/8/layout/orgChart1"/>
    <dgm:cxn modelId="{6A664113-12CD-47E6-A615-D0087F93DC26}" type="presParOf" srcId="{DDCA4FD7-08F2-4D7A-BD93-F471C587B72E}" destId="{FCA51098-1861-432F-81D6-2CB0DCEA968D}" srcOrd="0" destOrd="0" presId="urn:microsoft.com/office/officeart/2005/8/layout/orgChart1"/>
    <dgm:cxn modelId="{E65DA4E1-E593-4551-BC7C-9F547133483F}" type="presParOf" srcId="{DDCA4FD7-08F2-4D7A-BD93-F471C587B72E}" destId="{021E0CBD-AA6B-47D3-8897-E56DB4F8A0CF}" srcOrd="1" destOrd="0" presId="urn:microsoft.com/office/officeart/2005/8/layout/orgChart1"/>
    <dgm:cxn modelId="{FC1975F9-AA45-4C9E-8090-46FA0C7B5EBA}" type="presParOf" srcId="{76E065D3-2821-4723-87C5-27662870BBB8}" destId="{F8343709-B5FC-4C4E-948B-CAA1DD76B989}" srcOrd="1" destOrd="0" presId="urn:microsoft.com/office/officeart/2005/8/layout/orgChart1"/>
    <dgm:cxn modelId="{4F1F27AC-2D99-4BED-92F7-C9778A0668F1}" type="presParOf" srcId="{F8343709-B5FC-4C4E-948B-CAA1DD76B989}" destId="{4D0F4B6C-94CC-48E7-8491-A0C6A3ADFF20}" srcOrd="0" destOrd="0" presId="urn:microsoft.com/office/officeart/2005/8/layout/orgChart1"/>
    <dgm:cxn modelId="{3A6884CC-E616-457D-8C38-EFE905764076}" type="presParOf" srcId="{F8343709-B5FC-4C4E-948B-CAA1DD76B989}" destId="{57720493-F35D-43CB-A8E6-B3849B0C40E9}" srcOrd="1" destOrd="0" presId="urn:microsoft.com/office/officeart/2005/8/layout/orgChart1"/>
    <dgm:cxn modelId="{D11DDDF8-F448-4C85-8C68-42AB5FDEE4BA}" type="presParOf" srcId="{57720493-F35D-43CB-A8E6-B3849B0C40E9}" destId="{FAD5A16C-626E-402D-A741-E6A0271B203A}" srcOrd="0" destOrd="0" presId="urn:microsoft.com/office/officeart/2005/8/layout/orgChart1"/>
    <dgm:cxn modelId="{E27AA40C-E581-489A-8147-64DDE65ABF82}" type="presParOf" srcId="{FAD5A16C-626E-402D-A741-E6A0271B203A}" destId="{A9E1E385-6727-4B42-BC67-D3E4B6A9FF30}" srcOrd="0" destOrd="0" presId="urn:microsoft.com/office/officeart/2005/8/layout/orgChart1"/>
    <dgm:cxn modelId="{3799F93A-8413-41BD-BF24-95444CE35ECE}" type="presParOf" srcId="{FAD5A16C-626E-402D-A741-E6A0271B203A}" destId="{E3127576-50BD-4451-B311-80A8C5226BEC}" srcOrd="1" destOrd="0" presId="urn:microsoft.com/office/officeart/2005/8/layout/orgChart1"/>
    <dgm:cxn modelId="{4A2B4CE9-E4AA-47D9-B264-773B6B90DE03}" type="presParOf" srcId="{57720493-F35D-43CB-A8E6-B3849B0C40E9}" destId="{C38AC29B-3F45-488F-87EE-91D80B85691E}" srcOrd="1" destOrd="0" presId="urn:microsoft.com/office/officeart/2005/8/layout/orgChart1"/>
    <dgm:cxn modelId="{76552841-94CE-463A-9215-62943089197C}" type="presParOf" srcId="{57720493-F35D-43CB-A8E6-B3849B0C40E9}" destId="{0410022A-5291-4CFC-965D-14D66E52D1B8}" srcOrd="2" destOrd="0" presId="urn:microsoft.com/office/officeart/2005/8/layout/orgChart1"/>
    <dgm:cxn modelId="{1AE8FF73-7E8F-4FF4-A196-B78C2A7D22C6}" type="presParOf" srcId="{76E065D3-2821-4723-87C5-27662870BBB8}" destId="{0F726CDD-CB45-4E18-83BD-80AD883B41E9}" srcOrd="2" destOrd="0" presId="urn:microsoft.com/office/officeart/2005/8/layout/orgChart1"/>
    <dgm:cxn modelId="{B0A2CCD4-0CEF-4715-8DFC-B4CDCC9B9BA2}" type="presParOf" srcId="{8BC6E34B-CDF0-4567-AC55-6D770A0332EE}" destId="{B1769D9F-546F-4F46-BF1C-3302D960B05A}" srcOrd="8" destOrd="0" presId="urn:microsoft.com/office/officeart/2005/8/layout/orgChart1"/>
    <dgm:cxn modelId="{1A6CE02A-169A-4C65-A3E3-7851AC9A7751}" type="presParOf" srcId="{8BC6E34B-CDF0-4567-AC55-6D770A0332EE}" destId="{B4418319-98B8-4CB4-A40F-CD77DECC2412}" srcOrd="9" destOrd="0" presId="urn:microsoft.com/office/officeart/2005/8/layout/orgChart1"/>
    <dgm:cxn modelId="{C103A66E-CFAF-4134-9A41-ED48396046C1}" type="presParOf" srcId="{B4418319-98B8-4CB4-A40F-CD77DECC2412}" destId="{04597642-C08C-4C45-B8B6-0250FA72B42E}" srcOrd="0" destOrd="0" presId="urn:microsoft.com/office/officeart/2005/8/layout/orgChart1"/>
    <dgm:cxn modelId="{F73BC046-B5D7-4A2D-9B9F-3DE228BA1A2E}" type="presParOf" srcId="{04597642-C08C-4C45-B8B6-0250FA72B42E}" destId="{DC1D2955-EEBC-4A10-BC68-5D79F68A5E7F}" srcOrd="0" destOrd="0" presId="urn:microsoft.com/office/officeart/2005/8/layout/orgChart1"/>
    <dgm:cxn modelId="{08893859-CD28-4F7E-A20D-A491B029B827}" type="presParOf" srcId="{04597642-C08C-4C45-B8B6-0250FA72B42E}" destId="{F364EAA4-6F93-42E3-A75A-E7652D7CB279}" srcOrd="1" destOrd="0" presId="urn:microsoft.com/office/officeart/2005/8/layout/orgChart1"/>
    <dgm:cxn modelId="{F7633995-340E-4040-AEAF-28D8206AD0FB}" type="presParOf" srcId="{B4418319-98B8-4CB4-A40F-CD77DECC2412}" destId="{535C841C-6CDC-4BB7-913B-C866A117E876}" srcOrd="1" destOrd="0" presId="urn:microsoft.com/office/officeart/2005/8/layout/orgChart1"/>
    <dgm:cxn modelId="{E7D86739-7B9D-4EF7-8837-369E55FFE09D}" type="presParOf" srcId="{535C841C-6CDC-4BB7-913B-C866A117E876}" destId="{B8942406-E183-41D0-A2B1-81617A8ADE89}" srcOrd="0" destOrd="0" presId="urn:microsoft.com/office/officeart/2005/8/layout/orgChart1"/>
    <dgm:cxn modelId="{579A4B0E-15E0-45A6-AFEE-82DFC1D10064}" type="presParOf" srcId="{535C841C-6CDC-4BB7-913B-C866A117E876}" destId="{AF6C75C2-85AA-49EA-88B1-55D3087C023C}" srcOrd="1" destOrd="0" presId="urn:microsoft.com/office/officeart/2005/8/layout/orgChart1"/>
    <dgm:cxn modelId="{F017821C-A3D4-4462-8A64-350AE23EE8E8}" type="presParOf" srcId="{AF6C75C2-85AA-49EA-88B1-55D3087C023C}" destId="{65A0BB24-6B61-4CA4-AEA5-F99395C925E5}" srcOrd="0" destOrd="0" presId="urn:microsoft.com/office/officeart/2005/8/layout/orgChart1"/>
    <dgm:cxn modelId="{8D3611DB-7FC3-4A55-A8DB-B34A9A356962}" type="presParOf" srcId="{65A0BB24-6B61-4CA4-AEA5-F99395C925E5}" destId="{C1ACCFA5-E243-42CF-9A4B-7F66BED116C0}" srcOrd="0" destOrd="0" presId="urn:microsoft.com/office/officeart/2005/8/layout/orgChart1"/>
    <dgm:cxn modelId="{5A653DE3-8E8C-4851-94B4-86962B13EF5B}" type="presParOf" srcId="{65A0BB24-6B61-4CA4-AEA5-F99395C925E5}" destId="{FBD26BA8-93C7-4A4B-9828-3BF1279C2E89}" srcOrd="1" destOrd="0" presId="urn:microsoft.com/office/officeart/2005/8/layout/orgChart1"/>
    <dgm:cxn modelId="{02647990-1DF4-42B7-9EA4-CC3C9E824E97}" type="presParOf" srcId="{AF6C75C2-85AA-49EA-88B1-55D3087C023C}" destId="{F5ED5746-BA02-421C-9D73-2E0765FF8427}" srcOrd="1" destOrd="0" presId="urn:microsoft.com/office/officeart/2005/8/layout/orgChart1"/>
    <dgm:cxn modelId="{64C90879-0B73-46D8-997E-F8AE75DDFAF9}" type="presParOf" srcId="{AF6C75C2-85AA-49EA-88B1-55D3087C023C}" destId="{BA393F62-64E2-4EB4-9B41-AAE30B99BAD3}" srcOrd="2" destOrd="0" presId="urn:microsoft.com/office/officeart/2005/8/layout/orgChart1"/>
    <dgm:cxn modelId="{A6F35CEB-4120-43B9-A4D6-DE9586A843A9}" type="presParOf" srcId="{535C841C-6CDC-4BB7-913B-C866A117E876}" destId="{235D09DC-8EE8-4CFF-B251-009511B882B1}" srcOrd="2" destOrd="0" presId="urn:microsoft.com/office/officeart/2005/8/layout/orgChart1"/>
    <dgm:cxn modelId="{9A10BD9A-F707-4A3E-BB77-B38FB3FFBF6D}" type="presParOf" srcId="{535C841C-6CDC-4BB7-913B-C866A117E876}" destId="{793F32C6-BC5D-41DD-A8E2-93EA3290872D}" srcOrd="3" destOrd="0" presId="urn:microsoft.com/office/officeart/2005/8/layout/orgChart1"/>
    <dgm:cxn modelId="{0BAEE7BE-9E82-4324-957D-755AC6E0FBB6}" type="presParOf" srcId="{793F32C6-BC5D-41DD-A8E2-93EA3290872D}" destId="{4D252F60-4C7A-4AD4-A630-6E3AA221B6E0}" srcOrd="0" destOrd="0" presId="urn:microsoft.com/office/officeart/2005/8/layout/orgChart1"/>
    <dgm:cxn modelId="{A55293BA-B81A-4114-B862-7E33D2F1C32C}" type="presParOf" srcId="{4D252F60-4C7A-4AD4-A630-6E3AA221B6E0}" destId="{9EAD78B4-AA97-4582-971B-BD8B90B55E50}" srcOrd="0" destOrd="0" presId="urn:microsoft.com/office/officeart/2005/8/layout/orgChart1"/>
    <dgm:cxn modelId="{5C8AAB5C-4228-4AB7-BB50-215F8DD726C8}" type="presParOf" srcId="{4D252F60-4C7A-4AD4-A630-6E3AA221B6E0}" destId="{49DB53A2-C420-4A52-9DBF-D6660C77C29E}" srcOrd="1" destOrd="0" presId="urn:microsoft.com/office/officeart/2005/8/layout/orgChart1"/>
    <dgm:cxn modelId="{022E8C58-37CC-4D0B-958D-5137EF4B4352}" type="presParOf" srcId="{793F32C6-BC5D-41DD-A8E2-93EA3290872D}" destId="{8BE4E7E6-8F60-40DA-914F-0259F4D07261}" srcOrd="1" destOrd="0" presId="urn:microsoft.com/office/officeart/2005/8/layout/orgChart1"/>
    <dgm:cxn modelId="{9508BCF1-BA56-4B8F-8071-B1ECFE0C7292}" type="presParOf" srcId="{793F32C6-BC5D-41DD-A8E2-93EA3290872D}" destId="{DD76EFBE-E140-4792-AEA7-8B8E4B9CBED1}" srcOrd="2" destOrd="0" presId="urn:microsoft.com/office/officeart/2005/8/layout/orgChart1"/>
    <dgm:cxn modelId="{97A6EA38-9850-47FF-91E3-448883EB0E8E}" type="presParOf" srcId="{535C841C-6CDC-4BB7-913B-C866A117E876}" destId="{85826391-EC53-4ACE-81C2-33F8DFA12CF9}" srcOrd="4" destOrd="0" presId="urn:microsoft.com/office/officeart/2005/8/layout/orgChart1"/>
    <dgm:cxn modelId="{C14F136C-5ECD-4C0F-8F32-0F45B2BB1315}" type="presParOf" srcId="{535C841C-6CDC-4BB7-913B-C866A117E876}" destId="{A84E9387-672B-4152-9B4E-49AF6127E927}" srcOrd="5" destOrd="0" presId="urn:microsoft.com/office/officeart/2005/8/layout/orgChart1"/>
    <dgm:cxn modelId="{E6033653-2871-4788-B1D1-08C17261E380}" type="presParOf" srcId="{A84E9387-672B-4152-9B4E-49AF6127E927}" destId="{014AD6F2-B94B-4C2A-BDC3-1835AAAC1512}" srcOrd="0" destOrd="0" presId="urn:microsoft.com/office/officeart/2005/8/layout/orgChart1"/>
    <dgm:cxn modelId="{DA8A71A9-F084-4A2D-AA3F-68E89EEFB77B}" type="presParOf" srcId="{014AD6F2-B94B-4C2A-BDC3-1835AAAC1512}" destId="{E6C6B3D3-3159-478A-8548-9DB2769D6D81}" srcOrd="0" destOrd="0" presId="urn:microsoft.com/office/officeart/2005/8/layout/orgChart1"/>
    <dgm:cxn modelId="{FEA454B0-814C-40FB-B9E3-796C35B6D26B}" type="presParOf" srcId="{014AD6F2-B94B-4C2A-BDC3-1835AAAC1512}" destId="{4E4F22AE-FAA0-43F2-A814-3719E456B7E0}" srcOrd="1" destOrd="0" presId="urn:microsoft.com/office/officeart/2005/8/layout/orgChart1"/>
    <dgm:cxn modelId="{6C9C3A69-0D7D-45C6-B62A-D6D18111C81C}" type="presParOf" srcId="{A84E9387-672B-4152-9B4E-49AF6127E927}" destId="{2A95D416-DD66-4BF6-A64E-D7A895069E3C}" srcOrd="1" destOrd="0" presId="urn:microsoft.com/office/officeart/2005/8/layout/orgChart1"/>
    <dgm:cxn modelId="{9F2BF945-F1AE-4151-AC95-0FE11C57E9F1}" type="presParOf" srcId="{A84E9387-672B-4152-9B4E-49AF6127E927}" destId="{96DD1B95-64D9-43B1-90F8-A8E0D23B3853}" srcOrd="2" destOrd="0" presId="urn:microsoft.com/office/officeart/2005/8/layout/orgChart1"/>
    <dgm:cxn modelId="{EF66DF29-A706-46B2-8B67-EC48E9AABEEC}" type="presParOf" srcId="{B4418319-98B8-4CB4-A40F-CD77DECC2412}" destId="{5BED72BA-2119-4A53-B301-6852177CB016}" srcOrd="2" destOrd="0" presId="urn:microsoft.com/office/officeart/2005/8/layout/orgChart1"/>
    <dgm:cxn modelId="{B27CC298-AA82-47C5-96CD-1D9ADF2CA92B}" type="presParOf" srcId="{8BC6E34B-CDF0-4567-AC55-6D770A0332EE}" destId="{8A508AC8-6C74-4E74-9009-4E5B1DC3CDA9}" srcOrd="10" destOrd="0" presId="urn:microsoft.com/office/officeart/2005/8/layout/orgChart1"/>
    <dgm:cxn modelId="{91EE0851-4FD4-4FCA-95D6-576DE7A4E3DD}" type="presParOf" srcId="{8BC6E34B-CDF0-4567-AC55-6D770A0332EE}" destId="{CA9DE670-534E-4475-BEF9-26281025C13F}" srcOrd="11" destOrd="0" presId="urn:microsoft.com/office/officeart/2005/8/layout/orgChart1"/>
    <dgm:cxn modelId="{0DD83D7B-D31F-47CD-BD03-F5D1967D327F}" type="presParOf" srcId="{CA9DE670-534E-4475-BEF9-26281025C13F}" destId="{23959F91-5E68-45D6-BE07-E47D73704DF5}" srcOrd="0" destOrd="0" presId="urn:microsoft.com/office/officeart/2005/8/layout/orgChart1"/>
    <dgm:cxn modelId="{B8D7955C-86FA-44CC-B1EB-282C158D8CEE}" type="presParOf" srcId="{23959F91-5E68-45D6-BE07-E47D73704DF5}" destId="{CE0A4678-9AA6-4108-8682-4BC9BE844BD3}" srcOrd="0" destOrd="0" presId="urn:microsoft.com/office/officeart/2005/8/layout/orgChart1"/>
    <dgm:cxn modelId="{1E82ADF6-89E2-4FA1-A2F0-B7FE0EB5DACD}" type="presParOf" srcId="{23959F91-5E68-45D6-BE07-E47D73704DF5}" destId="{763E90CF-ADDD-4049-82F6-7434056B175B}" srcOrd="1" destOrd="0" presId="urn:microsoft.com/office/officeart/2005/8/layout/orgChart1"/>
    <dgm:cxn modelId="{70ADAB9D-1F50-4EFC-BB07-BD2C15F4FCFC}" type="presParOf" srcId="{CA9DE670-534E-4475-BEF9-26281025C13F}" destId="{4C2A42AC-3E67-48E9-A8C3-4045EFB7F592}" srcOrd="1" destOrd="0" presId="urn:microsoft.com/office/officeart/2005/8/layout/orgChart1"/>
    <dgm:cxn modelId="{1358E814-3074-4F1D-95E4-044DFD75B4DD}" type="presParOf" srcId="{4C2A42AC-3E67-48E9-A8C3-4045EFB7F592}" destId="{EEBA2157-E95F-4E38-A34B-57C8729CCDE1}" srcOrd="0" destOrd="0" presId="urn:microsoft.com/office/officeart/2005/8/layout/orgChart1"/>
    <dgm:cxn modelId="{4EEC1BC8-BDDF-49DD-874F-D752F8302540}" type="presParOf" srcId="{4C2A42AC-3E67-48E9-A8C3-4045EFB7F592}" destId="{874E8721-0245-4811-9B43-7E28C60DE37A}" srcOrd="1" destOrd="0" presId="urn:microsoft.com/office/officeart/2005/8/layout/orgChart1"/>
    <dgm:cxn modelId="{8D13CFB8-DD00-424D-9618-A207755B8B46}" type="presParOf" srcId="{874E8721-0245-4811-9B43-7E28C60DE37A}" destId="{2034B690-33D7-4001-9058-335793607537}" srcOrd="0" destOrd="0" presId="urn:microsoft.com/office/officeart/2005/8/layout/orgChart1"/>
    <dgm:cxn modelId="{303032ED-7B84-45F9-849E-CEF4856A51AC}" type="presParOf" srcId="{2034B690-33D7-4001-9058-335793607537}" destId="{F5EBB871-9361-4FE1-93D2-37C3E441E29E}" srcOrd="0" destOrd="0" presId="urn:microsoft.com/office/officeart/2005/8/layout/orgChart1"/>
    <dgm:cxn modelId="{E96B3C41-0E21-48E7-B124-07E6A8B723C1}" type="presParOf" srcId="{2034B690-33D7-4001-9058-335793607537}" destId="{86FC749B-BCC8-4B41-99A9-0639EAA110B1}" srcOrd="1" destOrd="0" presId="urn:microsoft.com/office/officeart/2005/8/layout/orgChart1"/>
    <dgm:cxn modelId="{361E6153-247A-43EE-BC66-49250AC84A83}" type="presParOf" srcId="{874E8721-0245-4811-9B43-7E28C60DE37A}" destId="{09FC2A63-16D2-4526-B969-D2A77F71D63C}" srcOrd="1" destOrd="0" presId="urn:microsoft.com/office/officeart/2005/8/layout/orgChart1"/>
    <dgm:cxn modelId="{BDF0B47E-AE3B-4F3C-B94D-F58045A4B021}" type="presParOf" srcId="{874E8721-0245-4811-9B43-7E28C60DE37A}" destId="{A66B5499-30B8-42C2-8E04-22FA81AD72F9}" srcOrd="2" destOrd="0" presId="urn:microsoft.com/office/officeart/2005/8/layout/orgChart1"/>
    <dgm:cxn modelId="{06A9BB75-2E08-40F9-A4B5-71334899B775}" type="presParOf" srcId="{4C2A42AC-3E67-48E9-A8C3-4045EFB7F592}" destId="{1781DA59-474E-4FC5-B5DE-81770AED5400}" srcOrd="2" destOrd="0" presId="urn:microsoft.com/office/officeart/2005/8/layout/orgChart1"/>
    <dgm:cxn modelId="{48AF83D6-F5F3-431A-8BFF-5A480064F885}" type="presParOf" srcId="{4C2A42AC-3E67-48E9-A8C3-4045EFB7F592}" destId="{1A3F1662-D14C-48BF-9507-B3520E18FF8E}" srcOrd="3" destOrd="0" presId="urn:microsoft.com/office/officeart/2005/8/layout/orgChart1"/>
    <dgm:cxn modelId="{7D66721C-78A2-47B3-84C5-E23DFBF607C6}" type="presParOf" srcId="{1A3F1662-D14C-48BF-9507-B3520E18FF8E}" destId="{B43C03D5-0483-4844-8E92-C13362B589ED}" srcOrd="0" destOrd="0" presId="urn:microsoft.com/office/officeart/2005/8/layout/orgChart1"/>
    <dgm:cxn modelId="{93F369A7-F29A-45EE-81DE-8683E82462F6}" type="presParOf" srcId="{B43C03D5-0483-4844-8E92-C13362B589ED}" destId="{194E2B81-4180-4DE6-A023-7F5C8F9D6488}" srcOrd="0" destOrd="0" presId="urn:microsoft.com/office/officeart/2005/8/layout/orgChart1"/>
    <dgm:cxn modelId="{2EF44D91-6427-4F10-8DC2-8AE4AFF37D73}" type="presParOf" srcId="{B43C03D5-0483-4844-8E92-C13362B589ED}" destId="{609209FC-6056-4E78-8C8E-8FA6AE45BD12}" srcOrd="1" destOrd="0" presId="urn:microsoft.com/office/officeart/2005/8/layout/orgChart1"/>
    <dgm:cxn modelId="{3A78CCF9-66FC-4D76-BF58-856C260CA705}" type="presParOf" srcId="{1A3F1662-D14C-48BF-9507-B3520E18FF8E}" destId="{18E3F8BB-BE23-40BE-8B26-8AFB7E5C77E8}" srcOrd="1" destOrd="0" presId="urn:microsoft.com/office/officeart/2005/8/layout/orgChart1"/>
    <dgm:cxn modelId="{2DAF9650-0B64-496B-A4CA-3B30DA1B3A66}" type="presParOf" srcId="{1A3F1662-D14C-48BF-9507-B3520E18FF8E}" destId="{CA3E0FE2-DFFC-478F-B0BF-28CB9AB9BA59}" srcOrd="2" destOrd="0" presId="urn:microsoft.com/office/officeart/2005/8/layout/orgChart1"/>
    <dgm:cxn modelId="{030CD995-C1BA-4213-9887-5AC420039A33}" type="presParOf" srcId="{CA9DE670-534E-4475-BEF9-26281025C13F}" destId="{CF83F8DB-7748-4EF8-BBF7-575816390C07}" srcOrd="2" destOrd="0" presId="urn:microsoft.com/office/officeart/2005/8/layout/orgChart1"/>
    <dgm:cxn modelId="{85333E5C-A452-4EB3-8611-EDDCC9E9CE86}" type="presParOf" srcId="{8BC6E34B-CDF0-4567-AC55-6D770A0332EE}" destId="{CC90BA30-B4F5-4558-8561-DBC82B7D53B7}" srcOrd="12" destOrd="0" presId="urn:microsoft.com/office/officeart/2005/8/layout/orgChart1"/>
    <dgm:cxn modelId="{B983E81A-B619-48FA-8949-AE3F3AE574D0}" type="presParOf" srcId="{8BC6E34B-CDF0-4567-AC55-6D770A0332EE}" destId="{F9AEAE01-C013-4FF1-BEA3-891B5B45722F}" srcOrd="13" destOrd="0" presId="urn:microsoft.com/office/officeart/2005/8/layout/orgChart1"/>
    <dgm:cxn modelId="{2C038015-6BB9-44BE-898D-B939E4A5D989}" type="presParOf" srcId="{F9AEAE01-C013-4FF1-BEA3-891B5B45722F}" destId="{78FD6376-0863-4E42-91C4-B961BF900696}" srcOrd="0" destOrd="0" presId="urn:microsoft.com/office/officeart/2005/8/layout/orgChart1"/>
    <dgm:cxn modelId="{916814D7-C2B6-4310-A583-F09D5F776992}" type="presParOf" srcId="{78FD6376-0863-4E42-91C4-B961BF900696}" destId="{44E79368-A7D4-4492-90AA-9C5C42409254}" srcOrd="0" destOrd="0" presId="urn:microsoft.com/office/officeart/2005/8/layout/orgChart1"/>
    <dgm:cxn modelId="{FBBB463D-9353-4108-AD60-2B187C676ED6}" type="presParOf" srcId="{78FD6376-0863-4E42-91C4-B961BF900696}" destId="{982FD795-3D1A-44C6-8022-36C7B9DB2B1E}" srcOrd="1" destOrd="0" presId="urn:microsoft.com/office/officeart/2005/8/layout/orgChart1"/>
    <dgm:cxn modelId="{8F6DB762-F61B-496E-8484-5DA6D0F53403}" type="presParOf" srcId="{F9AEAE01-C013-4FF1-BEA3-891B5B45722F}" destId="{04F98A4A-A40B-41CF-B307-189B09B31CE7}" srcOrd="1" destOrd="0" presId="urn:microsoft.com/office/officeart/2005/8/layout/orgChart1"/>
    <dgm:cxn modelId="{862CF18B-0636-44C4-A885-7956B8DA4110}" type="presParOf" srcId="{04F98A4A-A40B-41CF-B307-189B09B31CE7}" destId="{01876C67-FC4A-4C3A-A3D1-D0F7BC9CB967}" srcOrd="0" destOrd="0" presId="urn:microsoft.com/office/officeart/2005/8/layout/orgChart1"/>
    <dgm:cxn modelId="{BE7F290A-5488-4E92-99F2-B7D4551FAC49}" type="presParOf" srcId="{04F98A4A-A40B-41CF-B307-189B09B31CE7}" destId="{6BFB280A-B385-4ED0-AD73-35D74C728400}" srcOrd="1" destOrd="0" presId="urn:microsoft.com/office/officeart/2005/8/layout/orgChart1"/>
    <dgm:cxn modelId="{A15B3C40-EFEB-4C30-BEDC-282E4D41A1BC}" type="presParOf" srcId="{6BFB280A-B385-4ED0-AD73-35D74C728400}" destId="{CB3C8F20-D7EA-45C3-8CFF-B09B9D4972B7}" srcOrd="0" destOrd="0" presId="urn:microsoft.com/office/officeart/2005/8/layout/orgChart1"/>
    <dgm:cxn modelId="{73917311-4C1E-4869-8A31-D055F133FC77}" type="presParOf" srcId="{CB3C8F20-D7EA-45C3-8CFF-B09B9D4972B7}" destId="{3F55E9EF-3EB6-4ACD-8FAA-A5567164F314}" srcOrd="0" destOrd="0" presId="urn:microsoft.com/office/officeart/2005/8/layout/orgChart1"/>
    <dgm:cxn modelId="{76FDB295-26B7-4B93-9863-7C3500A1758F}" type="presParOf" srcId="{CB3C8F20-D7EA-45C3-8CFF-B09B9D4972B7}" destId="{97A4A57F-AEAB-461C-BBF6-08BF926328A3}" srcOrd="1" destOrd="0" presId="urn:microsoft.com/office/officeart/2005/8/layout/orgChart1"/>
    <dgm:cxn modelId="{B474663D-0830-4475-9922-3F6DEEE36D23}" type="presParOf" srcId="{6BFB280A-B385-4ED0-AD73-35D74C728400}" destId="{B9986933-DC9C-473B-9A6F-580EC969DA6D}" srcOrd="1" destOrd="0" presId="urn:microsoft.com/office/officeart/2005/8/layout/orgChart1"/>
    <dgm:cxn modelId="{9DDA9434-105B-485F-AB74-E7866B6900A0}" type="presParOf" srcId="{6BFB280A-B385-4ED0-AD73-35D74C728400}" destId="{4E35A727-B44D-4FAA-B43D-23723DDFDA0F}" srcOrd="2" destOrd="0" presId="urn:microsoft.com/office/officeart/2005/8/layout/orgChart1"/>
    <dgm:cxn modelId="{267DB072-3791-4190-B80C-937C37EE8075}" type="presParOf" srcId="{04F98A4A-A40B-41CF-B307-189B09B31CE7}" destId="{53F754E7-E61A-4AD5-B613-FD9A1E69FF9E}" srcOrd="2" destOrd="0" presId="urn:microsoft.com/office/officeart/2005/8/layout/orgChart1"/>
    <dgm:cxn modelId="{16EA1E93-91CB-493C-912E-20619DECCD76}" type="presParOf" srcId="{04F98A4A-A40B-41CF-B307-189B09B31CE7}" destId="{8224417F-3929-470D-A04C-3ECF088FCD6B}" srcOrd="3" destOrd="0" presId="urn:microsoft.com/office/officeart/2005/8/layout/orgChart1"/>
    <dgm:cxn modelId="{5FD2225E-C837-4A37-A861-D98C6998A4FF}" type="presParOf" srcId="{8224417F-3929-470D-A04C-3ECF088FCD6B}" destId="{6B2EE616-063F-459A-BC45-C6F94458BF4F}" srcOrd="0" destOrd="0" presId="urn:microsoft.com/office/officeart/2005/8/layout/orgChart1"/>
    <dgm:cxn modelId="{39993D5B-9A0F-4B18-A27E-E84C3709CEB1}" type="presParOf" srcId="{6B2EE616-063F-459A-BC45-C6F94458BF4F}" destId="{DBC190F8-C27B-4C93-93E1-6100C57A7A78}" srcOrd="0" destOrd="0" presId="urn:microsoft.com/office/officeart/2005/8/layout/orgChart1"/>
    <dgm:cxn modelId="{ED46E735-CE94-4257-A3D5-8E7CC4A0F02A}" type="presParOf" srcId="{6B2EE616-063F-459A-BC45-C6F94458BF4F}" destId="{21A8829F-91F5-46BB-B7B4-ED7CCF19F730}" srcOrd="1" destOrd="0" presId="urn:microsoft.com/office/officeart/2005/8/layout/orgChart1"/>
    <dgm:cxn modelId="{878502AD-0F3F-40C0-AF67-7833D196326B}" type="presParOf" srcId="{8224417F-3929-470D-A04C-3ECF088FCD6B}" destId="{63B5E11E-F7D2-412B-89D6-7A1D59B4059F}" srcOrd="1" destOrd="0" presId="urn:microsoft.com/office/officeart/2005/8/layout/orgChart1"/>
    <dgm:cxn modelId="{7D2AB762-3A05-41B2-939A-92907AA82E46}" type="presParOf" srcId="{8224417F-3929-470D-A04C-3ECF088FCD6B}" destId="{9CD34856-FE14-47AB-B174-86A98ECDF882}" srcOrd="2" destOrd="0" presId="urn:microsoft.com/office/officeart/2005/8/layout/orgChart1"/>
    <dgm:cxn modelId="{D49202B3-552A-4014-BDA8-5EE310E53479}" type="presParOf" srcId="{04F98A4A-A40B-41CF-B307-189B09B31CE7}" destId="{6A3854C4-3514-4BF5-998A-654E13753DA7}" srcOrd="4" destOrd="0" presId="urn:microsoft.com/office/officeart/2005/8/layout/orgChart1"/>
    <dgm:cxn modelId="{266AD03A-CBD4-4926-AAAC-0600404850FB}" type="presParOf" srcId="{04F98A4A-A40B-41CF-B307-189B09B31CE7}" destId="{D01A0433-251D-471D-9511-CF239CCC4590}" srcOrd="5" destOrd="0" presId="urn:microsoft.com/office/officeart/2005/8/layout/orgChart1"/>
    <dgm:cxn modelId="{A3A6AD80-694E-42E6-8AB0-9067AE23013C}" type="presParOf" srcId="{D01A0433-251D-471D-9511-CF239CCC4590}" destId="{326CA325-AB71-4E29-BFCB-D49F2271038A}" srcOrd="0" destOrd="0" presId="urn:microsoft.com/office/officeart/2005/8/layout/orgChart1"/>
    <dgm:cxn modelId="{1A8BEDDF-A3EA-4D8F-8839-AE392AA4038B}" type="presParOf" srcId="{326CA325-AB71-4E29-BFCB-D49F2271038A}" destId="{34DCFC0F-3D8A-4414-B654-2A3B233EA2E2}" srcOrd="0" destOrd="0" presId="urn:microsoft.com/office/officeart/2005/8/layout/orgChart1"/>
    <dgm:cxn modelId="{FAF6E174-5E0A-4D61-AC70-90CC6A09E1AF}" type="presParOf" srcId="{326CA325-AB71-4E29-BFCB-D49F2271038A}" destId="{2819291A-7EA9-4A80-963C-74DDC5CE3BF5}" srcOrd="1" destOrd="0" presId="urn:microsoft.com/office/officeart/2005/8/layout/orgChart1"/>
    <dgm:cxn modelId="{3AE42745-03F0-4005-BFD6-49762F5EC910}" type="presParOf" srcId="{D01A0433-251D-471D-9511-CF239CCC4590}" destId="{84D931A3-DAC5-4D0B-8B23-D57CA84FA3C8}" srcOrd="1" destOrd="0" presId="urn:microsoft.com/office/officeart/2005/8/layout/orgChart1"/>
    <dgm:cxn modelId="{03A42580-6BB6-45E8-8A99-FC036E6D08DC}" type="presParOf" srcId="{D01A0433-251D-471D-9511-CF239CCC4590}" destId="{3CD185BC-7867-481F-96BC-51D185DE8E2A}" srcOrd="2" destOrd="0" presId="urn:microsoft.com/office/officeart/2005/8/layout/orgChart1"/>
    <dgm:cxn modelId="{F7E30EC7-678B-4A7C-AED7-C5C8FEDF0B3D}" type="presParOf" srcId="{04F98A4A-A40B-41CF-B307-189B09B31CE7}" destId="{788B15C8-47F0-437E-8790-273BA1310E02}" srcOrd="6" destOrd="0" presId="urn:microsoft.com/office/officeart/2005/8/layout/orgChart1"/>
    <dgm:cxn modelId="{0E86498C-31E1-4994-B5D7-0C5355D29177}" type="presParOf" srcId="{04F98A4A-A40B-41CF-B307-189B09B31CE7}" destId="{D2248394-B5E2-493C-8960-46F2EF7FE8AD}" srcOrd="7" destOrd="0" presId="urn:microsoft.com/office/officeart/2005/8/layout/orgChart1"/>
    <dgm:cxn modelId="{A707B87F-E172-42B8-B68D-CF85F995C8F3}" type="presParOf" srcId="{D2248394-B5E2-493C-8960-46F2EF7FE8AD}" destId="{F0BEEEE5-A764-4DEB-A946-B936F66D1FDF}" srcOrd="0" destOrd="0" presId="urn:microsoft.com/office/officeart/2005/8/layout/orgChart1"/>
    <dgm:cxn modelId="{CE3BEB3A-5D39-46AA-9148-9AB3DC0B60F9}" type="presParOf" srcId="{F0BEEEE5-A764-4DEB-A946-B936F66D1FDF}" destId="{AA042E36-AB5A-4627-92D7-A9331731B54F}" srcOrd="0" destOrd="0" presId="urn:microsoft.com/office/officeart/2005/8/layout/orgChart1"/>
    <dgm:cxn modelId="{5EBAE81B-2BEB-4A1A-8A92-F1B024475E53}" type="presParOf" srcId="{F0BEEEE5-A764-4DEB-A946-B936F66D1FDF}" destId="{A8A8562A-7C70-4E85-BEE8-50BB556DE6AB}" srcOrd="1" destOrd="0" presId="urn:microsoft.com/office/officeart/2005/8/layout/orgChart1"/>
    <dgm:cxn modelId="{714262B3-2F67-4AE4-A215-F08E825E1C6B}" type="presParOf" srcId="{D2248394-B5E2-493C-8960-46F2EF7FE8AD}" destId="{E7CE92C5-87B3-4C82-9588-B9DCF9E57112}" srcOrd="1" destOrd="0" presId="urn:microsoft.com/office/officeart/2005/8/layout/orgChart1"/>
    <dgm:cxn modelId="{995FD9AB-AF8A-4D45-B451-4C68221210EE}" type="presParOf" srcId="{D2248394-B5E2-493C-8960-46F2EF7FE8AD}" destId="{C4B71D12-A16F-4435-BE8E-61AA4C4335AD}" srcOrd="2" destOrd="0" presId="urn:microsoft.com/office/officeart/2005/8/layout/orgChart1"/>
    <dgm:cxn modelId="{B8D22BA2-B134-4465-B499-62E56EA16240}" type="presParOf" srcId="{04F98A4A-A40B-41CF-B307-189B09B31CE7}" destId="{9D4208E7-8680-49AA-A839-9571F6246A03}" srcOrd="8" destOrd="0" presId="urn:microsoft.com/office/officeart/2005/8/layout/orgChart1"/>
    <dgm:cxn modelId="{45819EC3-DE02-4BEB-86B5-2D33CE3F7AE5}" type="presParOf" srcId="{04F98A4A-A40B-41CF-B307-189B09B31CE7}" destId="{10089AC3-2157-43BD-977C-E68AC2E88766}" srcOrd="9" destOrd="0" presId="urn:microsoft.com/office/officeart/2005/8/layout/orgChart1"/>
    <dgm:cxn modelId="{F56F6FE6-E7E3-4871-88E5-C2E4285485F6}" type="presParOf" srcId="{10089AC3-2157-43BD-977C-E68AC2E88766}" destId="{8A1A3841-D5E1-4BA6-8204-5409918E944A}" srcOrd="0" destOrd="0" presId="urn:microsoft.com/office/officeart/2005/8/layout/orgChart1"/>
    <dgm:cxn modelId="{0A9DAE8B-589E-483B-A4F0-5093FCBD8CB1}" type="presParOf" srcId="{8A1A3841-D5E1-4BA6-8204-5409918E944A}" destId="{B4537414-DC92-497F-B4DB-D70CB8F5BE0A}" srcOrd="0" destOrd="0" presId="urn:microsoft.com/office/officeart/2005/8/layout/orgChart1"/>
    <dgm:cxn modelId="{383F3532-83D0-417F-9D85-1B7A5A97FDA5}" type="presParOf" srcId="{8A1A3841-D5E1-4BA6-8204-5409918E944A}" destId="{B4754484-940F-45F0-AAAA-37B581A676EA}" srcOrd="1" destOrd="0" presId="urn:microsoft.com/office/officeart/2005/8/layout/orgChart1"/>
    <dgm:cxn modelId="{980781E6-7D70-4FB5-817E-428B1B2AE381}" type="presParOf" srcId="{10089AC3-2157-43BD-977C-E68AC2E88766}" destId="{F33BC45B-E74A-40EE-ACEC-3D4FA3EEE26F}" srcOrd="1" destOrd="0" presId="urn:microsoft.com/office/officeart/2005/8/layout/orgChart1"/>
    <dgm:cxn modelId="{7C48A71A-BA35-4049-9E1E-4DF61D5ED653}" type="presParOf" srcId="{10089AC3-2157-43BD-977C-E68AC2E88766}" destId="{03757785-9E41-49BA-BEEE-B8EFE804C0E9}" srcOrd="2" destOrd="0" presId="urn:microsoft.com/office/officeart/2005/8/layout/orgChart1"/>
    <dgm:cxn modelId="{F6A2C1E6-FB83-4768-939B-9FD3ADB5E2F8}" type="presParOf" srcId="{04F98A4A-A40B-41CF-B307-189B09B31CE7}" destId="{C9631E74-68FD-4463-8BFF-B652AF71D497}" srcOrd="10" destOrd="0" presId="urn:microsoft.com/office/officeart/2005/8/layout/orgChart1"/>
    <dgm:cxn modelId="{C89E4B33-CEFC-4F69-BD41-C408B6301F0D}" type="presParOf" srcId="{04F98A4A-A40B-41CF-B307-189B09B31CE7}" destId="{6AA995EC-28B0-4F0D-B022-E33E1656C438}" srcOrd="11" destOrd="0" presId="urn:microsoft.com/office/officeart/2005/8/layout/orgChart1"/>
    <dgm:cxn modelId="{FD7DD6D8-844B-4EB6-98BE-AE5F823C92EF}" type="presParOf" srcId="{6AA995EC-28B0-4F0D-B022-E33E1656C438}" destId="{F338ECB4-F6F9-4DCE-B50C-6A04E1D5DCE2}" srcOrd="0" destOrd="0" presId="urn:microsoft.com/office/officeart/2005/8/layout/orgChart1"/>
    <dgm:cxn modelId="{5B497943-91D0-4F75-86BB-A49A8F1C2FD7}" type="presParOf" srcId="{F338ECB4-F6F9-4DCE-B50C-6A04E1D5DCE2}" destId="{515F8D28-313E-4411-AF9A-C3A4EF0CE493}" srcOrd="0" destOrd="0" presId="urn:microsoft.com/office/officeart/2005/8/layout/orgChart1"/>
    <dgm:cxn modelId="{585FEAF0-8FD5-4D7F-848F-DAB377E907BA}" type="presParOf" srcId="{F338ECB4-F6F9-4DCE-B50C-6A04E1D5DCE2}" destId="{6D14BC5F-0898-480C-A801-7BC06D10C42A}" srcOrd="1" destOrd="0" presId="urn:microsoft.com/office/officeart/2005/8/layout/orgChart1"/>
    <dgm:cxn modelId="{11212142-C13A-4E3D-B66B-964C16CA07BE}" type="presParOf" srcId="{6AA995EC-28B0-4F0D-B022-E33E1656C438}" destId="{FA934183-4E6D-4644-937A-625E3F663889}" srcOrd="1" destOrd="0" presId="urn:microsoft.com/office/officeart/2005/8/layout/orgChart1"/>
    <dgm:cxn modelId="{3C47EF9A-EE96-45FE-AB1A-B0299BB2014F}" type="presParOf" srcId="{6AA995EC-28B0-4F0D-B022-E33E1656C438}" destId="{16CE6F5F-2C59-464D-AE3A-81DA48289520}" srcOrd="2" destOrd="0" presId="urn:microsoft.com/office/officeart/2005/8/layout/orgChart1"/>
    <dgm:cxn modelId="{D895F7E6-7243-40E5-9E65-7A31F9F35BA4}" type="presParOf" srcId="{F9AEAE01-C013-4FF1-BEA3-891B5B45722F}" destId="{86109355-6EEE-4D22-A851-7EBF746E5680}" srcOrd="2" destOrd="0" presId="urn:microsoft.com/office/officeart/2005/8/layout/orgChart1"/>
    <dgm:cxn modelId="{23839876-6245-4D62-AF19-9475194E08A9}" type="presParOf" srcId="{D423BA56-7A8B-4FCC-9DA1-5B04D99F8D7E}" destId="{744830F9-CB43-44A8-BB56-4E46E83B867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31E74-68FD-4463-8BFF-B652AF71D497}">
      <dsp:nvSpPr>
        <dsp:cNvPr id="0" name=""/>
        <dsp:cNvSpPr/>
      </dsp:nvSpPr>
      <dsp:spPr>
        <a:xfrm>
          <a:off x="10816828" y="1290431"/>
          <a:ext cx="159923" cy="4275297"/>
        </a:xfrm>
        <a:custGeom>
          <a:avLst/>
          <a:gdLst/>
          <a:ahLst/>
          <a:cxnLst/>
          <a:rect l="0" t="0" r="0" b="0"/>
          <a:pathLst>
            <a:path>
              <a:moveTo>
                <a:pt x="0" y="0"/>
              </a:moveTo>
              <a:lnTo>
                <a:pt x="0" y="4110354"/>
              </a:lnTo>
              <a:lnTo>
                <a:pt x="153753" y="4110354"/>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D4208E7-8680-49AA-A839-9571F6246A03}">
      <dsp:nvSpPr>
        <dsp:cNvPr id="0" name=""/>
        <dsp:cNvSpPr/>
      </dsp:nvSpPr>
      <dsp:spPr>
        <a:xfrm>
          <a:off x="10816828" y="1290431"/>
          <a:ext cx="159923" cy="3518324"/>
        </a:xfrm>
        <a:custGeom>
          <a:avLst/>
          <a:gdLst/>
          <a:ahLst/>
          <a:cxnLst/>
          <a:rect l="0" t="0" r="0" b="0"/>
          <a:pathLst>
            <a:path>
              <a:moveTo>
                <a:pt x="0" y="0"/>
              </a:moveTo>
              <a:lnTo>
                <a:pt x="0" y="3382585"/>
              </a:lnTo>
              <a:lnTo>
                <a:pt x="153753" y="338258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788B15C8-47F0-437E-8790-273BA1310E02}">
      <dsp:nvSpPr>
        <dsp:cNvPr id="0" name=""/>
        <dsp:cNvSpPr/>
      </dsp:nvSpPr>
      <dsp:spPr>
        <a:xfrm>
          <a:off x="10816828" y="1290431"/>
          <a:ext cx="159923" cy="2761351"/>
        </a:xfrm>
        <a:custGeom>
          <a:avLst/>
          <a:gdLst/>
          <a:ahLst/>
          <a:cxnLst/>
          <a:rect l="0" t="0" r="0" b="0"/>
          <a:pathLst>
            <a:path>
              <a:moveTo>
                <a:pt x="0" y="0"/>
              </a:moveTo>
              <a:lnTo>
                <a:pt x="0" y="2654817"/>
              </a:lnTo>
              <a:lnTo>
                <a:pt x="153753" y="2654817"/>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6A3854C4-3514-4BF5-998A-654E13753DA7}">
      <dsp:nvSpPr>
        <dsp:cNvPr id="0" name=""/>
        <dsp:cNvSpPr/>
      </dsp:nvSpPr>
      <dsp:spPr>
        <a:xfrm>
          <a:off x="10816828" y="1290431"/>
          <a:ext cx="159923" cy="200437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53F754E7-E61A-4AD5-B613-FD9A1E69FF9E}">
      <dsp:nvSpPr>
        <dsp:cNvPr id="0" name=""/>
        <dsp:cNvSpPr/>
      </dsp:nvSpPr>
      <dsp:spPr>
        <a:xfrm>
          <a:off x="10816828" y="1290431"/>
          <a:ext cx="159923" cy="1247406"/>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01876C67-FC4A-4C3A-A3D1-D0F7BC9CB967}">
      <dsp:nvSpPr>
        <dsp:cNvPr id="0" name=""/>
        <dsp:cNvSpPr/>
      </dsp:nvSpPr>
      <dsp:spPr>
        <a:xfrm>
          <a:off x="10816828" y="1290431"/>
          <a:ext cx="159923" cy="490433"/>
        </a:xfrm>
        <a:custGeom>
          <a:avLst/>
          <a:gdLst/>
          <a:ahLst/>
          <a:cxnLst/>
          <a:rect l="0" t="0" r="0" b="0"/>
          <a:pathLst>
            <a:path>
              <a:moveTo>
                <a:pt x="0" y="0"/>
              </a:moveTo>
              <a:lnTo>
                <a:pt x="0" y="500772"/>
              </a:lnTo>
              <a:lnTo>
                <a:pt x="163295" y="500772"/>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C90BA30-B4F5-4558-8561-DBC82B7D53B7}">
      <dsp:nvSpPr>
        <dsp:cNvPr id="0" name=""/>
        <dsp:cNvSpPr/>
      </dsp:nvSpPr>
      <dsp:spPr>
        <a:xfrm>
          <a:off x="6728108" y="533458"/>
          <a:ext cx="4515183" cy="223893"/>
        </a:xfrm>
        <a:custGeom>
          <a:avLst/>
          <a:gdLst/>
          <a:ahLst/>
          <a:cxnLst/>
          <a:rect l="0" t="0" r="0" b="0"/>
          <a:pathLst>
            <a:path>
              <a:moveTo>
                <a:pt x="0" y="0"/>
              </a:moveTo>
              <a:lnTo>
                <a:pt x="0" y="116978"/>
              </a:lnTo>
              <a:lnTo>
                <a:pt x="4718127" y="116978"/>
              </a:lnTo>
              <a:lnTo>
                <a:pt x="4718127" y="23395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1781DA59-474E-4FC5-B5DE-81770AED5400}">
      <dsp:nvSpPr>
        <dsp:cNvPr id="0" name=""/>
        <dsp:cNvSpPr/>
      </dsp:nvSpPr>
      <dsp:spPr>
        <a:xfrm>
          <a:off x="9526775" y="1290431"/>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EEBA2157-E95F-4E38-A34B-57C8729CCDE1}">
      <dsp:nvSpPr>
        <dsp:cNvPr id="0" name=""/>
        <dsp:cNvSpPr/>
      </dsp:nvSpPr>
      <dsp:spPr>
        <a:xfrm>
          <a:off x="9526775" y="1290431"/>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A508AC8-6C74-4E74-9009-4E5B1DC3CDA9}">
      <dsp:nvSpPr>
        <dsp:cNvPr id="0" name=""/>
        <dsp:cNvSpPr/>
      </dsp:nvSpPr>
      <dsp:spPr>
        <a:xfrm>
          <a:off x="6728108" y="533458"/>
          <a:ext cx="3225130" cy="223893"/>
        </a:xfrm>
        <a:custGeom>
          <a:avLst/>
          <a:gdLst/>
          <a:ahLst/>
          <a:cxnLst/>
          <a:rect l="0" t="0" r="0" b="0"/>
          <a:pathLst>
            <a:path>
              <a:moveTo>
                <a:pt x="0" y="0"/>
              </a:moveTo>
              <a:lnTo>
                <a:pt x="0" y="111946"/>
              </a:lnTo>
              <a:lnTo>
                <a:pt x="3225130" y="111946"/>
              </a:lnTo>
              <a:lnTo>
                <a:pt x="322513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5826391-EC53-4ACE-81C2-33F8DFA12CF9}">
      <dsp:nvSpPr>
        <dsp:cNvPr id="0" name=""/>
        <dsp:cNvSpPr/>
      </dsp:nvSpPr>
      <dsp:spPr>
        <a:xfrm>
          <a:off x="8236723" y="1290431"/>
          <a:ext cx="159923" cy="200437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235D09DC-8EE8-4CFF-B251-009511B882B1}">
      <dsp:nvSpPr>
        <dsp:cNvPr id="0" name=""/>
        <dsp:cNvSpPr/>
      </dsp:nvSpPr>
      <dsp:spPr>
        <a:xfrm>
          <a:off x="8236723" y="1290431"/>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8942406-E183-41D0-A2B1-81617A8ADE89}">
      <dsp:nvSpPr>
        <dsp:cNvPr id="0" name=""/>
        <dsp:cNvSpPr/>
      </dsp:nvSpPr>
      <dsp:spPr>
        <a:xfrm>
          <a:off x="8236723" y="1290431"/>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1769D9F-546F-4F46-BF1C-3302D960B05A}">
      <dsp:nvSpPr>
        <dsp:cNvPr id="0" name=""/>
        <dsp:cNvSpPr/>
      </dsp:nvSpPr>
      <dsp:spPr>
        <a:xfrm>
          <a:off x="6728108" y="533458"/>
          <a:ext cx="1935078" cy="223893"/>
        </a:xfrm>
        <a:custGeom>
          <a:avLst/>
          <a:gdLst/>
          <a:ahLst/>
          <a:cxnLst/>
          <a:rect l="0" t="0" r="0" b="0"/>
          <a:pathLst>
            <a:path>
              <a:moveTo>
                <a:pt x="0" y="0"/>
              </a:moveTo>
              <a:lnTo>
                <a:pt x="0" y="111946"/>
              </a:lnTo>
              <a:lnTo>
                <a:pt x="1935078" y="111946"/>
              </a:lnTo>
              <a:lnTo>
                <a:pt x="1935078"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4D0F4B6C-94CC-48E7-8491-A0C6A3ADFF20}">
      <dsp:nvSpPr>
        <dsp:cNvPr id="0" name=""/>
        <dsp:cNvSpPr/>
      </dsp:nvSpPr>
      <dsp:spPr>
        <a:xfrm>
          <a:off x="6946670" y="1290431"/>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D2050A24-E8E9-444C-B57D-B70DD1DBA20F}">
      <dsp:nvSpPr>
        <dsp:cNvPr id="0" name=""/>
        <dsp:cNvSpPr/>
      </dsp:nvSpPr>
      <dsp:spPr>
        <a:xfrm>
          <a:off x="6728108" y="533458"/>
          <a:ext cx="645026" cy="223893"/>
        </a:xfrm>
        <a:custGeom>
          <a:avLst/>
          <a:gdLst/>
          <a:ahLst/>
          <a:cxnLst/>
          <a:rect l="0" t="0" r="0" b="0"/>
          <a:pathLst>
            <a:path>
              <a:moveTo>
                <a:pt x="0" y="0"/>
              </a:moveTo>
              <a:lnTo>
                <a:pt x="0" y="111946"/>
              </a:lnTo>
              <a:lnTo>
                <a:pt x="645026" y="111946"/>
              </a:lnTo>
              <a:lnTo>
                <a:pt x="645026"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D285D57F-1F32-4477-8DE0-FEDA3FBDF540}">
      <dsp:nvSpPr>
        <dsp:cNvPr id="0" name=""/>
        <dsp:cNvSpPr/>
      </dsp:nvSpPr>
      <dsp:spPr>
        <a:xfrm>
          <a:off x="5656618" y="1290431"/>
          <a:ext cx="159923" cy="200437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639B7628-03F6-4203-8429-D567A319909C}">
      <dsp:nvSpPr>
        <dsp:cNvPr id="0" name=""/>
        <dsp:cNvSpPr/>
      </dsp:nvSpPr>
      <dsp:spPr>
        <a:xfrm>
          <a:off x="5656618" y="1290431"/>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AE4E5809-0D95-4CEC-AF61-F7B1DFFED549}">
      <dsp:nvSpPr>
        <dsp:cNvPr id="0" name=""/>
        <dsp:cNvSpPr/>
      </dsp:nvSpPr>
      <dsp:spPr>
        <a:xfrm>
          <a:off x="5656618" y="1290431"/>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C11C56F-3EE0-4D12-9DE8-6103DBDB6FCB}">
      <dsp:nvSpPr>
        <dsp:cNvPr id="0" name=""/>
        <dsp:cNvSpPr/>
      </dsp:nvSpPr>
      <dsp:spPr>
        <a:xfrm>
          <a:off x="6083082" y="533458"/>
          <a:ext cx="645026" cy="223893"/>
        </a:xfrm>
        <a:custGeom>
          <a:avLst/>
          <a:gdLst/>
          <a:ahLst/>
          <a:cxnLst/>
          <a:rect l="0" t="0" r="0" b="0"/>
          <a:pathLst>
            <a:path>
              <a:moveTo>
                <a:pt x="645026" y="0"/>
              </a:moveTo>
              <a:lnTo>
                <a:pt x="645026" y="111946"/>
              </a:lnTo>
              <a:lnTo>
                <a:pt x="0" y="111946"/>
              </a:lnTo>
              <a:lnTo>
                <a:pt x="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61E5332-4FD8-4E30-A0DE-2816B934CE04}">
      <dsp:nvSpPr>
        <dsp:cNvPr id="0" name=""/>
        <dsp:cNvSpPr/>
      </dsp:nvSpPr>
      <dsp:spPr>
        <a:xfrm>
          <a:off x="4366566" y="1290431"/>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9A4945E-B06A-44AD-B523-1984601EEB86}">
      <dsp:nvSpPr>
        <dsp:cNvPr id="0" name=""/>
        <dsp:cNvSpPr/>
      </dsp:nvSpPr>
      <dsp:spPr>
        <a:xfrm>
          <a:off x="4366566" y="1290431"/>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59FBB294-469B-4F6C-87FC-8FEAF9718AB8}">
      <dsp:nvSpPr>
        <dsp:cNvPr id="0" name=""/>
        <dsp:cNvSpPr/>
      </dsp:nvSpPr>
      <dsp:spPr>
        <a:xfrm>
          <a:off x="4793029" y="533458"/>
          <a:ext cx="1935078" cy="223893"/>
        </a:xfrm>
        <a:custGeom>
          <a:avLst/>
          <a:gdLst/>
          <a:ahLst/>
          <a:cxnLst/>
          <a:rect l="0" t="0" r="0" b="0"/>
          <a:pathLst>
            <a:path>
              <a:moveTo>
                <a:pt x="1935078" y="0"/>
              </a:moveTo>
              <a:lnTo>
                <a:pt x="1935078" y="111946"/>
              </a:lnTo>
              <a:lnTo>
                <a:pt x="0" y="111946"/>
              </a:lnTo>
              <a:lnTo>
                <a:pt x="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227B41D-1544-407F-8F17-F7BBE05B164F}">
      <dsp:nvSpPr>
        <dsp:cNvPr id="0" name=""/>
        <dsp:cNvSpPr/>
      </dsp:nvSpPr>
      <dsp:spPr>
        <a:xfrm>
          <a:off x="3076513" y="2047404"/>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BA8E5BC-D65F-46CE-9346-F7801669A18D}">
      <dsp:nvSpPr>
        <dsp:cNvPr id="0" name=""/>
        <dsp:cNvSpPr/>
      </dsp:nvSpPr>
      <dsp:spPr>
        <a:xfrm>
          <a:off x="3076513" y="2047404"/>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BA57AAF-2F88-493D-A1CB-974AAA7D39D8}">
      <dsp:nvSpPr>
        <dsp:cNvPr id="0" name=""/>
        <dsp:cNvSpPr/>
      </dsp:nvSpPr>
      <dsp:spPr>
        <a:xfrm>
          <a:off x="2212924" y="1290431"/>
          <a:ext cx="1290052" cy="223893"/>
        </a:xfrm>
        <a:custGeom>
          <a:avLst/>
          <a:gdLst/>
          <a:ahLst/>
          <a:cxnLst/>
          <a:rect l="0" t="0" r="0" b="0"/>
          <a:pathLst>
            <a:path>
              <a:moveTo>
                <a:pt x="0" y="0"/>
              </a:moveTo>
              <a:lnTo>
                <a:pt x="0" y="111946"/>
              </a:lnTo>
              <a:lnTo>
                <a:pt x="1290052" y="111946"/>
              </a:lnTo>
              <a:lnTo>
                <a:pt x="1290052"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133DA450-7DA4-461B-ABBE-32854050242A}">
      <dsp:nvSpPr>
        <dsp:cNvPr id="0" name=""/>
        <dsp:cNvSpPr/>
      </dsp:nvSpPr>
      <dsp:spPr>
        <a:xfrm>
          <a:off x="1786461" y="2047404"/>
          <a:ext cx="159923" cy="1247406"/>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0209A0CE-ED62-487C-A3CE-02998B89C5D2}">
      <dsp:nvSpPr>
        <dsp:cNvPr id="0" name=""/>
        <dsp:cNvSpPr/>
      </dsp:nvSpPr>
      <dsp:spPr>
        <a:xfrm>
          <a:off x="1786461" y="2047404"/>
          <a:ext cx="159923" cy="490433"/>
        </a:xfrm>
        <a:custGeom>
          <a:avLst/>
          <a:gdLst/>
          <a:ahLst/>
          <a:cxnLst/>
          <a:rect l="0" t="0" r="0" b="0"/>
          <a:pathLst>
            <a:path>
              <a:moveTo>
                <a:pt x="0" y="0"/>
              </a:moveTo>
              <a:lnTo>
                <a:pt x="0" y="563473"/>
              </a:lnTo>
              <a:lnTo>
                <a:pt x="183741" y="56347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7D7A1E61-D3D5-4008-916E-881AD912D56D}">
      <dsp:nvSpPr>
        <dsp:cNvPr id="0" name=""/>
        <dsp:cNvSpPr/>
      </dsp:nvSpPr>
      <dsp:spPr>
        <a:xfrm>
          <a:off x="2167204" y="1290431"/>
          <a:ext cx="91440" cy="223893"/>
        </a:xfrm>
        <a:custGeom>
          <a:avLst/>
          <a:gdLst/>
          <a:ahLst/>
          <a:cxnLst/>
          <a:rect l="0" t="0" r="0" b="0"/>
          <a:pathLst>
            <a:path>
              <a:moveTo>
                <a:pt x="45720" y="0"/>
              </a:moveTo>
              <a:lnTo>
                <a:pt x="4572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49EFCCF-7E31-4FEA-BBB0-EC65A8BB21E7}">
      <dsp:nvSpPr>
        <dsp:cNvPr id="0" name=""/>
        <dsp:cNvSpPr/>
      </dsp:nvSpPr>
      <dsp:spPr>
        <a:xfrm>
          <a:off x="496408" y="2047404"/>
          <a:ext cx="159923" cy="1247406"/>
        </a:xfrm>
        <a:custGeom>
          <a:avLst/>
          <a:gdLst/>
          <a:ahLst/>
          <a:cxnLst/>
          <a:rect l="0" t="0" r="0" b="0"/>
          <a:pathLst>
            <a:path>
              <a:moveTo>
                <a:pt x="0" y="0"/>
              </a:moveTo>
              <a:lnTo>
                <a:pt x="0" y="1247406"/>
              </a:lnTo>
              <a:lnTo>
                <a:pt x="159923" y="124740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2448B816-CB9D-46A2-815E-426D956BE6B5}">
      <dsp:nvSpPr>
        <dsp:cNvPr id="0" name=""/>
        <dsp:cNvSpPr/>
      </dsp:nvSpPr>
      <dsp:spPr>
        <a:xfrm>
          <a:off x="496408" y="2047404"/>
          <a:ext cx="159923" cy="490433"/>
        </a:xfrm>
        <a:custGeom>
          <a:avLst/>
          <a:gdLst/>
          <a:ahLst/>
          <a:cxnLst/>
          <a:rect l="0" t="0" r="0" b="0"/>
          <a:pathLst>
            <a:path>
              <a:moveTo>
                <a:pt x="0" y="0"/>
              </a:moveTo>
              <a:lnTo>
                <a:pt x="0" y="490433"/>
              </a:lnTo>
              <a:lnTo>
                <a:pt x="159923" y="49043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961386C-5BEF-42B1-9455-F2B64F236054}">
      <dsp:nvSpPr>
        <dsp:cNvPr id="0" name=""/>
        <dsp:cNvSpPr/>
      </dsp:nvSpPr>
      <dsp:spPr>
        <a:xfrm>
          <a:off x="922872" y="1290431"/>
          <a:ext cx="1290052" cy="223893"/>
        </a:xfrm>
        <a:custGeom>
          <a:avLst/>
          <a:gdLst/>
          <a:ahLst/>
          <a:cxnLst/>
          <a:rect l="0" t="0" r="0" b="0"/>
          <a:pathLst>
            <a:path>
              <a:moveTo>
                <a:pt x="1290052" y="0"/>
              </a:moveTo>
              <a:lnTo>
                <a:pt x="1290052" y="111946"/>
              </a:lnTo>
              <a:lnTo>
                <a:pt x="0" y="111946"/>
              </a:lnTo>
              <a:lnTo>
                <a:pt x="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041665F-7C04-40F5-8023-0661B28D7E3F}">
      <dsp:nvSpPr>
        <dsp:cNvPr id="0" name=""/>
        <dsp:cNvSpPr/>
      </dsp:nvSpPr>
      <dsp:spPr>
        <a:xfrm>
          <a:off x="2212924" y="533458"/>
          <a:ext cx="4515183" cy="223893"/>
        </a:xfrm>
        <a:custGeom>
          <a:avLst/>
          <a:gdLst/>
          <a:ahLst/>
          <a:cxnLst/>
          <a:rect l="0" t="0" r="0" b="0"/>
          <a:pathLst>
            <a:path>
              <a:moveTo>
                <a:pt x="4515183" y="0"/>
              </a:moveTo>
              <a:lnTo>
                <a:pt x="4515183" y="111946"/>
              </a:lnTo>
              <a:lnTo>
                <a:pt x="0" y="111946"/>
              </a:lnTo>
              <a:lnTo>
                <a:pt x="0" y="22389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E6C9E1E5-36B2-41DE-84C0-816CCCD6B78C}">
      <dsp:nvSpPr>
        <dsp:cNvPr id="0" name=""/>
        <dsp:cNvSpPr/>
      </dsp:nvSpPr>
      <dsp:spPr>
        <a:xfrm>
          <a:off x="6195028" y="379"/>
          <a:ext cx="1066159" cy="533079"/>
        </a:xfrm>
        <a:prstGeom prst="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t>LS3</a:t>
          </a:r>
        </a:p>
      </dsp:txBody>
      <dsp:txXfrm>
        <a:off x="6195028" y="379"/>
        <a:ext cx="1066159" cy="533079"/>
      </dsp:txXfrm>
    </dsp:sp>
    <dsp:sp modelId="{B42A0107-BED6-4334-9380-BBC60FF9C771}">
      <dsp:nvSpPr>
        <dsp:cNvPr id="0" name=""/>
        <dsp:cNvSpPr/>
      </dsp:nvSpPr>
      <dsp:spPr>
        <a:xfrm>
          <a:off x="1679845" y="757352"/>
          <a:ext cx="1066159" cy="533079"/>
        </a:xfrm>
        <a:prstGeom prst="rect">
          <a:avLst/>
        </a:prstGeom>
        <a:gradFill rotWithShape="0">
          <a:gsLst>
            <a:gs pos="0">
              <a:srgbClr val="FF0000"/>
            </a:gs>
            <a:gs pos="100000">
              <a:schemeClr val="accent6">
                <a:lumMod val="7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Muons</a:t>
          </a:r>
        </a:p>
      </dsp:txBody>
      <dsp:txXfrm>
        <a:off x="1679845" y="757352"/>
        <a:ext cx="1066159" cy="533079"/>
      </dsp:txXfrm>
    </dsp:sp>
    <dsp:sp modelId="{4AC3CABE-E9BA-41D1-B7A1-0850CCAEB5EE}">
      <dsp:nvSpPr>
        <dsp:cNvPr id="0" name=""/>
        <dsp:cNvSpPr/>
      </dsp:nvSpPr>
      <dsp:spPr>
        <a:xfrm>
          <a:off x="389793" y="1514324"/>
          <a:ext cx="1066159" cy="533079"/>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RPC</a:t>
          </a:r>
        </a:p>
      </dsp:txBody>
      <dsp:txXfrm>
        <a:off x="389793" y="1514324"/>
        <a:ext cx="1066159" cy="533079"/>
      </dsp:txXfrm>
    </dsp:sp>
    <dsp:sp modelId="{CB6829B3-C466-4539-BBF7-D083172AD875}">
      <dsp:nvSpPr>
        <dsp:cNvPr id="0" name=""/>
        <dsp:cNvSpPr/>
      </dsp:nvSpPr>
      <dsp:spPr>
        <a:xfrm>
          <a:off x="656332" y="2271297"/>
          <a:ext cx="1066159" cy="533079"/>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BI RPC full services replacement (gas, HV, LV for both FE and trigger, control/monitoring, fibers)</a:t>
          </a:r>
        </a:p>
      </dsp:txBody>
      <dsp:txXfrm>
        <a:off x="656332" y="2271297"/>
        <a:ext cx="1066159" cy="533079"/>
      </dsp:txXfrm>
    </dsp:sp>
    <dsp:sp modelId="{9D32897B-ECF3-463C-8B2D-59A56807DF78}">
      <dsp:nvSpPr>
        <dsp:cNvPr id="0" name=""/>
        <dsp:cNvSpPr/>
      </dsp:nvSpPr>
      <dsp:spPr>
        <a:xfrm>
          <a:off x="656332" y="3028270"/>
          <a:ext cx="1066159" cy="533079"/>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All other RPC only fibres replacement</a:t>
          </a:r>
          <a:endParaRPr lang="en-US" sz="700" kern="1200" dirty="0">
            <a:solidFill>
              <a:schemeClr val="tx1"/>
            </a:solidFill>
          </a:endParaRPr>
        </a:p>
      </dsp:txBody>
      <dsp:txXfrm>
        <a:off x="656332" y="3028270"/>
        <a:ext cx="1066159" cy="533079"/>
      </dsp:txXfrm>
    </dsp:sp>
    <dsp:sp modelId="{207FF87A-8D3C-482D-96CD-48EBA3DE4A96}">
      <dsp:nvSpPr>
        <dsp:cNvPr id="0" name=""/>
        <dsp:cNvSpPr/>
      </dsp:nvSpPr>
      <dsp:spPr>
        <a:xfrm>
          <a:off x="1679845" y="1514324"/>
          <a:ext cx="1066159" cy="533079"/>
        </a:xfrm>
        <a:prstGeom prst="rect">
          <a:avLst/>
        </a:prstGeom>
        <a:solidFill>
          <a:schemeClr val="accent6">
            <a:lumMod val="75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TGC</a:t>
          </a:r>
        </a:p>
      </dsp:txBody>
      <dsp:txXfrm>
        <a:off x="1679845" y="1514324"/>
        <a:ext cx="1066159" cy="533079"/>
      </dsp:txXfrm>
    </dsp:sp>
    <dsp:sp modelId="{90E21907-5E9F-4394-B74F-AFBA012DC383}">
      <dsp:nvSpPr>
        <dsp:cNvPr id="0" name=""/>
        <dsp:cNvSpPr/>
      </dsp:nvSpPr>
      <dsp:spPr>
        <a:xfrm>
          <a:off x="1946385" y="2271297"/>
          <a:ext cx="1066159" cy="533079"/>
        </a:xfrm>
        <a:prstGeom prst="rect">
          <a:avLst/>
        </a:prstGeom>
        <a:solidFill>
          <a:srgbClr val="F7903B"/>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Routing of fibres bundles and installation of patch panels for BW</a:t>
          </a:r>
          <a:endParaRPr lang="en-US" sz="700" kern="1200" dirty="0">
            <a:solidFill>
              <a:schemeClr val="tx1"/>
            </a:solidFill>
          </a:endParaRPr>
        </a:p>
      </dsp:txBody>
      <dsp:txXfrm>
        <a:off x="1946385" y="2271297"/>
        <a:ext cx="1066159" cy="533079"/>
      </dsp:txXfrm>
    </dsp:sp>
    <dsp:sp modelId="{4A9DA969-60D6-4D2E-A13E-FF0802DD0D02}">
      <dsp:nvSpPr>
        <dsp:cNvPr id="0" name=""/>
        <dsp:cNvSpPr/>
      </dsp:nvSpPr>
      <dsp:spPr>
        <a:xfrm>
          <a:off x="1946385" y="3028270"/>
          <a:ext cx="1066159" cy="533079"/>
        </a:xfrm>
        <a:prstGeom prst="rect">
          <a:avLst/>
        </a:prstGeom>
        <a:solidFill>
          <a:srgbClr val="F7903B"/>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a:solidFill>
                <a:schemeClr val="tx1"/>
              </a:solidFill>
            </a:rPr>
            <a:t>Routing of fibres bundles and power and control cables for EIL4</a:t>
          </a:r>
          <a:endParaRPr lang="en-GB" sz="700" kern="1200"/>
        </a:p>
      </dsp:txBody>
      <dsp:txXfrm>
        <a:off x="1946385" y="3028270"/>
        <a:ext cx="1066159" cy="533079"/>
      </dsp:txXfrm>
    </dsp:sp>
    <dsp:sp modelId="{338B1F2A-ACEA-4F5D-9E97-685A91587EB9}">
      <dsp:nvSpPr>
        <dsp:cNvPr id="0" name=""/>
        <dsp:cNvSpPr/>
      </dsp:nvSpPr>
      <dsp:spPr>
        <a:xfrm>
          <a:off x="2969897" y="1514324"/>
          <a:ext cx="1066159" cy="533079"/>
        </a:xfrm>
        <a:prstGeom prst="rect">
          <a:avLst/>
        </a:prstGeom>
        <a:solidFill>
          <a:schemeClr val="accent6">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err="1">
              <a:solidFill>
                <a:schemeClr val="tx1"/>
              </a:solidFill>
            </a:rPr>
            <a:t>sMDT</a:t>
          </a:r>
          <a:endParaRPr lang="en-US" sz="700" kern="1200" dirty="0">
            <a:solidFill>
              <a:schemeClr val="tx1"/>
            </a:solidFill>
          </a:endParaRPr>
        </a:p>
      </dsp:txBody>
      <dsp:txXfrm>
        <a:off x="2969897" y="1514324"/>
        <a:ext cx="1066159" cy="533079"/>
      </dsp:txXfrm>
    </dsp:sp>
    <dsp:sp modelId="{9E5C50B9-A77D-432D-B54C-97A281CF8ACE}">
      <dsp:nvSpPr>
        <dsp:cNvPr id="0" name=""/>
        <dsp:cNvSpPr/>
      </dsp:nvSpPr>
      <dsp:spPr>
        <a:xfrm>
          <a:off x="3236437" y="2271297"/>
          <a:ext cx="1066159" cy="533079"/>
        </a:xfrm>
        <a:prstGeom prst="rect">
          <a:avLst/>
        </a:prstGeom>
        <a:solidFill>
          <a:schemeClr val="accent6">
            <a:lumMod val="60000"/>
            <a:lumOff val="40000"/>
          </a:schemeClr>
        </a:solidFill>
        <a:ln w="25400" cap="flat" cmpd="sng" algn="ctr">
          <a:solidFill>
            <a:srgbClr val="99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BIS MDT (</a:t>
          </a:r>
          <a:r>
            <a:rPr lang="en-GB" sz="700" kern="1200" dirty="0" err="1">
              <a:solidFill>
                <a:schemeClr val="tx1"/>
              </a:solidFill>
            </a:rPr>
            <a:t>sMDT</a:t>
          </a:r>
          <a:r>
            <a:rPr lang="en-GB" sz="700" kern="1200" dirty="0">
              <a:solidFill>
                <a:schemeClr val="tx1"/>
              </a:solidFill>
            </a:rPr>
            <a:t>) replacement of all </a:t>
          </a:r>
          <a:r>
            <a:rPr lang="en-GB" sz="700" kern="1200" dirty="0" err="1">
              <a:solidFill>
                <a:schemeClr val="tx1"/>
              </a:solidFill>
            </a:rPr>
            <a:t>fibers</a:t>
          </a:r>
          <a:r>
            <a:rPr lang="en-GB" sz="700" kern="1200" dirty="0">
              <a:solidFill>
                <a:schemeClr val="tx1"/>
              </a:solidFill>
            </a:rPr>
            <a:t>, LV, HV, alignment, etc. cables</a:t>
          </a:r>
          <a:endParaRPr lang="en-US" sz="700" kern="1200" dirty="0">
            <a:solidFill>
              <a:schemeClr val="tx1"/>
            </a:solidFill>
          </a:endParaRPr>
        </a:p>
      </dsp:txBody>
      <dsp:txXfrm>
        <a:off x="3236437" y="2271297"/>
        <a:ext cx="1066159" cy="533079"/>
      </dsp:txXfrm>
    </dsp:sp>
    <dsp:sp modelId="{9A693D10-08E0-4CA5-81A1-79E963406415}">
      <dsp:nvSpPr>
        <dsp:cNvPr id="0" name=""/>
        <dsp:cNvSpPr/>
      </dsp:nvSpPr>
      <dsp:spPr>
        <a:xfrm>
          <a:off x="3236437" y="3028270"/>
          <a:ext cx="1066159" cy="533079"/>
        </a:xfrm>
        <a:prstGeom prst="rect">
          <a:avLst/>
        </a:prstGeom>
        <a:solidFill>
          <a:schemeClr val="accent6">
            <a:lumMod val="60000"/>
            <a:lumOff val="40000"/>
          </a:schemeClr>
        </a:solidFill>
        <a:ln w="25400" cap="flat" cmpd="sng" algn="ctr">
          <a:solidFill>
            <a:srgbClr val="99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Routing of fibres bundles for all other MDT chambers</a:t>
          </a:r>
          <a:endParaRPr lang="en-US" sz="700" kern="1200" dirty="0">
            <a:solidFill>
              <a:schemeClr val="tx1"/>
            </a:solidFill>
          </a:endParaRPr>
        </a:p>
      </dsp:txBody>
      <dsp:txXfrm>
        <a:off x="3236437" y="3028270"/>
        <a:ext cx="1066159" cy="533079"/>
      </dsp:txXfrm>
    </dsp:sp>
    <dsp:sp modelId="{09F23396-D1AC-4C48-A6A9-FF6352B4B073}">
      <dsp:nvSpPr>
        <dsp:cNvPr id="0" name=""/>
        <dsp:cNvSpPr/>
      </dsp:nvSpPr>
      <dsp:spPr>
        <a:xfrm>
          <a:off x="4259950" y="757352"/>
          <a:ext cx="1066159" cy="533079"/>
        </a:xfrm>
        <a:prstGeom prst="rect">
          <a:avLst/>
        </a:prstGeom>
        <a:gradFill rotWithShape="0">
          <a:gsLst>
            <a:gs pos="0">
              <a:srgbClr val="FFC000"/>
            </a:gs>
            <a:gs pos="80000">
              <a:srgbClr val="FFC000"/>
            </a:gs>
            <a:gs pos="100000">
              <a:srgbClr val="FFFF0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LAr</a:t>
          </a:r>
        </a:p>
      </dsp:txBody>
      <dsp:txXfrm>
        <a:off x="4259950" y="757352"/>
        <a:ext cx="1066159" cy="533079"/>
      </dsp:txXfrm>
    </dsp:sp>
    <dsp:sp modelId="{CFCEDA58-DD54-4434-95D1-1B853F18B05E}">
      <dsp:nvSpPr>
        <dsp:cNvPr id="0" name=""/>
        <dsp:cNvSpPr/>
      </dsp:nvSpPr>
      <dsp:spPr>
        <a:xfrm>
          <a:off x="4526489" y="1514324"/>
          <a:ext cx="1066159" cy="533079"/>
        </a:xfrm>
        <a:prstGeom prst="rect">
          <a:avLst/>
        </a:prstGeom>
        <a:solidFill>
          <a:srgbClr val="FFC000"/>
        </a:solidFill>
        <a:ln w="25400" cap="flat" cmpd="sng" algn="ctr">
          <a:solidFill>
            <a:schemeClr val="accent6">
              <a:lumMod val="75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Replace all current LAr trigger cables, with optical fibres</a:t>
          </a:r>
          <a:endParaRPr lang="en-US" sz="700" kern="1200" dirty="0">
            <a:solidFill>
              <a:schemeClr val="tx1"/>
            </a:solidFill>
          </a:endParaRPr>
        </a:p>
      </dsp:txBody>
      <dsp:txXfrm>
        <a:off x="4526489" y="1514324"/>
        <a:ext cx="1066159" cy="533079"/>
      </dsp:txXfrm>
    </dsp:sp>
    <dsp:sp modelId="{F9F18DED-54CE-45C4-ADA8-9433260D01CE}">
      <dsp:nvSpPr>
        <dsp:cNvPr id="0" name=""/>
        <dsp:cNvSpPr/>
      </dsp:nvSpPr>
      <dsp:spPr>
        <a:xfrm>
          <a:off x="4526489" y="2271297"/>
          <a:ext cx="1066159" cy="533079"/>
        </a:xfrm>
        <a:prstGeom prst="rect">
          <a:avLst/>
        </a:prstGeom>
        <a:solidFill>
          <a:srgbClr val="FFC000"/>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Install all needed services for the displaced LVPS</a:t>
          </a:r>
        </a:p>
      </dsp:txBody>
      <dsp:txXfrm>
        <a:off x="4526489" y="2271297"/>
        <a:ext cx="1066159" cy="533079"/>
      </dsp:txXfrm>
    </dsp:sp>
    <dsp:sp modelId="{AFAD643C-EA21-4207-BD58-AAADC3D9B9C4}">
      <dsp:nvSpPr>
        <dsp:cNvPr id="0" name=""/>
        <dsp:cNvSpPr/>
      </dsp:nvSpPr>
      <dsp:spPr>
        <a:xfrm>
          <a:off x="5550002" y="757352"/>
          <a:ext cx="1066159" cy="533079"/>
        </a:xfrm>
        <a:prstGeom prst="rect">
          <a:avLst/>
        </a:prstGeom>
        <a:gradFill rotWithShape="0">
          <a:gsLst>
            <a:gs pos="0">
              <a:schemeClr val="accent1"/>
            </a:gs>
            <a:gs pos="80000">
              <a:schemeClr val="accent5">
                <a:shade val="93000"/>
                <a:satMod val="130000"/>
              </a:schemeClr>
            </a:gs>
            <a:gs pos="100000">
              <a:schemeClr val="accent5">
                <a:lumMod val="60000"/>
                <a:lumOff val="4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ITk</a:t>
          </a:r>
        </a:p>
      </dsp:txBody>
      <dsp:txXfrm>
        <a:off x="5550002" y="757352"/>
        <a:ext cx="1066159" cy="533079"/>
      </dsp:txXfrm>
    </dsp:sp>
    <dsp:sp modelId="{D554CBE8-9102-4EFF-A7DD-1A1B16390784}">
      <dsp:nvSpPr>
        <dsp:cNvPr id="0" name=""/>
        <dsp:cNvSpPr/>
      </dsp:nvSpPr>
      <dsp:spPr>
        <a:xfrm>
          <a:off x="5816542" y="1514324"/>
          <a:ext cx="1066159" cy="533079"/>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Removal of all services coming out from IDEP</a:t>
          </a:r>
        </a:p>
      </dsp:txBody>
      <dsp:txXfrm>
        <a:off x="5816542" y="1514324"/>
        <a:ext cx="1066159" cy="533079"/>
      </dsp:txXfrm>
    </dsp:sp>
    <dsp:sp modelId="{3A90A348-CE4A-44DB-B504-DD498BE83DF1}">
      <dsp:nvSpPr>
        <dsp:cNvPr id="0" name=""/>
        <dsp:cNvSpPr/>
      </dsp:nvSpPr>
      <dsp:spPr>
        <a:xfrm>
          <a:off x="5816542" y="2271297"/>
          <a:ext cx="1066159" cy="533079"/>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Installation of new cables for Pixel</a:t>
          </a:r>
        </a:p>
      </dsp:txBody>
      <dsp:txXfrm>
        <a:off x="5816542" y="2271297"/>
        <a:ext cx="1066159" cy="533079"/>
      </dsp:txXfrm>
    </dsp:sp>
    <dsp:sp modelId="{ED509017-A5DA-4A7F-952C-50EEACF47F17}">
      <dsp:nvSpPr>
        <dsp:cNvPr id="0" name=""/>
        <dsp:cNvSpPr/>
      </dsp:nvSpPr>
      <dsp:spPr>
        <a:xfrm>
          <a:off x="5816542" y="3028270"/>
          <a:ext cx="1066159" cy="533079"/>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Installation of new cables for Strips</a:t>
          </a:r>
          <a:endParaRPr lang="en-GB" sz="700" kern="1200" dirty="0">
            <a:solidFill>
              <a:prstClr val="black"/>
            </a:solidFill>
            <a:latin typeface="Calibri"/>
            <a:ea typeface="+mn-ea"/>
            <a:cs typeface="+mn-cs"/>
          </a:endParaRPr>
        </a:p>
      </dsp:txBody>
      <dsp:txXfrm>
        <a:off x="5816542" y="3028270"/>
        <a:ext cx="1066159" cy="533079"/>
      </dsp:txXfrm>
    </dsp:sp>
    <dsp:sp modelId="{FCA51098-1861-432F-81D6-2CB0DCEA968D}">
      <dsp:nvSpPr>
        <dsp:cNvPr id="0" name=""/>
        <dsp:cNvSpPr/>
      </dsp:nvSpPr>
      <dsp:spPr>
        <a:xfrm>
          <a:off x="6840055" y="757352"/>
          <a:ext cx="1066159" cy="533079"/>
        </a:xfrm>
        <a:prstGeom prst="rect">
          <a:avLst/>
        </a:prstGeom>
        <a:gradFill rotWithShape="0">
          <a:gsLst>
            <a:gs pos="0">
              <a:srgbClr val="0000FF"/>
            </a:gs>
            <a:gs pos="80000">
              <a:srgbClr val="00B0F0"/>
            </a:gs>
            <a:gs pos="100000">
              <a:srgbClr val="00FF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HGTD</a:t>
          </a:r>
        </a:p>
      </dsp:txBody>
      <dsp:txXfrm>
        <a:off x="6840055" y="757352"/>
        <a:ext cx="1066159" cy="533079"/>
      </dsp:txXfrm>
    </dsp:sp>
    <dsp:sp modelId="{A9E1E385-6727-4B42-BC67-D3E4B6A9FF30}">
      <dsp:nvSpPr>
        <dsp:cNvPr id="0" name=""/>
        <dsp:cNvSpPr/>
      </dsp:nvSpPr>
      <dsp:spPr>
        <a:xfrm>
          <a:off x="7106594" y="1514324"/>
          <a:ext cx="1066159" cy="533079"/>
        </a:xfrm>
        <a:prstGeom prst="rect">
          <a:avLst/>
        </a:prstGeom>
        <a:solidFill>
          <a:schemeClr val="tx2">
            <a:lumMod val="60000"/>
            <a:lumOff val="40000"/>
          </a:schemeClr>
        </a:solidFill>
        <a:ln w="25400" cap="flat" cmpd="sng" algn="ctr">
          <a:solidFill>
            <a:srgbClr val="0000FF"/>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Routing all services for this new detector</a:t>
          </a:r>
        </a:p>
      </dsp:txBody>
      <dsp:txXfrm>
        <a:off x="7106594" y="1514324"/>
        <a:ext cx="1066159" cy="533079"/>
      </dsp:txXfrm>
    </dsp:sp>
    <dsp:sp modelId="{DC1D2955-EEBC-4A10-BC68-5D79F68A5E7F}">
      <dsp:nvSpPr>
        <dsp:cNvPr id="0" name=""/>
        <dsp:cNvSpPr/>
      </dsp:nvSpPr>
      <dsp:spPr>
        <a:xfrm>
          <a:off x="8130107" y="757352"/>
          <a:ext cx="1066159" cy="533079"/>
        </a:xfrm>
        <a:prstGeom prst="rect">
          <a:avLst/>
        </a:prstGeom>
        <a:gradFill rotWithShape="0">
          <a:gsLst>
            <a:gs pos="0">
              <a:srgbClr val="00B050"/>
            </a:gs>
            <a:gs pos="80000">
              <a:schemeClr val="accent3">
                <a:shade val="93000"/>
                <a:satMod val="130000"/>
              </a:schemeClr>
            </a:gs>
            <a:gs pos="100000">
              <a:srgbClr val="92D05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Tile</a:t>
          </a:r>
          <a:endParaRPr lang="en-US" sz="700" kern="1200" dirty="0"/>
        </a:p>
      </dsp:txBody>
      <dsp:txXfrm>
        <a:off x="8130107" y="757352"/>
        <a:ext cx="1066159" cy="533079"/>
      </dsp:txXfrm>
    </dsp:sp>
    <dsp:sp modelId="{C1ACCFA5-E243-42CF-9A4B-7F66BED116C0}">
      <dsp:nvSpPr>
        <dsp:cNvPr id="0" name=""/>
        <dsp:cNvSpPr/>
      </dsp:nvSpPr>
      <dsp:spPr>
        <a:xfrm>
          <a:off x="8396647" y="1514324"/>
          <a:ext cx="1066159" cy="533079"/>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schemeClr val="tx1"/>
              </a:solidFill>
            </a:rPr>
            <a:t>Replace all current Tile trigger cables, with optical fibres</a:t>
          </a:r>
          <a:endParaRPr lang="en-US" sz="700" kern="1200" dirty="0">
            <a:solidFill>
              <a:schemeClr val="tx1"/>
            </a:solidFill>
          </a:endParaRPr>
        </a:p>
      </dsp:txBody>
      <dsp:txXfrm>
        <a:off x="8396647" y="1514324"/>
        <a:ext cx="1066159" cy="533079"/>
      </dsp:txXfrm>
    </dsp:sp>
    <dsp:sp modelId="{9EAD78B4-AA97-4582-971B-BD8B90B55E50}">
      <dsp:nvSpPr>
        <dsp:cNvPr id="0" name=""/>
        <dsp:cNvSpPr/>
      </dsp:nvSpPr>
      <dsp:spPr>
        <a:xfrm>
          <a:off x="8396647" y="2271297"/>
          <a:ext cx="1066159" cy="533079"/>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HV multi-conductor cables</a:t>
          </a:r>
        </a:p>
      </dsp:txBody>
      <dsp:txXfrm>
        <a:off x="8396647" y="2271297"/>
        <a:ext cx="1066159" cy="533079"/>
      </dsp:txXfrm>
    </dsp:sp>
    <dsp:sp modelId="{E6C6B3D3-3159-478A-8548-9DB2769D6D81}">
      <dsp:nvSpPr>
        <dsp:cNvPr id="0" name=""/>
        <dsp:cNvSpPr/>
      </dsp:nvSpPr>
      <dsp:spPr>
        <a:xfrm>
          <a:off x="8396647" y="3028270"/>
          <a:ext cx="1066159" cy="533079"/>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kern="1200" dirty="0">
              <a:solidFill>
                <a:prstClr val="black"/>
              </a:solidFill>
              <a:latin typeface="Calibri"/>
              <a:ea typeface="+mn-ea"/>
              <a:cs typeface="+mn-cs"/>
            </a:rPr>
            <a:t>Install needed cables for Cs system</a:t>
          </a:r>
          <a:endParaRPr lang="en-GB" sz="700" kern="1200" dirty="0"/>
        </a:p>
      </dsp:txBody>
      <dsp:txXfrm>
        <a:off x="8396647" y="3028270"/>
        <a:ext cx="1066159" cy="533079"/>
      </dsp:txXfrm>
    </dsp:sp>
    <dsp:sp modelId="{CE0A4678-9AA6-4108-8682-4BC9BE844BD3}">
      <dsp:nvSpPr>
        <dsp:cNvPr id="0" name=""/>
        <dsp:cNvSpPr/>
      </dsp:nvSpPr>
      <dsp:spPr>
        <a:xfrm>
          <a:off x="9420159" y="757352"/>
          <a:ext cx="1066159" cy="533079"/>
        </a:xfrm>
        <a:prstGeom prst="rect">
          <a:avLst/>
        </a:prstGeom>
        <a:gradFill rotWithShape="0">
          <a:gsLst>
            <a:gs pos="0">
              <a:srgbClr val="FF00FF"/>
            </a:gs>
            <a:gs pos="80000">
              <a:srgbClr val="FF99FF"/>
            </a:gs>
            <a:gs pos="100000">
              <a:srgbClr val="FFCC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ZDC</a:t>
          </a:r>
        </a:p>
      </dsp:txBody>
      <dsp:txXfrm>
        <a:off x="9420159" y="757352"/>
        <a:ext cx="1066159" cy="533079"/>
      </dsp:txXfrm>
    </dsp:sp>
    <dsp:sp modelId="{F5EBB871-9361-4FE1-93D2-37C3E441E29E}">
      <dsp:nvSpPr>
        <dsp:cNvPr id="0" name=""/>
        <dsp:cNvSpPr/>
      </dsp:nvSpPr>
      <dsp:spPr>
        <a:xfrm>
          <a:off x="9686699" y="1514324"/>
          <a:ext cx="1066159" cy="533079"/>
        </a:xfrm>
        <a:prstGeom prst="rect">
          <a:avLst/>
        </a:prstGeom>
        <a:solidFill>
          <a:srgbClr val="FF99FF"/>
        </a:solidFill>
        <a:ln w="25400" cap="flat" cmpd="sng" algn="ctr">
          <a:solidFill>
            <a:srgbClr val="FF00FF"/>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Font typeface="Arial" panose="020B0604020202020204" pitchFamily="34" charset="0"/>
            <a:buNone/>
          </a:pPr>
          <a:r>
            <a:rPr lang="en-US" sz="700" kern="1200" dirty="0">
              <a:solidFill>
                <a:schemeClr val="tx1"/>
              </a:solidFill>
            </a:rPr>
            <a:t>Replacement of analog signal cables from TANXs to USA15</a:t>
          </a:r>
        </a:p>
      </dsp:txBody>
      <dsp:txXfrm>
        <a:off x="9686699" y="1514324"/>
        <a:ext cx="1066159" cy="533079"/>
      </dsp:txXfrm>
    </dsp:sp>
    <dsp:sp modelId="{194E2B81-4180-4DE6-A023-7F5C8F9D6488}">
      <dsp:nvSpPr>
        <dsp:cNvPr id="0" name=""/>
        <dsp:cNvSpPr/>
      </dsp:nvSpPr>
      <dsp:spPr>
        <a:xfrm>
          <a:off x="9686699" y="2271297"/>
          <a:ext cx="1066159" cy="533079"/>
        </a:xfrm>
        <a:prstGeom prst="rect">
          <a:avLst/>
        </a:prstGeom>
        <a:solidFill>
          <a:srgbClr val="FF99FF"/>
        </a:solidFill>
        <a:ln w="25400" cap="flat" cmpd="sng" algn="ctr">
          <a:solidFill>
            <a:srgbClr val="FF00FF"/>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Installation of additional air-core cables</a:t>
          </a:r>
        </a:p>
      </dsp:txBody>
      <dsp:txXfrm>
        <a:off x="9686699" y="2271297"/>
        <a:ext cx="1066159" cy="533079"/>
      </dsp:txXfrm>
    </dsp:sp>
    <dsp:sp modelId="{44E79368-A7D4-4492-90AA-9C5C42409254}">
      <dsp:nvSpPr>
        <dsp:cNvPr id="0" name=""/>
        <dsp:cNvSpPr/>
      </dsp:nvSpPr>
      <dsp:spPr>
        <a:xfrm>
          <a:off x="10710212" y="757352"/>
          <a:ext cx="1066159" cy="533079"/>
        </a:xfrm>
        <a:prstGeom prst="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Others</a:t>
          </a:r>
          <a:endParaRPr lang="en-GB" sz="700" kern="1200" dirty="0">
            <a:solidFill>
              <a:prstClr val="black"/>
            </a:solidFill>
            <a:latin typeface="Calibri"/>
            <a:ea typeface="+mn-ea"/>
            <a:cs typeface="+mn-cs"/>
          </a:endParaRPr>
        </a:p>
      </dsp:txBody>
      <dsp:txXfrm>
        <a:off x="10710212" y="757352"/>
        <a:ext cx="1066159" cy="533079"/>
      </dsp:txXfrm>
    </dsp:sp>
    <dsp:sp modelId="{3F55E9EF-3EB6-4ACD-8FAA-A5567164F314}">
      <dsp:nvSpPr>
        <dsp:cNvPr id="0" name=""/>
        <dsp:cNvSpPr/>
      </dsp:nvSpPr>
      <dsp:spPr>
        <a:xfrm>
          <a:off x="10976751" y="1514324"/>
          <a:ext cx="1066159" cy="533079"/>
        </a:xfrm>
        <a:prstGeom prst="rect">
          <a:avLst/>
        </a:prstGeom>
        <a:solidFill>
          <a:schemeClr val="bg1">
            <a:lumMod val="75000"/>
          </a:schemeClr>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Lucid</a:t>
          </a:r>
          <a:r>
            <a:rPr lang="en-US" sz="700" b="0" kern="1200" dirty="0">
              <a:solidFill>
                <a:schemeClr val="tx1"/>
              </a:solidFill>
            </a:rPr>
            <a:t>?</a:t>
          </a:r>
          <a:endParaRPr lang="en-GB" sz="700" b="0" kern="1200" dirty="0">
            <a:solidFill>
              <a:schemeClr val="tx1"/>
            </a:solidFill>
            <a:latin typeface="Calibri"/>
            <a:ea typeface="+mn-ea"/>
            <a:cs typeface="+mn-cs"/>
          </a:endParaRPr>
        </a:p>
      </dsp:txBody>
      <dsp:txXfrm>
        <a:off x="10976751" y="1514324"/>
        <a:ext cx="1066159" cy="533079"/>
      </dsp:txXfrm>
    </dsp:sp>
    <dsp:sp modelId="{DBC190F8-C27B-4C93-93E1-6100C57A7A78}">
      <dsp:nvSpPr>
        <dsp:cNvPr id="0" name=""/>
        <dsp:cNvSpPr/>
      </dsp:nvSpPr>
      <dsp:spPr>
        <a:xfrm>
          <a:off x="10976751" y="2271297"/>
          <a:ext cx="1066159" cy="533079"/>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Alpha?</a:t>
          </a:r>
          <a:endParaRPr lang="en-GB" sz="700" kern="1200" dirty="0"/>
        </a:p>
      </dsp:txBody>
      <dsp:txXfrm>
        <a:off x="10976751" y="2271297"/>
        <a:ext cx="1066159" cy="533079"/>
      </dsp:txXfrm>
    </dsp:sp>
    <dsp:sp modelId="{34DCFC0F-3D8A-4414-B654-2A3B233EA2E2}">
      <dsp:nvSpPr>
        <dsp:cNvPr id="0" name=""/>
        <dsp:cNvSpPr/>
      </dsp:nvSpPr>
      <dsp:spPr>
        <a:xfrm>
          <a:off x="10976751" y="3028270"/>
          <a:ext cx="1066159" cy="533079"/>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L1 Calo,?</a:t>
          </a:r>
          <a:endParaRPr lang="en-GB" sz="700" kern="1200" dirty="0"/>
        </a:p>
      </dsp:txBody>
      <dsp:txXfrm>
        <a:off x="10976751" y="3028270"/>
        <a:ext cx="1066159" cy="533079"/>
      </dsp:txXfrm>
    </dsp:sp>
    <dsp:sp modelId="{AA042E36-AB5A-4627-92D7-A9331731B54F}">
      <dsp:nvSpPr>
        <dsp:cNvPr id="0" name=""/>
        <dsp:cNvSpPr/>
      </dsp:nvSpPr>
      <dsp:spPr>
        <a:xfrm>
          <a:off x="10976751" y="3785243"/>
          <a:ext cx="1066159" cy="533079"/>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Magnets?</a:t>
          </a:r>
          <a:endParaRPr lang="en-GB" sz="700" kern="1200" dirty="0"/>
        </a:p>
      </dsp:txBody>
      <dsp:txXfrm>
        <a:off x="10976751" y="3785243"/>
        <a:ext cx="1066159" cy="533079"/>
      </dsp:txXfrm>
    </dsp:sp>
    <dsp:sp modelId="{B4537414-DC92-497F-B4DB-D70CB8F5BE0A}">
      <dsp:nvSpPr>
        <dsp:cNvPr id="0" name=""/>
        <dsp:cNvSpPr/>
      </dsp:nvSpPr>
      <dsp:spPr>
        <a:xfrm>
          <a:off x="10976751" y="4542216"/>
          <a:ext cx="1066159" cy="533079"/>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TDAQ?</a:t>
          </a:r>
          <a:endParaRPr lang="en-GB" sz="700" kern="1200" dirty="0"/>
        </a:p>
      </dsp:txBody>
      <dsp:txXfrm>
        <a:off x="10976751" y="4542216"/>
        <a:ext cx="1066159" cy="533079"/>
      </dsp:txXfrm>
    </dsp:sp>
    <dsp:sp modelId="{515F8D28-313E-4411-AF9A-C3A4EF0CE493}">
      <dsp:nvSpPr>
        <dsp:cNvPr id="0" name=""/>
        <dsp:cNvSpPr/>
      </dsp:nvSpPr>
      <dsp:spPr>
        <a:xfrm>
          <a:off x="10976751" y="5299189"/>
          <a:ext cx="1066159" cy="533079"/>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Network?</a:t>
          </a:r>
          <a:endParaRPr lang="en-GB" sz="700" kern="1200" dirty="0"/>
        </a:p>
      </dsp:txBody>
      <dsp:txXfrm>
        <a:off x="10976751" y="5299189"/>
        <a:ext cx="1066159" cy="53307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61D8F39-DF0A-4B9B-8274-A77883512871}" type="datetimeFigureOut">
              <a:rPr lang="en-US" smtClean="0"/>
              <a:t>5/24/2022</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C66F3157-66FF-48A3-884F-127595D5DEA2}" type="slidenum">
              <a:rPr lang="en-US" smtClean="0"/>
              <a:t>‹#›</a:t>
            </a:fld>
            <a:endParaRPr lang="en-US"/>
          </a:p>
        </p:txBody>
      </p:sp>
    </p:spTree>
    <p:extLst>
      <p:ext uri="{BB962C8B-B14F-4D97-AF65-F5344CB8AC3E}">
        <p14:creationId xmlns:p14="http://schemas.microsoft.com/office/powerpoint/2010/main" val="3698828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6F3157-66FF-48A3-884F-127595D5DEA2}" type="slidenum">
              <a:rPr lang="en-US" smtClean="0"/>
              <a:t>1</a:t>
            </a:fld>
            <a:endParaRPr lang="en-US"/>
          </a:p>
        </p:txBody>
      </p:sp>
    </p:spTree>
    <p:extLst>
      <p:ext uri="{BB962C8B-B14F-4D97-AF65-F5344CB8AC3E}">
        <p14:creationId xmlns:p14="http://schemas.microsoft.com/office/powerpoint/2010/main" val="4081818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66F3157-66FF-48A3-884F-127595D5DEA2}" type="slidenum">
              <a:rPr lang="en-US" smtClean="0"/>
              <a:t>11</a:t>
            </a:fld>
            <a:endParaRPr lang="en-US"/>
          </a:p>
        </p:txBody>
      </p:sp>
    </p:spTree>
    <p:extLst>
      <p:ext uri="{BB962C8B-B14F-4D97-AF65-F5344CB8AC3E}">
        <p14:creationId xmlns:p14="http://schemas.microsoft.com/office/powerpoint/2010/main" val="4029869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userDrawn="1"/>
        </p:nvSpPr>
        <p:spPr>
          <a:xfrm>
            <a:off x="0" y="6309320"/>
            <a:ext cx="12192000" cy="548680"/>
          </a:xfrm>
          <a:prstGeom prst="rect">
            <a:avLst/>
          </a:prstGeom>
          <a:gradFill flip="none" rotWithShape="1">
            <a:gsLst>
              <a:gs pos="0">
                <a:schemeClr val="accent1">
                  <a:shade val="30000"/>
                  <a:satMod val="115000"/>
                </a:schemeClr>
              </a:gs>
              <a:gs pos="80000">
                <a:schemeClr val="accent1">
                  <a:shade val="67500"/>
                  <a:satMod val="115000"/>
                  <a:lumMod val="100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914400" y="2130426"/>
            <a:ext cx="10363200" cy="1470025"/>
          </a:xfrm>
        </p:spPr>
        <p:txBody>
          <a:bodyPr/>
          <a:lstStyle>
            <a:lvl1pPr>
              <a:defRPr b="1">
                <a:solidFill>
                  <a:schemeClr val="accent1">
                    <a:lumMod val="75000"/>
                  </a:schemeClr>
                </a:solidFill>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415008"/>
          </a:xfrm>
        </p:spPr>
        <p:txBody>
          <a:bodyPr/>
          <a:lstStyle>
            <a:lvl1pPr marL="0" indent="0" algn="ctr">
              <a:buNone/>
              <a:defRPr>
                <a:solidFill>
                  <a:schemeClr val="tx1">
                    <a:tint val="75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143339" y="6401099"/>
            <a:ext cx="2064229" cy="365125"/>
          </a:xfrm>
          <a:prstGeom prst="rect">
            <a:avLst/>
          </a:prstGeom>
          <a:ln>
            <a:noFill/>
          </a:ln>
        </p:spPr>
        <p:txBody>
          <a:bodyPr>
            <a:scene3d>
              <a:camera prst="orthographicFront"/>
              <a:lightRig rig="soft" dir="t">
                <a:rot lat="0" lon="0" rev="10800000"/>
              </a:lightRig>
            </a:scene3d>
            <a:sp3d>
              <a:bevelT w="27940" h="12700"/>
              <a:contourClr>
                <a:srgbClr val="DDDDDD"/>
              </a:contourClr>
            </a:sp3d>
          </a:bodyPr>
          <a:lstStyle>
            <a:lvl1pPr algn="ctr">
              <a:defRPr sz="1800" b="1" cap="none" spc="150">
                <a:ln w="11430"/>
                <a:solidFill>
                  <a:srgbClr val="F8F8F8"/>
                </a:solidFill>
                <a:effectLst>
                  <a:outerShdw blurRad="25400" algn="tl" rotWithShape="0">
                    <a:srgbClr val="000000">
                      <a:alpha val="43000"/>
                    </a:srgbClr>
                  </a:outerShdw>
                </a:effectLst>
              </a:defRPr>
            </a:lvl1pPr>
          </a:lstStyle>
          <a:p>
            <a:r>
              <a:rPr lang="en-US"/>
              <a:t>2022-05-24</a:t>
            </a:r>
            <a:endParaRPr lang="en-US" dirty="0"/>
          </a:p>
        </p:txBody>
      </p:sp>
      <p:pic>
        <p:nvPicPr>
          <p:cNvPr id="2050"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329" y="19224"/>
            <a:ext cx="1008112" cy="151216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Users\c\ciapettm\Documents\Library\Logos\CERN-logo-blu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632503" y="44625"/>
            <a:ext cx="1531715" cy="143266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987557" y="3284984"/>
            <a:ext cx="10160000" cy="304036"/>
          </a:xfrm>
          <a:prstGeom prst="rect">
            <a:avLst/>
          </a:prstGeom>
          <a:noFill/>
          <a:ln w="9525">
            <a:noFill/>
            <a:miter lim="800000"/>
            <a:headEnd/>
            <a:tailEnd/>
          </a:ln>
        </p:spPr>
      </p:pic>
    </p:spTree>
    <p:extLst>
      <p:ext uri="{BB962C8B-B14F-4D97-AF65-F5344CB8AC3E}">
        <p14:creationId xmlns:p14="http://schemas.microsoft.com/office/powerpoint/2010/main" val="417341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352" y="1124744"/>
            <a:ext cx="11665296" cy="5338163"/>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p:cNvSpPr>
            <a:spLocks noGrp="1"/>
          </p:cNvSpPr>
          <p:nvPr>
            <p:ph type="title"/>
          </p:nvPr>
        </p:nvSpPr>
        <p:spPr>
          <a:xfrm>
            <a:off x="263352" y="188640"/>
            <a:ext cx="11665296"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9"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ern.ch\dfs\Users\c\ciapettm\Documents\Library\Logos\CERN-logo-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3"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4"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5"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45200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Content Placeholder 2"/>
          <p:cNvSpPr>
            <a:spLocks noGrp="1"/>
          </p:cNvSpPr>
          <p:nvPr>
            <p:ph sz="half" idx="1"/>
          </p:nvPr>
        </p:nvSpPr>
        <p:spPr>
          <a:xfrm>
            <a:off x="609600" y="1124744"/>
            <a:ext cx="5384800" cy="5384840"/>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124743"/>
            <a:ext cx="5384800" cy="5380579"/>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pic>
        <p:nvPicPr>
          <p:cNvPr id="12"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4"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5"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01071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124744"/>
            <a:ext cx="5386917"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764506"/>
            <a:ext cx="5386917"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124744"/>
            <a:ext cx="5389033"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764506"/>
            <a:ext cx="5389033"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7"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8"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4"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6" name="Footer Placeholder 4"/>
          <p:cNvSpPr>
            <a:spLocks noGrp="1"/>
          </p:cNvSpPr>
          <p:nvPr>
            <p:ph type="ftr" sz="quarter" idx="15"/>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3" name="Slide Number Placeholder 5"/>
          <p:cNvSpPr>
            <a:spLocks noGrp="1"/>
          </p:cNvSpPr>
          <p:nvPr>
            <p:ph type="sldNum" sz="quarter" idx="16"/>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2751867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2"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pic>
        <p:nvPicPr>
          <p:cNvPr id="9"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1"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7"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1982095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24744"/>
            <a:ext cx="10972800" cy="4752529"/>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9"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ern.ch\dfs\Users\c\ciapettm\Documents\Library\Logos\CERN-logo-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2"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sp>
        <p:nvSpPr>
          <p:cNvPr id="13"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4"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5"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3296960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9" name="Picture 2" descr="\\cern.ch\dfs\Users\c\ciapettm\Documents\Library\Logos\ATLAS_White_480x720_0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47" t="3428" b="4884"/>
          <a:stretch/>
        </p:blipFill>
        <p:spPr bwMode="auto">
          <a:xfrm>
            <a:off x="23815" y="11908"/>
            <a:ext cx="691038" cy="764382"/>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3" descr="\\cern.ch\dfs\Users\c\ciapettm\Documents\Library\Logos\CERN-logo-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02622" y="20560"/>
            <a:ext cx="969879" cy="716332"/>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0" descr="paint"/>
          <p:cNvPicPr>
            <a:picLocks noChangeArrowheads="1"/>
          </p:cNvPicPr>
          <p:nvPr/>
        </p:nvPicPr>
        <p:blipFill>
          <a:blip r:embed="rId4">
            <a:clrChange>
              <a:clrFrom>
                <a:srgbClr val="C0C0C0"/>
              </a:clrFrom>
              <a:clrTo>
                <a:srgbClr val="C0C0C0">
                  <a:alpha val="0"/>
                </a:srgbClr>
              </a:clrTo>
            </a:clrChange>
            <a:duotone>
              <a:prstClr val="black"/>
              <a:schemeClr val="accent1">
                <a:tint val="45000"/>
                <a:satMod val="400000"/>
              </a:schemeClr>
            </a:duotone>
          </a:blip>
          <a:srcRect/>
          <a:stretch>
            <a:fillRect/>
          </a:stretch>
        </p:blipFill>
        <p:spPr bwMode="auto">
          <a:xfrm>
            <a:off x="1007435" y="575768"/>
            <a:ext cx="10160000" cy="16002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US"/>
              <a:t>2022-05-24</a:t>
            </a:r>
            <a:endParaRPr lang="en-GB"/>
          </a:p>
        </p:txBody>
      </p:sp>
      <p:sp>
        <p:nvSpPr>
          <p:cNvPr id="7" name="Footer Placeholder 6"/>
          <p:cNvSpPr>
            <a:spLocks noGrp="1"/>
          </p:cNvSpPr>
          <p:nvPr>
            <p:ph type="ftr" sz="quarter" idx="11"/>
          </p:nvPr>
        </p:nvSpPr>
        <p:spPr/>
        <p:txBody>
          <a:bodyPr/>
          <a:lstStyle/>
          <a:p>
            <a:endParaRPr lang="en-GB"/>
          </a:p>
        </p:txBody>
      </p:sp>
      <p:sp>
        <p:nvSpPr>
          <p:cNvPr id="12" name="Slide Number Placeholder 11"/>
          <p:cNvSpPr>
            <a:spLocks noGrp="1"/>
          </p:cNvSpPr>
          <p:nvPr>
            <p:ph type="sldNum" sz="quarter" idx="12"/>
          </p:nvPr>
        </p:nvSpPr>
        <p:spPr/>
        <p:txBody>
          <a:bodyPr/>
          <a:lstStyle/>
          <a:p>
            <a:fld id="{0B674986-C06A-444E-9F73-FFFDA616BED9}" type="slidenum">
              <a:rPr lang="en-GB" smtClean="0"/>
              <a:t>‹#›</a:t>
            </a:fld>
            <a:endParaRPr lang="en-GB"/>
          </a:p>
        </p:txBody>
      </p:sp>
      <p:sp>
        <p:nvSpPr>
          <p:cNvPr id="13" name="Title 2"/>
          <p:cNvSpPr>
            <a:spLocks noGrp="1"/>
          </p:cNvSpPr>
          <p:nvPr>
            <p:ph type="title"/>
          </p:nvPr>
        </p:nvSpPr>
        <p:spPr>
          <a:xfrm>
            <a:off x="623392" y="0"/>
            <a:ext cx="10972800" cy="648880"/>
          </a:xfrm>
        </p:spPr>
        <p:txBody>
          <a:bodyPr/>
          <a:lstStyle/>
          <a:p>
            <a:endParaRPr lang="en-GB"/>
          </a:p>
        </p:txBody>
      </p:sp>
    </p:spTree>
    <p:extLst>
      <p:ext uri="{BB962C8B-B14F-4D97-AF65-F5344CB8AC3E}">
        <p14:creationId xmlns:p14="http://schemas.microsoft.com/office/powerpoint/2010/main" val="3838404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3352" y="187200"/>
            <a:ext cx="11665296" cy="8208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3352" y="1124744"/>
            <a:ext cx="11665296" cy="51845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2022-05-24</a:t>
            </a:r>
            <a:endParaRPr lang="en-US" dirty="0"/>
          </a:p>
        </p:txBody>
      </p:sp>
      <p:sp>
        <p:nvSpPr>
          <p:cNvPr id="10"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87753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Lst>
  <p:hf sldNum="0" hdr="0" ftr="0"/>
  <p:txStyles>
    <p:titleStyle>
      <a:lvl1pPr algn="ctr" defTabSz="914400" rtl="0" eaLnBrk="1" latinLnBrk="0" hangingPunct="1">
        <a:spcBef>
          <a:spcPct val="0"/>
        </a:spcBef>
        <a:buNone/>
        <a:defRPr sz="44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257300" indent="-3429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3pPr>
      <a:lvl4pPr marL="1714500" indent="-342900" algn="l" defTabSz="914400" rtl="0" eaLnBrk="1" latinLnBrk="0" hangingPunct="1">
        <a:spcBef>
          <a:spcPct val="20000"/>
        </a:spcBef>
        <a:buFont typeface="Wingdings" panose="05000000000000000000" pitchFamily="2" charset="2"/>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hyperlink" Target="https://edms.cern.ch/document/2682301/1" TargetMode="External"/><Relationship Id="rId2" Type="http://schemas.openxmlformats.org/officeDocument/2006/relationships/hyperlink" Target="https://edms.cern.ch/document/2670551/1"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6.xml"/><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360" y="1844824"/>
            <a:ext cx="11449272" cy="1470025"/>
          </a:xfrm>
        </p:spPr>
        <p:txBody>
          <a:bodyPr>
            <a:normAutofit fontScale="90000"/>
          </a:bodyPr>
          <a:lstStyle/>
          <a:p>
            <a:r>
              <a:rPr lang="en-GB" dirty="0"/>
              <a:t>Atlas TC meeting</a:t>
            </a:r>
            <a:br>
              <a:rPr lang="en-GB" dirty="0"/>
            </a:br>
            <a:r>
              <a:rPr lang="en-GB" dirty="0"/>
              <a:t>Engineering activities</a:t>
            </a:r>
            <a:br>
              <a:rPr lang="en-GB" dirty="0"/>
            </a:b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GB" dirty="0"/>
              <a:t>2022/05/24 </a:t>
            </a:r>
          </a:p>
          <a:p>
            <a:r>
              <a:rPr lang="en-GB" dirty="0"/>
              <a:t>Raphael Vuillermet</a:t>
            </a:r>
          </a:p>
        </p:txBody>
      </p:sp>
      <p:sp>
        <p:nvSpPr>
          <p:cNvPr id="6" name="TextBox 5"/>
          <p:cNvSpPr txBox="1"/>
          <p:nvPr/>
        </p:nvSpPr>
        <p:spPr>
          <a:xfrm>
            <a:off x="263352" y="6381328"/>
            <a:ext cx="1300356" cy="369332"/>
          </a:xfrm>
          <a:prstGeom prst="rect">
            <a:avLst/>
          </a:prstGeom>
          <a:noFill/>
        </p:spPr>
        <p:txBody>
          <a:bodyPr wrap="none" rtlCol="0">
            <a:spAutoFit/>
          </a:bodyPr>
          <a:lstStyle/>
          <a:p>
            <a:r>
              <a:rPr lang="en-GB" dirty="0">
                <a:solidFill>
                  <a:schemeClr val="bg1"/>
                </a:solidFill>
              </a:rPr>
              <a:t>2022/05/24</a:t>
            </a:r>
            <a:endParaRPr lang="en-US" dirty="0">
              <a:solidFill>
                <a:schemeClr val="bg1"/>
              </a:solidFill>
            </a:endParaRPr>
          </a:p>
        </p:txBody>
      </p:sp>
    </p:spTree>
    <p:extLst>
      <p:ext uri="{BB962C8B-B14F-4D97-AF65-F5344CB8AC3E}">
        <p14:creationId xmlns:p14="http://schemas.microsoft.com/office/powerpoint/2010/main" val="915790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0E713C-3D79-4FE0-B999-D3CF0EF93898}"/>
              </a:ext>
            </a:extLst>
          </p:cNvPr>
          <p:cNvSpPr>
            <a:spLocks noGrp="1"/>
          </p:cNvSpPr>
          <p:nvPr>
            <p:ph idx="1"/>
          </p:nvPr>
        </p:nvSpPr>
        <p:spPr>
          <a:xfrm>
            <a:off x="263352" y="1124744"/>
            <a:ext cx="11928648" cy="5338163"/>
          </a:xfrm>
        </p:spPr>
        <p:txBody>
          <a:bodyPr>
            <a:normAutofit/>
          </a:bodyPr>
          <a:lstStyle/>
          <a:p>
            <a:pPr marL="0" indent="0">
              <a:buNone/>
            </a:pPr>
            <a:endParaRPr lang="en-US" dirty="0"/>
          </a:p>
          <a:p>
            <a:pPr marL="400050" lvl="1" indent="0">
              <a:buNone/>
            </a:pPr>
            <a:r>
              <a:rPr lang="en-US" dirty="0"/>
              <a:t>TC is in charge of steering the modification process of USA15-CV room  infrastructure : </a:t>
            </a:r>
            <a:r>
              <a:rPr lang="en-US" dirty="0">
                <a:solidFill>
                  <a:srgbClr val="00B050"/>
                </a:solidFill>
              </a:rPr>
              <a:t>(Raphael)</a:t>
            </a:r>
          </a:p>
          <a:p>
            <a:pPr lvl="1">
              <a:buFontTx/>
              <a:buChar char="-"/>
            </a:pPr>
            <a:r>
              <a:rPr lang="en-US" b="1" dirty="0"/>
              <a:t>Coordinating the integration,</a:t>
            </a:r>
          </a:p>
          <a:p>
            <a:pPr lvl="1">
              <a:buFontTx/>
              <a:buChar char="-"/>
            </a:pPr>
            <a:r>
              <a:rPr lang="en-US" b="1" dirty="0"/>
              <a:t>Organizing the sequence </a:t>
            </a:r>
            <a:r>
              <a:rPr lang="en-US" dirty="0"/>
              <a:t>and the </a:t>
            </a:r>
            <a:r>
              <a:rPr lang="en-US" b="1" dirty="0"/>
              <a:t>schedule</a:t>
            </a:r>
            <a:r>
              <a:rPr lang="en-US" dirty="0"/>
              <a:t> of operations</a:t>
            </a:r>
          </a:p>
          <a:p>
            <a:pPr marL="457200" lvl="1" indent="0">
              <a:buNone/>
            </a:pPr>
            <a:endParaRPr lang="en-US" dirty="0"/>
          </a:p>
          <a:p>
            <a:r>
              <a:rPr lang="en-GB" dirty="0"/>
              <a:t>Objectives 2022</a:t>
            </a:r>
          </a:p>
          <a:p>
            <a:pPr lvl="1"/>
            <a:r>
              <a:rPr lang="en-GB" b="1" dirty="0"/>
              <a:t>Design and integration of mezzanine structure </a:t>
            </a:r>
            <a:r>
              <a:rPr lang="en-GB" dirty="0"/>
              <a:t>to host the x42 CO2 control cabinets </a:t>
            </a:r>
            <a:r>
              <a:rPr lang="en-GB" dirty="0">
                <a:solidFill>
                  <a:srgbClr val="00B050"/>
                </a:solidFill>
              </a:rPr>
              <a:t>(Jan)</a:t>
            </a:r>
          </a:p>
          <a:p>
            <a:pPr lvl="1"/>
            <a:r>
              <a:rPr lang="en-GB" b="1" dirty="0"/>
              <a:t>Design and integrate the cable trays </a:t>
            </a:r>
            <a:r>
              <a:rPr lang="en-GB" dirty="0"/>
              <a:t>on the mezzanine and in USA15-CV </a:t>
            </a:r>
            <a:r>
              <a:rPr lang="en-GB" dirty="0">
                <a:solidFill>
                  <a:srgbClr val="00B050"/>
                </a:solidFill>
              </a:rPr>
              <a:t>(Jan, Peter)</a:t>
            </a:r>
          </a:p>
          <a:p>
            <a:pPr lvl="2"/>
            <a:r>
              <a:rPr lang="en-GB" dirty="0"/>
              <a:t>Control cabinet to accumulator and plant </a:t>
            </a:r>
            <a:r>
              <a:rPr lang="en-GB" dirty="0">
                <a:solidFill>
                  <a:srgbClr val="00B050"/>
                </a:solidFill>
              </a:rPr>
              <a:t>(Jan)</a:t>
            </a:r>
          </a:p>
          <a:p>
            <a:pPr lvl="2"/>
            <a:r>
              <a:rPr lang="en-GB" dirty="0"/>
              <a:t>Control cabinet to UX15 </a:t>
            </a:r>
            <a:r>
              <a:rPr lang="en-GB" dirty="0">
                <a:solidFill>
                  <a:srgbClr val="00B050"/>
                </a:solidFill>
              </a:rPr>
              <a:t>(Jan, Peter, Marco)</a:t>
            </a:r>
          </a:p>
          <a:p>
            <a:pPr lvl="1"/>
            <a:r>
              <a:rPr lang="en-GB" b="1" dirty="0"/>
              <a:t>Integration of various objects</a:t>
            </a:r>
            <a:r>
              <a:rPr lang="en-GB" dirty="0"/>
              <a:t> (HVAC, invertors, crane, ventilation,…) </a:t>
            </a:r>
            <a:r>
              <a:rPr lang="en-GB" dirty="0">
                <a:solidFill>
                  <a:srgbClr val="00B050"/>
                </a:solidFill>
              </a:rPr>
              <a:t> (Jan)</a:t>
            </a:r>
          </a:p>
          <a:p>
            <a:pPr lvl="1"/>
            <a:r>
              <a:rPr lang="en-GB" dirty="0"/>
              <a:t>Build up the </a:t>
            </a:r>
            <a:r>
              <a:rPr lang="en-GB" b="1" dirty="0"/>
              <a:t>USA15-CV activity schedule </a:t>
            </a:r>
            <a:r>
              <a:rPr lang="en-GB" dirty="0"/>
              <a:t>from LS2 up to LS3 schedules </a:t>
            </a:r>
            <a:r>
              <a:rPr lang="en-GB" dirty="0">
                <a:solidFill>
                  <a:srgbClr val="00B050"/>
                </a:solidFill>
              </a:rPr>
              <a:t>(Raphael)</a:t>
            </a:r>
          </a:p>
          <a:p>
            <a:pPr lvl="1"/>
            <a:endParaRPr lang="en-GB" dirty="0">
              <a:solidFill>
                <a:srgbClr val="00B050"/>
              </a:solidFill>
            </a:endParaRPr>
          </a:p>
          <a:p>
            <a:pPr lvl="1"/>
            <a:endParaRPr lang="en-GB" dirty="0"/>
          </a:p>
          <a:p>
            <a:pPr lvl="1"/>
            <a:endParaRPr lang="en-GB" dirty="0"/>
          </a:p>
        </p:txBody>
      </p:sp>
      <p:sp>
        <p:nvSpPr>
          <p:cNvPr id="3" name="Title 2">
            <a:extLst>
              <a:ext uri="{FF2B5EF4-FFF2-40B4-BE49-F238E27FC236}">
                <a16:creationId xmlns:a16="http://schemas.microsoft.com/office/drawing/2014/main" id="{F6B119EB-3B61-463B-A0C0-DF24D67BFBBB}"/>
              </a:ext>
            </a:extLst>
          </p:cNvPr>
          <p:cNvSpPr>
            <a:spLocks noGrp="1"/>
          </p:cNvSpPr>
          <p:nvPr>
            <p:ph type="title"/>
          </p:nvPr>
        </p:nvSpPr>
        <p:spPr/>
        <p:txBody>
          <a:bodyPr>
            <a:normAutofit fontScale="90000"/>
          </a:bodyPr>
          <a:lstStyle/>
          <a:p>
            <a:r>
              <a:rPr lang="en-US" sz="2800" dirty="0"/>
              <a:t>2.2- CO2 project Infrastructure</a:t>
            </a:r>
            <a:br>
              <a:rPr lang="en-US" sz="2800" dirty="0"/>
            </a:br>
            <a:r>
              <a:rPr lang="en-US" sz="2800" dirty="0"/>
              <a:t>USA15-CV room integration</a:t>
            </a:r>
            <a:endParaRPr lang="en-GB" sz="2800" dirty="0"/>
          </a:p>
        </p:txBody>
      </p:sp>
      <p:sp>
        <p:nvSpPr>
          <p:cNvPr id="4" name="Date Placeholder 3">
            <a:extLst>
              <a:ext uri="{FF2B5EF4-FFF2-40B4-BE49-F238E27FC236}">
                <a16:creationId xmlns:a16="http://schemas.microsoft.com/office/drawing/2014/main" id="{3C511CC1-E80E-4721-8E2A-F2996485EE79}"/>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1629238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784718-E8D3-427D-BCF3-F5C007607567}"/>
              </a:ext>
            </a:extLst>
          </p:cNvPr>
          <p:cNvSpPr>
            <a:spLocks noGrp="1"/>
          </p:cNvSpPr>
          <p:nvPr>
            <p:ph idx="1"/>
          </p:nvPr>
        </p:nvSpPr>
        <p:spPr/>
        <p:txBody>
          <a:bodyPr/>
          <a:lstStyle/>
          <a:p>
            <a:r>
              <a:rPr lang="en-US" dirty="0"/>
              <a:t>The mezzanine structure will be installed in 2 steps.</a:t>
            </a:r>
          </a:p>
          <a:p>
            <a:pPr lvl="1"/>
            <a:r>
              <a:rPr lang="en-US" dirty="0"/>
              <a:t>A partial installation during YETS 2022/23 to allow the installation of the control cabinets for the early installation</a:t>
            </a:r>
          </a:p>
          <a:p>
            <a:pPr lvl="1"/>
            <a:r>
              <a:rPr lang="en-US" dirty="0"/>
              <a:t>Completion during the LS3 when evaporative services and control cabinets will be removed</a:t>
            </a:r>
            <a:endParaRPr lang="en-GB" dirty="0"/>
          </a:p>
        </p:txBody>
      </p:sp>
      <p:sp>
        <p:nvSpPr>
          <p:cNvPr id="3" name="Title 2">
            <a:extLst>
              <a:ext uri="{FF2B5EF4-FFF2-40B4-BE49-F238E27FC236}">
                <a16:creationId xmlns:a16="http://schemas.microsoft.com/office/drawing/2014/main" id="{821CB944-4C8C-4A79-A238-3E189CB146A9}"/>
              </a:ext>
            </a:extLst>
          </p:cNvPr>
          <p:cNvSpPr>
            <a:spLocks noGrp="1"/>
          </p:cNvSpPr>
          <p:nvPr>
            <p:ph type="title"/>
          </p:nvPr>
        </p:nvSpPr>
        <p:spPr/>
        <p:txBody>
          <a:bodyPr>
            <a:normAutofit/>
          </a:bodyPr>
          <a:lstStyle/>
          <a:p>
            <a:r>
              <a:rPr lang="en-US" sz="2800" dirty="0"/>
              <a:t>Construction phase of the mezzanine </a:t>
            </a:r>
            <a:endParaRPr lang="en-GB" sz="2800" dirty="0"/>
          </a:p>
        </p:txBody>
      </p:sp>
      <p:pic>
        <p:nvPicPr>
          <p:cNvPr id="5" name="Picture 4" descr="Diagram&#10;&#10;Description automatically generated">
            <a:extLst>
              <a:ext uri="{FF2B5EF4-FFF2-40B4-BE49-F238E27FC236}">
                <a16:creationId xmlns:a16="http://schemas.microsoft.com/office/drawing/2014/main" id="{5DC7CD84-1074-45F6-8DF3-76DD828C63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0" r="1"/>
          <a:stretch/>
        </p:blipFill>
        <p:spPr bwMode="auto">
          <a:xfrm>
            <a:off x="371014" y="3742919"/>
            <a:ext cx="5717315" cy="2834412"/>
          </a:xfrm>
          <a:prstGeom prst="rect">
            <a:avLst/>
          </a:prstGeom>
          <a:noFill/>
          <a:ln>
            <a:noFill/>
          </a:ln>
          <a:extLst>
            <a:ext uri="{53640926-AAD7-44D8-BBD7-CCE9431645EC}">
              <a14:shadowObscured xmlns:a14="http://schemas.microsoft.com/office/drawing/2010/main"/>
            </a:ext>
          </a:extLst>
        </p:spPr>
      </p:pic>
      <p:pic>
        <p:nvPicPr>
          <p:cNvPr id="6" name="Picture 5" descr="Diagram&#10;&#10;Description automatically generated with medium confidence">
            <a:extLst>
              <a:ext uri="{FF2B5EF4-FFF2-40B4-BE49-F238E27FC236}">
                <a16:creationId xmlns:a16="http://schemas.microsoft.com/office/drawing/2014/main" id="{DF78CC7A-AE29-42CF-9386-9D7381FEA3F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95991" y="3742919"/>
            <a:ext cx="5735612" cy="2851795"/>
          </a:xfrm>
          <a:prstGeom prst="rect">
            <a:avLst/>
          </a:prstGeom>
          <a:noFill/>
          <a:ln>
            <a:noFill/>
          </a:ln>
        </p:spPr>
      </p:pic>
      <p:sp>
        <p:nvSpPr>
          <p:cNvPr id="7" name="Rectangle 6">
            <a:extLst>
              <a:ext uri="{FF2B5EF4-FFF2-40B4-BE49-F238E27FC236}">
                <a16:creationId xmlns:a16="http://schemas.microsoft.com/office/drawing/2014/main" id="{36A66363-DFED-4BCD-BBC6-26750A1F457A}"/>
              </a:ext>
            </a:extLst>
          </p:cNvPr>
          <p:cNvSpPr/>
          <p:nvPr/>
        </p:nvSpPr>
        <p:spPr>
          <a:xfrm>
            <a:off x="2855640" y="3310871"/>
            <a:ext cx="176055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YETS 2022/23</a:t>
            </a:r>
            <a:endParaRPr lang="en-GB" dirty="0"/>
          </a:p>
        </p:txBody>
      </p:sp>
      <p:sp>
        <p:nvSpPr>
          <p:cNvPr id="10" name="Rectangle 9">
            <a:extLst>
              <a:ext uri="{FF2B5EF4-FFF2-40B4-BE49-F238E27FC236}">
                <a16:creationId xmlns:a16="http://schemas.microsoft.com/office/drawing/2014/main" id="{EFD795A0-CABA-4778-85C8-22E1020C51BA}"/>
              </a:ext>
            </a:extLst>
          </p:cNvPr>
          <p:cNvSpPr/>
          <p:nvPr/>
        </p:nvSpPr>
        <p:spPr>
          <a:xfrm>
            <a:off x="8830935" y="3310871"/>
            <a:ext cx="176055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LS3</a:t>
            </a:r>
            <a:endParaRPr lang="en-GB" dirty="0"/>
          </a:p>
        </p:txBody>
      </p:sp>
      <p:sp>
        <p:nvSpPr>
          <p:cNvPr id="8" name="Date Placeholder 7">
            <a:extLst>
              <a:ext uri="{FF2B5EF4-FFF2-40B4-BE49-F238E27FC236}">
                <a16:creationId xmlns:a16="http://schemas.microsoft.com/office/drawing/2014/main" id="{9929EECB-11D9-4195-A910-FB1EF8EC5C2D}"/>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3553580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84EAB7-49FB-472F-A5FA-FC0403648D90}"/>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2B9C6676-D6EA-4B74-8F57-6CB4AE54026F}"/>
              </a:ext>
            </a:extLst>
          </p:cNvPr>
          <p:cNvSpPr>
            <a:spLocks noGrp="1"/>
          </p:cNvSpPr>
          <p:nvPr>
            <p:ph type="dt" sz="half" idx="2"/>
          </p:nvPr>
        </p:nvSpPr>
        <p:spPr/>
        <p:txBody>
          <a:bodyPr/>
          <a:lstStyle/>
          <a:p>
            <a:r>
              <a:rPr lang="en-US"/>
              <a:t>2022-05-24</a:t>
            </a:r>
            <a:endParaRPr lang="en-US" dirty="0"/>
          </a:p>
        </p:txBody>
      </p:sp>
      <p:pic>
        <p:nvPicPr>
          <p:cNvPr id="7" name="Content Placeholder 6">
            <a:extLst>
              <a:ext uri="{FF2B5EF4-FFF2-40B4-BE49-F238E27FC236}">
                <a16:creationId xmlns:a16="http://schemas.microsoft.com/office/drawing/2014/main" id="{25057D5A-50BD-4848-B791-0EDE43CFA32B}"/>
              </a:ext>
            </a:extLst>
          </p:cNvPr>
          <p:cNvPicPr>
            <a:picLocks noGrp="1" noChangeAspect="1"/>
          </p:cNvPicPr>
          <p:nvPr>
            <p:ph idx="1"/>
          </p:nvPr>
        </p:nvPicPr>
        <p:blipFill rotWithShape="1">
          <a:blip r:embed="rId2"/>
          <a:srcRect l="14247" r="8417"/>
          <a:stretch/>
        </p:blipFill>
        <p:spPr>
          <a:xfrm>
            <a:off x="407368" y="1416592"/>
            <a:ext cx="4982527" cy="3706711"/>
          </a:xfrm>
          <a:prstGeom prst="rect">
            <a:avLst/>
          </a:prstGeom>
        </p:spPr>
      </p:pic>
      <p:sp>
        <p:nvSpPr>
          <p:cNvPr id="8" name="Callout: Line 7">
            <a:extLst>
              <a:ext uri="{FF2B5EF4-FFF2-40B4-BE49-F238E27FC236}">
                <a16:creationId xmlns:a16="http://schemas.microsoft.com/office/drawing/2014/main" id="{F39DB58E-C374-4C3E-9E4C-D593EBA980B2}"/>
              </a:ext>
            </a:extLst>
          </p:cNvPr>
          <p:cNvSpPr/>
          <p:nvPr/>
        </p:nvSpPr>
        <p:spPr>
          <a:xfrm>
            <a:off x="638916" y="1188592"/>
            <a:ext cx="1512168" cy="761062"/>
          </a:xfrm>
          <a:prstGeom prst="borderCallout1">
            <a:avLst>
              <a:gd name="adj1" fmla="val 102966"/>
              <a:gd name="adj2" fmla="val 104694"/>
              <a:gd name="adj3" fmla="val 173939"/>
              <a:gd name="adj4" fmla="val 143484"/>
            </a:avLst>
          </a:prstGeom>
          <a:solidFill>
            <a:srgbClr val="A14F4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42x control and power cabinets</a:t>
            </a:r>
            <a:endParaRPr lang="en-GB" sz="1600" dirty="0"/>
          </a:p>
        </p:txBody>
      </p:sp>
      <p:sp>
        <p:nvSpPr>
          <p:cNvPr id="9" name="Callout: Line 8">
            <a:extLst>
              <a:ext uri="{FF2B5EF4-FFF2-40B4-BE49-F238E27FC236}">
                <a16:creationId xmlns:a16="http://schemas.microsoft.com/office/drawing/2014/main" id="{6122C93C-3B4A-4BEF-B42D-39B89A21F7CC}"/>
              </a:ext>
            </a:extLst>
          </p:cNvPr>
          <p:cNvSpPr/>
          <p:nvPr/>
        </p:nvSpPr>
        <p:spPr>
          <a:xfrm>
            <a:off x="767408" y="4305439"/>
            <a:ext cx="1512168" cy="1224136"/>
          </a:xfrm>
          <a:prstGeom prst="borderCallout1">
            <a:avLst>
              <a:gd name="adj1" fmla="val -2193"/>
              <a:gd name="adj2" fmla="val 107520"/>
              <a:gd name="adj3" fmla="val -86769"/>
              <a:gd name="adj4" fmla="val 142016"/>
            </a:avLst>
          </a:prstGeom>
          <a:solidFill>
            <a:srgbClr val="A14F4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Mezzanine structure</a:t>
            </a:r>
          </a:p>
          <a:p>
            <a:pPr algn="ctr"/>
            <a:r>
              <a:rPr lang="en-US" sz="1600" dirty="0"/>
              <a:t>Installation during YETS 2022/23</a:t>
            </a:r>
            <a:endParaRPr lang="en-GB" sz="1600" dirty="0"/>
          </a:p>
        </p:txBody>
      </p:sp>
      <p:pic>
        <p:nvPicPr>
          <p:cNvPr id="10" name="Content Placeholder 6">
            <a:extLst>
              <a:ext uri="{FF2B5EF4-FFF2-40B4-BE49-F238E27FC236}">
                <a16:creationId xmlns:a16="http://schemas.microsoft.com/office/drawing/2014/main" id="{655A8213-0502-4D7F-A0DF-F678187864AF}"/>
              </a:ext>
            </a:extLst>
          </p:cNvPr>
          <p:cNvPicPr>
            <a:picLocks noChangeAspect="1"/>
          </p:cNvPicPr>
          <p:nvPr/>
        </p:nvPicPr>
        <p:blipFill rotWithShape="1">
          <a:blip r:embed="rId3">
            <a:extLst>
              <a:ext uri="{28A0092B-C50C-407E-A947-70E740481C1C}">
                <a14:useLocalDpi xmlns:a14="http://schemas.microsoft.com/office/drawing/2010/main" val="0"/>
              </a:ext>
            </a:extLst>
          </a:blip>
          <a:srcRect l="6072" b="4213"/>
          <a:stretch/>
        </p:blipFill>
        <p:spPr>
          <a:xfrm>
            <a:off x="6222144" y="1968874"/>
            <a:ext cx="5019000" cy="3887884"/>
          </a:xfrm>
          <a:prstGeom prst="rect">
            <a:avLst/>
          </a:prstGeom>
        </p:spPr>
      </p:pic>
      <p:sp>
        <p:nvSpPr>
          <p:cNvPr id="11" name="Callout: Line 10">
            <a:extLst>
              <a:ext uri="{FF2B5EF4-FFF2-40B4-BE49-F238E27FC236}">
                <a16:creationId xmlns:a16="http://schemas.microsoft.com/office/drawing/2014/main" id="{CF44FEFA-CEC7-460A-86D9-07E47F4FD724}"/>
              </a:ext>
            </a:extLst>
          </p:cNvPr>
          <p:cNvSpPr/>
          <p:nvPr/>
        </p:nvSpPr>
        <p:spPr>
          <a:xfrm>
            <a:off x="9912424" y="1165453"/>
            <a:ext cx="1512168" cy="540109"/>
          </a:xfrm>
          <a:prstGeom prst="borderCallout1">
            <a:avLst>
              <a:gd name="adj1" fmla="val 18750"/>
              <a:gd name="adj2" fmla="val -8333"/>
              <a:gd name="adj3" fmla="val 306641"/>
              <a:gd name="adj4" fmla="val -5378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7x CO2 new compressors</a:t>
            </a:r>
            <a:endParaRPr lang="en-GB" sz="1600" dirty="0"/>
          </a:p>
        </p:txBody>
      </p:sp>
      <p:sp>
        <p:nvSpPr>
          <p:cNvPr id="12" name="Callout: Line 11">
            <a:extLst>
              <a:ext uri="{FF2B5EF4-FFF2-40B4-BE49-F238E27FC236}">
                <a16:creationId xmlns:a16="http://schemas.microsoft.com/office/drawing/2014/main" id="{927A2AC2-3CB8-4888-A471-9AA28A9E9453}"/>
              </a:ext>
            </a:extLst>
          </p:cNvPr>
          <p:cNvSpPr/>
          <p:nvPr/>
        </p:nvSpPr>
        <p:spPr>
          <a:xfrm>
            <a:off x="5591944" y="2276872"/>
            <a:ext cx="1872208" cy="510472"/>
          </a:xfrm>
          <a:prstGeom prst="borderCallout1">
            <a:avLst>
              <a:gd name="adj1" fmla="val 117013"/>
              <a:gd name="adj2" fmla="val 45313"/>
              <a:gd name="adj3" fmla="val 433920"/>
              <a:gd name="adj4" fmla="val 86932"/>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6x Accumulators</a:t>
            </a:r>
            <a:endParaRPr lang="en-GB" sz="1600" dirty="0"/>
          </a:p>
        </p:txBody>
      </p:sp>
    </p:spTree>
    <p:extLst>
      <p:ext uri="{BB962C8B-B14F-4D97-AF65-F5344CB8AC3E}">
        <p14:creationId xmlns:p14="http://schemas.microsoft.com/office/powerpoint/2010/main" val="1807637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D268DA-E473-4443-A20C-00D20045C40E}"/>
              </a:ext>
            </a:extLst>
          </p:cNvPr>
          <p:cNvSpPr>
            <a:spLocks noGrp="1"/>
          </p:cNvSpPr>
          <p:nvPr>
            <p:ph idx="1"/>
          </p:nvPr>
        </p:nvSpPr>
        <p:spPr/>
        <p:txBody>
          <a:bodyPr/>
          <a:lstStyle/>
          <a:p>
            <a:pPr lvl="1"/>
            <a:r>
              <a:rPr lang="en-GB" dirty="0"/>
              <a:t>Integrate and freeze the position of the 2PACL plants, support frame, accumulators </a:t>
            </a:r>
            <a:r>
              <a:rPr lang="en-GB" dirty="0">
                <a:solidFill>
                  <a:srgbClr val="00B050"/>
                </a:solidFill>
              </a:rPr>
              <a:t>(Jamie)</a:t>
            </a:r>
          </a:p>
          <a:p>
            <a:pPr lvl="1"/>
            <a:r>
              <a:rPr lang="en-GB" dirty="0"/>
              <a:t>Design the rail system to move the accumulators </a:t>
            </a:r>
            <a:r>
              <a:rPr lang="en-GB" dirty="0">
                <a:solidFill>
                  <a:srgbClr val="00B050"/>
                </a:solidFill>
              </a:rPr>
              <a:t>(Technical Student)</a:t>
            </a:r>
          </a:p>
          <a:p>
            <a:pPr lvl="1"/>
            <a:r>
              <a:rPr lang="en-GB" dirty="0"/>
              <a:t>Integrate and develop the piping system (CO2, R744, exhaust) between the different components </a:t>
            </a:r>
            <a:r>
              <a:rPr lang="en-GB" dirty="0">
                <a:solidFill>
                  <a:srgbClr val="00B050"/>
                </a:solidFill>
              </a:rPr>
              <a:t>(Jamie)</a:t>
            </a:r>
          </a:p>
          <a:p>
            <a:pPr lvl="1"/>
            <a:r>
              <a:rPr lang="en-GB" dirty="0"/>
              <a:t>Design the false floor structure </a:t>
            </a:r>
            <a:r>
              <a:rPr lang="en-GB" dirty="0">
                <a:solidFill>
                  <a:srgbClr val="00B050"/>
                </a:solidFill>
              </a:rPr>
              <a:t>(Jamie) </a:t>
            </a:r>
          </a:p>
          <a:p>
            <a:endParaRPr lang="en-GB" dirty="0"/>
          </a:p>
        </p:txBody>
      </p:sp>
      <p:sp>
        <p:nvSpPr>
          <p:cNvPr id="3" name="Title 2">
            <a:extLst>
              <a:ext uri="{FF2B5EF4-FFF2-40B4-BE49-F238E27FC236}">
                <a16:creationId xmlns:a16="http://schemas.microsoft.com/office/drawing/2014/main" id="{0BBFA6E6-DEC9-41BE-BFF5-B66327A58231}"/>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1DF0BB14-26F6-4713-8F66-0A0DC0D3BB5F}"/>
              </a:ext>
            </a:extLst>
          </p:cNvPr>
          <p:cNvSpPr>
            <a:spLocks noGrp="1"/>
          </p:cNvSpPr>
          <p:nvPr>
            <p:ph type="dt" sz="half" idx="2"/>
          </p:nvPr>
        </p:nvSpPr>
        <p:spPr/>
        <p:txBody>
          <a:bodyPr/>
          <a:lstStyle/>
          <a:p>
            <a:r>
              <a:rPr lang="en-US"/>
              <a:t>2022-05-24</a:t>
            </a:r>
            <a:endParaRPr lang="en-US" dirty="0"/>
          </a:p>
        </p:txBody>
      </p:sp>
      <p:pic>
        <p:nvPicPr>
          <p:cNvPr id="1026" name="Picture 5">
            <a:extLst>
              <a:ext uri="{FF2B5EF4-FFF2-40B4-BE49-F238E27FC236}">
                <a16:creationId xmlns:a16="http://schemas.microsoft.com/office/drawing/2014/main" id="{D17E8179-B236-48C7-951C-EC0DD102D580}"/>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541" b="97479" l="555" r="93412">
                        <a14:foregroundMark x1="15118" y1="25070" x2="15118" y2="25070"/>
                        <a14:foregroundMark x1="42788" y1="15686" x2="42788" y2="15686"/>
                        <a14:foregroundMark x1="46810" y1="8123" x2="40153" y2="9104"/>
                        <a14:foregroundMark x1="40153" y1="9104" x2="44938" y2="8824"/>
                        <a14:foregroundMark x1="52427" y1="10644" x2="47573" y2="19748"/>
                        <a14:foregroundMark x1="47573" y1="19748" x2="56935" y2="18067"/>
                        <a14:foregroundMark x1="50000" y1="6583" x2="60680" y2="1541"/>
                        <a14:foregroundMark x1="693" y1="31232" x2="11373" y2="26050"/>
                        <a14:foregroundMark x1="5132" y1="49860" x2="2219" y2="62605"/>
                        <a14:foregroundMark x1="2219" y1="62605" x2="4993" y2="56303"/>
                        <a14:foregroundMark x1="4577" y1="49860" x2="1040" y2="62885"/>
                        <a14:foregroundMark x1="1040" y1="62885" x2="2011" y2="72689"/>
                        <a14:foregroundMark x1="18724" y1="92017" x2="19487" y2="90196"/>
                        <a14:foregroundMark x1="13107" y1="92017" x2="13037" y2="89356"/>
                        <a14:foregroundMark x1="48821" y1="90476" x2="50000" y2="93557"/>
                        <a14:foregroundMark x1="61304" y1="95238" x2="68863" y2="91176"/>
                        <a14:foregroundMark x1="68863" y1="91176" x2="60749" y2="96779"/>
                        <a14:foregroundMark x1="60749" y1="96779" x2="54438" y2="97479"/>
                        <a14:foregroundMark x1="54438" y1="97479" x2="54508" y2="97059"/>
                        <a14:foregroundMark x1="95354" y1="45378" x2="93412" y2="80252"/>
                        <a14:foregroundMark x1="93412" y1="80252" x2="92718" y2="82913"/>
                        <a14:backgroundMark x1="25659" y1="49580" x2="25659" y2="49580"/>
                        <a14:backgroundMark x1="25867" y1="49020" x2="25659" y2="49020"/>
                        <a14:backgroundMark x1="26214" y1="49580" x2="25936" y2="48459"/>
                      </a14:backgroundRemoval>
                    </a14:imgEffect>
                  </a14:imgLayer>
                </a14:imgProps>
              </a:ext>
              <a:ext uri="{28A0092B-C50C-407E-A947-70E740481C1C}">
                <a14:useLocalDpi xmlns:a14="http://schemas.microsoft.com/office/drawing/2010/main" val="0"/>
              </a:ext>
            </a:extLst>
          </a:blip>
          <a:srcRect/>
          <a:stretch>
            <a:fillRect/>
          </a:stretch>
        </p:blipFill>
        <p:spPr bwMode="auto">
          <a:xfrm>
            <a:off x="3575720" y="2608229"/>
            <a:ext cx="7786143" cy="3854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659146-C956-4228-9378-6E247040067F}"/>
              </a:ext>
            </a:extLst>
          </p:cNvPr>
          <p:cNvSpPr>
            <a:spLocks noGrp="1"/>
          </p:cNvSpPr>
          <p:nvPr>
            <p:ph idx="1"/>
          </p:nvPr>
        </p:nvSpPr>
        <p:spPr>
          <a:xfrm>
            <a:off x="263352" y="1124744"/>
            <a:ext cx="11928648" cy="2664295"/>
          </a:xfrm>
        </p:spPr>
        <p:txBody>
          <a:bodyPr>
            <a:normAutofit lnSpcReduction="10000"/>
          </a:bodyPr>
          <a:lstStyle/>
          <a:p>
            <a:r>
              <a:rPr lang="en-GB" dirty="0"/>
              <a:t>Objectives 2022</a:t>
            </a:r>
          </a:p>
          <a:p>
            <a:pPr lvl="1"/>
            <a:r>
              <a:rPr lang="en-GB" dirty="0"/>
              <a:t>Integration of the </a:t>
            </a:r>
            <a:r>
              <a:rPr lang="en-GB" b="1" dirty="0"/>
              <a:t>manifold boxes </a:t>
            </a:r>
            <a:r>
              <a:rPr lang="en-GB" dirty="0"/>
              <a:t>at Z=0 and </a:t>
            </a:r>
            <a:r>
              <a:rPr lang="en-GB" b="1" dirty="0"/>
              <a:t>MTL in the toroid </a:t>
            </a:r>
            <a:r>
              <a:rPr lang="en-GB" dirty="0">
                <a:solidFill>
                  <a:srgbClr val="00B050"/>
                </a:solidFill>
              </a:rPr>
              <a:t>(Jan)</a:t>
            </a:r>
          </a:p>
          <a:p>
            <a:pPr lvl="1"/>
            <a:r>
              <a:rPr lang="en-GB" dirty="0"/>
              <a:t>Coordinate the first installation step of the MTL </a:t>
            </a:r>
            <a:r>
              <a:rPr lang="en-GB" dirty="0">
                <a:solidFill>
                  <a:srgbClr val="00B050"/>
                </a:solidFill>
              </a:rPr>
              <a:t>(Martin D.)</a:t>
            </a:r>
          </a:p>
          <a:p>
            <a:pPr lvl="1"/>
            <a:r>
              <a:rPr lang="en-GB" dirty="0"/>
              <a:t>Integrate the HGTD manifold boxes </a:t>
            </a:r>
            <a:r>
              <a:rPr lang="en-GB" dirty="0">
                <a:solidFill>
                  <a:srgbClr val="00B050"/>
                </a:solidFill>
              </a:rPr>
              <a:t>(Peter, Jan)</a:t>
            </a:r>
          </a:p>
          <a:p>
            <a:pPr lvl="1"/>
            <a:r>
              <a:rPr lang="en-GB" dirty="0"/>
              <a:t>Integrate the </a:t>
            </a:r>
            <a:r>
              <a:rPr lang="en-GB" b="1" dirty="0"/>
              <a:t>ITK flex line from PP1 to PP2 </a:t>
            </a:r>
            <a:r>
              <a:rPr lang="en-GB" dirty="0"/>
              <a:t>manifold boxes </a:t>
            </a:r>
            <a:r>
              <a:rPr lang="en-GB" dirty="0">
                <a:solidFill>
                  <a:srgbClr val="00B050"/>
                </a:solidFill>
              </a:rPr>
              <a:t>(Martin S.)</a:t>
            </a:r>
          </a:p>
          <a:p>
            <a:pPr lvl="1"/>
            <a:r>
              <a:rPr lang="en-GB" b="1" dirty="0"/>
              <a:t>Modification of PP2 platform </a:t>
            </a:r>
            <a:r>
              <a:rPr lang="en-GB" dirty="0"/>
              <a:t>and their access (sect 3&amp;7) </a:t>
            </a:r>
            <a:r>
              <a:rPr lang="en-GB" dirty="0">
                <a:solidFill>
                  <a:srgbClr val="00B050"/>
                </a:solidFill>
              </a:rPr>
              <a:t>(Martin S.)</a:t>
            </a:r>
          </a:p>
          <a:p>
            <a:pPr lvl="1"/>
            <a:r>
              <a:rPr lang="en-GB" dirty="0"/>
              <a:t>Integrate new </a:t>
            </a:r>
            <a:r>
              <a:rPr lang="en-GB" b="1" dirty="0"/>
              <a:t>strip and pixel PP2 boxes </a:t>
            </a:r>
            <a:r>
              <a:rPr lang="en-GB" dirty="0">
                <a:solidFill>
                  <a:srgbClr val="00B050"/>
                </a:solidFill>
              </a:rPr>
              <a:t>(Martin S.)</a:t>
            </a:r>
          </a:p>
        </p:txBody>
      </p:sp>
      <p:sp>
        <p:nvSpPr>
          <p:cNvPr id="3" name="Title 2">
            <a:extLst>
              <a:ext uri="{FF2B5EF4-FFF2-40B4-BE49-F238E27FC236}">
                <a16:creationId xmlns:a16="http://schemas.microsoft.com/office/drawing/2014/main" id="{2DBDF130-52C1-4BBF-BE4C-904FBB49FEA2}"/>
              </a:ext>
            </a:extLst>
          </p:cNvPr>
          <p:cNvSpPr>
            <a:spLocks noGrp="1"/>
          </p:cNvSpPr>
          <p:nvPr>
            <p:ph type="title"/>
          </p:nvPr>
        </p:nvSpPr>
        <p:spPr/>
        <p:txBody>
          <a:bodyPr>
            <a:normAutofit/>
          </a:bodyPr>
          <a:lstStyle/>
          <a:p>
            <a:r>
              <a:rPr lang="en-US" sz="2800" dirty="0"/>
              <a:t>CO2 system in toroid</a:t>
            </a:r>
            <a:endParaRPr lang="en-GB" sz="2800" dirty="0"/>
          </a:p>
        </p:txBody>
      </p:sp>
      <p:sp>
        <p:nvSpPr>
          <p:cNvPr id="4" name="Date Placeholder 3">
            <a:extLst>
              <a:ext uri="{FF2B5EF4-FFF2-40B4-BE49-F238E27FC236}">
                <a16:creationId xmlns:a16="http://schemas.microsoft.com/office/drawing/2014/main" id="{CAF6BFA7-E398-4355-B12C-6D01EA887502}"/>
              </a:ext>
            </a:extLst>
          </p:cNvPr>
          <p:cNvSpPr>
            <a:spLocks noGrp="1"/>
          </p:cNvSpPr>
          <p:nvPr>
            <p:ph type="dt" sz="half" idx="2"/>
          </p:nvPr>
        </p:nvSpPr>
        <p:spPr/>
        <p:txBody>
          <a:bodyPr/>
          <a:lstStyle/>
          <a:p>
            <a:r>
              <a:rPr lang="en-US"/>
              <a:t>2022-05-24</a:t>
            </a:r>
            <a:endParaRPr lang="en-US" dirty="0"/>
          </a:p>
        </p:txBody>
      </p:sp>
      <p:pic>
        <p:nvPicPr>
          <p:cNvPr id="8" name="Picture 7">
            <a:extLst>
              <a:ext uri="{FF2B5EF4-FFF2-40B4-BE49-F238E27FC236}">
                <a16:creationId xmlns:a16="http://schemas.microsoft.com/office/drawing/2014/main" id="{0A4E444F-0236-4642-B2F6-2A8E4F6249D4}"/>
              </a:ext>
            </a:extLst>
          </p:cNvPr>
          <p:cNvPicPr>
            <a:picLocks noChangeAspect="1"/>
          </p:cNvPicPr>
          <p:nvPr/>
        </p:nvPicPr>
        <p:blipFill>
          <a:blip r:embed="rId2"/>
          <a:stretch>
            <a:fillRect/>
          </a:stretch>
        </p:blipFill>
        <p:spPr>
          <a:xfrm>
            <a:off x="8256239" y="3318595"/>
            <a:ext cx="3869905" cy="3391368"/>
          </a:xfrm>
          <a:prstGeom prst="rect">
            <a:avLst/>
          </a:prstGeom>
        </p:spPr>
      </p:pic>
      <p:pic>
        <p:nvPicPr>
          <p:cNvPr id="9" name="Picture 8">
            <a:extLst>
              <a:ext uri="{FF2B5EF4-FFF2-40B4-BE49-F238E27FC236}">
                <a16:creationId xmlns:a16="http://schemas.microsoft.com/office/drawing/2014/main" id="{955F71E0-6321-45C9-91D6-D9DA5F9ACCAE}"/>
              </a:ext>
            </a:extLst>
          </p:cNvPr>
          <p:cNvPicPr>
            <a:picLocks noChangeAspect="1"/>
          </p:cNvPicPr>
          <p:nvPr/>
        </p:nvPicPr>
        <p:blipFill>
          <a:blip r:embed="rId3"/>
          <a:stretch>
            <a:fillRect/>
          </a:stretch>
        </p:blipFill>
        <p:spPr>
          <a:xfrm>
            <a:off x="2351348" y="4005063"/>
            <a:ext cx="3240596" cy="2839877"/>
          </a:xfrm>
          <a:prstGeom prst="rect">
            <a:avLst/>
          </a:prstGeom>
        </p:spPr>
      </p:pic>
      <p:sp>
        <p:nvSpPr>
          <p:cNvPr id="12" name="Callout: Line 11">
            <a:extLst>
              <a:ext uri="{FF2B5EF4-FFF2-40B4-BE49-F238E27FC236}">
                <a16:creationId xmlns:a16="http://schemas.microsoft.com/office/drawing/2014/main" id="{8227CD23-69C0-4A6B-BBDA-69A93D805140}"/>
              </a:ext>
            </a:extLst>
          </p:cNvPr>
          <p:cNvSpPr/>
          <p:nvPr/>
        </p:nvSpPr>
        <p:spPr>
          <a:xfrm>
            <a:off x="5654533" y="3789040"/>
            <a:ext cx="1512168" cy="540109"/>
          </a:xfrm>
          <a:prstGeom prst="borderCallout1">
            <a:avLst>
              <a:gd name="adj1" fmla="val 58122"/>
              <a:gd name="adj2" fmla="val 808"/>
              <a:gd name="adj3" fmla="val 202305"/>
              <a:gd name="adj4" fmla="val -121281"/>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CO2 flex line crossing BIL </a:t>
            </a:r>
            <a:endParaRPr lang="en-GB" sz="1600" dirty="0"/>
          </a:p>
        </p:txBody>
      </p:sp>
      <p:sp>
        <p:nvSpPr>
          <p:cNvPr id="13" name="Callout: Line 12">
            <a:extLst>
              <a:ext uri="{FF2B5EF4-FFF2-40B4-BE49-F238E27FC236}">
                <a16:creationId xmlns:a16="http://schemas.microsoft.com/office/drawing/2014/main" id="{FAC68EC5-1C7A-4A5C-9762-AC2D860CF808}"/>
              </a:ext>
            </a:extLst>
          </p:cNvPr>
          <p:cNvSpPr/>
          <p:nvPr/>
        </p:nvSpPr>
        <p:spPr>
          <a:xfrm>
            <a:off x="9912424" y="1163691"/>
            <a:ext cx="2016224" cy="583230"/>
          </a:xfrm>
          <a:prstGeom prst="borderCallout1">
            <a:avLst>
              <a:gd name="adj1" fmla="val 58122"/>
              <a:gd name="adj2" fmla="val 808"/>
              <a:gd name="adj3" fmla="val 573427"/>
              <a:gd name="adj4" fmla="val 8448"/>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CO2 manifold box in sect 3&amp;7</a:t>
            </a:r>
            <a:endParaRPr lang="en-GB" sz="1600" dirty="0"/>
          </a:p>
        </p:txBody>
      </p:sp>
    </p:spTree>
    <p:extLst>
      <p:ext uri="{BB962C8B-B14F-4D97-AF65-F5344CB8AC3E}">
        <p14:creationId xmlns:p14="http://schemas.microsoft.com/office/powerpoint/2010/main" val="832012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A9B73F-813B-4D46-9D76-FC2C7A06EAAB}"/>
              </a:ext>
            </a:extLst>
          </p:cNvPr>
          <p:cNvSpPr>
            <a:spLocks noGrp="1"/>
          </p:cNvSpPr>
          <p:nvPr>
            <p:ph idx="1"/>
          </p:nvPr>
        </p:nvSpPr>
        <p:spPr/>
        <p:txBody>
          <a:bodyPr>
            <a:normAutofit fontScale="92500" lnSpcReduction="10000"/>
          </a:bodyPr>
          <a:lstStyle/>
          <a:p>
            <a:pPr lvl="1"/>
            <a:r>
              <a:rPr lang="en-US" dirty="0"/>
              <a:t>Context: </a:t>
            </a:r>
          </a:p>
          <a:p>
            <a:pPr lvl="2"/>
            <a:r>
              <a:rPr lang="en-US" sz="2000" dirty="0"/>
              <a:t>Some of the racks in USA 15 will be upgraded with new racks (ATCA) which demands </a:t>
            </a:r>
            <a:r>
              <a:rPr lang="en-US" sz="2000" b="1" dirty="0"/>
              <a:t>more vertical space </a:t>
            </a:r>
            <a:r>
              <a:rPr lang="en-US" sz="2000" dirty="0"/>
              <a:t>and </a:t>
            </a:r>
            <a:r>
              <a:rPr lang="en-US" sz="2000" b="1" dirty="0"/>
              <a:t>different electrical infrastructure</a:t>
            </a:r>
            <a:r>
              <a:rPr lang="en-US" sz="2000" dirty="0"/>
              <a:t>.</a:t>
            </a:r>
          </a:p>
          <a:p>
            <a:pPr lvl="2"/>
            <a:r>
              <a:rPr lang="en-US" sz="2000" dirty="0"/>
              <a:t>The noise level will be close to </a:t>
            </a:r>
            <a:r>
              <a:rPr lang="en-US" sz="2000" b="1" dirty="0"/>
              <a:t>100db(A)</a:t>
            </a:r>
            <a:r>
              <a:rPr lang="en-US" sz="2000" dirty="0"/>
              <a:t>. For that reason, </a:t>
            </a:r>
            <a:r>
              <a:rPr lang="en-US" sz="2000" b="1" dirty="0"/>
              <a:t>soundproof walls </a:t>
            </a:r>
            <a:r>
              <a:rPr lang="en-US" sz="2000" dirty="0"/>
              <a:t>must be constructed in order to limit the noise transfer to the rest of USA15 room for safety reasons.</a:t>
            </a:r>
            <a:endParaRPr lang="en-GB" sz="2000" dirty="0"/>
          </a:p>
          <a:p>
            <a:pPr lvl="2"/>
            <a:endParaRPr lang="en-US" dirty="0"/>
          </a:p>
          <a:p>
            <a:pPr lvl="1"/>
            <a:r>
              <a:rPr lang="en-US" dirty="0"/>
              <a:t>Objectives in 2022</a:t>
            </a:r>
          </a:p>
          <a:p>
            <a:pPr lvl="2"/>
            <a:r>
              <a:rPr lang="en-US" dirty="0"/>
              <a:t>Integrate ATCA racks (</a:t>
            </a:r>
            <a:r>
              <a:rPr lang="en-US" dirty="0">
                <a:solidFill>
                  <a:srgbClr val="00B050"/>
                </a:solidFill>
              </a:rPr>
              <a:t>Konstantinos</a:t>
            </a:r>
            <a:r>
              <a:rPr lang="en-US" dirty="0"/>
              <a:t>)</a:t>
            </a:r>
          </a:p>
          <a:p>
            <a:pPr lvl="2"/>
            <a:r>
              <a:rPr lang="en-US" dirty="0"/>
              <a:t>Integrate separation wall in USA15 level 1 and level 2 (</a:t>
            </a:r>
            <a:r>
              <a:rPr lang="en-US" dirty="0">
                <a:solidFill>
                  <a:srgbClr val="00B050"/>
                </a:solidFill>
              </a:rPr>
              <a:t>Konstantinos</a:t>
            </a:r>
            <a:r>
              <a:rPr lang="en-US" dirty="0"/>
              <a:t>)</a:t>
            </a:r>
          </a:p>
          <a:p>
            <a:pPr lvl="2"/>
            <a:r>
              <a:rPr lang="en-US" b="1" dirty="0"/>
              <a:t>Manage the interfaces</a:t>
            </a:r>
            <a:r>
              <a:rPr lang="en-US" dirty="0"/>
              <a:t> with (</a:t>
            </a:r>
            <a:r>
              <a:rPr lang="en-US" dirty="0">
                <a:solidFill>
                  <a:srgbClr val="00B050"/>
                </a:solidFill>
              </a:rPr>
              <a:t>Konstantinos</a:t>
            </a:r>
            <a:r>
              <a:rPr lang="en-US" dirty="0"/>
              <a:t>)</a:t>
            </a:r>
          </a:p>
          <a:p>
            <a:pPr lvl="3"/>
            <a:r>
              <a:rPr lang="en-US" dirty="0"/>
              <a:t>EN-CV (HVAC) </a:t>
            </a:r>
          </a:p>
          <a:p>
            <a:pPr lvl="3"/>
            <a:r>
              <a:rPr lang="en-US" dirty="0"/>
              <a:t>EN-EL (electrical distribution)</a:t>
            </a:r>
          </a:p>
          <a:p>
            <a:pPr lvl="3"/>
            <a:r>
              <a:rPr lang="en-US" dirty="0"/>
              <a:t>Existing racks</a:t>
            </a:r>
          </a:p>
          <a:p>
            <a:pPr lvl="3"/>
            <a:r>
              <a:rPr lang="en-US" dirty="0"/>
              <a:t>Civil engineering structures </a:t>
            </a:r>
          </a:p>
          <a:p>
            <a:pPr lvl="2"/>
            <a:r>
              <a:rPr lang="en-US" dirty="0"/>
              <a:t>Integrate cable trays and optimize path (</a:t>
            </a:r>
            <a:r>
              <a:rPr lang="en-US" dirty="0">
                <a:solidFill>
                  <a:srgbClr val="00B050"/>
                </a:solidFill>
              </a:rPr>
              <a:t>Konstantinos, Marco</a:t>
            </a:r>
            <a:r>
              <a:rPr lang="en-US" dirty="0"/>
              <a:t>) </a:t>
            </a:r>
          </a:p>
          <a:p>
            <a:pPr lvl="2"/>
            <a:r>
              <a:rPr lang="en-US" dirty="0"/>
              <a:t>Safety aspects – noise – evacuation alarm (</a:t>
            </a:r>
            <a:r>
              <a:rPr lang="en-US" dirty="0">
                <a:solidFill>
                  <a:srgbClr val="00B050"/>
                </a:solidFill>
              </a:rPr>
              <a:t>Laetitia, Laure, Mathilde</a:t>
            </a:r>
            <a:r>
              <a:rPr lang="en-US" dirty="0"/>
              <a:t>)</a:t>
            </a:r>
          </a:p>
          <a:p>
            <a:pPr lvl="2"/>
            <a:endParaRPr lang="en-US" dirty="0"/>
          </a:p>
          <a:p>
            <a:pPr lvl="2"/>
            <a:endParaRPr lang="en-US" dirty="0"/>
          </a:p>
          <a:p>
            <a:endParaRPr lang="en-GB" dirty="0"/>
          </a:p>
        </p:txBody>
      </p:sp>
      <p:sp>
        <p:nvSpPr>
          <p:cNvPr id="3" name="Title 2">
            <a:extLst>
              <a:ext uri="{FF2B5EF4-FFF2-40B4-BE49-F238E27FC236}">
                <a16:creationId xmlns:a16="http://schemas.microsoft.com/office/drawing/2014/main" id="{619C0C84-884A-4375-BEF0-F8D5AF2BD940}"/>
              </a:ext>
            </a:extLst>
          </p:cNvPr>
          <p:cNvSpPr>
            <a:spLocks noGrp="1"/>
          </p:cNvSpPr>
          <p:nvPr>
            <p:ph type="title"/>
          </p:nvPr>
        </p:nvSpPr>
        <p:spPr/>
        <p:txBody>
          <a:bodyPr>
            <a:normAutofit/>
          </a:bodyPr>
          <a:lstStyle/>
          <a:p>
            <a:r>
              <a:rPr lang="en-US" sz="2800" dirty="0"/>
              <a:t>3- USA15 Rack room reorganization</a:t>
            </a:r>
            <a:endParaRPr lang="en-GB" sz="2800" dirty="0"/>
          </a:p>
        </p:txBody>
      </p:sp>
      <p:sp>
        <p:nvSpPr>
          <p:cNvPr id="4" name="Date Placeholder 3">
            <a:extLst>
              <a:ext uri="{FF2B5EF4-FFF2-40B4-BE49-F238E27FC236}">
                <a16:creationId xmlns:a16="http://schemas.microsoft.com/office/drawing/2014/main" id="{2D9CDE21-69F9-4338-BE0F-9536B99F0AA0}"/>
              </a:ext>
            </a:extLst>
          </p:cNvPr>
          <p:cNvSpPr>
            <a:spLocks noGrp="1"/>
          </p:cNvSpPr>
          <p:nvPr>
            <p:ph type="dt" sz="half" idx="2"/>
          </p:nvPr>
        </p:nvSpPr>
        <p:spPr/>
        <p:txBody>
          <a:bodyPr/>
          <a:lstStyle/>
          <a:p>
            <a:r>
              <a:rPr lang="en-US"/>
              <a:t>2022-05-24</a:t>
            </a:r>
            <a:endParaRPr lang="en-US" dirty="0"/>
          </a:p>
        </p:txBody>
      </p:sp>
      <p:sp>
        <p:nvSpPr>
          <p:cNvPr id="7" name="Rectangle 6">
            <a:extLst>
              <a:ext uri="{FF2B5EF4-FFF2-40B4-BE49-F238E27FC236}">
                <a16:creationId xmlns:a16="http://schemas.microsoft.com/office/drawing/2014/main" id="{2F5D05B6-E3DB-44E4-ACB5-574DAB8EF575}"/>
              </a:ext>
            </a:extLst>
          </p:cNvPr>
          <p:cNvSpPr/>
          <p:nvPr/>
        </p:nvSpPr>
        <p:spPr>
          <a:xfrm>
            <a:off x="9140733" y="95305"/>
            <a:ext cx="1944216" cy="383711"/>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Courtesy of Kostas</a:t>
            </a:r>
            <a:endParaRPr lang="en-GB" sz="1400" dirty="0"/>
          </a:p>
        </p:txBody>
      </p:sp>
    </p:spTree>
    <p:extLst>
      <p:ext uri="{BB962C8B-B14F-4D97-AF65-F5344CB8AC3E}">
        <p14:creationId xmlns:p14="http://schemas.microsoft.com/office/powerpoint/2010/main" val="837320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562D1C-2DFB-44AC-BF87-A594A96A13E5}"/>
              </a:ext>
            </a:extLst>
          </p:cNvPr>
          <p:cNvSpPr>
            <a:spLocks noGrp="1"/>
          </p:cNvSpPr>
          <p:nvPr>
            <p:ph type="title"/>
          </p:nvPr>
        </p:nvSpPr>
        <p:spPr/>
        <p:txBody>
          <a:bodyPr/>
          <a:lstStyle/>
          <a:p>
            <a:endParaRPr lang="en-GB" dirty="0"/>
          </a:p>
        </p:txBody>
      </p:sp>
      <p:sp>
        <p:nvSpPr>
          <p:cNvPr id="4" name="Date Placeholder 3">
            <a:extLst>
              <a:ext uri="{FF2B5EF4-FFF2-40B4-BE49-F238E27FC236}">
                <a16:creationId xmlns:a16="http://schemas.microsoft.com/office/drawing/2014/main" id="{BD6083D7-6EF2-403E-AF5D-6D80C117D786}"/>
              </a:ext>
            </a:extLst>
          </p:cNvPr>
          <p:cNvSpPr>
            <a:spLocks noGrp="1"/>
          </p:cNvSpPr>
          <p:nvPr>
            <p:ph type="dt" sz="half" idx="2"/>
          </p:nvPr>
        </p:nvSpPr>
        <p:spPr/>
        <p:txBody>
          <a:bodyPr/>
          <a:lstStyle/>
          <a:p>
            <a:r>
              <a:rPr lang="en-US"/>
              <a:t>2022-05-24</a:t>
            </a:r>
            <a:endParaRPr lang="en-US" dirty="0"/>
          </a:p>
        </p:txBody>
      </p:sp>
      <p:pic>
        <p:nvPicPr>
          <p:cNvPr id="14" name="Picture 13">
            <a:extLst>
              <a:ext uri="{FF2B5EF4-FFF2-40B4-BE49-F238E27FC236}">
                <a16:creationId xmlns:a16="http://schemas.microsoft.com/office/drawing/2014/main" id="{A58E55C6-9F22-4014-A260-24E3286153EE}"/>
              </a:ext>
            </a:extLst>
          </p:cNvPr>
          <p:cNvPicPr>
            <a:picLocks noChangeAspect="1"/>
          </p:cNvPicPr>
          <p:nvPr/>
        </p:nvPicPr>
        <p:blipFill rotWithShape="1">
          <a:blip r:embed="rId2"/>
          <a:srcRect l="13191" r="7469"/>
          <a:stretch/>
        </p:blipFill>
        <p:spPr>
          <a:xfrm>
            <a:off x="6357060" y="1662393"/>
            <a:ext cx="5328488" cy="3481976"/>
          </a:xfrm>
          <a:prstGeom prst="rect">
            <a:avLst/>
          </a:prstGeom>
        </p:spPr>
      </p:pic>
      <p:sp>
        <p:nvSpPr>
          <p:cNvPr id="16" name="TextBox 15">
            <a:extLst>
              <a:ext uri="{FF2B5EF4-FFF2-40B4-BE49-F238E27FC236}">
                <a16:creationId xmlns:a16="http://schemas.microsoft.com/office/drawing/2014/main" id="{508C9DFF-BDBB-4060-9DF7-CADBA5E9DC15}"/>
              </a:ext>
            </a:extLst>
          </p:cNvPr>
          <p:cNvSpPr txBox="1"/>
          <p:nvPr/>
        </p:nvSpPr>
        <p:spPr>
          <a:xfrm>
            <a:off x="6444411" y="1628800"/>
            <a:ext cx="2575146" cy="646331"/>
          </a:xfrm>
          <a:prstGeom prst="rect">
            <a:avLst/>
          </a:prstGeom>
          <a:solidFill>
            <a:srgbClr val="FF0000"/>
          </a:solidFill>
        </p:spPr>
        <p:txBody>
          <a:bodyPr wrap="square" rtlCol="0">
            <a:spAutoFit/>
          </a:bodyPr>
          <a:lstStyle/>
          <a:p>
            <a:r>
              <a:rPr lang="en-US" b="1" dirty="0">
                <a:solidFill>
                  <a:schemeClr val="bg1"/>
                </a:solidFill>
              </a:rPr>
              <a:t>The doors dimensions are 800mm x 2200mm.</a:t>
            </a:r>
            <a:endParaRPr lang="en-GB" b="1" dirty="0">
              <a:solidFill>
                <a:schemeClr val="bg1"/>
              </a:solidFill>
            </a:endParaRPr>
          </a:p>
        </p:txBody>
      </p:sp>
      <p:cxnSp>
        <p:nvCxnSpPr>
          <p:cNvPr id="17" name="Straight Arrow Connector 16">
            <a:extLst>
              <a:ext uri="{FF2B5EF4-FFF2-40B4-BE49-F238E27FC236}">
                <a16:creationId xmlns:a16="http://schemas.microsoft.com/office/drawing/2014/main" id="{2834B14A-27DB-4A74-BD57-94D105FEFAB6}"/>
              </a:ext>
            </a:extLst>
          </p:cNvPr>
          <p:cNvCxnSpPr>
            <a:cxnSpLocks/>
          </p:cNvCxnSpPr>
          <p:nvPr/>
        </p:nvCxnSpPr>
        <p:spPr>
          <a:xfrm flipH="1">
            <a:off x="7576059" y="2254257"/>
            <a:ext cx="236504" cy="936104"/>
          </a:xfrm>
          <a:prstGeom prst="straightConnector1">
            <a:avLst/>
          </a:prstGeom>
          <a:ln w="285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18E3602-F0CA-4057-8E69-91C0852027A5}"/>
              </a:ext>
            </a:extLst>
          </p:cNvPr>
          <p:cNvCxnSpPr>
            <a:cxnSpLocks/>
          </p:cNvCxnSpPr>
          <p:nvPr/>
        </p:nvCxnSpPr>
        <p:spPr>
          <a:xfrm>
            <a:off x="7812563" y="2254257"/>
            <a:ext cx="648072" cy="108012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FD8A500-C688-49D6-B56B-180CF582B560}"/>
              </a:ext>
            </a:extLst>
          </p:cNvPr>
          <p:cNvSpPr txBox="1"/>
          <p:nvPr/>
        </p:nvSpPr>
        <p:spPr>
          <a:xfrm>
            <a:off x="6254860" y="5335133"/>
            <a:ext cx="2356644" cy="923330"/>
          </a:xfrm>
          <a:prstGeom prst="rect">
            <a:avLst/>
          </a:prstGeom>
          <a:noFill/>
        </p:spPr>
        <p:txBody>
          <a:bodyPr wrap="square" rtlCol="0">
            <a:spAutoFit/>
          </a:bodyPr>
          <a:lstStyle/>
          <a:p>
            <a:r>
              <a:rPr lang="en-US" dirty="0">
                <a:solidFill>
                  <a:srgbClr val="002060"/>
                </a:solidFill>
              </a:rPr>
              <a:t>New soundproof wall isolating the new “noisy "racks.</a:t>
            </a:r>
            <a:endParaRPr lang="en-GB" dirty="0">
              <a:solidFill>
                <a:srgbClr val="C00000"/>
              </a:solidFill>
            </a:endParaRPr>
          </a:p>
        </p:txBody>
      </p:sp>
      <p:cxnSp>
        <p:nvCxnSpPr>
          <p:cNvPr id="29" name="Straight Arrow Connector 28">
            <a:extLst>
              <a:ext uri="{FF2B5EF4-FFF2-40B4-BE49-F238E27FC236}">
                <a16:creationId xmlns:a16="http://schemas.microsoft.com/office/drawing/2014/main" id="{D6E74971-768E-42EB-B4A7-2C5A0320A04F}"/>
              </a:ext>
            </a:extLst>
          </p:cNvPr>
          <p:cNvCxnSpPr>
            <a:cxnSpLocks/>
          </p:cNvCxnSpPr>
          <p:nvPr/>
        </p:nvCxnSpPr>
        <p:spPr>
          <a:xfrm flipV="1">
            <a:off x="6660435" y="3400835"/>
            <a:ext cx="648072" cy="1894622"/>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FA14159-4D14-47D4-B7AC-7ACDF82F9866}"/>
              </a:ext>
            </a:extLst>
          </p:cNvPr>
          <p:cNvSpPr txBox="1"/>
          <p:nvPr/>
        </p:nvSpPr>
        <p:spPr>
          <a:xfrm>
            <a:off x="9559922" y="4164981"/>
            <a:ext cx="2356644" cy="646331"/>
          </a:xfrm>
          <a:prstGeom prst="rect">
            <a:avLst/>
          </a:prstGeom>
          <a:noFill/>
        </p:spPr>
        <p:txBody>
          <a:bodyPr wrap="square" rtlCol="0">
            <a:spAutoFit/>
          </a:bodyPr>
          <a:lstStyle/>
          <a:p>
            <a:r>
              <a:rPr lang="en-US" dirty="0">
                <a:solidFill>
                  <a:srgbClr val="002060"/>
                </a:solidFill>
              </a:rPr>
              <a:t>New “proposed” position of the racks.</a:t>
            </a:r>
            <a:endParaRPr lang="en-GB" dirty="0">
              <a:solidFill>
                <a:srgbClr val="C00000"/>
              </a:solidFill>
            </a:endParaRPr>
          </a:p>
        </p:txBody>
      </p:sp>
      <p:cxnSp>
        <p:nvCxnSpPr>
          <p:cNvPr id="34" name="Straight Arrow Connector 33">
            <a:extLst>
              <a:ext uri="{FF2B5EF4-FFF2-40B4-BE49-F238E27FC236}">
                <a16:creationId xmlns:a16="http://schemas.microsoft.com/office/drawing/2014/main" id="{D7BA2939-9053-4827-9E12-8491A9F298C8}"/>
              </a:ext>
            </a:extLst>
          </p:cNvPr>
          <p:cNvCxnSpPr>
            <a:cxnSpLocks/>
            <a:stCxn id="33" idx="1"/>
          </p:cNvCxnSpPr>
          <p:nvPr/>
        </p:nvCxnSpPr>
        <p:spPr>
          <a:xfrm flipH="1" flipV="1">
            <a:off x="8976329" y="4005064"/>
            <a:ext cx="583593" cy="483083"/>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7D21DF9F-9F80-4D2F-97E2-96A673D99CFB}"/>
              </a:ext>
            </a:extLst>
          </p:cNvPr>
          <p:cNvGrpSpPr/>
          <p:nvPr/>
        </p:nvGrpSpPr>
        <p:grpSpPr>
          <a:xfrm>
            <a:off x="871731" y="1760659"/>
            <a:ext cx="5152261" cy="3682827"/>
            <a:chOff x="8298968" y="3834172"/>
            <a:chExt cx="3828903" cy="2736893"/>
          </a:xfrm>
        </p:grpSpPr>
        <p:pic>
          <p:nvPicPr>
            <p:cNvPr id="38" name="Picture 37">
              <a:extLst>
                <a:ext uri="{FF2B5EF4-FFF2-40B4-BE49-F238E27FC236}">
                  <a16:creationId xmlns:a16="http://schemas.microsoft.com/office/drawing/2014/main" id="{E15C651E-EEB6-409C-BE5D-A419EA9A8777}"/>
                </a:ext>
              </a:extLst>
            </p:cNvPr>
            <p:cNvPicPr>
              <a:picLocks noChangeAspect="1"/>
            </p:cNvPicPr>
            <p:nvPr/>
          </p:nvPicPr>
          <p:blipFill rotWithShape="1">
            <a:blip r:embed="rId3"/>
            <a:srcRect l="21388" r="6157" b="2053"/>
            <a:stretch/>
          </p:blipFill>
          <p:spPr>
            <a:xfrm>
              <a:off x="8298968" y="3834172"/>
              <a:ext cx="3828903" cy="2736893"/>
            </a:xfrm>
            <a:prstGeom prst="rect">
              <a:avLst/>
            </a:prstGeom>
          </p:spPr>
        </p:pic>
        <p:sp>
          <p:nvSpPr>
            <p:cNvPr id="39" name="Freeform: Shape 38">
              <a:extLst>
                <a:ext uri="{FF2B5EF4-FFF2-40B4-BE49-F238E27FC236}">
                  <a16:creationId xmlns:a16="http://schemas.microsoft.com/office/drawing/2014/main" id="{6E72BC28-C999-44D5-9937-DFF242145870}"/>
                </a:ext>
              </a:extLst>
            </p:cNvPr>
            <p:cNvSpPr/>
            <p:nvPr/>
          </p:nvSpPr>
          <p:spPr>
            <a:xfrm>
              <a:off x="9907051" y="4956679"/>
              <a:ext cx="1343222" cy="1084667"/>
            </a:xfrm>
            <a:custGeom>
              <a:avLst/>
              <a:gdLst>
                <a:gd name="connsiteX0" fmla="*/ 18919 w 1343222"/>
                <a:gd name="connsiteY0" fmla="*/ 0 h 1084667"/>
                <a:gd name="connsiteX1" fmla="*/ 1343222 w 1343222"/>
                <a:gd name="connsiteY1" fmla="*/ 485577 h 1084667"/>
                <a:gd name="connsiteX2" fmla="*/ 1343222 w 1343222"/>
                <a:gd name="connsiteY2" fmla="*/ 1084667 h 1084667"/>
                <a:gd name="connsiteX3" fmla="*/ 0 w 1343222"/>
                <a:gd name="connsiteY3" fmla="*/ 510802 h 1084667"/>
                <a:gd name="connsiteX4" fmla="*/ 18919 w 1343222"/>
                <a:gd name="connsiteY4" fmla="*/ 0 h 1084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2" h="1084667">
                  <a:moveTo>
                    <a:pt x="18919" y="0"/>
                  </a:moveTo>
                  <a:lnTo>
                    <a:pt x="1343222" y="485577"/>
                  </a:lnTo>
                  <a:lnTo>
                    <a:pt x="1343222" y="1084667"/>
                  </a:lnTo>
                  <a:lnTo>
                    <a:pt x="0" y="510802"/>
                  </a:lnTo>
                  <a:lnTo>
                    <a:pt x="18919" y="0"/>
                  </a:lnTo>
                  <a:close/>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0" name="TextBox 39">
            <a:extLst>
              <a:ext uri="{FF2B5EF4-FFF2-40B4-BE49-F238E27FC236}">
                <a16:creationId xmlns:a16="http://schemas.microsoft.com/office/drawing/2014/main" id="{0A372BDC-A83E-4156-8C75-4F188D029763}"/>
              </a:ext>
            </a:extLst>
          </p:cNvPr>
          <p:cNvSpPr txBox="1"/>
          <p:nvPr/>
        </p:nvSpPr>
        <p:spPr>
          <a:xfrm>
            <a:off x="1030205" y="5859269"/>
            <a:ext cx="4281915" cy="954107"/>
          </a:xfrm>
          <a:prstGeom prst="rect">
            <a:avLst/>
          </a:prstGeom>
          <a:noFill/>
        </p:spPr>
        <p:txBody>
          <a:bodyPr wrap="square" rtlCol="0">
            <a:spAutoFit/>
          </a:bodyPr>
          <a:lstStyle/>
          <a:p>
            <a:pPr algn="just"/>
            <a:r>
              <a:rPr lang="en-US" sz="1400" dirty="0">
                <a:solidFill>
                  <a:srgbClr val="002060"/>
                </a:solidFill>
              </a:rPr>
              <a:t>Wall around the stairs has been designed. In contact with the company in order to get more precise information about the structure for supporting the walls around the stairs.</a:t>
            </a:r>
            <a:endParaRPr lang="en-GB" sz="1400" dirty="0">
              <a:solidFill>
                <a:srgbClr val="002060"/>
              </a:solidFill>
            </a:endParaRPr>
          </a:p>
        </p:txBody>
      </p:sp>
      <p:cxnSp>
        <p:nvCxnSpPr>
          <p:cNvPr id="41" name="Straight Arrow Connector 40">
            <a:extLst>
              <a:ext uri="{FF2B5EF4-FFF2-40B4-BE49-F238E27FC236}">
                <a16:creationId xmlns:a16="http://schemas.microsoft.com/office/drawing/2014/main" id="{323B4A39-9B9A-4708-A5D9-363D62962E7D}"/>
              </a:ext>
            </a:extLst>
          </p:cNvPr>
          <p:cNvCxnSpPr>
            <a:cxnSpLocks/>
            <a:stCxn id="40" idx="0"/>
          </p:cNvCxnSpPr>
          <p:nvPr/>
        </p:nvCxnSpPr>
        <p:spPr>
          <a:xfrm flipV="1">
            <a:off x="3171163" y="4087224"/>
            <a:ext cx="520262" cy="177204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7517FA3F-B80E-4FD5-8E02-10430E8FAA9E}"/>
              </a:ext>
            </a:extLst>
          </p:cNvPr>
          <p:cNvSpPr txBox="1"/>
          <p:nvPr/>
        </p:nvSpPr>
        <p:spPr>
          <a:xfrm>
            <a:off x="-20298" y="5240386"/>
            <a:ext cx="2995449" cy="523220"/>
          </a:xfrm>
          <a:prstGeom prst="rect">
            <a:avLst/>
          </a:prstGeom>
          <a:noFill/>
        </p:spPr>
        <p:txBody>
          <a:bodyPr wrap="square" rtlCol="0">
            <a:spAutoFit/>
          </a:bodyPr>
          <a:lstStyle/>
          <a:p>
            <a:pPr algn="just"/>
            <a:r>
              <a:rPr lang="en-US" sz="1400" dirty="0">
                <a:solidFill>
                  <a:srgbClr val="002060"/>
                </a:solidFill>
              </a:rPr>
              <a:t>New rack model already implemented into the global USA15 model design.</a:t>
            </a:r>
            <a:endParaRPr lang="en-GB" sz="1400" dirty="0">
              <a:solidFill>
                <a:srgbClr val="002060"/>
              </a:solidFill>
            </a:endParaRPr>
          </a:p>
        </p:txBody>
      </p:sp>
      <p:cxnSp>
        <p:nvCxnSpPr>
          <p:cNvPr id="43" name="Straight Arrow Connector 42">
            <a:extLst>
              <a:ext uri="{FF2B5EF4-FFF2-40B4-BE49-F238E27FC236}">
                <a16:creationId xmlns:a16="http://schemas.microsoft.com/office/drawing/2014/main" id="{C7BBAD29-2AD9-412F-A1A6-A54188361DB8}"/>
              </a:ext>
            </a:extLst>
          </p:cNvPr>
          <p:cNvCxnSpPr>
            <a:cxnSpLocks/>
            <a:stCxn id="42" idx="3"/>
          </p:cNvCxnSpPr>
          <p:nvPr/>
        </p:nvCxnSpPr>
        <p:spPr>
          <a:xfrm flipV="1">
            <a:off x="2975151" y="4789341"/>
            <a:ext cx="337217" cy="712655"/>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44" name="TextBox 43">
            <a:extLst>
              <a:ext uri="{FF2B5EF4-FFF2-40B4-BE49-F238E27FC236}">
                <a16:creationId xmlns:a16="http://schemas.microsoft.com/office/drawing/2014/main" id="{B39EE741-1797-4B9F-AFA1-FC0AF6DD7296}"/>
              </a:ext>
            </a:extLst>
          </p:cNvPr>
          <p:cNvSpPr txBox="1"/>
          <p:nvPr/>
        </p:nvSpPr>
        <p:spPr>
          <a:xfrm>
            <a:off x="3142216" y="980728"/>
            <a:ext cx="1008112" cy="369332"/>
          </a:xfrm>
          <a:prstGeom prst="rect">
            <a:avLst/>
          </a:prstGeom>
          <a:noFill/>
        </p:spPr>
        <p:txBody>
          <a:bodyPr wrap="square" rtlCol="0">
            <a:spAutoFit/>
          </a:bodyPr>
          <a:lstStyle/>
          <a:p>
            <a:r>
              <a:rPr lang="en-US" dirty="0"/>
              <a:t>Level 1</a:t>
            </a:r>
            <a:endParaRPr lang="en-GB" dirty="0"/>
          </a:p>
        </p:txBody>
      </p:sp>
      <p:sp>
        <p:nvSpPr>
          <p:cNvPr id="45" name="TextBox 44">
            <a:extLst>
              <a:ext uri="{FF2B5EF4-FFF2-40B4-BE49-F238E27FC236}">
                <a16:creationId xmlns:a16="http://schemas.microsoft.com/office/drawing/2014/main" id="{AEBD0619-CAFB-416D-BB38-479CEC960E8B}"/>
              </a:ext>
            </a:extLst>
          </p:cNvPr>
          <p:cNvSpPr txBox="1"/>
          <p:nvPr/>
        </p:nvSpPr>
        <p:spPr>
          <a:xfrm>
            <a:off x="8976329" y="980728"/>
            <a:ext cx="1008112" cy="369332"/>
          </a:xfrm>
          <a:prstGeom prst="rect">
            <a:avLst/>
          </a:prstGeom>
          <a:noFill/>
        </p:spPr>
        <p:txBody>
          <a:bodyPr wrap="square" rtlCol="0">
            <a:spAutoFit/>
          </a:bodyPr>
          <a:lstStyle/>
          <a:p>
            <a:r>
              <a:rPr lang="en-US" dirty="0"/>
              <a:t>Level 2</a:t>
            </a:r>
            <a:endParaRPr lang="en-GB" dirty="0"/>
          </a:p>
        </p:txBody>
      </p:sp>
      <p:sp>
        <p:nvSpPr>
          <p:cNvPr id="46" name="TextBox 45">
            <a:extLst>
              <a:ext uri="{FF2B5EF4-FFF2-40B4-BE49-F238E27FC236}">
                <a16:creationId xmlns:a16="http://schemas.microsoft.com/office/drawing/2014/main" id="{7FB6E34D-53BC-42B6-AA85-C97DAF284214}"/>
              </a:ext>
            </a:extLst>
          </p:cNvPr>
          <p:cNvSpPr txBox="1"/>
          <p:nvPr/>
        </p:nvSpPr>
        <p:spPr>
          <a:xfrm>
            <a:off x="540000" y="1278956"/>
            <a:ext cx="4089261" cy="323165"/>
          </a:xfrm>
          <a:prstGeom prst="rect">
            <a:avLst/>
          </a:prstGeom>
          <a:solidFill>
            <a:srgbClr val="92D050"/>
          </a:solidFill>
        </p:spPr>
        <p:txBody>
          <a:bodyPr wrap="none" rtlCol="0">
            <a:spAutoFit/>
          </a:bodyPr>
          <a:lstStyle/>
          <a:p>
            <a:r>
              <a:rPr lang="en-US" sz="1500" dirty="0">
                <a:solidFill>
                  <a:srgbClr val="002060"/>
                </a:solidFill>
              </a:rPr>
              <a:t>28 NEW Racks to be installed in Level 1 up to now.</a:t>
            </a:r>
            <a:endParaRPr lang="en-GB" sz="1500" dirty="0">
              <a:solidFill>
                <a:srgbClr val="002060"/>
              </a:solidFill>
            </a:endParaRPr>
          </a:p>
        </p:txBody>
      </p:sp>
      <p:sp>
        <p:nvSpPr>
          <p:cNvPr id="47" name="TextBox 46">
            <a:extLst>
              <a:ext uri="{FF2B5EF4-FFF2-40B4-BE49-F238E27FC236}">
                <a16:creationId xmlns:a16="http://schemas.microsoft.com/office/drawing/2014/main" id="{405D439A-8320-498F-B920-67938A472727}"/>
              </a:ext>
            </a:extLst>
          </p:cNvPr>
          <p:cNvSpPr txBox="1"/>
          <p:nvPr/>
        </p:nvSpPr>
        <p:spPr>
          <a:xfrm>
            <a:off x="7357919" y="1260486"/>
            <a:ext cx="4089261" cy="323165"/>
          </a:xfrm>
          <a:prstGeom prst="rect">
            <a:avLst/>
          </a:prstGeom>
          <a:solidFill>
            <a:srgbClr val="92D050"/>
          </a:solidFill>
        </p:spPr>
        <p:txBody>
          <a:bodyPr wrap="none" rtlCol="0">
            <a:spAutoFit/>
          </a:bodyPr>
          <a:lstStyle/>
          <a:p>
            <a:r>
              <a:rPr lang="en-US" sz="1500" dirty="0">
                <a:solidFill>
                  <a:srgbClr val="002060"/>
                </a:solidFill>
              </a:rPr>
              <a:t>18 NEW Racks to be installed in Level 2 up to now.</a:t>
            </a:r>
            <a:endParaRPr lang="en-GB" sz="1500" dirty="0">
              <a:solidFill>
                <a:srgbClr val="002060"/>
              </a:solidFill>
            </a:endParaRPr>
          </a:p>
        </p:txBody>
      </p:sp>
    </p:spTree>
    <p:extLst>
      <p:ext uri="{BB962C8B-B14F-4D97-AF65-F5344CB8AC3E}">
        <p14:creationId xmlns:p14="http://schemas.microsoft.com/office/powerpoint/2010/main" val="49467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144418549"/>
              </p:ext>
            </p:extLst>
          </p:nvPr>
        </p:nvGraphicFramePr>
        <p:xfrm>
          <a:off x="-240704" y="989352"/>
          <a:ext cx="12432704"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GB" sz="2800" dirty="0"/>
              <a:t>4. Services activities requested for LS3</a:t>
            </a:r>
            <a:endParaRPr lang="en-GB" sz="2800" dirty="0">
              <a:solidFill>
                <a:srgbClr val="00B050"/>
              </a:solidFill>
            </a:endParaRPr>
          </a:p>
        </p:txBody>
      </p:sp>
      <p:sp>
        <p:nvSpPr>
          <p:cNvPr id="4" name="Date Placeholder 3">
            <a:extLst>
              <a:ext uri="{FF2B5EF4-FFF2-40B4-BE49-F238E27FC236}">
                <a16:creationId xmlns:a16="http://schemas.microsoft.com/office/drawing/2014/main" id="{4CB91D4E-2A88-49A0-BB18-662474875E43}"/>
              </a:ext>
            </a:extLst>
          </p:cNvPr>
          <p:cNvSpPr>
            <a:spLocks noGrp="1"/>
          </p:cNvSpPr>
          <p:nvPr>
            <p:ph type="dt" sz="half" idx="2"/>
          </p:nvPr>
        </p:nvSpPr>
        <p:spPr/>
        <p:txBody>
          <a:bodyPr/>
          <a:lstStyle/>
          <a:p>
            <a:r>
              <a:rPr lang="en-US"/>
              <a:t>2022-05-24</a:t>
            </a:r>
            <a:endParaRPr lang="en-US" dirty="0"/>
          </a:p>
        </p:txBody>
      </p:sp>
      <p:sp>
        <p:nvSpPr>
          <p:cNvPr id="7" name="Rectangle 6">
            <a:extLst>
              <a:ext uri="{FF2B5EF4-FFF2-40B4-BE49-F238E27FC236}">
                <a16:creationId xmlns:a16="http://schemas.microsoft.com/office/drawing/2014/main" id="{E49B05EF-314D-44E4-9371-EDFBC91A4CB0}"/>
              </a:ext>
            </a:extLst>
          </p:cNvPr>
          <p:cNvSpPr/>
          <p:nvPr/>
        </p:nvSpPr>
        <p:spPr>
          <a:xfrm>
            <a:off x="9264352" y="407624"/>
            <a:ext cx="1944216" cy="383711"/>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Courtesy of Marco</a:t>
            </a:r>
            <a:endParaRPr lang="en-GB" sz="1400" dirty="0"/>
          </a:p>
        </p:txBody>
      </p:sp>
    </p:spTree>
    <p:extLst>
      <p:ext uri="{BB962C8B-B14F-4D97-AF65-F5344CB8AC3E}">
        <p14:creationId xmlns:p14="http://schemas.microsoft.com/office/powerpoint/2010/main" val="2487533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6C499-5722-4059-9BD7-FA9E42BA3129}"/>
              </a:ext>
            </a:extLst>
          </p:cNvPr>
          <p:cNvSpPr>
            <a:spLocks noGrp="1"/>
          </p:cNvSpPr>
          <p:nvPr>
            <p:ph idx="1"/>
          </p:nvPr>
        </p:nvSpPr>
        <p:spPr>
          <a:xfrm>
            <a:off x="609600" y="1124744"/>
            <a:ext cx="10972800" cy="5697256"/>
          </a:xfrm>
        </p:spPr>
        <p:txBody>
          <a:bodyPr>
            <a:normAutofit/>
          </a:bodyPr>
          <a:lstStyle/>
          <a:p>
            <a:pPr algn="just"/>
            <a:r>
              <a:rPr lang="en-GB" sz="1600" b="1" dirty="0">
                <a:solidFill>
                  <a:srgbClr val="0070C0"/>
                </a:solidFill>
              </a:rPr>
              <a:t>ID/ </a:t>
            </a:r>
            <a:r>
              <a:rPr lang="en-GB" sz="1600" b="1" dirty="0" err="1">
                <a:solidFill>
                  <a:srgbClr val="0070C0"/>
                </a:solidFill>
              </a:rPr>
              <a:t>ITk</a:t>
            </a:r>
            <a:r>
              <a:rPr lang="en-GB" sz="1600" b="1" dirty="0"/>
              <a:t>: Remove all ID</a:t>
            </a:r>
            <a:r>
              <a:rPr lang="en-GB" sz="1600" dirty="0"/>
              <a:t> (Pixel, SCT, TRT, common, etc.) services, because not needed for Phase II (estimated to be ≈</a:t>
            </a:r>
            <a:r>
              <a:rPr lang="en-GB" sz="1600" b="1" dirty="0"/>
              <a:t>16k cables and pipes</a:t>
            </a:r>
            <a:r>
              <a:rPr lang="en-GB" sz="1600" dirty="0"/>
              <a:t>). ≈5k existing services must be kept and reused. ≈</a:t>
            </a:r>
            <a:r>
              <a:rPr lang="en-GB" sz="1600" b="1" dirty="0"/>
              <a:t>4k new cables </a:t>
            </a:r>
            <a:r>
              <a:rPr lang="en-GB" sz="1600" dirty="0"/>
              <a:t>are needed</a:t>
            </a:r>
          </a:p>
          <a:p>
            <a:pPr algn="just"/>
            <a:endParaRPr lang="en-GB" sz="1600" dirty="0"/>
          </a:p>
          <a:p>
            <a:pPr algn="just"/>
            <a:r>
              <a:rPr lang="en-GB" sz="1600" b="1" dirty="0">
                <a:solidFill>
                  <a:srgbClr val="0070C0"/>
                </a:solidFill>
              </a:rPr>
              <a:t>Tile: </a:t>
            </a:r>
            <a:r>
              <a:rPr lang="en-GB" sz="1600" b="1" dirty="0"/>
              <a:t>Removal </a:t>
            </a:r>
            <a:r>
              <a:rPr lang="en-GB" sz="1600" dirty="0"/>
              <a:t>of </a:t>
            </a:r>
            <a:r>
              <a:rPr lang="en-GB" sz="1600" dirty="0" err="1"/>
              <a:t>analog</a:t>
            </a:r>
            <a:r>
              <a:rPr lang="en-GB" sz="1600" dirty="0"/>
              <a:t> trigger, TTC+ROD readout </a:t>
            </a:r>
            <a:r>
              <a:rPr lang="en-GB" sz="1600" dirty="0" err="1"/>
              <a:t>fibers</a:t>
            </a:r>
            <a:r>
              <a:rPr lang="en-GB" sz="1600" dirty="0"/>
              <a:t> and </a:t>
            </a:r>
            <a:r>
              <a:rPr lang="en-GB" sz="1600" dirty="0" err="1"/>
              <a:t>CANbus</a:t>
            </a:r>
            <a:r>
              <a:rPr lang="en-GB" sz="1600" dirty="0"/>
              <a:t> cables (estimated to </a:t>
            </a:r>
            <a:r>
              <a:rPr lang="en-GB" sz="1600" b="1" dirty="0"/>
              <a:t>be ≈600 cables</a:t>
            </a:r>
            <a:r>
              <a:rPr lang="en-GB" sz="1600" dirty="0"/>
              <a:t>). </a:t>
            </a:r>
            <a:r>
              <a:rPr lang="en-GB" sz="1600" b="1" dirty="0"/>
              <a:t>Install new Optical trunk </a:t>
            </a:r>
            <a:r>
              <a:rPr lang="en-GB" sz="1600" dirty="0"/>
              <a:t>redout cables, HV cables and Cs system cables (≈400 cables) [</a:t>
            </a:r>
            <a:r>
              <a:rPr lang="en-GB" sz="1600" dirty="0">
                <a:hlinkClick r:id="rId2"/>
              </a:rPr>
              <a:t>EDMS 2670551</a:t>
            </a:r>
            <a:r>
              <a:rPr lang="en-GB" sz="1600" dirty="0"/>
              <a:t>]. </a:t>
            </a:r>
            <a:r>
              <a:rPr lang="en-GB" sz="1600" b="1" dirty="0"/>
              <a:t>Integration of new patch panel </a:t>
            </a:r>
            <a:r>
              <a:rPr lang="en-GB" sz="1600" dirty="0"/>
              <a:t>around barrel and endcap. </a:t>
            </a:r>
          </a:p>
          <a:p>
            <a:pPr algn="just"/>
            <a:endParaRPr lang="en-GB" sz="1600" dirty="0"/>
          </a:p>
          <a:p>
            <a:pPr algn="just"/>
            <a:r>
              <a:rPr lang="en-GB" sz="1600" b="1" dirty="0" err="1">
                <a:solidFill>
                  <a:srgbClr val="0070C0"/>
                </a:solidFill>
              </a:rPr>
              <a:t>LAr</a:t>
            </a:r>
            <a:r>
              <a:rPr lang="en-GB" sz="1600" b="1" dirty="0">
                <a:solidFill>
                  <a:srgbClr val="0070C0"/>
                </a:solidFill>
              </a:rPr>
              <a:t>: </a:t>
            </a:r>
            <a:r>
              <a:rPr lang="en-GB" sz="1600" b="1" dirty="0"/>
              <a:t>Removal</a:t>
            </a:r>
            <a:r>
              <a:rPr lang="en-GB" sz="1600" dirty="0"/>
              <a:t> of </a:t>
            </a:r>
            <a:r>
              <a:rPr lang="en-GB" sz="1600" dirty="0" err="1"/>
              <a:t>analog</a:t>
            </a:r>
            <a:r>
              <a:rPr lang="en-GB" sz="1600" dirty="0"/>
              <a:t> trigger, TTC, Data and SPAC readout </a:t>
            </a:r>
            <a:r>
              <a:rPr lang="en-GB" sz="1600" dirty="0" err="1"/>
              <a:t>fibers</a:t>
            </a:r>
            <a:r>
              <a:rPr lang="en-GB" sz="1600" dirty="0"/>
              <a:t> (estimated to </a:t>
            </a:r>
            <a:r>
              <a:rPr lang="en-GB" sz="1600" b="1" dirty="0"/>
              <a:t>be ≈500 cables</a:t>
            </a:r>
            <a:r>
              <a:rPr lang="en-GB" sz="1600" dirty="0"/>
              <a:t>). Install new Optical trunk readout cables, LVPS cables </a:t>
            </a:r>
            <a:r>
              <a:rPr lang="en-GB" sz="1600" b="1" dirty="0"/>
              <a:t>(≈300 cables</a:t>
            </a:r>
            <a:r>
              <a:rPr lang="en-GB" sz="1600" dirty="0"/>
              <a:t>) [</a:t>
            </a:r>
            <a:r>
              <a:rPr lang="en-GB" sz="1600" dirty="0">
                <a:hlinkClick r:id="rId3"/>
              </a:rPr>
              <a:t>EDMS 2682301</a:t>
            </a:r>
            <a:r>
              <a:rPr lang="en-GB" sz="1600" dirty="0"/>
              <a:t>]. </a:t>
            </a:r>
            <a:r>
              <a:rPr lang="en-GB" sz="1600" b="1" dirty="0"/>
              <a:t>Integration of new patch panel </a:t>
            </a:r>
            <a:r>
              <a:rPr lang="en-GB" sz="1600" dirty="0"/>
              <a:t>around barrel and endcap. </a:t>
            </a:r>
          </a:p>
          <a:p>
            <a:pPr algn="just"/>
            <a:endParaRPr lang="en-GB" sz="1600" dirty="0"/>
          </a:p>
          <a:p>
            <a:pPr algn="just"/>
            <a:r>
              <a:rPr lang="en-GB" sz="1600" b="1" dirty="0">
                <a:solidFill>
                  <a:srgbClr val="0070C0"/>
                </a:solidFill>
              </a:rPr>
              <a:t>Muons (TGC, </a:t>
            </a:r>
            <a:r>
              <a:rPr lang="en-GB" sz="1600" b="1" dirty="0" err="1">
                <a:solidFill>
                  <a:srgbClr val="0070C0"/>
                </a:solidFill>
              </a:rPr>
              <a:t>sMDT</a:t>
            </a:r>
            <a:r>
              <a:rPr lang="en-GB" sz="1600" b="1" dirty="0">
                <a:solidFill>
                  <a:srgbClr val="0070C0"/>
                </a:solidFill>
              </a:rPr>
              <a:t>, RPC): </a:t>
            </a:r>
            <a:r>
              <a:rPr lang="en-GB" sz="1600" dirty="0"/>
              <a:t>Remove all </a:t>
            </a:r>
            <a:r>
              <a:rPr lang="en-GB" sz="1600" dirty="0" err="1"/>
              <a:t>fibers</a:t>
            </a:r>
            <a:r>
              <a:rPr lang="en-GB" sz="1600" dirty="0"/>
              <a:t> not needed for Phase II (estimated to be ≈</a:t>
            </a:r>
            <a:r>
              <a:rPr lang="en-GB" sz="1600" b="1" dirty="0"/>
              <a:t>1k cables</a:t>
            </a:r>
            <a:r>
              <a:rPr lang="en-GB" sz="1600" dirty="0"/>
              <a:t>). Install all needed cables for all BI upgrade, EIL4 and BW new electronics, and power system upgrade. The amount of new cables needed </a:t>
            </a:r>
            <a:r>
              <a:rPr lang="en-GB" sz="1600" u="sng" dirty="0"/>
              <a:t>is still under evaluation </a:t>
            </a:r>
            <a:r>
              <a:rPr lang="en-GB" sz="1600" dirty="0"/>
              <a:t>(</a:t>
            </a:r>
            <a:r>
              <a:rPr lang="en-GB" sz="1600" b="1" dirty="0"/>
              <a:t>≈4k cables </a:t>
            </a:r>
            <a:r>
              <a:rPr lang="en-GB" sz="1600" dirty="0"/>
              <a:t>only for TGC BW and EIL4 and </a:t>
            </a:r>
            <a:r>
              <a:rPr lang="en-GB" sz="1600" dirty="0" err="1"/>
              <a:t>sMDT</a:t>
            </a:r>
            <a:r>
              <a:rPr lang="en-GB" sz="1600" dirty="0"/>
              <a:t> BIS). </a:t>
            </a:r>
            <a:r>
              <a:rPr lang="en-GB" sz="1600" b="1" dirty="0"/>
              <a:t>Integration of new patch panel </a:t>
            </a:r>
            <a:r>
              <a:rPr lang="en-GB" sz="1600" dirty="0"/>
              <a:t>on the coil for BIS and BIL.</a:t>
            </a:r>
          </a:p>
          <a:p>
            <a:pPr algn="just"/>
            <a:endParaRPr lang="en-GB" sz="1600" dirty="0"/>
          </a:p>
          <a:p>
            <a:pPr algn="just"/>
            <a:r>
              <a:rPr lang="en-GB" sz="1600" b="1" dirty="0">
                <a:solidFill>
                  <a:srgbClr val="0070C0"/>
                </a:solidFill>
              </a:rPr>
              <a:t>HGTD: </a:t>
            </a:r>
            <a:r>
              <a:rPr lang="en-GB" sz="1600" b="1" dirty="0"/>
              <a:t>Integration</a:t>
            </a:r>
            <a:r>
              <a:rPr lang="en-GB" sz="1600" dirty="0"/>
              <a:t> and </a:t>
            </a:r>
            <a:r>
              <a:rPr lang="en-GB" sz="1600" b="1" dirty="0"/>
              <a:t>installation</a:t>
            </a:r>
            <a:r>
              <a:rPr lang="en-GB" sz="1600" dirty="0"/>
              <a:t> of all services (estimated to be </a:t>
            </a:r>
            <a:r>
              <a:rPr lang="en-GB" sz="1600" b="1" dirty="0"/>
              <a:t>≈1k cables</a:t>
            </a:r>
            <a:r>
              <a:rPr lang="en-GB" sz="1600" dirty="0"/>
              <a:t>)</a:t>
            </a:r>
          </a:p>
          <a:p>
            <a:pPr algn="just"/>
            <a:endParaRPr lang="en-GB" sz="1600" dirty="0"/>
          </a:p>
          <a:p>
            <a:pPr algn="just"/>
            <a:r>
              <a:rPr lang="en-GB" sz="1600" b="1" dirty="0">
                <a:solidFill>
                  <a:srgbClr val="0070C0"/>
                </a:solidFill>
              </a:rPr>
              <a:t>ZDC: </a:t>
            </a:r>
            <a:r>
              <a:rPr lang="en-US" sz="1600" dirty="0"/>
              <a:t>Remove all signal cables from TANs to USA15 </a:t>
            </a:r>
            <a:r>
              <a:rPr lang="en-GB" sz="1600" dirty="0"/>
              <a:t>(estimated to be </a:t>
            </a:r>
            <a:r>
              <a:rPr lang="en-GB" sz="1600" b="1" dirty="0"/>
              <a:t>≈80 cables</a:t>
            </a:r>
            <a:r>
              <a:rPr lang="en-GB" sz="1600" dirty="0"/>
              <a:t>). </a:t>
            </a:r>
            <a:r>
              <a:rPr lang="en-US" sz="1600" dirty="0"/>
              <a:t>Install new analog signal cables from TANXs to USA15 </a:t>
            </a:r>
            <a:r>
              <a:rPr lang="en-GB" sz="1600" dirty="0"/>
              <a:t>(estimated to be </a:t>
            </a:r>
            <a:r>
              <a:rPr lang="en-GB" sz="1600" b="1" dirty="0"/>
              <a:t>≈60 cables</a:t>
            </a:r>
            <a:r>
              <a:rPr lang="en-GB" sz="1600" dirty="0"/>
              <a:t>) + 10 new air-core cables (not done by TC)</a:t>
            </a:r>
            <a:endParaRPr lang="en-US" sz="1600" dirty="0"/>
          </a:p>
          <a:p>
            <a:pPr algn="just"/>
            <a:endParaRPr lang="en-GB" sz="1600" dirty="0"/>
          </a:p>
          <a:p>
            <a:pPr algn="just"/>
            <a:r>
              <a:rPr lang="en-GB" sz="1600" b="1" dirty="0">
                <a:solidFill>
                  <a:srgbClr val="0070C0"/>
                </a:solidFill>
              </a:rPr>
              <a:t>OTHERS (Lucid, Alpha, L1 Calo, TDAQ, Network, Magnets, etc.): </a:t>
            </a:r>
            <a:r>
              <a:rPr lang="en-GB" sz="1600" dirty="0"/>
              <a:t>No request at the moment, but there will be! </a:t>
            </a:r>
            <a:r>
              <a:rPr lang="en-GB" sz="1600" dirty="0">
                <a:sym typeface="Wingdings" panose="05000000000000000000" pitchFamily="2" charset="2"/>
              </a:rPr>
              <a:t></a:t>
            </a:r>
            <a:endParaRPr lang="en-GB" sz="1600" dirty="0"/>
          </a:p>
          <a:p>
            <a:pPr algn="just"/>
            <a:endParaRPr lang="en-GB" sz="1600" dirty="0"/>
          </a:p>
          <a:p>
            <a:pPr algn="just"/>
            <a:endParaRPr lang="en-GB" sz="1600" dirty="0"/>
          </a:p>
        </p:txBody>
      </p:sp>
      <p:sp>
        <p:nvSpPr>
          <p:cNvPr id="3" name="Title 2">
            <a:extLst>
              <a:ext uri="{FF2B5EF4-FFF2-40B4-BE49-F238E27FC236}">
                <a16:creationId xmlns:a16="http://schemas.microsoft.com/office/drawing/2014/main" id="{1ACCA648-863A-41C0-A72C-B89A2426C22D}"/>
              </a:ext>
            </a:extLst>
          </p:cNvPr>
          <p:cNvSpPr>
            <a:spLocks noGrp="1"/>
          </p:cNvSpPr>
          <p:nvPr>
            <p:ph type="title"/>
          </p:nvPr>
        </p:nvSpPr>
        <p:spPr/>
        <p:txBody>
          <a:bodyPr>
            <a:normAutofit/>
          </a:bodyPr>
          <a:lstStyle/>
          <a:p>
            <a:r>
              <a:rPr lang="en-GB" sz="2800" dirty="0"/>
              <a:t>System’s requests for LS3</a:t>
            </a:r>
          </a:p>
        </p:txBody>
      </p:sp>
      <p:sp>
        <p:nvSpPr>
          <p:cNvPr id="4" name="Date Placeholder 3">
            <a:extLst>
              <a:ext uri="{FF2B5EF4-FFF2-40B4-BE49-F238E27FC236}">
                <a16:creationId xmlns:a16="http://schemas.microsoft.com/office/drawing/2014/main" id="{74C92F3B-511D-450F-9A9A-4AADDC3B2332}"/>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96108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FF1976-884A-4D12-AEB9-79A2EEEEDE5B}"/>
              </a:ext>
            </a:extLst>
          </p:cNvPr>
          <p:cNvSpPr>
            <a:spLocks noGrp="1"/>
          </p:cNvSpPr>
          <p:nvPr>
            <p:ph idx="1"/>
          </p:nvPr>
        </p:nvSpPr>
        <p:spPr>
          <a:xfrm>
            <a:off x="61492" y="1124744"/>
            <a:ext cx="6887519" cy="3791672"/>
          </a:xfrm>
        </p:spPr>
        <p:txBody>
          <a:bodyPr>
            <a:normAutofit fontScale="92500" lnSpcReduction="10000"/>
          </a:bodyPr>
          <a:lstStyle/>
          <a:p>
            <a:pPr marL="0" indent="0">
              <a:buNone/>
            </a:pPr>
            <a:r>
              <a:rPr lang="en-GB" sz="1800" dirty="0"/>
              <a:t>The LS3 services study started even before LS2, but then it has been interrupted due to the many other priorities.</a:t>
            </a:r>
          </a:p>
          <a:p>
            <a:pPr marL="0" indent="0">
              <a:buNone/>
            </a:pPr>
            <a:endParaRPr lang="en-GB" sz="1800" dirty="0"/>
          </a:p>
          <a:p>
            <a:pPr marL="0" indent="0">
              <a:buNone/>
            </a:pPr>
            <a:r>
              <a:rPr lang="en-GB" sz="1800" dirty="0"/>
              <a:t>The objectives of cabling team for 2022 are :</a:t>
            </a:r>
          </a:p>
          <a:p>
            <a:r>
              <a:rPr lang="en-GB" sz="1800" b="1" dirty="0"/>
              <a:t>Retrieval of information </a:t>
            </a:r>
            <a:r>
              <a:rPr lang="en-GB" sz="1800" dirty="0"/>
              <a:t>from all sub-detectors </a:t>
            </a:r>
            <a:r>
              <a:rPr lang="en-GB" sz="1800" dirty="0">
                <a:solidFill>
                  <a:srgbClr val="00B050"/>
                </a:solidFill>
              </a:rPr>
              <a:t>(Marco)</a:t>
            </a:r>
          </a:p>
          <a:p>
            <a:r>
              <a:rPr lang="en-GB" sz="1800" b="1" dirty="0"/>
              <a:t>Preparation of list </a:t>
            </a:r>
            <a:r>
              <a:rPr lang="en-GB" sz="1800" dirty="0"/>
              <a:t>of cables to be removed </a:t>
            </a:r>
            <a:r>
              <a:rPr lang="en-GB" sz="1800" dirty="0">
                <a:solidFill>
                  <a:srgbClr val="00B050"/>
                </a:solidFill>
              </a:rPr>
              <a:t>(Marco)</a:t>
            </a:r>
            <a:endParaRPr lang="en-GB" sz="1800" dirty="0"/>
          </a:p>
          <a:p>
            <a:r>
              <a:rPr lang="en-GB" sz="1800" b="1" dirty="0"/>
              <a:t>Preparation of summary tables </a:t>
            </a:r>
            <a:r>
              <a:rPr lang="en-GB" sz="1800" dirty="0"/>
              <a:t>for new cables </a:t>
            </a:r>
            <a:r>
              <a:rPr lang="en-GB" sz="1800" dirty="0">
                <a:solidFill>
                  <a:srgbClr val="00B050"/>
                </a:solidFill>
              </a:rPr>
              <a:t>(Marco, Martin J., Martin S.)</a:t>
            </a:r>
            <a:endParaRPr lang="en-GB" sz="1800" dirty="0"/>
          </a:p>
          <a:p>
            <a:r>
              <a:rPr lang="en-GB" sz="1800" dirty="0"/>
              <a:t>Studying of the </a:t>
            </a:r>
            <a:r>
              <a:rPr lang="en-GB" sz="1800" b="1" dirty="0"/>
              <a:t>various cable paths </a:t>
            </a:r>
            <a:r>
              <a:rPr lang="en-GB" sz="1800" dirty="0"/>
              <a:t>on the CAD </a:t>
            </a:r>
            <a:r>
              <a:rPr lang="en-GB" sz="1800" dirty="0">
                <a:solidFill>
                  <a:srgbClr val="00B050"/>
                </a:solidFill>
              </a:rPr>
              <a:t>(Peter, Martin S., Martin J.)</a:t>
            </a:r>
          </a:p>
          <a:p>
            <a:r>
              <a:rPr lang="en-GB" sz="1800" dirty="0"/>
              <a:t>Preliminary </a:t>
            </a:r>
            <a:r>
              <a:rPr lang="en-GB" sz="1800" b="1" dirty="0"/>
              <a:t>lengths estimation </a:t>
            </a:r>
            <a:r>
              <a:rPr lang="en-GB" sz="1800" dirty="0"/>
              <a:t>for various cables  </a:t>
            </a:r>
            <a:r>
              <a:rPr lang="en-GB" sz="1800" dirty="0">
                <a:solidFill>
                  <a:srgbClr val="00B050"/>
                </a:solidFill>
              </a:rPr>
              <a:t>(Peter, Martin S.,  Martin J.)</a:t>
            </a:r>
          </a:p>
          <a:p>
            <a:r>
              <a:rPr lang="en-GB" sz="1800" dirty="0"/>
              <a:t>Organize </a:t>
            </a:r>
            <a:r>
              <a:rPr lang="en-GB" sz="1800" b="1" dirty="0"/>
              <a:t>ITK services from PP1 to PP2</a:t>
            </a:r>
            <a:r>
              <a:rPr lang="en-GB" sz="1800" dirty="0"/>
              <a:t>, revise the organisation at PP2 with new cable trays </a:t>
            </a:r>
            <a:r>
              <a:rPr lang="en-GB" sz="1800" dirty="0">
                <a:solidFill>
                  <a:srgbClr val="00B050"/>
                </a:solidFill>
              </a:rPr>
              <a:t>(Martin S., Martin J. )</a:t>
            </a:r>
          </a:p>
          <a:p>
            <a:endParaRPr lang="en-GB" sz="1800" dirty="0"/>
          </a:p>
          <a:p>
            <a:endParaRPr lang="en-GB" sz="1800" dirty="0"/>
          </a:p>
        </p:txBody>
      </p:sp>
      <p:sp>
        <p:nvSpPr>
          <p:cNvPr id="3" name="Title 2">
            <a:extLst>
              <a:ext uri="{FF2B5EF4-FFF2-40B4-BE49-F238E27FC236}">
                <a16:creationId xmlns:a16="http://schemas.microsoft.com/office/drawing/2014/main" id="{275446A3-7DFE-4439-ADAF-BF6ADB69848C}"/>
              </a:ext>
            </a:extLst>
          </p:cNvPr>
          <p:cNvSpPr>
            <a:spLocks noGrp="1"/>
          </p:cNvSpPr>
          <p:nvPr>
            <p:ph type="title"/>
          </p:nvPr>
        </p:nvSpPr>
        <p:spPr/>
        <p:txBody>
          <a:bodyPr>
            <a:normAutofit/>
          </a:bodyPr>
          <a:lstStyle/>
          <a:p>
            <a:r>
              <a:rPr lang="en-GB" sz="2800" dirty="0"/>
              <a:t>Objectives for 2022</a:t>
            </a:r>
          </a:p>
        </p:txBody>
      </p:sp>
      <p:pic>
        <p:nvPicPr>
          <p:cNvPr id="7" name="Picture 6" descr="A picture containing outdoor, ski tow&#10;&#10;Description automatically generated">
            <a:extLst>
              <a:ext uri="{FF2B5EF4-FFF2-40B4-BE49-F238E27FC236}">
                <a16:creationId xmlns:a16="http://schemas.microsoft.com/office/drawing/2014/main" id="{39ACD696-090B-404A-BE41-7EE9F989BD3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135"/>
          <a:stretch/>
        </p:blipFill>
        <p:spPr>
          <a:xfrm>
            <a:off x="7045895" y="1124744"/>
            <a:ext cx="5084613" cy="3528392"/>
          </a:xfrm>
          <a:prstGeom prst="rect">
            <a:avLst/>
          </a:prstGeom>
        </p:spPr>
      </p:pic>
      <p:sp>
        <p:nvSpPr>
          <p:cNvPr id="10" name="Content Placeholder 1">
            <a:extLst>
              <a:ext uri="{FF2B5EF4-FFF2-40B4-BE49-F238E27FC236}">
                <a16:creationId xmlns:a16="http://schemas.microsoft.com/office/drawing/2014/main" id="{D6A9D0B8-4CFA-4553-9D9D-D85DFEAD1849}"/>
              </a:ext>
            </a:extLst>
          </p:cNvPr>
          <p:cNvSpPr txBox="1">
            <a:spLocks/>
          </p:cNvSpPr>
          <p:nvPr/>
        </p:nvSpPr>
        <p:spPr>
          <a:xfrm>
            <a:off x="61492" y="4939700"/>
            <a:ext cx="11473333" cy="172966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900" dirty="0"/>
              <a:t>Verification, during the next TS and YETS, of the routing study and check the actual feasibility. </a:t>
            </a:r>
            <a:r>
              <a:rPr lang="en-GB" sz="1900" dirty="0">
                <a:solidFill>
                  <a:srgbClr val="00B050"/>
                </a:solidFill>
              </a:rPr>
              <a:t>(Marco, Peter, Mito)</a:t>
            </a:r>
          </a:p>
          <a:p>
            <a:r>
              <a:rPr lang="en-GB" sz="1900" dirty="0"/>
              <a:t>Prepare dedicated </a:t>
            </a:r>
            <a:r>
              <a:rPr lang="en-GB" sz="1900" b="1" dirty="0"/>
              <a:t>cabling study documents </a:t>
            </a:r>
            <a:r>
              <a:rPr lang="en-GB" sz="1900" dirty="0"/>
              <a:t>for each sub detector (as it has been done for LS2) and saved into EDMS. These documents are used both as installation instructions and to keep the knowledge available for future needs. </a:t>
            </a:r>
            <a:r>
              <a:rPr lang="en-GB" sz="1900" dirty="0">
                <a:solidFill>
                  <a:srgbClr val="00B050"/>
                </a:solidFill>
              </a:rPr>
              <a:t>(Marco, Peter, Mito)</a:t>
            </a:r>
          </a:p>
          <a:p>
            <a:r>
              <a:rPr lang="en-GB" sz="1900" dirty="0"/>
              <a:t>Cables &amp; cable trays installation &amp; removal (SW, SR1,…) </a:t>
            </a:r>
            <a:r>
              <a:rPr lang="en-GB" sz="1900" dirty="0">
                <a:solidFill>
                  <a:srgbClr val="00B050"/>
                </a:solidFill>
              </a:rPr>
              <a:t>(Mito, Mikhail)</a:t>
            </a:r>
          </a:p>
          <a:p>
            <a:r>
              <a:rPr lang="en-GB" sz="1900" b="1" dirty="0"/>
              <a:t>Databases</a:t>
            </a:r>
            <a:r>
              <a:rPr lang="en-GB" sz="1900" dirty="0"/>
              <a:t> (cable, cable trays, labelling) development and management </a:t>
            </a:r>
            <a:r>
              <a:rPr lang="en-GB" sz="1900" dirty="0">
                <a:solidFill>
                  <a:srgbClr val="00B050"/>
                </a:solidFill>
              </a:rPr>
              <a:t>(Anna, Irina, Leandro)</a:t>
            </a:r>
          </a:p>
          <a:p>
            <a:pPr marL="0" indent="0">
              <a:buNone/>
            </a:pPr>
            <a:endParaRPr lang="en-GB" sz="1800" dirty="0"/>
          </a:p>
          <a:p>
            <a:endParaRPr lang="en-GB" sz="1800" dirty="0"/>
          </a:p>
        </p:txBody>
      </p:sp>
      <p:sp>
        <p:nvSpPr>
          <p:cNvPr id="4" name="Date Placeholder 3">
            <a:extLst>
              <a:ext uri="{FF2B5EF4-FFF2-40B4-BE49-F238E27FC236}">
                <a16:creationId xmlns:a16="http://schemas.microsoft.com/office/drawing/2014/main" id="{773703F6-68A9-4ADF-AD4F-3F61641F7020}"/>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332951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A96DF2-213D-4E25-BF8E-49D216BDE443}"/>
              </a:ext>
            </a:extLst>
          </p:cNvPr>
          <p:cNvSpPr>
            <a:spLocks noGrp="1"/>
          </p:cNvSpPr>
          <p:nvPr>
            <p:ph idx="1"/>
          </p:nvPr>
        </p:nvSpPr>
        <p:spPr/>
        <p:txBody>
          <a:bodyPr>
            <a:normAutofit lnSpcReduction="10000"/>
          </a:bodyPr>
          <a:lstStyle/>
          <a:p>
            <a:pPr marL="0" indent="0">
              <a:buNone/>
            </a:pPr>
            <a:r>
              <a:rPr lang="en-US" dirty="0"/>
              <a:t>Engineering efforts that are currently ongoing to prepare LS3</a:t>
            </a:r>
          </a:p>
          <a:p>
            <a:pPr marL="0" indent="0">
              <a:buNone/>
            </a:pPr>
            <a:endParaRPr lang="en-US" dirty="0"/>
          </a:p>
          <a:p>
            <a:pPr marL="457200" indent="-457200">
              <a:buFont typeface="+mj-lt"/>
              <a:buAutoNum type="arabicPeriod"/>
            </a:pPr>
            <a:r>
              <a:rPr lang="en-US" dirty="0"/>
              <a:t>Muon</a:t>
            </a:r>
          </a:p>
          <a:p>
            <a:pPr marL="457200" indent="-457200">
              <a:buFont typeface="+mj-lt"/>
              <a:buAutoNum type="arabicPeriod"/>
            </a:pPr>
            <a:r>
              <a:rPr lang="en-US" dirty="0"/>
              <a:t>CO2 project</a:t>
            </a:r>
          </a:p>
          <a:p>
            <a:pPr marL="857250" lvl="1" indent="-457200">
              <a:buFont typeface="+mj-lt"/>
              <a:buAutoNum type="arabicPeriod"/>
            </a:pPr>
            <a:r>
              <a:rPr lang="en-US" dirty="0"/>
              <a:t>Test</a:t>
            </a:r>
          </a:p>
          <a:p>
            <a:pPr marL="857250" lvl="1" indent="-457200">
              <a:buFont typeface="+mj-lt"/>
              <a:buAutoNum type="arabicPeriod"/>
            </a:pPr>
            <a:r>
              <a:rPr lang="en-US" dirty="0"/>
              <a:t>Infrastructure</a:t>
            </a:r>
          </a:p>
          <a:p>
            <a:pPr marL="457200" indent="-457200">
              <a:buFont typeface="+mj-lt"/>
              <a:buAutoNum type="arabicPeriod"/>
            </a:pPr>
            <a:r>
              <a:rPr lang="en-US" dirty="0"/>
              <a:t>USA15 rack room re-organization</a:t>
            </a:r>
          </a:p>
          <a:p>
            <a:pPr marL="457200" indent="-457200">
              <a:buFont typeface="+mj-lt"/>
              <a:buAutoNum type="arabicPeriod"/>
            </a:pPr>
            <a:r>
              <a:rPr lang="en-US" dirty="0"/>
              <a:t>LS3 Services </a:t>
            </a:r>
          </a:p>
          <a:p>
            <a:pPr marL="457200" indent="-457200">
              <a:buFont typeface="+mj-lt"/>
              <a:buAutoNum type="arabicPeriod"/>
            </a:pPr>
            <a:r>
              <a:rPr lang="en-US" dirty="0"/>
              <a:t>Buildings layout</a:t>
            </a:r>
          </a:p>
          <a:p>
            <a:pPr marL="857250" lvl="1" indent="-457200">
              <a:buFont typeface="+mj-lt"/>
              <a:buAutoNum type="arabicPeriod"/>
            </a:pPr>
            <a:r>
              <a:rPr lang="en-US" dirty="0"/>
              <a:t>B191 : SW decommissioning </a:t>
            </a:r>
          </a:p>
          <a:p>
            <a:pPr marL="857250" lvl="1" indent="-457200">
              <a:buFont typeface="+mj-lt"/>
              <a:buAutoNum type="arabicPeriod"/>
            </a:pPr>
            <a:r>
              <a:rPr lang="en-US" dirty="0"/>
              <a:t>B180  : ITK mock-up</a:t>
            </a:r>
          </a:p>
          <a:p>
            <a:pPr marL="457200" indent="-457200">
              <a:buFont typeface="+mj-lt"/>
              <a:buAutoNum type="arabicPeriod"/>
            </a:pPr>
            <a:r>
              <a:rPr lang="en-US" sz="2600" dirty="0"/>
              <a:t> </a:t>
            </a:r>
            <a:r>
              <a:rPr lang="en-US" dirty="0"/>
              <a:t>ATLAS movement</a:t>
            </a:r>
          </a:p>
          <a:p>
            <a:pPr marL="457200" indent="-457200">
              <a:buFont typeface="+mj-lt"/>
              <a:buAutoNum type="arabicPeriod"/>
            </a:pPr>
            <a:r>
              <a:rPr lang="en-US" dirty="0"/>
              <a:t>Conclusion</a:t>
            </a:r>
          </a:p>
          <a:p>
            <a:pPr marL="457200" indent="-457200">
              <a:buFont typeface="+mj-lt"/>
              <a:buAutoNum type="arabicPeriod"/>
            </a:pPr>
            <a:endParaRPr lang="en-US" dirty="0"/>
          </a:p>
          <a:p>
            <a:pPr marL="457200" indent="-457200">
              <a:buFont typeface="+mj-lt"/>
              <a:buAutoNum type="arabicPeriod"/>
            </a:pPr>
            <a:endParaRPr lang="en-GB" dirty="0"/>
          </a:p>
        </p:txBody>
      </p:sp>
      <p:sp>
        <p:nvSpPr>
          <p:cNvPr id="3" name="Title 2">
            <a:extLst>
              <a:ext uri="{FF2B5EF4-FFF2-40B4-BE49-F238E27FC236}">
                <a16:creationId xmlns:a16="http://schemas.microsoft.com/office/drawing/2014/main" id="{4997ADC7-BDFF-4AAA-A440-9D78CA9DA98E}"/>
              </a:ext>
            </a:extLst>
          </p:cNvPr>
          <p:cNvSpPr>
            <a:spLocks noGrp="1"/>
          </p:cNvSpPr>
          <p:nvPr>
            <p:ph type="title"/>
          </p:nvPr>
        </p:nvSpPr>
        <p:spPr/>
        <p:txBody>
          <a:bodyPr/>
          <a:lstStyle/>
          <a:p>
            <a:r>
              <a:rPr lang="en-US" dirty="0"/>
              <a:t>Overview</a:t>
            </a:r>
            <a:endParaRPr lang="en-GB" dirty="0"/>
          </a:p>
        </p:txBody>
      </p:sp>
      <p:sp>
        <p:nvSpPr>
          <p:cNvPr id="4" name="Date Placeholder 3">
            <a:extLst>
              <a:ext uri="{FF2B5EF4-FFF2-40B4-BE49-F238E27FC236}">
                <a16:creationId xmlns:a16="http://schemas.microsoft.com/office/drawing/2014/main" id="{E529AE0B-0298-40C5-903D-83218679D3EA}"/>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2684068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33A4D8-3DA7-4688-951A-0338C9C1F0E9}"/>
              </a:ext>
            </a:extLst>
          </p:cNvPr>
          <p:cNvSpPr>
            <a:spLocks noGrp="1"/>
          </p:cNvSpPr>
          <p:nvPr>
            <p:ph type="title"/>
          </p:nvPr>
        </p:nvSpPr>
        <p:spPr/>
        <p:txBody>
          <a:bodyPr>
            <a:normAutofit/>
          </a:bodyPr>
          <a:lstStyle/>
          <a:p>
            <a:r>
              <a:rPr lang="en-US" sz="2800" dirty="0"/>
              <a:t>5 – Buildings layout </a:t>
            </a:r>
            <a:endParaRPr lang="en-GB" sz="2800" dirty="0"/>
          </a:p>
        </p:txBody>
      </p:sp>
      <p:sp>
        <p:nvSpPr>
          <p:cNvPr id="4" name="Content Placeholder 3">
            <a:extLst>
              <a:ext uri="{FF2B5EF4-FFF2-40B4-BE49-F238E27FC236}">
                <a16:creationId xmlns:a16="http://schemas.microsoft.com/office/drawing/2014/main" id="{BA3E6F70-F75A-4761-B7C4-6E50959FA5F5}"/>
              </a:ext>
            </a:extLst>
          </p:cNvPr>
          <p:cNvSpPr>
            <a:spLocks noGrp="1"/>
          </p:cNvSpPr>
          <p:nvPr>
            <p:ph idx="13"/>
          </p:nvPr>
        </p:nvSpPr>
        <p:spPr/>
        <p:txBody>
          <a:bodyPr/>
          <a:lstStyle/>
          <a:p>
            <a:endParaRPr lang="en-GB"/>
          </a:p>
        </p:txBody>
      </p:sp>
      <p:sp>
        <p:nvSpPr>
          <p:cNvPr id="5" name="Date Placeholder 4">
            <a:extLst>
              <a:ext uri="{FF2B5EF4-FFF2-40B4-BE49-F238E27FC236}">
                <a16:creationId xmlns:a16="http://schemas.microsoft.com/office/drawing/2014/main" id="{0FBF5CCC-976B-4706-87FC-BE92D7E49425}"/>
              </a:ext>
            </a:extLst>
          </p:cNvPr>
          <p:cNvSpPr>
            <a:spLocks noGrp="1"/>
          </p:cNvSpPr>
          <p:nvPr>
            <p:ph type="dt" sz="half" idx="2"/>
          </p:nvPr>
        </p:nvSpPr>
        <p:spPr/>
        <p:txBody>
          <a:bodyPr/>
          <a:lstStyle/>
          <a:p>
            <a:r>
              <a:rPr lang="en-US"/>
              <a:t>2022-05-24</a:t>
            </a:r>
            <a:endParaRPr lang="en-US" dirty="0"/>
          </a:p>
        </p:txBody>
      </p:sp>
      <p:pic>
        <p:nvPicPr>
          <p:cNvPr id="8" name="Picture 7">
            <a:extLst>
              <a:ext uri="{FF2B5EF4-FFF2-40B4-BE49-F238E27FC236}">
                <a16:creationId xmlns:a16="http://schemas.microsoft.com/office/drawing/2014/main" id="{59977996-DD3D-4F2B-A4DC-EE06FF3291E4}"/>
              </a:ext>
            </a:extLst>
          </p:cNvPr>
          <p:cNvPicPr>
            <a:picLocks noChangeAspect="1"/>
          </p:cNvPicPr>
          <p:nvPr/>
        </p:nvPicPr>
        <p:blipFill rotWithShape="1">
          <a:blip r:embed="rId2"/>
          <a:srcRect b="3452"/>
          <a:stretch/>
        </p:blipFill>
        <p:spPr>
          <a:xfrm>
            <a:off x="9408368" y="1135730"/>
            <a:ext cx="2562620" cy="2276133"/>
          </a:xfrm>
          <a:prstGeom prst="rect">
            <a:avLst/>
          </a:prstGeom>
        </p:spPr>
      </p:pic>
      <p:sp>
        <p:nvSpPr>
          <p:cNvPr id="2" name="Content Placeholder 1">
            <a:extLst>
              <a:ext uri="{FF2B5EF4-FFF2-40B4-BE49-F238E27FC236}">
                <a16:creationId xmlns:a16="http://schemas.microsoft.com/office/drawing/2014/main" id="{A2B1E4E2-239E-44CE-91DB-C950276DBEA9}"/>
              </a:ext>
            </a:extLst>
          </p:cNvPr>
          <p:cNvSpPr>
            <a:spLocks noGrp="1"/>
          </p:cNvSpPr>
          <p:nvPr>
            <p:ph idx="1"/>
          </p:nvPr>
        </p:nvSpPr>
        <p:spPr>
          <a:xfrm>
            <a:off x="609600" y="1124744"/>
            <a:ext cx="8510736" cy="5256584"/>
          </a:xfrm>
        </p:spPr>
        <p:txBody>
          <a:bodyPr>
            <a:normAutofit/>
          </a:bodyPr>
          <a:lstStyle/>
          <a:p>
            <a:r>
              <a:rPr lang="en-US" dirty="0"/>
              <a:t>5.1 - B191 for JD/SW decommissioning : </a:t>
            </a:r>
            <a:r>
              <a:rPr lang="en-US" dirty="0">
                <a:solidFill>
                  <a:srgbClr val="00B050"/>
                </a:solidFill>
              </a:rPr>
              <a:t>(Jamie, Raphael</a:t>
            </a:r>
            <a:r>
              <a:rPr lang="en-US">
                <a:solidFill>
                  <a:srgbClr val="00B050"/>
                </a:solidFill>
              </a:rPr>
              <a:t>, Laetitia, Laure, Mathilde</a:t>
            </a:r>
            <a:r>
              <a:rPr lang="en-US" dirty="0">
                <a:solidFill>
                  <a:srgbClr val="00B050"/>
                </a:solidFill>
              </a:rPr>
              <a:t>) </a:t>
            </a:r>
          </a:p>
          <a:p>
            <a:pPr lvl="1"/>
            <a:r>
              <a:rPr lang="en-US" dirty="0"/>
              <a:t>Prepare the building layout </a:t>
            </a:r>
          </a:p>
          <a:p>
            <a:pPr lvl="1"/>
            <a:r>
              <a:rPr lang="en-US" dirty="0"/>
              <a:t>Identify and design the required tooling </a:t>
            </a:r>
          </a:p>
          <a:p>
            <a:pPr lvl="1"/>
            <a:r>
              <a:rPr lang="en-US" dirty="0"/>
              <a:t>Prepare sequence of decommissioning </a:t>
            </a:r>
          </a:p>
          <a:p>
            <a:pPr lvl="1"/>
            <a:r>
              <a:rPr lang="en-US" dirty="0"/>
              <a:t>Organize discussion with RP and muon community </a:t>
            </a:r>
          </a:p>
          <a:p>
            <a:pPr lvl="1"/>
            <a:endParaRPr lang="en-US" dirty="0"/>
          </a:p>
          <a:p>
            <a:r>
              <a:rPr lang="en-US" dirty="0"/>
              <a:t>5.2 – b180 for ITK mock-up </a:t>
            </a:r>
            <a:r>
              <a:rPr lang="en-US" dirty="0">
                <a:solidFill>
                  <a:srgbClr val="00B050"/>
                </a:solidFill>
              </a:rPr>
              <a:t>(Edouard, Joffrey)</a:t>
            </a:r>
          </a:p>
          <a:p>
            <a:pPr lvl="1"/>
            <a:r>
              <a:rPr lang="en-US" dirty="0"/>
              <a:t>Prepare the building layout to practice ITK installation tooling</a:t>
            </a:r>
          </a:p>
          <a:p>
            <a:pPr lvl="1"/>
            <a:r>
              <a:rPr lang="en-US" dirty="0"/>
              <a:t>Design the motorization of the insertion tooling </a:t>
            </a:r>
          </a:p>
          <a:p>
            <a:pPr lvl="1"/>
            <a:r>
              <a:rPr lang="en-US" dirty="0"/>
              <a:t>Design wheel on ITK mock-up </a:t>
            </a:r>
          </a:p>
          <a:p>
            <a:pPr lvl="1"/>
            <a:r>
              <a:rPr lang="en-US" dirty="0"/>
              <a:t>Reinforce the rotating table </a:t>
            </a:r>
          </a:p>
          <a:p>
            <a:pPr marL="457200" lvl="1" indent="0">
              <a:buNone/>
            </a:pPr>
            <a:endParaRPr lang="en-US" dirty="0"/>
          </a:p>
        </p:txBody>
      </p:sp>
      <p:pic>
        <p:nvPicPr>
          <p:cNvPr id="7" name="Content Placeholder 6">
            <a:extLst>
              <a:ext uri="{FF2B5EF4-FFF2-40B4-BE49-F238E27FC236}">
                <a16:creationId xmlns:a16="http://schemas.microsoft.com/office/drawing/2014/main" id="{F9D76BB5-ED85-4E37-936F-4E02D014D5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413" t="16430" r="17339" b="23344"/>
          <a:stretch/>
        </p:blipFill>
        <p:spPr>
          <a:xfrm>
            <a:off x="9264352" y="3349816"/>
            <a:ext cx="2662828" cy="1822847"/>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3201D478-D53C-4C89-93FF-74246CC308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4352" y="5335492"/>
            <a:ext cx="2837648" cy="1459461"/>
          </a:xfrm>
          <a:prstGeom prst="rect">
            <a:avLst/>
          </a:prstGeom>
        </p:spPr>
      </p:pic>
      <p:cxnSp>
        <p:nvCxnSpPr>
          <p:cNvPr id="10" name="Straight Arrow Connector 9">
            <a:extLst>
              <a:ext uri="{FF2B5EF4-FFF2-40B4-BE49-F238E27FC236}">
                <a16:creationId xmlns:a16="http://schemas.microsoft.com/office/drawing/2014/main" id="{1D3580A6-2199-40DC-B750-AD3AF815F47C}"/>
              </a:ext>
            </a:extLst>
          </p:cNvPr>
          <p:cNvCxnSpPr/>
          <p:nvPr/>
        </p:nvCxnSpPr>
        <p:spPr>
          <a:xfrm>
            <a:off x="7392144" y="4293096"/>
            <a:ext cx="1584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ADE85AA-9A7C-40E7-92D7-3546DE6211D8}"/>
              </a:ext>
            </a:extLst>
          </p:cNvPr>
          <p:cNvCxnSpPr>
            <a:cxnSpLocks/>
          </p:cNvCxnSpPr>
          <p:nvPr/>
        </p:nvCxnSpPr>
        <p:spPr>
          <a:xfrm flipV="1">
            <a:off x="7392144" y="4797152"/>
            <a:ext cx="2664296"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7EBB456-234B-4F99-82E9-C0488D955998}"/>
              </a:ext>
            </a:extLst>
          </p:cNvPr>
          <p:cNvCxnSpPr>
            <a:cxnSpLocks/>
          </p:cNvCxnSpPr>
          <p:nvPr/>
        </p:nvCxnSpPr>
        <p:spPr>
          <a:xfrm>
            <a:off x="7392144" y="5888599"/>
            <a:ext cx="2520280" cy="290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511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619E07-DEE9-451D-8763-6742E7A9B536}"/>
              </a:ext>
            </a:extLst>
          </p:cNvPr>
          <p:cNvSpPr>
            <a:spLocks noGrp="1"/>
          </p:cNvSpPr>
          <p:nvPr>
            <p:ph idx="1"/>
          </p:nvPr>
        </p:nvSpPr>
        <p:spPr/>
        <p:txBody>
          <a:bodyPr/>
          <a:lstStyle/>
          <a:p>
            <a:r>
              <a:rPr lang="en-US" dirty="0"/>
              <a:t>For large opening on both sides, new minivans are required.</a:t>
            </a:r>
          </a:p>
          <a:p>
            <a:pPr lvl="1"/>
            <a:r>
              <a:rPr lang="en-US" dirty="0"/>
              <a:t> Define the needs and specificities. Design Minivans V2. </a:t>
            </a:r>
            <a:r>
              <a:rPr lang="en-US" dirty="0">
                <a:solidFill>
                  <a:srgbClr val="00B050"/>
                </a:solidFill>
              </a:rPr>
              <a:t>(Joffrey, Gevorg)</a:t>
            </a:r>
          </a:p>
          <a:p>
            <a:r>
              <a:rPr lang="en-US" dirty="0"/>
              <a:t>Prepare LS3 ATLAS configuration CAD models </a:t>
            </a:r>
            <a:r>
              <a:rPr lang="en-US" dirty="0">
                <a:solidFill>
                  <a:srgbClr val="00B050"/>
                </a:solidFill>
              </a:rPr>
              <a:t>(Joffrey, Gevorg)</a:t>
            </a:r>
          </a:p>
          <a:p>
            <a:r>
              <a:rPr lang="en-US" dirty="0"/>
              <a:t>Prepare CAD models of scaffolding for each configuration </a:t>
            </a:r>
            <a:r>
              <a:rPr lang="en-US" dirty="0">
                <a:solidFill>
                  <a:srgbClr val="00B050"/>
                </a:solidFill>
              </a:rPr>
              <a:t>(Joffrey, Gevorg)</a:t>
            </a:r>
          </a:p>
          <a:p>
            <a:r>
              <a:rPr lang="en-US" dirty="0"/>
              <a:t>Design interface between scaffolding and NSW air-pad </a:t>
            </a:r>
            <a:r>
              <a:rPr lang="en-US" dirty="0">
                <a:solidFill>
                  <a:srgbClr val="00B050"/>
                </a:solidFill>
              </a:rPr>
              <a:t>(Joffrey, Gevorg)</a:t>
            </a:r>
          </a:p>
          <a:p>
            <a:endParaRPr lang="en-GB" dirty="0"/>
          </a:p>
        </p:txBody>
      </p:sp>
      <p:sp>
        <p:nvSpPr>
          <p:cNvPr id="3" name="Title 2">
            <a:extLst>
              <a:ext uri="{FF2B5EF4-FFF2-40B4-BE49-F238E27FC236}">
                <a16:creationId xmlns:a16="http://schemas.microsoft.com/office/drawing/2014/main" id="{C2F6E237-9DE5-4B2A-8173-214164FA2C43}"/>
              </a:ext>
            </a:extLst>
          </p:cNvPr>
          <p:cNvSpPr>
            <a:spLocks noGrp="1"/>
          </p:cNvSpPr>
          <p:nvPr>
            <p:ph type="title"/>
          </p:nvPr>
        </p:nvSpPr>
        <p:spPr/>
        <p:txBody>
          <a:bodyPr>
            <a:normAutofit/>
          </a:bodyPr>
          <a:lstStyle/>
          <a:p>
            <a:r>
              <a:rPr lang="en-US" sz="2800" dirty="0"/>
              <a:t>6- ATLAS movement</a:t>
            </a:r>
            <a:endParaRPr lang="en-GB" sz="2800" dirty="0"/>
          </a:p>
        </p:txBody>
      </p:sp>
      <p:sp>
        <p:nvSpPr>
          <p:cNvPr id="4" name="Content Placeholder 3">
            <a:extLst>
              <a:ext uri="{FF2B5EF4-FFF2-40B4-BE49-F238E27FC236}">
                <a16:creationId xmlns:a16="http://schemas.microsoft.com/office/drawing/2014/main" id="{0FB30812-1C5E-444E-8500-5DEE8C63AFED}"/>
              </a:ext>
            </a:extLst>
          </p:cNvPr>
          <p:cNvSpPr>
            <a:spLocks noGrp="1"/>
          </p:cNvSpPr>
          <p:nvPr>
            <p:ph idx="13"/>
          </p:nvPr>
        </p:nvSpPr>
        <p:spPr/>
        <p:txBody>
          <a:bodyPr/>
          <a:lstStyle/>
          <a:p>
            <a:endParaRPr lang="en-GB"/>
          </a:p>
        </p:txBody>
      </p:sp>
      <p:sp>
        <p:nvSpPr>
          <p:cNvPr id="5" name="Date Placeholder 4">
            <a:extLst>
              <a:ext uri="{FF2B5EF4-FFF2-40B4-BE49-F238E27FC236}">
                <a16:creationId xmlns:a16="http://schemas.microsoft.com/office/drawing/2014/main" id="{928DF54C-65D5-4FF2-BF8E-28C323644E6A}"/>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990565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B18AE5-F7A5-499D-A1F0-44A8E74C2288}"/>
              </a:ext>
            </a:extLst>
          </p:cNvPr>
          <p:cNvSpPr>
            <a:spLocks noGrp="1"/>
          </p:cNvSpPr>
          <p:nvPr>
            <p:ph idx="1"/>
          </p:nvPr>
        </p:nvSpPr>
        <p:spPr/>
        <p:txBody>
          <a:bodyPr>
            <a:normAutofit fontScale="92500" lnSpcReduction="10000"/>
          </a:bodyPr>
          <a:lstStyle/>
          <a:p>
            <a:r>
              <a:rPr lang="en-US" dirty="0"/>
              <a:t>LS3 is a large upgrade program for ATLAS,</a:t>
            </a:r>
          </a:p>
          <a:p>
            <a:pPr lvl="1"/>
            <a:r>
              <a:rPr lang="en-US" dirty="0"/>
              <a:t>Each system have </a:t>
            </a:r>
            <a:r>
              <a:rPr lang="en-US" b="1" dirty="0"/>
              <a:t>ambitious upgrade programs </a:t>
            </a:r>
            <a:r>
              <a:rPr lang="en-US" dirty="0"/>
              <a:t>(muon, ID/ITK, HGTD, …)</a:t>
            </a:r>
          </a:p>
          <a:p>
            <a:pPr lvl="1"/>
            <a:r>
              <a:rPr lang="en-US" dirty="0"/>
              <a:t>The consequences on the infrastructures </a:t>
            </a:r>
            <a:r>
              <a:rPr lang="en-US" b="1" dirty="0"/>
              <a:t>are major</a:t>
            </a:r>
            <a:r>
              <a:rPr lang="en-US" dirty="0"/>
              <a:t> (USA15-CV, USA15 Rack, services, </a:t>
            </a:r>
            <a:r>
              <a:rPr lang="en-US" dirty="0" err="1"/>
              <a:t>access,cooling</a:t>
            </a:r>
            <a:r>
              <a:rPr lang="en-US" dirty="0"/>
              <a:t>)</a:t>
            </a:r>
          </a:p>
          <a:p>
            <a:pPr lvl="1"/>
            <a:r>
              <a:rPr lang="en-US" dirty="0"/>
              <a:t>The consequences on cabling activities are </a:t>
            </a:r>
            <a:r>
              <a:rPr lang="en-US" b="1" dirty="0"/>
              <a:t>huge </a:t>
            </a:r>
          </a:p>
          <a:p>
            <a:r>
              <a:rPr lang="en-US" dirty="0"/>
              <a:t>The </a:t>
            </a:r>
            <a:r>
              <a:rPr lang="en-US" b="1" u="sng" dirty="0">
                <a:solidFill>
                  <a:srgbClr val="0070C0"/>
                </a:solidFill>
              </a:rPr>
              <a:t>engineering preparation is fundamental </a:t>
            </a:r>
            <a:endParaRPr lang="en-US" dirty="0"/>
          </a:p>
          <a:p>
            <a:pPr lvl="1"/>
            <a:r>
              <a:rPr lang="en-US" dirty="0"/>
              <a:t>To study different scenarios </a:t>
            </a:r>
          </a:p>
          <a:p>
            <a:pPr lvl="1"/>
            <a:r>
              <a:rPr lang="en-US" dirty="0"/>
              <a:t>To schedule sequence of interventions, </a:t>
            </a:r>
          </a:p>
          <a:p>
            <a:pPr lvl="1"/>
            <a:r>
              <a:rPr lang="en-US" dirty="0"/>
              <a:t>To prepare and ordered:</a:t>
            </a:r>
          </a:p>
          <a:p>
            <a:pPr lvl="2"/>
            <a:r>
              <a:rPr lang="en-US" dirty="0"/>
              <a:t>Specific access means (in toroid) </a:t>
            </a:r>
          </a:p>
          <a:p>
            <a:pPr lvl="2"/>
            <a:r>
              <a:rPr lang="en-US" dirty="0"/>
              <a:t>New tooling</a:t>
            </a:r>
          </a:p>
          <a:p>
            <a:pPr lvl="2"/>
            <a:r>
              <a:rPr lang="en-US" dirty="0"/>
              <a:t>New cable trays</a:t>
            </a:r>
          </a:p>
          <a:p>
            <a:pPr lvl="2"/>
            <a:r>
              <a:rPr lang="en-US" dirty="0"/>
              <a:t>Length of services</a:t>
            </a:r>
          </a:p>
          <a:p>
            <a:pPr lvl="1"/>
            <a:r>
              <a:rPr lang="en-US" dirty="0"/>
              <a:t>To evaluate the required resources (personal)</a:t>
            </a:r>
          </a:p>
          <a:p>
            <a:pPr lvl="2"/>
            <a:endParaRPr lang="en-US" dirty="0"/>
          </a:p>
          <a:p>
            <a:r>
              <a:rPr lang="en-US" b="1" dirty="0">
                <a:solidFill>
                  <a:srgbClr val="00B050"/>
                </a:solidFill>
              </a:rPr>
              <a:t>Thanks to all, to be part and to be active in this new ATLAS adventure</a:t>
            </a:r>
            <a:r>
              <a:rPr lang="en-US" dirty="0"/>
              <a:t> …</a:t>
            </a:r>
          </a:p>
          <a:p>
            <a:pPr lvl="2"/>
            <a:endParaRPr lang="en-US" dirty="0"/>
          </a:p>
          <a:p>
            <a:pPr lvl="2"/>
            <a:endParaRPr lang="en-US" dirty="0"/>
          </a:p>
          <a:p>
            <a:pPr lvl="2"/>
            <a:endParaRPr lang="en-US" dirty="0"/>
          </a:p>
          <a:p>
            <a:pPr lvl="2"/>
            <a:endParaRPr lang="en-US" dirty="0"/>
          </a:p>
          <a:p>
            <a:pPr lvl="2"/>
            <a:endParaRPr lang="en-US" dirty="0"/>
          </a:p>
          <a:p>
            <a:pPr marL="914400" lvl="2" indent="0">
              <a:buNone/>
            </a:pPr>
            <a:endParaRPr lang="en-US" dirty="0"/>
          </a:p>
          <a:p>
            <a:pPr lvl="1"/>
            <a:endParaRPr lang="en-GB" dirty="0"/>
          </a:p>
        </p:txBody>
      </p:sp>
      <p:sp>
        <p:nvSpPr>
          <p:cNvPr id="3" name="Title 2">
            <a:extLst>
              <a:ext uri="{FF2B5EF4-FFF2-40B4-BE49-F238E27FC236}">
                <a16:creationId xmlns:a16="http://schemas.microsoft.com/office/drawing/2014/main" id="{69FAA905-CFD9-487C-98EE-5DF8C14B90BF}"/>
              </a:ext>
            </a:extLst>
          </p:cNvPr>
          <p:cNvSpPr>
            <a:spLocks noGrp="1"/>
          </p:cNvSpPr>
          <p:nvPr>
            <p:ph type="title"/>
          </p:nvPr>
        </p:nvSpPr>
        <p:spPr/>
        <p:txBody>
          <a:bodyPr>
            <a:normAutofit/>
          </a:bodyPr>
          <a:lstStyle/>
          <a:p>
            <a:r>
              <a:rPr lang="en-US" sz="2800" dirty="0"/>
              <a:t>7- Conclusion</a:t>
            </a:r>
            <a:endParaRPr lang="en-GB" sz="2800" dirty="0"/>
          </a:p>
        </p:txBody>
      </p:sp>
      <p:sp>
        <p:nvSpPr>
          <p:cNvPr id="4" name="Date Placeholder 3">
            <a:extLst>
              <a:ext uri="{FF2B5EF4-FFF2-40B4-BE49-F238E27FC236}">
                <a16:creationId xmlns:a16="http://schemas.microsoft.com/office/drawing/2014/main" id="{298BAB1F-C06A-410B-B1A5-2D5DAAD53F8F}"/>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3152961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Down Arrow 83">
            <a:extLst>
              <a:ext uri="{FF2B5EF4-FFF2-40B4-BE49-F238E27FC236}">
                <a16:creationId xmlns:a16="http://schemas.microsoft.com/office/drawing/2014/main" id="{F5FA8EB9-7A97-4646-BB0E-D9C95BE87CB6}"/>
              </a:ext>
            </a:extLst>
          </p:cNvPr>
          <p:cNvSpPr/>
          <p:nvPr/>
        </p:nvSpPr>
        <p:spPr>
          <a:xfrm rot="16951028">
            <a:off x="1715930" y="3304498"/>
            <a:ext cx="169904" cy="336777"/>
          </a:xfrm>
          <a:prstGeom prst="downArrow">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254061"/>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84505CEE-7A94-4194-8B0D-6B57560A0FB9}"/>
              </a:ext>
            </a:extLst>
          </p:cNvPr>
          <p:cNvPicPr>
            <a:picLocks noChangeAspect="1"/>
          </p:cNvPicPr>
          <p:nvPr/>
        </p:nvPicPr>
        <p:blipFill>
          <a:blip r:embed="rId2"/>
          <a:stretch>
            <a:fillRect/>
          </a:stretch>
        </p:blipFill>
        <p:spPr>
          <a:xfrm>
            <a:off x="8274050" y="791129"/>
            <a:ext cx="3634776" cy="3613205"/>
          </a:xfrm>
          <a:prstGeom prst="rect">
            <a:avLst/>
          </a:prstGeom>
        </p:spPr>
      </p:pic>
      <p:sp>
        <p:nvSpPr>
          <p:cNvPr id="3" name="Title 2"/>
          <p:cNvSpPr>
            <a:spLocks noGrp="1"/>
          </p:cNvSpPr>
          <p:nvPr>
            <p:ph type="title"/>
          </p:nvPr>
        </p:nvSpPr>
        <p:spPr>
          <a:xfrm>
            <a:off x="138335" y="-37780"/>
            <a:ext cx="11881320" cy="648880"/>
          </a:xfrm>
        </p:spPr>
        <p:txBody>
          <a:bodyPr>
            <a:noAutofit/>
          </a:bodyPr>
          <a:lstStyle/>
          <a:p>
            <a:r>
              <a:rPr lang="en-US" sz="2400" dirty="0"/>
              <a:t>1- Muon </a:t>
            </a:r>
            <a:br>
              <a:rPr lang="en-US" sz="2400" dirty="0"/>
            </a:br>
            <a:r>
              <a:rPr lang="en-US" sz="2400" dirty="0"/>
              <a:t>BI Project and Mezzanine Cards Replacement</a:t>
            </a:r>
            <a:endParaRPr lang="en-GB" sz="2400" dirty="0"/>
          </a:p>
        </p:txBody>
      </p:sp>
      <p:sp>
        <p:nvSpPr>
          <p:cNvPr id="25" name="TextBox 24"/>
          <p:cNvSpPr txBox="1"/>
          <p:nvPr/>
        </p:nvSpPr>
        <p:spPr>
          <a:xfrm>
            <a:off x="2002986" y="2722142"/>
            <a:ext cx="49747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54061"/>
                </a:solidFill>
                <a:effectLst/>
                <a:uLnTx/>
                <a:uFillTx/>
                <a:latin typeface="Calibri"/>
                <a:ea typeface="+mn-ea"/>
                <a:cs typeface="+mn-cs"/>
              </a:rPr>
              <a:t>Installation of a new layer of RPC </a:t>
            </a:r>
            <a:r>
              <a:rPr kumimoji="0" lang="en-GB" sz="1600" b="0" i="0" u="none" strike="noStrike" kern="1200" cap="none" spc="0" normalizeH="0" baseline="0" noProof="0" dirty="0">
                <a:ln>
                  <a:noFill/>
                </a:ln>
                <a:solidFill>
                  <a:srgbClr val="254061"/>
                </a:solidFill>
                <a:effectLst/>
                <a:uLnTx/>
                <a:uFillTx/>
                <a:latin typeface="Calibri"/>
                <a:ea typeface="+mn-ea"/>
                <a:cs typeface="+mn-cs"/>
              </a:rPr>
              <a:t>trigger chambers in the Barrel Inner muon layer ( BIS, BIL, BIM, BIR)</a:t>
            </a:r>
          </a:p>
        </p:txBody>
      </p:sp>
      <p:sp>
        <p:nvSpPr>
          <p:cNvPr id="84" name="Down Arrow 83"/>
          <p:cNvSpPr/>
          <p:nvPr/>
        </p:nvSpPr>
        <p:spPr>
          <a:xfrm rot="4648972" flipV="1">
            <a:off x="1715308" y="2950526"/>
            <a:ext cx="169904" cy="336777"/>
          </a:xfrm>
          <a:prstGeom prst="downArrow">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254061"/>
              </a:solidFill>
              <a:effectLst/>
              <a:uLnTx/>
              <a:uFillTx/>
              <a:latin typeface="Calibri" panose="020F0502020204030204"/>
              <a:ea typeface="+mn-ea"/>
              <a:cs typeface="+mn-cs"/>
            </a:endParaRPr>
          </a:p>
        </p:txBody>
      </p:sp>
      <p:sp>
        <p:nvSpPr>
          <p:cNvPr id="85" name="TextBox 84"/>
          <p:cNvSpPr txBox="1"/>
          <p:nvPr/>
        </p:nvSpPr>
        <p:spPr>
          <a:xfrm>
            <a:off x="247586" y="3115802"/>
            <a:ext cx="1394653" cy="3693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defPPr>
              <a:defRPr lang="en-US"/>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254061"/>
                </a:solidFill>
                <a:effectLst/>
                <a:uLnTx/>
                <a:uFillTx/>
                <a:latin typeface="Calibri"/>
              </a:defRPr>
            </a:lvl1pPr>
          </a:lstStyle>
          <a:p>
            <a:r>
              <a:rPr lang="en-GB" dirty="0"/>
              <a:t>Plans for LS3</a:t>
            </a:r>
          </a:p>
        </p:txBody>
      </p:sp>
      <p:sp>
        <p:nvSpPr>
          <p:cNvPr id="30" name="TextBox 29">
            <a:extLst>
              <a:ext uri="{FF2B5EF4-FFF2-40B4-BE49-F238E27FC236}">
                <a16:creationId xmlns:a16="http://schemas.microsoft.com/office/drawing/2014/main" id="{2B40B4F7-318D-4AD4-997F-F907A3AB74FC}"/>
              </a:ext>
            </a:extLst>
          </p:cNvPr>
          <p:cNvSpPr txBox="1"/>
          <p:nvPr/>
        </p:nvSpPr>
        <p:spPr>
          <a:xfrm>
            <a:off x="9437108" y="2316294"/>
            <a:ext cx="415142" cy="276999"/>
          </a:xfrm>
          <a:prstGeom prst="rect">
            <a:avLst/>
          </a:prstGeom>
          <a:ln w="19050">
            <a:solidFill>
              <a:schemeClr val="accent6"/>
            </a:solid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cap="none" spc="0" normalizeH="0" baseline="0">
                <a:ln>
                  <a:noFill/>
                </a:ln>
                <a:solidFill>
                  <a:srgbClr val="254061"/>
                </a:solidFill>
                <a:effectLst/>
                <a:uLnTx/>
                <a:uFillTx/>
                <a:latin typeface="Calibri"/>
              </a:defRPr>
            </a:lvl1pPr>
          </a:lstStyle>
          <a:p>
            <a:r>
              <a:rPr lang="en-GB" dirty="0"/>
              <a:t>BIS</a:t>
            </a:r>
          </a:p>
        </p:txBody>
      </p:sp>
      <p:cxnSp>
        <p:nvCxnSpPr>
          <p:cNvPr id="31" name="Straight Arrow Connector 30">
            <a:extLst>
              <a:ext uri="{FF2B5EF4-FFF2-40B4-BE49-F238E27FC236}">
                <a16:creationId xmlns:a16="http://schemas.microsoft.com/office/drawing/2014/main" id="{284E4E41-395D-458A-B00C-963A82DDBD61}"/>
              </a:ext>
            </a:extLst>
          </p:cNvPr>
          <p:cNvCxnSpPr>
            <a:cxnSpLocks/>
            <a:stCxn id="30" idx="1"/>
          </p:cNvCxnSpPr>
          <p:nvPr/>
        </p:nvCxnSpPr>
        <p:spPr>
          <a:xfrm flipH="1" flipV="1">
            <a:off x="8766048" y="2241781"/>
            <a:ext cx="671060" cy="2130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730AC2E-77CA-48E9-A926-8ADD77B1CC6D}"/>
              </a:ext>
            </a:extLst>
          </p:cNvPr>
          <p:cNvSpPr txBox="1"/>
          <p:nvPr/>
        </p:nvSpPr>
        <p:spPr>
          <a:xfrm>
            <a:off x="10091438" y="1970247"/>
            <a:ext cx="415143" cy="276999"/>
          </a:xfrm>
          <a:prstGeom prst="rect">
            <a:avLst/>
          </a:prstGeom>
          <a:ln w="19050">
            <a:solidFill>
              <a:schemeClr val="accent6"/>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254061"/>
                </a:solidFill>
                <a:effectLst/>
                <a:uLnTx/>
                <a:uFillTx/>
                <a:latin typeface="Calibri"/>
                <a:ea typeface="+mn-ea"/>
                <a:cs typeface="+mn-cs"/>
              </a:rPr>
              <a:t>BIL</a:t>
            </a:r>
          </a:p>
        </p:txBody>
      </p:sp>
      <p:cxnSp>
        <p:nvCxnSpPr>
          <p:cNvPr id="33" name="Straight Arrow Connector 32">
            <a:extLst>
              <a:ext uri="{FF2B5EF4-FFF2-40B4-BE49-F238E27FC236}">
                <a16:creationId xmlns:a16="http://schemas.microsoft.com/office/drawing/2014/main" id="{B154AB79-DC2C-4324-B08B-5C50FB5B5502}"/>
              </a:ext>
            </a:extLst>
          </p:cNvPr>
          <p:cNvCxnSpPr>
            <a:cxnSpLocks/>
          </p:cNvCxnSpPr>
          <p:nvPr/>
        </p:nvCxnSpPr>
        <p:spPr>
          <a:xfrm flipV="1">
            <a:off x="10506581" y="1408513"/>
            <a:ext cx="719436" cy="56173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C7FC736-F13E-4E58-9A97-DB1BCE9CDF85}"/>
              </a:ext>
            </a:extLst>
          </p:cNvPr>
          <p:cNvSpPr txBox="1"/>
          <p:nvPr/>
        </p:nvSpPr>
        <p:spPr>
          <a:xfrm>
            <a:off x="106834" y="3819558"/>
            <a:ext cx="8092286" cy="95410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5111750" algn="l"/>
              </a:tabLst>
              <a:defRPr/>
            </a:pPr>
            <a:r>
              <a:rPr kumimoji="0" lang="en-US" sz="1400" b="1" i="0" u="none" strike="noStrike" kern="1200" cap="none" spc="0" normalizeH="0" baseline="0" noProof="0" dirty="0">
                <a:ln>
                  <a:noFill/>
                </a:ln>
                <a:solidFill>
                  <a:srgbClr val="254061"/>
                </a:solidFill>
                <a:effectLst/>
                <a:uLnTx/>
                <a:uFillTx/>
                <a:latin typeface="Calibri"/>
                <a:ea typeface="+mn-ea"/>
                <a:cs typeface="+mn-cs"/>
              </a:rPr>
              <a:t>Current BIS will be replaced </a:t>
            </a:r>
            <a:r>
              <a:rPr kumimoji="0" lang="en-US" sz="1400" b="0" i="0" u="none" strike="noStrike" kern="1200" cap="none" spc="0" normalizeH="0" baseline="0" noProof="0" dirty="0">
                <a:ln>
                  <a:noFill/>
                </a:ln>
                <a:solidFill>
                  <a:srgbClr val="254061"/>
                </a:solidFill>
                <a:effectLst/>
                <a:uLnTx/>
                <a:uFillTx/>
                <a:latin typeface="Calibri"/>
                <a:ea typeface="+mn-ea"/>
                <a:cs typeface="+mn-cs"/>
              </a:rPr>
              <a:t>by new chambers (sMDT + RPC)	</a:t>
            </a:r>
            <a:r>
              <a:rPr kumimoji="0" lang="en-US" sz="1400" b="1" i="0" u="none" strike="noStrike" kern="1200" cap="none" spc="0" normalizeH="0" baseline="0" noProof="0" dirty="0">
                <a:ln>
                  <a:noFill/>
                </a:ln>
                <a:solidFill>
                  <a:srgbClr val="254061"/>
                </a:solidFill>
                <a:effectLst/>
                <a:uLnTx/>
                <a:uFillTx/>
                <a:latin typeface="Calibri"/>
                <a:ea typeface="+mn-ea"/>
                <a:cs typeface="+mn-cs"/>
              </a:rPr>
              <a:t>- </a:t>
            </a:r>
            <a:r>
              <a:rPr kumimoji="0" lang="en-US" sz="1400" b="1" i="0" u="sng" strike="noStrike" kern="1200" cap="none" spc="0" normalizeH="0" baseline="0" noProof="0" dirty="0">
                <a:ln>
                  <a:noFill/>
                </a:ln>
                <a:solidFill>
                  <a:srgbClr val="254061"/>
                </a:solidFill>
                <a:effectLst/>
                <a:uLnTx/>
                <a:uFillTx/>
                <a:latin typeface="Calibri"/>
                <a:ea typeface="+mn-ea"/>
                <a:cs typeface="+mn-cs"/>
              </a:rPr>
              <a:t>112 chambers</a:t>
            </a:r>
            <a:r>
              <a:rPr kumimoji="0" lang="en-US" sz="1400" b="0" i="0" u="none" strike="noStrike" kern="1200" cap="none" spc="0" normalizeH="0" baseline="0" noProof="0" dirty="0">
                <a:ln>
                  <a:noFill/>
                </a:ln>
                <a:solidFill>
                  <a:srgbClr val="254061"/>
                </a:solidFill>
                <a:effectLst/>
                <a:uLnTx/>
                <a:uFillTx/>
                <a:latin typeface="Calibri"/>
                <a:ea typeface="+mn-ea"/>
                <a:cs typeface="+mn-cs"/>
              </a:rPr>
              <a:t> to be replaced</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54061"/>
                </a:solidFill>
                <a:effectLst/>
                <a:uLnTx/>
                <a:uFillTx/>
                <a:latin typeface="Calibri"/>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5111750" algn="l"/>
              </a:tabLst>
              <a:defRPr/>
            </a:pPr>
            <a:r>
              <a:rPr kumimoji="0" lang="en-US" sz="1400" b="1" i="0" u="none" strike="noStrike" kern="1200" cap="none" spc="0" normalizeH="0" baseline="0" noProof="0" dirty="0">
                <a:ln>
                  <a:noFill/>
                </a:ln>
                <a:solidFill>
                  <a:srgbClr val="254061"/>
                </a:solidFill>
                <a:effectLst/>
                <a:uLnTx/>
                <a:uFillTx/>
                <a:latin typeface="Calibri"/>
                <a:ea typeface="+mn-ea"/>
                <a:cs typeface="+mn-cs"/>
              </a:rPr>
              <a:t>New BIL RPC will be installed </a:t>
            </a:r>
            <a:r>
              <a:rPr kumimoji="0" lang="en-US" sz="1400" b="0" i="0" u="none" strike="noStrike" kern="1200" cap="none" spc="0" normalizeH="0" baseline="0" noProof="0" dirty="0">
                <a:ln>
                  <a:noFill/>
                </a:ln>
                <a:solidFill>
                  <a:srgbClr val="254061"/>
                </a:solidFill>
                <a:effectLst/>
                <a:uLnTx/>
                <a:uFillTx/>
                <a:latin typeface="Calibri"/>
                <a:ea typeface="+mn-ea"/>
                <a:cs typeface="+mn-cs"/>
              </a:rPr>
              <a:t>on top of existing BIL MDT	</a:t>
            </a:r>
            <a:r>
              <a:rPr kumimoji="0" lang="en-US" sz="1400" b="1" i="0" u="none" strike="noStrike" kern="1200" cap="none" spc="0" normalizeH="0" baseline="0" noProof="0" dirty="0">
                <a:ln>
                  <a:noFill/>
                </a:ln>
                <a:solidFill>
                  <a:srgbClr val="254061"/>
                </a:solidFill>
                <a:effectLst/>
                <a:uLnTx/>
                <a:uFillTx/>
                <a:latin typeface="Calibri"/>
                <a:ea typeface="+mn-ea"/>
                <a:cs typeface="+mn-cs"/>
              </a:rPr>
              <a:t>- </a:t>
            </a:r>
            <a:r>
              <a:rPr kumimoji="0" lang="en-US" sz="1400" b="1" i="0" u="sng" strike="noStrike" kern="1200" cap="none" spc="0" normalizeH="0" baseline="0" noProof="0" dirty="0">
                <a:ln>
                  <a:noFill/>
                </a:ln>
                <a:solidFill>
                  <a:srgbClr val="254061"/>
                </a:solidFill>
                <a:effectLst/>
                <a:uLnTx/>
                <a:uFillTx/>
                <a:latin typeface="Calibri"/>
                <a:ea typeface="+mn-ea"/>
                <a:cs typeface="+mn-cs"/>
              </a:rPr>
              <a:t>≈180 new chambers </a:t>
            </a:r>
            <a:r>
              <a:rPr kumimoji="0" lang="en-US" sz="1400" b="0" i="0" u="none" strike="noStrike" kern="1200" cap="none" spc="0" normalizeH="0" baseline="0" noProof="0" dirty="0">
                <a:ln>
                  <a:noFill/>
                </a:ln>
                <a:solidFill>
                  <a:srgbClr val="254061"/>
                </a:solidFill>
                <a:effectLst/>
                <a:uLnTx/>
                <a:uFillTx/>
                <a:latin typeface="Calibri"/>
                <a:ea typeface="+mn-ea"/>
                <a:cs typeface="+mn-cs"/>
              </a:rPr>
              <a:t>to be installed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5111750" algn="l"/>
              </a:tabLst>
              <a:defRPr/>
            </a:pPr>
            <a:endParaRPr lang="en-US" sz="1400" dirty="0">
              <a:solidFill>
                <a:srgbClr val="254061"/>
              </a:solidFill>
              <a:latin typeface="Calibri"/>
            </a:endParaRPr>
          </a:p>
        </p:txBody>
      </p:sp>
      <p:sp>
        <p:nvSpPr>
          <p:cNvPr id="43" name="TextBox 42">
            <a:extLst>
              <a:ext uri="{FF2B5EF4-FFF2-40B4-BE49-F238E27FC236}">
                <a16:creationId xmlns:a16="http://schemas.microsoft.com/office/drawing/2014/main" id="{65D07B98-3CB3-4601-BC9A-5C374600A145}"/>
              </a:ext>
            </a:extLst>
          </p:cNvPr>
          <p:cNvSpPr txBox="1"/>
          <p:nvPr/>
        </p:nvSpPr>
        <p:spPr>
          <a:xfrm>
            <a:off x="139231" y="2086232"/>
            <a:ext cx="8059889" cy="30777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4754563" algn="l"/>
              </a:tabLst>
              <a:defRPr/>
            </a:pPr>
            <a:r>
              <a:rPr kumimoji="0" lang="en-US" sz="1400" b="0" i="0" u="none" strike="noStrike" kern="1200" cap="none" spc="0" normalizeH="0" baseline="0" noProof="0" dirty="0">
                <a:ln>
                  <a:noFill/>
                </a:ln>
                <a:solidFill>
                  <a:srgbClr val="254061"/>
                </a:solidFill>
                <a:effectLst/>
                <a:uLnTx/>
                <a:uFillTx/>
                <a:latin typeface="Calibri"/>
                <a:ea typeface="+mn-ea"/>
                <a:cs typeface="+mn-cs"/>
              </a:rPr>
              <a:t>BIS78 replaced the old BIS7 and BIS8	- </a:t>
            </a:r>
            <a:r>
              <a:rPr kumimoji="0" lang="en-US" sz="1400" b="1" i="0" u="sng" strike="noStrike" kern="1200" cap="none" spc="0" normalizeH="0" baseline="0" noProof="0" dirty="0">
                <a:ln>
                  <a:noFill/>
                </a:ln>
                <a:solidFill>
                  <a:srgbClr val="254061"/>
                </a:solidFill>
                <a:effectLst/>
                <a:uLnTx/>
                <a:uFillTx/>
                <a:latin typeface="Calibri"/>
                <a:ea typeface="+mn-ea"/>
                <a:cs typeface="+mn-cs"/>
              </a:rPr>
              <a:t>8 chambers</a:t>
            </a:r>
            <a:r>
              <a:rPr kumimoji="0" lang="en-US" sz="1400" b="0" i="0" u="none" strike="noStrike" kern="1200" cap="none" spc="0" normalizeH="0" baseline="0" noProof="0" dirty="0">
                <a:ln>
                  <a:noFill/>
                </a:ln>
                <a:solidFill>
                  <a:srgbClr val="254061"/>
                </a:solidFill>
                <a:effectLst/>
                <a:uLnTx/>
                <a:uFillTx/>
                <a:latin typeface="Calibri"/>
                <a:ea typeface="+mn-ea"/>
                <a:cs typeface="+mn-cs"/>
              </a:rPr>
              <a:t> </a:t>
            </a:r>
            <a:r>
              <a:rPr lang="en-US" sz="1400" dirty="0">
                <a:solidFill>
                  <a:srgbClr val="254061"/>
                </a:solidFill>
                <a:latin typeface="Calibri"/>
              </a:rPr>
              <a:t>have been</a:t>
            </a:r>
            <a:r>
              <a:rPr kumimoji="0" lang="en-US" sz="1400" b="0" i="0" u="none" strike="noStrike" kern="1200" cap="none" spc="0" normalizeH="0" baseline="0" noProof="0" dirty="0">
                <a:ln>
                  <a:noFill/>
                </a:ln>
                <a:solidFill>
                  <a:srgbClr val="254061"/>
                </a:solidFill>
                <a:effectLst/>
                <a:uLnTx/>
                <a:uFillTx/>
                <a:latin typeface="Calibri"/>
                <a:ea typeface="+mn-ea"/>
                <a:cs typeface="+mn-cs"/>
              </a:rPr>
              <a:t> installed on Side A</a:t>
            </a:r>
            <a:endParaRPr kumimoji="0" lang="en-GB" sz="1400" b="0" i="0" u="none" strike="noStrike" kern="1200" cap="none" spc="0" normalizeH="0" baseline="0" noProof="0" dirty="0">
              <a:ln>
                <a:noFill/>
              </a:ln>
              <a:solidFill>
                <a:srgbClr val="254061"/>
              </a:solidFill>
              <a:effectLst/>
              <a:uLnTx/>
              <a:uFillTx/>
              <a:latin typeface="Calibri"/>
              <a:ea typeface="+mn-ea"/>
              <a:cs typeface="+mn-cs"/>
            </a:endParaRPr>
          </a:p>
        </p:txBody>
      </p:sp>
      <p:sp>
        <p:nvSpPr>
          <p:cNvPr id="45" name="TextBox 44">
            <a:extLst>
              <a:ext uri="{FF2B5EF4-FFF2-40B4-BE49-F238E27FC236}">
                <a16:creationId xmlns:a16="http://schemas.microsoft.com/office/drawing/2014/main" id="{2DFAE950-AF4E-4BF0-BF30-0C7FCC8F0295}"/>
              </a:ext>
            </a:extLst>
          </p:cNvPr>
          <p:cNvSpPr txBox="1"/>
          <p:nvPr/>
        </p:nvSpPr>
        <p:spPr>
          <a:xfrm>
            <a:off x="2571121" y="1484784"/>
            <a:ext cx="549535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54061"/>
                </a:solidFill>
                <a:effectLst/>
                <a:uLnTx/>
                <a:uFillTx/>
                <a:latin typeface="Calibri"/>
                <a:ea typeface="+mn-ea"/>
                <a:cs typeface="+mn-cs"/>
              </a:rPr>
              <a:t>Installation of BIS78 as a Pilot Project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54061"/>
                </a:solidFill>
                <a:effectLst/>
                <a:uLnTx/>
                <a:uFillTx/>
                <a:latin typeface="Calibri"/>
                <a:ea typeface="+mn-ea"/>
                <a:cs typeface="+mn-cs"/>
              </a:rPr>
              <a:t>Replacement of the last 2 chambers of each small sector</a:t>
            </a:r>
          </a:p>
        </p:txBody>
      </p:sp>
      <p:sp>
        <p:nvSpPr>
          <p:cNvPr id="46" name="Down Arrow 83">
            <a:extLst>
              <a:ext uri="{FF2B5EF4-FFF2-40B4-BE49-F238E27FC236}">
                <a16:creationId xmlns:a16="http://schemas.microsoft.com/office/drawing/2014/main" id="{BCAC8224-443A-4179-8DBD-1B0CB38680C2}"/>
              </a:ext>
            </a:extLst>
          </p:cNvPr>
          <p:cNvSpPr/>
          <p:nvPr/>
        </p:nvSpPr>
        <p:spPr>
          <a:xfrm rot="5400000" flipV="1">
            <a:off x="2112804" y="1607175"/>
            <a:ext cx="169904" cy="336777"/>
          </a:xfrm>
          <a:prstGeom prst="downArrow">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254061"/>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5D992E6A-CE84-4577-85BF-F812737DD974}"/>
              </a:ext>
            </a:extLst>
          </p:cNvPr>
          <p:cNvSpPr txBox="1"/>
          <p:nvPr/>
        </p:nvSpPr>
        <p:spPr>
          <a:xfrm>
            <a:off x="138335" y="1596937"/>
            <a:ext cx="1884395" cy="3693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4061"/>
                </a:solidFill>
                <a:effectLst/>
                <a:uLnTx/>
                <a:uFillTx/>
                <a:latin typeface="Calibri"/>
                <a:ea typeface="+mn-ea"/>
                <a:cs typeface="+mn-cs"/>
              </a:rPr>
              <a:t>Work done in LS2</a:t>
            </a:r>
          </a:p>
        </p:txBody>
      </p:sp>
      <p:sp>
        <p:nvSpPr>
          <p:cNvPr id="20" name="TextBox 19">
            <a:extLst>
              <a:ext uri="{FF2B5EF4-FFF2-40B4-BE49-F238E27FC236}">
                <a16:creationId xmlns:a16="http://schemas.microsoft.com/office/drawing/2014/main" id="{010C7F56-6E98-4389-B56A-50A88BF8C862}"/>
              </a:ext>
            </a:extLst>
          </p:cNvPr>
          <p:cNvSpPr txBox="1"/>
          <p:nvPr/>
        </p:nvSpPr>
        <p:spPr>
          <a:xfrm>
            <a:off x="9571527" y="2883078"/>
            <a:ext cx="726194" cy="276999"/>
          </a:xfrm>
          <a:prstGeom prst="rect">
            <a:avLst/>
          </a:prstGeom>
          <a:ln w="19050">
            <a:solidFill>
              <a:schemeClr val="accent6"/>
            </a:solid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cap="none" spc="0" normalizeH="0" baseline="0">
                <a:ln>
                  <a:noFill/>
                </a:ln>
                <a:solidFill>
                  <a:srgbClr val="254061"/>
                </a:solidFill>
                <a:effectLst/>
                <a:uLnTx/>
                <a:uFillTx/>
                <a:latin typeface="Calibri"/>
              </a:defRPr>
            </a:lvl1pPr>
          </a:lstStyle>
          <a:p>
            <a:r>
              <a:rPr lang="en-GB" dirty="0"/>
              <a:t>BIM/BIR</a:t>
            </a:r>
          </a:p>
        </p:txBody>
      </p:sp>
      <p:cxnSp>
        <p:nvCxnSpPr>
          <p:cNvPr id="24" name="Straight Arrow Connector 23">
            <a:extLst>
              <a:ext uri="{FF2B5EF4-FFF2-40B4-BE49-F238E27FC236}">
                <a16:creationId xmlns:a16="http://schemas.microsoft.com/office/drawing/2014/main" id="{C32D83C4-EB00-40EB-AE05-F3AC56FB0E89}"/>
              </a:ext>
            </a:extLst>
          </p:cNvPr>
          <p:cNvCxnSpPr>
            <a:cxnSpLocks/>
          </p:cNvCxnSpPr>
          <p:nvPr/>
        </p:nvCxnSpPr>
        <p:spPr>
          <a:xfrm flipH="1">
            <a:off x="8705850" y="3021577"/>
            <a:ext cx="865677" cy="68178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40BBA8C-D47E-402F-B5AB-03EF38286AE7}"/>
              </a:ext>
            </a:extLst>
          </p:cNvPr>
          <p:cNvSpPr txBox="1"/>
          <p:nvPr/>
        </p:nvSpPr>
        <p:spPr>
          <a:xfrm>
            <a:off x="1986847" y="3361462"/>
            <a:ext cx="764371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54061"/>
                </a:solidFill>
                <a:effectLst/>
                <a:uLnTx/>
                <a:uFillTx/>
                <a:latin typeface="Calibri"/>
                <a:ea typeface="+mn-ea"/>
                <a:cs typeface="+mn-cs"/>
              </a:rPr>
              <a:t>Replacement of mezzanine cards for all MDT chambers</a:t>
            </a:r>
            <a:endParaRPr kumimoji="0" lang="en-GB" sz="1600" i="0" u="none" strike="noStrike" kern="1200" cap="none" spc="0" normalizeH="0" baseline="0" noProof="0" dirty="0">
              <a:ln>
                <a:noFill/>
              </a:ln>
              <a:solidFill>
                <a:srgbClr val="254061"/>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F1C1AC2B-8931-4FBE-A65A-D1CE36B6C794}"/>
              </a:ext>
            </a:extLst>
          </p:cNvPr>
          <p:cNvPicPr>
            <a:picLocks noChangeAspect="1"/>
          </p:cNvPicPr>
          <p:nvPr/>
        </p:nvPicPr>
        <p:blipFill>
          <a:blip r:embed="rId3"/>
          <a:stretch>
            <a:fillRect/>
          </a:stretch>
        </p:blipFill>
        <p:spPr>
          <a:xfrm>
            <a:off x="7979723" y="4694119"/>
            <a:ext cx="3939982" cy="1989818"/>
          </a:xfrm>
          <a:prstGeom prst="rect">
            <a:avLst/>
          </a:prstGeom>
          <a:ln w="9525">
            <a:solidFill>
              <a:schemeClr val="tx1"/>
            </a:solidFill>
          </a:ln>
        </p:spPr>
      </p:pic>
      <p:pic>
        <p:nvPicPr>
          <p:cNvPr id="37" name="Picture 36">
            <a:extLst>
              <a:ext uri="{FF2B5EF4-FFF2-40B4-BE49-F238E27FC236}">
                <a16:creationId xmlns:a16="http://schemas.microsoft.com/office/drawing/2014/main" id="{9BC1A8AB-9012-4D4D-BD23-014F4A060D04}"/>
              </a:ext>
            </a:extLst>
          </p:cNvPr>
          <p:cNvPicPr>
            <a:picLocks noChangeAspect="1"/>
          </p:cNvPicPr>
          <p:nvPr/>
        </p:nvPicPr>
        <p:blipFill>
          <a:blip r:embed="rId4"/>
          <a:stretch>
            <a:fillRect/>
          </a:stretch>
        </p:blipFill>
        <p:spPr>
          <a:xfrm>
            <a:off x="3956619" y="4694119"/>
            <a:ext cx="3825186" cy="1989818"/>
          </a:xfrm>
          <a:prstGeom prst="rect">
            <a:avLst/>
          </a:prstGeom>
          <a:ln w="9525">
            <a:solidFill>
              <a:schemeClr val="tx1"/>
            </a:solidFill>
          </a:ln>
        </p:spPr>
      </p:pic>
      <p:sp>
        <p:nvSpPr>
          <p:cNvPr id="38" name="Rectangle 37">
            <a:extLst>
              <a:ext uri="{FF2B5EF4-FFF2-40B4-BE49-F238E27FC236}">
                <a16:creationId xmlns:a16="http://schemas.microsoft.com/office/drawing/2014/main" id="{23DB667E-E4B3-413E-ADA7-2A9F2ACF0EBB}"/>
              </a:ext>
            </a:extLst>
          </p:cNvPr>
          <p:cNvSpPr/>
          <p:nvPr/>
        </p:nvSpPr>
        <p:spPr>
          <a:xfrm>
            <a:off x="5772630" y="6665216"/>
            <a:ext cx="4414185" cy="261610"/>
          </a:xfrm>
          <a:prstGeom prst="rect">
            <a:avLst/>
          </a:prstGeom>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050" b="0" i="0" u="none" strike="noStrike" kern="1200" cap="none" spc="0" normalizeH="0" baseline="0" noProof="0" dirty="0">
                <a:ln>
                  <a:noFill/>
                </a:ln>
                <a:solidFill>
                  <a:srgbClr val="4F81BD">
                    <a:lumMod val="50000"/>
                  </a:srgbClr>
                </a:solidFill>
                <a:effectLst/>
                <a:uLnTx/>
                <a:uFillTx/>
                <a:latin typeface="Calibri"/>
                <a:ea typeface="+mn-ea"/>
                <a:cs typeface="+mn-cs"/>
              </a:rPr>
              <a:t>Access maps of Sector 9 as an example – Before and after designing access</a:t>
            </a:r>
            <a:endParaRPr lang="en-US" sz="1000" dirty="0">
              <a:solidFill>
                <a:srgbClr val="4F81BD">
                  <a:lumMod val="50000"/>
                </a:srgbClr>
              </a:solidFill>
              <a:latin typeface="Calibri"/>
            </a:endParaRPr>
          </a:p>
        </p:txBody>
      </p:sp>
      <p:sp>
        <p:nvSpPr>
          <p:cNvPr id="4" name="Date Placeholder 3">
            <a:extLst>
              <a:ext uri="{FF2B5EF4-FFF2-40B4-BE49-F238E27FC236}">
                <a16:creationId xmlns:a16="http://schemas.microsoft.com/office/drawing/2014/main" id="{D9E5BE93-7221-4FC6-A33B-E4D89A2E55AF}"/>
              </a:ext>
            </a:extLst>
          </p:cNvPr>
          <p:cNvSpPr>
            <a:spLocks noGrp="1"/>
          </p:cNvSpPr>
          <p:nvPr>
            <p:ph type="dt" sz="half" idx="10"/>
          </p:nvPr>
        </p:nvSpPr>
        <p:spPr/>
        <p:txBody>
          <a:bodyPr/>
          <a:lstStyle/>
          <a:p>
            <a:r>
              <a:rPr lang="en-US"/>
              <a:t>2022-05-24</a:t>
            </a:r>
            <a:endParaRPr lang="en-GB"/>
          </a:p>
        </p:txBody>
      </p:sp>
      <p:sp>
        <p:nvSpPr>
          <p:cNvPr id="6" name="TextBox 5">
            <a:extLst>
              <a:ext uri="{FF2B5EF4-FFF2-40B4-BE49-F238E27FC236}">
                <a16:creationId xmlns:a16="http://schemas.microsoft.com/office/drawing/2014/main" id="{39084538-52E0-4048-9C73-F02D5381C18F}"/>
              </a:ext>
            </a:extLst>
          </p:cNvPr>
          <p:cNvSpPr txBox="1"/>
          <p:nvPr/>
        </p:nvSpPr>
        <p:spPr>
          <a:xfrm>
            <a:off x="138335" y="4869160"/>
            <a:ext cx="3825185" cy="1569660"/>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5111750" algn="l"/>
              </a:tabLst>
              <a:defRPr/>
            </a:pPr>
            <a:r>
              <a:rPr kumimoji="0" lang="en-US" sz="1600" b="0" i="0" u="none" strike="noStrike" kern="1200" cap="none" spc="0" normalizeH="0" baseline="0" noProof="0" dirty="0">
                <a:ln>
                  <a:noFill/>
                </a:ln>
                <a:solidFill>
                  <a:srgbClr val="254061"/>
                </a:solidFill>
                <a:effectLst/>
                <a:uLnTx/>
                <a:uFillTx/>
                <a:latin typeface="Calibri"/>
                <a:ea typeface="+mn-ea"/>
                <a:cs typeface="+mn-cs"/>
              </a:rPr>
              <a:t>Mezzanine cards of all MDT chambers will have to be replaced </a:t>
            </a:r>
            <a:r>
              <a:rPr kumimoji="0" lang="en-GB" sz="1600" i="0" u="none" strike="noStrike" kern="1200" cap="none" spc="0" normalizeH="0" baseline="0" noProof="0" dirty="0">
                <a:ln>
                  <a:noFill/>
                </a:ln>
                <a:solidFill>
                  <a:srgbClr val="254061"/>
                </a:solidFill>
                <a:effectLst/>
                <a:uLnTx/>
                <a:uFillTx/>
                <a:latin typeface="Calibri"/>
                <a:ea typeface="+mn-ea"/>
                <a:cs typeface="+mn-cs"/>
              </a:rPr>
              <a:t>(BI-BM-BO-EI-EE-EM-EO).</a:t>
            </a:r>
            <a:br>
              <a:rPr kumimoji="0" lang="en-GB" sz="1600" i="0" u="none" strike="noStrike" kern="1200" cap="none" spc="0" normalizeH="0" baseline="0" noProof="0" dirty="0">
                <a:ln>
                  <a:noFill/>
                </a:ln>
                <a:solidFill>
                  <a:srgbClr val="254061"/>
                </a:solidFill>
                <a:effectLst/>
                <a:uLnTx/>
                <a:uFillTx/>
                <a:latin typeface="Calibri"/>
                <a:ea typeface="+mn-ea"/>
                <a:cs typeface="+mn-cs"/>
              </a:rPr>
            </a:br>
            <a:r>
              <a:rPr kumimoji="0" lang="en-GB" sz="1600" i="0" u="none" strike="noStrike" kern="1200" cap="none" spc="0" normalizeH="0" baseline="0" noProof="0" dirty="0">
                <a:ln>
                  <a:noFill/>
                </a:ln>
                <a:solidFill>
                  <a:srgbClr val="254061"/>
                </a:solidFill>
                <a:effectLst/>
                <a:uLnTx/>
                <a:uFillTx/>
                <a:latin typeface="Calibri"/>
                <a:ea typeface="+mn-ea"/>
                <a:cs typeface="+mn-cs"/>
              </a:rPr>
              <a:t>Many chambers are currently not reachable</a:t>
            </a:r>
            <a:r>
              <a:rPr lang="en-GB" sz="1600" dirty="0">
                <a:solidFill>
                  <a:srgbClr val="254061"/>
                </a:solidFill>
                <a:latin typeface="Calibri"/>
              </a:rPr>
              <a:t>: study to provide access to all of them</a:t>
            </a:r>
            <a:endParaRPr kumimoji="0" lang="en-US" sz="1600" b="0" i="0" u="none" strike="noStrike" kern="1200" cap="none" spc="0" normalizeH="0" baseline="0" noProof="0" dirty="0">
              <a:ln>
                <a:noFill/>
              </a:ln>
              <a:solidFill>
                <a:srgbClr val="254061"/>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4FF95DA3-F768-44B6-B14D-B0130A8126BF}"/>
              </a:ext>
            </a:extLst>
          </p:cNvPr>
          <p:cNvSpPr/>
          <p:nvPr/>
        </p:nvSpPr>
        <p:spPr>
          <a:xfrm>
            <a:off x="9140733" y="95305"/>
            <a:ext cx="1944216" cy="383711"/>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Courtesy of Lorenzo &amp; Tatiana</a:t>
            </a:r>
            <a:endParaRPr lang="en-GB" sz="1400" dirty="0"/>
          </a:p>
        </p:txBody>
      </p:sp>
    </p:spTree>
    <p:extLst>
      <p:ext uri="{BB962C8B-B14F-4D97-AF65-F5344CB8AC3E}">
        <p14:creationId xmlns:p14="http://schemas.microsoft.com/office/powerpoint/2010/main" val="1942519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918078-80C1-4CF8-80E1-E550FD0A09E1}"/>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03E52811-90CF-4BE6-B84B-59C821EE48A0}"/>
              </a:ext>
            </a:extLst>
          </p:cNvPr>
          <p:cNvSpPr>
            <a:spLocks noGrp="1"/>
          </p:cNvSpPr>
          <p:nvPr>
            <p:ph type="dt" sz="half" idx="2"/>
          </p:nvPr>
        </p:nvSpPr>
        <p:spPr/>
        <p:txBody>
          <a:bodyPr/>
          <a:lstStyle/>
          <a:p>
            <a:r>
              <a:rPr lang="en-US"/>
              <a:t>2022-05-24</a:t>
            </a:r>
            <a:endParaRPr lang="en-US" dirty="0"/>
          </a:p>
        </p:txBody>
      </p:sp>
      <p:pic>
        <p:nvPicPr>
          <p:cNvPr id="7" name="Picture 6">
            <a:extLst>
              <a:ext uri="{FF2B5EF4-FFF2-40B4-BE49-F238E27FC236}">
                <a16:creationId xmlns:a16="http://schemas.microsoft.com/office/drawing/2014/main" id="{78D3423A-DAD5-4B8C-8C04-552E30F7B4D0}"/>
              </a:ext>
            </a:extLst>
          </p:cNvPr>
          <p:cNvPicPr>
            <a:picLocks noChangeAspect="1"/>
          </p:cNvPicPr>
          <p:nvPr/>
        </p:nvPicPr>
        <p:blipFill rotWithShape="1">
          <a:blip r:embed="rId2"/>
          <a:srcRect r="21554" b="4831"/>
          <a:stretch/>
        </p:blipFill>
        <p:spPr>
          <a:xfrm>
            <a:off x="4574582" y="4210081"/>
            <a:ext cx="2439388" cy="2053653"/>
          </a:xfrm>
          <a:prstGeom prst="rect">
            <a:avLst/>
          </a:prstGeom>
          <a:ln>
            <a:solidFill>
              <a:schemeClr val="tx1"/>
            </a:solidFill>
          </a:ln>
        </p:spPr>
      </p:pic>
      <p:pic>
        <p:nvPicPr>
          <p:cNvPr id="8" name="Picture 7">
            <a:extLst>
              <a:ext uri="{FF2B5EF4-FFF2-40B4-BE49-F238E27FC236}">
                <a16:creationId xmlns:a16="http://schemas.microsoft.com/office/drawing/2014/main" id="{82630264-FCBF-46BD-8361-A422ED715757}"/>
              </a:ext>
            </a:extLst>
          </p:cNvPr>
          <p:cNvPicPr>
            <a:picLocks noChangeAspect="1"/>
          </p:cNvPicPr>
          <p:nvPr/>
        </p:nvPicPr>
        <p:blipFill>
          <a:blip r:embed="rId3"/>
          <a:stretch>
            <a:fillRect/>
          </a:stretch>
        </p:blipFill>
        <p:spPr>
          <a:xfrm>
            <a:off x="7369921" y="3917251"/>
            <a:ext cx="4582688" cy="2576885"/>
          </a:xfrm>
          <a:prstGeom prst="rect">
            <a:avLst/>
          </a:prstGeom>
          <a:ln>
            <a:solidFill>
              <a:schemeClr val="tx1"/>
            </a:solidFill>
          </a:ln>
        </p:spPr>
      </p:pic>
      <p:pic>
        <p:nvPicPr>
          <p:cNvPr id="9" name="Picture 8">
            <a:extLst>
              <a:ext uri="{FF2B5EF4-FFF2-40B4-BE49-F238E27FC236}">
                <a16:creationId xmlns:a16="http://schemas.microsoft.com/office/drawing/2014/main" id="{B2B62DFA-B0F3-4715-8CEC-B409CE4252DF}"/>
              </a:ext>
            </a:extLst>
          </p:cNvPr>
          <p:cNvPicPr>
            <a:picLocks noChangeAspect="1"/>
          </p:cNvPicPr>
          <p:nvPr/>
        </p:nvPicPr>
        <p:blipFill>
          <a:blip r:embed="rId4"/>
          <a:stretch>
            <a:fillRect/>
          </a:stretch>
        </p:blipFill>
        <p:spPr>
          <a:xfrm>
            <a:off x="147588" y="3690682"/>
            <a:ext cx="3982277" cy="2814441"/>
          </a:xfrm>
          <a:prstGeom prst="rect">
            <a:avLst/>
          </a:prstGeom>
          <a:ln>
            <a:solidFill>
              <a:schemeClr val="tx1"/>
            </a:solidFill>
          </a:ln>
        </p:spPr>
      </p:pic>
      <p:pic>
        <p:nvPicPr>
          <p:cNvPr id="10" name="Picture 9" descr="A picture containing indoor, shelf, worktable, several&#10;&#10;Description automatically generated">
            <a:extLst>
              <a:ext uri="{FF2B5EF4-FFF2-40B4-BE49-F238E27FC236}">
                <a16:creationId xmlns:a16="http://schemas.microsoft.com/office/drawing/2014/main" id="{7B478DC4-2627-4979-A897-F320A403521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62" t="13962" r="132" b="16271"/>
          <a:stretch/>
        </p:blipFill>
        <p:spPr>
          <a:xfrm>
            <a:off x="7081207" y="821071"/>
            <a:ext cx="5014857" cy="2773680"/>
          </a:xfrm>
          <a:prstGeom prst="rect">
            <a:avLst/>
          </a:prstGeom>
        </p:spPr>
      </p:pic>
      <p:sp>
        <p:nvSpPr>
          <p:cNvPr id="11" name="TextBox 10">
            <a:extLst>
              <a:ext uri="{FF2B5EF4-FFF2-40B4-BE49-F238E27FC236}">
                <a16:creationId xmlns:a16="http://schemas.microsoft.com/office/drawing/2014/main" id="{C7295B2D-F407-42EA-B035-078A23AEB090}"/>
              </a:ext>
            </a:extLst>
          </p:cNvPr>
          <p:cNvSpPr txBox="1"/>
          <p:nvPr/>
        </p:nvSpPr>
        <p:spPr>
          <a:xfrm>
            <a:off x="7077827" y="3594751"/>
            <a:ext cx="5014857" cy="261610"/>
          </a:xfrm>
          <a:prstGeom prst="rect">
            <a:avLst/>
          </a:prstGeom>
          <a:noFill/>
        </p:spPr>
        <p:txBody>
          <a:bodyPr wrap="square" rtlCol="0">
            <a:spAutoFit/>
          </a:bodyPr>
          <a:lstStyle>
            <a:defPPr>
              <a:defRPr lang="en-US"/>
            </a:defPPr>
            <a:lvl1pPr algn="ctr">
              <a:defRPr sz="1100"/>
            </a:lvl1pPr>
          </a:lstStyle>
          <a:p>
            <a:r>
              <a:rPr lang="en-US" dirty="0"/>
              <a:t>BIS1 service routing test in BB5</a:t>
            </a:r>
          </a:p>
        </p:txBody>
      </p:sp>
      <p:sp>
        <p:nvSpPr>
          <p:cNvPr id="12" name="TextBox 11">
            <a:extLst>
              <a:ext uri="{FF2B5EF4-FFF2-40B4-BE49-F238E27FC236}">
                <a16:creationId xmlns:a16="http://schemas.microsoft.com/office/drawing/2014/main" id="{A21D0244-F490-4BEC-8D5A-E0F0A8396160}"/>
              </a:ext>
            </a:extLst>
          </p:cNvPr>
          <p:cNvSpPr txBox="1"/>
          <p:nvPr/>
        </p:nvSpPr>
        <p:spPr>
          <a:xfrm>
            <a:off x="4574582" y="6263734"/>
            <a:ext cx="2439388" cy="261610"/>
          </a:xfrm>
          <a:prstGeom prst="rect">
            <a:avLst/>
          </a:prstGeom>
          <a:noFill/>
        </p:spPr>
        <p:txBody>
          <a:bodyPr wrap="square" rtlCol="0">
            <a:spAutoFit/>
          </a:bodyPr>
          <a:lstStyle/>
          <a:p>
            <a:pPr algn="ctr"/>
            <a:r>
              <a:rPr lang="en-US" sz="1100" dirty="0"/>
              <a:t>BIL RPC: installation path and rails</a:t>
            </a:r>
          </a:p>
        </p:txBody>
      </p:sp>
      <p:sp>
        <p:nvSpPr>
          <p:cNvPr id="19" name="TextBox 18">
            <a:extLst>
              <a:ext uri="{FF2B5EF4-FFF2-40B4-BE49-F238E27FC236}">
                <a16:creationId xmlns:a16="http://schemas.microsoft.com/office/drawing/2014/main" id="{04507C6F-44DC-473F-8210-BAFB15440176}"/>
              </a:ext>
            </a:extLst>
          </p:cNvPr>
          <p:cNvSpPr txBox="1"/>
          <p:nvPr/>
        </p:nvSpPr>
        <p:spPr>
          <a:xfrm>
            <a:off x="147588" y="1074042"/>
            <a:ext cx="6800836" cy="2585323"/>
          </a:xfrm>
          <a:prstGeom prst="rect">
            <a:avLst/>
          </a:prstGeom>
          <a:noFill/>
        </p:spPr>
        <p:txBody>
          <a:bodyPr wrap="square" rtlCol="0">
            <a:spAutoFit/>
          </a:bodyPr>
          <a:lstStyle/>
          <a:p>
            <a:pPr marL="285750" indent="-285750">
              <a:buFont typeface="Wingdings" panose="05000000000000000000" pitchFamily="2" charset="2"/>
              <a:buChar char="Ø"/>
            </a:pPr>
            <a:r>
              <a:rPr lang="en-US" b="1" dirty="0"/>
              <a:t>BIS 1-6  </a:t>
            </a:r>
            <a:r>
              <a:rPr lang="en-US" sz="1600" dirty="0">
                <a:solidFill>
                  <a:srgbClr val="00B050"/>
                </a:solidFill>
                <a:latin typeface="Calibri" panose="020F0502020204030204"/>
              </a:rPr>
              <a:t> </a:t>
            </a:r>
            <a:r>
              <a:rPr kumimoji="0" lang="en-US" sz="1600" b="0" i="0" u="none" strike="noStrike" kern="1200" cap="none" spc="0" normalizeH="0" baseline="0" noProof="0" dirty="0">
                <a:ln>
                  <a:noFill/>
                </a:ln>
                <a:solidFill>
                  <a:srgbClr val="00B050"/>
                </a:solidFill>
                <a:effectLst/>
                <a:uLnTx/>
                <a:uFillTx/>
                <a:latin typeface="Calibri" panose="020F0502020204030204"/>
                <a:ea typeface="+mn-ea"/>
                <a:cs typeface="+mn-cs"/>
              </a:rPr>
              <a:t>(</a:t>
            </a:r>
            <a:r>
              <a:rPr lang="en-US" sz="1600" dirty="0">
                <a:solidFill>
                  <a:srgbClr val="00B050"/>
                </a:solidFill>
                <a:latin typeface="Calibri" panose="020F0502020204030204"/>
              </a:rPr>
              <a:t>Alexandre, Lorenzo, Tatiana) </a:t>
            </a:r>
          </a:p>
          <a:p>
            <a:pPr marL="285750" indent="-285750">
              <a:buFont typeface="Arial" panose="020B0604020202020204" pitchFamily="34" charset="0"/>
              <a:buChar char="•"/>
            </a:pPr>
            <a:r>
              <a:rPr lang="en-US" sz="1400" dirty="0"/>
              <a:t>Follow-up of BIS1-6 </a:t>
            </a:r>
            <a:r>
              <a:rPr lang="en-US" sz="1400" b="1" dirty="0"/>
              <a:t>design, tests, and FDR</a:t>
            </a:r>
            <a:endParaRPr lang="en-US" sz="1400" b="1" u="sng" dirty="0"/>
          </a:p>
          <a:p>
            <a:pPr marL="285750" indent="-285750">
              <a:buFont typeface="Arial" panose="020B0604020202020204" pitchFamily="34" charset="0"/>
              <a:buChar char="•"/>
            </a:pPr>
            <a:r>
              <a:rPr lang="en-GB" sz="1400" b="0" i="0" u="none" strike="noStrike" dirty="0">
                <a:solidFill>
                  <a:srgbClr val="000000"/>
                </a:solidFill>
                <a:effectLst/>
                <a:latin typeface="Calibri" panose="020F0502020204030204" pitchFamily="34" charset="0"/>
              </a:rPr>
              <a:t>Definition of </a:t>
            </a:r>
            <a:r>
              <a:rPr lang="en-GB" sz="1400" b="1" i="0" u="none" strike="noStrike" dirty="0">
                <a:solidFill>
                  <a:srgbClr val="000000"/>
                </a:solidFill>
                <a:effectLst/>
                <a:latin typeface="Calibri" panose="020F0502020204030204" pitchFamily="34" charset="0"/>
              </a:rPr>
              <a:t>installation toolings </a:t>
            </a:r>
            <a:r>
              <a:rPr lang="en-GB" sz="1400" b="0" i="0" u="none" strike="noStrike" dirty="0">
                <a:solidFill>
                  <a:srgbClr val="000000"/>
                </a:solidFill>
                <a:effectLst/>
                <a:latin typeface="Calibri" panose="020F0502020204030204" pitchFamily="34" charset="0"/>
              </a:rPr>
              <a:t>and </a:t>
            </a:r>
            <a:r>
              <a:rPr lang="en-GB" sz="1400" b="1" i="0" u="none" strike="noStrike" dirty="0">
                <a:solidFill>
                  <a:srgbClr val="000000"/>
                </a:solidFill>
                <a:effectLst/>
                <a:latin typeface="Calibri" panose="020F0502020204030204" pitchFamily="34" charset="0"/>
              </a:rPr>
              <a:t>support frames</a:t>
            </a:r>
            <a:r>
              <a:rPr lang="en-GB" sz="1400" b="0" i="0" u="none" strike="noStrike" dirty="0">
                <a:solidFill>
                  <a:srgbClr val="000000"/>
                </a:solidFill>
                <a:effectLst/>
                <a:latin typeface="Calibri" panose="020F0502020204030204" pitchFamily="34" charset="0"/>
              </a:rPr>
              <a:t>, rail junction in Z0, movement system, rail reinforcements </a:t>
            </a:r>
            <a:endParaRPr lang="en-US" sz="1400" dirty="0"/>
          </a:p>
          <a:p>
            <a:endParaRPr lang="en-US" sz="1400" dirty="0"/>
          </a:p>
          <a:p>
            <a:pPr marL="285750" indent="-285750">
              <a:buFont typeface="Wingdings" panose="05000000000000000000" pitchFamily="2" charset="2"/>
              <a:buChar char="Ø"/>
            </a:pPr>
            <a:r>
              <a:rPr lang="en-US" b="1" dirty="0"/>
              <a:t>BIL/BIM/BIR RPC   </a:t>
            </a:r>
            <a:r>
              <a:rPr lang="en-US" sz="1600" dirty="0">
                <a:solidFill>
                  <a:srgbClr val="00B050"/>
                </a:solidFill>
                <a:latin typeface="Calibri" panose="020F0502020204030204"/>
              </a:rPr>
              <a:t>(</a:t>
            </a:r>
            <a:r>
              <a:rPr lang="en-US" sz="1600" u="sng" dirty="0">
                <a:solidFill>
                  <a:srgbClr val="00B050"/>
                </a:solidFill>
                <a:latin typeface="Calibri" panose="020F0502020204030204"/>
              </a:rPr>
              <a:t>Edouard, Lorenzo, Tatiana</a:t>
            </a:r>
            <a:r>
              <a:rPr lang="en-US" sz="1600" dirty="0">
                <a:solidFill>
                  <a:srgbClr val="00B050"/>
                </a:solidFill>
                <a:latin typeface="Calibri" panose="020F0502020204030204"/>
              </a:rPr>
              <a:t>) </a:t>
            </a:r>
          </a:p>
          <a:p>
            <a:pPr marL="285750" indent="-285750">
              <a:buFont typeface="Arial" panose="020B0604020202020204" pitchFamily="34" charset="0"/>
              <a:buChar char="•"/>
            </a:pPr>
            <a:r>
              <a:rPr lang="en-US" sz="1400" dirty="0"/>
              <a:t>Follow-up BIL RPC </a:t>
            </a:r>
            <a:r>
              <a:rPr lang="en-US" sz="1400" b="1" dirty="0"/>
              <a:t>design, tests </a:t>
            </a:r>
            <a:r>
              <a:rPr lang="en-US" sz="1400" dirty="0"/>
              <a:t>and FDR</a:t>
            </a:r>
          </a:p>
          <a:p>
            <a:pPr marL="285750" indent="-285750">
              <a:buFont typeface="Arial" panose="020B0604020202020204" pitchFamily="34" charset="0"/>
              <a:buChar char="•"/>
            </a:pPr>
            <a:r>
              <a:rPr lang="en-GB" sz="1400" b="0" i="0" u="none" strike="noStrike" dirty="0">
                <a:solidFill>
                  <a:srgbClr val="000000"/>
                </a:solidFill>
                <a:effectLst/>
                <a:latin typeface="Calibri" panose="020F0502020204030204" pitchFamily="34" charset="0"/>
              </a:rPr>
              <a:t>Define BIL RPC </a:t>
            </a:r>
            <a:r>
              <a:rPr lang="en-GB" sz="1400" b="1" dirty="0">
                <a:solidFill>
                  <a:srgbClr val="000000"/>
                </a:solidFill>
                <a:latin typeface="Calibri" panose="020F0502020204030204" pitchFamily="34" charset="0"/>
              </a:rPr>
              <a:t>final </a:t>
            </a:r>
            <a:r>
              <a:rPr lang="en-GB" sz="1400" b="1" i="0" u="none" strike="noStrike" dirty="0">
                <a:solidFill>
                  <a:srgbClr val="000000"/>
                </a:solidFill>
                <a:effectLst/>
                <a:latin typeface="Calibri" panose="020F0502020204030204" pitchFamily="34" charset="0"/>
              </a:rPr>
              <a:t>layout </a:t>
            </a:r>
            <a:r>
              <a:rPr lang="en-GB" sz="1400" b="0" i="0" u="none" strike="noStrike" dirty="0">
                <a:solidFill>
                  <a:srgbClr val="000000"/>
                </a:solidFill>
                <a:effectLst/>
                <a:latin typeface="Calibri" panose="020F0502020204030204" pitchFamily="34" charset="0"/>
              </a:rPr>
              <a:t>in 3D and produce detailed </a:t>
            </a:r>
            <a:r>
              <a:rPr lang="en-GB" sz="1400" b="1" i="0" u="none" strike="noStrike" dirty="0">
                <a:solidFill>
                  <a:srgbClr val="000000"/>
                </a:solidFill>
                <a:effectLst/>
                <a:latin typeface="Calibri" panose="020F0502020204030204" pitchFamily="34" charset="0"/>
              </a:rPr>
              <a:t>2D drawings </a:t>
            </a:r>
            <a:r>
              <a:rPr lang="en-GB" sz="1400" b="0" i="0" u="none" strike="noStrike" dirty="0">
                <a:solidFill>
                  <a:srgbClr val="000000"/>
                </a:solidFill>
                <a:effectLst/>
                <a:latin typeface="Calibri" panose="020F0502020204030204" pitchFamily="34" charset="0"/>
              </a:rPr>
              <a:t>for all sectors</a:t>
            </a:r>
          </a:p>
          <a:p>
            <a:pPr marL="285750" indent="-285750">
              <a:buFont typeface="Arial" panose="020B0604020202020204" pitchFamily="34" charset="0"/>
              <a:buChar char="•"/>
            </a:pPr>
            <a:r>
              <a:rPr lang="en-GB" sz="1400" b="0" i="0" u="none" strike="noStrike" dirty="0">
                <a:solidFill>
                  <a:srgbClr val="000000"/>
                </a:solidFill>
                <a:effectLst/>
                <a:latin typeface="Calibri" panose="020F0502020204030204" pitchFamily="34" charset="0"/>
              </a:rPr>
              <a:t>Design BIL RPC </a:t>
            </a:r>
            <a:r>
              <a:rPr lang="en-GB" sz="1400" b="1" i="0" u="none" strike="noStrike" dirty="0">
                <a:solidFill>
                  <a:srgbClr val="000000"/>
                </a:solidFill>
                <a:effectLst/>
                <a:latin typeface="Calibri" panose="020F0502020204030204" pitchFamily="34" charset="0"/>
              </a:rPr>
              <a:t>support structures </a:t>
            </a:r>
            <a:r>
              <a:rPr lang="en-GB" sz="1400" b="0" i="0" u="none" strike="noStrike" dirty="0">
                <a:solidFill>
                  <a:srgbClr val="000000"/>
                </a:solidFill>
                <a:effectLst/>
                <a:latin typeface="Calibri" panose="020F0502020204030204" pitchFamily="34" charset="0"/>
              </a:rPr>
              <a:t>(rails, brackets)</a:t>
            </a:r>
          </a:p>
          <a:p>
            <a:pPr marL="285750" indent="-285750">
              <a:buFont typeface="Arial" panose="020B0604020202020204" pitchFamily="34" charset="0"/>
              <a:buChar char="•"/>
            </a:pPr>
            <a:r>
              <a:rPr lang="en-GB" sz="1400" dirty="0">
                <a:solidFill>
                  <a:srgbClr val="000000"/>
                </a:solidFill>
                <a:latin typeface="Calibri" panose="020F0502020204030204" pitchFamily="34" charset="0"/>
              </a:rPr>
              <a:t>Propose and validate solutions for </a:t>
            </a:r>
            <a:r>
              <a:rPr lang="en-GB" sz="1400" b="1" dirty="0">
                <a:solidFill>
                  <a:srgbClr val="000000"/>
                </a:solidFill>
                <a:latin typeface="Calibri" panose="020F0502020204030204" pitchFamily="34" charset="0"/>
              </a:rPr>
              <a:t>special cases </a:t>
            </a:r>
            <a:r>
              <a:rPr lang="en-GB" sz="1400" dirty="0">
                <a:solidFill>
                  <a:srgbClr val="000000"/>
                </a:solidFill>
                <a:latin typeface="Calibri" panose="020F0502020204030204" pitchFamily="34" charset="0"/>
              </a:rPr>
              <a:t>(BIL RPC sectors 7,9,13)</a:t>
            </a:r>
            <a:r>
              <a:rPr lang="en-GB" sz="1400" dirty="0"/>
              <a:t> </a:t>
            </a:r>
            <a:endParaRPr lang="en-GB" sz="1400" b="0" i="0" u="none" strike="noStrike" dirty="0">
              <a:solidFill>
                <a:srgbClr val="000000"/>
              </a:solidFill>
              <a:effectLst/>
              <a:latin typeface="Calibri" panose="020F0502020204030204" pitchFamily="34" charset="0"/>
            </a:endParaRPr>
          </a:p>
          <a:p>
            <a:pPr marL="285750" indent="-285750">
              <a:buFont typeface="Arial" panose="020B0604020202020204" pitchFamily="34" charset="0"/>
              <a:buChar char="•"/>
            </a:pPr>
            <a:r>
              <a:rPr lang="en-GB" sz="1400" dirty="0">
                <a:solidFill>
                  <a:srgbClr val="000000"/>
                </a:solidFill>
                <a:latin typeface="Calibri" panose="020F0502020204030204" pitchFamily="34" charset="0"/>
              </a:rPr>
              <a:t>Study BIM/BIR installation </a:t>
            </a:r>
            <a:r>
              <a:rPr lang="en-GB" sz="1400" b="1" dirty="0">
                <a:solidFill>
                  <a:srgbClr val="000000"/>
                </a:solidFill>
                <a:latin typeface="Calibri" panose="020F0502020204030204" pitchFamily="34" charset="0"/>
              </a:rPr>
              <a:t>scenarios and layouts </a:t>
            </a:r>
            <a:endParaRPr lang="en-US" sz="1400" b="1" dirty="0"/>
          </a:p>
        </p:txBody>
      </p:sp>
    </p:spTree>
    <p:extLst>
      <p:ext uri="{BB962C8B-B14F-4D97-AF65-F5344CB8AC3E}">
        <p14:creationId xmlns:p14="http://schemas.microsoft.com/office/powerpoint/2010/main" val="3833686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70B5DA-C736-4724-BE4A-404441443243}"/>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AF3BA2D0-F702-444F-8837-A9572CD5961D}"/>
              </a:ext>
            </a:extLst>
          </p:cNvPr>
          <p:cNvSpPr>
            <a:spLocks noGrp="1"/>
          </p:cNvSpPr>
          <p:nvPr>
            <p:ph type="dt" sz="half" idx="2"/>
          </p:nvPr>
        </p:nvSpPr>
        <p:spPr/>
        <p:txBody>
          <a:bodyPr/>
          <a:lstStyle/>
          <a:p>
            <a:r>
              <a:rPr lang="en-US"/>
              <a:t>2022-05-24</a:t>
            </a:r>
            <a:endParaRPr lang="en-US" dirty="0"/>
          </a:p>
        </p:txBody>
      </p:sp>
      <p:sp>
        <p:nvSpPr>
          <p:cNvPr id="7" name="TextBox 6">
            <a:extLst>
              <a:ext uri="{FF2B5EF4-FFF2-40B4-BE49-F238E27FC236}">
                <a16:creationId xmlns:a16="http://schemas.microsoft.com/office/drawing/2014/main" id="{33E42C42-1D22-4E8E-B1E9-385C9BD3DC6F}"/>
              </a:ext>
            </a:extLst>
          </p:cNvPr>
          <p:cNvSpPr txBox="1"/>
          <p:nvPr/>
        </p:nvSpPr>
        <p:spPr>
          <a:xfrm>
            <a:off x="184164" y="1039357"/>
            <a:ext cx="8936172" cy="2154436"/>
          </a:xfrm>
          <a:prstGeom prst="rect">
            <a:avLst/>
          </a:prstGeom>
          <a:noFill/>
        </p:spPr>
        <p:txBody>
          <a:bodyPr wrap="square" rtlCol="0">
            <a:spAutoFit/>
          </a:bodyPr>
          <a:lstStyle/>
          <a:p>
            <a:pPr marL="285750" indent="-285750">
              <a:buFont typeface="Arial" panose="020B0604020202020204" pitchFamily="34" charset="0"/>
              <a:buChar char="•"/>
            </a:pPr>
            <a:r>
              <a:rPr lang="en-US" b="1" dirty="0"/>
              <a:t>Access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strike="noStrike" kern="1200" cap="none" spc="0" normalizeH="0" baseline="0" noProof="0" dirty="0">
                <a:ln>
                  <a:noFill/>
                </a:ln>
                <a:solidFill>
                  <a:srgbClr val="00B050"/>
                </a:solidFill>
                <a:effectLst/>
                <a:uLnTx/>
                <a:uFillTx/>
                <a:latin typeface="Calibri" panose="020F0502020204030204"/>
                <a:ea typeface="+mn-ea"/>
                <a:cs typeface="+mn-cs"/>
              </a:rPr>
              <a:t>(Albert, Lorenzo, Tatiana) </a:t>
            </a:r>
            <a:endParaRPr lang="en-US" sz="1600" b="1" dirty="0">
              <a:solidFill>
                <a:srgbClr val="00B050"/>
              </a:solidFill>
            </a:endParaRPr>
          </a:p>
          <a:p>
            <a:pPr marL="742950" lvl="1" indent="-285750">
              <a:buFont typeface="Arial" panose="020B0604020202020204" pitchFamily="34" charset="0"/>
              <a:buChar char="•"/>
            </a:pPr>
            <a:r>
              <a:rPr lang="en-US" sz="1400" dirty="0"/>
              <a:t>Continue design of access means for </a:t>
            </a:r>
            <a:r>
              <a:rPr lang="en-US" sz="1400" b="1" dirty="0"/>
              <a:t>Barrel chambers </a:t>
            </a:r>
            <a:r>
              <a:rPr lang="en-US" sz="1400" dirty="0"/>
              <a:t>mezzanine card replacement: </a:t>
            </a:r>
            <a:r>
              <a:rPr lang="en-US" sz="1400" b="1" dirty="0"/>
              <a:t>BI-BM-BO chambers</a:t>
            </a:r>
          </a:p>
          <a:p>
            <a:pPr marL="742950" lvl="1" indent="-285750">
              <a:buFont typeface="Arial" panose="020B0604020202020204" pitchFamily="34" charset="0"/>
              <a:buChar char="•"/>
            </a:pPr>
            <a:r>
              <a:rPr lang="en-US" sz="1400" dirty="0"/>
              <a:t>Continue design of access means for </a:t>
            </a:r>
            <a:r>
              <a:rPr lang="en-US" sz="1400" b="1" dirty="0"/>
              <a:t>Forward chambers </a:t>
            </a:r>
            <a:r>
              <a:rPr lang="en-US" sz="1400" dirty="0"/>
              <a:t>mezzanine card replacement: </a:t>
            </a:r>
            <a:r>
              <a:rPr lang="en-US" sz="1400" b="1" dirty="0"/>
              <a:t>EIL4-EO-EE chambers</a:t>
            </a:r>
            <a:endParaRPr lang="en-US" sz="1400" dirty="0"/>
          </a:p>
          <a:p>
            <a:pPr marL="742950" lvl="1" indent="-285750">
              <a:buFont typeface="Arial" panose="020B0604020202020204" pitchFamily="34" charset="0"/>
              <a:buChar char="•"/>
            </a:pPr>
            <a:r>
              <a:rPr lang="en-US" sz="1400" dirty="0"/>
              <a:t>Study access and propose solutions for </a:t>
            </a:r>
            <a:r>
              <a:rPr lang="en-US" sz="1400" b="1" dirty="0"/>
              <a:t>BIS1-6 installation and connection</a:t>
            </a:r>
          </a:p>
          <a:p>
            <a:endParaRPr lang="en-US" sz="1400" dirty="0"/>
          </a:p>
          <a:p>
            <a:pPr marL="285750" indent="-285750">
              <a:buFont typeface="Arial" panose="020B0604020202020204" pitchFamily="34" charset="0"/>
              <a:buChar char="•"/>
            </a:pPr>
            <a:r>
              <a:rPr lang="en-US" b="1" dirty="0"/>
              <a:t>Services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600" dirty="0">
                <a:solidFill>
                  <a:srgbClr val="00B050"/>
                </a:solidFill>
                <a:latin typeface="Calibri" panose="020F0502020204030204"/>
              </a:rPr>
              <a:t>(Alexandre, Lorenzo, Tatiana) </a:t>
            </a:r>
          </a:p>
          <a:p>
            <a:pPr marL="742950" lvl="1" indent="-285750">
              <a:buFont typeface="Arial" panose="020B0604020202020204" pitchFamily="34" charset="0"/>
              <a:buChar char="•"/>
            </a:pPr>
            <a:r>
              <a:rPr lang="en-GB" sz="1400" b="0" i="0" u="none" strike="noStrike" dirty="0">
                <a:effectLst/>
                <a:latin typeface="Calibri" panose="020F0502020204030204" pitchFamily="34" charset="0"/>
              </a:rPr>
              <a:t>Define the </a:t>
            </a:r>
            <a:r>
              <a:rPr lang="en-GB" sz="1400" b="1" i="0" u="none" strike="noStrike" dirty="0">
                <a:effectLst/>
                <a:latin typeface="Calibri" panose="020F0502020204030204" pitchFamily="34" charset="0"/>
              </a:rPr>
              <a:t>service routing + electronic boxes positioning </a:t>
            </a:r>
            <a:r>
              <a:rPr lang="en-GB" sz="1400" i="0" u="none" strike="noStrike" dirty="0">
                <a:effectLst/>
                <a:latin typeface="Calibri" panose="020F0502020204030204" pitchFamily="34" charset="0"/>
              </a:rPr>
              <a:t>+ mock-up</a:t>
            </a:r>
            <a:endParaRPr lang="en-GB" sz="1400" dirty="0"/>
          </a:p>
          <a:p>
            <a:pPr marL="742950" lvl="1" indent="-285750">
              <a:buFont typeface="Arial" panose="020B0604020202020204" pitchFamily="34" charset="0"/>
              <a:buChar char="•"/>
            </a:pPr>
            <a:r>
              <a:rPr lang="en-GB" sz="1400" b="1" i="0" u="none" strike="noStrike" dirty="0">
                <a:effectLst/>
                <a:latin typeface="Calibri" panose="020F0502020204030204" pitchFamily="34" charset="0"/>
              </a:rPr>
              <a:t>Study and integration </a:t>
            </a:r>
            <a:r>
              <a:rPr lang="en-GB" sz="1400" b="0" i="0" u="none" strike="noStrike" dirty="0">
                <a:effectLst/>
                <a:latin typeface="Calibri" panose="020F0502020204030204" pitchFamily="34" charset="0"/>
              </a:rPr>
              <a:t>of Gas manifolds for RPC</a:t>
            </a:r>
            <a:r>
              <a:rPr lang="en-GB" sz="1400" dirty="0"/>
              <a:t> </a:t>
            </a:r>
            <a:endParaRPr lang="en-US" sz="1400" dirty="0"/>
          </a:p>
          <a:p>
            <a:endParaRPr lang="en-GB" sz="1400" dirty="0"/>
          </a:p>
        </p:txBody>
      </p:sp>
      <p:pic>
        <p:nvPicPr>
          <p:cNvPr id="8" name="Picture 7">
            <a:extLst>
              <a:ext uri="{FF2B5EF4-FFF2-40B4-BE49-F238E27FC236}">
                <a16:creationId xmlns:a16="http://schemas.microsoft.com/office/drawing/2014/main" id="{25002A39-2DAE-4DA0-988A-BBD28298B8A8}"/>
              </a:ext>
            </a:extLst>
          </p:cNvPr>
          <p:cNvPicPr>
            <a:picLocks noChangeAspect="1"/>
          </p:cNvPicPr>
          <p:nvPr/>
        </p:nvPicPr>
        <p:blipFill>
          <a:blip r:embed="rId2"/>
          <a:stretch>
            <a:fillRect/>
          </a:stretch>
        </p:blipFill>
        <p:spPr>
          <a:xfrm>
            <a:off x="278546" y="3210908"/>
            <a:ext cx="5745983" cy="3231594"/>
          </a:xfrm>
          <a:prstGeom prst="rect">
            <a:avLst/>
          </a:prstGeom>
          <a:ln>
            <a:solidFill>
              <a:schemeClr val="tx1"/>
            </a:solidFill>
          </a:ln>
        </p:spPr>
      </p:pic>
      <p:sp>
        <p:nvSpPr>
          <p:cNvPr id="9" name="TextBox 8">
            <a:extLst>
              <a:ext uri="{FF2B5EF4-FFF2-40B4-BE49-F238E27FC236}">
                <a16:creationId xmlns:a16="http://schemas.microsoft.com/office/drawing/2014/main" id="{640FD483-9703-4179-B539-8A797F3F5B41}"/>
              </a:ext>
            </a:extLst>
          </p:cNvPr>
          <p:cNvSpPr txBox="1"/>
          <p:nvPr/>
        </p:nvSpPr>
        <p:spPr>
          <a:xfrm>
            <a:off x="7397541" y="6479758"/>
            <a:ext cx="4020225" cy="261610"/>
          </a:xfrm>
          <a:prstGeom prst="rect">
            <a:avLst/>
          </a:prstGeom>
          <a:noFill/>
        </p:spPr>
        <p:txBody>
          <a:bodyPr wrap="square" rtlCol="0">
            <a:spAutoFit/>
          </a:bodyPr>
          <a:lstStyle>
            <a:defPPr>
              <a:defRPr lang="en-US"/>
            </a:defPPr>
            <a:lvl1pPr algn="ctr">
              <a:defRPr sz="1100"/>
            </a:lvl1pPr>
          </a:lstStyle>
          <a:p>
            <a:r>
              <a:rPr lang="en-US" dirty="0"/>
              <a:t>Example of access studies in Sector 9</a:t>
            </a:r>
          </a:p>
        </p:txBody>
      </p:sp>
      <p:pic>
        <p:nvPicPr>
          <p:cNvPr id="10" name="Picture 9">
            <a:extLst>
              <a:ext uri="{FF2B5EF4-FFF2-40B4-BE49-F238E27FC236}">
                <a16:creationId xmlns:a16="http://schemas.microsoft.com/office/drawing/2014/main" id="{6A5CC931-076D-41CD-9D62-B7B3BB946FC4}"/>
              </a:ext>
            </a:extLst>
          </p:cNvPr>
          <p:cNvPicPr>
            <a:picLocks noChangeAspect="1"/>
          </p:cNvPicPr>
          <p:nvPr/>
        </p:nvPicPr>
        <p:blipFill>
          <a:blip r:embed="rId3"/>
          <a:stretch>
            <a:fillRect/>
          </a:stretch>
        </p:blipFill>
        <p:spPr>
          <a:xfrm>
            <a:off x="6980774" y="1808282"/>
            <a:ext cx="5027062" cy="2469112"/>
          </a:xfrm>
          <a:prstGeom prst="rect">
            <a:avLst/>
          </a:prstGeom>
        </p:spPr>
      </p:pic>
      <p:pic>
        <p:nvPicPr>
          <p:cNvPr id="11" name="Picture 10">
            <a:extLst>
              <a:ext uri="{FF2B5EF4-FFF2-40B4-BE49-F238E27FC236}">
                <a16:creationId xmlns:a16="http://schemas.microsoft.com/office/drawing/2014/main" id="{314982A3-E4DB-4766-AFD6-074C359AF393}"/>
              </a:ext>
            </a:extLst>
          </p:cNvPr>
          <p:cNvPicPr>
            <a:picLocks noChangeAspect="1"/>
          </p:cNvPicPr>
          <p:nvPr/>
        </p:nvPicPr>
        <p:blipFill>
          <a:blip r:embed="rId4"/>
          <a:stretch>
            <a:fillRect/>
          </a:stretch>
        </p:blipFill>
        <p:spPr>
          <a:xfrm>
            <a:off x="9340850" y="4476784"/>
            <a:ext cx="2680560" cy="2002974"/>
          </a:xfrm>
          <a:prstGeom prst="rect">
            <a:avLst/>
          </a:prstGeom>
        </p:spPr>
      </p:pic>
      <p:pic>
        <p:nvPicPr>
          <p:cNvPr id="12" name="Picture 11">
            <a:extLst>
              <a:ext uri="{FF2B5EF4-FFF2-40B4-BE49-F238E27FC236}">
                <a16:creationId xmlns:a16="http://schemas.microsoft.com/office/drawing/2014/main" id="{BAB46660-ADC2-4DD1-A7BC-6A10050E9B56}"/>
              </a:ext>
            </a:extLst>
          </p:cNvPr>
          <p:cNvPicPr>
            <a:picLocks noChangeAspect="1"/>
          </p:cNvPicPr>
          <p:nvPr/>
        </p:nvPicPr>
        <p:blipFill>
          <a:blip r:embed="rId5"/>
          <a:stretch>
            <a:fillRect/>
          </a:stretch>
        </p:blipFill>
        <p:spPr>
          <a:xfrm>
            <a:off x="6864350" y="4476784"/>
            <a:ext cx="2432050" cy="2023073"/>
          </a:xfrm>
          <a:prstGeom prst="rect">
            <a:avLst/>
          </a:prstGeom>
        </p:spPr>
      </p:pic>
    </p:spTree>
    <p:extLst>
      <p:ext uri="{BB962C8B-B14F-4D97-AF65-F5344CB8AC3E}">
        <p14:creationId xmlns:p14="http://schemas.microsoft.com/office/powerpoint/2010/main" val="425498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527A0BB-5F60-4E1F-B378-55D4260EC045}"/>
              </a:ext>
            </a:extLst>
          </p:cNvPr>
          <p:cNvPicPr>
            <a:picLocks noChangeAspect="1"/>
          </p:cNvPicPr>
          <p:nvPr/>
        </p:nvPicPr>
        <p:blipFill rotWithShape="1">
          <a:blip r:embed="rId2"/>
          <a:srcRect r="2370"/>
          <a:stretch/>
        </p:blipFill>
        <p:spPr>
          <a:xfrm>
            <a:off x="4009173" y="2636912"/>
            <a:ext cx="3310963" cy="1907634"/>
          </a:xfrm>
          <a:prstGeom prst="rect">
            <a:avLst/>
          </a:prstGeom>
          <a:ln>
            <a:solidFill>
              <a:schemeClr val="tx1"/>
            </a:solidFill>
          </a:ln>
        </p:spPr>
      </p:pic>
      <p:sp>
        <p:nvSpPr>
          <p:cNvPr id="4" name="TextBox 3">
            <a:extLst>
              <a:ext uri="{FF2B5EF4-FFF2-40B4-BE49-F238E27FC236}">
                <a16:creationId xmlns:a16="http://schemas.microsoft.com/office/drawing/2014/main" id="{18941BB5-4C90-42D3-8CE4-FB293A30C143}"/>
              </a:ext>
            </a:extLst>
          </p:cNvPr>
          <p:cNvSpPr txBox="1"/>
          <p:nvPr/>
        </p:nvSpPr>
        <p:spPr>
          <a:xfrm>
            <a:off x="263352" y="1208866"/>
            <a:ext cx="6343636" cy="1231106"/>
          </a:xfrm>
          <a:prstGeom prst="rect">
            <a:avLst/>
          </a:prstGeom>
          <a:noFill/>
        </p:spPr>
        <p:txBody>
          <a:bodyPr wrap="square" rtlCol="0">
            <a:spAutoFit/>
          </a:bodyPr>
          <a:lstStyle/>
          <a:p>
            <a:pPr marL="285750" indent="-285750">
              <a:buFont typeface="Arial" panose="020B0604020202020204" pitchFamily="34" charset="0"/>
              <a:buChar char="•"/>
            </a:pPr>
            <a:r>
              <a:rPr lang="en-US" b="1" dirty="0"/>
              <a:t>Installation and schedule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strike="noStrike" kern="1200" cap="none" spc="0" normalizeH="0" baseline="0" noProof="0" dirty="0">
                <a:ln>
                  <a:noFill/>
                </a:ln>
                <a:solidFill>
                  <a:srgbClr val="00B050"/>
                </a:solidFill>
                <a:effectLst/>
                <a:uLnTx/>
                <a:uFillTx/>
                <a:latin typeface="Calibri" panose="020F0502020204030204"/>
                <a:ea typeface="+mn-ea"/>
                <a:cs typeface="+mn-cs"/>
              </a:rPr>
              <a:t>(Lorenzo, Tatiana, Michel) </a:t>
            </a:r>
            <a:endParaRPr lang="en-US" sz="1600" b="1" dirty="0">
              <a:solidFill>
                <a:srgbClr val="00B050"/>
              </a:solidFill>
            </a:endParaRPr>
          </a:p>
          <a:p>
            <a:pPr marL="742950" lvl="1" indent="-285750">
              <a:buFont typeface="Arial" panose="020B0604020202020204" pitchFamily="34" charset="0"/>
              <a:buChar char="•"/>
            </a:pPr>
            <a:r>
              <a:rPr lang="en-GB" sz="1400" b="1" dirty="0"/>
              <a:t>Inventory of installation constraints </a:t>
            </a:r>
          </a:p>
          <a:p>
            <a:pPr marL="742950" lvl="1" indent="-285750">
              <a:buFont typeface="Arial" panose="020B0604020202020204" pitchFamily="34" charset="0"/>
              <a:buChar char="•"/>
            </a:pPr>
            <a:r>
              <a:rPr lang="en-GB" sz="1400" b="1" dirty="0"/>
              <a:t>Preparation of installation procedure</a:t>
            </a:r>
            <a:r>
              <a:rPr lang="en-GB" sz="1400" dirty="0"/>
              <a:t> for BIS/BIL RPC/EIL4 </a:t>
            </a:r>
            <a:r>
              <a:rPr lang="en-GB" sz="1400" dirty="0" err="1"/>
              <a:t>sTGC</a:t>
            </a:r>
            <a:r>
              <a:rPr lang="en-GB" sz="1400" dirty="0"/>
              <a:t> chambers</a:t>
            </a:r>
          </a:p>
          <a:p>
            <a:pPr marL="742950" lvl="1" indent="-285750">
              <a:buFont typeface="Arial" panose="020B0604020202020204" pitchFamily="34" charset="0"/>
              <a:buChar char="•"/>
            </a:pPr>
            <a:r>
              <a:rPr lang="en-GB" sz="1400" dirty="0"/>
              <a:t>Build up the </a:t>
            </a:r>
            <a:r>
              <a:rPr lang="en-GB" sz="1400" b="1" dirty="0"/>
              <a:t>installation schedule</a:t>
            </a:r>
            <a:r>
              <a:rPr lang="en-GB" sz="1400" dirty="0"/>
              <a:t>, and follow up with systems to validate the sequence of operations</a:t>
            </a:r>
          </a:p>
        </p:txBody>
      </p:sp>
      <p:pic>
        <p:nvPicPr>
          <p:cNvPr id="8" name="Picture 7">
            <a:extLst>
              <a:ext uri="{FF2B5EF4-FFF2-40B4-BE49-F238E27FC236}">
                <a16:creationId xmlns:a16="http://schemas.microsoft.com/office/drawing/2014/main" id="{586F5256-0AA5-4B9F-89A8-896C52A3E536}"/>
              </a:ext>
            </a:extLst>
          </p:cNvPr>
          <p:cNvPicPr>
            <a:picLocks noChangeAspect="1"/>
          </p:cNvPicPr>
          <p:nvPr/>
        </p:nvPicPr>
        <p:blipFill>
          <a:blip r:embed="rId3"/>
          <a:stretch>
            <a:fillRect/>
          </a:stretch>
        </p:blipFill>
        <p:spPr>
          <a:xfrm>
            <a:off x="7608168" y="1115417"/>
            <a:ext cx="4507300" cy="2529607"/>
          </a:xfrm>
          <a:prstGeom prst="rect">
            <a:avLst/>
          </a:prstGeom>
          <a:ln>
            <a:solidFill>
              <a:schemeClr val="tx1"/>
            </a:solidFill>
          </a:ln>
        </p:spPr>
      </p:pic>
      <p:pic>
        <p:nvPicPr>
          <p:cNvPr id="10" name="Picture 9">
            <a:extLst>
              <a:ext uri="{FF2B5EF4-FFF2-40B4-BE49-F238E27FC236}">
                <a16:creationId xmlns:a16="http://schemas.microsoft.com/office/drawing/2014/main" id="{588CD418-D498-4225-AACC-3EF1B34AD3DF}"/>
              </a:ext>
            </a:extLst>
          </p:cNvPr>
          <p:cNvPicPr>
            <a:picLocks noChangeAspect="1"/>
          </p:cNvPicPr>
          <p:nvPr/>
        </p:nvPicPr>
        <p:blipFill rotWithShape="1">
          <a:blip r:embed="rId4"/>
          <a:srcRect t="24387" b="2115"/>
          <a:stretch/>
        </p:blipFill>
        <p:spPr>
          <a:xfrm>
            <a:off x="827036" y="2636912"/>
            <a:ext cx="2973611" cy="3865622"/>
          </a:xfrm>
          <a:prstGeom prst="rect">
            <a:avLst/>
          </a:prstGeom>
        </p:spPr>
      </p:pic>
      <p:pic>
        <p:nvPicPr>
          <p:cNvPr id="14" name="Picture 13">
            <a:extLst>
              <a:ext uri="{FF2B5EF4-FFF2-40B4-BE49-F238E27FC236}">
                <a16:creationId xmlns:a16="http://schemas.microsoft.com/office/drawing/2014/main" id="{89DE96F0-788B-4A74-949B-A89150AF21CC}"/>
              </a:ext>
            </a:extLst>
          </p:cNvPr>
          <p:cNvPicPr>
            <a:picLocks noChangeAspect="1"/>
          </p:cNvPicPr>
          <p:nvPr/>
        </p:nvPicPr>
        <p:blipFill rotWithShape="1">
          <a:blip r:embed="rId5"/>
          <a:srcRect t="2479"/>
          <a:stretch/>
        </p:blipFill>
        <p:spPr>
          <a:xfrm>
            <a:off x="7645945" y="4003854"/>
            <a:ext cx="4469522" cy="2449482"/>
          </a:xfrm>
          <a:prstGeom prst="rect">
            <a:avLst/>
          </a:prstGeom>
          <a:ln>
            <a:solidFill>
              <a:schemeClr val="tx1"/>
            </a:solidFill>
          </a:ln>
        </p:spPr>
      </p:pic>
      <p:sp>
        <p:nvSpPr>
          <p:cNvPr id="9" name="TextBox 8">
            <a:extLst>
              <a:ext uri="{FF2B5EF4-FFF2-40B4-BE49-F238E27FC236}">
                <a16:creationId xmlns:a16="http://schemas.microsoft.com/office/drawing/2014/main" id="{F5122960-1725-435D-8A02-F02D08FB2AE3}"/>
              </a:ext>
            </a:extLst>
          </p:cNvPr>
          <p:cNvSpPr txBox="1"/>
          <p:nvPr/>
        </p:nvSpPr>
        <p:spPr>
          <a:xfrm>
            <a:off x="7608166" y="3717032"/>
            <a:ext cx="4507301" cy="261610"/>
          </a:xfrm>
          <a:prstGeom prst="rect">
            <a:avLst/>
          </a:prstGeom>
          <a:noFill/>
        </p:spPr>
        <p:txBody>
          <a:bodyPr wrap="square" rtlCol="0">
            <a:spAutoFit/>
          </a:bodyPr>
          <a:lstStyle>
            <a:defPPr>
              <a:defRPr lang="en-US"/>
            </a:defPPr>
            <a:lvl1pPr algn="ctr">
              <a:defRPr sz="1100"/>
            </a:lvl1pPr>
          </a:lstStyle>
          <a:p>
            <a:r>
              <a:rPr lang="en-US" dirty="0"/>
              <a:t>Installation constraints in Sector 7</a:t>
            </a:r>
          </a:p>
        </p:txBody>
      </p:sp>
      <p:sp>
        <p:nvSpPr>
          <p:cNvPr id="11" name="TextBox 10">
            <a:extLst>
              <a:ext uri="{FF2B5EF4-FFF2-40B4-BE49-F238E27FC236}">
                <a16:creationId xmlns:a16="http://schemas.microsoft.com/office/drawing/2014/main" id="{B825842E-5F0F-45C6-9210-8FB6A2ACCF09}"/>
              </a:ext>
            </a:extLst>
          </p:cNvPr>
          <p:cNvSpPr txBox="1"/>
          <p:nvPr/>
        </p:nvSpPr>
        <p:spPr>
          <a:xfrm>
            <a:off x="-65233" y="6517538"/>
            <a:ext cx="4020225" cy="261610"/>
          </a:xfrm>
          <a:prstGeom prst="rect">
            <a:avLst/>
          </a:prstGeom>
          <a:noFill/>
        </p:spPr>
        <p:txBody>
          <a:bodyPr wrap="square" rtlCol="0">
            <a:spAutoFit/>
          </a:bodyPr>
          <a:lstStyle>
            <a:defPPr>
              <a:defRPr lang="en-US"/>
            </a:defPPr>
            <a:lvl1pPr algn="ctr">
              <a:defRPr sz="1100"/>
            </a:lvl1pPr>
          </a:lstStyle>
          <a:p>
            <a:r>
              <a:rPr lang="en-US" dirty="0"/>
              <a:t>Access test with Fire Brigade in Sector  13 to clarify access needs</a:t>
            </a:r>
          </a:p>
        </p:txBody>
      </p:sp>
      <p:sp>
        <p:nvSpPr>
          <p:cNvPr id="12" name="TextBox 11">
            <a:extLst>
              <a:ext uri="{FF2B5EF4-FFF2-40B4-BE49-F238E27FC236}">
                <a16:creationId xmlns:a16="http://schemas.microsoft.com/office/drawing/2014/main" id="{DD33D9DF-3B2D-46AE-AB59-E4CE8046012E}"/>
              </a:ext>
            </a:extLst>
          </p:cNvPr>
          <p:cNvSpPr txBox="1"/>
          <p:nvPr/>
        </p:nvSpPr>
        <p:spPr>
          <a:xfrm>
            <a:off x="7321066" y="6453336"/>
            <a:ext cx="4782298" cy="261610"/>
          </a:xfrm>
          <a:prstGeom prst="rect">
            <a:avLst/>
          </a:prstGeom>
          <a:noFill/>
        </p:spPr>
        <p:txBody>
          <a:bodyPr wrap="square" rtlCol="0">
            <a:spAutoFit/>
          </a:bodyPr>
          <a:lstStyle>
            <a:defPPr>
              <a:defRPr lang="en-US"/>
            </a:defPPr>
            <a:lvl1pPr algn="ctr">
              <a:defRPr sz="1100"/>
            </a:lvl1pPr>
          </a:lstStyle>
          <a:p>
            <a:r>
              <a:rPr lang="en-US" dirty="0"/>
              <a:t>Access constraints in Sector 13</a:t>
            </a:r>
          </a:p>
        </p:txBody>
      </p:sp>
      <p:sp>
        <p:nvSpPr>
          <p:cNvPr id="15" name="TextBox 14">
            <a:extLst>
              <a:ext uri="{FF2B5EF4-FFF2-40B4-BE49-F238E27FC236}">
                <a16:creationId xmlns:a16="http://schemas.microsoft.com/office/drawing/2014/main" id="{815339A7-F513-4DEA-9998-707275D46A21}"/>
              </a:ext>
            </a:extLst>
          </p:cNvPr>
          <p:cNvSpPr txBox="1"/>
          <p:nvPr/>
        </p:nvSpPr>
        <p:spPr>
          <a:xfrm>
            <a:off x="4008267" y="4559549"/>
            <a:ext cx="3310963" cy="261610"/>
          </a:xfrm>
          <a:prstGeom prst="rect">
            <a:avLst/>
          </a:prstGeom>
          <a:noFill/>
        </p:spPr>
        <p:txBody>
          <a:bodyPr wrap="square" rtlCol="0">
            <a:spAutoFit/>
          </a:bodyPr>
          <a:lstStyle>
            <a:defPPr>
              <a:defRPr lang="en-US"/>
            </a:defPPr>
            <a:lvl1pPr algn="ctr">
              <a:defRPr sz="1100"/>
            </a:lvl1pPr>
          </a:lstStyle>
          <a:p>
            <a:r>
              <a:rPr lang="en-US" dirty="0"/>
              <a:t>Access constraints map for RPC connection</a:t>
            </a:r>
          </a:p>
        </p:txBody>
      </p:sp>
      <p:sp>
        <p:nvSpPr>
          <p:cNvPr id="3" name="Date Placeholder 2">
            <a:extLst>
              <a:ext uri="{FF2B5EF4-FFF2-40B4-BE49-F238E27FC236}">
                <a16:creationId xmlns:a16="http://schemas.microsoft.com/office/drawing/2014/main" id="{B36B55AD-8A4C-4C9A-938A-E96357C2207A}"/>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3139017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99B5FF-6D83-4CE7-A82C-F7746C0AE714}"/>
              </a:ext>
            </a:extLst>
          </p:cNvPr>
          <p:cNvSpPr>
            <a:spLocks noGrp="1"/>
          </p:cNvSpPr>
          <p:nvPr>
            <p:ph idx="1"/>
          </p:nvPr>
        </p:nvSpPr>
        <p:spPr>
          <a:xfrm>
            <a:off x="0" y="1010939"/>
            <a:ext cx="7248128" cy="5733256"/>
          </a:xfrm>
        </p:spPr>
        <p:txBody>
          <a:bodyPr>
            <a:normAutofit fontScale="70000" lnSpcReduction="20000"/>
          </a:bodyPr>
          <a:lstStyle/>
          <a:p>
            <a:r>
              <a:rPr lang="en-US" dirty="0"/>
              <a:t>Context:</a:t>
            </a:r>
          </a:p>
          <a:p>
            <a:pPr lvl="1"/>
            <a:r>
              <a:rPr lang="en-US" dirty="0"/>
              <a:t>For Run 4, a new cooling system based on CO2 will be installed in ATLAS infrastructure for </a:t>
            </a:r>
            <a:r>
              <a:rPr lang="en-US" b="1" dirty="0"/>
              <a:t>ITK and HGTD</a:t>
            </a:r>
            <a:r>
              <a:rPr lang="en-US" dirty="0"/>
              <a:t>.</a:t>
            </a:r>
          </a:p>
          <a:p>
            <a:pPr lvl="1"/>
            <a:r>
              <a:rPr lang="en-US" dirty="0"/>
              <a:t>This system will replace the evaporative cooling system and thermosiphon for better thermal performances and for environmental reasons</a:t>
            </a:r>
          </a:p>
          <a:p>
            <a:pPr marL="457200" lvl="1" indent="0">
              <a:buNone/>
            </a:pPr>
            <a:endParaRPr lang="en-US" dirty="0"/>
          </a:p>
          <a:p>
            <a:pPr lvl="1"/>
            <a:r>
              <a:rPr lang="en-US" dirty="0"/>
              <a:t>ATLAS infrastructures impacted :</a:t>
            </a:r>
          </a:p>
          <a:p>
            <a:pPr lvl="2"/>
            <a:r>
              <a:rPr lang="en-US" dirty="0"/>
              <a:t>Surface building </a:t>
            </a:r>
          </a:p>
          <a:p>
            <a:pPr lvl="3"/>
            <a:r>
              <a:rPr lang="en-US" b="1" dirty="0"/>
              <a:t>SXSN1</a:t>
            </a:r>
            <a:r>
              <a:rPr lang="en-US" dirty="0"/>
              <a:t> : primary cooling system (R744) </a:t>
            </a:r>
            <a:r>
              <a:rPr lang="en-US" dirty="0">
                <a:solidFill>
                  <a:srgbClr val="00B050"/>
                </a:solidFill>
              </a:rPr>
              <a:t>(Gerardo)</a:t>
            </a:r>
          </a:p>
          <a:p>
            <a:pPr lvl="3"/>
            <a:r>
              <a:rPr lang="en-US" b="1" dirty="0"/>
              <a:t>B180</a:t>
            </a:r>
            <a:r>
              <a:rPr lang="en-US" dirty="0"/>
              <a:t> : Baby-Demo for qualification of ITK system and HGTD commissioning </a:t>
            </a:r>
            <a:r>
              <a:rPr lang="en-US" dirty="0">
                <a:solidFill>
                  <a:srgbClr val="00B050"/>
                </a:solidFill>
              </a:rPr>
              <a:t>(Martin D., Claudio)</a:t>
            </a:r>
          </a:p>
          <a:p>
            <a:pPr lvl="3"/>
            <a:r>
              <a:rPr lang="en-US" b="1" dirty="0"/>
              <a:t>SR1</a:t>
            </a:r>
            <a:r>
              <a:rPr lang="en-US" dirty="0"/>
              <a:t> : Demo inheritance for qualification and commissioning of ITK </a:t>
            </a:r>
            <a:r>
              <a:rPr lang="en-US" dirty="0">
                <a:solidFill>
                  <a:srgbClr val="00B050"/>
                </a:solidFill>
              </a:rPr>
              <a:t>(Martin D., Claudio)</a:t>
            </a:r>
          </a:p>
          <a:p>
            <a:pPr marL="1371600" lvl="3" indent="0">
              <a:buNone/>
            </a:pPr>
            <a:endParaRPr lang="en-US" dirty="0"/>
          </a:p>
          <a:p>
            <a:pPr lvl="2"/>
            <a:r>
              <a:rPr lang="en-US" dirty="0"/>
              <a:t>Underground </a:t>
            </a:r>
          </a:p>
          <a:p>
            <a:pPr lvl="3"/>
            <a:r>
              <a:rPr lang="en-US" b="1" dirty="0"/>
              <a:t>PX15 and USA15</a:t>
            </a:r>
            <a:r>
              <a:rPr lang="en-US" dirty="0"/>
              <a:t> for the primary cooling and CO2 storage (EN-CV)</a:t>
            </a:r>
          </a:p>
          <a:p>
            <a:pPr lvl="3"/>
            <a:r>
              <a:rPr lang="en-US" b="1" dirty="0"/>
              <a:t>USA15-CV</a:t>
            </a:r>
            <a:r>
              <a:rPr lang="en-US" dirty="0"/>
              <a:t> with the installation of the CO2 compressors &amp; accumulators, control &amp; power cabinets </a:t>
            </a:r>
            <a:r>
              <a:rPr lang="en-US" dirty="0">
                <a:solidFill>
                  <a:srgbClr val="00B050"/>
                </a:solidFill>
              </a:rPr>
              <a:t>(Raphael)</a:t>
            </a:r>
          </a:p>
          <a:p>
            <a:pPr lvl="3"/>
            <a:r>
              <a:rPr lang="en-US" b="1" dirty="0"/>
              <a:t>USA15</a:t>
            </a:r>
            <a:r>
              <a:rPr lang="en-US" dirty="0"/>
              <a:t> (services) with the installation of the electrical switch board</a:t>
            </a:r>
            <a:r>
              <a:rPr lang="en-US" dirty="0">
                <a:solidFill>
                  <a:srgbClr val="00B050"/>
                </a:solidFill>
              </a:rPr>
              <a:t> (Gerardo)</a:t>
            </a:r>
          </a:p>
          <a:p>
            <a:pPr lvl="3"/>
            <a:r>
              <a:rPr lang="en-US" b="1" dirty="0"/>
              <a:t>ULX16 and UX15 </a:t>
            </a:r>
            <a:r>
              <a:rPr lang="en-US" dirty="0"/>
              <a:t>with the installation of the Main Transfer Lines (MTL) </a:t>
            </a:r>
            <a:r>
              <a:rPr lang="en-US" dirty="0">
                <a:solidFill>
                  <a:srgbClr val="00B050"/>
                </a:solidFill>
              </a:rPr>
              <a:t>(Martin D.)</a:t>
            </a:r>
          </a:p>
          <a:p>
            <a:pPr lvl="3"/>
            <a:r>
              <a:rPr lang="en-US" b="1" dirty="0"/>
              <a:t>Toroid</a:t>
            </a:r>
            <a:r>
              <a:rPr lang="en-US" dirty="0"/>
              <a:t> with the installation of the MTL and manifold boxes </a:t>
            </a:r>
            <a:r>
              <a:rPr lang="en-US" dirty="0">
                <a:solidFill>
                  <a:srgbClr val="00B050"/>
                </a:solidFill>
              </a:rPr>
              <a:t>(Martin D.)</a:t>
            </a:r>
          </a:p>
          <a:p>
            <a:pPr lvl="3"/>
            <a:endParaRPr lang="en-US" dirty="0">
              <a:solidFill>
                <a:srgbClr val="00B050"/>
              </a:solidFill>
            </a:endParaRPr>
          </a:p>
        </p:txBody>
      </p:sp>
      <p:sp>
        <p:nvSpPr>
          <p:cNvPr id="3" name="Title 2">
            <a:extLst>
              <a:ext uri="{FF2B5EF4-FFF2-40B4-BE49-F238E27FC236}">
                <a16:creationId xmlns:a16="http://schemas.microsoft.com/office/drawing/2014/main" id="{92D07DBF-664D-4BE2-92B7-1A015E843AFE}"/>
              </a:ext>
            </a:extLst>
          </p:cNvPr>
          <p:cNvSpPr>
            <a:spLocks noGrp="1"/>
          </p:cNvSpPr>
          <p:nvPr>
            <p:ph type="title"/>
          </p:nvPr>
        </p:nvSpPr>
        <p:spPr/>
        <p:txBody>
          <a:bodyPr>
            <a:normAutofit/>
          </a:bodyPr>
          <a:lstStyle/>
          <a:p>
            <a:r>
              <a:rPr lang="en-US" sz="2800" dirty="0"/>
              <a:t>2- CO2 project for Run 4 …</a:t>
            </a:r>
            <a:endParaRPr lang="en-GB" sz="2800" dirty="0"/>
          </a:p>
        </p:txBody>
      </p:sp>
      <p:sp>
        <p:nvSpPr>
          <p:cNvPr id="4" name="Date Placeholder 3">
            <a:extLst>
              <a:ext uri="{FF2B5EF4-FFF2-40B4-BE49-F238E27FC236}">
                <a16:creationId xmlns:a16="http://schemas.microsoft.com/office/drawing/2014/main" id="{BA84B468-8C12-4E2C-9689-8CF499173928}"/>
              </a:ext>
            </a:extLst>
          </p:cNvPr>
          <p:cNvSpPr>
            <a:spLocks noGrp="1"/>
          </p:cNvSpPr>
          <p:nvPr>
            <p:ph type="dt" sz="half" idx="2"/>
          </p:nvPr>
        </p:nvSpPr>
        <p:spPr/>
        <p:txBody>
          <a:bodyPr/>
          <a:lstStyle/>
          <a:p>
            <a:r>
              <a:rPr lang="en-US"/>
              <a:t>2022-05-24</a:t>
            </a:r>
            <a:endParaRPr lang="en-US" dirty="0"/>
          </a:p>
        </p:txBody>
      </p:sp>
      <p:pic>
        <p:nvPicPr>
          <p:cNvPr id="8" name="Picture 7">
            <a:extLst>
              <a:ext uri="{FF2B5EF4-FFF2-40B4-BE49-F238E27FC236}">
                <a16:creationId xmlns:a16="http://schemas.microsoft.com/office/drawing/2014/main" id="{81BE07A5-3875-4792-95A6-46BB282660DC}"/>
              </a:ext>
            </a:extLst>
          </p:cNvPr>
          <p:cNvPicPr>
            <a:picLocks noChangeAspect="1"/>
          </p:cNvPicPr>
          <p:nvPr/>
        </p:nvPicPr>
        <p:blipFill rotWithShape="1">
          <a:blip r:embed="rId2"/>
          <a:srcRect l="31158"/>
          <a:stretch/>
        </p:blipFill>
        <p:spPr>
          <a:xfrm>
            <a:off x="7320136" y="1474256"/>
            <a:ext cx="4775928" cy="4315274"/>
          </a:xfrm>
          <a:prstGeom prst="rect">
            <a:avLst/>
          </a:prstGeom>
          <a:solidFill>
            <a:schemeClr val="bg1"/>
          </a:solidFill>
          <a:ln>
            <a:noFill/>
          </a:ln>
        </p:spPr>
      </p:pic>
    </p:spTree>
    <p:extLst>
      <p:ext uri="{BB962C8B-B14F-4D97-AF65-F5344CB8AC3E}">
        <p14:creationId xmlns:p14="http://schemas.microsoft.com/office/powerpoint/2010/main" val="311560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iagram&#10;&#10;Description automatically generated">
            <a:extLst>
              <a:ext uri="{FF2B5EF4-FFF2-40B4-BE49-F238E27FC236}">
                <a16:creationId xmlns:a16="http://schemas.microsoft.com/office/drawing/2014/main" id="{9BA381A6-7B3F-4171-BB58-3A925AA9470B}"/>
              </a:ext>
            </a:extLst>
          </p:cNvPr>
          <p:cNvPicPr>
            <a:picLocks noChangeAspect="1"/>
          </p:cNvPicPr>
          <p:nvPr/>
        </p:nvPicPr>
        <p:blipFill>
          <a:blip r:embed="rId2"/>
          <a:stretch>
            <a:fillRect/>
          </a:stretch>
        </p:blipFill>
        <p:spPr>
          <a:xfrm>
            <a:off x="8472265" y="1195047"/>
            <a:ext cx="3335768" cy="5453854"/>
          </a:xfrm>
          <a:prstGeom prst="rect">
            <a:avLst/>
          </a:prstGeom>
        </p:spPr>
      </p:pic>
      <p:pic>
        <p:nvPicPr>
          <p:cNvPr id="7" name="Picture 6">
            <a:extLst>
              <a:ext uri="{FF2B5EF4-FFF2-40B4-BE49-F238E27FC236}">
                <a16:creationId xmlns:a16="http://schemas.microsoft.com/office/drawing/2014/main" id="{A9B7BDDD-B5E4-4F68-924E-901434A5A5D1}"/>
              </a:ext>
            </a:extLst>
          </p:cNvPr>
          <p:cNvPicPr>
            <a:picLocks noChangeAspect="1"/>
          </p:cNvPicPr>
          <p:nvPr/>
        </p:nvPicPr>
        <p:blipFill>
          <a:blip r:embed="rId3"/>
          <a:stretch>
            <a:fillRect/>
          </a:stretch>
        </p:blipFill>
        <p:spPr>
          <a:xfrm>
            <a:off x="256853" y="4077041"/>
            <a:ext cx="4464496" cy="2745062"/>
          </a:xfrm>
          <a:prstGeom prst="rect">
            <a:avLst/>
          </a:prstGeom>
        </p:spPr>
      </p:pic>
      <p:pic>
        <p:nvPicPr>
          <p:cNvPr id="16" name="Picture 15" descr="Diagram&#10;&#10;Description automatically generated">
            <a:extLst>
              <a:ext uri="{FF2B5EF4-FFF2-40B4-BE49-F238E27FC236}">
                <a16:creationId xmlns:a16="http://schemas.microsoft.com/office/drawing/2014/main" id="{85DF62FA-85EC-470F-A3F7-995CB769B088}"/>
              </a:ext>
            </a:extLst>
          </p:cNvPr>
          <p:cNvPicPr>
            <a:picLocks noChangeAspect="1"/>
          </p:cNvPicPr>
          <p:nvPr/>
        </p:nvPicPr>
        <p:blipFill>
          <a:blip r:embed="rId4"/>
          <a:stretch>
            <a:fillRect/>
          </a:stretch>
        </p:blipFill>
        <p:spPr>
          <a:xfrm>
            <a:off x="4692996" y="4372723"/>
            <a:ext cx="3955457" cy="1501731"/>
          </a:xfrm>
          <a:prstGeom prst="rect">
            <a:avLst/>
          </a:prstGeom>
        </p:spPr>
      </p:pic>
      <p:sp>
        <p:nvSpPr>
          <p:cNvPr id="15" name="TextBox 14">
            <a:extLst>
              <a:ext uri="{FF2B5EF4-FFF2-40B4-BE49-F238E27FC236}">
                <a16:creationId xmlns:a16="http://schemas.microsoft.com/office/drawing/2014/main" id="{84AD85E6-8456-41AF-BD95-E92BDD9A0A62}"/>
              </a:ext>
            </a:extLst>
          </p:cNvPr>
          <p:cNvSpPr txBox="1"/>
          <p:nvPr/>
        </p:nvSpPr>
        <p:spPr>
          <a:xfrm>
            <a:off x="8463842" y="841043"/>
            <a:ext cx="3424621" cy="338554"/>
          </a:xfrm>
          <a:prstGeom prst="rect">
            <a:avLst/>
          </a:prstGeom>
          <a:solidFill>
            <a:schemeClr val="bg1"/>
          </a:solidFill>
          <a:ln>
            <a:solidFill>
              <a:schemeClr val="tx1"/>
            </a:solidFill>
          </a:ln>
        </p:spPr>
        <p:txBody>
          <a:bodyPr wrap="square" rtlCol="0">
            <a:spAutoFit/>
          </a:bodyPr>
          <a:lstStyle/>
          <a:p>
            <a:pPr algn="ctr"/>
            <a:r>
              <a:rPr lang="en-US" sz="1600" b="1" dirty="0"/>
              <a:t>Main CO2 Transfer line specifications</a:t>
            </a:r>
            <a:endParaRPr lang="en-GB" sz="1600" b="1" dirty="0"/>
          </a:p>
        </p:txBody>
      </p:sp>
      <p:sp>
        <p:nvSpPr>
          <p:cNvPr id="17" name="Title 2">
            <a:extLst>
              <a:ext uri="{FF2B5EF4-FFF2-40B4-BE49-F238E27FC236}">
                <a16:creationId xmlns:a16="http://schemas.microsoft.com/office/drawing/2014/main" id="{2003D852-F362-473F-8D90-3118233ECBB8}"/>
              </a:ext>
            </a:extLst>
          </p:cNvPr>
          <p:cNvSpPr>
            <a:spLocks noGrp="1"/>
          </p:cNvSpPr>
          <p:nvPr>
            <p:ph type="title"/>
          </p:nvPr>
        </p:nvSpPr>
        <p:spPr>
          <a:xfrm>
            <a:off x="263352" y="188640"/>
            <a:ext cx="11665296" cy="821680"/>
          </a:xfrm>
        </p:spPr>
        <p:txBody>
          <a:bodyPr>
            <a:normAutofit/>
          </a:bodyPr>
          <a:lstStyle/>
          <a:p>
            <a:r>
              <a:rPr lang="en-US" sz="2800" dirty="0"/>
              <a:t>2.1 - CO2 project, tests and development</a:t>
            </a:r>
            <a:endParaRPr lang="en-GB" sz="2800" dirty="0"/>
          </a:p>
        </p:txBody>
      </p:sp>
      <p:sp>
        <p:nvSpPr>
          <p:cNvPr id="3" name="Date Placeholder 2">
            <a:extLst>
              <a:ext uri="{FF2B5EF4-FFF2-40B4-BE49-F238E27FC236}">
                <a16:creationId xmlns:a16="http://schemas.microsoft.com/office/drawing/2014/main" id="{50B835FC-561B-4815-8E7E-0EC25C7F7737}"/>
              </a:ext>
            </a:extLst>
          </p:cNvPr>
          <p:cNvSpPr>
            <a:spLocks noGrp="1"/>
          </p:cNvSpPr>
          <p:nvPr>
            <p:ph type="dt" sz="half" idx="2"/>
          </p:nvPr>
        </p:nvSpPr>
        <p:spPr/>
        <p:txBody>
          <a:bodyPr/>
          <a:lstStyle/>
          <a:p>
            <a:r>
              <a:rPr lang="en-US"/>
              <a:t>2022-05-24</a:t>
            </a:r>
            <a:endParaRPr lang="en-US" dirty="0"/>
          </a:p>
        </p:txBody>
      </p:sp>
      <p:sp>
        <p:nvSpPr>
          <p:cNvPr id="2" name="Content Placeholder 1">
            <a:extLst>
              <a:ext uri="{FF2B5EF4-FFF2-40B4-BE49-F238E27FC236}">
                <a16:creationId xmlns:a16="http://schemas.microsoft.com/office/drawing/2014/main" id="{5704D2C0-3046-423D-89FF-E8C7541886DF}"/>
              </a:ext>
            </a:extLst>
          </p:cNvPr>
          <p:cNvSpPr>
            <a:spLocks noGrp="1"/>
          </p:cNvSpPr>
          <p:nvPr>
            <p:ph idx="1"/>
          </p:nvPr>
        </p:nvSpPr>
        <p:spPr>
          <a:xfrm>
            <a:off x="263352" y="1124744"/>
            <a:ext cx="8280920" cy="3417256"/>
          </a:xfrm>
        </p:spPr>
        <p:txBody>
          <a:bodyPr>
            <a:noAutofit/>
          </a:bodyPr>
          <a:lstStyle/>
          <a:p>
            <a:r>
              <a:rPr lang="en-US" sz="1600" b="1" dirty="0"/>
              <a:t>CO</a:t>
            </a:r>
            <a:r>
              <a:rPr lang="en-US" sz="1600" b="1" baseline="-25000" dirty="0"/>
              <a:t>2</a:t>
            </a:r>
            <a:r>
              <a:rPr lang="en-US" sz="1600" b="1" dirty="0"/>
              <a:t> Cooling system</a:t>
            </a:r>
          </a:p>
          <a:p>
            <a:pPr lvl="1"/>
            <a:r>
              <a:rPr lang="en-US" sz="1600" dirty="0"/>
              <a:t>Design and Integration of manifold Boxes in Toroid area </a:t>
            </a:r>
            <a:r>
              <a:rPr lang="en-US" sz="1600" dirty="0">
                <a:solidFill>
                  <a:srgbClr val="00B050"/>
                </a:solidFill>
              </a:rPr>
              <a:t>(Martin D., Martin S., Jan)</a:t>
            </a:r>
          </a:p>
          <a:p>
            <a:pPr lvl="1"/>
            <a:r>
              <a:rPr lang="en-US" sz="1600" dirty="0"/>
              <a:t>Tendering of the Main transfer lines (MTL) (6x120m from CV room to Toroid) </a:t>
            </a:r>
            <a:r>
              <a:rPr lang="en-US" sz="1600" dirty="0">
                <a:solidFill>
                  <a:srgbClr val="00B050"/>
                </a:solidFill>
              </a:rPr>
              <a:t>(Martin D.)</a:t>
            </a:r>
            <a:endParaRPr lang="en-US" sz="1600" dirty="0"/>
          </a:p>
          <a:p>
            <a:pPr lvl="1"/>
            <a:r>
              <a:rPr lang="en-US" sz="1600" dirty="0"/>
              <a:t>Component testing </a:t>
            </a:r>
            <a:r>
              <a:rPr lang="en-US" sz="1600" dirty="0">
                <a:solidFill>
                  <a:srgbClr val="00B050"/>
                </a:solidFill>
              </a:rPr>
              <a:t>(Bartosz, Dominik, Martin D.)</a:t>
            </a:r>
          </a:p>
          <a:p>
            <a:pPr lvl="1"/>
            <a:endParaRPr lang="en-US" sz="1600" dirty="0">
              <a:solidFill>
                <a:srgbClr val="00B050"/>
              </a:solidFill>
            </a:endParaRPr>
          </a:p>
          <a:p>
            <a:r>
              <a:rPr lang="en-GB" sz="1600" b="1" dirty="0"/>
              <a:t>CO</a:t>
            </a:r>
            <a:r>
              <a:rPr lang="en-GB" sz="1600" b="1" baseline="-25000" dirty="0"/>
              <a:t>2</a:t>
            </a:r>
            <a:r>
              <a:rPr lang="en-GB" sz="1600" b="1" dirty="0"/>
              <a:t> and Monophase cooling systems for SR1</a:t>
            </a:r>
          </a:p>
          <a:p>
            <a:pPr lvl="1"/>
            <a:r>
              <a:rPr lang="en-GB" sz="1600" dirty="0"/>
              <a:t>Design and planning of piping and cooling systems for SR1 </a:t>
            </a:r>
            <a:r>
              <a:rPr lang="en-GB" sz="1600" dirty="0">
                <a:solidFill>
                  <a:srgbClr val="00B050"/>
                </a:solidFill>
              </a:rPr>
              <a:t>(Sven, Martin D.)</a:t>
            </a:r>
          </a:p>
          <a:p>
            <a:pPr lvl="1"/>
            <a:r>
              <a:rPr lang="en-GB" sz="1600" dirty="0"/>
              <a:t>Integration of 2PACL + accumulators + piping connection </a:t>
            </a:r>
            <a:r>
              <a:rPr lang="en-GB" sz="1600" dirty="0">
                <a:solidFill>
                  <a:srgbClr val="00B050"/>
                </a:solidFill>
              </a:rPr>
              <a:t>(Martin D., Jamie, Abdou)</a:t>
            </a:r>
          </a:p>
          <a:p>
            <a:pPr lvl="1"/>
            <a:r>
              <a:rPr lang="en-GB" sz="1600" dirty="0"/>
              <a:t>Tendering of the CO</a:t>
            </a:r>
            <a:r>
              <a:rPr lang="en-GB" sz="1600" baseline="-25000" dirty="0"/>
              <a:t>2</a:t>
            </a:r>
            <a:r>
              <a:rPr lang="en-GB" sz="1600" dirty="0"/>
              <a:t> transfer line </a:t>
            </a:r>
            <a:r>
              <a:rPr lang="en-GB" sz="1600" dirty="0">
                <a:solidFill>
                  <a:srgbClr val="00B050"/>
                </a:solidFill>
              </a:rPr>
              <a:t>(Martin D.)</a:t>
            </a:r>
            <a:endParaRPr lang="en-GB" sz="1600" dirty="0"/>
          </a:p>
          <a:p>
            <a:pPr lvl="1"/>
            <a:r>
              <a:rPr lang="en-GB" sz="1600" dirty="0"/>
              <a:t>Tendering of the CO</a:t>
            </a:r>
            <a:r>
              <a:rPr lang="en-GB" sz="1600" baseline="-25000" dirty="0"/>
              <a:t>2</a:t>
            </a:r>
            <a:r>
              <a:rPr lang="en-GB" sz="1600" dirty="0"/>
              <a:t> distribution racks </a:t>
            </a:r>
            <a:r>
              <a:rPr lang="en-GB" sz="1600" dirty="0">
                <a:solidFill>
                  <a:srgbClr val="00B050"/>
                </a:solidFill>
              </a:rPr>
              <a:t>(Martin D.)</a:t>
            </a:r>
          </a:p>
          <a:p>
            <a:pPr lvl="1"/>
            <a:r>
              <a:rPr lang="en-GB" sz="1600" dirty="0"/>
              <a:t>Pipe installation</a:t>
            </a:r>
            <a:r>
              <a:rPr lang="en-GB" sz="1600" dirty="0">
                <a:solidFill>
                  <a:srgbClr val="00B050"/>
                </a:solidFill>
              </a:rPr>
              <a:t> (Anastasios)</a:t>
            </a:r>
            <a:endParaRPr lang="en-GB" sz="1600" dirty="0"/>
          </a:p>
          <a:p>
            <a:pPr lvl="1"/>
            <a:endParaRPr lang="en-GB" sz="1600" b="1" dirty="0"/>
          </a:p>
        </p:txBody>
      </p:sp>
      <p:sp>
        <p:nvSpPr>
          <p:cNvPr id="18" name="Rectangle 17">
            <a:extLst>
              <a:ext uri="{FF2B5EF4-FFF2-40B4-BE49-F238E27FC236}">
                <a16:creationId xmlns:a16="http://schemas.microsoft.com/office/drawing/2014/main" id="{5CCD2579-5586-487B-8020-E8A4088B9772}"/>
              </a:ext>
            </a:extLst>
          </p:cNvPr>
          <p:cNvSpPr/>
          <p:nvPr/>
        </p:nvSpPr>
        <p:spPr>
          <a:xfrm>
            <a:off x="9336360" y="318962"/>
            <a:ext cx="1944216" cy="383711"/>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Courtesy of Martin D.</a:t>
            </a:r>
            <a:endParaRPr lang="en-GB" sz="1400" dirty="0"/>
          </a:p>
        </p:txBody>
      </p:sp>
    </p:spTree>
    <p:extLst>
      <p:ext uri="{BB962C8B-B14F-4D97-AF65-F5344CB8AC3E}">
        <p14:creationId xmlns:p14="http://schemas.microsoft.com/office/powerpoint/2010/main" val="300720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CAF8B10-6194-402A-9AD7-C9F2C449B572}"/>
              </a:ext>
            </a:extLst>
          </p:cNvPr>
          <p:cNvPicPr>
            <a:picLocks noGrp="1" noChangeAspect="1"/>
          </p:cNvPicPr>
          <p:nvPr>
            <p:ph idx="1"/>
          </p:nvPr>
        </p:nvPicPr>
        <p:blipFill>
          <a:blip r:embed="rId2"/>
          <a:stretch>
            <a:fillRect/>
          </a:stretch>
        </p:blipFill>
        <p:spPr>
          <a:xfrm>
            <a:off x="198351" y="1437710"/>
            <a:ext cx="2279425" cy="4689103"/>
          </a:xfrm>
        </p:spPr>
      </p:pic>
      <p:pic>
        <p:nvPicPr>
          <p:cNvPr id="7" name="Picture 6" descr="Diagram&#10;&#10;Description automatically generated">
            <a:extLst>
              <a:ext uri="{FF2B5EF4-FFF2-40B4-BE49-F238E27FC236}">
                <a16:creationId xmlns:a16="http://schemas.microsoft.com/office/drawing/2014/main" id="{A14B2E65-326D-433E-AFA9-B0DD8E60EC8B}"/>
              </a:ext>
            </a:extLst>
          </p:cNvPr>
          <p:cNvPicPr>
            <a:picLocks noChangeAspect="1"/>
          </p:cNvPicPr>
          <p:nvPr/>
        </p:nvPicPr>
        <p:blipFill>
          <a:blip r:embed="rId3"/>
          <a:stretch>
            <a:fillRect/>
          </a:stretch>
        </p:blipFill>
        <p:spPr>
          <a:xfrm>
            <a:off x="2567608" y="1124744"/>
            <a:ext cx="4650380" cy="3119069"/>
          </a:xfrm>
          <a:prstGeom prst="rect">
            <a:avLst/>
          </a:prstGeom>
        </p:spPr>
      </p:pic>
      <p:pic>
        <p:nvPicPr>
          <p:cNvPr id="11" name="Picture 10">
            <a:extLst>
              <a:ext uri="{FF2B5EF4-FFF2-40B4-BE49-F238E27FC236}">
                <a16:creationId xmlns:a16="http://schemas.microsoft.com/office/drawing/2014/main" id="{249B3513-45E8-4618-AA77-B510D9A1D8A9}"/>
              </a:ext>
            </a:extLst>
          </p:cNvPr>
          <p:cNvPicPr>
            <a:picLocks noChangeAspect="1"/>
          </p:cNvPicPr>
          <p:nvPr/>
        </p:nvPicPr>
        <p:blipFill>
          <a:blip r:embed="rId4"/>
          <a:stretch>
            <a:fillRect/>
          </a:stretch>
        </p:blipFill>
        <p:spPr>
          <a:xfrm>
            <a:off x="2711624" y="4101923"/>
            <a:ext cx="4583832" cy="2450077"/>
          </a:xfrm>
          <a:prstGeom prst="rect">
            <a:avLst/>
          </a:prstGeom>
        </p:spPr>
      </p:pic>
      <p:sp>
        <p:nvSpPr>
          <p:cNvPr id="16" name="TextBox 15">
            <a:extLst>
              <a:ext uri="{FF2B5EF4-FFF2-40B4-BE49-F238E27FC236}">
                <a16:creationId xmlns:a16="http://schemas.microsoft.com/office/drawing/2014/main" id="{8D36F8C2-CA46-44FA-A974-9743D876E1C1}"/>
              </a:ext>
            </a:extLst>
          </p:cNvPr>
          <p:cNvSpPr txBox="1"/>
          <p:nvPr/>
        </p:nvSpPr>
        <p:spPr>
          <a:xfrm>
            <a:off x="554775" y="5564918"/>
            <a:ext cx="1489142" cy="1323439"/>
          </a:xfrm>
          <a:prstGeom prst="rect">
            <a:avLst/>
          </a:prstGeom>
          <a:solidFill>
            <a:schemeClr val="bg1"/>
          </a:solidFill>
          <a:ln>
            <a:solidFill>
              <a:schemeClr val="tx1"/>
            </a:solidFill>
          </a:ln>
        </p:spPr>
        <p:txBody>
          <a:bodyPr wrap="square" rtlCol="0">
            <a:spAutoFit/>
          </a:bodyPr>
          <a:lstStyle/>
          <a:p>
            <a:pPr algn="ctr"/>
            <a:r>
              <a:rPr lang="en-US" sz="1600" b="1" dirty="0"/>
              <a:t>Components testing for ITK CO</a:t>
            </a:r>
            <a:r>
              <a:rPr lang="en-US" sz="1600" b="1" baseline="-25000" dirty="0"/>
              <a:t>2</a:t>
            </a:r>
            <a:r>
              <a:rPr lang="en-US" sz="1600" b="1" dirty="0"/>
              <a:t> cooling in Baby-Demo (b180)</a:t>
            </a:r>
            <a:endParaRPr lang="en-GB" sz="1600" b="1" dirty="0"/>
          </a:p>
        </p:txBody>
      </p:sp>
      <p:sp>
        <p:nvSpPr>
          <p:cNvPr id="17" name="TextBox 16">
            <a:extLst>
              <a:ext uri="{FF2B5EF4-FFF2-40B4-BE49-F238E27FC236}">
                <a16:creationId xmlns:a16="http://schemas.microsoft.com/office/drawing/2014/main" id="{B7002E26-3149-486D-B0A4-96E2A84540AC}"/>
              </a:ext>
            </a:extLst>
          </p:cNvPr>
          <p:cNvSpPr txBox="1"/>
          <p:nvPr/>
        </p:nvSpPr>
        <p:spPr>
          <a:xfrm>
            <a:off x="4189368" y="5963236"/>
            <a:ext cx="1906632" cy="584775"/>
          </a:xfrm>
          <a:prstGeom prst="rect">
            <a:avLst/>
          </a:prstGeom>
          <a:solidFill>
            <a:schemeClr val="bg1"/>
          </a:solidFill>
          <a:ln>
            <a:solidFill>
              <a:schemeClr val="tx1"/>
            </a:solidFill>
          </a:ln>
        </p:spPr>
        <p:txBody>
          <a:bodyPr wrap="square" rtlCol="0">
            <a:spAutoFit/>
          </a:bodyPr>
          <a:lstStyle/>
          <a:p>
            <a:pPr algn="ctr"/>
            <a:r>
              <a:rPr lang="en-US" sz="1600" b="1" dirty="0"/>
              <a:t>CO</a:t>
            </a:r>
            <a:r>
              <a:rPr lang="en-US" sz="1600" b="1" baseline="-25000" dirty="0"/>
              <a:t>2</a:t>
            </a:r>
            <a:r>
              <a:rPr lang="en-US" sz="1600" b="1" dirty="0"/>
              <a:t> transfer lines installation at SR1</a:t>
            </a:r>
            <a:endParaRPr lang="en-GB" sz="1600" b="1" dirty="0"/>
          </a:p>
        </p:txBody>
      </p:sp>
      <p:pic>
        <p:nvPicPr>
          <p:cNvPr id="22" name="Picture 21">
            <a:extLst>
              <a:ext uri="{FF2B5EF4-FFF2-40B4-BE49-F238E27FC236}">
                <a16:creationId xmlns:a16="http://schemas.microsoft.com/office/drawing/2014/main" id="{F739DE66-672B-4D68-9F28-DC3A70E80C4B}"/>
              </a:ext>
            </a:extLst>
          </p:cNvPr>
          <p:cNvPicPr>
            <a:picLocks noChangeAspect="1"/>
          </p:cNvPicPr>
          <p:nvPr/>
        </p:nvPicPr>
        <p:blipFill>
          <a:blip r:embed="rId5"/>
          <a:stretch>
            <a:fillRect/>
          </a:stretch>
        </p:blipFill>
        <p:spPr>
          <a:xfrm>
            <a:off x="7759014" y="1111032"/>
            <a:ext cx="3983616" cy="2465826"/>
          </a:xfrm>
          <a:prstGeom prst="rect">
            <a:avLst/>
          </a:prstGeom>
        </p:spPr>
      </p:pic>
      <p:sp>
        <p:nvSpPr>
          <p:cNvPr id="18" name="TextBox 17">
            <a:extLst>
              <a:ext uri="{FF2B5EF4-FFF2-40B4-BE49-F238E27FC236}">
                <a16:creationId xmlns:a16="http://schemas.microsoft.com/office/drawing/2014/main" id="{CD385BA9-8BE5-4B03-B28D-AC3EF927AC1F}"/>
              </a:ext>
            </a:extLst>
          </p:cNvPr>
          <p:cNvSpPr txBox="1"/>
          <p:nvPr/>
        </p:nvSpPr>
        <p:spPr>
          <a:xfrm>
            <a:off x="4189368" y="1086898"/>
            <a:ext cx="1906632" cy="584775"/>
          </a:xfrm>
          <a:prstGeom prst="rect">
            <a:avLst/>
          </a:prstGeom>
          <a:solidFill>
            <a:schemeClr val="bg1"/>
          </a:solidFill>
          <a:ln>
            <a:solidFill>
              <a:schemeClr val="tx1"/>
            </a:solidFill>
          </a:ln>
        </p:spPr>
        <p:txBody>
          <a:bodyPr wrap="square" rtlCol="0">
            <a:spAutoFit/>
          </a:bodyPr>
          <a:lstStyle/>
          <a:p>
            <a:pPr algn="ctr"/>
            <a:r>
              <a:rPr lang="en-US" sz="1600" b="1" dirty="0"/>
              <a:t>CO</a:t>
            </a:r>
            <a:r>
              <a:rPr lang="en-US" sz="1600" b="1" baseline="-25000" dirty="0"/>
              <a:t>2</a:t>
            </a:r>
            <a:r>
              <a:rPr lang="en-US" sz="1600" b="1" dirty="0"/>
              <a:t> distribution racks for SR1</a:t>
            </a:r>
            <a:endParaRPr lang="en-GB" sz="1600" b="1" dirty="0"/>
          </a:p>
        </p:txBody>
      </p:sp>
      <p:pic>
        <p:nvPicPr>
          <p:cNvPr id="19" name="Picture 18">
            <a:extLst>
              <a:ext uri="{FF2B5EF4-FFF2-40B4-BE49-F238E27FC236}">
                <a16:creationId xmlns:a16="http://schemas.microsoft.com/office/drawing/2014/main" id="{FDA55174-4695-49A6-BD91-94E51F246611}"/>
              </a:ext>
            </a:extLst>
          </p:cNvPr>
          <p:cNvPicPr>
            <a:picLocks noChangeAspect="1"/>
          </p:cNvPicPr>
          <p:nvPr/>
        </p:nvPicPr>
        <p:blipFill>
          <a:blip r:embed="rId6"/>
          <a:stretch>
            <a:fillRect/>
          </a:stretch>
        </p:blipFill>
        <p:spPr>
          <a:xfrm>
            <a:off x="7573744" y="3614118"/>
            <a:ext cx="4168574" cy="2933893"/>
          </a:xfrm>
          <a:prstGeom prst="rect">
            <a:avLst/>
          </a:prstGeom>
        </p:spPr>
      </p:pic>
      <p:sp>
        <p:nvSpPr>
          <p:cNvPr id="20" name="TextBox 19">
            <a:extLst>
              <a:ext uri="{FF2B5EF4-FFF2-40B4-BE49-F238E27FC236}">
                <a16:creationId xmlns:a16="http://schemas.microsoft.com/office/drawing/2014/main" id="{4B002CB8-7205-432B-B5AD-0965B0211410}"/>
              </a:ext>
            </a:extLst>
          </p:cNvPr>
          <p:cNvSpPr txBox="1"/>
          <p:nvPr/>
        </p:nvSpPr>
        <p:spPr>
          <a:xfrm>
            <a:off x="8704715" y="3216830"/>
            <a:ext cx="1906632" cy="584775"/>
          </a:xfrm>
          <a:prstGeom prst="rect">
            <a:avLst/>
          </a:prstGeom>
          <a:solidFill>
            <a:schemeClr val="bg1"/>
          </a:solidFill>
          <a:ln>
            <a:solidFill>
              <a:schemeClr val="tx1"/>
            </a:solidFill>
          </a:ln>
        </p:spPr>
        <p:txBody>
          <a:bodyPr wrap="square" rtlCol="0">
            <a:spAutoFit/>
          </a:bodyPr>
          <a:lstStyle/>
          <a:p>
            <a:pPr algn="ctr"/>
            <a:r>
              <a:rPr lang="en-US" sz="1600" b="1" dirty="0"/>
              <a:t>CO</a:t>
            </a:r>
            <a:r>
              <a:rPr lang="en-US" sz="1600" b="1" baseline="-25000" dirty="0"/>
              <a:t>2</a:t>
            </a:r>
            <a:r>
              <a:rPr lang="en-US" sz="1600" b="1" dirty="0"/>
              <a:t> manifold boxes for ITK</a:t>
            </a:r>
            <a:endParaRPr lang="en-GB" sz="1600" b="1" dirty="0"/>
          </a:p>
        </p:txBody>
      </p:sp>
      <p:sp>
        <p:nvSpPr>
          <p:cNvPr id="12" name="Title 2">
            <a:extLst>
              <a:ext uri="{FF2B5EF4-FFF2-40B4-BE49-F238E27FC236}">
                <a16:creationId xmlns:a16="http://schemas.microsoft.com/office/drawing/2014/main" id="{AE0677F3-56C4-4D05-8F1B-DE53BA308062}"/>
              </a:ext>
            </a:extLst>
          </p:cNvPr>
          <p:cNvSpPr>
            <a:spLocks noGrp="1"/>
          </p:cNvSpPr>
          <p:nvPr>
            <p:ph type="title"/>
          </p:nvPr>
        </p:nvSpPr>
        <p:spPr>
          <a:xfrm>
            <a:off x="263352" y="188640"/>
            <a:ext cx="11665296" cy="821680"/>
          </a:xfrm>
        </p:spPr>
        <p:txBody>
          <a:bodyPr/>
          <a:lstStyle/>
          <a:p>
            <a:endParaRPr lang="en-GB" dirty="0"/>
          </a:p>
        </p:txBody>
      </p:sp>
      <p:sp>
        <p:nvSpPr>
          <p:cNvPr id="2" name="Date Placeholder 1">
            <a:extLst>
              <a:ext uri="{FF2B5EF4-FFF2-40B4-BE49-F238E27FC236}">
                <a16:creationId xmlns:a16="http://schemas.microsoft.com/office/drawing/2014/main" id="{8EEEB5A5-6A04-4108-858D-6C9DE454B2F4}"/>
              </a:ext>
            </a:extLst>
          </p:cNvPr>
          <p:cNvSpPr>
            <a:spLocks noGrp="1"/>
          </p:cNvSpPr>
          <p:nvPr>
            <p:ph type="dt" sz="half" idx="2"/>
          </p:nvPr>
        </p:nvSpPr>
        <p:spPr/>
        <p:txBody>
          <a:bodyPr/>
          <a:lstStyle/>
          <a:p>
            <a:r>
              <a:rPr lang="en-US"/>
              <a:t>2022-05-24</a:t>
            </a:r>
            <a:endParaRPr lang="en-US" dirty="0"/>
          </a:p>
        </p:txBody>
      </p:sp>
    </p:spTree>
    <p:extLst>
      <p:ext uri="{BB962C8B-B14F-4D97-AF65-F5344CB8AC3E}">
        <p14:creationId xmlns:p14="http://schemas.microsoft.com/office/powerpoint/2010/main" val="3696250667"/>
      </p:ext>
    </p:extLst>
  </p:cSld>
  <p:clrMapOvr>
    <a:masterClrMapping/>
  </p:clrMapOvr>
</p:sld>
</file>

<file path=ppt/theme/theme1.xml><?xml version="1.0" encoding="utf-8"?>
<a:theme xmlns:a="http://schemas.openxmlformats.org/drawingml/2006/main" name="Presentation MY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37E85398-B877-47D5-8A60-81C851553FE9}" vid="{16C643D7-CC52-472C-99C0-0A7AA1CA3F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53FDB644DC8742A419434DA77200FC" ma:contentTypeVersion="0" ma:contentTypeDescription="Create a new document." ma:contentTypeScope="" ma:versionID="9dab565b660a83fefa88fae49cf09aa6">
  <xsd:schema xmlns:xsd="http://www.w3.org/2001/XMLSchema" xmlns:xs="http://www.w3.org/2001/XMLSchema" xmlns:p="http://schemas.microsoft.com/office/2006/metadata/properties" targetNamespace="http://schemas.microsoft.com/office/2006/metadata/properties" ma:root="true" ma:fieldsID="b06c56558001ed507dc960fe8063a5a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E8F4A9-FAB5-442C-9192-20CE4DFFE1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5D1164D-4FF7-44E2-8DE8-815D83FAEA18}">
  <ds:schemaRefs>
    <ds:schemaRef ds:uri="http://schemas.microsoft.com/sharepoint/v3/contenttype/forms"/>
  </ds:schemaRefs>
</ds:datastoreItem>
</file>

<file path=customXml/itemProps3.xml><?xml version="1.0" encoding="utf-8"?>
<ds:datastoreItem xmlns:ds="http://schemas.openxmlformats.org/officeDocument/2006/customXml" ds:itemID="{84660BEA-DF33-48DE-89C7-373FB7468DD0}">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Presentation STANDARD 16-9</Template>
  <TotalTime>86931</TotalTime>
  <Words>2461</Words>
  <Application>Microsoft Office PowerPoint</Application>
  <PresentationFormat>Widescreen</PresentationFormat>
  <Paragraphs>290</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Wingdings</vt:lpstr>
      <vt:lpstr>Presentation MYPRESENTATION Template</vt:lpstr>
      <vt:lpstr>Atlas TC meeting Engineering activities </vt:lpstr>
      <vt:lpstr>Overview</vt:lpstr>
      <vt:lpstr>1- Muon  BI Project and Mezzanine Cards Replacement</vt:lpstr>
      <vt:lpstr>PowerPoint Presentation</vt:lpstr>
      <vt:lpstr>PowerPoint Presentation</vt:lpstr>
      <vt:lpstr>PowerPoint Presentation</vt:lpstr>
      <vt:lpstr>2- CO2 project for Run 4 …</vt:lpstr>
      <vt:lpstr>2.1 - CO2 project, tests and development</vt:lpstr>
      <vt:lpstr>PowerPoint Presentation</vt:lpstr>
      <vt:lpstr>2.2- CO2 project Infrastructure USA15-CV room integration</vt:lpstr>
      <vt:lpstr>Construction phase of the mezzanine </vt:lpstr>
      <vt:lpstr>PowerPoint Presentation</vt:lpstr>
      <vt:lpstr>PowerPoint Presentation</vt:lpstr>
      <vt:lpstr>CO2 system in toroid</vt:lpstr>
      <vt:lpstr>3- USA15 Rack room reorganization</vt:lpstr>
      <vt:lpstr>PowerPoint Presentation</vt:lpstr>
      <vt:lpstr>4. Services activities requested for LS3</vt:lpstr>
      <vt:lpstr>System’s requests for LS3</vt:lpstr>
      <vt:lpstr>Objectives for 2022</vt:lpstr>
      <vt:lpstr>5 – Buildings layout </vt:lpstr>
      <vt:lpstr>6- ATLAS movement</vt:lpstr>
      <vt:lpstr>7- 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Ciapetti</dc:creator>
  <cp:lastModifiedBy>Raphael Vuillermet</cp:lastModifiedBy>
  <cp:revision>854</cp:revision>
  <cp:lastPrinted>2017-07-06T08:23:56Z</cp:lastPrinted>
  <dcterms:created xsi:type="dcterms:W3CDTF">2017-02-24T10:03:56Z</dcterms:created>
  <dcterms:modified xsi:type="dcterms:W3CDTF">2022-05-24T12:06:45Z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0x0101008253FDB644DC8742A419434DA77200FC</vt:lpwstr>
  </property>
  <property fmtid="{D5CDD505-2E9C-101B-9397-08002B2CF9AE}" pid="3" name="IsMyDocuments">
    <vt:bool>true</vt:bool>
  </property>
</Properties>
</file>