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9" r:id="rId2"/>
    <p:sldId id="293" r:id="rId3"/>
    <p:sldId id="296" r:id="rId4"/>
    <p:sldId id="294" r:id="rId5"/>
    <p:sldId id="295" r:id="rId6"/>
    <p:sldId id="336" r:id="rId7"/>
    <p:sldId id="337" r:id="rId8"/>
    <p:sldId id="339" r:id="rId9"/>
    <p:sldId id="344" r:id="rId10"/>
    <p:sldId id="341" r:id="rId11"/>
    <p:sldId id="297" r:id="rId12"/>
    <p:sldId id="347" r:id="rId13"/>
    <p:sldId id="352" r:id="rId14"/>
    <p:sldId id="346" r:id="rId15"/>
    <p:sldId id="350" r:id="rId16"/>
    <p:sldId id="348" r:id="rId17"/>
    <p:sldId id="349" r:id="rId18"/>
    <p:sldId id="345" r:id="rId19"/>
    <p:sldId id="351" r:id="rId20"/>
    <p:sldId id="28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86"/>
  </p:normalViewPr>
  <p:slideViewPr>
    <p:cSldViewPr snapToGrid="0" snapToObjects="1">
      <p:cViewPr varScale="1">
        <p:scale>
          <a:sx n="110" d="100"/>
          <a:sy n="110" d="100"/>
        </p:scale>
        <p:origin x="492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Presentation title is Arial Bold 50pt </a:t>
            </a:r>
            <a:br>
              <a:rPr lang="en-US" dirty="0"/>
            </a:br>
            <a:r>
              <a:rPr lang="en-US" dirty="0"/>
              <a:t>up to three lines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Presenter Name</a:t>
            </a:r>
          </a:p>
          <a:p>
            <a:pPr algn="l"/>
            <a:r>
              <a:rPr lang="en-US" sz="1800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0340ED-E589-4548-B5A0-D3A35FB9DF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76" y="1538620"/>
            <a:ext cx="8348995" cy="517009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EDC39B4-B66E-49E2-AD6A-15833879A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Curve checking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2501CE9-8599-4F21-AA6D-40CFD21D3717}"/>
              </a:ext>
            </a:extLst>
          </p:cNvPr>
          <p:cNvSpPr/>
          <p:nvPr/>
        </p:nvSpPr>
        <p:spPr>
          <a:xfrm>
            <a:off x="1380931" y="1772817"/>
            <a:ext cx="3610947" cy="2174032"/>
          </a:xfrm>
          <a:prstGeom prst="ellipse">
            <a:avLst/>
          </a:prstGeom>
          <a:noFill/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5E26A58-ECCB-49F6-9C75-F659A1BA5B26}"/>
              </a:ext>
            </a:extLst>
          </p:cNvPr>
          <p:cNvCxnSpPr>
            <a:cxnSpLocks/>
            <a:stCxn id="8" idx="6"/>
            <a:endCxn id="11" idx="1"/>
          </p:cNvCxnSpPr>
          <p:nvPr/>
        </p:nvCxnSpPr>
        <p:spPr>
          <a:xfrm flipV="1">
            <a:off x="4991878" y="688773"/>
            <a:ext cx="3499394" cy="217106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49983E9-DAD1-4358-ADC1-F874E9EE9867}"/>
              </a:ext>
            </a:extLst>
          </p:cNvPr>
          <p:cNvSpPr txBox="1"/>
          <p:nvPr/>
        </p:nvSpPr>
        <p:spPr>
          <a:xfrm>
            <a:off x="8491272" y="504107"/>
            <a:ext cx="314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Misalignment found</a:t>
            </a:r>
          </a:p>
        </p:txBody>
      </p:sp>
    </p:spTree>
    <p:extLst>
      <p:ext uri="{BB962C8B-B14F-4D97-AF65-F5344CB8AC3E}">
        <p14:creationId xmlns:p14="http://schemas.microsoft.com/office/powerpoint/2010/main" val="34040203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67CA74-BBDB-4994-9870-EF1E6AFD1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Check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F94C6-5148-4296-AC91-ED707DA43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407A6-7205-4C9E-B9EF-071B8E0B0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D9ACD-9F86-4F8F-921C-A0032F98B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A66B89FA-9AD2-4ED2-8370-55D9A94BC0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5900" y="1348423"/>
            <a:ext cx="6481411" cy="4608512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A863058-B17B-47CD-A974-AA5250AEC3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6385" y="533035"/>
            <a:ext cx="6487430" cy="522042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D93852C-9A35-4694-8C61-9FD93F66D7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4580" y="0"/>
            <a:ext cx="8682839" cy="6858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D20E781-3F42-4D44-BC56-6C2992B196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6409" y="0"/>
            <a:ext cx="10079181" cy="6858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214D7ED-DB00-46EA-BCF7-65232A0D2A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56305" y="0"/>
            <a:ext cx="8679389" cy="6858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301FBA9-43AD-41DC-AF4C-F8A51347E09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71046" y="318653"/>
            <a:ext cx="8649907" cy="622069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44E5865-8DBE-4CD4-B6F4-07AD79DF09F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17149" y="0"/>
            <a:ext cx="8557701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EEAB192-624A-4940-8BF3-384F36F004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17149" y="0"/>
            <a:ext cx="8557701" cy="6858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477D9AB-E105-42EB-A790-F9350844DA3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95272" y="0"/>
            <a:ext cx="2401455" cy="6858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211B91A-15B2-4A85-B7B6-7D68759D4B2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71284" y="170995"/>
            <a:ext cx="6849431" cy="6516009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7BB5846-1F81-4A84-98FA-39CA465ECEF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2680" y="0"/>
            <a:ext cx="1178663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5859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67CA74-BBDB-4994-9870-EF1E6AFD1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Check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F94C6-5148-4296-AC91-ED707DA43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407A6-7205-4C9E-B9EF-071B8E0B0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D9ACD-9F86-4F8F-921C-A0032F98B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477D9AB-E105-42EB-A790-F9350844DA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5083" y="0"/>
            <a:ext cx="2401455" cy="6858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F211B91A-15B2-4A85-B7B6-7D68759D4B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6301" y="136525"/>
            <a:ext cx="6849431" cy="6516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624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67CA74-BBDB-4994-9870-EF1E6AFD1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Check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F94C6-5148-4296-AC91-ED707DA43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407A6-7205-4C9E-B9EF-071B8E0B0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D9ACD-9F86-4F8F-921C-A0032F98B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6A9238-3529-490D-9CA8-2E730DC7D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" y="906464"/>
            <a:ext cx="6682032" cy="3762189"/>
          </a:xfrm>
          <a:prstGeom prst="rect">
            <a:avLst/>
          </a:prstGeom>
        </p:spPr>
      </p:pic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EF642CF2-8F4F-408A-A201-20F0B8BA10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7462" y="2220385"/>
            <a:ext cx="7027863" cy="4061936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9448156C-494B-4A35-903C-37716079C25B}"/>
              </a:ext>
            </a:extLst>
          </p:cNvPr>
          <p:cNvSpPr/>
          <p:nvPr/>
        </p:nvSpPr>
        <p:spPr>
          <a:xfrm rot="469685">
            <a:off x="3663661" y="2941904"/>
            <a:ext cx="4612269" cy="76177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A99EF8-F76C-46BC-A8A0-25D0684132F3}"/>
              </a:ext>
            </a:extLst>
          </p:cNvPr>
          <p:cNvSpPr txBox="1"/>
          <p:nvPr/>
        </p:nvSpPr>
        <p:spPr>
          <a:xfrm>
            <a:off x="7224515" y="1224049"/>
            <a:ext cx="422365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From a deviation of 0.006745mm to 0mm</a:t>
            </a:r>
          </a:p>
        </p:txBody>
      </p:sp>
    </p:spTree>
    <p:extLst>
      <p:ext uri="{BB962C8B-B14F-4D97-AF65-F5344CB8AC3E}">
        <p14:creationId xmlns:p14="http://schemas.microsoft.com/office/powerpoint/2010/main" val="35190954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462AB0D-5D2F-4014-AF1D-E3F7A7726D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8" y="2411247"/>
            <a:ext cx="11376025" cy="297054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A11866E-582E-4E25-A83C-E370C987F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Check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1299F5-6DBC-4129-A8DC-283FA0D2B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C9C0AE-0103-4F67-BD78-368581763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84CAD5-F2DB-4072-99F8-60DFE96D0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4380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67CA74-BBDB-4994-9870-EF1E6AFD1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Check - IGS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F94C6-5148-4296-AC91-ED707DA43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407A6-7205-4C9E-B9EF-071B8E0B0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D9ACD-9F86-4F8F-921C-A0032F98B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D93852C-9A35-4694-8C61-9FD93F66D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7114" y="12458"/>
            <a:ext cx="5834886" cy="460859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D20E781-3F42-4D44-BC56-6C2992B196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43" y="1975323"/>
            <a:ext cx="6133427" cy="417326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4B75641-889E-4397-9BE2-5908E42EC201}"/>
              </a:ext>
            </a:extLst>
          </p:cNvPr>
          <p:cNvSpPr/>
          <p:nvPr/>
        </p:nvSpPr>
        <p:spPr>
          <a:xfrm>
            <a:off x="4841966" y="3692434"/>
            <a:ext cx="609600" cy="4789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A2BC0A9-1C49-4A1F-BBED-90D0D8FF7C62}"/>
              </a:ext>
            </a:extLst>
          </p:cNvPr>
          <p:cNvCxnSpPr/>
          <p:nvPr/>
        </p:nvCxnSpPr>
        <p:spPr>
          <a:xfrm flipV="1">
            <a:off x="5451566" y="3335383"/>
            <a:ext cx="2159725" cy="60089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9E74465-D465-4935-9F54-56800037C7A1}"/>
              </a:ext>
            </a:extLst>
          </p:cNvPr>
          <p:cNvSpPr txBox="1"/>
          <p:nvPr/>
        </p:nvSpPr>
        <p:spPr>
          <a:xfrm>
            <a:off x="8416031" y="4750542"/>
            <a:ext cx="28674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They do not match</a:t>
            </a:r>
          </a:p>
        </p:txBody>
      </p:sp>
    </p:spTree>
    <p:extLst>
      <p:ext uri="{BB962C8B-B14F-4D97-AF65-F5344CB8AC3E}">
        <p14:creationId xmlns:p14="http://schemas.microsoft.com/office/powerpoint/2010/main" val="27199394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67CA74-BBDB-4994-9870-EF1E6AFD1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Check - STEP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F94C6-5148-4296-AC91-ED707DA43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407A6-7205-4C9E-B9EF-071B8E0B0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D9ACD-9F86-4F8F-921C-A0032F98B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A863058-B17B-47CD-A974-AA5250AEC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845" y="0"/>
            <a:ext cx="5548155" cy="446459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214D7ED-DB00-46EA-BCF7-65232A0D2A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14" y="1943836"/>
            <a:ext cx="5380542" cy="4251423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3B9F55F-4194-4293-BA05-29E30DC3E690}"/>
              </a:ext>
            </a:extLst>
          </p:cNvPr>
          <p:cNvSpPr/>
          <p:nvPr/>
        </p:nvSpPr>
        <p:spPr>
          <a:xfrm>
            <a:off x="4537166" y="3479830"/>
            <a:ext cx="609600" cy="4789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CE48BA3-2DAA-409B-AE0B-614AA6F73CCA}"/>
              </a:ext>
            </a:extLst>
          </p:cNvPr>
          <p:cNvCxnSpPr/>
          <p:nvPr/>
        </p:nvCxnSpPr>
        <p:spPr>
          <a:xfrm flipV="1">
            <a:off x="5146766" y="3122779"/>
            <a:ext cx="2159725" cy="60089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720A5B2-90E3-4F21-9C93-C221EABBE719}"/>
              </a:ext>
            </a:extLst>
          </p:cNvPr>
          <p:cNvSpPr txBox="1"/>
          <p:nvPr/>
        </p:nvSpPr>
        <p:spPr>
          <a:xfrm>
            <a:off x="8240058" y="4763011"/>
            <a:ext cx="28674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They do not match</a:t>
            </a:r>
          </a:p>
        </p:txBody>
      </p:sp>
    </p:spTree>
    <p:extLst>
      <p:ext uri="{BB962C8B-B14F-4D97-AF65-F5344CB8AC3E}">
        <p14:creationId xmlns:p14="http://schemas.microsoft.com/office/powerpoint/2010/main" val="7569971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67CA74-BBDB-4994-9870-EF1E6AFD14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Check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F94C6-5148-4296-AC91-ED707DA43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407A6-7205-4C9E-B9EF-071B8E0B0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D9ACD-9F86-4F8F-921C-A0032F98B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A863058-B17B-47CD-A974-AA5250AEC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5226" y="906464"/>
            <a:ext cx="5834431" cy="469496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D93852C-9A35-4694-8C61-9FD93F66D7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34" y="906464"/>
            <a:ext cx="5944240" cy="46949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FD0C444-B59F-4026-B03B-152AAE1406EA}"/>
              </a:ext>
            </a:extLst>
          </p:cNvPr>
          <p:cNvSpPr txBox="1"/>
          <p:nvPr/>
        </p:nvSpPr>
        <p:spPr>
          <a:xfrm>
            <a:off x="4873841" y="536569"/>
            <a:ext cx="28674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They do not match</a:t>
            </a:r>
          </a:p>
        </p:txBody>
      </p:sp>
    </p:spTree>
    <p:extLst>
      <p:ext uri="{BB962C8B-B14F-4D97-AF65-F5344CB8AC3E}">
        <p14:creationId xmlns:p14="http://schemas.microsoft.com/office/powerpoint/2010/main" val="23975966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67CA74-BBDB-4994-9870-EF1E6AFD1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684" y="394876"/>
            <a:ext cx="11376025" cy="1065742"/>
          </a:xfrm>
        </p:spPr>
        <p:txBody>
          <a:bodyPr/>
          <a:lstStyle/>
          <a:p>
            <a:r>
              <a:rPr lang="en-GB" dirty="0"/>
              <a:t>RF Check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F94C6-5148-4296-AC91-ED707DA43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407A6-7205-4C9E-B9EF-071B8E0B0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D9ACD-9F86-4F8F-921C-A0032F98B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A863058-B17B-47CD-A974-AA5250AEC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0594" y="221942"/>
            <a:ext cx="4688722" cy="377301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D93852C-9A35-4694-8C61-9FD93F66D7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9473" y="2260098"/>
            <a:ext cx="4776966" cy="377300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EEAB192-624A-4940-8BF3-384F36F004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925" y="841531"/>
            <a:ext cx="6732606" cy="53953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78A104-EA3E-4C0E-8427-9C5577E3A405}"/>
              </a:ext>
            </a:extLst>
          </p:cNvPr>
          <p:cNvSpPr txBox="1"/>
          <p:nvPr/>
        </p:nvSpPr>
        <p:spPr>
          <a:xfrm>
            <a:off x="3938728" y="2108446"/>
            <a:ext cx="1032768" cy="276999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4.216393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B321C7-0B25-4DC9-B343-587032A2CE27}"/>
              </a:ext>
            </a:extLst>
          </p:cNvPr>
          <p:cNvSpPr txBox="1"/>
          <p:nvPr/>
        </p:nvSpPr>
        <p:spPr>
          <a:xfrm>
            <a:off x="7455765" y="440923"/>
            <a:ext cx="1032768" cy="276999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4.216395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F6BEE65-37DC-465E-9CC6-0BF3B96C9469}"/>
              </a:ext>
            </a:extLst>
          </p:cNvPr>
          <p:cNvSpPr txBox="1"/>
          <p:nvPr/>
        </p:nvSpPr>
        <p:spPr>
          <a:xfrm>
            <a:off x="7455765" y="2617578"/>
            <a:ext cx="1032768" cy="276999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4.216372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76E3DF-DC85-419C-A308-42A1C4A5C3E0}"/>
              </a:ext>
            </a:extLst>
          </p:cNvPr>
          <p:cNvSpPr txBox="1"/>
          <p:nvPr/>
        </p:nvSpPr>
        <p:spPr>
          <a:xfrm>
            <a:off x="4873841" y="536569"/>
            <a:ext cx="286748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They do not match</a:t>
            </a:r>
          </a:p>
        </p:txBody>
      </p:sp>
    </p:spTree>
    <p:extLst>
      <p:ext uri="{BB962C8B-B14F-4D97-AF65-F5344CB8AC3E}">
        <p14:creationId xmlns:p14="http://schemas.microsoft.com/office/powerpoint/2010/main" val="33039352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548FFE-9E26-43D2-A02C-8288197816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GB" dirty="0"/>
              <a:t>In the 3D model, we have advanced quite well not considering the RF area of the iris.</a:t>
            </a:r>
          </a:p>
          <a:p>
            <a:pPr marL="342900" indent="-342900">
              <a:buFontTx/>
              <a:buChar char="-"/>
            </a:pPr>
            <a:r>
              <a:rPr lang="en-GB" dirty="0"/>
              <a:t>In the RF area we have match the previous results in 3D and we need to keep going to match 100% when exporting to a compatible format.</a:t>
            </a:r>
          </a:p>
          <a:p>
            <a:pPr marL="342900" indent="-342900">
              <a:buFontTx/>
              <a:buChar char="-"/>
            </a:pPr>
            <a:r>
              <a:rPr lang="en-GB" dirty="0"/>
              <a:t>We need to rethink if the heat factor correction is worth </a:t>
            </a:r>
            <a:r>
              <a:rPr lang="en-GB"/>
              <a:t>to implement.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AA7B6A-2794-4694-B5DE-F0B10AADB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444B30-3F6D-4430-A62A-9ABD62000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C3C0BA-34FE-46FD-8ABE-8FAA6E3AB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9B0411-B10B-490B-A3CC-DE6220F59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591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02A5D8C-8E4E-423D-8A0B-F8965657D4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9559" y="1138598"/>
            <a:ext cx="9549404" cy="474839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76A4E71-F4FA-AC41-A05A-7AC0E88FD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update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66D0C-2A21-AF4D-B8D1-6869ED2DD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98A5B-3A8D-1342-91BC-30FBA585A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82D27-59B6-F246-8209-32519D465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755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9491906-C8F3-4AF3-AA78-030841E37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418" y="1509513"/>
            <a:ext cx="9584128" cy="476566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76A4E71-F4FA-AC41-A05A-7AC0E88FD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update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66D0C-2A21-AF4D-B8D1-6869ED2DD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98A5B-3A8D-1342-91BC-30FBA585A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82D27-59B6-F246-8209-32519D465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924DF7-B2F8-4FFF-B646-1BE6F2C24F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897" t="9202" r="17294" b="18144"/>
          <a:stretch/>
        </p:blipFill>
        <p:spPr>
          <a:xfrm>
            <a:off x="5607166" y="0"/>
            <a:ext cx="3715748" cy="20712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4ECFC8C-4123-4750-A513-7A42F992DD2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044" t="17107" r="66473" b="42603"/>
          <a:stretch/>
        </p:blipFill>
        <p:spPr>
          <a:xfrm>
            <a:off x="1650026" y="2341365"/>
            <a:ext cx="1550126" cy="144562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0A00DF4-16F1-44C5-9302-190FABA61A5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4711" r="45255"/>
          <a:stretch/>
        </p:blipFill>
        <p:spPr>
          <a:xfrm>
            <a:off x="331032" y="1851936"/>
            <a:ext cx="1445623" cy="358802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04ACB3A-7750-4906-91B9-C44B2F8141C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5327" t="40043" r="13190" b="19667"/>
          <a:stretch/>
        </p:blipFill>
        <p:spPr>
          <a:xfrm>
            <a:off x="9703904" y="4107550"/>
            <a:ext cx="1550125" cy="1445623"/>
          </a:xfrm>
          <a:prstGeom prst="rect">
            <a:avLst/>
          </a:prstGeom>
        </p:spPr>
      </p:pic>
      <p:sp>
        <p:nvSpPr>
          <p:cNvPr id="14" name="Arrow: Down 13">
            <a:extLst>
              <a:ext uri="{FF2B5EF4-FFF2-40B4-BE49-F238E27FC236}">
                <a16:creationId xmlns:a16="http://schemas.microsoft.com/office/drawing/2014/main" id="{1F239239-711E-476C-B010-999629F3C269}"/>
              </a:ext>
            </a:extLst>
          </p:cNvPr>
          <p:cNvSpPr/>
          <p:nvPr/>
        </p:nvSpPr>
        <p:spPr>
          <a:xfrm rot="823450">
            <a:off x="6541700" y="1636192"/>
            <a:ext cx="444137" cy="6756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F7D8929B-87F2-421E-9D2F-C3478851AFFE}"/>
              </a:ext>
            </a:extLst>
          </p:cNvPr>
          <p:cNvSpPr/>
          <p:nvPr/>
        </p:nvSpPr>
        <p:spPr>
          <a:xfrm rot="16879217">
            <a:off x="3368027" y="2965139"/>
            <a:ext cx="444137" cy="6756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4772155F-EBBC-4FCC-A2D8-DFA454C82B4B}"/>
              </a:ext>
            </a:extLst>
          </p:cNvPr>
          <p:cNvSpPr/>
          <p:nvPr/>
        </p:nvSpPr>
        <p:spPr>
          <a:xfrm rot="6116429">
            <a:off x="9105365" y="4191965"/>
            <a:ext cx="444137" cy="6756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10782C51-1E02-4BEA-B8DB-A8D7FEE95CF4}"/>
              </a:ext>
            </a:extLst>
          </p:cNvPr>
          <p:cNvSpPr/>
          <p:nvPr/>
        </p:nvSpPr>
        <p:spPr>
          <a:xfrm rot="15390061">
            <a:off x="2931088" y="2941296"/>
            <a:ext cx="444137" cy="24237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70EE064-AC9D-4BFD-8ED9-6F82A11BEFC5}"/>
              </a:ext>
            </a:extLst>
          </p:cNvPr>
          <p:cNvSpPr txBox="1"/>
          <p:nvPr/>
        </p:nvSpPr>
        <p:spPr>
          <a:xfrm rot="20472357">
            <a:off x="2707738" y="4267093"/>
            <a:ext cx="75294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4x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1C7B2F2-74C8-4E0C-8076-6BB4CCA4168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7706" r="34113"/>
          <a:stretch/>
        </p:blipFill>
        <p:spPr>
          <a:xfrm>
            <a:off x="10138829" y="447497"/>
            <a:ext cx="752941" cy="2059353"/>
          </a:xfrm>
          <a:prstGeom prst="rect">
            <a:avLst/>
          </a:prstGeom>
        </p:spPr>
      </p:pic>
      <p:sp>
        <p:nvSpPr>
          <p:cNvPr id="22" name="Arrow: Down 21">
            <a:extLst>
              <a:ext uri="{FF2B5EF4-FFF2-40B4-BE49-F238E27FC236}">
                <a16:creationId xmlns:a16="http://schemas.microsoft.com/office/drawing/2014/main" id="{40680DCD-ECA7-405D-8002-608E76E5A442}"/>
              </a:ext>
            </a:extLst>
          </p:cNvPr>
          <p:cNvSpPr/>
          <p:nvPr/>
        </p:nvSpPr>
        <p:spPr>
          <a:xfrm rot="4599691">
            <a:off x="9155220" y="1587796"/>
            <a:ext cx="444137" cy="168931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9A1322-770E-496E-BB9B-7FC162375903}"/>
              </a:ext>
            </a:extLst>
          </p:cNvPr>
          <p:cNvSpPr txBox="1"/>
          <p:nvPr/>
        </p:nvSpPr>
        <p:spPr>
          <a:xfrm>
            <a:off x="1742582" y="2112414"/>
            <a:ext cx="12454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Beam pipe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3260BC2-84D1-4FB4-A4C2-178E9581F1C9}"/>
              </a:ext>
            </a:extLst>
          </p:cNvPr>
          <p:cNvSpPr txBox="1"/>
          <p:nvPr/>
        </p:nvSpPr>
        <p:spPr>
          <a:xfrm>
            <a:off x="683623" y="5316583"/>
            <a:ext cx="12454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WG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BA6EE28-E881-4A3F-938F-24D3E9B58415}"/>
              </a:ext>
            </a:extLst>
          </p:cNvPr>
          <p:cNvSpPr txBox="1"/>
          <p:nvPr/>
        </p:nvSpPr>
        <p:spPr>
          <a:xfrm>
            <a:off x="5393188" y="373593"/>
            <a:ext cx="12454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Vacuum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265F2F2-2C5E-4242-909A-576CCB511450}"/>
              </a:ext>
            </a:extLst>
          </p:cNvPr>
          <p:cNvSpPr txBox="1"/>
          <p:nvPr/>
        </p:nvSpPr>
        <p:spPr>
          <a:xfrm>
            <a:off x="10091481" y="3892343"/>
            <a:ext cx="12454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Beam pipe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1F25B47-86CD-4CFE-9BF9-974489D086BE}"/>
              </a:ext>
            </a:extLst>
          </p:cNvPr>
          <p:cNvSpPr txBox="1"/>
          <p:nvPr/>
        </p:nvSpPr>
        <p:spPr>
          <a:xfrm>
            <a:off x="10825457" y="1462541"/>
            <a:ext cx="12454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Cooling</a:t>
            </a:r>
          </a:p>
        </p:txBody>
      </p:sp>
    </p:spTree>
    <p:extLst>
      <p:ext uri="{BB962C8B-B14F-4D97-AF65-F5344CB8AC3E}">
        <p14:creationId xmlns:p14="http://schemas.microsoft.com/office/powerpoint/2010/main" val="1859380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6A4E71-F4FA-AC41-A05A-7AC0E88FD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update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66D0C-2A21-AF4D-B8D1-6869ED2DD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98A5B-3A8D-1342-91BC-30FBA585A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82D27-59B6-F246-8209-32519D465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C5274D7D-004F-4E7F-8289-6200C51BFD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8096" y="2102506"/>
            <a:ext cx="7215809" cy="358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300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6A4E71-F4FA-AC41-A05A-7AC0E88FD5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update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966D0C-2A21-AF4D-B8D1-6869ED2DD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98A5B-3A8D-1342-91BC-30FBA585A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82D27-59B6-F246-8209-32519D465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C5274D7D-004F-4E7F-8289-6200C51BFD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09707" y="0"/>
            <a:ext cx="4182293" cy="20796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BA30B29-640E-4313-8D02-8D94D9A426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253" t="26949" r="33249" b="35030"/>
          <a:stretch/>
        </p:blipFill>
        <p:spPr>
          <a:xfrm>
            <a:off x="407988" y="3590924"/>
            <a:ext cx="2246312" cy="17335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B76FC24-5EE4-4936-A9A6-EF0C37C1533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041" t="1636" r="39897" b="66192"/>
          <a:stretch/>
        </p:blipFill>
        <p:spPr>
          <a:xfrm>
            <a:off x="788603" y="1367229"/>
            <a:ext cx="1381126" cy="14668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C6B21F-DEC6-4B2D-A143-BEF6BA5646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3578" y="1719111"/>
            <a:ext cx="6220686" cy="3093206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8CF4765-8CD0-4ABA-B582-6C6DA862DA81}"/>
              </a:ext>
            </a:extLst>
          </p:cNvPr>
          <p:cNvCxnSpPr/>
          <p:nvPr/>
        </p:nvCxnSpPr>
        <p:spPr>
          <a:xfrm>
            <a:off x="3256585" y="1439335"/>
            <a:ext cx="0" cy="403754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B73E5CE-7F8C-412B-A00B-DE641F5C3CB8}"/>
              </a:ext>
            </a:extLst>
          </p:cNvPr>
          <p:cNvCxnSpPr>
            <a:cxnSpLocks/>
          </p:cNvCxnSpPr>
          <p:nvPr/>
        </p:nvCxnSpPr>
        <p:spPr>
          <a:xfrm>
            <a:off x="407988" y="3265714"/>
            <a:ext cx="2848597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E90AEAE0-6665-43D0-9BF0-331F7B33160D}"/>
              </a:ext>
            </a:extLst>
          </p:cNvPr>
          <p:cNvCxnSpPr>
            <a:cxnSpLocks/>
            <a:endCxn id="12" idx="2"/>
          </p:cNvCxnSpPr>
          <p:nvPr/>
        </p:nvCxnSpPr>
        <p:spPr>
          <a:xfrm rot="5400000" flipH="1" flipV="1">
            <a:off x="8955359" y="2120220"/>
            <a:ext cx="1186090" cy="1104900"/>
          </a:xfrm>
          <a:prstGeom prst="bentConnector3">
            <a:avLst>
              <a:gd name="adj1" fmla="val 73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7287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2CFBE1-4C91-4BF8-9D1E-197E3A3B0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E31FA-2DBB-4BF5-984C-D98B7710F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1D508-A7A8-4FFB-86B5-5220D5F18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56B9998-81FF-4AC8-A415-7954E4957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Check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FDFA0CC-4E8C-4F38-AAD2-D25C5F7A60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118" y="1050422"/>
            <a:ext cx="8596873" cy="485307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11EB09-7E9A-43AF-AE30-285D2F3F7AA4}"/>
              </a:ext>
            </a:extLst>
          </p:cNvPr>
          <p:cNvSpPr txBox="1"/>
          <p:nvPr/>
        </p:nvSpPr>
        <p:spPr>
          <a:xfrm>
            <a:off x="8309811" y="1050422"/>
            <a:ext cx="2521672" cy="276999"/>
          </a:xfrm>
          <a:prstGeom prst="rect">
            <a:avLst/>
          </a:prstGeom>
          <a:noFill/>
          <a:ln w="38100">
            <a:solidFill>
              <a:srgbClr val="3366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RF reference volume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09074D-AFCF-4B4E-81EE-26DFF5A398B2}"/>
              </a:ext>
            </a:extLst>
          </p:cNvPr>
          <p:cNvSpPr txBox="1"/>
          <p:nvPr/>
        </p:nvSpPr>
        <p:spPr>
          <a:xfrm>
            <a:off x="8309811" y="4010190"/>
            <a:ext cx="2521672" cy="553998"/>
          </a:xfrm>
          <a:prstGeom prst="rect">
            <a:avLst/>
          </a:prstGeom>
          <a:noFill/>
          <a:ln w="38100">
            <a:solidFill>
              <a:schemeClr val="bg1">
                <a:lumMod val="65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RF obtained from CAD structure design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9112BED-52E7-44B0-A22E-DC73CB7AB018}"/>
              </a:ext>
            </a:extLst>
          </p:cNvPr>
          <p:cNvCxnSpPr>
            <a:stCxn id="2" idx="1"/>
          </p:cNvCxnSpPr>
          <p:nvPr/>
        </p:nvCxnSpPr>
        <p:spPr>
          <a:xfrm flipH="1">
            <a:off x="7122695" y="1188922"/>
            <a:ext cx="1187116" cy="1899183"/>
          </a:xfrm>
          <a:prstGeom prst="straightConnector1">
            <a:avLst/>
          </a:prstGeom>
          <a:ln w="38100">
            <a:solidFill>
              <a:srgbClr val="3366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AA02EF8-C537-45B5-B4BB-E051CE9E7A95}"/>
              </a:ext>
            </a:extLst>
          </p:cNvPr>
          <p:cNvCxnSpPr>
            <a:stCxn id="13" idx="1"/>
          </p:cNvCxnSpPr>
          <p:nvPr/>
        </p:nvCxnSpPr>
        <p:spPr>
          <a:xfrm flipH="1" flipV="1">
            <a:off x="3352800" y="4162926"/>
            <a:ext cx="4957011" cy="124263"/>
          </a:xfrm>
          <a:prstGeom prst="straightConnector1">
            <a:avLst/>
          </a:prstGeom>
          <a:ln w="381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6689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BEF3DF8-B41C-4423-A3F8-26A10A6776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3721" y="280737"/>
            <a:ext cx="10429201" cy="588745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2CFBE1-4C91-4BF8-9D1E-197E3A3B0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E31FA-2DBB-4BF5-984C-D98B7710FF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1D508-A7A8-4FFB-86B5-5220D5F18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A56B9998-81FF-4AC8-A415-7954E49571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Overlap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D7BDCAB-047C-4B6F-929C-40B30AE59340}"/>
              </a:ext>
            </a:extLst>
          </p:cNvPr>
          <p:cNvSpPr txBox="1"/>
          <p:nvPr/>
        </p:nvSpPr>
        <p:spPr>
          <a:xfrm>
            <a:off x="264694" y="1532191"/>
            <a:ext cx="2318085" cy="3600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Is difficult to observe in this picture but this is the red area marked in the previous slide isolated.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As we can see the thickness of the result difference is increasing with the length of the structure.</a:t>
            </a:r>
          </a:p>
          <a:p>
            <a:pPr algn="l"/>
            <a:r>
              <a:rPr lang="en-GB" dirty="0"/>
              <a:t>Is not accurate, just take it as a reference. 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7D46087-BBA5-4549-A398-A31E1B3229B4}"/>
              </a:ext>
            </a:extLst>
          </p:cNvPr>
          <p:cNvSpPr/>
          <p:nvPr/>
        </p:nvSpPr>
        <p:spPr>
          <a:xfrm>
            <a:off x="3529264" y="3535652"/>
            <a:ext cx="1716504" cy="106574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D9AF4466-4EF9-4274-AFC4-F2893F3B58DA}"/>
              </a:ext>
            </a:extLst>
          </p:cNvPr>
          <p:cNvSpPr/>
          <p:nvPr/>
        </p:nvSpPr>
        <p:spPr>
          <a:xfrm rot="20144771">
            <a:off x="7534521" y="1657681"/>
            <a:ext cx="2529557" cy="89835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28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EDC39B4-B66E-49E2-AD6A-15833879A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Curve checking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19C0D0-973E-4F4F-AA3C-C2C7D56859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827" t="12975" r="30859" b="13396"/>
          <a:stretch/>
        </p:blipFill>
        <p:spPr>
          <a:xfrm>
            <a:off x="599618" y="1690688"/>
            <a:ext cx="3901853" cy="380317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C03C8CA-8815-4C2A-B01D-1986E9C06C79}"/>
              </a:ext>
            </a:extLst>
          </p:cNvPr>
          <p:cNvSpPr txBox="1"/>
          <p:nvPr/>
        </p:nvSpPr>
        <p:spPr>
          <a:xfrm>
            <a:off x="5547360" y="1249680"/>
            <a:ext cx="55332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 analyse the internal shape which is the main </a:t>
            </a:r>
          </a:p>
          <a:p>
            <a:r>
              <a:rPr lang="en-GB" dirty="0"/>
              <a:t>cause of the deviation in the RF area, we have </a:t>
            </a:r>
          </a:p>
          <a:p>
            <a:r>
              <a:rPr lang="en-GB" dirty="0"/>
              <a:t>Taken the previous design which we know matches 100%</a:t>
            </a:r>
          </a:p>
          <a:p>
            <a:r>
              <a:rPr lang="en-GB" dirty="0"/>
              <a:t>The RF check. From now SK1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2501CE9-8599-4F21-AA6D-40CFD21D3717}"/>
              </a:ext>
            </a:extLst>
          </p:cNvPr>
          <p:cNvSpPr/>
          <p:nvPr/>
        </p:nvSpPr>
        <p:spPr>
          <a:xfrm>
            <a:off x="1849120" y="2967435"/>
            <a:ext cx="1290320" cy="1249680"/>
          </a:xfrm>
          <a:prstGeom prst="ellipse">
            <a:avLst/>
          </a:prstGeom>
          <a:noFill/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5E26A58-ECCB-49F6-9C75-F659A1BA5B26}"/>
              </a:ext>
            </a:extLst>
          </p:cNvPr>
          <p:cNvCxnSpPr>
            <a:cxnSpLocks/>
            <a:stCxn id="8" idx="6"/>
            <a:endCxn id="11" idx="1"/>
          </p:cNvCxnSpPr>
          <p:nvPr/>
        </p:nvCxnSpPr>
        <p:spPr>
          <a:xfrm flipV="1">
            <a:off x="3139440" y="3261049"/>
            <a:ext cx="2407920" cy="33122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49983E9-DAD1-4358-ADC1-F874E9EE9867}"/>
              </a:ext>
            </a:extLst>
          </p:cNvPr>
          <p:cNvSpPr txBox="1"/>
          <p:nvPr/>
        </p:nvSpPr>
        <p:spPr>
          <a:xfrm>
            <a:off x="5547360" y="2660884"/>
            <a:ext cx="3148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Taking the internal sketch we can overlap it with the one we are trying to implement for the new structure. From SK2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83F4527-E44F-4CB9-AB94-ECFBEE492B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067" t="13046" r="30998" b="17724"/>
          <a:stretch/>
        </p:blipFill>
        <p:spPr>
          <a:xfrm>
            <a:off x="8467842" y="3660888"/>
            <a:ext cx="3438020" cy="2938674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1C2B455-8EDD-4887-A721-6C0CA3936173}"/>
              </a:ext>
            </a:extLst>
          </p:cNvPr>
          <p:cNvCxnSpPr>
            <a:cxnSpLocks/>
            <a:endCxn id="17" idx="3"/>
          </p:cNvCxnSpPr>
          <p:nvPr/>
        </p:nvCxnSpPr>
        <p:spPr>
          <a:xfrm flipH="1">
            <a:off x="7129417" y="5130225"/>
            <a:ext cx="2723710" cy="44015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9A3874A-F079-4888-A505-3CA2253D2578}"/>
              </a:ext>
            </a:extLst>
          </p:cNvPr>
          <p:cNvSpPr txBox="1"/>
          <p:nvPr/>
        </p:nvSpPr>
        <p:spPr>
          <a:xfrm>
            <a:off x="3980646" y="4970211"/>
            <a:ext cx="31487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With this overlap, from a quick view we can see we are close to match the result BUT lets go closer</a:t>
            </a:r>
          </a:p>
        </p:txBody>
      </p:sp>
    </p:spTree>
    <p:extLst>
      <p:ext uri="{BB962C8B-B14F-4D97-AF65-F5344CB8AC3E}">
        <p14:creationId xmlns:p14="http://schemas.microsoft.com/office/powerpoint/2010/main" val="2670378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20340ED-E589-4548-B5A0-D3A35FB9DF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8665" y="1140824"/>
            <a:ext cx="10652018" cy="513429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EDC39B4-B66E-49E2-AD6A-15833879A1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Curve checking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2501CE9-8599-4F21-AA6D-40CFD21D3717}"/>
              </a:ext>
            </a:extLst>
          </p:cNvPr>
          <p:cNvSpPr/>
          <p:nvPr/>
        </p:nvSpPr>
        <p:spPr>
          <a:xfrm>
            <a:off x="2069443" y="2055221"/>
            <a:ext cx="1834399" cy="2970867"/>
          </a:xfrm>
          <a:prstGeom prst="ellipse">
            <a:avLst/>
          </a:prstGeom>
          <a:noFill/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C8D1A02-B81D-4090-8C3C-1B4D8A023685}"/>
              </a:ext>
            </a:extLst>
          </p:cNvPr>
          <p:cNvSpPr/>
          <p:nvPr/>
        </p:nvSpPr>
        <p:spPr>
          <a:xfrm>
            <a:off x="7659189" y="2247430"/>
            <a:ext cx="1834399" cy="2586447"/>
          </a:xfrm>
          <a:prstGeom prst="ellipse">
            <a:avLst/>
          </a:prstGeom>
          <a:noFill/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B9E80FF-0710-46C9-B97A-0B0C4D53A686}"/>
              </a:ext>
            </a:extLst>
          </p:cNvPr>
          <p:cNvSpPr txBox="1"/>
          <p:nvPr/>
        </p:nvSpPr>
        <p:spPr>
          <a:xfrm>
            <a:off x="4589417" y="860717"/>
            <a:ext cx="15065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NEW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C338D6-B184-4253-8438-F69348B15CCA}"/>
              </a:ext>
            </a:extLst>
          </p:cNvPr>
          <p:cNvSpPr txBox="1"/>
          <p:nvPr/>
        </p:nvSpPr>
        <p:spPr>
          <a:xfrm>
            <a:off x="6561909" y="877541"/>
            <a:ext cx="15065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OLD</a:t>
            </a:r>
          </a:p>
        </p:txBody>
      </p:sp>
    </p:spTree>
    <p:extLst>
      <p:ext uri="{BB962C8B-B14F-4D97-AF65-F5344CB8AC3E}">
        <p14:creationId xmlns:p14="http://schemas.microsoft.com/office/powerpoint/2010/main" val="17784601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Smartcell strucutre design</Template>
  <TotalTime>565</TotalTime>
  <Words>383</Words>
  <Application>Microsoft Office PowerPoint</Application>
  <PresentationFormat>Widescreen</PresentationFormat>
  <Paragraphs>98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Presentation title is Arial Bold 50pt  up to three lines</vt:lpstr>
      <vt:lpstr>Design update</vt:lpstr>
      <vt:lpstr>Design update</vt:lpstr>
      <vt:lpstr>Design update</vt:lpstr>
      <vt:lpstr>Design update</vt:lpstr>
      <vt:lpstr>RF Check</vt:lpstr>
      <vt:lpstr>Overlap</vt:lpstr>
      <vt:lpstr>Curve checking</vt:lpstr>
      <vt:lpstr>Curve checking</vt:lpstr>
      <vt:lpstr>Curve checking</vt:lpstr>
      <vt:lpstr>RF Check</vt:lpstr>
      <vt:lpstr>RF Check</vt:lpstr>
      <vt:lpstr>RF Check</vt:lpstr>
      <vt:lpstr>RF Check</vt:lpstr>
      <vt:lpstr>RF Check - IGS</vt:lpstr>
      <vt:lpstr>RF Check - STEP</vt:lpstr>
      <vt:lpstr>RF Check</vt:lpstr>
      <vt:lpstr>RF Check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Pedro Morales Sanchez</dc:creator>
  <cp:lastModifiedBy>Pedro Morales Sanchez</cp:lastModifiedBy>
  <cp:revision>4</cp:revision>
  <dcterms:created xsi:type="dcterms:W3CDTF">2022-05-19T08:02:36Z</dcterms:created>
  <dcterms:modified xsi:type="dcterms:W3CDTF">2022-05-20T10:11:53Z</dcterms:modified>
</cp:coreProperties>
</file>