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4"/>
  </p:sldMasterIdLst>
  <p:notesMasterIdLst>
    <p:notesMasterId r:id="rId13"/>
  </p:notesMasterIdLst>
  <p:handoutMasterIdLst>
    <p:handoutMasterId r:id="rId14"/>
  </p:handoutMasterIdLst>
  <p:sldIdLst>
    <p:sldId id="281" r:id="rId5"/>
    <p:sldId id="284" r:id="rId6"/>
    <p:sldId id="361" r:id="rId7"/>
    <p:sldId id="362" r:id="rId8"/>
    <p:sldId id="368" r:id="rId9"/>
    <p:sldId id="370" r:id="rId10"/>
    <p:sldId id="366" r:id="rId11"/>
    <p:sldId id="3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0" userDrawn="1">
          <p15:clr>
            <a:srgbClr val="A4A3A4"/>
          </p15:clr>
        </p15:guide>
        <p15:guide id="2" pos="7392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5B8F1E-985C-4961-9FDA-0BC0D3E5CB8D}" v="553" dt="2022-08-01T16:57:06.1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8" y="72"/>
      </p:cViewPr>
      <p:guideLst>
        <p:guide pos="360"/>
        <p:guide pos="7392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80"/>
    </p:cViewPr>
  </p:sorter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a Olvhammar" userId="4fdd6303c651601f" providerId="LiveId" clId="{785B8F1E-985C-4961-9FDA-0BC0D3E5CB8D}"/>
    <pc:docChg chg="undo custSel addSld delSld modSld">
      <pc:chgData name="Hanna Olvhammar" userId="4fdd6303c651601f" providerId="LiveId" clId="{785B8F1E-985C-4961-9FDA-0BC0D3E5CB8D}" dt="2022-08-01T16:58:06.703" v="918" actId="14100"/>
      <pc:docMkLst>
        <pc:docMk/>
      </pc:docMkLst>
      <pc:sldChg chg="modSp mod">
        <pc:chgData name="Hanna Olvhammar" userId="4fdd6303c651601f" providerId="LiveId" clId="{785B8F1E-985C-4961-9FDA-0BC0D3E5CB8D}" dt="2022-08-01T16:42:42.294" v="816" actId="1076"/>
        <pc:sldMkLst>
          <pc:docMk/>
          <pc:sldMk cId="183373782" sldId="281"/>
        </pc:sldMkLst>
        <pc:spChg chg="mod">
          <ac:chgData name="Hanna Olvhammar" userId="4fdd6303c651601f" providerId="LiveId" clId="{785B8F1E-985C-4961-9FDA-0BC0D3E5CB8D}" dt="2022-08-01T16:42:42.294" v="816" actId="1076"/>
          <ac:spMkLst>
            <pc:docMk/>
            <pc:sldMk cId="183373782" sldId="281"/>
            <ac:spMk id="2" creationId="{880D9D20-B4BB-42AA-8DDD-68CC9F1D95DB}"/>
          </ac:spMkLst>
        </pc:spChg>
      </pc:sldChg>
      <pc:sldChg chg="addSp delSp modSp mod setBg delAnim modAnim">
        <pc:chgData name="Hanna Olvhammar" userId="4fdd6303c651601f" providerId="LiveId" clId="{785B8F1E-985C-4961-9FDA-0BC0D3E5CB8D}" dt="2022-08-01T16:43:30.573" v="823" actId="1076"/>
        <pc:sldMkLst>
          <pc:docMk/>
          <pc:sldMk cId="2130665396" sldId="284"/>
        </pc:sldMkLst>
        <pc:spChg chg="mod">
          <ac:chgData name="Hanna Olvhammar" userId="4fdd6303c651601f" providerId="LiveId" clId="{785B8F1E-985C-4961-9FDA-0BC0D3E5CB8D}" dt="2022-08-01T16:14:34.737" v="564" actId="26606"/>
          <ac:spMkLst>
            <pc:docMk/>
            <pc:sldMk cId="2130665396" sldId="284"/>
            <ac:spMk id="2" creationId="{A5E209E4-B947-4446-AD42-C1B3A0C1F583}"/>
          </ac:spMkLst>
        </pc:spChg>
        <pc:spChg chg="del mod">
          <ac:chgData name="Hanna Olvhammar" userId="4fdd6303c651601f" providerId="LiveId" clId="{785B8F1E-985C-4961-9FDA-0BC0D3E5CB8D}" dt="2022-08-01T16:17:56.711" v="606" actId="478"/>
          <ac:spMkLst>
            <pc:docMk/>
            <pc:sldMk cId="2130665396" sldId="284"/>
            <ac:spMk id="10" creationId="{53FFB02E-B0DF-47F6-8583-0286ECFE1405}"/>
          </ac:spMkLst>
        </pc:spChg>
        <pc:spChg chg="del mod">
          <ac:chgData name="Hanna Olvhammar" userId="4fdd6303c651601f" providerId="LiveId" clId="{785B8F1E-985C-4961-9FDA-0BC0D3E5CB8D}" dt="2022-08-01T16:20:21.646" v="625" actId="478"/>
          <ac:spMkLst>
            <pc:docMk/>
            <pc:sldMk cId="2130665396" sldId="284"/>
            <ac:spMk id="11" creationId="{6A803AF1-C09B-4905-8AEE-15B680F6E7AE}"/>
          </ac:spMkLst>
        </pc:spChg>
        <pc:spChg chg="del mod">
          <ac:chgData name="Hanna Olvhammar" userId="4fdd6303c651601f" providerId="LiveId" clId="{785B8F1E-985C-4961-9FDA-0BC0D3E5CB8D}" dt="2022-08-01T16:05:05.261" v="406" actId="478"/>
          <ac:spMkLst>
            <pc:docMk/>
            <pc:sldMk cId="2130665396" sldId="284"/>
            <ac:spMk id="12" creationId="{3D88E8B5-C20C-47A1-9C22-B545284DA4A4}"/>
          </ac:spMkLst>
        </pc:spChg>
        <pc:spChg chg="mod">
          <ac:chgData name="Hanna Olvhammar" userId="4fdd6303c651601f" providerId="LiveId" clId="{785B8F1E-985C-4961-9FDA-0BC0D3E5CB8D}" dt="2022-08-01T16:14:34.737" v="564" actId="26606"/>
          <ac:spMkLst>
            <pc:docMk/>
            <pc:sldMk cId="2130665396" sldId="284"/>
            <ac:spMk id="16" creationId="{1A06BCBE-7F1D-4794-A964-0B03C6178B08}"/>
          </ac:spMkLst>
        </pc:spChg>
        <pc:spChg chg="add del mod">
          <ac:chgData name="Hanna Olvhammar" userId="4fdd6303c651601f" providerId="LiveId" clId="{785B8F1E-985C-4961-9FDA-0BC0D3E5CB8D}" dt="2022-08-01T16:05:08.120" v="408" actId="478"/>
          <ac:spMkLst>
            <pc:docMk/>
            <pc:sldMk cId="2130665396" sldId="284"/>
            <ac:spMk id="23" creationId="{6771BB41-13DF-3965-F3CA-7E634AF8B380}"/>
          </ac:spMkLst>
        </pc:spChg>
        <pc:spChg chg="add mod ord">
          <ac:chgData name="Hanna Olvhammar" userId="4fdd6303c651601f" providerId="LiveId" clId="{785B8F1E-985C-4961-9FDA-0BC0D3E5CB8D}" dt="2022-08-01T16:22:09.305" v="773" actId="20577"/>
          <ac:spMkLst>
            <pc:docMk/>
            <pc:sldMk cId="2130665396" sldId="284"/>
            <ac:spMk id="24" creationId="{BD7E0A58-F477-DFDE-2F46-727F8A9D2CC0}"/>
          </ac:spMkLst>
        </pc:spChg>
        <pc:spChg chg="add">
          <ac:chgData name="Hanna Olvhammar" userId="4fdd6303c651601f" providerId="LiveId" clId="{785B8F1E-985C-4961-9FDA-0BC0D3E5CB8D}" dt="2022-08-01T16:14:34.737" v="564" actId="26606"/>
          <ac:spMkLst>
            <pc:docMk/>
            <pc:sldMk cId="2130665396" sldId="284"/>
            <ac:spMk id="29" creationId="{2D6FBB9D-1CAA-4D05-AB33-BABDFE17B843}"/>
          </ac:spMkLst>
        </pc:spChg>
        <pc:spChg chg="add">
          <ac:chgData name="Hanna Olvhammar" userId="4fdd6303c651601f" providerId="LiveId" clId="{785B8F1E-985C-4961-9FDA-0BC0D3E5CB8D}" dt="2022-08-01T16:14:34.737" v="564" actId="26606"/>
          <ac:spMkLst>
            <pc:docMk/>
            <pc:sldMk cId="2130665396" sldId="284"/>
            <ac:spMk id="31" creationId="{04727B71-B4B6-4823-80A1-68C40B475118}"/>
          </ac:spMkLst>
        </pc:spChg>
        <pc:spChg chg="add">
          <ac:chgData name="Hanna Olvhammar" userId="4fdd6303c651601f" providerId="LiveId" clId="{785B8F1E-985C-4961-9FDA-0BC0D3E5CB8D}" dt="2022-08-01T16:14:34.737" v="564" actId="26606"/>
          <ac:spMkLst>
            <pc:docMk/>
            <pc:sldMk cId="2130665396" sldId="284"/>
            <ac:spMk id="33" creationId="{79A6DB05-9FB5-4B07-8675-74C23D4FD89D}"/>
          </ac:spMkLst>
        </pc:spChg>
        <pc:spChg chg="add mod">
          <ac:chgData name="Hanna Olvhammar" userId="4fdd6303c651601f" providerId="LiveId" clId="{785B8F1E-985C-4961-9FDA-0BC0D3E5CB8D}" dt="2022-08-01T16:43:30.573" v="823" actId="1076"/>
          <ac:spMkLst>
            <pc:docMk/>
            <pc:sldMk cId="2130665396" sldId="284"/>
            <ac:spMk id="34" creationId="{D97CD59B-A132-7821-0018-4EDBAD660258}"/>
          </ac:spMkLst>
        </pc:spChg>
        <pc:spChg chg="add">
          <ac:chgData name="Hanna Olvhammar" userId="4fdd6303c651601f" providerId="LiveId" clId="{785B8F1E-985C-4961-9FDA-0BC0D3E5CB8D}" dt="2022-08-01T16:14:34.737" v="564" actId="26606"/>
          <ac:spMkLst>
            <pc:docMk/>
            <pc:sldMk cId="2130665396" sldId="284"/>
            <ac:spMk id="35" creationId="{8F7AFB9A-7364-478C-B48B-8523CDD9AE8D}"/>
          </ac:spMkLst>
        </pc:spChg>
        <pc:spChg chg="add">
          <ac:chgData name="Hanna Olvhammar" userId="4fdd6303c651601f" providerId="LiveId" clId="{785B8F1E-985C-4961-9FDA-0BC0D3E5CB8D}" dt="2022-08-01T16:14:34.737" v="564" actId="26606"/>
          <ac:spMkLst>
            <pc:docMk/>
            <pc:sldMk cId="2130665396" sldId="284"/>
            <ac:spMk id="37" creationId="{36678033-86B6-40E6-BE90-78D8ED4E3A31}"/>
          </ac:spMkLst>
        </pc:spChg>
        <pc:spChg chg="add">
          <ac:chgData name="Hanna Olvhammar" userId="4fdd6303c651601f" providerId="LiveId" clId="{785B8F1E-985C-4961-9FDA-0BC0D3E5CB8D}" dt="2022-08-01T16:14:34.737" v="564" actId="26606"/>
          <ac:spMkLst>
            <pc:docMk/>
            <pc:sldMk cId="2130665396" sldId="284"/>
            <ac:spMk id="39" creationId="{D2542E1A-076E-4A34-BB67-2BF961754E0C}"/>
          </ac:spMkLst>
        </pc:spChg>
        <pc:spChg chg="add">
          <ac:chgData name="Hanna Olvhammar" userId="4fdd6303c651601f" providerId="LiveId" clId="{785B8F1E-985C-4961-9FDA-0BC0D3E5CB8D}" dt="2022-08-01T16:14:34.737" v="564" actId="26606"/>
          <ac:spMkLst>
            <pc:docMk/>
            <pc:sldMk cId="2130665396" sldId="284"/>
            <ac:spMk id="41" creationId="{75C56826-D4E5-42ED-8529-079651CB3005}"/>
          </ac:spMkLst>
        </pc:spChg>
        <pc:spChg chg="add">
          <ac:chgData name="Hanna Olvhammar" userId="4fdd6303c651601f" providerId="LiveId" clId="{785B8F1E-985C-4961-9FDA-0BC0D3E5CB8D}" dt="2022-08-01T16:14:34.737" v="564" actId="26606"/>
          <ac:spMkLst>
            <pc:docMk/>
            <pc:sldMk cId="2130665396" sldId="284"/>
            <ac:spMk id="43" creationId="{82095FCE-EF05-4443-B97A-85DEE3A5CA17}"/>
          </ac:spMkLst>
        </pc:spChg>
        <pc:picChg chg="mod ord">
          <ac:chgData name="Hanna Olvhammar" userId="4fdd6303c651601f" providerId="LiveId" clId="{785B8F1E-985C-4961-9FDA-0BC0D3E5CB8D}" dt="2022-08-01T16:20:40.894" v="631" actId="1076"/>
          <ac:picMkLst>
            <pc:docMk/>
            <pc:sldMk cId="2130665396" sldId="284"/>
            <ac:picMk id="8" creationId="{168D0184-A3C1-5F5E-0827-ABC328E02243}"/>
          </ac:picMkLst>
        </pc:picChg>
        <pc:picChg chg="mod ord">
          <ac:chgData name="Hanna Olvhammar" userId="4fdd6303c651601f" providerId="LiveId" clId="{785B8F1E-985C-4961-9FDA-0BC0D3E5CB8D}" dt="2022-08-01T16:20:49.938" v="633" actId="1076"/>
          <ac:picMkLst>
            <pc:docMk/>
            <pc:sldMk cId="2130665396" sldId="284"/>
            <ac:picMk id="17" creationId="{C81FD993-3B6C-E2CF-1CDA-BA39A543785C}"/>
          </ac:picMkLst>
        </pc:picChg>
      </pc:sldChg>
      <pc:sldChg chg="delSp modSp del mod modAnim">
        <pc:chgData name="Hanna Olvhammar" userId="4fdd6303c651601f" providerId="LiveId" clId="{785B8F1E-985C-4961-9FDA-0BC0D3E5CB8D}" dt="2022-08-01T16:11:19.075" v="469" actId="2696"/>
        <pc:sldMkLst>
          <pc:docMk/>
          <pc:sldMk cId="1669507514" sldId="360"/>
        </pc:sldMkLst>
        <pc:spChg chg="mod">
          <ac:chgData name="Hanna Olvhammar" userId="4fdd6303c651601f" providerId="LiveId" clId="{785B8F1E-985C-4961-9FDA-0BC0D3E5CB8D}" dt="2022-08-01T15:03:38.471" v="255" actId="1076"/>
          <ac:spMkLst>
            <pc:docMk/>
            <pc:sldMk cId="1669507514" sldId="360"/>
            <ac:spMk id="12" creationId="{3D88E8B5-C20C-47A1-9C22-B545284DA4A4}"/>
          </ac:spMkLst>
        </pc:spChg>
        <pc:spChg chg="del">
          <ac:chgData name="Hanna Olvhammar" userId="4fdd6303c651601f" providerId="LiveId" clId="{785B8F1E-985C-4961-9FDA-0BC0D3E5CB8D}" dt="2022-08-01T15:03:34.110" v="254" actId="478"/>
          <ac:spMkLst>
            <pc:docMk/>
            <pc:sldMk cId="1669507514" sldId="360"/>
            <ac:spMk id="19" creationId="{9798F87C-BCD6-EAA7-0AEA-16D8179B5F7A}"/>
          </ac:spMkLst>
        </pc:spChg>
      </pc:sldChg>
      <pc:sldChg chg="addSp delSp modSp mod setBg delAnim modAnim">
        <pc:chgData name="Hanna Olvhammar" userId="4fdd6303c651601f" providerId="LiveId" clId="{785B8F1E-985C-4961-9FDA-0BC0D3E5CB8D}" dt="2022-08-01T16:48:16.005" v="890" actId="1076"/>
        <pc:sldMkLst>
          <pc:docMk/>
          <pc:sldMk cId="2028636446" sldId="361"/>
        </pc:sldMkLst>
        <pc:spChg chg="mod">
          <ac:chgData name="Hanna Olvhammar" userId="4fdd6303c651601f" providerId="LiveId" clId="{785B8F1E-985C-4961-9FDA-0BC0D3E5CB8D}" dt="2022-08-01T16:15:17.042" v="575" actId="26606"/>
          <ac:spMkLst>
            <pc:docMk/>
            <pc:sldMk cId="2028636446" sldId="361"/>
            <ac:spMk id="2" creationId="{A5E209E4-B947-4446-AD42-C1B3A0C1F583}"/>
          </ac:spMkLst>
        </pc:spChg>
        <pc:spChg chg="del mod">
          <ac:chgData name="Hanna Olvhammar" userId="4fdd6303c651601f" providerId="LiveId" clId="{785B8F1E-985C-4961-9FDA-0BC0D3E5CB8D}" dt="2022-08-01T16:17:59.238" v="607" actId="478"/>
          <ac:spMkLst>
            <pc:docMk/>
            <pc:sldMk cId="2028636446" sldId="361"/>
            <ac:spMk id="10" creationId="{53FFB02E-B0DF-47F6-8583-0286ECFE1405}"/>
          </ac:spMkLst>
        </pc:spChg>
        <pc:spChg chg="del mod">
          <ac:chgData name="Hanna Olvhammar" userId="4fdd6303c651601f" providerId="LiveId" clId="{785B8F1E-985C-4961-9FDA-0BC0D3E5CB8D}" dt="2022-08-01T16:43:37.257" v="826" actId="478"/>
          <ac:spMkLst>
            <pc:docMk/>
            <pc:sldMk cId="2028636446" sldId="361"/>
            <ac:spMk id="11" creationId="{6A803AF1-C09B-4905-8AEE-15B680F6E7AE}"/>
          </ac:spMkLst>
        </pc:spChg>
        <pc:spChg chg="mod">
          <ac:chgData name="Hanna Olvhammar" userId="4fdd6303c651601f" providerId="LiveId" clId="{785B8F1E-985C-4961-9FDA-0BC0D3E5CB8D}" dt="2022-08-01T16:46:42.490" v="888" actId="5793"/>
          <ac:spMkLst>
            <pc:docMk/>
            <pc:sldMk cId="2028636446" sldId="361"/>
            <ac:spMk id="12" creationId="{3D88E8B5-C20C-47A1-9C22-B545284DA4A4}"/>
          </ac:spMkLst>
        </pc:spChg>
        <pc:spChg chg="mod">
          <ac:chgData name="Hanna Olvhammar" userId="4fdd6303c651601f" providerId="LiveId" clId="{785B8F1E-985C-4961-9FDA-0BC0D3E5CB8D}" dt="2022-08-01T16:15:17.042" v="575" actId="26606"/>
          <ac:spMkLst>
            <pc:docMk/>
            <pc:sldMk cId="2028636446" sldId="361"/>
            <ac:spMk id="16" creationId="{1A06BCBE-7F1D-4794-A964-0B03C6178B08}"/>
          </ac:spMkLst>
        </pc:spChg>
        <pc:spChg chg="add del mod">
          <ac:chgData name="Hanna Olvhammar" userId="4fdd6303c651601f" providerId="LiveId" clId="{785B8F1E-985C-4961-9FDA-0BC0D3E5CB8D}" dt="2022-08-01T15:57:01.003" v="274"/>
          <ac:spMkLst>
            <pc:docMk/>
            <pc:sldMk cId="2028636446" sldId="361"/>
            <ac:spMk id="18" creationId="{7336CB90-DAD6-B1E3-02FF-B678F42D2B4B}"/>
          </ac:spMkLst>
        </pc:spChg>
        <pc:spChg chg="add del">
          <ac:chgData name="Hanna Olvhammar" userId="4fdd6303c651601f" providerId="LiveId" clId="{785B8F1E-985C-4961-9FDA-0BC0D3E5CB8D}" dt="2022-08-01T16:15:17.042" v="575" actId="26606"/>
          <ac:spMkLst>
            <pc:docMk/>
            <pc:sldMk cId="2028636446" sldId="361"/>
            <ac:spMk id="25" creationId="{2D6FBB9D-1CAA-4D05-AB33-BABDFE17B843}"/>
          </ac:spMkLst>
        </pc:spChg>
        <pc:spChg chg="add del">
          <ac:chgData name="Hanna Olvhammar" userId="4fdd6303c651601f" providerId="LiveId" clId="{785B8F1E-985C-4961-9FDA-0BC0D3E5CB8D}" dt="2022-08-01T16:15:17.042" v="575" actId="26606"/>
          <ac:spMkLst>
            <pc:docMk/>
            <pc:sldMk cId="2028636446" sldId="361"/>
            <ac:spMk id="27" creationId="{04727B71-B4B6-4823-80A1-68C40B475118}"/>
          </ac:spMkLst>
        </pc:spChg>
        <pc:spChg chg="add del">
          <ac:chgData name="Hanna Olvhammar" userId="4fdd6303c651601f" providerId="LiveId" clId="{785B8F1E-985C-4961-9FDA-0BC0D3E5CB8D}" dt="2022-08-01T16:15:17.042" v="575" actId="26606"/>
          <ac:spMkLst>
            <pc:docMk/>
            <pc:sldMk cId="2028636446" sldId="361"/>
            <ac:spMk id="29" creationId="{79A6DB05-9FB5-4B07-8675-74C23D4FD89D}"/>
          </ac:spMkLst>
        </pc:spChg>
        <pc:spChg chg="add del mod">
          <ac:chgData name="Hanna Olvhammar" userId="4fdd6303c651601f" providerId="LiveId" clId="{785B8F1E-985C-4961-9FDA-0BC0D3E5CB8D}" dt="2022-08-01T16:43:36.040" v="825"/>
          <ac:spMkLst>
            <pc:docMk/>
            <pc:sldMk cId="2028636446" sldId="361"/>
            <ac:spMk id="30" creationId="{FE5002AA-F1DD-F4B6-C009-96217CDF3C50}"/>
          </ac:spMkLst>
        </pc:spChg>
        <pc:spChg chg="add del">
          <ac:chgData name="Hanna Olvhammar" userId="4fdd6303c651601f" providerId="LiveId" clId="{785B8F1E-985C-4961-9FDA-0BC0D3E5CB8D}" dt="2022-08-01T16:15:17.042" v="575" actId="26606"/>
          <ac:spMkLst>
            <pc:docMk/>
            <pc:sldMk cId="2028636446" sldId="361"/>
            <ac:spMk id="31" creationId="{2550BE34-C2B8-49B8-8519-67A8CAD51AE9}"/>
          </ac:spMkLst>
        </pc:spChg>
        <pc:spChg chg="add mod">
          <ac:chgData name="Hanna Olvhammar" userId="4fdd6303c651601f" providerId="LiveId" clId="{785B8F1E-985C-4961-9FDA-0BC0D3E5CB8D}" dt="2022-08-01T16:43:37.863" v="827"/>
          <ac:spMkLst>
            <pc:docMk/>
            <pc:sldMk cId="2028636446" sldId="361"/>
            <ac:spMk id="32" creationId="{24EE6CA8-AD8B-F5A1-D777-8AAF4DF9F0B3}"/>
          </ac:spMkLst>
        </pc:spChg>
        <pc:spChg chg="add del">
          <ac:chgData name="Hanna Olvhammar" userId="4fdd6303c651601f" providerId="LiveId" clId="{785B8F1E-985C-4961-9FDA-0BC0D3E5CB8D}" dt="2022-08-01T16:15:17.042" v="575" actId="26606"/>
          <ac:spMkLst>
            <pc:docMk/>
            <pc:sldMk cId="2028636446" sldId="361"/>
            <ac:spMk id="33" creationId="{A7457DD9-5A45-400A-AB4B-4B4EDECA25F1}"/>
          </ac:spMkLst>
        </pc:spChg>
        <pc:spChg chg="add del">
          <ac:chgData name="Hanna Olvhammar" userId="4fdd6303c651601f" providerId="LiveId" clId="{785B8F1E-985C-4961-9FDA-0BC0D3E5CB8D}" dt="2022-08-01T16:15:17.042" v="575" actId="26606"/>
          <ac:spMkLst>
            <pc:docMk/>
            <pc:sldMk cId="2028636446" sldId="361"/>
            <ac:spMk id="35" creationId="{441CF7D6-A660-431A-B0BB-140A0D5556B6}"/>
          </ac:spMkLst>
        </pc:spChg>
        <pc:spChg chg="add del">
          <ac:chgData name="Hanna Olvhammar" userId="4fdd6303c651601f" providerId="LiveId" clId="{785B8F1E-985C-4961-9FDA-0BC0D3E5CB8D}" dt="2022-08-01T16:15:17.042" v="575" actId="26606"/>
          <ac:spMkLst>
            <pc:docMk/>
            <pc:sldMk cId="2028636446" sldId="361"/>
            <ac:spMk id="37" creationId="{0570A85B-3810-4F95-97B0-CBF4CCDB381C}"/>
          </ac:spMkLst>
        </pc:spChg>
        <pc:picChg chg="del">
          <ac:chgData name="Hanna Olvhammar" userId="4fdd6303c651601f" providerId="LiveId" clId="{785B8F1E-985C-4961-9FDA-0BC0D3E5CB8D}" dt="2022-08-01T15:56:57.299" v="273" actId="478"/>
          <ac:picMkLst>
            <pc:docMk/>
            <pc:sldMk cId="2028636446" sldId="361"/>
            <ac:picMk id="14" creationId="{9C28DEF7-B5BA-44B5-7F89-E8CCFF0DF71E}"/>
          </ac:picMkLst>
        </pc:picChg>
        <pc:picChg chg="add mod ord">
          <ac:chgData name="Hanna Olvhammar" userId="4fdd6303c651601f" providerId="LiveId" clId="{785B8F1E-985C-4961-9FDA-0BC0D3E5CB8D}" dt="2022-08-01T16:48:16.005" v="890" actId="1076"/>
          <ac:picMkLst>
            <pc:docMk/>
            <pc:sldMk cId="2028636446" sldId="361"/>
            <ac:picMk id="20" creationId="{09296DC9-2504-BE43-4B93-1770AEB8C631}"/>
          </ac:picMkLst>
        </pc:picChg>
        <pc:picChg chg="add mod">
          <ac:chgData name="Hanna Olvhammar" userId="4fdd6303c651601f" providerId="LiveId" clId="{785B8F1E-985C-4961-9FDA-0BC0D3E5CB8D}" dt="2022-08-01T16:26:01.073" v="782" actId="1076"/>
          <ac:picMkLst>
            <pc:docMk/>
            <pc:sldMk cId="2028636446" sldId="361"/>
            <ac:picMk id="22" creationId="{A7858D1F-D32A-E73F-4C07-9ED666B34C3B}"/>
          </ac:picMkLst>
        </pc:picChg>
        <pc:cxnChg chg="add del mod">
          <ac:chgData name="Hanna Olvhammar" userId="4fdd6303c651601f" providerId="LiveId" clId="{785B8F1E-985C-4961-9FDA-0BC0D3E5CB8D}" dt="2022-08-01T16:45:53.772" v="866" actId="478"/>
          <ac:cxnSpMkLst>
            <pc:docMk/>
            <pc:sldMk cId="2028636446" sldId="361"/>
            <ac:cxnSpMk id="24" creationId="{39830BC4-60EC-200A-42A4-B9BA2AEFC039}"/>
          </ac:cxnSpMkLst>
        </pc:cxnChg>
      </pc:sldChg>
      <pc:sldChg chg="addSp delSp modSp mod delAnim modAnim">
        <pc:chgData name="Hanna Olvhammar" userId="4fdd6303c651601f" providerId="LiveId" clId="{785B8F1E-985C-4961-9FDA-0BC0D3E5CB8D}" dt="2022-08-01T16:43:45.035" v="829"/>
        <pc:sldMkLst>
          <pc:docMk/>
          <pc:sldMk cId="2832078987" sldId="362"/>
        </pc:sldMkLst>
        <pc:spChg chg="del">
          <ac:chgData name="Hanna Olvhammar" userId="4fdd6303c651601f" providerId="LiveId" clId="{785B8F1E-985C-4961-9FDA-0BC0D3E5CB8D}" dt="2022-08-01T16:18:01.654" v="608" actId="478"/>
          <ac:spMkLst>
            <pc:docMk/>
            <pc:sldMk cId="2832078987" sldId="362"/>
            <ac:spMk id="10" creationId="{53FFB02E-B0DF-47F6-8583-0286ECFE1405}"/>
          </ac:spMkLst>
        </pc:spChg>
        <pc:spChg chg="del">
          <ac:chgData name="Hanna Olvhammar" userId="4fdd6303c651601f" providerId="LiveId" clId="{785B8F1E-985C-4961-9FDA-0BC0D3E5CB8D}" dt="2022-08-01T16:43:44.415" v="828" actId="478"/>
          <ac:spMkLst>
            <pc:docMk/>
            <pc:sldMk cId="2832078987" sldId="362"/>
            <ac:spMk id="11" creationId="{6A803AF1-C09B-4905-8AEE-15B680F6E7AE}"/>
          </ac:spMkLst>
        </pc:spChg>
        <pc:spChg chg="mod">
          <ac:chgData name="Hanna Olvhammar" userId="4fdd6303c651601f" providerId="LiveId" clId="{785B8F1E-985C-4961-9FDA-0BC0D3E5CB8D}" dt="2022-08-01T16:15:50.990" v="576" actId="113"/>
          <ac:spMkLst>
            <pc:docMk/>
            <pc:sldMk cId="2832078987" sldId="362"/>
            <ac:spMk id="12" creationId="{3D88E8B5-C20C-47A1-9C22-B545284DA4A4}"/>
          </ac:spMkLst>
        </pc:spChg>
        <pc:spChg chg="add mod">
          <ac:chgData name="Hanna Olvhammar" userId="4fdd6303c651601f" providerId="LiveId" clId="{785B8F1E-985C-4961-9FDA-0BC0D3E5CB8D}" dt="2022-08-01T16:43:45.035" v="829"/>
          <ac:spMkLst>
            <pc:docMk/>
            <pc:sldMk cId="2832078987" sldId="362"/>
            <ac:spMk id="15" creationId="{B47D4219-D36A-1685-D7B6-D661A2E176BF}"/>
          </ac:spMkLst>
        </pc:spChg>
        <pc:picChg chg="mod">
          <ac:chgData name="Hanna Olvhammar" userId="4fdd6303c651601f" providerId="LiveId" clId="{785B8F1E-985C-4961-9FDA-0BC0D3E5CB8D}" dt="2022-08-01T08:18:19.999" v="25" actId="1076"/>
          <ac:picMkLst>
            <pc:docMk/>
            <pc:sldMk cId="2832078987" sldId="362"/>
            <ac:picMk id="4" creationId="{989CDC54-734D-26A6-6EE3-8AF55FA1B5FE}"/>
          </ac:picMkLst>
        </pc:picChg>
        <pc:picChg chg="mod">
          <ac:chgData name="Hanna Olvhammar" userId="4fdd6303c651601f" providerId="LiveId" clId="{785B8F1E-985C-4961-9FDA-0BC0D3E5CB8D}" dt="2022-08-01T08:18:16.152" v="24" actId="1076"/>
          <ac:picMkLst>
            <pc:docMk/>
            <pc:sldMk cId="2832078987" sldId="362"/>
            <ac:picMk id="9" creationId="{64A6D670-262B-D65B-09E4-4C90F03E0603}"/>
          </ac:picMkLst>
        </pc:picChg>
      </pc:sldChg>
      <pc:sldChg chg="addSp delSp modSp del mod modAnim">
        <pc:chgData name="Hanna Olvhammar" userId="4fdd6303c651601f" providerId="LiveId" clId="{785B8F1E-985C-4961-9FDA-0BC0D3E5CB8D}" dt="2022-08-01T16:02:47.041" v="337" actId="2696"/>
        <pc:sldMkLst>
          <pc:docMk/>
          <pc:sldMk cId="443308382" sldId="363"/>
        </pc:sldMkLst>
        <pc:spChg chg="mod">
          <ac:chgData name="Hanna Olvhammar" userId="4fdd6303c651601f" providerId="LiveId" clId="{785B8F1E-985C-4961-9FDA-0BC0D3E5CB8D}" dt="2022-08-01T16:01:08.155" v="323" actId="20577"/>
          <ac:spMkLst>
            <pc:docMk/>
            <pc:sldMk cId="443308382" sldId="363"/>
            <ac:spMk id="2" creationId="{A5E209E4-B947-4446-AD42-C1B3A0C1F583}"/>
          </ac:spMkLst>
        </pc:spChg>
        <pc:spChg chg="add del mod">
          <ac:chgData name="Hanna Olvhammar" userId="4fdd6303c651601f" providerId="LiveId" clId="{785B8F1E-985C-4961-9FDA-0BC0D3E5CB8D}" dt="2022-08-01T15:59:30.198" v="284"/>
          <ac:spMkLst>
            <pc:docMk/>
            <pc:sldMk cId="443308382" sldId="363"/>
            <ac:spMk id="4" creationId="{7C462D65-E2CA-4B86-0B6D-1C0010CEE69A}"/>
          </ac:spMkLst>
        </pc:spChg>
        <pc:spChg chg="add del mod">
          <ac:chgData name="Hanna Olvhammar" userId="4fdd6303c651601f" providerId="LiveId" clId="{785B8F1E-985C-4961-9FDA-0BC0D3E5CB8D}" dt="2022-08-01T16:00:51.421" v="292"/>
          <ac:spMkLst>
            <pc:docMk/>
            <pc:sldMk cId="443308382" sldId="363"/>
            <ac:spMk id="9" creationId="{E9CF456E-437D-6288-8195-870987F9133B}"/>
          </ac:spMkLst>
        </pc:spChg>
        <pc:spChg chg="mod">
          <ac:chgData name="Hanna Olvhammar" userId="4fdd6303c651601f" providerId="LiveId" clId="{785B8F1E-985C-4961-9FDA-0BC0D3E5CB8D}" dt="2022-08-01T16:01:25.737" v="331" actId="5793"/>
          <ac:spMkLst>
            <pc:docMk/>
            <pc:sldMk cId="443308382" sldId="363"/>
            <ac:spMk id="12" creationId="{3D88E8B5-C20C-47A1-9C22-B545284DA4A4}"/>
          </ac:spMkLst>
        </pc:spChg>
        <pc:graphicFrameChg chg="add del mod">
          <ac:chgData name="Hanna Olvhammar" userId="4fdd6303c651601f" providerId="LiveId" clId="{785B8F1E-985C-4961-9FDA-0BC0D3E5CB8D}" dt="2022-08-01T16:00:10.623" v="291" actId="478"/>
          <ac:graphicFrameMkLst>
            <pc:docMk/>
            <pc:sldMk cId="443308382" sldId="363"/>
            <ac:graphicFrameMk id="13" creationId="{408DE728-9394-3B58-2064-CE1EA1D267B9}"/>
          </ac:graphicFrameMkLst>
        </pc:graphicFrameChg>
        <pc:picChg chg="add del mod">
          <ac:chgData name="Hanna Olvhammar" userId="4fdd6303c651601f" providerId="LiveId" clId="{785B8F1E-985C-4961-9FDA-0BC0D3E5CB8D}" dt="2022-08-01T16:00:03.912" v="289" actId="478"/>
          <ac:picMkLst>
            <pc:docMk/>
            <pc:sldMk cId="443308382" sldId="363"/>
            <ac:picMk id="6" creationId="{C6885F7D-A9B1-C901-5D02-F0AF7B90B18F}"/>
          </ac:picMkLst>
        </pc:picChg>
        <pc:picChg chg="del mod">
          <ac:chgData name="Hanna Olvhammar" userId="4fdd6303c651601f" providerId="LiveId" clId="{785B8F1E-985C-4961-9FDA-0BC0D3E5CB8D}" dt="2022-08-01T15:59:19.917" v="283" actId="478"/>
          <ac:picMkLst>
            <pc:docMk/>
            <pc:sldMk cId="443308382" sldId="363"/>
            <ac:picMk id="8" creationId="{168D0184-A3C1-5F5E-0827-ABC328E02243}"/>
          </ac:picMkLst>
        </pc:picChg>
        <pc:picChg chg="add mod">
          <ac:chgData name="Hanna Olvhammar" userId="4fdd6303c651601f" providerId="LiveId" clId="{785B8F1E-985C-4961-9FDA-0BC0D3E5CB8D}" dt="2022-08-01T16:01:54.491" v="333" actId="1076"/>
          <ac:picMkLst>
            <pc:docMk/>
            <pc:sldMk cId="443308382" sldId="363"/>
            <ac:picMk id="15" creationId="{EAA97518-8575-9B33-44A9-213948933EB8}"/>
          </ac:picMkLst>
        </pc:picChg>
      </pc:sldChg>
      <pc:sldChg chg="addSp delSp modSp mod">
        <pc:chgData name="Hanna Olvhammar" userId="4fdd6303c651601f" providerId="LiveId" clId="{785B8F1E-985C-4961-9FDA-0BC0D3E5CB8D}" dt="2022-08-01T16:44:12.411" v="839"/>
        <pc:sldMkLst>
          <pc:docMk/>
          <pc:sldMk cId="2398323047" sldId="365"/>
        </pc:sldMkLst>
        <pc:spChg chg="del">
          <ac:chgData name="Hanna Olvhammar" userId="4fdd6303c651601f" providerId="LiveId" clId="{785B8F1E-985C-4961-9FDA-0BC0D3E5CB8D}" dt="2022-08-01T16:18:15.458" v="612" actId="478"/>
          <ac:spMkLst>
            <pc:docMk/>
            <pc:sldMk cId="2398323047" sldId="365"/>
            <ac:spMk id="5" creationId="{11EFED2A-94A4-71D1-B210-E165A46F4104}"/>
          </ac:spMkLst>
        </pc:spChg>
        <pc:spChg chg="del mod">
          <ac:chgData name="Hanna Olvhammar" userId="4fdd6303c651601f" providerId="LiveId" clId="{785B8F1E-985C-4961-9FDA-0BC0D3E5CB8D}" dt="2022-08-01T16:44:12.098" v="838" actId="478"/>
          <ac:spMkLst>
            <pc:docMk/>
            <pc:sldMk cId="2398323047" sldId="365"/>
            <ac:spMk id="6" creationId="{9D9931A6-AD79-211C-8EDB-C1343D9B42A9}"/>
          </ac:spMkLst>
        </pc:spChg>
        <pc:spChg chg="add mod">
          <ac:chgData name="Hanna Olvhammar" userId="4fdd6303c651601f" providerId="LiveId" clId="{785B8F1E-985C-4961-9FDA-0BC0D3E5CB8D}" dt="2022-08-01T16:44:12.411" v="839"/>
          <ac:spMkLst>
            <pc:docMk/>
            <pc:sldMk cId="2398323047" sldId="365"/>
            <ac:spMk id="16" creationId="{B5846454-2D1E-D32E-3C33-362643316264}"/>
          </ac:spMkLst>
        </pc:spChg>
      </pc:sldChg>
      <pc:sldChg chg="addSp delSp modSp mod setBg modAnim">
        <pc:chgData name="Hanna Olvhammar" userId="4fdd6303c651601f" providerId="LiveId" clId="{785B8F1E-985C-4961-9FDA-0BC0D3E5CB8D}" dt="2022-08-01T16:44:07.838" v="837"/>
        <pc:sldMkLst>
          <pc:docMk/>
          <pc:sldMk cId="746435426" sldId="366"/>
        </pc:sldMkLst>
        <pc:spChg chg="mod">
          <ac:chgData name="Hanna Olvhammar" userId="4fdd6303c651601f" providerId="LiveId" clId="{785B8F1E-985C-4961-9FDA-0BC0D3E5CB8D}" dt="2022-08-01T16:16:05.139" v="577" actId="26606"/>
          <ac:spMkLst>
            <pc:docMk/>
            <pc:sldMk cId="746435426" sldId="366"/>
            <ac:spMk id="2" creationId="{A5E209E4-B947-4446-AD42-C1B3A0C1F583}"/>
          </ac:spMkLst>
        </pc:spChg>
        <pc:spChg chg="del">
          <ac:chgData name="Hanna Olvhammar" userId="4fdd6303c651601f" providerId="LiveId" clId="{785B8F1E-985C-4961-9FDA-0BC0D3E5CB8D}" dt="2022-08-01T16:13:50.467" v="557" actId="478"/>
          <ac:spMkLst>
            <pc:docMk/>
            <pc:sldMk cId="746435426" sldId="366"/>
            <ac:spMk id="4" creationId="{F5D116E3-0CFC-F167-A898-E9FF7FD6347E}"/>
          </ac:spMkLst>
        </pc:spChg>
        <pc:spChg chg="del mod">
          <ac:chgData name="Hanna Olvhammar" userId="4fdd6303c651601f" providerId="LiveId" clId="{785B8F1E-985C-4961-9FDA-0BC0D3E5CB8D}" dt="2022-08-01T16:17:52.328" v="605" actId="478"/>
          <ac:spMkLst>
            <pc:docMk/>
            <pc:sldMk cId="746435426" sldId="366"/>
            <ac:spMk id="10" creationId="{53FFB02E-B0DF-47F6-8583-0286ECFE1405}"/>
          </ac:spMkLst>
        </pc:spChg>
        <pc:spChg chg="del mod">
          <ac:chgData name="Hanna Olvhammar" userId="4fdd6303c651601f" providerId="LiveId" clId="{785B8F1E-985C-4961-9FDA-0BC0D3E5CB8D}" dt="2022-08-01T16:19:00.242" v="616" actId="478"/>
          <ac:spMkLst>
            <pc:docMk/>
            <pc:sldMk cId="746435426" sldId="366"/>
            <ac:spMk id="11" creationId="{6A803AF1-C09B-4905-8AEE-15B680F6E7AE}"/>
          </ac:spMkLst>
        </pc:spChg>
        <pc:spChg chg="mod">
          <ac:chgData name="Hanna Olvhammar" userId="4fdd6303c651601f" providerId="LiveId" clId="{785B8F1E-985C-4961-9FDA-0BC0D3E5CB8D}" dt="2022-08-01T16:16:29.563" v="604" actId="20577"/>
          <ac:spMkLst>
            <pc:docMk/>
            <pc:sldMk cId="746435426" sldId="366"/>
            <ac:spMk id="12" creationId="{3D88E8B5-C20C-47A1-9C22-B545284DA4A4}"/>
          </ac:spMkLst>
        </pc:spChg>
        <pc:spChg chg="mod">
          <ac:chgData name="Hanna Olvhammar" userId="4fdd6303c651601f" providerId="LiveId" clId="{785B8F1E-985C-4961-9FDA-0BC0D3E5CB8D}" dt="2022-08-01T16:16:05.139" v="577" actId="26606"/>
          <ac:spMkLst>
            <pc:docMk/>
            <pc:sldMk cId="746435426" sldId="366"/>
            <ac:spMk id="16" creationId="{1A06BCBE-7F1D-4794-A964-0B03C6178B08}"/>
          </ac:spMkLst>
        </pc:spChg>
        <pc:spChg chg="add">
          <ac:chgData name="Hanna Olvhammar" userId="4fdd6303c651601f" providerId="LiveId" clId="{785B8F1E-985C-4961-9FDA-0BC0D3E5CB8D}" dt="2022-08-01T16:16:05.139" v="577" actId="26606"/>
          <ac:spMkLst>
            <pc:docMk/>
            <pc:sldMk cId="746435426" sldId="366"/>
            <ac:spMk id="21" creationId="{2D6FBB9D-1CAA-4D05-AB33-BABDFE17B843}"/>
          </ac:spMkLst>
        </pc:spChg>
        <pc:spChg chg="add del mod">
          <ac:chgData name="Hanna Olvhammar" userId="4fdd6303c651601f" providerId="LiveId" clId="{785B8F1E-985C-4961-9FDA-0BC0D3E5CB8D}" dt="2022-08-01T16:44:07.474" v="836" actId="478"/>
          <ac:spMkLst>
            <pc:docMk/>
            <pc:sldMk cId="746435426" sldId="366"/>
            <ac:spMk id="22" creationId="{968D3237-21E8-6AC1-09D5-8A9C2A50E6AF}"/>
          </ac:spMkLst>
        </pc:spChg>
        <pc:spChg chg="add">
          <ac:chgData name="Hanna Olvhammar" userId="4fdd6303c651601f" providerId="LiveId" clId="{785B8F1E-985C-4961-9FDA-0BC0D3E5CB8D}" dt="2022-08-01T16:16:05.139" v="577" actId="26606"/>
          <ac:spMkLst>
            <pc:docMk/>
            <pc:sldMk cId="746435426" sldId="366"/>
            <ac:spMk id="23" creationId="{04727B71-B4B6-4823-80A1-68C40B475118}"/>
          </ac:spMkLst>
        </pc:spChg>
        <pc:spChg chg="add mod">
          <ac:chgData name="Hanna Olvhammar" userId="4fdd6303c651601f" providerId="LiveId" clId="{785B8F1E-985C-4961-9FDA-0BC0D3E5CB8D}" dt="2022-08-01T16:44:07.838" v="837"/>
          <ac:spMkLst>
            <pc:docMk/>
            <pc:sldMk cId="746435426" sldId="366"/>
            <ac:spMk id="24" creationId="{19209D3F-BD46-041F-1CDB-5125A36ADEE7}"/>
          </ac:spMkLst>
        </pc:spChg>
        <pc:spChg chg="add">
          <ac:chgData name="Hanna Olvhammar" userId="4fdd6303c651601f" providerId="LiveId" clId="{785B8F1E-985C-4961-9FDA-0BC0D3E5CB8D}" dt="2022-08-01T16:16:05.139" v="577" actId="26606"/>
          <ac:spMkLst>
            <pc:docMk/>
            <pc:sldMk cId="746435426" sldId="366"/>
            <ac:spMk id="25" creationId="{79A6DB05-9FB5-4B07-8675-74C23D4FD89D}"/>
          </ac:spMkLst>
        </pc:spChg>
        <pc:spChg chg="add">
          <ac:chgData name="Hanna Olvhammar" userId="4fdd6303c651601f" providerId="LiveId" clId="{785B8F1E-985C-4961-9FDA-0BC0D3E5CB8D}" dt="2022-08-01T16:16:05.139" v="577" actId="26606"/>
          <ac:spMkLst>
            <pc:docMk/>
            <pc:sldMk cId="746435426" sldId="366"/>
            <ac:spMk id="27" creationId="{0288C6B4-AFC3-407F-A595-EFFD38D4CCAF}"/>
          </ac:spMkLst>
        </pc:spChg>
        <pc:spChg chg="add">
          <ac:chgData name="Hanna Olvhammar" userId="4fdd6303c651601f" providerId="LiveId" clId="{785B8F1E-985C-4961-9FDA-0BC0D3E5CB8D}" dt="2022-08-01T16:16:05.139" v="577" actId="26606"/>
          <ac:spMkLst>
            <pc:docMk/>
            <pc:sldMk cId="746435426" sldId="366"/>
            <ac:spMk id="29" creationId="{CF236821-17FE-429B-8D2C-08E13A64EA40}"/>
          </ac:spMkLst>
        </pc:spChg>
        <pc:spChg chg="add">
          <ac:chgData name="Hanna Olvhammar" userId="4fdd6303c651601f" providerId="LiveId" clId="{785B8F1E-985C-4961-9FDA-0BC0D3E5CB8D}" dt="2022-08-01T16:16:05.139" v="577" actId="26606"/>
          <ac:spMkLst>
            <pc:docMk/>
            <pc:sldMk cId="746435426" sldId="366"/>
            <ac:spMk id="31" creationId="{C0BDBCD2-E081-43AB-9119-C55465E59757}"/>
          </ac:spMkLst>
        </pc:spChg>
        <pc:spChg chg="add">
          <ac:chgData name="Hanna Olvhammar" userId="4fdd6303c651601f" providerId="LiveId" clId="{785B8F1E-985C-4961-9FDA-0BC0D3E5CB8D}" dt="2022-08-01T16:16:05.139" v="577" actId="26606"/>
          <ac:spMkLst>
            <pc:docMk/>
            <pc:sldMk cId="746435426" sldId="366"/>
            <ac:spMk id="33" creationId="{98E79BE4-34FE-485A-98A5-92CE8F7C4743}"/>
          </ac:spMkLst>
        </pc:spChg>
        <pc:spChg chg="add">
          <ac:chgData name="Hanna Olvhammar" userId="4fdd6303c651601f" providerId="LiveId" clId="{785B8F1E-985C-4961-9FDA-0BC0D3E5CB8D}" dt="2022-08-01T16:16:05.139" v="577" actId="26606"/>
          <ac:spMkLst>
            <pc:docMk/>
            <pc:sldMk cId="746435426" sldId="366"/>
            <ac:spMk id="35" creationId="{7A5F0580-5EE9-419F-96EE-B6529EF6E7D0}"/>
          </ac:spMkLst>
        </pc:spChg>
        <pc:picChg chg="add mod ord">
          <ac:chgData name="Hanna Olvhammar" userId="4fdd6303c651601f" providerId="LiveId" clId="{785B8F1E-985C-4961-9FDA-0BC0D3E5CB8D}" dt="2022-08-01T16:16:05.139" v="577" actId="26606"/>
          <ac:picMkLst>
            <pc:docMk/>
            <pc:sldMk cId="746435426" sldId="366"/>
            <ac:picMk id="6" creationId="{0F6D63BC-20E5-1CCF-933D-39300EBC69BC}"/>
          </ac:picMkLst>
        </pc:picChg>
      </pc:sldChg>
      <pc:sldChg chg="new del">
        <pc:chgData name="Hanna Olvhammar" userId="4fdd6303c651601f" providerId="LiveId" clId="{785B8F1E-985C-4961-9FDA-0BC0D3E5CB8D}" dt="2022-08-01T16:11:08.609" v="468" actId="47"/>
        <pc:sldMkLst>
          <pc:docMk/>
          <pc:sldMk cId="2831839535" sldId="367"/>
        </pc:sldMkLst>
      </pc:sldChg>
      <pc:sldChg chg="addSp delSp modSp new mod modAnim">
        <pc:chgData name="Hanna Olvhammar" userId="4fdd6303c651601f" providerId="LiveId" clId="{785B8F1E-985C-4961-9FDA-0BC0D3E5CB8D}" dt="2022-08-01T16:57:06.158" v="917"/>
        <pc:sldMkLst>
          <pc:docMk/>
          <pc:sldMk cId="1364773788" sldId="368"/>
        </pc:sldMkLst>
        <pc:spChg chg="del">
          <ac:chgData name="Hanna Olvhammar" userId="4fdd6303c651601f" providerId="LiveId" clId="{785B8F1E-985C-4961-9FDA-0BC0D3E5CB8D}" dt="2022-08-01T16:18:05.375" v="609" actId="478"/>
          <ac:spMkLst>
            <pc:docMk/>
            <pc:sldMk cId="1364773788" sldId="368"/>
            <ac:spMk id="2" creationId="{FF1789B3-ACBC-42C6-D146-49ABCA4E60EA}"/>
          </ac:spMkLst>
        </pc:spChg>
        <pc:spChg chg="del mod">
          <ac:chgData name="Hanna Olvhammar" userId="4fdd6303c651601f" providerId="LiveId" clId="{785B8F1E-985C-4961-9FDA-0BC0D3E5CB8D}" dt="2022-08-01T16:43:51.080" v="830" actId="478"/>
          <ac:spMkLst>
            <pc:docMk/>
            <pc:sldMk cId="1364773788" sldId="368"/>
            <ac:spMk id="3" creationId="{23BD8B8C-16F7-C812-B646-E55F96E9A67C}"/>
          </ac:spMkLst>
        </pc:spChg>
        <pc:spChg chg="add mod ord">
          <ac:chgData name="Hanna Olvhammar" userId="4fdd6303c651601f" providerId="LiveId" clId="{785B8F1E-985C-4961-9FDA-0BC0D3E5CB8D}" dt="2022-08-01T16:56:37.682" v="916" actId="167"/>
          <ac:spMkLst>
            <pc:docMk/>
            <pc:sldMk cId="1364773788" sldId="368"/>
            <ac:spMk id="6" creationId="{2A7BCD2E-6D7E-28F3-9786-E0449AE2DEFE}"/>
          </ac:spMkLst>
        </pc:spChg>
        <pc:spChg chg="add mod">
          <ac:chgData name="Hanna Olvhammar" userId="4fdd6303c651601f" providerId="LiveId" clId="{785B8F1E-985C-4961-9FDA-0BC0D3E5CB8D}" dt="2022-08-01T16:43:51.596" v="831"/>
          <ac:spMkLst>
            <pc:docMk/>
            <pc:sldMk cId="1364773788" sldId="368"/>
            <ac:spMk id="7" creationId="{4A5929AC-2537-D76C-51D8-963B315C5AC0}"/>
          </ac:spMkLst>
        </pc:spChg>
        <pc:spChg chg="add mod">
          <ac:chgData name="Hanna Olvhammar" userId="4fdd6303c651601f" providerId="LiveId" clId="{785B8F1E-985C-4961-9FDA-0BC0D3E5CB8D}" dt="2022-08-01T16:55:02.566" v="907" actId="14100"/>
          <ac:spMkLst>
            <pc:docMk/>
            <pc:sldMk cId="1364773788" sldId="368"/>
            <ac:spMk id="9" creationId="{B3957D86-B7DF-F960-2690-0E11C472560A}"/>
          </ac:spMkLst>
        </pc:spChg>
        <pc:picChg chg="add mod ord">
          <ac:chgData name="Hanna Olvhammar" userId="4fdd6303c651601f" providerId="LiveId" clId="{785B8F1E-985C-4961-9FDA-0BC0D3E5CB8D}" dt="2022-08-01T16:56:30.591" v="915" actId="167"/>
          <ac:picMkLst>
            <pc:docMk/>
            <pc:sldMk cId="1364773788" sldId="368"/>
            <ac:picMk id="5" creationId="{38D24A4F-974E-37CF-3383-4C0ED80F91D8}"/>
          </ac:picMkLst>
        </pc:picChg>
        <pc:picChg chg="add mod ord">
          <ac:chgData name="Hanna Olvhammar" userId="4fdd6303c651601f" providerId="LiveId" clId="{785B8F1E-985C-4961-9FDA-0BC0D3E5CB8D}" dt="2022-08-01T16:55:54.097" v="911" actId="167"/>
          <ac:picMkLst>
            <pc:docMk/>
            <pc:sldMk cId="1364773788" sldId="368"/>
            <ac:picMk id="8" creationId="{58C0939B-2CB5-DAD4-113C-9F7088E7EFD5}"/>
          </ac:picMkLst>
        </pc:picChg>
      </pc:sldChg>
      <pc:sldChg chg="modSp new del mod">
        <pc:chgData name="Hanna Olvhammar" userId="4fdd6303c651601f" providerId="LiveId" clId="{785B8F1E-985C-4961-9FDA-0BC0D3E5CB8D}" dt="2022-08-01T16:04:58.950" v="405" actId="2696"/>
        <pc:sldMkLst>
          <pc:docMk/>
          <pc:sldMk cId="2405695590" sldId="369"/>
        </pc:sldMkLst>
        <pc:spChg chg="mod">
          <ac:chgData name="Hanna Olvhammar" userId="4fdd6303c651601f" providerId="LiveId" clId="{785B8F1E-985C-4961-9FDA-0BC0D3E5CB8D}" dt="2022-08-01T16:04:41.576" v="403" actId="20577"/>
          <ac:spMkLst>
            <pc:docMk/>
            <pc:sldMk cId="2405695590" sldId="369"/>
            <ac:spMk id="2" creationId="{E373D88A-E705-0E84-6FD6-935B58D29331}"/>
          </ac:spMkLst>
        </pc:spChg>
        <pc:spChg chg="mod">
          <ac:chgData name="Hanna Olvhammar" userId="4fdd6303c651601f" providerId="LiveId" clId="{785B8F1E-985C-4961-9FDA-0BC0D3E5CB8D}" dt="2022-08-01T16:04:07.760" v="357" actId="20577"/>
          <ac:spMkLst>
            <pc:docMk/>
            <pc:sldMk cId="2405695590" sldId="369"/>
            <ac:spMk id="3" creationId="{0320CBBB-1628-0DE0-8674-DE8BB4A05CEB}"/>
          </ac:spMkLst>
        </pc:spChg>
        <pc:spChg chg="mod">
          <ac:chgData name="Hanna Olvhammar" userId="4fdd6303c651601f" providerId="LiveId" clId="{785B8F1E-985C-4961-9FDA-0BC0D3E5CB8D}" dt="2022-08-01T16:04:34.449" v="397" actId="20577"/>
          <ac:spMkLst>
            <pc:docMk/>
            <pc:sldMk cId="2405695590" sldId="369"/>
            <ac:spMk id="4" creationId="{DA9D5034-9CB7-A489-1822-AD8B6DFFA5F0}"/>
          </ac:spMkLst>
        </pc:spChg>
        <pc:spChg chg="mod">
          <ac:chgData name="Hanna Olvhammar" userId="4fdd6303c651601f" providerId="LiveId" clId="{785B8F1E-985C-4961-9FDA-0BC0D3E5CB8D}" dt="2022-08-01T16:04:10.225" v="363" actId="20577"/>
          <ac:spMkLst>
            <pc:docMk/>
            <pc:sldMk cId="2405695590" sldId="369"/>
            <ac:spMk id="5" creationId="{33A54238-1DB3-722C-8B7B-B6AE8A195386}"/>
          </ac:spMkLst>
        </pc:spChg>
      </pc:sldChg>
      <pc:sldChg chg="addSp delSp modSp new del mod delAnim modAnim">
        <pc:chgData name="Hanna Olvhammar" userId="4fdd6303c651601f" providerId="LiveId" clId="{785B8F1E-985C-4961-9FDA-0BC0D3E5CB8D}" dt="2022-08-01T16:56:25.353" v="914" actId="2696"/>
        <pc:sldMkLst>
          <pc:docMk/>
          <pc:sldMk cId="2435300739" sldId="369"/>
        </pc:sldMkLst>
        <pc:spChg chg="del">
          <ac:chgData name="Hanna Olvhammar" userId="4fdd6303c651601f" providerId="LiveId" clId="{785B8F1E-985C-4961-9FDA-0BC0D3E5CB8D}" dt="2022-08-01T16:18:08.379" v="610" actId="478"/>
          <ac:spMkLst>
            <pc:docMk/>
            <pc:sldMk cId="2435300739" sldId="369"/>
            <ac:spMk id="2" creationId="{AB44BC79-0E66-979A-6D6E-EC80068F1E8C}"/>
          </ac:spMkLst>
        </pc:spChg>
        <pc:spChg chg="del mod">
          <ac:chgData name="Hanna Olvhammar" userId="4fdd6303c651601f" providerId="LiveId" clId="{785B8F1E-985C-4961-9FDA-0BC0D3E5CB8D}" dt="2022-08-01T16:43:57.404" v="832" actId="478"/>
          <ac:spMkLst>
            <pc:docMk/>
            <pc:sldMk cId="2435300739" sldId="369"/>
            <ac:spMk id="3" creationId="{33A28275-C714-890F-96B9-54C08D506389}"/>
          </ac:spMkLst>
        </pc:spChg>
        <pc:spChg chg="add del mod">
          <ac:chgData name="Hanna Olvhammar" userId="4fdd6303c651601f" providerId="LiveId" clId="{785B8F1E-985C-4961-9FDA-0BC0D3E5CB8D}" dt="2022-08-01T16:53:30.010" v="893" actId="21"/>
          <ac:spMkLst>
            <pc:docMk/>
            <pc:sldMk cId="2435300739" sldId="369"/>
            <ac:spMk id="7" creationId="{3423965C-9FA3-15A9-F1D5-BB453DB38D94}"/>
          </ac:spMkLst>
        </pc:spChg>
        <pc:spChg chg="add del mod">
          <ac:chgData name="Hanna Olvhammar" userId="4fdd6303c651601f" providerId="LiveId" clId="{785B8F1E-985C-4961-9FDA-0BC0D3E5CB8D}" dt="2022-08-01T16:19:30.077" v="621" actId="478"/>
          <ac:spMkLst>
            <pc:docMk/>
            <pc:sldMk cId="2435300739" sldId="369"/>
            <ac:spMk id="10" creationId="{43A4D314-947E-C400-B961-E12D3076D7D5}"/>
          </ac:spMkLst>
        </pc:spChg>
        <pc:spChg chg="add mod">
          <ac:chgData name="Hanna Olvhammar" userId="4fdd6303c651601f" providerId="LiveId" clId="{785B8F1E-985C-4961-9FDA-0BC0D3E5CB8D}" dt="2022-08-01T16:43:57.783" v="833"/>
          <ac:spMkLst>
            <pc:docMk/>
            <pc:sldMk cId="2435300739" sldId="369"/>
            <ac:spMk id="11" creationId="{F78742DD-F076-1B44-75FD-DB5313FF2BAD}"/>
          </ac:spMkLst>
        </pc:spChg>
        <pc:picChg chg="add del mod">
          <ac:chgData name="Hanna Olvhammar" userId="4fdd6303c651601f" providerId="LiveId" clId="{785B8F1E-985C-4961-9FDA-0BC0D3E5CB8D}" dt="2022-08-01T16:53:30.010" v="893" actId="21"/>
          <ac:picMkLst>
            <pc:docMk/>
            <pc:sldMk cId="2435300739" sldId="369"/>
            <ac:picMk id="6" creationId="{A1162F5D-AACC-DC76-68C5-5A132D09A255}"/>
          </ac:picMkLst>
        </pc:picChg>
        <pc:picChg chg="add del mod">
          <ac:chgData name="Hanna Olvhammar" userId="4fdd6303c651601f" providerId="LiveId" clId="{785B8F1E-985C-4961-9FDA-0BC0D3E5CB8D}" dt="2022-08-01T16:08:41.905" v="437" actId="21"/>
          <ac:picMkLst>
            <pc:docMk/>
            <pc:sldMk cId="2435300739" sldId="369"/>
            <ac:picMk id="9" creationId="{824CD2B7-08EC-AEA2-2F02-DC5695784161}"/>
          </ac:picMkLst>
        </pc:picChg>
      </pc:sldChg>
      <pc:sldChg chg="addSp delSp modSp add mod delAnim modAnim">
        <pc:chgData name="Hanna Olvhammar" userId="4fdd6303c651601f" providerId="LiveId" clId="{785B8F1E-985C-4961-9FDA-0BC0D3E5CB8D}" dt="2022-08-01T16:58:06.703" v="918" actId="14100"/>
        <pc:sldMkLst>
          <pc:docMk/>
          <pc:sldMk cId="786271229" sldId="370"/>
        </pc:sldMkLst>
        <pc:spChg chg="del">
          <ac:chgData name="Hanna Olvhammar" userId="4fdd6303c651601f" providerId="LiveId" clId="{785B8F1E-985C-4961-9FDA-0BC0D3E5CB8D}" dt="2022-08-01T16:18:10.833" v="611" actId="478"/>
          <ac:spMkLst>
            <pc:docMk/>
            <pc:sldMk cId="786271229" sldId="370"/>
            <ac:spMk id="2" creationId="{AB44BC79-0E66-979A-6D6E-EC80068F1E8C}"/>
          </ac:spMkLst>
        </pc:spChg>
        <pc:spChg chg="del mod">
          <ac:chgData name="Hanna Olvhammar" userId="4fdd6303c651601f" providerId="LiveId" clId="{785B8F1E-985C-4961-9FDA-0BC0D3E5CB8D}" dt="2022-08-01T16:44:03.219" v="834" actId="478"/>
          <ac:spMkLst>
            <pc:docMk/>
            <pc:sldMk cId="786271229" sldId="370"/>
            <ac:spMk id="3" creationId="{33A28275-C714-890F-96B9-54C08D506389}"/>
          </ac:spMkLst>
        </pc:spChg>
        <pc:spChg chg="add mod">
          <ac:chgData name="Hanna Olvhammar" userId="4fdd6303c651601f" providerId="LiveId" clId="{785B8F1E-985C-4961-9FDA-0BC0D3E5CB8D}" dt="2022-08-01T16:09:52.365" v="455" actId="14100"/>
          <ac:spMkLst>
            <pc:docMk/>
            <pc:sldMk cId="786271229" sldId="370"/>
            <ac:spMk id="5" creationId="{3B820A5D-3AD3-8BBA-6B1F-D0A24EF00336}"/>
          </ac:spMkLst>
        </pc:spChg>
        <pc:spChg chg="del mod">
          <ac:chgData name="Hanna Olvhammar" userId="4fdd6303c651601f" providerId="LiveId" clId="{785B8F1E-985C-4961-9FDA-0BC0D3E5CB8D}" dt="2022-08-01T16:09:12.340" v="447" actId="478"/>
          <ac:spMkLst>
            <pc:docMk/>
            <pc:sldMk cId="786271229" sldId="370"/>
            <ac:spMk id="7" creationId="{3423965C-9FA3-15A9-F1D5-BB453DB38D94}"/>
          </ac:spMkLst>
        </pc:spChg>
        <pc:spChg chg="add mod">
          <ac:chgData name="Hanna Olvhammar" userId="4fdd6303c651601f" providerId="LiveId" clId="{785B8F1E-985C-4961-9FDA-0BC0D3E5CB8D}" dt="2022-08-01T16:10:09.182" v="458" actId="14100"/>
          <ac:spMkLst>
            <pc:docMk/>
            <pc:sldMk cId="786271229" sldId="370"/>
            <ac:spMk id="9" creationId="{E49E0FE2-5F29-59FD-D692-24BAAE98808A}"/>
          </ac:spMkLst>
        </pc:spChg>
        <pc:spChg chg="add mod">
          <ac:chgData name="Hanna Olvhammar" userId="4fdd6303c651601f" providerId="LiveId" clId="{785B8F1E-985C-4961-9FDA-0BC0D3E5CB8D}" dt="2022-08-01T16:10:23.830" v="461" actId="14100"/>
          <ac:spMkLst>
            <pc:docMk/>
            <pc:sldMk cId="786271229" sldId="370"/>
            <ac:spMk id="10" creationId="{A66AA86F-0A60-10C2-A117-842D3896B817}"/>
          </ac:spMkLst>
        </pc:spChg>
        <pc:spChg chg="add mod">
          <ac:chgData name="Hanna Olvhammar" userId="4fdd6303c651601f" providerId="LiveId" clId="{785B8F1E-985C-4961-9FDA-0BC0D3E5CB8D}" dt="2022-08-01T16:58:06.703" v="918" actId="14100"/>
          <ac:spMkLst>
            <pc:docMk/>
            <pc:sldMk cId="786271229" sldId="370"/>
            <ac:spMk id="11" creationId="{59E81C76-EFEE-3EE9-E79D-86F104F21556}"/>
          </ac:spMkLst>
        </pc:spChg>
        <pc:spChg chg="add mod">
          <ac:chgData name="Hanna Olvhammar" userId="4fdd6303c651601f" providerId="LiveId" clId="{785B8F1E-985C-4961-9FDA-0BC0D3E5CB8D}" dt="2022-08-01T16:44:03.582" v="835"/>
          <ac:spMkLst>
            <pc:docMk/>
            <pc:sldMk cId="786271229" sldId="370"/>
            <ac:spMk id="12" creationId="{4D647A49-E03B-B938-DF90-700212EB8081}"/>
          </ac:spMkLst>
        </pc:spChg>
        <pc:picChg chg="del">
          <ac:chgData name="Hanna Olvhammar" userId="4fdd6303c651601f" providerId="LiveId" clId="{785B8F1E-985C-4961-9FDA-0BC0D3E5CB8D}" dt="2022-08-01T16:08:47.646" v="439" actId="478"/>
          <ac:picMkLst>
            <pc:docMk/>
            <pc:sldMk cId="786271229" sldId="370"/>
            <ac:picMk id="6" creationId="{A1162F5D-AACC-DC76-68C5-5A132D09A255}"/>
          </ac:picMkLst>
        </pc:picChg>
        <pc:picChg chg="add mod">
          <ac:chgData name="Hanna Olvhammar" userId="4fdd6303c651601f" providerId="LiveId" clId="{785B8F1E-985C-4961-9FDA-0BC0D3E5CB8D}" dt="2022-08-01T16:10:28.785" v="464" actId="1076"/>
          <ac:picMkLst>
            <pc:docMk/>
            <pc:sldMk cId="786271229" sldId="370"/>
            <ac:picMk id="8" creationId="{8313C1B6-5E69-F9D2-E562-8E5443D4DB9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B018AA-DEA7-448F-AE2F-C3D13A0F02A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B87A71-96EB-4108-95A3-855A4C3601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647F05-0506-494A-8060-3F395B947DF9}" type="datetimeFigureOut">
              <a:rPr lang="en-US" smtClean="0"/>
              <a:t>8/1/2022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45591A-E83D-4F8A-B064-12B29D3154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AF2308-535F-471C-9423-3467454C92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1E857-36B8-43F1-9D87-FE508167BC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231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BC0A13-3F3D-45D4-B17C-1E0ACF36A6FB}" type="datetimeFigureOut">
              <a:rPr lang="en-US" smtClean="0"/>
              <a:t>8/1/2022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AAAB6-A2C6-4A85-A3A1-98EFBA61C9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752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effectLst/>
              <a:latin typeface="Segoe UI" panose="020B0502040204020203" pitchFamily="34" charset="0"/>
            </a:endParaRPr>
          </a:p>
          <a:p>
            <a:r>
              <a:rPr lang="en-US" dirty="0"/>
              <a:t>ID=d924773e-9a16-4d6d-9803-8cb819e99682
Recipe=text_billboard
Type=TextOnly
Variant=0
FamilyID=AccentBoxWalbaum_Zero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A36B1-75F6-458C-B388-8BC01E9857C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20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BC5C50C9-5CB7-4938-BEDF-DD2FC7529FA9}"/>
              </a:ext>
            </a:extLst>
          </p:cNvPr>
          <p:cNvSpPr/>
          <p:nvPr userDrawn="1"/>
        </p:nvSpPr>
        <p:spPr>
          <a:xfrm>
            <a:off x="1528762" y="1473243"/>
            <a:ext cx="9144000" cy="3007447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1368" y="1664208"/>
            <a:ext cx="8586216" cy="2176272"/>
          </a:xfrm>
        </p:spPr>
        <p:txBody>
          <a:bodyPr anchor="ctr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87168" y="4142232"/>
            <a:ext cx="7223760" cy="685800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64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3">
            <a:extLst>
              <a:ext uri="{FF2B5EF4-FFF2-40B4-BE49-F238E27FC236}">
                <a16:creationId xmlns:a16="http://schemas.microsoft.com/office/drawing/2014/main" id="{2CD68929-9BD1-4A1E-9C1E-5B980D986EC1}"/>
              </a:ext>
            </a:extLst>
          </p:cNvPr>
          <p:cNvSpPr/>
          <p:nvPr userDrawn="1"/>
        </p:nvSpPr>
        <p:spPr>
          <a:xfrm>
            <a:off x="409575" y="633619"/>
            <a:ext cx="4927413" cy="5495925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978408"/>
            <a:ext cx="4059936" cy="1106424"/>
          </a:xfrm>
        </p:spPr>
        <p:txBody>
          <a:bodyPr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359152"/>
            <a:ext cx="4059936" cy="3429000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61120" y="566928"/>
            <a:ext cx="2871216" cy="2340864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43016" y="566928"/>
            <a:ext cx="2871216" cy="2340864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ED68CE-A00C-4DD9-8065-B0E3D033BC20}"/>
              </a:ext>
            </a:extLst>
          </p:cNvPr>
          <p:cNvSpPr/>
          <p:nvPr userDrawn="1"/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3EDCB6-603C-4A22-80E6-232A6202452A}"/>
              </a:ext>
            </a:extLst>
          </p:cNvPr>
          <p:cNvSpPr/>
          <p:nvPr userDrawn="1"/>
        </p:nvSpPr>
        <p:spPr>
          <a:xfrm>
            <a:off x="877459" y="2121408"/>
            <a:ext cx="3958650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Picture Placeholder 14">
            <a:extLst>
              <a:ext uri="{FF2B5EF4-FFF2-40B4-BE49-F238E27FC236}">
                <a16:creationId xmlns:a16="http://schemas.microsoft.com/office/drawing/2014/main" id="{FBB9124E-D1EB-4540-B1E1-DF3CD388BB2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843016" y="3108960"/>
            <a:ext cx="5989320" cy="3054096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88171D0F-B23C-4DA9-9F5D-C5F480A4C5BE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256" y="6356350"/>
            <a:ext cx="2743200" cy="365125"/>
          </a:xfrm>
        </p:spPr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69186A5E-A88B-4AD5-8730-E1679229BB9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FDD4F609-6DE6-4637-A216-DB19D982FF1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971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3">
            <a:extLst>
              <a:ext uri="{FF2B5EF4-FFF2-40B4-BE49-F238E27FC236}">
                <a16:creationId xmlns:a16="http://schemas.microsoft.com/office/drawing/2014/main" id="{2CD68929-9BD1-4A1E-9C1E-5B980D986EC1}"/>
              </a:ext>
            </a:extLst>
          </p:cNvPr>
          <p:cNvSpPr/>
          <p:nvPr userDrawn="1"/>
        </p:nvSpPr>
        <p:spPr>
          <a:xfrm>
            <a:off x="7324344" y="630936"/>
            <a:ext cx="4517136" cy="5495925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0" y="978408"/>
            <a:ext cx="3721608" cy="1106424"/>
          </a:xfrm>
        </p:spPr>
        <p:txBody>
          <a:bodyPr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67328" y="630936"/>
            <a:ext cx="3246120" cy="2688336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1480" y="630936"/>
            <a:ext cx="3246120" cy="2688336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ED68CE-A00C-4DD9-8065-B0E3D033BC20}"/>
              </a:ext>
            </a:extLst>
          </p:cNvPr>
          <p:cNvSpPr/>
          <p:nvPr userDrawn="1"/>
        </p:nvSpPr>
        <p:spPr>
          <a:xfrm>
            <a:off x="7260336" y="1179576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Picture Placeholder 14">
            <a:extLst>
              <a:ext uri="{FF2B5EF4-FFF2-40B4-BE49-F238E27FC236}">
                <a16:creationId xmlns:a16="http://schemas.microsoft.com/office/drawing/2014/main" id="{FBB9124E-D1EB-4540-B1E1-DF3CD388BB2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1480" y="3438144"/>
            <a:ext cx="3246120" cy="2688336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88171D0F-B23C-4DA9-9F5D-C5F480A4C5BE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256" y="6356350"/>
            <a:ext cx="2743200" cy="365125"/>
          </a:xfrm>
        </p:spPr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69186A5E-A88B-4AD5-8730-E1679229BB9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FDD4F609-6DE6-4637-A216-DB19D982FF1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5280B1-DD77-4ADB-A6FC-71309BCB66E1}"/>
              </a:ext>
            </a:extLst>
          </p:cNvPr>
          <p:cNvSpPr/>
          <p:nvPr userDrawn="1"/>
        </p:nvSpPr>
        <p:spPr>
          <a:xfrm>
            <a:off x="7792216" y="2185416"/>
            <a:ext cx="3683187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6B8374DB-2C54-426F-9768-7B838BE1F98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767328" y="3438144"/>
            <a:ext cx="3246120" cy="2688336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0D33A8D-B0BB-4920-AAC4-6EE9952AA55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772400" y="3099816"/>
            <a:ext cx="3721100" cy="447675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FC2F80E1-DA5D-4EBA-BDBC-FFD24776ED0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772400" y="4215384"/>
            <a:ext cx="3721100" cy="447675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536A3E74-5D94-4FE5-A5F8-7DA032AD48A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772400" y="5321808"/>
            <a:ext cx="3721100" cy="447675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14">
            <a:extLst>
              <a:ext uri="{FF2B5EF4-FFF2-40B4-BE49-F238E27FC236}">
                <a16:creationId xmlns:a16="http://schemas.microsoft.com/office/drawing/2014/main" id="{A36D2011-9E99-44AA-8612-4EEBAAA5D036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772400" y="2532888"/>
            <a:ext cx="457200" cy="457200"/>
          </a:xfrm>
        </p:spPr>
        <p:txBody>
          <a:bodyPr anchor="ctr"/>
          <a:lstStyle>
            <a:lvl1pPr algn="ctr">
              <a:buNone/>
              <a:defRPr sz="9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4" name="Picture Placeholder 14">
            <a:extLst>
              <a:ext uri="{FF2B5EF4-FFF2-40B4-BE49-F238E27FC236}">
                <a16:creationId xmlns:a16="http://schemas.microsoft.com/office/drawing/2014/main" id="{80B0958E-0709-4604-ADAF-A6137275F31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772400" y="3630168"/>
            <a:ext cx="457200" cy="457200"/>
          </a:xfrm>
        </p:spPr>
        <p:txBody>
          <a:bodyPr anchor="ctr"/>
          <a:lstStyle>
            <a:lvl1pPr algn="ctr">
              <a:buNone/>
              <a:defRPr sz="9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F4A09204-1398-472F-B713-0AD49188773D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772400" y="4754880"/>
            <a:ext cx="457200" cy="457200"/>
          </a:xfrm>
        </p:spPr>
        <p:txBody>
          <a:bodyPr anchor="ctr"/>
          <a:lstStyle>
            <a:lvl1pPr algn="ctr">
              <a:buNone/>
              <a:defRPr sz="900"/>
            </a:lvl1pPr>
          </a:lstStyle>
          <a:p>
            <a:r>
              <a:rPr lang="en-US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343934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 userDrawn="1"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994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377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224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248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064" y="1078992"/>
            <a:ext cx="6272784" cy="1536192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4064" y="3355848"/>
            <a:ext cx="6272784" cy="2825496"/>
          </a:xfrm>
        </p:spPr>
        <p:txBody>
          <a:bodyPr/>
          <a:lstStyle>
            <a:lvl1pPr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1648" y="6356350"/>
            <a:ext cx="4114800" cy="365125"/>
          </a:xfrm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EEEC07-DA87-4415-8D6B-72E1B2686535}"/>
              </a:ext>
            </a:extLst>
          </p:cNvPr>
          <p:cNvSpPr/>
          <p:nvPr userDrawn="1"/>
        </p:nvSpPr>
        <p:spPr>
          <a:xfrm rot="5400000">
            <a:off x="5317960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C47E32-D289-4A1B-A3C7-A355CD5572E8}"/>
              </a:ext>
            </a:extLst>
          </p:cNvPr>
          <p:cNvSpPr/>
          <p:nvPr userDrawn="1"/>
        </p:nvSpPr>
        <p:spPr>
          <a:xfrm>
            <a:off x="509926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603504"/>
            <a:ext cx="4050792" cy="5577840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58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72784" cy="1536192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3355848"/>
            <a:ext cx="6272784" cy="2825496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5272" y="6356350"/>
            <a:ext cx="1280160" cy="365125"/>
          </a:xfrm>
        </p:spPr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EEEC07-DA87-4415-8D6B-72E1B2686535}"/>
              </a:ext>
            </a:extLst>
          </p:cNvPr>
          <p:cNvSpPr/>
          <p:nvPr userDrawn="1"/>
        </p:nvSpPr>
        <p:spPr>
          <a:xfrm rot="5400000">
            <a:off x="850392" y="36576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80960" y="4352544"/>
            <a:ext cx="4507992" cy="2505456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80960" y="0"/>
            <a:ext cx="4507992" cy="4123944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FA3CC7-31ED-4E5A-87A6-AA1D8F4251FC}"/>
              </a:ext>
            </a:extLst>
          </p:cNvPr>
          <p:cNvSpPr/>
          <p:nvPr userDrawn="1"/>
        </p:nvSpPr>
        <p:spPr>
          <a:xfrm>
            <a:off x="621792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1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B541A812-4D3F-4D65-BA64-BA64E37F2C1D}"/>
              </a:ext>
            </a:extLst>
          </p:cNvPr>
          <p:cNvSpPr/>
          <p:nvPr userDrawn="1"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7013448" cy="2990088"/>
          </a:xfrm>
        </p:spPr>
        <p:txBody>
          <a:bodyPr anchor="ctr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13648" y="1938528"/>
            <a:ext cx="2688336" cy="2990088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16BBE9-8A9C-450B-A235-677945C7ED44}"/>
              </a:ext>
            </a:extLst>
          </p:cNvPr>
          <p:cNvSpPr/>
          <p:nvPr userDrawn="1"/>
        </p:nvSpPr>
        <p:spPr>
          <a:xfrm>
            <a:off x="609084" y="2965074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55E7BF-3629-4C02-98DF-CFC1C93CE036}"/>
              </a:ext>
            </a:extLst>
          </p:cNvPr>
          <p:cNvSpPr/>
          <p:nvPr userDrawn="1"/>
        </p:nvSpPr>
        <p:spPr>
          <a:xfrm rot="5400000">
            <a:off x="7360539" y="3424428"/>
            <a:ext cx="2103120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354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 userDrawn="1"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1852" y="6356350"/>
            <a:ext cx="2743200" cy="365125"/>
          </a:xfrm>
        </p:spPr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869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 useBgFill="1">
        <p:nvSpPr>
          <p:cNvPr id="4" name="Rectangle 3">
            <a:extLst>
              <a:ext uri="{FF2B5EF4-FFF2-40B4-BE49-F238E27FC236}">
                <a16:creationId xmlns:a16="http://schemas.microsoft.com/office/drawing/2014/main" id="{673635DF-99E4-4A0C-A272-D9FF87695DE7}"/>
              </a:ext>
            </a:extLst>
          </p:cNvPr>
          <p:cNvSpPr/>
          <p:nvPr userDrawn="1"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90C76F-6331-4485-AA5B-D61483481F68}"/>
              </a:ext>
            </a:extLst>
          </p:cNvPr>
          <p:cNvSpPr/>
          <p:nvPr userDrawn="1"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CB2BA4C-9ADA-41DB-B758-9E3CFECDF5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0957ADB-410A-48BE-AA95-3A708314B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112591B-8032-4FDF-9B26-8F505642C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522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42F4163-FF9F-453F-99BB-82B8FDB0A1F9}"/>
              </a:ext>
            </a:extLst>
          </p:cNvPr>
          <p:cNvSpPr/>
          <p:nvPr userDrawn="1"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22392" y="2798064"/>
            <a:ext cx="1463040" cy="1481328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76072" y="2798064"/>
            <a:ext cx="1463040" cy="1481328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6B8374DB-2C54-426F-9768-7B838BE1F98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845552" y="2798064"/>
            <a:ext cx="1463040" cy="1481328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6763C05-47FB-4725-A20D-066889246220}"/>
              </a:ext>
            </a:extLst>
          </p:cNvPr>
          <p:cNvSpPr/>
          <p:nvPr userDrawn="1"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9EDC39EC-C00D-4DE8-8828-E0E5AD579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2" name="Picture Placeholder 14">
            <a:extLst>
              <a:ext uri="{FF2B5EF4-FFF2-40B4-BE49-F238E27FC236}">
                <a16:creationId xmlns:a16="http://schemas.microsoft.com/office/drawing/2014/main" id="{AC393A50-B0FA-44B0-850A-6E748DECA20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999232" y="2798064"/>
            <a:ext cx="1463040" cy="1481328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14">
            <a:extLst>
              <a:ext uri="{FF2B5EF4-FFF2-40B4-BE49-F238E27FC236}">
                <a16:creationId xmlns:a16="http://schemas.microsoft.com/office/drawing/2014/main" id="{C19D18E3-AE27-4902-A5E1-1E388C8CA88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0268712" y="2798064"/>
            <a:ext cx="1463040" cy="1481328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4A1E4D4-19E0-496B-BBAF-99A720781C00}"/>
              </a:ext>
            </a:extLst>
          </p:cNvPr>
          <p:cNvSpPr>
            <a:spLocks noGrp="1"/>
          </p:cNvSpPr>
          <p:nvPr>
            <p:ph type="dt" sz="half" idx="32"/>
          </p:nvPr>
        </p:nvSpPr>
        <p:spPr>
          <a:xfrm>
            <a:off x="905256" y="6356350"/>
            <a:ext cx="2743200" cy="365125"/>
          </a:xfrm>
        </p:spPr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0281C10-EAAA-4F45-8CC9-87F9F9116C21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89175D6-43FD-42A2-8595-893FC3BFCDF6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7" name="Text Placeholder 35">
            <a:extLst>
              <a:ext uri="{FF2B5EF4-FFF2-40B4-BE49-F238E27FC236}">
                <a16:creationId xmlns:a16="http://schemas.microsoft.com/office/drawing/2014/main" id="{28F74B10-F76D-4BBB-A284-01D5A0DF8BC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431536" y="4489704"/>
            <a:ext cx="1462088" cy="649288"/>
          </a:xfr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</p:txBody>
      </p:sp>
      <p:sp>
        <p:nvSpPr>
          <p:cNvPr id="38" name="Text Placeholder 35">
            <a:extLst>
              <a:ext uri="{FF2B5EF4-FFF2-40B4-BE49-F238E27FC236}">
                <a16:creationId xmlns:a16="http://schemas.microsoft.com/office/drawing/2014/main" id="{BD245DC2-6D7B-4AEE-B8EE-0D0E473AFFF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845552" y="4489704"/>
            <a:ext cx="1462088" cy="649288"/>
          </a:xfr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</p:txBody>
      </p:sp>
      <p:sp>
        <p:nvSpPr>
          <p:cNvPr id="39" name="Text Placeholder 35">
            <a:extLst>
              <a:ext uri="{FF2B5EF4-FFF2-40B4-BE49-F238E27FC236}">
                <a16:creationId xmlns:a16="http://schemas.microsoft.com/office/drawing/2014/main" id="{28069EAF-8C82-49CC-8A38-2ACAD26F7DE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0268712" y="4489704"/>
            <a:ext cx="1462088" cy="649288"/>
          </a:xfr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</p:txBody>
      </p:sp>
      <p:sp>
        <p:nvSpPr>
          <p:cNvPr id="40" name="Text Placeholder 35">
            <a:extLst>
              <a:ext uri="{FF2B5EF4-FFF2-40B4-BE49-F238E27FC236}">
                <a16:creationId xmlns:a16="http://schemas.microsoft.com/office/drawing/2014/main" id="{DAA3B1CD-59B3-4B73-B91A-88CED1D8FDD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94360" y="4489704"/>
            <a:ext cx="1462088" cy="649288"/>
          </a:xfr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</p:txBody>
      </p:sp>
      <p:sp>
        <p:nvSpPr>
          <p:cNvPr id="41" name="Text Placeholder 35">
            <a:extLst>
              <a:ext uri="{FF2B5EF4-FFF2-40B4-BE49-F238E27FC236}">
                <a16:creationId xmlns:a16="http://schemas.microsoft.com/office/drawing/2014/main" id="{C1FED6B0-DEB7-46E3-8038-FE6788AC24A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008376" y="4489704"/>
            <a:ext cx="1462088" cy="649288"/>
          </a:xfr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31511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934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 userDrawn="1"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72" y="2372650"/>
            <a:ext cx="329184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072" y="3203688"/>
            <a:ext cx="3291840" cy="2968512"/>
          </a:xfrm>
        </p:spPr>
        <p:txBody>
          <a:bodyPr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07992" y="2372650"/>
            <a:ext cx="329184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07992" y="3203687"/>
            <a:ext cx="3291840" cy="2968511"/>
          </a:xfrm>
        </p:spPr>
        <p:txBody>
          <a:bodyPr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/>
          <a:lstStyle/>
          <a:p>
            <a:r>
              <a:rPr lang="en-US" dirty="0"/>
              <a:t>9/4/20XX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E04853A-B5A7-418B-B49F-E718136614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39912" y="2372650"/>
            <a:ext cx="329184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D08E5547-BBB9-4D87-A012-6BC6B133086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439912" y="3203687"/>
            <a:ext cx="3291840" cy="2968511"/>
          </a:xfrm>
        </p:spPr>
        <p:txBody>
          <a:bodyPr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261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9/4/20XX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A5C87-DF58-40C8-B092-1DE63DB454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1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30" r:id="rId2"/>
    <p:sldLayoutId id="2147483731" r:id="rId3"/>
    <p:sldLayoutId id="2147483723" r:id="rId4"/>
    <p:sldLayoutId id="2147483722" r:id="rId5"/>
    <p:sldLayoutId id="2147483732" r:id="rId6"/>
    <p:sldLayoutId id="2147483736" r:id="rId7"/>
    <p:sldLayoutId id="2147483725" r:id="rId8"/>
    <p:sldLayoutId id="2147483733" r:id="rId9"/>
    <p:sldLayoutId id="2147483734" r:id="rId10"/>
    <p:sldLayoutId id="2147483735" r:id="rId11"/>
    <p:sldLayoutId id="2147483726" r:id="rId12"/>
    <p:sldLayoutId id="2147483727" r:id="rId13"/>
    <p:sldLayoutId id="2147483728" r:id="rId14"/>
    <p:sldLayoutId id="214748372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D9D20-B4BB-42AA-8DDD-68CC9F1D95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7586" y="1664208"/>
            <a:ext cx="8956828" cy="2235988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Speeding up convolution operations in RooFit with GPUs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9E8FDB-60EE-45AE-BB89-9A561A61C2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Hanna Olvhammar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D6AA9E4-D8F3-CB30-B204-012304E19E4B}"/>
              </a:ext>
            </a:extLst>
          </p:cNvPr>
          <p:cNvSpPr txBox="1">
            <a:spLocks/>
          </p:cNvSpPr>
          <p:nvPr/>
        </p:nvSpPr>
        <p:spPr>
          <a:xfrm>
            <a:off x="3273266" y="4950905"/>
            <a:ext cx="5642420" cy="68580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Supervisor: Jonas </a:t>
            </a:r>
            <a:r>
              <a:rPr lang="en-US" dirty="0" err="1"/>
              <a:t>Rembser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73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8F7AFB9A-7364-478C-B48B-8523CDD9AE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7" name="Freeform: Shape 36">
            <a:extLst>
              <a:ext uri="{FF2B5EF4-FFF2-40B4-BE49-F238E27FC236}">
                <a16:creationId xmlns:a16="http://schemas.microsoft.com/office/drawing/2014/main" id="{36678033-86B6-40E6-BE90-78D8ED4E3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2" cy="6858000"/>
          </a:xfrm>
          <a:custGeom>
            <a:avLst/>
            <a:gdLst>
              <a:gd name="connsiteX0" fmla="*/ 0 w 6096002"/>
              <a:gd name="connsiteY0" fmla="*/ 0 h 6858000"/>
              <a:gd name="connsiteX1" fmla="*/ 4885967 w 6096002"/>
              <a:gd name="connsiteY1" fmla="*/ 0 h 6858000"/>
              <a:gd name="connsiteX2" fmla="*/ 4946007 w 6096002"/>
              <a:gd name="connsiteY2" fmla="*/ 69271 h 6858000"/>
              <a:gd name="connsiteX3" fmla="*/ 6096002 w 6096002"/>
              <a:gd name="connsiteY3" fmla="*/ 3429000 h 6858000"/>
              <a:gd name="connsiteX4" fmla="*/ 4946007 w 6096002"/>
              <a:gd name="connsiteY4" fmla="*/ 6788730 h 6858000"/>
              <a:gd name="connsiteX5" fmla="*/ 4885967 w 6096002"/>
              <a:gd name="connsiteY5" fmla="*/ 6858000 h 6858000"/>
              <a:gd name="connsiteX6" fmla="*/ 0 w 6096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2" h="6858000">
                <a:moveTo>
                  <a:pt x="0" y="0"/>
                </a:moveTo>
                <a:lnTo>
                  <a:pt x="4885967" y="0"/>
                </a:lnTo>
                <a:lnTo>
                  <a:pt x="4946007" y="69271"/>
                </a:lnTo>
                <a:cubicBezTo>
                  <a:pt x="5656533" y="929100"/>
                  <a:pt x="6096002" y="2116944"/>
                  <a:pt x="6096002" y="3429000"/>
                </a:cubicBezTo>
                <a:cubicBezTo>
                  <a:pt x="6096002" y="4741056"/>
                  <a:pt x="5656533" y="5928900"/>
                  <a:pt x="4946007" y="6788730"/>
                </a:cubicBezTo>
                <a:lnTo>
                  <a:pt x="4885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9" name="Freeform: Shape 38">
            <a:extLst>
              <a:ext uri="{FF2B5EF4-FFF2-40B4-BE49-F238E27FC236}">
                <a16:creationId xmlns:a16="http://schemas.microsoft.com/office/drawing/2014/main" id="{D2542E1A-076E-4A34-BB67-2BF961754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5370" cy="6858000"/>
          </a:xfrm>
          <a:custGeom>
            <a:avLst/>
            <a:gdLst>
              <a:gd name="connsiteX0" fmla="*/ 0 w 6085370"/>
              <a:gd name="connsiteY0" fmla="*/ 0 h 6858000"/>
              <a:gd name="connsiteX1" fmla="*/ 4875335 w 6085370"/>
              <a:gd name="connsiteY1" fmla="*/ 0 h 6858000"/>
              <a:gd name="connsiteX2" fmla="*/ 4935375 w 6085370"/>
              <a:gd name="connsiteY2" fmla="*/ 69271 h 6858000"/>
              <a:gd name="connsiteX3" fmla="*/ 6085370 w 6085370"/>
              <a:gd name="connsiteY3" fmla="*/ 3429000 h 6858000"/>
              <a:gd name="connsiteX4" fmla="*/ 4935375 w 6085370"/>
              <a:gd name="connsiteY4" fmla="*/ 6788730 h 6858000"/>
              <a:gd name="connsiteX5" fmla="*/ 4875335 w 6085370"/>
              <a:gd name="connsiteY5" fmla="*/ 6858000 h 6858000"/>
              <a:gd name="connsiteX6" fmla="*/ 0 w 60853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5370" h="6858000">
                <a:moveTo>
                  <a:pt x="0" y="0"/>
                </a:moveTo>
                <a:lnTo>
                  <a:pt x="4875335" y="0"/>
                </a:lnTo>
                <a:lnTo>
                  <a:pt x="4935375" y="69271"/>
                </a:lnTo>
                <a:cubicBezTo>
                  <a:pt x="5645901" y="929100"/>
                  <a:pt x="6085370" y="2116944"/>
                  <a:pt x="6085370" y="3429000"/>
                </a:cubicBezTo>
                <a:cubicBezTo>
                  <a:pt x="6085370" y="4741056"/>
                  <a:pt x="5645901" y="5928900"/>
                  <a:pt x="4935375" y="6788730"/>
                </a:cubicBezTo>
                <a:lnTo>
                  <a:pt x="487533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E209E4-B947-4446-AD42-C1B3A0C1F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13" y="859536"/>
            <a:ext cx="4832802" cy="124358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/>
              <a:t>RooFit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185062"/>
            <a:ext cx="49834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Content Placeholder 11">
            <a:extLst>
              <a:ext uri="{FF2B5EF4-FFF2-40B4-BE49-F238E27FC236}">
                <a16:creationId xmlns:a16="http://schemas.microsoft.com/office/drawing/2014/main" id="{BD7E0A58-F477-DFDE-2F46-727F8A9D2CC0}"/>
              </a:ext>
            </a:extLst>
          </p:cNvPr>
          <p:cNvSpPr txBox="1">
            <a:spLocks/>
          </p:cNvSpPr>
          <p:nvPr/>
        </p:nvSpPr>
        <p:spPr>
          <a:xfrm>
            <a:off x="438912" y="2512611"/>
            <a:ext cx="4832803" cy="366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Fit </a:t>
            </a:r>
            <a:r>
              <a:rPr lang="en-US" b="1" dirty="0"/>
              <a:t>probability density functions</a:t>
            </a:r>
            <a:r>
              <a:rPr lang="en-US" dirty="0"/>
              <a:t> (pdfs) to data</a:t>
            </a:r>
          </a:p>
          <a:p>
            <a:r>
              <a:rPr lang="en-US" dirty="0"/>
              <a:t>Uses </a:t>
            </a:r>
            <a:r>
              <a:rPr lang="en-US" b="1" dirty="0"/>
              <a:t>classes</a:t>
            </a:r>
            <a:r>
              <a:rPr lang="en-US" dirty="0"/>
              <a:t> to describe mathematical objects (pdfs, histograms…)</a:t>
            </a:r>
          </a:p>
        </p:txBody>
      </p:sp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168D0184-A3C1-5F5E-0827-ABC328E0224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492409" y="472298"/>
            <a:ext cx="5466419" cy="5411755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C81FD993-3B6C-E2CF-1CDA-BA39A5437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431" y="4743141"/>
            <a:ext cx="3665178" cy="1255323"/>
          </a:xfrm>
          <a:prstGeom prst="rect">
            <a:avLst/>
          </a:prstGeom>
        </p:spPr>
      </p:pic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06BCBE-7F1D-4794-A964-0B03C6178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6623" y="6356350"/>
            <a:ext cx="142646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65A5C87-DF58-40C8-B092-1DE63DB4547E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34" name="Footer Placeholder 4">
            <a:extLst>
              <a:ext uri="{FF2B5EF4-FFF2-40B4-BE49-F238E27FC236}">
                <a16:creationId xmlns:a16="http://schemas.microsoft.com/office/drawing/2014/main" id="{D97CD59B-A132-7821-0018-4EDBAD660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27771" y="6327790"/>
            <a:ext cx="4228322" cy="365125"/>
          </a:xfrm>
        </p:spPr>
        <p:txBody>
          <a:bodyPr/>
          <a:lstStyle/>
          <a:p>
            <a:r>
              <a:rPr lang="en-US" sz="1200" dirty="0"/>
              <a:t>Speeding up convolution operations in RooFit with GPUs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66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209E4-B947-4446-AD42-C1B3A0C1F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Convolutions in HEP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D88E8B5-C20C-47A1-9C22-B545284DA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2558027"/>
            <a:ext cx="4937760" cy="2968512"/>
          </a:xfrm>
        </p:spPr>
        <p:txBody>
          <a:bodyPr/>
          <a:lstStyle/>
          <a:p>
            <a:r>
              <a:rPr lang="en-US" dirty="0"/>
              <a:t>Number of events is a </a:t>
            </a:r>
            <a:r>
              <a:rPr lang="en-US" b="1" dirty="0"/>
              <a:t>random variable</a:t>
            </a:r>
          </a:p>
          <a:p>
            <a:r>
              <a:rPr lang="en-US" dirty="0"/>
              <a:t>Different origins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different distributions</a:t>
            </a:r>
          </a:p>
          <a:p>
            <a:r>
              <a:rPr lang="en-US" b="1" dirty="0"/>
              <a:t>Events</a:t>
            </a:r>
            <a:r>
              <a:rPr lang="en-US" dirty="0"/>
              <a:t> in detector = Signal + Noise</a:t>
            </a:r>
          </a:p>
          <a:p>
            <a:r>
              <a:rPr lang="en-US" i="1" dirty="0"/>
              <a:t>E = S + N  </a:t>
            </a:r>
            <a:r>
              <a:rPr lang="en-US" dirty="0"/>
              <a:t>means</a:t>
            </a:r>
            <a:br>
              <a:rPr lang="en-US" dirty="0"/>
            </a:b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06BCBE-7F1D-4794-A964-0B03C6178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" name="Content Placeholder 19" descr="A picture containing diagram&#10;&#10;Description automatically generated">
            <a:extLst>
              <a:ext uri="{FF2B5EF4-FFF2-40B4-BE49-F238E27FC236}">
                <a16:creationId xmlns:a16="http://schemas.microsoft.com/office/drawing/2014/main" id="{09296DC9-2504-BE43-4B93-1770AEB8C63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1533156" y="4368662"/>
            <a:ext cx="4102584" cy="562722"/>
          </a:xfrm>
        </p:spPr>
      </p:pic>
      <p:pic>
        <p:nvPicPr>
          <p:cNvPr id="22" name="Picture 21" descr="A picture containing drinking water, plastic, toothbrush, hydrozoan&#10;&#10;Description automatically generated">
            <a:extLst>
              <a:ext uri="{FF2B5EF4-FFF2-40B4-BE49-F238E27FC236}">
                <a16:creationId xmlns:a16="http://schemas.microsoft.com/office/drawing/2014/main" id="{A7858D1F-D32A-E73F-4C07-9ED666B34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7872" y="2172098"/>
            <a:ext cx="3968356" cy="3900487"/>
          </a:xfrm>
          <a:prstGeom prst="rect">
            <a:avLst/>
          </a:prstGeom>
        </p:spPr>
      </p:pic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24EE6CA8-AD8B-F5A1-D777-8AAF4DF9F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27771" y="6327790"/>
            <a:ext cx="4228322" cy="365125"/>
          </a:xfrm>
        </p:spPr>
        <p:txBody>
          <a:bodyPr/>
          <a:lstStyle/>
          <a:p>
            <a:r>
              <a:rPr lang="en-US" sz="1200" dirty="0"/>
              <a:t>Speeding up convolution operations in RooFit with GPUs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63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209E4-B947-4446-AD42-C1B3A0C1F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convolution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D88E8B5-C20C-47A1-9C22-B545284DA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71115" y="3008178"/>
            <a:ext cx="4937760" cy="2968512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Use FFT for the convolution</a:t>
            </a:r>
          </a:p>
          <a:p>
            <a:r>
              <a:rPr lang="en-US" dirty="0"/>
              <a:t>Fit convolution to data: Vary parameters and repeat convolution </a:t>
            </a:r>
            <a:r>
              <a:rPr lang="en-US" b="1" dirty="0"/>
              <a:t>many times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06BCBE-7F1D-4794-A964-0B03C6178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9CDC54-734D-26A6-6EE3-8AF55FA1B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520" y="4267968"/>
            <a:ext cx="4643871" cy="448933"/>
          </a:xfrm>
          <a:prstGeom prst="rect">
            <a:avLst/>
          </a:prstGeom>
        </p:spPr>
      </p:pic>
      <p:pic>
        <p:nvPicPr>
          <p:cNvPr id="9" name="Picture 8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4A6D670-262B-D65B-09E4-4C90F03E0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256" y="2967805"/>
            <a:ext cx="5093376" cy="1028965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B47D4219-D36A-1685-D7B6-D661A2E17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27771" y="6327790"/>
            <a:ext cx="4228322" cy="365125"/>
          </a:xfrm>
        </p:spPr>
        <p:txBody>
          <a:bodyPr/>
          <a:lstStyle/>
          <a:p>
            <a:r>
              <a:rPr lang="en-US" sz="1200" dirty="0"/>
              <a:t>Speeding up convolution operations in RooFit with GPUs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07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A7BCD2E-6D7E-28F3-9786-E0449AE2DEFE}"/>
              </a:ext>
            </a:extLst>
          </p:cNvPr>
          <p:cNvSpPr txBox="1">
            <a:spLocks/>
          </p:cNvSpPr>
          <p:nvPr/>
        </p:nvSpPr>
        <p:spPr>
          <a:xfrm>
            <a:off x="4859102" y="2839212"/>
            <a:ext cx="2473793" cy="11795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Profiling</a:t>
            </a:r>
          </a:p>
        </p:txBody>
      </p:sp>
      <p:pic>
        <p:nvPicPr>
          <p:cNvPr id="5" name="Content Placeholder 14" descr="Chart&#10;&#10;Description automatically generated">
            <a:extLst>
              <a:ext uri="{FF2B5EF4-FFF2-40B4-BE49-F238E27FC236}">
                <a16:creationId xmlns:a16="http://schemas.microsoft.com/office/drawing/2014/main" id="{38D24A4F-974E-37CF-3383-4C0ED80F91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039" y="136525"/>
            <a:ext cx="8693921" cy="6309130"/>
          </a:xfrm>
          <a:prstGeom prst="rect">
            <a:avLst/>
          </a:prstGeom>
        </p:spPr>
      </p:pic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58C0939B-2CB5-DAD4-113C-9F7088E7E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387" y="165085"/>
            <a:ext cx="8945258" cy="620300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9D72F-90EE-E1FE-A5FD-E9A85DE6E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5929AC-2537-D76C-51D8-963B315C5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27771" y="6327790"/>
            <a:ext cx="4228322" cy="365125"/>
          </a:xfrm>
        </p:spPr>
        <p:txBody>
          <a:bodyPr/>
          <a:lstStyle/>
          <a:p>
            <a:r>
              <a:rPr lang="en-US" sz="1200" dirty="0"/>
              <a:t>Speeding up convolution operations in RooFit with GPUs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957D86-B7DF-F960-2690-0E11C472560A}"/>
              </a:ext>
            </a:extLst>
          </p:cNvPr>
          <p:cNvSpPr/>
          <p:nvPr/>
        </p:nvSpPr>
        <p:spPr>
          <a:xfrm>
            <a:off x="3293706" y="905069"/>
            <a:ext cx="2733870" cy="244462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36477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B9BC7A-4B03-6FA6-6832-3F8BF7705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smtClean="0"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13C1B6-5E69-F9D2-E562-8E5443D4D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91" y="1862528"/>
            <a:ext cx="11262217" cy="313294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B820A5D-3AD3-8BBA-6B1F-D0A24EF00336}"/>
              </a:ext>
            </a:extLst>
          </p:cNvPr>
          <p:cNvSpPr/>
          <p:nvPr/>
        </p:nvSpPr>
        <p:spPr>
          <a:xfrm>
            <a:off x="573206" y="2975212"/>
            <a:ext cx="1160059" cy="125559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9E0FE2-5F29-59FD-D692-24BAAE98808A}"/>
              </a:ext>
            </a:extLst>
          </p:cNvPr>
          <p:cNvSpPr/>
          <p:nvPr/>
        </p:nvSpPr>
        <p:spPr>
          <a:xfrm>
            <a:off x="2718179" y="1862528"/>
            <a:ext cx="1963003" cy="142885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6AA86F-0A60-10C2-A117-842D3896B817}"/>
              </a:ext>
            </a:extLst>
          </p:cNvPr>
          <p:cNvSpPr/>
          <p:nvPr/>
        </p:nvSpPr>
        <p:spPr>
          <a:xfrm>
            <a:off x="8793707" y="2975212"/>
            <a:ext cx="2711356" cy="174008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E81C76-EFEE-3EE9-E79D-86F104F21556}"/>
              </a:ext>
            </a:extLst>
          </p:cNvPr>
          <p:cNvSpPr/>
          <p:nvPr/>
        </p:nvSpPr>
        <p:spPr>
          <a:xfrm>
            <a:off x="6082351" y="2421340"/>
            <a:ext cx="1428469" cy="163204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D647A49-E03B-B938-DF90-700212EB8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27771" y="6327790"/>
            <a:ext cx="4228322" cy="365125"/>
          </a:xfrm>
        </p:spPr>
        <p:txBody>
          <a:bodyPr/>
          <a:lstStyle/>
          <a:p>
            <a:r>
              <a:rPr lang="en-US" sz="1200" dirty="0"/>
              <a:t>Speeding up convolution operations in RooFit with GPUs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27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E209E4-B947-4446-AD42-C1B3A0C1F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/>
              <a:t>Using GPU computations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D88E8B5-C20C-47A1-9C22-B545284DA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700" dirty="0"/>
              <a:t>Find ways to </a:t>
            </a:r>
            <a:r>
              <a:rPr lang="en-US" sz="1700" b="1" dirty="0"/>
              <a:t>vectorize</a:t>
            </a:r>
            <a:r>
              <a:rPr lang="en-US" sz="1700" dirty="0"/>
              <a:t> functions</a:t>
            </a:r>
          </a:p>
          <a:p>
            <a:r>
              <a:rPr lang="en-US" sz="1700" dirty="0"/>
              <a:t>Then use </a:t>
            </a:r>
            <a:r>
              <a:rPr lang="en-US" sz="1700" b="1" dirty="0"/>
              <a:t>parallel computations </a:t>
            </a:r>
            <a:r>
              <a:rPr lang="en-US" sz="1700" dirty="0"/>
              <a:t>on the </a:t>
            </a:r>
            <a:r>
              <a:rPr lang="en-US" sz="1700" b="1" dirty="0"/>
              <a:t>GPU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F6D63BC-20E5-1CCF-933D-39300EBC69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425" y="841248"/>
            <a:ext cx="6657525" cy="5276088"/>
          </a:xfrm>
          <a:prstGeom prst="rect">
            <a:avLst/>
          </a:prstGeom>
        </p:spPr>
      </p:pic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06BCBE-7F1D-4794-A964-0B03C6178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5688" y="6356350"/>
            <a:ext cx="212140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65A5C87-DF58-40C8-B092-1DE63DB4547E}" type="slidenum">
              <a:rPr lang="en-US">
                <a:solidFill>
                  <a:schemeClr val="tx2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19209D3F-BD46-041F-1CDB-5125A36AD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27771" y="6327790"/>
            <a:ext cx="4228322" cy="365125"/>
          </a:xfrm>
        </p:spPr>
        <p:txBody>
          <a:bodyPr/>
          <a:lstStyle/>
          <a:p>
            <a:r>
              <a:rPr lang="en-US" sz="1200" dirty="0"/>
              <a:t>Speeding up convolution operations in RooFit with GPUs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43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0F437-472D-15B2-85A1-B10BFC9C3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79" y="1709928"/>
            <a:ext cx="3418507" cy="1709928"/>
          </a:xfrm>
        </p:spPr>
        <p:txBody>
          <a:bodyPr/>
          <a:lstStyle/>
          <a:p>
            <a:r>
              <a:rPr lang="en-GB" dirty="0"/>
              <a:t>Thank you!</a:t>
            </a:r>
            <a:br>
              <a:rPr lang="en-GB" dirty="0"/>
            </a:br>
            <a:r>
              <a:rPr lang="en-GB" dirty="0"/>
              <a:t>Any questions?</a:t>
            </a:r>
            <a:endParaRPr lang="en-S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5BC3B-2D70-9EDC-EF50-56897EDE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5C87-DF58-40C8-B092-1DE63DB4547E}" type="slidenum">
              <a:rPr lang="en-US" smtClean="0"/>
              <a:t>8</a:t>
            </a:fld>
            <a:endParaRPr lang="en-US" dirty="0"/>
          </a:p>
        </p:txBody>
      </p:sp>
      <p:pic>
        <p:nvPicPr>
          <p:cNvPr id="15" name="Picture 14" descr="A picture containing web, outdoor object&#10;&#10;Description automatically generated">
            <a:extLst>
              <a:ext uri="{FF2B5EF4-FFF2-40B4-BE49-F238E27FC236}">
                <a16:creationId xmlns:a16="http://schemas.microsoft.com/office/drawing/2014/main" id="{EE4EE964-561B-AA6D-27AD-1EE848FAD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3752" y="620208"/>
            <a:ext cx="5599295" cy="5599295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5846454-2D1E-D32E-3C33-3626433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27771" y="6327790"/>
            <a:ext cx="4228322" cy="365125"/>
          </a:xfrm>
        </p:spPr>
        <p:txBody>
          <a:bodyPr/>
          <a:lstStyle/>
          <a:p>
            <a:r>
              <a:rPr lang="en-US" sz="1200" dirty="0"/>
              <a:t>Speeding up convolution operations in RooFit with GPUs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23047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0D7697-8E53-4EA8-8CBB-9C19575257BF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B927DC71-2909-427C-BDB0-3E47E21015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F0A252-5923-47A2-A53A-F9BF729089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</TotalTime>
  <Words>193</Words>
  <Application>Microsoft Office PowerPoint</Application>
  <PresentationFormat>Widescreen</PresentationFormat>
  <Paragraphs>37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Avenir Next LT Pro</vt:lpstr>
      <vt:lpstr>Calibri</vt:lpstr>
      <vt:lpstr>Segoe UI</vt:lpstr>
      <vt:lpstr>AccentBoxVTI</vt:lpstr>
      <vt:lpstr>Speeding up convolution operations in RooFit with GPUs</vt:lpstr>
      <vt:lpstr>RooFit</vt:lpstr>
      <vt:lpstr>Convolutions in HEP</vt:lpstr>
      <vt:lpstr>Numerical convolution</vt:lpstr>
      <vt:lpstr>PowerPoint Presentation</vt:lpstr>
      <vt:lpstr>PowerPoint Presentation</vt:lpstr>
      <vt:lpstr>Using GPU computations</vt:lpstr>
      <vt:lpstr>Thank you! 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Speeding up convolution operations in RooFit</dc:title>
  <dc:creator>Hanna Olvhammar</dc:creator>
  <cp:lastModifiedBy>Hanna Olvhammar</cp:lastModifiedBy>
  <cp:revision>1</cp:revision>
  <dcterms:created xsi:type="dcterms:W3CDTF">2022-08-01T07:31:03Z</dcterms:created>
  <dcterms:modified xsi:type="dcterms:W3CDTF">2022-08-01T16:58:08Z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