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9" r:id="rId3"/>
    <p:sldId id="257" r:id="rId4"/>
    <p:sldId id="307" r:id="rId5"/>
    <p:sldId id="303" r:id="rId6"/>
    <p:sldId id="304" r:id="rId7"/>
    <p:sldId id="305" r:id="rId8"/>
    <p:sldId id="306" r:id="rId9"/>
    <p:sldId id="308" r:id="rId10"/>
    <p:sldId id="281" r:id="rId11"/>
    <p:sldId id="261" r:id="rId12"/>
    <p:sldId id="287" r:id="rId13"/>
    <p:sldId id="300" r:id="rId14"/>
    <p:sldId id="284" r:id="rId15"/>
    <p:sldId id="288" r:id="rId16"/>
    <p:sldId id="285" r:id="rId17"/>
    <p:sldId id="264" r:id="rId18"/>
    <p:sldId id="291" r:id="rId19"/>
    <p:sldId id="290" r:id="rId20"/>
    <p:sldId id="298" r:id="rId21"/>
    <p:sldId id="299" r:id="rId22"/>
    <p:sldId id="278" r:id="rId23"/>
    <p:sldId id="258" r:id="rId24"/>
    <p:sldId id="260" r:id="rId25"/>
    <p:sldId id="293" r:id="rId26"/>
    <p:sldId id="279" r:id="rId27"/>
    <p:sldId id="277" r:id="rId28"/>
    <p:sldId id="301" r:id="rId29"/>
    <p:sldId id="286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95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88116" autoAdjust="0"/>
  </p:normalViewPr>
  <p:slideViewPr>
    <p:cSldViewPr snapToGrid="0" snapToObjects="1">
      <p:cViewPr varScale="1">
        <p:scale>
          <a:sx n="108" d="100"/>
          <a:sy n="108" d="100"/>
        </p:scale>
        <p:origin x="-146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B8AAE4-82A4-674B-A6A5-C6D6ED18492C}" type="doc">
      <dgm:prSet loTypeId="urn:microsoft.com/office/officeart/2005/8/layout/vList4" loCatId="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C7F69F3B-7BC3-6D44-B261-C3CCB7AFE26E}">
      <dgm:prSet phldrT="[Text]"/>
      <dgm:spPr/>
      <dgm:t>
        <a:bodyPr/>
        <a:lstStyle/>
        <a:p>
          <a:r>
            <a:rPr lang="en-US" dirty="0" smtClean="0"/>
            <a:t>Test Beam Oct/Nov 2010</a:t>
          </a:r>
          <a:endParaRPr lang="en-US" dirty="0"/>
        </a:p>
      </dgm:t>
    </dgm:pt>
    <dgm:pt modelId="{036DCE14-FD69-044D-8EB2-4B8F02D10800}" type="parTrans" cxnId="{488DD855-3AE2-5D4F-8C36-26D5A2989B5B}">
      <dgm:prSet/>
      <dgm:spPr/>
      <dgm:t>
        <a:bodyPr/>
        <a:lstStyle/>
        <a:p>
          <a:endParaRPr lang="en-US"/>
        </a:p>
      </dgm:t>
    </dgm:pt>
    <dgm:pt modelId="{FFA11C01-47CE-DC4D-9896-598DFE4EEFB0}" type="sibTrans" cxnId="{488DD855-3AE2-5D4F-8C36-26D5A2989B5B}">
      <dgm:prSet/>
      <dgm:spPr/>
      <dgm:t>
        <a:bodyPr/>
        <a:lstStyle/>
        <a:p>
          <a:endParaRPr lang="en-US"/>
        </a:p>
      </dgm:t>
    </dgm:pt>
    <dgm:pt modelId="{DC9309BE-2389-AA4A-9251-56970EFAA753}">
      <dgm:prSet phldrT="[Text]"/>
      <dgm:spPr/>
      <dgm:t>
        <a:bodyPr/>
        <a:lstStyle/>
        <a:p>
          <a:r>
            <a:rPr lang="en-US" dirty="0" smtClean="0"/>
            <a:t>Large Chamber</a:t>
          </a:r>
          <a:endParaRPr lang="en-US" dirty="0"/>
        </a:p>
      </dgm:t>
    </dgm:pt>
    <dgm:pt modelId="{A10EBC38-DAB4-7A46-A4AD-7EB23E5F183A}" type="parTrans" cxnId="{979C28BC-4709-3443-839C-A50D37B4AF91}">
      <dgm:prSet/>
      <dgm:spPr/>
      <dgm:t>
        <a:bodyPr/>
        <a:lstStyle/>
        <a:p>
          <a:endParaRPr lang="en-US"/>
        </a:p>
      </dgm:t>
    </dgm:pt>
    <dgm:pt modelId="{6941A27A-FA6B-414C-B6C3-BD333236B3D4}" type="sibTrans" cxnId="{979C28BC-4709-3443-839C-A50D37B4AF91}">
      <dgm:prSet/>
      <dgm:spPr/>
      <dgm:t>
        <a:bodyPr/>
        <a:lstStyle/>
        <a:p>
          <a:endParaRPr lang="en-US"/>
        </a:p>
      </dgm:t>
    </dgm:pt>
    <dgm:pt modelId="{2EE0FCC6-BA6C-104E-BFC9-DA6517FFF8FC}">
      <dgm:prSet phldrT="[Text]"/>
      <dgm:spPr/>
      <dgm:t>
        <a:bodyPr/>
        <a:lstStyle/>
        <a:p>
          <a:r>
            <a:rPr lang="en-US" dirty="0" smtClean="0"/>
            <a:t>2D readout in R16</a:t>
          </a:r>
          <a:endParaRPr lang="en-US" dirty="0"/>
        </a:p>
      </dgm:t>
    </dgm:pt>
    <dgm:pt modelId="{FF91C9D8-8C45-C14D-8E04-0487A093127B}" type="parTrans" cxnId="{6907AD13-A5A2-3649-8398-051AA0BB067A}">
      <dgm:prSet/>
      <dgm:spPr/>
      <dgm:t>
        <a:bodyPr/>
        <a:lstStyle/>
        <a:p>
          <a:endParaRPr lang="en-US"/>
        </a:p>
      </dgm:t>
    </dgm:pt>
    <dgm:pt modelId="{108C1811-2475-CB42-8CFC-6EB9D56422B9}" type="sibTrans" cxnId="{6907AD13-A5A2-3649-8398-051AA0BB067A}">
      <dgm:prSet/>
      <dgm:spPr/>
      <dgm:t>
        <a:bodyPr/>
        <a:lstStyle/>
        <a:p>
          <a:endParaRPr lang="en-US"/>
        </a:p>
      </dgm:t>
    </dgm:pt>
    <dgm:pt modelId="{EECAA89F-7ED8-D843-AF5A-548F44565C8B}">
      <dgm:prSet/>
      <dgm:spPr/>
      <dgm:t>
        <a:bodyPr/>
        <a:lstStyle/>
        <a:p>
          <a:r>
            <a:rPr lang="en-US" dirty="0" smtClean="0"/>
            <a:t>New resistive chambers R14-R15</a:t>
          </a:r>
          <a:endParaRPr lang="en-US" dirty="0"/>
        </a:p>
      </dgm:t>
    </dgm:pt>
    <dgm:pt modelId="{04C87119-7FDD-0C49-A9A2-0C21EAE1DD2F}" type="parTrans" cxnId="{585FF9B7-58C1-7D42-907B-DF5B6A704E20}">
      <dgm:prSet/>
      <dgm:spPr/>
      <dgm:t>
        <a:bodyPr/>
        <a:lstStyle/>
        <a:p>
          <a:endParaRPr lang="en-US"/>
        </a:p>
      </dgm:t>
    </dgm:pt>
    <dgm:pt modelId="{1AE65A39-CE16-FE4A-9241-3A8D12CA33AF}" type="sibTrans" cxnId="{585FF9B7-58C1-7D42-907B-DF5B6A704E20}">
      <dgm:prSet/>
      <dgm:spPr/>
      <dgm:t>
        <a:bodyPr/>
        <a:lstStyle/>
        <a:p>
          <a:endParaRPr lang="en-US"/>
        </a:p>
      </dgm:t>
    </dgm:pt>
    <dgm:pt modelId="{5D5A265D-7DB8-1C4F-827C-4A4E693F61D1}" type="pres">
      <dgm:prSet presAssocID="{F8B8AAE4-82A4-674B-A6A5-C6D6ED18492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076A44-2455-3B48-A71F-0314A2D98775}" type="pres">
      <dgm:prSet presAssocID="{C7F69F3B-7BC3-6D44-B261-C3CCB7AFE26E}" presName="comp" presStyleCnt="0"/>
      <dgm:spPr/>
      <dgm:t>
        <a:bodyPr/>
        <a:lstStyle/>
        <a:p>
          <a:endParaRPr lang="en-US"/>
        </a:p>
      </dgm:t>
    </dgm:pt>
    <dgm:pt modelId="{447870F4-1EA3-E640-A55B-75E4BDE1CB85}" type="pres">
      <dgm:prSet presAssocID="{C7F69F3B-7BC3-6D44-B261-C3CCB7AFE26E}" presName="box" presStyleLbl="node1" presStyleIdx="0" presStyleCnt="4" custLinFactNeighborX="475" custLinFactNeighborY="-30694"/>
      <dgm:spPr/>
      <dgm:t>
        <a:bodyPr/>
        <a:lstStyle/>
        <a:p>
          <a:endParaRPr lang="en-US"/>
        </a:p>
      </dgm:t>
    </dgm:pt>
    <dgm:pt modelId="{1D78F11B-0537-5B47-876B-3E40A7F4DFF6}" type="pres">
      <dgm:prSet presAssocID="{C7F69F3B-7BC3-6D44-B261-C3CCB7AFE26E}" presName="img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A8F3B81-000A-D94B-A1A8-19FBD488C483}" type="pres">
      <dgm:prSet presAssocID="{C7F69F3B-7BC3-6D44-B261-C3CCB7AFE26E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1EF7E7-5582-F740-8135-0514BAD46D57}" type="pres">
      <dgm:prSet presAssocID="{FFA11C01-47CE-DC4D-9896-598DFE4EEFB0}" presName="spacer" presStyleCnt="0"/>
      <dgm:spPr/>
      <dgm:t>
        <a:bodyPr/>
        <a:lstStyle/>
        <a:p>
          <a:endParaRPr lang="en-US"/>
        </a:p>
      </dgm:t>
    </dgm:pt>
    <dgm:pt modelId="{339C5CB2-61B8-D240-8DD2-24E93C12438D}" type="pres">
      <dgm:prSet presAssocID="{DC9309BE-2389-AA4A-9251-56970EFAA753}" presName="comp" presStyleCnt="0"/>
      <dgm:spPr/>
      <dgm:t>
        <a:bodyPr/>
        <a:lstStyle/>
        <a:p>
          <a:endParaRPr lang="en-US"/>
        </a:p>
      </dgm:t>
    </dgm:pt>
    <dgm:pt modelId="{5103E5EA-71EB-B741-8064-9AB3F7E34F35}" type="pres">
      <dgm:prSet presAssocID="{DC9309BE-2389-AA4A-9251-56970EFAA753}" presName="box" presStyleLbl="node1" presStyleIdx="1" presStyleCnt="4"/>
      <dgm:spPr/>
      <dgm:t>
        <a:bodyPr/>
        <a:lstStyle/>
        <a:p>
          <a:endParaRPr lang="en-US"/>
        </a:p>
      </dgm:t>
    </dgm:pt>
    <dgm:pt modelId="{BE571DE7-6E45-5042-AD69-7EC85CECE51A}" type="pres">
      <dgm:prSet presAssocID="{DC9309BE-2389-AA4A-9251-56970EFAA753}" presName="img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4507B61-5143-2C4B-B41E-8D93ED8AC64F}" type="pres">
      <dgm:prSet presAssocID="{DC9309BE-2389-AA4A-9251-56970EFAA753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0076D6-82DB-3E43-9CFA-9BA931C42063}" type="pres">
      <dgm:prSet presAssocID="{6941A27A-FA6B-414C-B6C3-BD333236B3D4}" presName="spacer" presStyleCnt="0"/>
      <dgm:spPr/>
      <dgm:t>
        <a:bodyPr/>
        <a:lstStyle/>
        <a:p>
          <a:endParaRPr lang="en-US"/>
        </a:p>
      </dgm:t>
    </dgm:pt>
    <dgm:pt modelId="{48A4D530-28C6-E04E-BE4A-D3838219B0E4}" type="pres">
      <dgm:prSet presAssocID="{EECAA89F-7ED8-D843-AF5A-548F44565C8B}" presName="comp" presStyleCnt="0"/>
      <dgm:spPr/>
      <dgm:t>
        <a:bodyPr/>
        <a:lstStyle/>
        <a:p>
          <a:endParaRPr lang="en-US"/>
        </a:p>
      </dgm:t>
    </dgm:pt>
    <dgm:pt modelId="{FD779CB2-EC29-8641-8114-6433CF91A567}" type="pres">
      <dgm:prSet presAssocID="{EECAA89F-7ED8-D843-AF5A-548F44565C8B}" presName="box" presStyleLbl="node1" presStyleIdx="2" presStyleCnt="4"/>
      <dgm:spPr/>
      <dgm:t>
        <a:bodyPr/>
        <a:lstStyle/>
        <a:p>
          <a:endParaRPr lang="en-US"/>
        </a:p>
      </dgm:t>
    </dgm:pt>
    <dgm:pt modelId="{B7607035-DD21-9B48-86EB-CBE7DB797F0A}" type="pres">
      <dgm:prSet presAssocID="{EECAA89F-7ED8-D843-AF5A-548F44565C8B}" presName="img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5BE44FE-57F8-3C44-B666-D56F8EE2E2E3}" type="pres">
      <dgm:prSet presAssocID="{EECAA89F-7ED8-D843-AF5A-548F44565C8B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CD2669-585D-7541-9834-4306EF10CD29}" type="pres">
      <dgm:prSet presAssocID="{1AE65A39-CE16-FE4A-9241-3A8D12CA33AF}" presName="spacer" presStyleCnt="0"/>
      <dgm:spPr/>
      <dgm:t>
        <a:bodyPr/>
        <a:lstStyle/>
        <a:p>
          <a:endParaRPr lang="en-US"/>
        </a:p>
      </dgm:t>
    </dgm:pt>
    <dgm:pt modelId="{A41509E5-3166-9048-AB3B-1E2ECBAFEC66}" type="pres">
      <dgm:prSet presAssocID="{2EE0FCC6-BA6C-104E-BFC9-DA6517FFF8FC}" presName="comp" presStyleCnt="0"/>
      <dgm:spPr/>
      <dgm:t>
        <a:bodyPr/>
        <a:lstStyle/>
        <a:p>
          <a:endParaRPr lang="en-US"/>
        </a:p>
      </dgm:t>
    </dgm:pt>
    <dgm:pt modelId="{8B4BCC43-79F4-F24E-B187-CE11D93D4AD7}" type="pres">
      <dgm:prSet presAssocID="{2EE0FCC6-BA6C-104E-BFC9-DA6517FFF8FC}" presName="box" presStyleLbl="node1" presStyleIdx="3" presStyleCnt="4"/>
      <dgm:spPr/>
      <dgm:t>
        <a:bodyPr/>
        <a:lstStyle/>
        <a:p>
          <a:endParaRPr lang="en-US"/>
        </a:p>
      </dgm:t>
    </dgm:pt>
    <dgm:pt modelId="{812D7FA5-9BC8-354F-8012-0D079F18C32F}" type="pres">
      <dgm:prSet presAssocID="{2EE0FCC6-BA6C-104E-BFC9-DA6517FFF8FC}" presName="img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29B0B086-AE2A-E744-B3C8-00B14AA06ED2}" type="pres">
      <dgm:prSet presAssocID="{2EE0FCC6-BA6C-104E-BFC9-DA6517FFF8FC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250F41-2B88-6547-81F6-21750D7D1C50}" type="presOf" srcId="{2EE0FCC6-BA6C-104E-BFC9-DA6517FFF8FC}" destId="{8B4BCC43-79F4-F24E-B187-CE11D93D4AD7}" srcOrd="0" destOrd="0" presId="urn:microsoft.com/office/officeart/2005/8/layout/vList4"/>
    <dgm:cxn modelId="{F48A6307-BBFA-A14D-B165-865BC97E214D}" type="presOf" srcId="{C7F69F3B-7BC3-6D44-B261-C3CCB7AFE26E}" destId="{447870F4-1EA3-E640-A55B-75E4BDE1CB85}" srcOrd="0" destOrd="0" presId="urn:microsoft.com/office/officeart/2005/8/layout/vList4"/>
    <dgm:cxn modelId="{4C97FC18-0DA9-C74E-B7F4-396B7097A53D}" type="presOf" srcId="{DC9309BE-2389-AA4A-9251-56970EFAA753}" destId="{D4507B61-5143-2C4B-B41E-8D93ED8AC64F}" srcOrd="1" destOrd="0" presId="urn:microsoft.com/office/officeart/2005/8/layout/vList4"/>
    <dgm:cxn modelId="{488DD855-3AE2-5D4F-8C36-26D5A2989B5B}" srcId="{F8B8AAE4-82A4-674B-A6A5-C6D6ED18492C}" destId="{C7F69F3B-7BC3-6D44-B261-C3CCB7AFE26E}" srcOrd="0" destOrd="0" parTransId="{036DCE14-FD69-044D-8EB2-4B8F02D10800}" sibTransId="{FFA11C01-47CE-DC4D-9896-598DFE4EEFB0}"/>
    <dgm:cxn modelId="{4916E89C-5D72-C442-B1F1-CA26AAF462B0}" type="presOf" srcId="{F8B8AAE4-82A4-674B-A6A5-C6D6ED18492C}" destId="{5D5A265D-7DB8-1C4F-827C-4A4E693F61D1}" srcOrd="0" destOrd="0" presId="urn:microsoft.com/office/officeart/2005/8/layout/vList4"/>
    <dgm:cxn modelId="{B5D1E785-51EC-034D-BEDD-C5A04E2BEE15}" type="presOf" srcId="{2EE0FCC6-BA6C-104E-BFC9-DA6517FFF8FC}" destId="{29B0B086-AE2A-E744-B3C8-00B14AA06ED2}" srcOrd="1" destOrd="0" presId="urn:microsoft.com/office/officeart/2005/8/layout/vList4"/>
    <dgm:cxn modelId="{979C28BC-4709-3443-839C-A50D37B4AF91}" srcId="{F8B8AAE4-82A4-674B-A6A5-C6D6ED18492C}" destId="{DC9309BE-2389-AA4A-9251-56970EFAA753}" srcOrd="1" destOrd="0" parTransId="{A10EBC38-DAB4-7A46-A4AD-7EB23E5F183A}" sibTransId="{6941A27A-FA6B-414C-B6C3-BD333236B3D4}"/>
    <dgm:cxn modelId="{C98B9FEF-C5CE-6B42-8013-BBA8F50432D4}" type="presOf" srcId="{C7F69F3B-7BC3-6D44-B261-C3CCB7AFE26E}" destId="{EA8F3B81-000A-D94B-A1A8-19FBD488C483}" srcOrd="1" destOrd="0" presId="urn:microsoft.com/office/officeart/2005/8/layout/vList4"/>
    <dgm:cxn modelId="{D5553647-7A45-2445-93C3-6650A86D7103}" type="presOf" srcId="{EECAA89F-7ED8-D843-AF5A-548F44565C8B}" destId="{FD779CB2-EC29-8641-8114-6433CF91A567}" srcOrd="0" destOrd="0" presId="urn:microsoft.com/office/officeart/2005/8/layout/vList4"/>
    <dgm:cxn modelId="{6907AD13-A5A2-3649-8398-051AA0BB067A}" srcId="{F8B8AAE4-82A4-674B-A6A5-C6D6ED18492C}" destId="{2EE0FCC6-BA6C-104E-BFC9-DA6517FFF8FC}" srcOrd="3" destOrd="0" parTransId="{FF91C9D8-8C45-C14D-8E04-0487A093127B}" sibTransId="{108C1811-2475-CB42-8CFC-6EB9D56422B9}"/>
    <dgm:cxn modelId="{F3C98C84-3356-F24A-A7ED-930015A3DD57}" type="presOf" srcId="{DC9309BE-2389-AA4A-9251-56970EFAA753}" destId="{5103E5EA-71EB-B741-8064-9AB3F7E34F35}" srcOrd="0" destOrd="0" presId="urn:microsoft.com/office/officeart/2005/8/layout/vList4"/>
    <dgm:cxn modelId="{3050D661-C183-6A4B-A993-1E1E0743F44F}" type="presOf" srcId="{EECAA89F-7ED8-D843-AF5A-548F44565C8B}" destId="{05BE44FE-57F8-3C44-B666-D56F8EE2E2E3}" srcOrd="1" destOrd="0" presId="urn:microsoft.com/office/officeart/2005/8/layout/vList4"/>
    <dgm:cxn modelId="{585FF9B7-58C1-7D42-907B-DF5B6A704E20}" srcId="{F8B8AAE4-82A4-674B-A6A5-C6D6ED18492C}" destId="{EECAA89F-7ED8-D843-AF5A-548F44565C8B}" srcOrd="2" destOrd="0" parTransId="{04C87119-7FDD-0C49-A9A2-0C21EAE1DD2F}" sibTransId="{1AE65A39-CE16-FE4A-9241-3A8D12CA33AF}"/>
    <dgm:cxn modelId="{8C79CDBE-87B4-0048-BE40-7F55205527EA}" type="presParOf" srcId="{5D5A265D-7DB8-1C4F-827C-4A4E693F61D1}" destId="{34076A44-2455-3B48-A71F-0314A2D98775}" srcOrd="0" destOrd="0" presId="urn:microsoft.com/office/officeart/2005/8/layout/vList4"/>
    <dgm:cxn modelId="{F90821BE-8427-4541-8B35-A77839B9A366}" type="presParOf" srcId="{34076A44-2455-3B48-A71F-0314A2D98775}" destId="{447870F4-1EA3-E640-A55B-75E4BDE1CB85}" srcOrd="0" destOrd="0" presId="urn:microsoft.com/office/officeart/2005/8/layout/vList4"/>
    <dgm:cxn modelId="{9B81790E-823C-204F-9BCD-0AC801B8D0EC}" type="presParOf" srcId="{34076A44-2455-3B48-A71F-0314A2D98775}" destId="{1D78F11B-0537-5B47-876B-3E40A7F4DFF6}" srcOrd="1" destOrd="0" presId="urn:microsoft.com/office/officeart/2005/8/layout/vList4"/>
    <dgm:cxn modelId="{24DD0BCB-EC47-714A-BEB3-1E65B48BCD2D}" type="presParOf" srcId="{34076A44-2455-3B48-A71F-0314A2D98775}" destId="{EA8F3B81-000A-D94B-A1A8-19FBD488C483}" srcOrd="2" destOrd="0" presId="urn:microsoft.com/office/officeart/2005/8/layout/vList4"/>
    <dgm:cxn modelId="{9637F2AD-9486-AF40-9B58-0B32327AAC87}" type="presParOf" srcId="{5D5A265D-7DB8-1C4F-827C-4A4E693F61D1}" destId="{4A1EF7E7-5582-F740-8135-0514BAD46D57}" srcOrd="1" destOrd="0" presId="urn:microsoft.com/office/officeart/2005/8/layout/vList4"/>
    <dgm:cxn modelId="{32218D1E-FF05-074D-A8D6-D9BE6D522522}" type="presParOf" srcId="{5D5A265D-7DB8-1C4F-827C-4A4E693F61D1}" destId="{339C5CB2-61B8-D240-8DD2-24E93C12438D}" srcOrd="2" destOrd="0" presId="urn:microsoft.com/office/officeart/2005/8/layout/vList4"/>
    <dgm:cxn modelId="{038D5DC4-6CA0-8342-A194-64ECAE189CE4}" type="presParOf" srcId="{339C5CB2-61B8-D240-8DD2-24E93C12438D}" destId="{5103E5EA-71EB-B741-8064-9AB3F7E34F35}" srcOrd="0" destOrd="0" presId="urn:microsoft.com/office/officeart/2005/8/layout/vList4"/>
    <dgm:cxn modelId="{445D1834-65B8-5844-89EC-676233957833}" type="presParOf" srcId="{339C5CB2-61B8-D240-8DD2-24E93C12438D}" destId="{BE571DE7-6E45-5042-AD69-7EC85CECE51A}" srcOrd="1" destOrd="0" presId="urn:microsoft.com/office/officeart/2005/8/layout/vList4"/>
    <dgm:cxn modelId="{48574DE7-768B-204C-9713-B3B9C802A2EA}" type="presParOf" srcId="{339C5CB2-61B8-D240-8DD2-24E93C12438D}" destId="{D4507B61-5143-2C4B-B41E-8D93ED8AC64F}" srcOrd="2" destOrd="0" presId="urn:microsoft.com/office/officeart/2005/8/layout/vList4"/>
    <dgm:cxn modelId="{05FB4C9F-5F9C-4144-A4D0-79914FE70530}" type="presParOf" srcId="{5D5A265D-7DB8-1C4F-827C-4A4E693F61D1}" destId="{ED0076D6-82DB-3E43-9CFA-9BA931C42063}" srcOrd="3" destOrd="0" presId="urn:microsoft.com/office/officeart/2005/8/layout/vList4"/>
    <dgm:cxn modelId="{DBABAD37-448A-8748-9EAD-9F977204DC9A}" type="presParOf" srcId="{5D5A265D-7DB8-1C4F-827C-4A4E693F61D1}" destId="{48A4D530-28C6-E04E-BE4A-D3838219B0E4}" srcOrd="4" destOrd="0" presId="urn:microsoft.com/office/officeart/2005/8/layout/vList4"/>
    <dgm:cxn modelId="{8997DFB8-8887-E74D-9AA3-E6D3925747ED}" type="presParOf" srcId="{48A4D530-28C6-E04E-BE4A-D3838219B0E4}" destId="{FD779CB2-EC29-8641-8114-6433CF91A567}" srcOrd="0" destOrd="0" presId="urn:microsoft.com/office/officeart/2005/8/layout/vList4"/>
    <dgm:cxn modelId="{F1FA9527-D4A9-5144-BFA8-198D69E56880}" type="presParOf" srcId="{48A4D530-28C6-E04E-BE4A-D3838219B0E4}" destId="{B7607035-DD21-9B48-86EB-CBE7DB797F0A}" srcOrd="1" destOrd="0" presId="urn:microsoft.com/office/officeart/2005/8/layout/vList4"/>
    <dgm:cxn modelId="{3AA8A1CA-CF87-974C-AC13-4B9A3948B5F4}" type="presParOf" srcId="{48A4D530-28C6-E04E-BE4A-D3838219B0E4}" destId="{05BE44FE-57F8-3C44-B666-D56F8EE2E2E3}" srcOrd="2" destOrd="0" presId="urn:microsoft.com/office/officeart/2005/8/layout/vList4"/>
    <dgm:cxn modelId="{FAF42334-3530-7840-964F-94103DCED7A1}" type="presParOf" srcId="{5D5A265D-7DB8-1C4F-827C-4A4E693F61D1}" destId="{DCCD2669-585D-7541-9834-4306EF10CD29}" srcOrd="5" destOrd="0" presId="urn:microsoft.com/office/officeart/2005/8/layout/vList4"/>
    <dgm:cxn modelId="{C954E393-4DE4-C543-B340-8780C6748F73}" type="presParOf" srcId="{5D5A265D-7DB8-1C4F-827C-4A4E693F61D1}" destId="{A41509E5-3166-9048-AB3B-1E2ECBAFEC66}" srcOrd="6" destOrd="0" presId="urn:microsoft.com/office/officeart/2005/8/layout/vList4"/>
    <dgm:cxn modelId="{9FD1F3FD-F16D-764C-8D11-8476293F1AFF}" type="presParOf" srcId="{A41509E5-3166-9048-AB3B-1E2ECBAFEC66}" destId="{8B4BCC43-79F4-F24E-B187-CE11D93D4AD7}" srcOrd="0" destOrd="0" presId="urn:microsoft.com/office/officeart/2005/8/layout/vList4"/>
    <dgm:cxn modelId="{362D6D5B-00D2-A14C-A6D7-AD082D6E6BF7}" type="presParOf" srcId="{A41509E5-3166-9048-AB3B-1E2ECBAFEC66}" destId="{812D7FA5-9BC8-354F-8012-0D079F18C32F}" srcOrd="1" destOrd="0" presId="urn:microsoft.com/office/officeart/2005/8/layout/vList4"/>
    <dgm:cxn modelId="{F269074E-8F9F-8E49-894A-E02EA205AFA2}" type="presParOf" srcId="{A41509E5-3166-9048-AB3B-1E2ECBAFEC66}" destId="{29B0B086-AE2A-E744-B3C8-00B14AA06ED2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B8AAE4-82A4-674B-A6A5-C6D6ED18492C}" type="doc">
      <dgm:prSet loTypeId="urn:microsoft.com/office/officeart/2005/8/layout/vList4" loCatId="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C7F69F3B-7BC3-6D44-B261-C3CCB7AFE26E}">
      <dgm:prSet phldrT="[Text]"/>
      <dgm:spPr/>
      <dgm:t>
        <a:bodyPr/>
        <a:lstStyle/>
        <a:p>
          <a:r>
            <a:rPr lang="en-US" dirty="0" smtClean="0"/>
            <a:t>Test beam data with SRS Electronics</a:t>
          </a:r>
          <a:endParaRPr lang="en-US" dirty="0"/>
        </a:p>
      </dgm:t>
    </dgm:pt>
    <dgm:pt modelId="{036DCE14-FD69-044D-8EB2-4B8F02D10800}" type="parTrans" cxnId="{488DD855-3AE2-5D4F-8C36-26D5A2989B5B}">
      <dgm:prSet/>
      <dgm:spPr/>
      <dgm:t>
        <a:bodyPr/>
        <a:lstStyle/>
        <a:p>
          <a:endParaRPr lang="en-US"/>
        </a:p>
      </dgm:t>
    </dgm:pt>
    <dgm:pt modelId="{FFA11C01-47CE-DC4D-9896-598DFE4EEFB0}" type="sibTrans" cxnId="{488DD855-3AE2-5D4F-8C36-26D5A2989B5B}">
      <dgm:prSet/>
      <dgm:spPr/>
      <dgm:t>
        <a:bodyPr/>
        <a:lstStyle/>
        <a:p>
          <a:endParaRPr lang="en-US"/>
        </a:p>
      </dgm:t>
    </dgm:pt>
    <dgm:pt modelId="{F37825CB-0383-0A48-92BE-C51F1C493528}">
      <dgm:prSet phldrT="[Text]"/>
      <dgm:spPr/>
      <dgm:t>
        <a:bodyPr/>
        <a:lstStyle/>
        <a:p>
          <a:r>
            <a:rPr lang="en-US" dirty="0" smtClean="0"/>
            <a:t>Reliable system </a:t>
          </a:r>
          <a:endParaRPr lang="en-US" dirty="0"/>
        </a:p>
      </dgm:t>
    </dgm:pt>
    <dgm:pt modelId="{2F836038-D6FD-3F44-9505-E9EAD2E6A3B7}" type="parTrans" cxnId="{67F17D7A-C1E6-D147-A246-2099C3B4C43E}">
      <dgm:prSet/>
      <dgm:spPr/>
      <dgm:t>
        <a:bodyPr/>
        <a:lstStyle/>
        <a:p>
          <a:endParaRPr lang="en-US"/>
        </a:p>
      </dgm:t>
    </dgm:pt>
    <dgm:pt modelId="{A6AE6571-977F-984C-A72C-CA12669EF4D9}" type="sibTrans" cxnId="{67F17D7A-C1E6-D147-A246-2099C3B4C43E}">
      <dgm:prSet/>
      <dgm:spPr/>
      <dgm:t>
        <a:bodyPr/>
        <a:lstStyle/>
        <a:p>
          <a:endParaRPr lang="en-US"/>
        </a:p>
      </dgm:t>
    </dgm:pt>
    <dgm:pt modelId="{07DF600F-3B8F-6A43-819B-569E5C533F17}">
      <dgm:prSet phldrT="[Text]"/>
      <dgm:spPr/>
      <dgm:t>
        <a:bodyPr/>
        <a:lstStyle/>
        <a:p>
          <a:r>
            <a:rPr lang="en-US" dirty="0" smtClean="0"/>
            <a:t>Clean data</a:t>
          </a:r>
          <a:endParaRPr lang="en-US" dirty="0"/>
        </a:p>
      </dgm:t>
    </dgm:pt>
    <dgm:pt modelId="{49D8D1F9-E6C6-334A-8019-3BB38FB777DE}" type="parTrans" cxnId="{22CF5ECD-8397-734D-82C4-9FA4464615B0}">
      <dgm:prSet/>
      <dgm:spPr/>
      <dgm:t>
        <a:bodyPr/>
        <a:lstStyle/>
        <a:p>
          <a:endParaRPr lang="en-US"/>
        </a:p>
      </dgm:t>
    </dgm:pt>
    <dgm:pt modelId="{C9B4279E-79A6-C949-B9EB-B21F4ED32F2E}" type="sibTrans" cxnId="{22CF5ECD-8397-734D-82C4-9FA4464615B0}">
      <dgm:prSet/>
      <dgm:spPr/>
      <dgm:t>
        <a:bodyPr/>
        <a:lstStyle/>
        <a:p>
          <a:endParaRPr lang="en-US"/>
        </a:p>
      </dgm:t>
    </dgm:pt>
    <dgm:pt modelId="{DC9309BE-2389-AA4A-9251-56970EFAA753}">
      <dgm:prSet phldrT="[Text]"/>
      <dgm:spPr/>
      <dgm:t>
        <a:bodyPr/>
        <a:lstStyle/>
        <a:p>
          <a:r>
            <a:rPr lang="en-US" dirty="0" smtClean="0"/>
            <a:t>Large Chamber</a:t>
          </a:r>
          <a:endParaRPr lang="en-US" dirty="0"/>
        </a:p>
      </dgm:t>
    </dgm:pt>
    <dgm:pt modelId="{A10EBC38-DAB4-7A46-A4AD-7EB23E5F183A}" type="parTrans" cxnId="{979C28BC-4709-3443-839C-A50D37B4AF91}">
      <dgm:prSet/>
      <dgm:spPr/>
      <dgm:t>
        <a:bodyPr/>
        <a:lstStyle/>
        <a:p>
          <a:endParaRPr lang="en-US"/>
        </a:p>
      </dgm:t>
    </dgm:pt>
    <dgm:pt modelId="{6941A27A-FA6B-414C-B6C3-BD333236B3D4}" type="sibTrans" cxnId="{979C28BC-4709-3443-839C-A50D37B4AF91}">
      <dgm:prSet/>
      <dgm:spPr/>
      <dgm:t>
        <a:bodyPr/>
        <a:lstStyle/>
        <a:p>
          <a:endParaRPr lang="en-US"/>
        </a:p>
      </dgm:t>
    </dgm:pt>
    <dgm:pt modelId="{B05B53C0-AC28-2C43-8093-48BDC0DCBE71}">
      <dgm:prSet phldrT="[Text]"/>
      <dgm:spPr/>
      <dgm:t>
        <a:bodyPr/>
        <a:lstStyle/>
        <a:p>
          <a:r>
            <a:rPr lang="en-US" dirty="0" smtClean="0"/>
            <a:t>Non-resistive prototype</a:t>
          </a:r>
          <a:endParaRPr lang="en-US" dirty="0"/>
        </a:p>
      </dgm:t>
    </dgm:pt>
    <dgm:pt modelId="{4AD58B02-4547-DC45-A523-944B38676866}" type="parTrans" cxnId="{03210115-557B-DA45-BA2D-628ACE442CBB}">
      <dgm:prSet/>
      <dgm:spPr/>
      <dgm:t>
        <a:bodyPr/>
        <a:lstStyle/>
        <a:p>
          <a:endParaRPr lang="en-US"/>
        </a:p>
      </dgm:t>
    </dgm:pt>
    <dgm:pt modelId="{E3BA9AD1-8380-4C4B-B696-BDF8D831EEF7}" type="sibTrans" cxnId="{03210115-557B-DA45-BA2D-628ACE442CBB}">
      <dgm:prSet/>
      <dgm:spPr/>
      <dgm:t>
        <a:bodyPr/>
        <a:lstStyle/>
        <a:p>
          <a:endParaRPr lang="en-US"/>
        </a:p>
      </dgm:t>
    </dgm:pt>
    <dgm:pt modelId="{2EE0FCC6-BA6C-104E-BFC9-DA6517FFF8FC}">
      <dgm:prSet phldrT="[Text]"/>
      <dgm:spPr/>
      <dgm:t>
        <a:bodyPr/>
        <a:lstStyle/>
        <a:p>
          <a:r>
            <a:rPr lang="en-US" dirty="0" smtClean="0"/>
            <a:t>2D readout in R16</a:t>
          </a:r>
          <a:endParaRPr lang="en-US" dirty="0"/>
        </a:p>
      </dgm:t>
    </dgm:pt>
    <dgm:pt modelId="{FF91C9D8-8C45-C14D-8E04-0487A093127B}" type="parTrans" cxnId="{6907AD13-A5A2-3649-8398-051AA0BB067A}">
      <dgm:prSet/>
      <dgm:spPr/>
      <dgm:t>
        <a:bodyPr/>
        <a:lstStyle/>
        <a:p>
          <a:endParaRPr lang="en-US"/>
        </a:p>
      </dgm:t>
    </dgm:pt>
    <dgm:pt modelId="{108C1811-2475-CB42-8CFC-6EB9D56422B9}" type="sibTrans" cxnId="{6907AD13-A5A2-3649-8398-051AA0BB067A}">
      <dgm:prSet/>
      <dgm:spPr/>
      <dgm:t>
        <a:bodyPr/>
        <a:lstStyle/>
        <a:p>
          <a:endParaRPr lang="en-US"/>
        </a:p>
      </dgm:t>
    </dgm:pt>
    <dgm:pt modelId="{5E785545-B292-4440-8456-F1798EC053BE}">
      <dgm:prSet phldrT="[Text]"/>
      <dgm:spPr/>
      <dgm:t>
        <a:bodyPr/>
        <a:lstStyle/>
        <a:p>
          <a:r>
            <a:rPr lang="en-US" dirty="0" smtClean="0"/>
            <a:t>We can read two coordinates in the same plane</a:t>
          </a:r>
          <a:endParaRPr lang="en-US" dirty="0"/>
        </a:p>
      </dgm:t>
    </dgm:pt>
    <dgm:pt modelId="{C9FF6000-8F6C-A94F-8CD5-FA7F40640BD9}" type="parTrans" cxnId="{2CDBDDEC-9E38-F048-AF69-1129BC863D1E}">
      <dgm:prSet/>
      <dgm:spPr/>
      <dgm:t>
        <a:bodyPr/>
        <a:lstStyle/>
        <a:p>
          <a:endParaRPr lang="en-US"/>
        </a:p>
      </dgm:t>
    </dgm:pt>
    <dgm:pt modelId="{C7F8EBF8-631D-7A42-AFC3-EEF054F3FC2D}" type="sibTrans" cxnId="{2CDBDDEC-9E38-F048-AF69-1129BC863D1E}">
      <dgm:prSet/>
      <dgm:spPr/>
      <dgm:t>
        <a:bodyPr/>
        <a:lstStyle/>
        <a:p>
          <a:endParaRPr lang="en-US"/>
        </a:p>
      </dgm:t>
    </dgm:pt>
    <dgm:pt modelId="{D5552158-67F5-2C45-8847-339A2724FFFA}">
      <dgm:prSet phldrT="[Text]"/>
      <dgm:spPr/>
      <dgm:t>
        <a:bodyPr/>
        <a:lstStyle/>
        <a:p>
          <a:r>
            <a:rPr lang="en-US" dirty="0" smtClean="0"/>
            <a:t>Charge dispersion along resistive strips</a:t>
          </a:r>
          <a:endParaRPr lang="en-US" dirty="0"/>
        </a:p>
      </dgm:t>
    </dgm:pt>
    <dgm:pt modelId="{9920235C-DFA5-2A4F-BC99-262C4B7940E8}" type="parTrans" cxnId="{509EE806-28F5-D547-AAC2-551F54365137}">
      <dgm:prSet/>
      <dgm:spPr/>
      <dgm:t>
        <a:bodyPr/>
        <a:lstStyle/>
        <a:p>
          <a:endParaRPr lang="en-US"/>
        </a:p>
      </dgm:t>
    </dgm:pt>
    <dgm:pt modelId="{6F99E78A-6C38-1246-BFC1-99DA601B6C8E}" type="sibTrans" cxnId="{509EE806-28F5-D547-AAC2-551F54365137}">
      <dgm:prSet/>
      <dgm:spPr/>
      <dgm:t>
        <a:bodyPr/>
        <a:lstStyle/>
        <a:p>
          <a:endParaRPr lang="en-US"/>
        </a:p>
      </dgm:t>
    </dgm:pt>
    <dgm:pt modelId="{0EE44E2B-8A96-464C-8C1F-F0CF4D93FB3F}">
      <dgm:prSet phldrT="[Text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dirty="0" smtClean="0"/>
            <a:t>Other activities</a:t>
          </a:r>
          <a:endParaRPr lang="en-US" dirty="0"/>
        </a:p>
      </dgm:t>
    </dgm:pt>
    <dgm:pt modelId="{7D57589B-75FF-374D-A547-54D03C224259}" type="parTrans" cxnId="{70FAFCD3-6A0A-AB49-A2D3-ECF6D95ADD81}">
      <dgm:prSet/>
      <dgm:spPr/>
      <dgm:t>
        <a:bodyPr/>
        <a:lstStyle/>
        <a:p>
          <a:endParaRPr lang="en-US"/>
        </a:p>
      </dgm:t>
    </dgm:pt>
    <dgm:pt modelId="{60C7DADE-EE07-5347-B211-8FB0431C2B39}" type="sibTrans" cxnId="{70FAFCD3-6A0A-AB49-A2D3-ECF6D95ADD81}">
      <dgm:prSet/>
      <dgm:spPr/>
      <dgm:t>
        <a:bodyPr/>
        <a:lstStyle/>
        <a:p>
          <a:endParaRPr lang="en-US"/>
        </a:p>
      </dgm:t>
    </dgm:pt>
    <dgm:pt modelId="{C48B08D8-BE9F-6541-AD67-2F410215E2EE}">
      <dgm:prSet phldrT="[Text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dirty="0" smtClean="0"/>
            <a:t>Software DAQ and Analysis</a:t>
          </a:r>
          <a:endParaRPr lang="en-US" dirty="0"/>
        </a:p>
      </dgm:t>
    </dgm:pt>
    <dgm:pt modelId="{321BEC86-8064-2840-B504-5DDA7F91C9D0}" type="parTrans" cxnId="{8488A9F5-C27C-5440-B603-C15D1C400F32}">
      <dgm:prSet/>
      <dgm:spPr/>
      <dgm:t>
        <a:bodyPr/>
        <a:lstStyle/>
        <a:p>
          <a:endParaRPr lang="en-US"/>
        </a:p>
      </dgm:t>
    </dgm:pt>
    <dgm:pt modelId="{52DBFEE6-1A24-BD40-B10D-B2BDBABE08D5}" type="sibTrans" cxnId="{8488A9F5-C27C-5440-B603-C15D1C400F32}">
      <dgm:prSet/>
      <dgm:spPr/>
      <dgm:t>
        <a:bodyPr/>
        <a:lstStyle/>
        <a:p>
          <a:endParaRPr lang="en-US"/>
        </a:p>
      </dgm:t>
    </dgm:pt>
    <dgm:pt modelId="{EECAA89F-7ED8-D843-AF5A-548F44565C8B}">
      <dgm:prSet/>
      <dgm:spPr/>
      <dgm:t>
        <a:bodyPr/>
        <a:lstStyle/>
        <a:p>
          <a:r>
            <a:rPr lang="en-US" dirty="0" smtClean="0"/>
            <a:t>R14-R15</a:t>
          </a:r>
          <a:endParaRPr lang="en-US" dirty="0"/>
        </a:p>
      </dgm:t>
    </dgm:pt>
    <dgm:pt modelId="{04C87119-7FDD-0C49-A9A2-0C21EAE1DD2F}" type="parTrans" cxnId="{585FF9B7-58C1-7D42-907B-DF5B6A704E20}">
      <dgm:prSet/>
      <dgm:spPr/>
      <dgm:t>
        <a:bodyPr/>
        <a:lstStyle/>
        <a:p>
          <a:endParaRPr lang="en-US"/>
        </a:p>
      </dgm:t>
    </dgm:pt>
    <dgm:pt modelId="{1AE65A39-CE16-FE4A-9241-3A8D12CA33AF}" type="sibTrans" cxnId="{585FF9B7-58C1-7D42-907B-DF5B6A704E20}">
      <dgm:prSet/>
      <dgm:spPr/>
      <dgm:t>
        <a:bodyPr/>
        <a:lstStyle/>
        <a:p>
          <a:endParaRPr lang="en-US"/>
        </a:p>
      </dgm:t>
    </dgm:pt>
    <dgm:pt modelId="{080FCC7B-71C7-824E-90CC-E3F8038035FE}">
      <dgm:prSet/>
      <dgm:spPr/>
      <dgm:t>
        <a:bodyPr/>
        <a:lstStyle/>
        <a:p>
          <a:r>
            <a:rPr lang="en-US" dirty="0" smtClean="0"/>
            <a:t>Wide resistive strips allow charge dispersion</a:t>
          </a:r>
          <a:endParaRPr lang="en-US" dirty="0"/>
        </a:p>
      </dgm:t>
    </dgm:pt>
    <dgm:pt modelId="{D3F4CFFF-FAB5-CE4C-8B94-05C3A0AB6151}" type="parTrans" cxnId="{B84FF209-2311-4346-A26A-A5D93FA01D41}">
      <dgm:prSet/>
      <dgm:spPr/>
      <dgm:t>
        <a:bodyPr/>
        <a:lstStyle/>
        <a:p>
          <a:endParaRPr lang="en-US"/>
        </a:p>
      </dgm:t>
    </dgm:pt>
    <dgm:pt modelId="{F42790C7-490E-E547-A04C-81BF6208975A}" type="sibTrans" cxnId="{B84FF209-2311-4346-A26A-A5D93FA01D41}">
      <dgm:prSet/>
      <dgm:spPr/>
      <dgm:t>
        <a:bodyPr/>
        <a:lstStyle/>
        <a:p>
          <a:endParaRPr lang="en-US"/>
        </a:p>
      </dgm:t>
    </dgm:pt>
    <dgm:pt modelId="{B3F2A453-4433-FC4B-BA68-E02B5B0D8436}">
      <dgm:prSet/>
      <dgm:spPr/>
      <dgm:t>
        <a:bodyPr/>
        <a:lstStyle/>
        <a:p>
          <a:r>
            <a:rPr lang="en-US" dirty="0" smtClean="0"/>
            <a:t>Mesh pillars spacing of 1cm too big</a:t>
          </a:r>
          <a:endParaRPr lang="en-US" dirty="0"/>
        </a:p>
      </dgm:t>
    </dgm:pt>
    <dgm:pt modelId="{004772D8-1D0C-CC41-A39C-E10D5647E947}" type="parTrans" cxnId="{CE22248B-A813-CA4E-A6B8-552CFB75FD3B}">
      <dgm:prSet/>
      <dgm:spPr/>
      <dgm:t>
        <a:bodyPr/>
        <a:lstStyle/>
        <a:p>
          <a:endParaRPr lang="en-US"/>
        </a:p>
      </dgm:t>
    </dgm:pt>
    <dgm:pt modelId="{AA2769E1-A8C0-9040-9BCD-BA3C00EA4055}" type="sibTrans" cxnId="{CE22248B-A813-CA4E-A6B8-552CFB75FD3B}">
      <dgm:prSet/>
      <dgm:spPr/>
      <dgm:t>
        <a:bodyPr/>
        <a:lstStyle/>
        <a:p>
          <a:endParaRPr lang="en-US"/>
        </a:p>
      </dgm:t>
    </dgm:pt>
    <dgm:pt modelId="{31E7B5F9-171A-E24E-AAB3-B9384EC55343}">
      <dgm:prSet phldrT="[Text]"/>
      <dgm:spPr/>
      <dgm:t>
        <a:bodyPr/>
        <a:lstStyle/>
        <a:p>
          <a:r>
            <a:rPr lang="en-US" dirty="0" smtClean="0"/>
            <a:t>Resistive prototype is being made</a:t>
          </a:r>
          <a:endParaRPr lang="en-US" dirty="0"/>
        </a:p>
      </dgm:t>
    </dgm:pt>
    <dgm:pt modelId="{40B9D8A4-9DA9-8D46-87BC-28E0A848BEA2}" type="parTrans" cxnId="{2D7BF902-2B47-7B48-A194-359B0CC6AEA0}">
      <dgm:prSet/>
      <dgm:spPr/>
      <dgm:t>
        <a:bodyPr/>
        <a:lstStyle/>
        <a:p>
          <a:endParaRPr lang="en-US"/>
        </a:p>
      </dgm:t>
    </dgm:pt>
    <dgm:pt modelId="{77ABC05E-ED25-A74F-B484-E94AED18FDB7}" type="sibTrans" cxnId="{2D7BF902-2B47-7B48-A194-359B0CC6AEA0}">
      <dgm:prSet/>
      <dgm:spPr/>
      <dgm:t>
        <a:bodyPr/>
        <a:lstStyle/>
        <a:p>
          <a:endParaRPr lang="en-US"/>
        </a:p>
      </dgm:t>
    </dgm:pt>
    <dgm:pt modelId="{5D5A265D-7DB8-1C4F-827C-4A4E693F61D1}" type="pres">
      <dgm:prSet presAssocID="{F8B8AAE4-82A4-674B-A6A5-C6D6ED18492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076A44-2455-3B48-A71F-0314A2D98775}" type="pres">
      <dgm:prSet presAssocID="{C7F69F3B-7BC3-6D44-B261-C3CCB7AFE26E}" presName="comp" presStyleCnt="0"/>
      <dgm:spPr/>
      <dgm:t>
        <a:bodyPr/>
        <a:lstStyle/>
        <a:p>
          <a:endParaRPr lang="en-US"/>
        </a:p>
      </dgm:t>
    </dgm:pt>
    <dgm:pt modelId="{447870F4-1EA3-E640-A55B-75E4BDE1CB85}" type="pres">
      <dgm:prSet presAssocID="{C7F69F3B-7BC3-6D44-B261-C3CCB7AFE26E}" presName="box" presStyleLbl="node1" presStyleIdx="0" presStyleCnt="5" custLinFactNeighborX="475" custLinFactNeighborY="-30694"/>
      <dgm:spPr/>
      <dgm:t>
        <a:bodyPr/>
        <a:lstStyle/>
        <a:p>
          <a:endParaRPr lang="en-US"/>
        </a:p>
      </dgm:t>
    </dgm:pt>
    <dgm:pt modelId="{1D78F11B-0537-5B47-876B-3E40A7F4DFF6}" type="pres">
      <dgm:prSet presAssocID="{C7F69F3B-7BC3-6D44-B261-C3CCB7AFE26E}" presName="img" presStyleLbl="f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A8F3B81-000A-D94B-A1A8-19FBD488C483}" type="pres">
      <dgm:prSet presAssocID="{C7F69F3B-7BC3-6D44-B261-C3CCB7AFE26E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1EF7E7-5582-F740-8135-0514BAD46D57}" type="pres">
      <dgm:prSet presAssocID="{FFA11C01-47CE-DC4D-9896-598DFE4EEFB0}" presName="spacer" presStyleCnt="0"/>
      <dgm:spPr/>
      <dgm:t>
        <a:bodyPr/>
        <a:lstStyle/>
        <a:p>
          <a:endParaRPr lang="en-US"/>
        </a:p>
      </dgm:t>
    </dgm:pt>
    <dgm:pt modelId="{339C5CB2-61B8-D240-8DD2-24E93C12438D}" type="pres">
      <dgm:prSet presAssocID="{DC9309BE-2389-AA4A-9251-56970EFAA753}" presName="comp" presStyleCnt="0"/>
      <dgm:spPr/>
      <dgm:t>
        <a:bodyPr/>
        <a:lstStyle/>
        <a:p>
          <a:endParaRPr lang="en-US"/>
        </a:p>
      </dgm:t>
    </dgm:pt>
    <dgm:pt modelId="{5103E5EA-71EB-B741-8064-9AB3F7E34F35}" type="pres">
      <dgm:prSet presAssocID="{DC9309BE-2389-AA4A-9251-56970EFAA753}" presName="box" presStyleLbl="node1" presStyleIdx="1" presStyleCnt="5"/>
      <dgm:spPr/>
      <dgm:t>
        <a:bodyPr/>
        <a:lstStyle/>
        <a:p>
          <a:endParaRPr lang="en-US"/>
        </a:p>
      </dgm:t>
    </dgm:pt>
    <dgm:pt modelId="{BE571DE7-6E45-5042-AD69-7EC85CECE51A}" type="pres">
      <dgm:prSet presAssocID="{DC9309BE-2389-AA4A-9251-56970EFAA753}" presName="img" presStyleLbl="f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4507B61-5143-2C4B-B41E-8D93ED8AC64F}" type="pres">
      <dgm:prSet presAssocID="{DC9309BE-2389-AA4A-9251-56970EFAA753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0076D6-82DB-3E43-9CFA-9BA931C42063}" type="pres">
      <dgm:prSet presAssocID="{6941A27A-FA6B-414C-B6C3-BD333236B3D4}" presName="spacer" presStyleCnt="0"/>
      <dgm:spPr/>
      <dgm:t>
        <a:bodyPr/>
        <a:lstStyle/>
        <a:p>
          <a:endParaRPr lang="en-US"/>
        </a:p>
      </dgm:t>
    </dgm:pt>
    <dgm:pt modelId="{48A4D530-28C6-E04E-BE4A-D3838219B0E4}" type="pres">
      <dgm:prSet presAssocID="{EECAA89F-7ED8-D843-AF5A-548F44565C8B}" presName="comp" presStyleCnt="0"/>
      <dgm:spPr/>
      <dgm:t>
        <a:bodyPr/>
        <a:lstStyle/>
        <a:p>
          <a:endParaRPr lang="en-US"/>
        </a:p>
      </dgm:t>
    </dgm:pt>
    <dgm:pt modelId="{FD779CB2-EC29-8641-8114-6433CF91A567}" type="pres">
      <dgm:prSet presAssocID="{EECAA89F-7ED8-D843-AF5A-548F44565C8B}" presName="box" presStyleLbl="node1" presStyleIdx="2" presStyleCnt="5"/>
      <dgm:spPr/>
      <dgm:t>
        <a:bodyPr/>
        <a:lstStyle/>
        <a:p>
          <a:endParaRPr lang="en-US"/>
        </a:p>
      </dgm:t>
    </dgm:pt>
    <dgm:pt modelId="{B7607035-DD21-9B48-86EB-CBE7DB797F0A}" type="pres">
      <dgm:prSet presAssocID="{EECAA89F-7ED8-D843-AF5A-548F44565C8B}" presName="img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5BE44FE-57F8-3C44-B666-D56F8EE2E2E3}" type="pres">
      <dgm:prSet presAssocID="{EECAA89F-7ED8-D843-AF5A-548F44565C8B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CD2669-585D-7541-9834-4306EF10CD29}" type="pres">
      <dgm:prSet presAssocID="{1AE65A39-CE16-FE4A-9241-3A8D12CA33AF}" presName="spacer" presStyleCnt="0"/>
      <dgm:spPr/>
      <dgm:t>
        <a:bodyPr/>
        <a:lstStyle/>
        <a:p>
          <a:endParaRPr lang="en-US"/>
        </a:p>
      </dgm:t>
    </dgm:pt>
    <dgm:pt modelId="{A41509E5-3166-9048-AB3B-1E2ECBAFEC66}" type="pres">
      <dgm:prSet presAssocID="{2EE0FCC6-BA6C-104E-BFC9-DA6517FFF8FC}" presName="comp" presStyleCnt="0"/>
      <dgm:spPr/>
      <dgm:t>
        <a:bodyPr/>
        <a:lstStyle/>
        <a:p>
          <a:endParaRPr lang="en-US"/>
        </a:p>
      </dgm:t>
    </dgm:pt>
    <dgm:pt modelId="{8B4BCC43-79F4-F24E-B187-CE11D93D4AD7}" type="pres">
      <dgm:prSet presAssocID="{2EE0FCC6-BA6C-104E-BFC9-DA6517FFF8FC}" presName="box" presStyleLbl="node1" presStyleIdx="3" presStyleCnt="5"/>
      <dgm:spPr/>
      <dgm:t>
        <a:bodyPr/>
        <a:lstStyle/>
        <a:p>
          <a:endParaRPr lang="en-US"/>
        </a:p>
      </dgm:t>
    </dgm:pt>
    <dgm:pt modelId="{812D7FA5-9BC8-354F-8012-0D079F18C32F}" type="pres">
      <dgm:prSet presAssocID="{2EE0FCC6-BA6C-104E-BFC9-DA6517FFF8FC}" presName="img" presStyleLbl="f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29B0B086-AE2A-E744-B3C8-00B14AA06ED2}" type="pres">
      <dgm:prSet presAssocID="{2EE0FCC6-BA6C-104E-BFC9-DA6517FFF8FC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CA17F0-7AE9-0F47-83A7-7684BA06C5A6}" type="pres">
      <dgm:prSet presAssocID="{108C1811-2475-CB42-8CFC-6EB9D56422B9}" presName="spacer" presStyleCnt="0"/>
      <dgm:spPr/>
      <dgm:t>
        <a:bodyPr/>
        <a:lstStyle/>
        <a:p>
          <a:endParaRPr lang="en-US"/>
        </a:p>
      </dgm:t>
    </dgm:pt>
    <dgm:pt modelId="{FE3A2E7F-BBA8-7D45-AD40-B3D32794B78B}" type="pres">
      <dgm:prSet presAssocID="{0EE44E2B-8A96-464C-8C1F-F0CF4D93FB3F}" presName="comp" presStyleCnt="0"/>
      <dgm:spPr/>
      <dgm:t>
        <a:bodyPr/>
        <a:lstStyle/>
        <a:p>
          <a:endParaRPr lang="en-US"/>
        </a:p>
      </dgm:t>
    </dgm:pt>
    <dgm:pt modelId="{1727D72F-A7C5-5649-A38E-74B53F619C6E}" type="pres">
      <dgm:prSet presAssocID="{0EE44E2B-8A96-464C-8C1F-F0CF4D93FB3F}" presName="box" presStyleLbl="node1" presStyleIdx="4" presStyleCnt="5"/>
      <dgm:spPr/>
      <dgm:t>
        <a:bodyPr/>
        <a:lstStyle/>
        <a:p>
          <a:endParaRPr lang="en-US"/>
        </a:p>
      </dgm:t>
    </dgm:pt>
    <dgm:pt modelId="{6210B7A5-D0E7-C54E-B2AD-7E60CFBC13F5}" type="pres">
      <dgm:prSet presAssocID="{0EE44E2B-8A96-464C-8C1F-F0CF4D93FB3F}" presName="img" presStyleLbl="fgImgPlace1" presStyleIdx="4" presStyleCnt="5"/>
      <dgm:spPr/>
      <dgm:t>
        <a:bodyPr/>
        <a:lstStyle/>
        <a:p>
          <a:endParaRPr lang="en-US"/>
        </a:p>
      </dgm:t>
    </dgm:pt>
    <dgm:pt modelId="{ABE029EC-5D65-7C42-A80D-C81A5E4FDA73}" type="pres">
      <dgm:prSet presAssocID="{0EE44E2B-8A96-464C-8C1F-F0CF4D93FB3F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D7BF902-2B47-7B48-A194-359B0CC6AEA0}" srcId="{DC9309BE-2389-AA4A-9251-56970EFAA753}" destId="{31E7B5F9-171A-E24E-AAB3-B9384EC55343}" srcOrd="1" destOrd="0" parTransId="{40B9D8A4-9DA9-8D46-87BC-28E0A848BEA2}" sibTransId="{77ABC05E-ED25-A74F-B484-E94AED18FDB7}"/>
    <dgm:cxn modelId="{8F23151E-6F74-9A43-8D80-95AB3B807D2E}" type="presOf" srcId="{C48B08D8-BE9F-6541-AD67-2F410215E2EE}" destId="{1727D72F-A7C5-5649-A38E-74B53F619C6E}" srcOrd="0" destOrd="1" presId="urn:microsoft.com/office/officeart/2005/8/layout/vList4"/>
    <dgm:cxn modelId="{E801E1C2-2AC8-6844-A851-51B234AFD24F}" type="presOf" srcId="{D5552158-67F5-2C45-8847-339A2724FFFA}" destId="{29B0B086-AE2A-E744-B3C8-00B14AA06ED2}" srcOrd="1" destOrd="2" presId="urn:microsoft.com/office/officeart/2005/8/layout/vList4"/>
    <dgm:cxn modelId="{E30B3DB7-B373-714C-BA3B-AC03939813F7}" type="presOf" srcId="{0EE44E2B-8A96-464C-8C1F-F0CF4D93FB3F}" destId="{1727D72F-A7C5-5649-A38E-74B53F619C6E}" srcOrd="0" destOrd="0" presId="urn:microsoft.com/office/officeart/2005/8/layout/vList4"/>
    <dgm:cxn modelId="{4026D579-3347-474D-82B3-76ACE09F511C}" type="presOf" srcId="{C7F69F3B-7BC3-6D44-B261-C3CCB7AFE26E}" destId="{447870F4-1EA3-E640-A55B-75E4BDE1CB85}" srcOrd="0" destOrd="0" presId="urn:microsoft.com/office/officeart/2005/8/layout/vList4"/>
    <dgm:cxn modelId="{2CDBDDEC-9E38-F048-AF69-1129BC863D1E}" srcId="{2EE0FCC6-BA6C-104E-BFC9-DA6517FFF8FC}" destId="{5E785545-B292-4440-8456-F1798EC053BE}" srcOrd="0" destOrd="0" parTransId="{C9FF6000-8F6C-A94F-8CD5-FA7F40640BD9}" sibTransId="{C7F8EBF8-631D-7A42-AFC3-EEF054F3FC2D}"/>
    <dgm:cxn modelId="{22CF5ECD-8397-734D-82C4-9FA4464615B0}" srcId="{C7F69F3B-7BC3-6D44-B261-C3CCB7AFE26E}" destId="{07DF600F-3B8F-6A43-819B-569E5C533F17}" srcOrd="1" destOrd="0" parTransId="{49D8D1F9-E6C6-334A-8019-3BB38FB777DE}" sibTransId="{C9B4279E-79A6-C949-B9EB-B21F4ED32F2E}"/>
    <dgm:cxn modelId="{979C28BC-4709-3443-839C-A50D37B4AF91}" srcId="{F8B8AAE4-82A4-674B-A6A5-C6D6ED18492C}" destId="{DC9309BE-2389-AA4A-9251-56970EFAA753}" srcOrd="1" destOrd="0" parTransId="{A10EBC38-DAB4-7A46-A4AD-7EB23E5F183A}" sibTransId="{6941A27A-FA6B-414C-B6C3-BD333236B3D4}"/>
    <dgm:cxn modelId="{AB6B7119-C0B4-C74F-AD09-FD25D09E6B2F}" type="presOf" srcId="{DC9309BE-2389-AA4A-9251-56970EFAA753}" destId="{D4507B61-5143-2C4B-B41E-8D93ED8AC64F}" srcOrd="1" destOrd="0" presId="urn:microsoft.com/office/officeart/2005/8/layout/vList4"/>
    <dgm:cxn modelId="{D2AB8689-E7F3-5D43-AB48-843ABA40EFA1}" type="presOf" srcId="{D5552158-67F5-2C45-8847-339A2724FFFA}" destId="{8B4BCC43-79F4-F24E-B187-CE11D93D4AD7}" srcOrd="0" destOrd="2" presId="urn:microsoft.com/office/officeart/2005/8/layout/vList4"/>
    <dgm:cxn modelId="{90B6B751-497D-984D-B708-6F03765FE80E}" type="presOf" srcId="{EECAA89F-7ED8-D843-AF5A-548F44565C8B}" destId="{FD779CB2-EC29-8641-8114-6433CF91A567}" srcOrd="0" destOrd="0" presId="urn:microsoft.com/office/officeart/2005/8/layout/vList4"/>
    <dgm:cxn modelId="{608CA53F-9761-1945-A312-423EE021B1B3}" type="presOf" srcId="{B05B53C0-AC28-2C43-8093-48BDC0DCBE71}" destId="{D4507B61-5143-2C4B-B41E-8D93ED8AC64F}" srcOrd="1" destOrd="1" presId="urn:microsoft.com/office/officeart/2005/8/layout/vList4"/>
    <dgm:cxn modelId="{6907AD13-A5A2-3649-8398-051AA0BB067A}" srcId="{F8B8AAE4-82A4-674B-A6A5-C6D6ED18492C}" destId="{2EE0FCC6-BA6C-104E-BFC9-DA6517FFF8FC}" srcOrd="3" destOrd="0" parTransId="{FF91C9D8-8C45-C14D-8E04-0487A093127B}" sibTransId="{108C1811-2475-CB42-8CFC-6EB9D56422B9}"/>
    <dgm:cxn modelId="{34063DBC-DA02-A44F-A907-477CD431BCB3}" type="presOf" srcId="{31E7B5F9-171A-E24E-AAB3-B9384EC55343}" destId="{D4507B61-5143-2C4B-B41E-8D93ED8AC64F}" srcOrd="1" destOrd="2" presId="urn:microsoft.com/office/officeart/2005/8/layout/vList4"/>
    <dgm:cxn modelId="{A9DBAFBD-5B5A-274C-972E-410894A0FFE7}" type="presOf" srcId="{2EE0FCC6-BA6C-104E-BFC9-DA6517FFF8FC}" destId="{8B4BCC43-79F4-F24E-B187-CE11D93D4AD7}" srcOrd="0" destOrd="0" presId="urn:microsoft.com/office/officeart/2005/8/layout/vList4"/>
    <dgm:cxn modelId="{CE22248B-A813-CA4E-A6B8-552CFB75FD3B}" srcId="{EECAA89F-7ED8-D843-AF5A-548F44565C8B}" destId="{B3F2A453-4433-FC4B-BA68-E02B5B0D8436}" srcOrd="1" destOrd="0" parTransId="{004772D8-1D0C-CC41-A39C-E10D5647E947}" sibTransId="{AA2769E1-A8C0-9040-9BCD-BA3C00EA4055}"/>
    <dgm:cxn modelId="{17008F02-71F8-0A4D-8B7C-255E63CFACD7}" type="presOf" srcId="{B3F2A453-4433-FC4B-BA68-E02B5B0D8436}" destId="{FD779CB2-EC29-8641-8114-6433CF91A567}" srcOrd="0" destOrd="2" presId="urn:microsoft.com/office/officeart/2005/8/layout/vList4"/>
    <dgm:cxn modelId="{035C892A-D921-8940-AC0F-CC1C7B51F048}" type="presOf" srcId="{5E785545-B292-4440-8456-F1798EC053BE}" destId="{8B4BCC43-79F4-F24E-B187-CE11D93D4AD7}" srcOrd="0" destOrd="1" presId="urn:microsoft.com/office/officeart/2005/8/layout/vList4"/>
    <dgm:cxn modelId="{0A91FEC2-5466-7C4E-822C-B2CCBE7B93EA}" type="presOf" srcId="{B05B53C0-AC28-2C43-8093-48BDC0DCBE71}" destId="{5103E5EA-71EB-B741-8064-9AB3F7E34F35}" srcOrd="0" destOrd="1" presId="urn:microsoft.com/office/officeart/2005/8/layout/vList4"/>
    <dgm:cxn modelId="{C00AD34C-E187-9E45-8A75-91FE5F216886}" type="presOf" srcId="{31E7B5F9-171A-E24E-AAB3-B9384EC55343}" destId="{5103E5EA-71EB-B741-8064-9AB3F7E34F35}" srcOrd="0" destOrd="2" presId="urn:microsoft.com/office/officeart/2005/8/layout/vList4"/>
    <dgm:cxn modelId="{159606FF-DF56-D04F-A187-95E7F44922FD}" type="presOf" srcId="{080FCC7B-71C7-824E-90CC-E3F8038035FE}" destId="{FD779CB2-EC29-8641-8114-6433CF91A567}" srcOrd="0" destOrd="1" presId="urn:microsoft.com/office/officeart/2005/8/layout/vList4"/>
    <dgm:cxn modelId="{562B9165-3E0C-FE49-A9FA-C0B259951482}" type="presOf" srcId="{C48B08D8-BE9F-6541-AD67-2F410215E2EE}" destId="{ABE029EC-5D65-7C42-A80D-C81A5E4FDA73}" srcOrd="1" destOrd="1" presId="urn:microsoft.com/office/officeart/2005/8/layout/vList4"/>
    <dgm:cxn modelId="{F58044CC-E667-0F45-9B42-8C1FA417847A}" type="presOf" srcId="{F37825CB-0383-0A48-92BE-C51F1C493528}" destId="{EA8F3B81-000A-D94B-A1A8-19FBD488C483}" srcOrd="1" destOrd="1" presId="urn:microsoft.com/office/officeart/2005/8/layout/vList4"/>
    <dgm:cxn modelId="{4BAC4E52-8250-CF48-9520-C9971F31BBB6}" type="presOf" srcId="{0EE44E2B-8A96-464C-8C1F-F0CF4D93FB3F}" destId="{ABE029EC-5D65-7C42-A80D-C81A5E4FDA73}" srcOrd="1" destOrd="0" presId="urn:microsoft.com/office/officeart/2005/8/layout/vList4"/>
    <dgm:cxn modelId="{82492E49-CE54-7F4B-9483-66B169C840C9}" type="presOf" srcId="{B3F2A453-4433-FC4B-BA68-E02B5B0D8436}" destId="{05BE44FE-57F8-3C44-B666-D56F8EE2E2E3}" srcOrd="1" destOrd="2" presId="urn:microsoft.com/office/officeart/2005/8/layout/vList4"/>
    <dgm:cxn modelId="{A20EA6BC-9C81-3242-927A-B0B27F40425C}" type="presOf" srcId="{F8B8AAE4-82A4-674B-A6A5-C6D6ED18492C}" destId="{5D5A265D-7DB8-1C4F-827C-4A4E693F61D1}" srcOrd="0" destOrd="0" presId="urn:microsoft.com/office/officeart/2005/8/layout/vList4"/>
    <dgm:cxn modelId="{488DD855-3AE2-5D4F-8C36-26D5A2989B5B}" srcId="{F8B8AAE4-82A4-674B-A6A5-C6D6ED18492C}" destId="{C7F69F3B-7BC3-6D44-B261-C3CCB7AFE26E}" srcOrd="0" destOrd="0" parTransId="{036DCE14-FD69-044D-8EB2-4B8F02D10800}" sibTransId="{FFA11C01-47CE-DC4D-9896-598DFE4EEFB0}"/>
    <dgm:cxn modelId="{C991CC7A-C75A-184A-8A0E-05ECBAE76B94}" type="presOf" srcId="{5E785545-B292-4440-8456-F1798EC053BE}" destId="{29B0B086-AE2A-E744-B3C8-00B14AA06ED2}" srcOrd="1" destOrd="1" presId="urn:microsoft.com/office/officeart/2005/8/layout/vList4"/>
    <dgm:cxn modelId="{8DEC5D8E-8FB0-7547-9CF4-DB1790D1F8D2}" type="presOf" srcId="{080FCC7B-71C7-824E-90CC-E3F8038035FE}" destId="{05BE44FE-57F8-3C44-B666-D56F8EE2E2E3}" srcOrd="1" destOrd="1" presId="urn:microsoft.com/office/officeart/2005/8/layout/vList4"/>
    <dgm:cxn modelId="{0AEAF422-D61B-DE48-91A4-EF07E0802640}" type="presOf" srcId="{C7F69F3B-7BC3-6D44-B261-C3CCB7AFE26E}" destId="{EA8F3B81-000A-D94B-A1A8-19FBD488C483}" srcOrd="1" destOrd="0" presId="urn:microsoft.com/office/officeart/2005/8/layout/vList4"/>
    <dgm:cxn modelId="{67F17D7A-C1E6-D147-A246-2099C3B4C43E}" srcId="{C7F69F3B-7BC3-6D44-B261-C3CCB7AFE26E}" destId="{F37825CB-0383-0A48-92BE-C51F1C493528}" srcOrd="0" destOrd="0" parTransId="{2F836038-D6FD-3F44-9505-E9EAD2E6A3B7}" sibTransId="{A6AE6571-977F-984C-A72C-CA12669EF4D9}"/>
    <dgm:cxn modelId="{02BAA343-4123-9643-9986-855B93043398}" type="presOf" srcId="{07DF600F-3B8F-6A43-819B-569E5C533F17}" destId="{447870F4-1EA3-E640-A55B-75E4BDE1CB85}" srcOrd="0" destOrd="2" presId="urn:microsoft.com/office/officeart/2005/8/layout/vList4"/>
    <dgm:cxn modelId="{B02C61C3-E6D4-6443-8209-47B183C0CDD3}" type="presOf" srcId="{F37825CB-0383-0A48-92BE-C51F1C493528}" destId="{447870F4-1EA3-E640-A55B-75E4BDE1CB85}" srcOrd="0" destOrd="1" presId="urn:microsoft.com/office/officeart/2005/8/layout/vList4"/>
    <dgm:cxn modelId="{509EE806-28F5-D547-AAC2-551F54365137}" srcId="{2EE0FCC6-BA6C-104E-BFC9-DA6517FFF8FC}" destId="{D5552158-67F5-2C45-8847-339A2724FFFA}" srcOrd="1" destOrd="0" parTransId="{9920235C-DFA5-2A4F-BC99-262C4B7940E8}" sibTransId="{6F99E78A-6C38-1246-BFC1-99DA601B6C8E}"/>
    <dgm:cxn modelId="{B84FF209-2311-4346-A26A-A5D93FA01D41}" srcId="{EECAA89F-7ED8-D843-AF5A-548F44565C8B}" destId="{080FCC7B-71C7-824E-90CC-E3F8038035FE}" srcOrd="0" destOrd="0" parTransId="{D3F4CFFF-FAB5-CE4C-8B94-05C3A0AB6151}" sibTransId="{F42790C7-490E-E547-A04C-81BF6208975A}"/>
    <dgm:cxn modelId="{A2127EE3-F471-4E42-A43C-D28574A82FEC}" type="presOf" srcId="{DC9309BE-2389-AA4A-9251-56970EFAA753}" destId="{5103E5EA-71EB-B741-8064-9AB3F7E34F35}" srcOrd="0" destOrd="0" presId="urn:microsoft.com/office/officeart/2005/8/layout/vList4"/>
    <dgm:cxn modelId="{585FF9B7-58C1-7D42-907B-DF5B6A704E20}" srcId="{F8B8AAE4-82A4-674B-A6A5-C6D6ED18492C}" destId="{EECAA89F-7ED8-D843-AF5A-548F44565C8B}" srcOrd="2" destOrd="0" parTransId="{04C87119-7FDD-0C49-A9A2-0C21EAE1DD2F}" sibTransId="{1AE65A39-CE16-FE4A-9241-3A8D12CA33AF}"/>
    <dgm:cxn modelId="{03210115-557B-DA45-BA2D-628ACE442CBB}" srcId="{DC9309BE-2389-AA4A-9251-56970EFAA753}" destId="{B05B53C0-AC28-2C43-8093-48BDC0DCBE71}" srcOrd="0" destOrd="0" parTransId="{4AD58B02-4547-DC45-A523-944B38676866}" sibTransId="{E3BA9AD1-8380-4C4B-B696-BDF8D831EEF7}"/>
    <dgm:cxn modelId="{873C843E-CA5D-D146-9BB2-CCE56240ED2F}" type="presOf" srcId="{EECAA89F-7ED8-D843-AF5A-548F44565C8B}" destId="{05BE44FE-57F8-3C44-B666-D56F8EE2E2E3}" srcOrd="1" destOrd="0" presId="urn:microsoft.com/office/officeart/2005/8/layout/vList4"/>
    <dgm:cxn modelId="{8488A9F5-C27C-5440-B603-C15D1C400F32}" srcId="{0EE44E2B-8A96-464C-8C1F-F0CF4D93FB3F}" destId="{C48B08D8-BE9F-6541-AD67-2F410215E2EE}" srcOrd="0" destOrd="0" parTransId="{321BEC86-8064-2840-B504-5DDA7F91C9D0}" sibTransId="{52DBFEE6-1A24-BD40-B10D-B2BDBABE08D5}"/>
    <dgm:cxn modelId="{70FAFCD3-6A0A-AB49-A2D3-ECF6D95ADD81}" srcId="{F8B8AAE4-82A4-674B-A6A5-C6D6ED18492C}" destId="{0EE44E2B-8A96-464C-8C1F-F0CF4D93FB3F}" srcOrd="4" destOrd="0" parTransId="{7D57589B-75FF-374D-A547-54D03C224259}" sibTransId="{60C7DADE-EE07-5347-B211-8FB0431C2B39}"/>
    <dgm:cxn modelId="{08D9EDD5-B7AD-4D45-B5DD-E1E7AC6A72A0}" type="presOf" srcId="{2EE0FCC6-BA6C-104E-BFC9-DA6517FFF8FC}" destId="{29B0B086-AE2A-E744-B3C8-00B14AA06ED2}" srcOrd="1" destOrd="0" presId="urn:microsoft.com/office/officeart/2005/8/layout/vList4"/>
    <dgm:cxn modelId="{F125CDB0-9F96-5E4C-9DC1-073132A989B3}" type="presOf" srcId="{07DF600F-3B8F-6A43-819B-569E5C533F17}" destId="{EA8F3B81-000A-D94B-A1A8-19FBD488C483}" srcOrd="1" destOrd="2" presId="urn:microsoft.com/office/officeart/2005/8/layout/vList4"/>
    <dgm:cxn modelId="{8E44C8D8-F2E0-C149-8B34-31431A1E7957}" type="presParOf" srcId="{5D5A265D-7DB8-1C4F-827C-4A4E693F61D1}" destId="{34076A44-2455-3B48-A71F-0314A2D98775}" srcOrd="0" destOrd="0" presId="urn:microsoft.com/office/officeart/2005/8/layout/vList4"/>
    <dgm:cxn modelId="{290EA114-0264-D64D-9612-D5C987C7F79D}" type="presParOf" srcId="{34076A44-2455-3B48-A71F-0314A2D98775}" destId="{447870F4-1EA3-E640-A55B-75E4BDE1CB85}" srcOrd="0" destOrd="0" presId="urn:microsoft.com/office/officeart/2005/8/layout/vList4"/>
    <dgm:cxn modelId="{118A4D8B-B896-1742-9C3D-11F3308A24A3}" type="presParOf" srcId="{34076A44-2455-3B48-A71F-0314A2D98775}" destId="{1D78F11B-0537-5B47-876B-3E40A7F4DFF6}" srcOrd="1" destOrd="0" presId="urn:microsoft.com/office/officeart/2005/8/layout/vList4"/>
    <dgm:cxn modelId="{151F0062-A5FB-DE45-BB49-09D21D75871E}" type="presParOf" srcId="{34076A44-2455-3B48-A71F-0314A2D98775}" destId="{EA8F3B81-000A-D94B-A1A8-19FBD488C483}" srcOrd="2" destOrd="0" presId="urn:microsoft.com/office/officeart/2005/8/layout/vList4"/>
    <dgm:cxn modelId="{72094E6B-B400-734F-94D8-1D6B941DF14B}" type="presParOf" srcId="{5D5A265D-7DB8-1C4F-827C-4A4E693F61D1}" destId="{4A1EF7E7-5582-F740-8135-0514BAD46D57}" srcOrd="1" destOrd="0" presId="urn:microsoft.com/office/officeart/2005/8/layout/vList4"/>
    <dgm:cxn modelId="{8D9B33BA-BDE7-0044-AD64-27DE50F7A821}" type="presParOf" srcId="{5D5A265D-7DB8-1C4F-827C-4A4E693F61D1}" destId="{339C5CB2-61B8-D240-8DD2-24E93C12438D}" srcOrd="2" destOrd="0" presId="urn:microsoft.com/office/officeart/2005/8/layout/vList4"/>
    <dgm:cxn modelId="{1F74E99F-C7B3-5D4C-863F-23498E663662}" type="presParOf" srcId="{339C5CB2-61B8-D240-8DD2-24E93C12438D}" destId="{5103E5EA-71EB-B741-8064-9AB3F7E34F35}" srcOrd="0" destOrd="0" presId="urn:microsoft.com/office/officeart/2005/8/layout/vList4"/>
    <dgm:cxn modelId="{7A40AC2C-DFBC-C549-88E4-6D953B3B3114}" type="presParOf" srcId="{339C5CB2-61B8-D240-8DD2-24E93C12438D}" destId="{BE571DE7-6E45-5042-AD69-7EC85CECE51A}" srcOrd="1" destOrd="0" presId="urn:microsoft.com/office/officeart/2005/8/layout/vList4"/>
    <dgm:cxn modelId="{0487F2E7-C6CC-BD42-A7FA-EF1183FC7456}" type="presParOf" srcId="{339C5CB2-61B8-D240-8DD2-24E93C12438D}" destId="{D4507B61-5143-2C4B-B41E-8D93ED8AC64F}" srcOrd="2" destOrd="0" presId="urn:microsoft.com/office/officeart/2005/8/layout/vList4"/>
    <dgm:cxn modelId="{63753FE4-69B5-594D-ABE9-FBB53847FC46}" type="presParOf" srcId="{5D5A265D-7DB8-1C4F-827C-4A4E693F61D1}" destId="{ED0076D6-82DB-3E43-9CFA-9BA931C42063}" srcOrd="3" destOrd="0" presId="urn:microsoft.com/office/officeart/2005/8/layout/vList4"/>
    <dgm:cxn modelId="{341A8DA8-DD19-FC4B-8627-8AC8AEE695FB}" type="presParOf" srcId="{5D5A265D-7DB8-1C4F-827C-4A4E693F61D1}" destId="{48A4D530-28C6-E04E-BE4A-D3838219B0E4}" srcOrd="4" destOrd="0" presId="urn:microsoft.com/office/officeart/2005/8/layout/vList4"/>
    <dgm:cxn modelId="{EA4A68AB-2082-5245-8567-AF1E4947344F}" type="presParOf" srcId="{48A4D530-28C6-E04E-BE4A-D3838219B0E4}" destId="{FD779CB2-EC29-8641-8114-6433CF91A567}" srcOrd="0" destOrd="0" presId="urn:microsoft.com/office/officeart/2005/8/layout/vList4"/>
    <dgm:cxn modelId="{B20B9DC1-F9D1-8C4B-91DE-02C41EAC181F}" type="presParOf" srcId="{48A4D530-28C6-E04E-BE4A-D3838219B0E4}" destId="{B7607035-DD21-9B48-86EB-CBE7DB797F0A}" srcOrd="1" destOrd="0" presId="urn:microsoft.com/office/officeart/2005/8/layout/vList4"/>
    <dgm:cxn modelId="{4544D91B-00B4-C24D-92DC-6F72714F2B68}" type="presParOf" srcId="{48A4D530-28C6-E04E-BE4A-D3838219B0E4}" destId="{05BE44FE-57F8-3C44-B666-D56F8EE2E2E3}" srcOrd="2" destOrd="0" presId="urn:microsoft.com/office/officeart/2005/8/layout/vList4"/>
    <dgm:cxn modelId="{FA7FE014-F122-044A-A756-A42812A57FB5}" type="presParOf" srcId="{5D5A265D-7DB8-1C4F-827C-4A4E693F61D1}" destId="{DCCD2669-585D-7541-9834-4306EF10CD29}" srcOrd="5" destOrd="0" presId="urn:microsoft.com/office/officeart/2005/8/layout/vList4"/>
    <dgm:cxn modelId="{8C8CEF28-63E7-EB4A-98A5-F60E1D6D6054}" type="presParOf" srcId="{5D5A265D-7DB8-1C4F-827C-4A4E693F61D1}" destId="{A41509E5-3166-9048-AB3B-1E2ECBAFEC66}" srcOrd="6" destOrd="0" presId="urn:microsoft.com/office/officeart/2005/8/layout/vList4"/>
    <dgm:cxn modelId="{DC69BDD7-B5CA-E54A-9C23-7EEF8E7923F1}" type="presParOf" srcId="{A41509E5-3166-9048-AB3B-1E2ECBAFEC66}" destId="{8B4BCC43-79F4-F24E-B187-CE11D93D4AD7}" srcOrd="0" destOrd="0" presId="urn:microsoft.com/office/officeart/2005/8/layout/vList4"/>
    <dgm:cxn modelId="{5E6E0D55-7A8E-E849-A212-FDC808AD520A}" type="presParOf" srcId="{A41509E5-3166-9048-AB3B-1E2ECBAFEC66}" destId="{812D7FA5-9BC8-354F-8012-0D079F18C32F}" srcOrd="1" destOrd="0" presId="urn:microsoft.com/office/officeart/2005/8/layout/vList4"/>
    <dgm:cxn modelId="{4B0CA35C-DD50-6147-BB88-6C22E309CB37}" type="presParOf" srcId="{A41509E5-3166-9048-AB3B-1E2ECBAFEC66}" destId="{29B0B086-AE2A-E744-B3C8-00B14AA06ED2}" srcOrd="2" destOrd="0" presId="urn:microsoft.com/office/officeart/2005/8/layout/vList4"/>
    <dgm:cxn modelId="{84CD6B55-9927-C340-A720-D794610EAB55}" type="presParOf" srcId="{5D5A265D-7DB8-1C4F-827C-4A4E693F61D1}" destId="{D6CA17F0-7AE9-0F47-83A7-7684BA06C5A6}" srcOrd="7" destOrd="0" presId="urn:microsoft.com/office/officeart/2005/8/layout/vList4"/>
    <dgm:cxn modelId="{7A9D093E-35F0-6343-956D-CBC91FCE5F2B}" type="presParOf" srcId="{5D5A265D-7DB8-1C4F-827C-4A4E693F61D1}" destId="{FE3A2E7F-BBA8-7D45-AD40-B3D32794B78B}" srcOrd="8" destOrd="0" presId="urn:microsoft.com/office/officeart/2005/8/layout/vList4"/>
    <dgm:cxn modelId="{14B295CC-5858-414F-94F9-91C65200531B}" type="presParOf" srcId="{FE3A2E7F-BBA8-7D45-AD40-B3D32794B78B}" destId="{1727D72F-A7C5-5649-A38E-74B53F619C6E}" srcOrd="0" destOrd="0" presId="urn:microsoft.com/office/officeart/2005/8/layout/vList4"/>
    <dgm:cxn modelId="{F465257D-50BD-A241-B1FE-F9AB851DD11B}" type="presParOf" srcId="{FE3A2E7F-BBA8-7D45-AD40-B3D32794B78B}" destId="{6210B7A5-D0E7-C54E-B2AD-7E60CFBC13F5}" srcOrd="1" destOrd="0" presId="urn:microsoft.com/office/officeart/2005/8/layout/vList4"/>
    <dgm:cxn modelId="{E33165CD-A49A-5248-BFE6-94870C4CD5D6}" type="presParOf" srcId="{FE3A2E7F-BBA8-7D45-AD40-B3D32794B78B}" destId="{ABE029EC-5D65-7C42-A80D-C81A5E4FDA73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7870F4-1EA3-E640-A55B-75E4BDE1CB85}">
      <dsp:nvSpPr>
        <dsp:cNvPr id="0" name=""/>
        <dsp:cNvSpPr/>
      </dsp:nvSpPr>
      <dsp:spPr>
        <a:xfrm>
          <a:off x="0" y="0"/>
          <a:ext cx="7299922" cy="100834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Test Beam Oct/Nov 2010</a:t>
          </a:r>
          <a:endParaRPr lang="en-US" sz="3200" kern="1200" dirty="0"/>
        </a:p>
      </dsp:txBody>
      <dsp:txXfrm>
        <a:off x="1560819" y="0"/>
        <a:ext cx="5739102" cy="1008346"/>
      </dsp:txXfrm>
    </dsp:sp>
    <dsp:sp modelId="{1D78F11B-0537-5B47-876B-3E40A7F4DFF6}">
      <dsp:nvSpPr>
        <dsp:cNvPr id="0" name=""/>
        <dsp:cNvSpPr/>
      </dsp:nvSpPr>
      <dsp:spPr>
        <a:xfrm>
          <a:off x="100834" y="100834"/>
          <a:ext cx="1459984" cy="80667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103E5EA-71EB-B741-8064-9AB3F7E34F35}">
      <dsp:nvSpPr>
        <dsp:cNvPr id="0" name=""/>
        <dsp:cNvSpPr/>
      </dsp:nvSpPr>
      <dsp:spPr>
        <a:xfrm>
          <a:off x="0" y="1109181"/>
          <a:ext cx="7299922" cy="100834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Large Chamber</a:t>
          </a:r>
          <a:endParaRPr lang="en-US" sz="3200" kern="1200" dirty="0"/>
        </a:p>
      </dsp:txBody>
      <dsp:txXfrm>
        <a:off x="1560819" y="1109181"/>
        <a:ext cx="5739102" cy="1008346"/>
      </dsp:txXfrm>
    </dsp:sp>
    <dsp:sp modelId="{BE571DE7-6E45-5042-AD69-7EC85CECE51A}">
      <dsp:nvSpPr>
        <dsp:cNvPr id="0" name=""/>
        <dsp:cNvSpPr/>
      </dsp:nvSpPr>
      <dsp:spPr>
        <a:xfrm>
          <a:off x="100834" y="1210016"/>
          <a:ext cx="1459984" cy="80667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779CB2-EC29-8641-8114-6433CF91A567}">
      <dsp:nvSpPr>
        <dsp:cNvPr id="0" name=""/>
        <dsp:cNvSpPr/>
      </dsp:nvSpPr>
      <dsp:spPr>
        <a:xfrm>
          <a:off x="0" y="2218362"/>
          <a:ext cx="7299922" cy="100834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New resistive chambers R14-R15</a:t>
          </a:r>
          <a:endParaRPr lang="en-US" sz="3200" kern="1200" dirty="0"/>
        </a:p>
      </dsp:txBody>
      <dsp:txXfrm>
        <a:off x="1560819" y="2218362"/>
        <a:ext cx="5739102" cy="1008346"/>
      </dsp:txXfrm>
    </dsp:sp>
    <dsp:sp modelId="{B7607035-DD21-9B48-86EB-CBE7DB797F0A}">
      <dsp:nvSpPr>
        <dsp:cNvPr id="0" name=""/>
        <dsp:cNvSpPr/>
      </dsp:nvSpPr>
      <dsp:spPr>
        <a:xfrm>
          <a:off x="100834" y="2319197"/>
          <a:ext cx="1459984" cy="80667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B4BCC43-79F4-F24E-B187-CE11D93D4AD7}">
      <dsp:nvSpPr>
        <dsp:cNvPr id="0" name=""/>
        <dsp:cNvSpPr/>
      </dsp:nvSpPr>
      <dsp:spPr>
        <a:xfrm>
          <a:off x="0" y="3327544"/>
          <a:ext cx="7299922" cy="100834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2D readout in R16</a:t>
          </a:r>
          <a:endParaRPr lang="en-US" sz="3200" kern="1200" dirty="0"/>
        </a:p>
      </dsp:txBody>
      <dsp:txXfrm>
        <a:off x="1560819" y="3327544"/>
        <a:ext cx="5739102" cy="1008346"/>
      </dsp:txXfrm>
    </dsp:sp>
    <dsp:sp modelId="{812D7FA5-9BC8-354F-8012-0D079F18C32F}">
      <dsp:nvSpPr>
        <dsp:cNvPr id="0" name=""/>
        <dsp:cNvSpPr/>
      </dsp:nvSpPr>
      <dsp:spPr>
        <a:xfrm>
          <a:off x="100834" y="3428378"/>
          <a:ext cx="1459984" cy="80667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7870F4-1EA3-E640-A55B-75E4BDE1CB85}">
      <dsp:nvSpPr>
        <dsp:cNvPr id="0" name=""/>
        <dsp:cNvSpPr/>
      </dsp:nvSpPr>
      <dsp:spPr>
        <a:xfrm>
          <a:off x="0" y="0"/>
          <a:ext cx="7194304" cy="105063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Test beam data with SRS Electronics</a:t>
          </a:r>
          <a:endParaRPr lang="en-US" sz="21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Reliable system 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Clean data</a:t>
          </a:r>
          <a:endParaRPr lang="en-US" sz="1600" kern="1200" dirty="0"/>
        </a:p>
      </dsp:txBody>
      <dsp:txXfrm>
        <a:off x="1543924" y="0"/>
        <a:ext cx="5650379" cy="1050634"/>
      </dsp:txXfrm>
    </dsp:sp>
    <dsp:sp modelId="{1D78F11B-0537-5B47-876B-3E40A7F4DFF6}">
      <dsp:nvSpPr>
        <dsp:cNvPr id="0" name=""/>
        <dsp:cNvSpPr/>
      </dsp:nvSpPr>
      <dsp:spPr>
        <a:xfrm>
          <a:off x="105063" y="105063"/>
          <a:ext cx="1438860" cy="84050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103E5EA-71EB-B741-8064-9AB3F7E34F35}">
      <dsp:nvSpPr>
        <dsp:cNvPr id="0" name=""/>
        <dsp:cNvSpPr/>
      </dsp:nvSpPr>
      <dsp:spPr>
        <a:xfrm>
          <a:off x="0" y="1155698"/>
          <a:ext cx="7194304" cy="105063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Large Chamber</a:t>
          </a:r>
          <a:endParaRPr lang="en-US" sz="21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Non-resistive prototype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Resistive prototype is being made</a:t>
          </a:r>
          <a:endParaRPr lang="en-US" sz="1600" kern="1200" dirty="0"/>
        </a:p>
      </dsp:txBody>
      <dsp:txXfrm>
        <a:off x="1543924" y="1155698"/>
        <a:ext cx="5650379" cy="1050634"/>
      </dsp:txXfrm>
    </dsp:sp>
    <dsp:sp modelId="{BE571DE7-6E45-5042-AD69-7EC85CECE51A}">
      <dsp:nvSpPr>
        <dsp:cNvPr id="0" name=""/>
        <dsp:cNvSpPr/>
      </dsp:nvSpPr>
      <dsp:spPr>
        <a:xfrm>
          <a:off x="105063" y="1260761"/>
          <a:ext cx="1438860" cy="84050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779CB2-EC29-8641-8114-6433CF91A567}">
      <dsp:nvSpPr>
        <dsp:cNvPr id="0" name=""/>
        <dsp:cNvSpPr/>
      </dsp:nvSpPr>
      <dsp:spPr>
        <a:xfrm>
          <a:off x="0" y="2311396"/>
          <a:ext cx="7194304" cy="105063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R14-R15</a:t>
          </a:r>
          <a:endParaRPr lang="en-US" sz="21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Wide resistive strips allow charge dispersion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Mesh pillars spacing of 1cm too big</a:t>
          </a:r>
          <a:endParaRPr lang="en-US" sz="1600" kern="1200" dirty="0"/>
        </a:p>
      </dsp:txBody>
      <dsp:txXfrm>
        <a:off x="1543924" y="2311396"/>
        <a:ext cx="5650379" cy="1050634"/>
      </dsp:txXfrm>
    </dsp:sp>
    <dsp:sp modelId="{B7607035-DD21-9B48-86EB-CBE7DB797F0A}">
      <dsp:nvSpPr>
        <dsp:cNvPr id="0" name=""/>
        <dsp:cNvSpPr/>
      </dsp:nvSpPr>
      <dsp:spPr>
        <a:xfrm>
          <a:off x="105063" y="2416459"/>
          <a:ext cx="1438860" cy="84050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B4BCC43-79F4-F24E-B187-CE11D93D4AD7}">
      <dsp:nvSpPr>
        <dsp:cNvPr id="0" name=""/>
        <dsp:cNvSpPr/>
      </dsp:nvSpPr>
      <dsp:spPr>
        <a:xfrm>
          <a:off x="0" y="3467094"/>
          <a:ext cx="7194304" cy="105063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2D readout in R16</a:t>
          </a:r>
          <a:endParaRPr lang="en-US" sz="21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We can read two coordinates in the same plane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Charge dispersion along resistive strips</a:t>
          </a:r>
          <a:endParaRPr lang="en-US" sz="1600" kern="1200" dirty="0"/>
        </a:p>
      </dsp:txBody>
      <dsp:txXfrm>
        <a:off x="1543924" y="3467094"/>
        <a:ext cx="5650379" cy="1050634"/>
      </dsp:txXfrm>
    </dsp:sp>
    <dsp:sp modelId="{812D7FA5-9BC8-354F-8012-0D079F18C32F}">
      <dsp:nvSpPr>
        <dsp:cNvPr id="0" name=""/>
        <dsp:cNvSpPr/>
      </dsp:nvSpPr>
      <dsp:spPr>
        <a:xfrm>
          <a:off x="105063" y="3572157"/>
          <a:ext cx="1438860" cy="84050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727D72F-A7C5-5649-A38E-74B53F619C6E}">
      <dsp:nvSpPr>
        <dsp:cNvPr id="0" name=""/>
        <dsp:cNvSpPr/>
      </dsp:nvSpPr>
      <dsp:spPr>
        <a:xfrm>
          <a:off x="0" y="4622792"/>
          <a:ext cx="7194304" cy="1050634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Other activities</a:t>
          </a:r>
          <a:endParaRPr lang="en-US" sz="21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Software DAQ and Analysis</a:t>
          </a:r>
          <a:endParaRPr lang="en-US" sz="1600" kern="1200" dirty="0"/>
        </a:p>
      </dsp:txBody>
      <dsp:txXfrm>
        <a:off x="1543924" y="4622792"/>
        <a:ext cx="5650379" cy="1050634"/>
      </dsp:txXfrm>
    </dsp:sp>
    <dsp:sp modelId="{6210B7A5-D0E7-C54E-B2AD-7E60CFBC13F5}">
      <dsp:nvSpPr>
        <dsp:cNvPr id="0" name=""/>
        <dsp:cNvSpPr/>
      </dsp:nvSpPr>
      <dsp:spPr>
        <a:xfrm>
          <a:off x="105063" y="4727855"/>
          <a:ext cx="1438860" cy="840507"/>
        </a:xfrm>
        <a:prstGeom prst="roundRect">
          <a:avLst>
            <a:gd name="adj" fmla="val 10000"/>
          </a:avLst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218F7-A887-6249-91E5-966E37CBE960}" type="datetimeFigureOut">
              <a:rPr lang="en-US" smtClean="0"/>
              <a:t>1/17/11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BCC38-B53E-B94F-BD6A-C952935CB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743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58D13-7A89-5147-AAC1-7B6846E16041}" type="datetimeFigureOut">
              <a:rPr lang="en-US" smtClean="0"/>
              <a:t>1/17/11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42B06-A4F2-094D-9645-4E11F97F3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8852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comments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42B06-A4F2-094D-9645-4E11F97F34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730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42B06-A4F2-094D-9645-4E11F97F343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638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42B06-A4F2-094D-9645-4E11F97F343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638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42B06-A4F2-094D-9645-4E11F97F343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638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42B06-A4F2-094D-9645-4E11F97F343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638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42B06-A4F2-094D-9645-4E11F97F343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638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42B06-A4F2-094D-9645-4E11F97F343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638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42B06-A4F2-094D-9645-4E11F97F343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394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42B06-A4F2-094D-9645-4E11F97F343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7161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42B06-A4F2-094D-9645-4E11F97F343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39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42B06-A4F2-094D-9645-4E11F97F34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68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42B06-A4F2-094D-9645-4E11F97F34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716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42B06-A4F2-094D-9645-4E11F97F34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63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42B06-A4F2-094D-9645-4E11F97F343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63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42B06-A4F2-094D-9645-4E11F97F343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63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42B06-A4F2-094D-9645-4E11F97F34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63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42B06-A4F2-094D-9645-4E11F97F343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638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42B06-A4F2-094D-9645-4E11F97F343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63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254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75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783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320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82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765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320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440"/>
            <a:ext cx="9144000" cy="634062"/>
          </a:xfrm>
          <a:ln>
            <a:solidFill>
              <a:srgbClr val="800000"/>
            </a:solidFill>
          </a:ln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Marcin Byszewski, CERN,  RD51 </a:t>
            </a:r>
            <a:r>
              <a:rPr lang="en-US" dirty="0" err="1" smtClean="0"/>
              <a:t>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81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831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782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815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Marcin Byszewski, CERN,  RD51 MiniWeek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7F412-D160-E146-B17A-B89D8BC66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2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11.png"/><Relationship Id="rId5" Type="http://schemas.openxmlformats.org/officeDocument/2006/relationships/image" Target="../media/image23.emf"/><Relationship Id="rId6" Type="http://schemas.openxmlformats.org/officeDocument/2006/relationships/image" Target="../media/image24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6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MAMMA achievements in 2010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1752600"/>
          </a:xfrm>
        </p:spPr>
        <p:txBody>
          <a:bodyPr/>
          <a:lstStyle/>
          <a:p>
            <a:r>
              <a:rPr lang="en-US" dirty="0" smtClean="0"/>
              <a:t>New results since RD51 Collaboration meeting in Bari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Marcin Byszewski, CERN,  RD51 </a:t>
            </a:r>
            <a:r>
              <a:rPr lang="en-US" dirty="0" err="1" smtClean="0"/>
              <a:t>MiniWeek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590800" y="5203212"/>
            <a:ext cx="391743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Marcin Byszewski</a:t>
            </a:r>
          </a:p>
          <a:p>
            <a:pPr algn="ctr"/>
            <a:r>
              <a:rPr lang="en-US" dirty="0" smtClean="0"/>
              <a:t>On behalf of the MAMMA collaboration</a:t>
            </a:r>
          </a:p>
        </p:txBody>
      </p:sp>
    </p:spTree>
    <p:extLst>
      <p:ext uri="{BB962C8B-B14F-4D97-AF65-F5344CB8AC3E}">
        <p14:creationId xmlns:p14="http://schemas.microsoft.com/office/powerpoint/2010/main" val="3229755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Resistive Micromegas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10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629622"/>
            <a:ext cx="3542789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R11-R13</a:t>
            </a:r>
          </a:p>
          <a:p>
            <a:r>
              <a:rPr lang="en-US" dirty="0" smtClean="0"/>
              <a:t>Standard small </a:t>
            </a:r>
            <a:r>
              <a:rPr lang="en-US" dirty="0"/>
              <a:t>100 x 100 </a:t>
            </a:r>
            <a:r>
              <a:rPr lang="en-US" dirty="0" smtClean="0"/>
              <a:t>mm</a:t>
            </a:r>
            <a:r>
              <a:rPr lang="en-US" baseline="30000" dirty="0" smtClean="0"/>
              <a:t>2</a:t>
            </a:r>
            <a:r>
              <a:rPr lang="en-US" dirty="0" smtClean="0"/>
              <a:t> chambers </a:t>
            </a:r>
          </a:p>
          <a:p>
            <a:r>
              <a:rPr lang="en-US" dirty="0" smtClean="0"/>
              <a:t>Readout </a:t>
            </a:r>
            <a:r>
              <a:rPr lang="en-US" dirty="0"/>
              <a:t>strips 250 </a:t>
            </a:r>
            <a:r>
              <a:rPr lang="en-US" dirty="0" err="1"/>
              <a:t>μm</a:t>
            </a:r>
            <a:r>
              <a:rPr lang="en-US" dirty="0"/>
              <a:t> </a:t>
            </a:r>
            <a:r>
              <a:rPr lang="en-US" dirty="0" smtClean="0"/>
              <a:t>pitch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17375E"/>
                </a:solidFill>
              </a:rPr>
              <a:t>Resistive </a:t>
            </a:r>
            <a:r>
              <a:rPr lang="en-US" dirty="0">
                <a:solidFill>
                  <a:srgbClr val="17375E"/>
                </a:solidFill>
              </a:rPr>
              <a:t>strips </a:t>
            </a:r>
            <a:r>
              <a:rPr lang="en-US" dirty="0" smtClean="0">
                <a:solidFill>
                  <a:srgbClr val="17375E"/>
                </a:solidFill>
              </a:rPr>
              <a:t>along readout strips.</a:t>
            </a:r>
          </a:p>
        </p:txBody>
      </p:sp>
      <p:pic>
        <p:nvPicPr>
          <p:cNvPr id="16" name="Picture 79" descr="RMM_structure_front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91082" y="629622"/>
            <a:ext cx="5452918" cy="241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0" y="2799343"/>
            <a:ext cx="4061206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R14, R15</a:t>
            </a:r>
          </a:p>
          <a:p>
            <a:r>
              <a:rPr lang="en-US" dirty="0" smtClean="0"/>
              <a:t>Small </a:t>
            </a:r>
            <a:r>
              <a:rPr lang="en-US" dirty="0"/>
              <a:t>100 x 100 </a:t>
            </a:r>
            <a:r>
              <a:rPr lang="en-US" dirty="0" smtClean="0"/>
              <a:t>mm</a:t>
            </a:r>
            <a:r>
              <a:rPr lang="en-US" baseline="30000" dirty="0" smtClean="0"/>
              <a:t>2</a:t>
            </a:r>
            <a:r>
              <a:rPr lang="en-US" dirty="0" smtClean="0"/>
              <a:t> chambers </a:t>
            </a:r>
          </a:p>
          <a:p>
            <a:r>
              <a:rPr lang="en-US" dirty="0" smtClean="0"/>
              <a:t>Readout </a:t>
            </a:r>
            <a:r>
              <a:rPr lang="en-US" dirty="0"/>
              <a:t>strips 250 </a:t>
            </a:r>
            <a:r>
              <a:rPr lang="en-US" dirty="0" err="1"/>
              <a:t>μm</a:t>
            </a:r>
            <a:r>
              <a:rPr lang="en-US" dirty="0"/>
              <a:t> </a:t>
            </a:r>
            <a:r>
              <a:rPr lang="en-US" dirty="0" smtClean="0"/>
              <a:t>pitch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Varied width of the resistive strips.</a:t>
            </a:r>
          </a:p>
          <a:p>
            <a:r>
              <a:rPr lang="en-US" dirty="0" smtClean="0">
                <a:solidFill>
                  <a:srgbClr val="17375E"/>
                </a:solidFill>
              </a:rPr>
              <a:t>150 </a:t>
            </a:r>
            <a:r>
              <a:rPr lang="en-US" dirty="0">
                <a:solidFill>
                  <a:srgbClr val="17375E"/>
                </a:solidFill>
              </a:rPr>
              <a:t>(1), 400 (2), 650 (3), 900 (4) </a:t>
            </a:r>
            <a:r>
              <a:rPr lang="en-US" dirty="0" err="1" smtClean="0">
                <a:solidFill>
                  <a:srgbClr val="17375E"/>
                </a:solidFill>
              </a:rPr>
              <a:t>μm</a:t>
            </a:r>
            <a:r>
              <a:rPr lang="en-US" dirty="0" smtClean="0">
                <a:solidFill>
                  <a:srgbClr val="17375E"/>
                </a:solidFill>
              </a:rPr>
              <a:t> and </a:t>
            </a:r>
          </a:p>
          <a:p>
            <a:r>
              <a:rPr lang="en-US" b="1" dirty="0" smtClean="0">
                <a:solidFill>
                  <a:srgbClr val="17375E"/>
                </a:solidFill>
              </a:rPr>
              <a:t>18 </a:t>
            </a:r>
            <a:r>
              <a:rPr lang="en-US" b="1" dirty="0">
                <a:solidFill>
                  <a:srgbClr val="17375E"/>
                </a:solidFill>
              </a:rPr>
              <a:t>mm (72 r/o strips</a:t>
            </a:r>
            <a:r>
              <a:rPr lang="en-US" b="1" dirty="0" smtClean="0">
                <a:solidFill>
                  <a:srgbClr val="17375E"/>
                </a:solidFill>
              </a:rPr>
              <a:t>) (presented data)</a:t>
            </a:r>
            <a:endParaRPr lang="en-US" b="1" dirty="0">
              <a:solidFill>
                <a:srgbClr val="17375E"/>
              </a:solidFill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691082" y="2793145"/>
            <a:ext cx="5452918" cy="2411720"/>
            <a:chOff x="600510" y="2481960"/>
            <a:chExt cx="5452918" cy="2411720"/>
          </a:xfrm>
        </p:grpSpPr>
        <p:pic>
          <p:nvPicPr>
            <p:cNvPr id="22" name="Picture 79" descr="RMM_structure_front.pdf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00510" y="2481960"/>
              <a:ext cx="5452918" cy="2411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ectangle 22"/>
            <p:cNvSpPr/>
            <p:nvPr/>
          </p:nvSpPr>
          <p:spPr>
            <a:xfrm>
              <a:off x="1880162" y="3642320"/>
              <a:ext cx="597667" cy="9360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800464" y="3642318"/>
              <a:ext cx="597667" cy="9360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721867" y="3636169"/>
              <a:ext cx="897604" cy="9360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029264" y="3636170"/>
              <a:ext cx="785542" cy="9360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180328"/>
              </p:ext>
            </p:extLst>
          </p:nvPr>
        </p:nvGraphicFramePr>
        <p:xfrm>
          <a:off x="0" y="5107667"/>
          <a:ext cx="9144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1224"/>
                <a:gridCol w="917858"/>
                <a:gridCol w="867564"/>
                <a:gridCol w="5007354"/>
              </a:tblGrid>
              <a:tr h="37084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R14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R15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remarks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R(GND) (</a:t>
                      </a:r>
                      <a:r>
                        <a:rPr lang="en-US" sz="1800" dirty="0" err="1" smtClean="0"/>
                        <a:t>MOhm</a:t>
                      </a:r>
                      <a:r>
                        <a:rPr lang="en-US" sz="1800" dirty="0" smtClean="0"/>
                        <a:t>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300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R(strip) (</a:t>
                      </a:r>
                      <a:r>
                        <a:rPr lang="en-US" sz="1800" dirty="0" err="1" smtClean="0"/>
                        <a:t>MOhm</a:t>
                      </a:r>
                      <a:r>
                        <a:rPr lang="en-US" sz="1800" dirty="0" smtClean="0"/>
                        <a:t>/cm)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Mesh pillar spacing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2.5mm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10mm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Mesh oscillation R15 for high HV – spacing too large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6744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1993" y="3602011"/>
            <a:ext cx="5851668" cy="26573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readout system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779905"/>
            <a:ext cx="551277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Scalable Readout System:</a:t>
            </a:r>
          </a:p>
          <a:p>
            <a:endParaRPr lang="en-US" sz="2000" dirty="0" smtClean="0"/>
          </a:p>
          <a:p>
            <a:r>
              <a:rPr lang="en-US" sz="2000" dirty="0" smtClean="0"/>
              <a:t>4x APV25 chips (128ch)</a:t>
            </a:r>
          </a:p>
          <a:p>
            <a:r>
              <a:rPr lang="en-US" sz="2000" dirty="0" smtClean="0"/>
              <a:t>4x HDMI cables </a:t>
            </a:r>
            <a:endParaRPr lang="en-US" sz="2000" dirty="0"/>
          </a:p>
          <a:p>
            <a:r>
              <a:rPr lang="en-US" sz="2000" dirty="0" smtClean="0"/>
              <a:t>1 FEC (max 16 chips)</a:t>
            </a:r>
          </a:p>
          <a:p>
            <a:endParaRPr lang="en-US" sz="2000" dirty="0" smtClean="0"/>
          </a:p>
          <a:p>
            <a:r>
              <a:rPr lang="en-US" sz="2000" dirty="0" smtClean="0"/>
              <a:t>DAQ -  ALICE’s DATE connected </a:t>
            </a:r>
            <a:r>
              <a:rPr lang="en-US" sz="2000" dirty="0"/>
              <a:t>by Gigabit Ethernet </a:t>
            </a:r>
          </a:p>
          <a:p>
            <a:endParaRPr lang="en-US" sz="200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239372" y="3600168"/>
            <a:ext cx="2884828" cy="12311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We</a:t>
            </a:r>
            <a:r>
              <a:rPr lang="en-US" i="1" dirty="0" smtClean="0"/>
              <a:t> got it few days before the test beam start…</a:t>
            </a:r>
          </a:p>
          <a:p>
            <a:r>
              <a:rPr lang="en-US" i="1" dirty="0" smtClean="0"/>
              <a:t>it “just worked” and worked reliably.</a:t>
            </a:r>
          </a:p>
        </p:txBody>
      </p:sp>
    </p:spTree>
    <p:extLst>
      <p:ext uri="{BB962C8B-B14F-4D97-AF65-F5344CB8AC3E}">
        <p14:creationId xmlns:p14="http://schemas.microsoft.com/office/powerpoint/2010/main" val="3056156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29622"/>
            <a:ext cx="5561382" cy="4725434"/>
          </a:xfrm>
          <a:prstGeom prst="rect">
            <a:avLst/>
          </a:prstGeom>
          <a:ln w="12700" cmpd="sng">
            <a:solidFill>
              <a:schemeClr val="bg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4846" y="3202010"/>
            <a:ext cx="3501983" cy="213697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1883" y="629622"/>
            <a:ext cx="3494946" cy="25723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beam set 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12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674712" y="4960300"/>
            <a:ext cx="348211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Hybrid card with an Apv25 chip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05613" y="1035227"/>
            <a:ext cx="53091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FEC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5355056"/>
            <a:ext cx="9144000" cy="1015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 have simultaneously read up to 4 chambers, one APV chip per chamber</a:t>
            </a:r>
          </a:p>
          <a:p>
            <a:pPr marL="800100" lvl="1" indent="-342900">
              <a:buFontTx/>
              <a:buChar char="-"/>
            </a:pPr>
            <a:r>
              <a:rPr lang="en-US" sz="2000" dirty="0" smtClean="0"/>
              <a:t>R11 – R13 – ‘old’ small resistive chambers;  </a:t>
            </a:r>
          </a:p>
          <a:p>
            <a:pPr marL="800100" lvl="1" indent="-342900">
              <a:buFontTx/>
              <a:buChar char="-"/>
            </a:pPr>
            <a:r>
              <a:rPr lang="en-US" sz="2000" dirty="0" smtClean="0"/>
              <a:t>R14, R15   – new</a:t>
            </a:r>
          </a:p>
        </p:txBody>
      </p:sp>
    </p:spTree>
    <p:extLst>
      <p:ext uri="{BB962C8B-B14F-4D97-AF65-F5344CB8AC3E}">
        <p14:creationId xmlns:p14="http://schemas.microsoft.com/office/powerpoint/2010/main" val="3578715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Representative raw data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13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083" y="629622"/>
            <a:ext cx="9138917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2000" dirty="0" smtClean="0"/>
              <a:t>Since test beam, we </a:t>
            </a:r>
            <a:r>
              <a:rPr lang="en-US" sz="2000" dirty="0"/>
              <a:t>are </a:t>
            </a:r>
            <a:r>
              <a:rPr lang="en-US" sz="2000" dirty="0" smtClean="0"/>
              <a:t>very </a:t>
            </a:r>
            <a:r>
              <a:rPr lang="en-US" sz="2000" dirty="0"/>
              <a:t>happy </a:t>
            </a:r>
            <a:r>
              <a:rPr lang="en-US" sz="2000" dirty="0" smtClean="0"/>
              <a:t>users of the SRS :</a:t>
            </a:r>
          </a:p>
          <a:p>
            <a:pPr marL="0" lvl="1"/>
            <a:r>
              <a:rPr lang="en-US" sz="2000" dirty="0" smtClean="0"/>
              <a:t>- simple and reliable system</a:t>
            </a:r>
          </a:p>
          <a:p>
            <a:pPr marL="0" lvl="1"/>
            <a:r>
              <a:rPr lang="en-US" sz="2000" dirty="0" smtClean="0"/>
              <a:t>- clean </a:t>
            </a:r>
            <a:r>
              <a:rPr lang="en-US" sz="2000" dirty="0"/>
              <a:t>data with only </a:t>
            </a:r>
            <a:r>
              <a:rPr lang="en-US" sz="2000" dirty="0" smtClean="0"/>
              <a:t>two steps</a:t>
            </a:r>
            <a:r>
              <a:rPr lang="en-US" sz="2000" dirty="0"/>
              <a:t>: pedestal </a:t>
            </a:r>
            <a:r>
              <a:rPr lang="en-US" sz="2000" dirty="0" smtClean="0"/>
              <a:t>subtraction, zero </a:t>
            </a:r>
            <a:r>
              <a:rPr lang="en-US" sz="2000" dirty="0"/>
              <a:t>suppression</a:t>
            </a:r>
          </a:p>
        </p:txBody>
      </p:sp>
      <p:pic>
        <p:nvPicPr>
          <p:cNvPr id="27" name="Picture 26" descr="2tracks_run6278_evt59_R1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60176" y="21083"/>
            <a:ext cx="4759620" cy="800802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589696" y="6017796"/>
            <a:ext cx="2500504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Strip number (pitch 250um)</a:t>
            </a:r>
          </a:p>
        </p:txBody>
      </p:sp>
      <p:sp>
        <p:nvSpPr>
          <p:cNvPr id="31" name="TextBox 30"/>
          <p:cNvSpPr txBox="1"/>
          <p:nvPr/>
        </p:nvSpPr>
        <p:spPr>
          <a:xfrm rot="18315290">
            <a:off x="7541167" y="5687736"/>
            <a:ext cx="163480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Time bin (25ns)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-107095" y="4460056"/>
            <a:ext cx="248613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Strip charge (ADC counts)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9850" y="1645285"/>
            <a:ext cx="2590800" cy="1078667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108000" tIns="93600" bIns="140400" rtlCol="0" anchor="ctr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Example:R12, </a:t>
            </a:r>
          </a:p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 tracks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997878" y="3092902"/>
            <a:ext cx="1228986" cy="11591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379790">
            <a:off x="5349349" y="2709915"/>
            <a:ext cx="67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580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70" y="1302707"/>
            <a:ext cx="7569200" cy="4521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Strip Charge, Time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14</a:t>
            </a:fld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13770" y="5451725"/>
            <a:ext cx="2500504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Strip number (pitch 250um)</a:t>
            </a:r>
          </a:p>
        </p:txBody>
      </p:sp>
      <p:sp>
        <p:nvSpPr>
          <p:cNvPr id="31" name="TextBox 30"/>
          <p:cNvSpPr txBox="1"/>
          <p:nvPr/>
        </p:nvSpPr>
        <p:spPr>
          <a:xfrm rot="19292928">
            <a:off x="6645904" y="5101634"/>
            <a:ext cx="163480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Time bin (25ns)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-965331" y="3637415"/>
            <a:ext cx="248613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Strip charge (ADC counts)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18645" y="1279039"/>
            <a:ext cx="1709540" cy="67004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108000" tIns="93600" bIns="140400" rtlCol="0" anchor="ctr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3D -&gt; 2D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525588" y="1290392"/>
            <a:ext cx="2661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spc="150" dirty="0">
                <a:ln w="11430"/>
                <a:solidFill>
                  <a:srgbClr val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R11, </a:t>
            </a:r>
            <a:r>
              <a:rPr lang="en-US" b="1" spc="150" dirty="0" smtClean="0">
                <a:ln w="11430"/>
                <a:solidFill>
                  <a:srgbClr val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run 6230 </a:t>
            </a:r>
            <a:r>
              <a:rPr lang="en-US" b="1" spc="150" dirty="0">
                <a:ln w="11430"/>
                <a:solidFill>
                  <a:srgbClr val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event 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0" y="629622"/>
            <a:ext cx="19187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 simpler example</a:t>
            </a:r>
          </a:p>
        </p:txBody>
      </p:sp>
    </p:spTree>
    <p:extLst>
      <p:ext uri="{BB962C8B-B14F-4D97-AF65-F5344CB8AC3E}">
        <p14:creationId xmlns:p14="http://schemas.microsoft.com/office/powerpoint/2010/main" val="3623871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956" y="1290392"/>
            <a:ext cx="7569200" cy="4521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Strip Charge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15</a:t>
            </a:fld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23956" y="5345424"/>
            <a:ext cx="2500504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Strip number (pitch 250um)</a:t>
            </a:r>
          </a:p>
        </p:txBody>
      </p:sp>
      <p:sp>
        <p:nvSpPr>
          <p:cNvPr id="31" name="TextBox 30"/>
          <p:cNvSpPr txBox="1"/>
          <p:nvPr/>
        </p:nvSpPr>
        <p:spPr>
          <a:xfrm rot="19292928">
            <a:off x="6656090" y="5089319"/>
            <a:ext cx="163480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Time bin (25ns)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-955145" y="3625100"/>
            <a:ext cx="248613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Strip charge (ADC counts)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18645" y="1279039"/>
            <a:ext cx="1709540" cy="67004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108000" tIns="93600" bIns="140400" rtlCol="0" anchor="ctr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3D -&gt; 2D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550301" y="5697888"/>
            <a:ext cx="1173264" cy="6584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Max Q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(strip)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525588" y="1290392"/>
            <a:ext cx="2661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spc="150" dirty="0">
                <a:ln w="11430"/>
                <a:solidFill>
                  <a:srgbClr val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R11, </a:t>
            </a:r>
            <a:r>
              <a:rPr lang="en-US" b="1" spc="150" dirty="0" smtClean="0">
                <a:ln w="11430"/>
                <a:solidFill>
                  <a:srgbClr val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run 6230 </a:t>
            </a:r>
            <a:r>
              <a:rPr lang="en-US" b="1" spc="150" dirty="0">
                <a:ln w="11430"/>
                <a:solidFill>
                  <a:srgbClr val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event 1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689471"/>
            <a:ext cx="3615499" cy="113738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080277" y="6427159"/>
            <a:ext cx="128142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Strip number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7755" y="5913296"/>
            <a:ext cx="67378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Qmax</a:t>
            </a:r>
            <a:endParaRPr lang="en-US" sz="16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-3402" y="629622"/>
            <a:ext cx="4942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Strip charge - maximum </a:t>
            </a:r>
            <a:r>
              <a:rPr lang="en-US" dirty="0"/>
              <a:t>value of </a:t>
            </a:r>
            <a:r>
              <a:rPr lang="en-US" dirty="0" smtClean="0"/>
              <a:t>Q for all time bins</a:t>
            </a:r>
            <a:endParaRPr lang="en-US" dirty="0"/>
          </a:p>
        </p:txBody>
      </p:sp>
      <p:cxnSp>
        <p:nvCxnSpPr>
          <p:cNvPr id="17" name="Elbow Connector 16"/>
          <p:cNvCxnSpPr/>
          <p:nvPr/>
        </p:nvCxnSpPr>
        <p:spPr>
          <a:xfrm flipH="1">
            <a:off x="1807750" y="2774947"/>
            <a:ext cx="2614810" cy="3151958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5193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956" y="1290392"/>
            <a:ext cx="7569200" cy="4521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 information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16</a:t>
            </a:fld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23956" y="5383380"/>
            <a:ext cx="2500504" cy="4506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Strip number (pitch 250um)</a:t>
            </a:r>
          </a:p>
        </p:txBody>
      </p:sp>
      <p:sp>
        <p:nvSpPr>
          <p:cNvPr id="31" name="TextBox 30"/>
          <p:cNvSpPr txBox="1"/>
          <p:nvPr/>
        </p:nvSpPr>
        <p:spPr>
          <a:xfrm rot="19292928">
            <a:off x="6656090" y="5089319"/>
            <a:ext cx="163480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Time bin (25ns)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-955145" y="3625100"/>
            <a:ext cx="248613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Strip charge (ADC counts)</a:t>
            </a:r>
          </a:p>
        </p:txBody>
      </p:sp>
      <p:cxnSp>
        <p:nvCxnSpPr>
          <p:cNvPr id="7" name="Elbow Connector 6"/>
          <p:cNvCxnSpPr/>
          <p:nvPr/>
        </p:nvCxnSpPr>
        <p:spPr>
          <a:xfrm>
            <a:off x="4647365" y="2851164"/>
            <a:ext cx="1954325" cy="1950646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525588" y="1290392"/>
            <a:ext cx="2661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spc="150" dirty="0">
                <a:ln w="11430"/>
                <a:solidFill>
                  <a:srgbClr val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R11, </a:t>
            </a:r>
            <a:r>
              <a:rPr lang="en-US" b="1" spc="150" dirty="0" smtClean="0">
                <a:ln w="11430"/>
                <a:solidFill>
                  <a:srgbClr val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run 6230 </a:t>
            </a:r>
            <a:r>
              <a:rPr lang="en-US" b="1" spc="150" dirty="0">
                <a:ln w="11430"/>
                <a:solidFill>
                  <a:srgbClr val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event 1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5174" y="5697888"/>
            <a:ext cx="3615499" cy="11373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9272" y="5580046"/>
            <a:ext cx="3977249" cy="125523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546747" y="6468279"/>
            <a:ext cx="128142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Strip number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68881" y="6468279"/>
            <a:ext cx="128142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Strip number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7755" y="5811592"/>
            <a:ext cx="67378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Qmax</a:t>
            </a:r>
            <a:endParaRPr lang="en-US" sz="160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5346018" y="5681844"/>
            <a:ext cx="90681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Time bin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974269" y="5427179"/>
            <a:ext cx="914400" cy="9994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Time of max Q (strip)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629622"/>
            <a:ext cx="494237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Strip charge - maximum value of Q for all time bins</a:t>
            </a:r>
          </a:p>
          <a:p>
            <a:r>
              <a:rPr lang="en-US" dirty="0" smtClean="0"/>
              <a:t>Time  - time bin of maximum value of Q (strip)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537828" y="5697888"/>
            <a:ext cx="1173264" cy="6584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Max Q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(strip)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7403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6233_evt3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72489" y="251795"/>
            <a:ext cx="5120802" cy="71691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Beam Data - 0deg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17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29622"/>
            <a:ext cx="300436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 chambers in a row</a:t>
            </a:r>
          </a:p>
          <a:p>
            <a:r>
              <a:rPr lang="en-US" dirty="0" smtClean="0"/>
              <a:t>Track at 0deg  incidence angle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86886" y="1729571"/>
            <a:ext cx="49453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R11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86886" y="2800452"/>
            <a:ext cx="49453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R12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386886" y="4031096"/>
            <a:ext cx="49453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R13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86886" y="5128997"/>
            <a:ext cx="54398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R15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981801" y="1440441"/>
            <a:ext cx="1173264" cy="6584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Max Q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(strip)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074159" y="1388581"/>
            <a:ext cx="914400" cy="9994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Time of max Q (strip)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9592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r6233_evt3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72489" y="251795"/>
            <a:ext cx="5120802" cy="71691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Beam Data - 0deg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18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29622"/>
            <a:ext cx="300436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 chambers in a row</a:t>
            </a:r>
          </a:p>
          <a:p>
            <a:r>
              <a:rPr lang="en-US" dirty="0" smtClean="0"/>
              <a:t>Track at 0deg  incidence angle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86886" y="1729571"/>
            <a:ext cx="49453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R11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86886" y="2800452"/>
            <a:ext cx="49453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R12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386886" y="4031096"/>
            <a:ext cx="49453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R13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86886" y="5128997"/>
            <a:ext cx="54398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R15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994576" y="1440441"/>
            <a:ext cx="1173264" cy="6584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Max Q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(strip)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119472" y="1388581"/>
            <a:ext cx="914400" cy="9994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Time of max Q (strip)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90203" y="5157561"/>
            <a:ext cx="6843669" cy="1246375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800477" y="6174698"/>
            <a:ext cx="2880926" cy="6584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R15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R13</a:t>
            </a:r>
          </a:p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Wider resistive strips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0854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4320" y="629622"/>
            <a:ext cx="4542138" cy="17748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R15 - </a:t>
            </a:r>
            <a:r>
              <a:rPr lang="en-US" dirty="0"/>
              <a:t>resistive strips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19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1643" y="3314233"/>
            <a:ext cx="4562676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Charge spreads across </a:t>
            </a:r>
            <a:r>
              <a:rPr lang="en-US" sz="2000" dirty="0"/>
              <a:t>≈15 </a:t>
            </a:r>
            <a:r>
              <a:rPr lang="en-US" sz="2000" dirty="0" smtClean="0"/>
              <a:t>r/o strips due to the charge dispersion </a:t>
            </a:r>
            <a:r>
              <a:rPr lang="en-US" sz="2000" dirty="0"/>
              <a:t>in resistive strips.</a:t>
            </a:r>
          </a:p>
          <a:p>
            <a:endParaRPr lang="en-US" sz="2000" dirty="0" smtClean="0"/>
          </a:p>
          <a:p>
            <a:r>
              <a:rPr lang="en-US" sz="2000" dirty="0" smtClean="0"/>
              <a:t>To </a:t>
            </a:r>
            <a:r>
              <a:rPr lang="en-US" sz="2000" dirty="0" err="1"/>
              <a:t>neighbouring</a:t>
            </a:r>
            <a:r>
              <a:rPr lang="en-US" sz="2000" dirty="0"/>
              <a:t> </a:t>
            </a:r>
            <a:r>
              <a:rPr lang="en-US" sz="2000" dirty="0" smtClean="0"/>
              <a:t>r/o strips charge comes </a:t>
            </a:r>
          </a:p>
          <a:p>
            <a:r>
              <a:rPr lang="en-US" sz="2000" dirty="0" smtClean="0"/>
              <a:t>much later (&gt;100ns)</a:t>
            </a:r>
            <a:endParaRPr lang="en-US" sz="2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24294" y="5013219"/>
            <a:ext cx="3762355" cy="1586854"/>
            <a:chOff x="600510" y="2481960"/>
            <a:chExt cx="5452918" cy="2411720"/>
          </a:xfrm>
        </p:grpSpPr>
        <p:pic>
          <p:nvPicPr>
            <p:cNvPr id="16" name="Picture 79" descr="RMM_structure_front.pdf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00510" y="2481960"/>
              <a:ext cx="5452918" cy="2411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1880162" y="3642320"/>
              <a:ext cx="597667" cy="9360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800464" y="3642318"/>
              <a:ext cx="597667" cy="9360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721867" y="3636169"/>
              <a:ext cx="897604" cy="9360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029264" y="3636170"/>
              <a:ext cx="785542" cy="9360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7542" y="629623"/>
            <a:ext cx="4601861" cy="177488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4321" y="2385820"/>
            <a:ext cx="4542138" cy="305068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7200" y="2432977"/>
            <a:ext cx="1995727" cy="234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643" y="2667902"/>
            <a:ext cx="367027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Region 1: </a:t>
            </a:r>
          </a:p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1 resistive 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strip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covers 72 r/o strips </a:t>
            </a:r>
          </a:p>
        </p:txBody>
      </p:sp>
    </p:spTree>
    <p:extLst>
      <p:ext uri="{BB962C8B-B14F-4D97-AF65-F5344CB8AC3E}">
        <p14:creationId xmlns:p14="http://schemas.microsoft.com/office/powerpoint/2010/main" val="91197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Marcin Byszewski, CERN,  RD51 </a:t>
            </a:r>
            <a:r>
              <a:rPr lang="en-US" dirty="0" err="1" smtClean="0"/>
              <a:t>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43758" y="182205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742235976"/>
              </p:ext>
            </p:extLst>
          </p:nvPr>
        </p:nvGraphicFramePr>
        <p:xfrm>
          <a:off x="1084160" y="752890"/>
          <a:ext cx="7299922" cy="4338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77103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6296_evt5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09457" y="-10557"/>
            <a:ext cx="5414649" cy="74336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Beam Data - 10deg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20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629622"/>
            <a:ext cx="312135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Track at 10deg  incidence angle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5957" y="1204046"/>
            <a:ext cx="54398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R11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55957" y="2537416"/>
            <a:ext cx="54398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R12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5957" y="3860040"/>
            <a:ext cx="54398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R13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5957" y="5238020"/>
            <a:ext cx="54398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R14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121355" y="1197668"/>
            <a:ext cx="129723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maxQ</a:t>
            </a:r>
            <a:r>
              <a:rPr lang="en-US" dirty="0" smtClean="0"/>
              <a:t>(strip)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43599" y="1195912"/>
            <a:ext cx="121169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Time(strip)</a:t>
            </a:r>
          </a:p>
        </p:txBody>
      </p:sp>
    </p:spTree>
    <p:extLst>
      <p:ext uri="{BB962C8B-B14F-4D97-AF65-F5344CB8AC3E}">
        <p14:creationId xmlns:p14="http://schemas.microsoft.com/office/powerpoint/2010/main" val="4092499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6248_evt13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84106" y="171605"/>
            <a:ext cx="5323320" cy="73082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Beam Data - 40deg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21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655278"/>
            <a:ext cx="344765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Track at 40deg  incidence angle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02719" y="1340243"/>
            <a:ext cx="54398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R11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02719" y="4056876"/>
            <a:ext cx="54398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R12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96660" y="1338431"/>
            <a:ext cx="90229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Q(strip)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919306" y="1371458"/>
            <a:ext cx="121169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Time(strip)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220707" y="684451"/>
            <a:ext cx="46442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Remark:  strip numbering is local  for each APV</a:t>
            </a:r>
          </a:p>
        </p:txBody>
      </p:sp>
    </p:spTree>
    <p:extLst>
      <p:ext uri="{BB962C8B-B14F-4D97-AF65-F5344CB8AC3E}">
        <p14:creationId xmlns:p14="http://schemas.microsoft.com/office/powerpoint/2010/main" val="2293046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CSC-size chamber</a:t>
            </a:r>
            <a:br>
              <a:rPr lang="en-US" dirty="0"/>
            </a:b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Non-resistive prototype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22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13659" y="5584309"/>
            <a:ext cx="371387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See Monday talk by </a:t>
            </a:r>
            <a:r>
              <a:rPr lang="en-US" dirty="0" err="1" smtClean="0"/>
              <a:t>Joerg</a:t>
            </a:r>
            <a:r>
              <a:rPr lang="en-US" dirty="0" smtClean="0"/>
              <a:t> </a:t>
            </a:r>
            <a:r>
              <a:rPr lang="en-US" dirty="0" err="1" smtClean="0"/>
              <a:t>Wotschack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58528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Large Chamber -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 descr="Full-size_MM-sketch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1" y="1918978"/>
            <a:ext cx="6102678" cy="4575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DSC_4214_b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51912" y="2073788"/>
            <a:ext cx="2394957" cy="4724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629622"/>
            <a:ext cx="91440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Clr>
                <a:srgbClr val="FF6600"/>
              </a:buClr>
            </a:pPr>
            <a:r>
              <a:rPr lang="en-US" sz="2000" dirty="0"/>
              <a:t>Chamber with same dimensions as large CSC, but only one half is equipped with MM </a:t>
            </a:r>
            <a:r>
              <a:rPr lang="en-US" sz="2000" dirty="0" smtClean="0"/>
              <a:t>(</a:t>
            </a:r>
            <a:r>
              <a:rPr lang="en-US" sz="2000" dirty="0"/>
              <a:t>owing to present limit of machines in CERN PCB workshop</a:t>
            </a:r>
            <a:r>
              <a:rPr lang="en-US" sz="2000" dirty="0" smtClean="0"/>
              <a:t>)</a:t>
            </a:r>
            <a:endParaRPr lang="en-US" sz="2000" dirty="0"/>
          </a:p>
          <a:p>
            <a:pPr marL="800100" lvl="1" indent="-342900">
              <a:buClr>
                <a:srgbClr val="FF6600"/>
              </a:buClr>
              <a:buFontTx/>
              <a:buChar char="-"/>
            </a:pPr>
            <a:r>
              <a:rPr lang="en-US" sz="2000" dirty="0" smtClean="0"/>
              <a:t>First </a:t>
            </a:r>
            <a:r>
              <a:rPr lang="en-US" sz="2000" dirty="0"/>
              <a:t>half-chamber is non-resistive (test of procedure</a:t>
            </a:r>
            <a:r>
              <a:rPr lang="en-US" sz="2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27566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R16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Micromegas </a:t>
            </a:r>
            <a:r>
              <a:rPr lang="en-US" dirty="0" smtClean="0"/>
              <a:t>with 2D readout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149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R16 - 2D readout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79" descr="RMM_structure_front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9235" y="629622"/>
            <a:ext cx="4204765" cy="185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80585" y="845031"/>
            <a:ext cx="4592048" cy="132343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Design of a standard resistive MM.</a:t>
            </a:r>
          </a:p>
          <a:p>
            <a:endParaRPr lang="en-US" sz="2000" dirty="0" smtClean="0"/>
          </a:p>
          <a:p>
            <a:r>
              <a:rPr lang="en-US" sz="2000" dirty="0" smtClean="0"/>
              <a:t>Modified </a:t>
            </a:r>
            <a:r>
              <a:rPr lang="en-US" sz="2000" dirty="0"/>
              <a:t>by an additional </a:t>
            </a:r>
            <a:r>
              <a:rPr lang="en-US" sz="2000" dirty="0" smtClean="0"/>
              <a:t>layer of </a:t>
            </a:r>
            <a:r>
              <a:rPr lang="en-US" sz="2000" dirty="0"/>
              <a:t>readout </a:t>
            </a:r>
            <a:endParaRPr lang="en-US" sz="2000" dirty="0" smtClean="0"/>
          </a:p>
          <a:p>
            <a:r>
              <a:rPr lang="en-US" sz="2000" dirty="0" smtClean="0"/>
              <a:t>strips perpendicular to </a:t>
            </a:r>
            <a:r>
              <a:rPr lang="en-US" sz="2000" dirty="0"/>
              <a:t>resistive </a:t>
            </a:r>
            <a:r>
              <a:rPr lang="en-US" sz="2000" dirty="0" smtClean="0"/>
              <a:t>strips.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019800" y="3093266"/>
            <a:ext cx="2934078" cy="2934078"/>
            <a:chOff x="481564" y="3454127"/>
            <a:chExt cx="2934078" cy="2934078"/>
          </a:xfrm>
        </p:grpSpPr>
        <p:pic>
          <p:nvPicPr>
            <p:cNvPr id="11" name="Picture 10" descr="mm_schem_ro_y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564" y="3454127"/>
              <a:ext cx="2934078" cy="2934078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2163633" y="3962531"/>
              <a:ext cx="115803" cy="2425674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999009" y="3962531"/>
              <a:ext cx="115803" cy="2425674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663113" y="4090172"/>
            <a:ext cx="3000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25354" y="3195890"/>
            <a:ext cx="3044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22956" y="6160425"/>
            <a:ext cx="16601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66FF"/>
                </a:solidFill>
              </a:rPr>
              <a:t>Resistive strips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6622" y="3582340"/>
            <a:ext cx="16341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X strips:</a:t>
            </a:r>
          </a:p>
          <a:p>
            <a:r>
              <a:rPr lang="en-US" sz="2000" dirty="0" smtClean="0"/>
              <a:t>250 µm pitch</a:t>
            </a:r>
          </a:p>
          <a:p>
            <a:r>
              <a:rPr lang="en-US" sz="2000" dirty="0" smtClean="0"/>
              <a:t>150 µm width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496555" y="3582340"/>
            <a:ext cx="15592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Y strips </a:t>
            </a:r>
            <a:endParaRPr lang="en-US" sz="2000" dirty="0"/>
          </a:p>
          <a:p>
            <a:r>
              <a:rPr lang="en-US" sz="2000" dirty="0" smtClean="0"/>
              <a:t>250 µm pitch</a:t>
            </a:r>
          </a:p>
          <a:p>
            <a:r>
              <a:rPr lang="en-US" sz="2000" dirty="0" smtClean="0"/>
              <a:t>80 µm width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0863" y="5179290"/>
            <a:ext cx="20004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Resistivity values</a:t>
            </a:r>
          </a:p>
          <a:p>
            <a:r>
              <a:rPr lang="en-US" sz="2000" dirty="0" smtClean="0"/>
              <a:t>R</a:t>
            </a:r>
            <a:r>
              <a:rPr lang="en-US" sz="2000" baseline="-25000" dirty="0" smtClean="0"/>
              <a:t>G</a:t>
            </a:r>
            <a:r>
              <a:rPr lang="en-US" sz="2000" dirty="0" smtClean="0"/>
              <a:t> ≈ 55 MΩ</a:t>
            </a:r>
          </a:p>
          <a:p>
            <a:r>
              <a:rPr lang="en-US" sz="2000" dirty="0" err="1" smtClean="0"/>
              <a:t>R</a:t>
            </a:r>
            <a:r>
              <a:rPr lang="en-US" sz="2000" baseline="-25000" dirty="0" err="1" smtClean="0"/>
              <a:t>strip</a:t>
            </a:r>
            <a:r>
              <a:rPr lang="en-US" sz="2000" dirty="0" smtClean="0"/>
              <a:t> ≈ 35 MΩ/cm</a:t>
            </a:r>
          </a:p>
        </p:txBody>
      </p:sp>
    </p:spTree>
    <p:extLst>
      <p:ext uri="{BB962C8B-B14F-4D97-AF65-F5344CB8AC3E}">
        <p14:creationId xmlns:p14="http://schemas.microsoft.com/office/powerpoint/2010/main" val="4124015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R16 – 2D readout (10x10cm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Marcin Byszewski, CERN,  RD51 </a:t>
            </a:r>
            <a:r>
              <a:rPr lang="en-US" dirty="0" err="1" smtClean="0"/>
              <a:t>MiniWeek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6E98-3DBC-0F41-AFEB-83D7721B2734}" type="slidenum">
              <a:rPr lang="en-US" smtClean="0"/>
              <a:t>26</a:t>
            </a:fld>
            <a:endParaRPr lang="en-US"/>
          </a:p>
        </p:txBody>
      </p:sp>
      <p:pic>
        <p:nvPicPr>
          <p:cNvPr id="3" name="Picture 2" descr="DSC038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039" y="773758"/>
            <a:ext cx="6624803" cy="4968602"/>
          </a:xfrm>
          <a:prstGeom prst="rect">
            <a:avLst/>
          </a:prstGeom>
        </p:spPr>
      </p:pic>
      <p:sp>
        <p:nvSpPr>
          <p:cNvPr id="7" name="Line Callout 1 6"/>
          <p:cNvSpPr/>
          <p:nvPr/>
        </p:nvSpPr>
        <p:spPr>
          <a:xfrm>
            <a:off x="6946486" y="2262741"/>
            <a:ext cx="1740314" cy="364506"/>
          </a:xfrm>
          <a:prstGeom prst="borderCallout1">
            <a:avLst>
              <a:gd name="adj1" fmla="val 121976"/>
              <a:gd name="adj2" fmla="val 32883"/>
              <a:gd name="adj3" fmla="val 167338"/>
              <a:gd name="adj4" fmla="val -13334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 readout</a:t>
            </a:r>
            <a:endParaRPr lang="en-US" dirty="0"/>
          </a:p>
        </p:txBody>
      </p:sp>
      <p:sp>
        <p:nvSpPr>
          <p:cNvPr id="8" name="Line Callout 1 7"/>
          <p:cNvSpPr/>
          <p:nvPr/>
        </p:nvSpPr>
        <p:spPr>
          <a:xfrm>
            <a:off x="5060738" y="837414"/>
            <a:ext cx="1740314" cy="364506"/>
          </a:xfrm>
          <a:prstGeom prst="borderCallout1">
            <a:avLst>
              <a:gd name="adj1" fmla="val 18750"/>
              <a:gd name="adj2" fmla="val -8333"/>
              <a:gd name="adj3" fmla="val 157661"/>
              <a:gd name="adj4" fmla="val -21441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 readout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5300" y="2624669"/>
            <a:ext cx="1293477" cy="46904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369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R16 Event Display (</a:t>
            </a:r>
            <a:r>
              <a:rPr lang="en-US" baseline="30000" dirty="0" smtClean="0"/>
              <a:t>55</a:t>
            </a:r>
            <a:r>
              <a:rPr lang="en-US" dirty="0" smtClean="0"/>
              <a:t>Fe </a:t>
            </a:r>
            <a:r>
              <a:rPr lang="en-US" dirty="0" err="1" smtClean="0"/>
              <a:t>γ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Marcin Byszewski, CERN,  RD51 </a:t>
            </a:r>
            <a:r>
              <a:rPr lang="en-US" dirty="0" err="1"/>
              <a:t>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6E98-3DBC-0F41-AFEB-83D7721B2734}" type="slidenum">
              <a:rPr lang="en-US" smtClean="0"/>
              <a:t>27</a:t>
            </a:fld>
            <a:endParaRPr lang="en-US"/>
          </a:p>
        </p:txBody>
      </p:sp>
      <p:pic>
        <p:nvPicPr>
          <p:cNvPr id="6" name="Picture 5" descr="r6382_evt7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361" y="680408"/>
            <a:ext cx="6988384" cy="47328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" y="5426109"/>
            <a:ext cx="9144000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Effect as in R15 (and R14):</a:t>
            </a:r>
          </a:p>
          <a:p>
            <a:r>
              <a:rPr lang="en-US" sz="2000" dirty="0" smtClean="0"/>
              <a:t>The charge spreads to the </a:t>
            </a:r>
            <a:r>
              <a:rPr lang="en-US" sz="2000" dirty="0" err="1" smtClean="0"/>
              <a:t>neighbouring</a:t>
            </a:r>
            <a:r>
              <a:rPr lang="en-US" sz="2000" dirty="0" smtClean="0"/>
              <a:t> r/o strips that are covered by the same wide resistive strip</a:t>
            </a:r>
          </a:p>
          <a:p>
            <a:r>
              <a:rPr lang="en-US" sz="2000" dirty="0" smtClean="0"/>
              <a:t>R16: The </a:t>
            </a:r>
            <a:r>
              <a:rPr lang="en-US" sz="2000" dirty="0"/>
              <a:t>charge </a:t>
            </a:r>
            <a:r>
              <a:rPr lang="en-US" sz="2000" dirty="0" smtClean="0"/>
              <a:t>spreads </a:t>
            </a:r>
            <a:r>
              <a:rPr lang="en-US" sz="2000" dirty="0"/>
              <a:t>along resistive strips to the </a:t>
            </a:r>
            <a:r>
              <a:rPr lang="en-US" sz="2000" dirty="0" err="1"/>
              <a:t>neighbouring</a:t>
            </a:r>
            <a:r>
              <a:rPr lang="en-US" sz="2000" dirty="0"/>
              <a:t> Y r/o </a:t>
            </a:r>
            <a:r>
              <a:rPr lang="en-US" sz="2000" dirty="0" smtClean="0"/>
              <a:t>strips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954023" y="753773"/>
            <a:ext cx="218997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</a:p>
          <a:p>
            <a:r>
              <a:rPr lang="en-US" dirty="0" smtClean="0"/>
              <a:t>along resistive strips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54023" y="3392416"/>
            <a:ext cx="218997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</a:p>
          <a:p>
            <a:r>
              <a:rPr lang="en-US" dirty="0" smtClean="0"/>
              <a:t>across resistive strips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091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activities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28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92470" y="1663482"/>
            <a:ext cx="3322206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Software for:</a:t>
            </a:r>
          </a:p>
          <a:p>
            <a:r>
              <a:rPr lang="en-US" dirty="0" smtClean="0"/>
              <a:t>- Data acquisition (afternoon talk)</a:t>
            </a:r>
          </a:p>
          <a:p>
            <a:r>
              <a:rPr lang="en-US" dirty="0" smtClean="0"/>
              <a:t>-</a:t>
            </a:r>
            <a:r>
              <a:rPr lang="en-US" dirty="0"/>
              <a:t> </a:t>
            </a:r>
            <a:r>
              <a:rPr lang="en-US" dirty="0" smtClean="0"/>
              <a:t>Data analysis</a:t>
            </a:r>
          </a:p>
        </p:txBody>
      </p:sp>
    </p:spTree>
    <p:extLst>
      <p:ext uri="{BB962C8B-B14F-4D97-AF65-F5344CB8AC3E}">
        <p14:creationId xmlns:p14="http://schemas.microsoft.com/office/powerpoint/2010/main" val="3023724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Marcin Byszewski, CERN,  RD51 </a:t>
            </a:r>
            <a:r>
              <a:rPr lang="en-US" dirty="0" err="1" smtClean="0"/>
              <a:t>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29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655414584"/>
              </p:ext>
            </p:extLst>
          </p:nvPr>
        </p:nvGraphicFramePr>
        <p:xfrm>
          <a:off x="917858" y="679042"/>
          <a:ext cx="7194304" cy="5677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7757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Beam – OCT / Nov 2010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New electronics</a:t>
            </a:r>
          </a:p>
          <a:p>
            <a:r>
              <a:rPr lang="en-US" dirty="0" smtClean="0"/>
              <a:t>- Resistive strips width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799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setups in H6 in Oct-Nov 2010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7F59-CCE2-C549-807C-075AA5520D7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937004"/>
            <a:ext cx="4948238" cy="949332"/>
          </a:xfrm>
        </p:spPr>
        <p:txBody>
          <a:bodyPr>
            <a:normAutofit/>
          </a:bodyPr>
          <a:lstStyle/>
          <a:p>
            <a:pPr marL="0" indent="0">
              <a:buClr>
                <a:srgbClr val="FF6600"/>
              </a:buClr>
              <a:buNone/>
            </a:pPr>
            <a:r>
              <a:rPr lang="en-US" sz="2400" dirty="0" smtClean="0"/>
              <a:t>Two sets of </a:t>
            </a:r>
            <a:r>
              <a:rPr lang="en-US" sz="2400" dirty="0" err="1" smtClean="0"/>
              <a:t>micromegas</a:t>
            </a:r>
            <a:r>
              <a:rPr lang="en-US" sz="2400" dirty="0" smtClean="0"/>
              <a:t> </a:t>
            </a:r>
          </a:p>
          <a:p>
            <a:pPr marL="0" indent="0">
              <a:buClr>
                <a:srgbClr val="FF6600"/>
              </a:buClr>
              <a:buNone/>
            </a:pPr>
            <a:r>
              <a:rPr lang="en-US" sz="2400" dirty="0" smtClean="0"/>
              <a:t>with resistive coating</a:t>
            </a:r>
            <a:endParaRPr lang="en-US" sz="2000" dirty="0" smtClean="0"/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endParaRPr lang="en-US" sz="2000" dirty="0" smtClean="0"/>
          </a:p>
        </p:txBody>
      </p:sp>
      <p:pic>
        <p:nvPicPr>
          <p:cNvPr id="7" name="Picture 6" descr="H6_Oct2010_MM_CE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406" y="2995900"/>
            <a:ext cx="4026889" cy="3020166"/>
          </a:xfrm>
          <a:prstGeom prst="rect">
            <a:avLst/>
          </a:prstGeom>
        </p:spPr>
      </p:pic>
      <p:pic>
        <p:nvPicPr>
          <p:cNvPr id="8" name="Picture 7" descr="H6_Oct2010_R11-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7226" y="1417637"/>
            <a:ext cx="3468385" cy="46245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77860" y="949332"/>
            <a:ext cx="155598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CERN et al.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212917" y="2534235"/>
            <a:ext cx="18928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6600"/>
              </a:buClr>
            </a:pPr>
            <a:r>
              <a:rPr lang="en-US" sz="2400" dirty="0" smtClean="0"/>
              <a:t>CEA </a:t>
            </a:r>
            <a:r>
              <a:rPr lang="en-US" sz="2400" dirty="0" err="1"/>
              <a:t>Saclay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93126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CEA </a:t>
            </a:r>
            <a:r>
              <a:rPr lang="en-US" dirty="0" err="1" smtClean="0"/>
              <a:t>Saclay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936" y="654280"/>
            <a:ext cx="7963864" cy="6138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956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CEA </a:t>
            </a:r>
            <a:r>
              <a:rPr lang="en-US" dirty="0" err="1" smtClean="0"/>
              <a:t>Saclay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78" y="629622"/>
            <a:ext cx="8210510" cy="6228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472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CEA </a:t>
            </a:r>
            <a:r>
              <a:rPr lang="en-US" dirty="0" err="1" smtClean="0"/>
              <a:t>Saclay</a:t>
            </a:r>
            <a:r>
              <a:rPr lang="en-US" dirty="0" smtClean="0"/>
              <a:t> (3)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85" y="-33280"/>
            <a:ext cx="8700175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863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CEA </a:t>
            </a:r>
            <a:r>
              <a:rPr lang="en-US" dirty="0" err="1" smtClean="0"/>
              <a:t>Saclay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7F412-D160-E146-B17A-B89D8BC66754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09" y="659207"/>
            <a:ext cx="8091491" cy="6198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804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setups in H6 in Oct-Nov 2010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18/1/11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Marcin Byszewski, CERN,  RD51 MiniWeek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17F59-CCE2-C549-807C-075AA5520D7D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7" descr="H6_Oct2010_R11-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7"/>
            <a:ext cx="3468385" cy="46245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" y="955973"/>
            <a:ext cx="155598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CERN et al.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84946" y="1420398"/>
            <a:ext cx="4859053" cy="255454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 have simultaneously read up to four chambers.</a:t>
            </a:r>
          </a:p>
          <a:p>
            <a:endParaRPr lang="en-US" sz="2000" dirty="0" smtClean="0"/>
          </a:p>
          <a:p>
            <a:r>
              <a:rPr lang="en-US" sz="2000" dirty="0" smtClean="0"/>
              <a:t>One APV chip per chamber.</a:t>
            </a:r>
          </a:p>
          <a:p>
            <a:endParaRPr lang="en-US" sz="2000" dirty="0" smtClean="0"/>
          </a:p>
          <a:p>
            <a:pPr marL="342900" indent="-342900">
              <a:buFontTx/>
              <a:buChar char="-"/>
            </a:pPr>
            <a:r>
              <a:rPr lang="en-US" sz="2000" dirty="0" smtClean="0"/>
              <a:t>R11 – R13 – ‘old’ small resistive chambers  </a:t>
            </a:r>
          </a:p>
          <a:p>
            <a:pPr marL="342900" indent="-342900">
              <a:buFontTx/>
              <a:buChar char="-"/>
            </a:pPr>
            <a:endParaRPr lang="en-US" sz="2000" dirty="0" smtClean="0"/>
          </a:p>
          <a:p>
            <a:pPr marL="342900" indent="-342900">
              <a:buFontTx/>
              <a:buChar char="-"/>
            </a:pPr>
            <a:r>
              <a:rPr lang="en-US" sz="2000" dirty="0" smtClean="0"/>
              <a:t>R14, R15   – new chambers</a:t>
            </a:r>
          </a:p>
        </p:txBody>
      </p:sp>
    </p:spTree>
    <p:extLst>
      <p:ext uri="{BB962C8B-B14F-4D97-AF65-F5344CB8AC3E}">
        <p14:creationId xmlns:p14="http://schemas.microsoft.com/office/powerpoint/2010/main" val="3634233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4379</TotalTime>
  <Words>1370</Words>
  <Application>Microsoft Macintosh PowerPoint</Application>
  <PresentationFormat>On-screen Show (4:3)</PresentationFormat>
  <Paragraphs>317</Paragraphs>
  <Slides>29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MAMMA achievements in 2010</vt:lpstr>
      <vt:lpstr>Outline</vt:lpstr>
      <vt:lpstr>Test Beam – OCT / Nov 2010</vt:lpstr>
      <vt:lpstr>The setups in H6 in Oct-Nov 2010</vt:lpstr>
      <vt:lpstr>CEA Saclay (1)</vt:lpstr>
      <vt:lpstr>CEA Saclay (2)</vt:lpstr>
      <vt:lpstr>CEA Saclay (3)</vt:lpstr>
      <vt:lpstr>CEA Saclay(4)</vt:lpstr>
      <vt:lpstr>The setups in H6 in Oct-Nov 2010</vt:lpstr>
      <vt:lpstr>Resistive Micromegas</vt:lpstr>
      <vt:lpstr>New readout system</vt:lpstr>
      <vt:lpstr>Test beam set up</vt:lpstr>
      <vt:lpstr>Representative raw data</vt:lpstr>
      <vt:lpstr>Strip Charge, Time</vt:lpstr>
      <vt:lpstr>Strip Charge</vt:lpstr>
      <vt:lpstr>Time information</vt:lpstr>
      <vt:lpstr>Test Beam Data - 0deg</vt:lpstr>
      <vt:lpstr>Test Beam Data - 0deg</vt:lpstr>
      <vt:lpstr>R15 - resistive strips </vt:lpstr>
      <vt:lpstr>Test Beam Data - 10deg</vt:lpstr>
      <vt:lpstr>Test Beam Data - 40deg</vt:lpstr>
      <vt:lpstr>CSC-size chamber </vt:lpstr>
      <vt:lpstr>Large Chamber - design</vt:lpstr>
      <vt:lpstr>R16</vt:lpstr>
      <vt:lpstr>R16 - 2D readout</vt:lpstr>
      <vt:lpstr>R16 – 2D readout (10x10cm2)</vt:lpstr>
      <vt:lpstr>R16 Event Display (55Fe γ)</vt:lpstr>
      <vt:lpstr>Other activities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Marcin Byszewski</dc:creator>
  <cp:lastModifiedBy>Marcin Byszewski</cp:lastModifiedBy>
  <cp:revision>201</cp:revision>
  <dcterms:created xsi:type="dcterms:W3CDTF">2011-01-11T14:09:05Z</dcterms:created>
  <dcterms:modified xsi:type="dcterms:W3CDTF">2011-01-17T21:04:25Z</dcterms:modified>
</cp:coreProperties>
</file>