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8" r:id="rId3"/>
    <p:sldId id="266" r:id="rId4"/>
    <p:sldId id="262" r:id="rId5"/>
    <p:sldId id="259" r:id="rId6"/>
    <p:sldId id="260" r:id="rId7"/>
    <p:sldId id="264" r:id="rId8"/>
    <p:sldId id="261" r:id="rId9"/>
    <p:sldId id="263" r:id="rId10"/>
    <p:sldId id="265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7B6D16-7CBD-4EE0-A1BA-613D0BF2F46B}" v="1320" dt="2022-05-19T11:11:02.1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3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nrico manosperti" userId="c05f1df1a0cf0199" providerId="LiveId" clId="{C07B6D16-7CBD-4EE0-A1BA-613D0BF2F46B}"/>
    <pc:docChg chg="undo custSel addSld delSld modSld sldOrd">
      <pc:chgData name="enrico manosperti" userId="c05f1df1a0cf0199" providerId="LiveId" clId="{C07B6D16-7CBD-4EE0-A1BA-613D0BF2F46B}" dt="2022-05-19T11:14:39.820" v="3387" actId="20577"/>
      <pc:docMkLst>
        <pc:docMk/>
      </pc:docMkLst>
      <pc:sldChg chg="modSp add del mod">
        <pc:chgData name="enrico manosperti" userId="c05f1df1a0cf0199" providerId="LiveId" clId="{C07B6D16-7CBD-4EE0-A1BA-613D0BF2F46B}" dt="2022-05-18T14:20:51.842" v="2746" actId="47"/>
        <pc:sldMkLst>
          <pc:docMk/>
          <pc:sldMk cId="3711411946" sldId="256"/>
        </pc:sldMkLst>
        <pc:spChg chg="mod">
          <ac:chgData name="enrico manosperti" userId="c05f1df1a0cf0199" providerId="LiveId" clId="{C07B6D16-7CBD-4EE0-A1BA-613D0BF2F46B}" dt="2022-05-18T14:02:59.295" v="2648" actId="1076"/>
          <ac:spMkLst>
            <pc:docMk/>
            <pc:sldMk cId="3711411946" sldId="256"/>
            <ac:spMk id="5" creationId="{6B25CE11-8796-48BF-8D96-40D7FB31692C}"/>
          </ac:spMkLst>
        </pc:spChg>
      </pc:sldChg>
      <pc:sldChg chg="new del">
        <pc:chgData name="enrico manosperti" userId="c05f1df1a0cf0199" providerId="LiveId" clId="{C07B6D16-7CBD-4EE0-A1BA-613D0BF2F46B}" dt="2022-05-18T06:33:25.662" v="2" actId="47"/>
        <pc:sldMkLst>
          <pc:docMk/>
          <pc:sldMk cId="3804695756" sldId="256"/>
        </pc:sldMkLst>
      </pc:sldChg>
      <pc:sldChg chg="new del">
        <pc:chgData name="enrico manosperti" userId="c05f1df1a0cf0199" providerId="LiveId" clId="{C07B6D16-7CBD-4EE0-A1BA-613D0BF2F46B}" dt="2022-05-18T06:33:40.264" v="3" actId="47"/>
        <pc:sldMkLst>
          <pc:docMk/>
          <pc:sldMk cId="1370752308" sldId="257"/>
        </pc:sldMkLst>
      </pc:sldChg>
      <pc:sldChg chg="new del">
        <pc:chgData name="enrico manosperti" userId="c05f1df1a0cf0199" providerId="LiveId" clId="{C07B6D16-7CBD-4EE0-A1BA-613D0BF2F46B}" dt="2022-05-18T06:34:19.419" v="9" actId="47"/>
        <pc:sldMkLst>
          <pc:docMk/>
          <pc:sldMk cId="1756399192" sldId="257"/>
        </pc:sldMkLst>
      </pc:sldChg>
      <pc:sldChg chg="addSp delSp modSp add mod">
        <pc:chgData name="enrico manosperti" userId="c05f1df1a0cf0199" providerId="LiveId" clId="{C07B6D16-7CBD-4EE0-A1BA-613D0BF2F46B}" dt="2022-05-18T14:31:35.482" v="3066" actId="20577"/>
        <pc:sldMkLst>
          <pc:docMk/>
          <pc:sldMk cId="2553633004" sldId="258"/>
        </pc:sldMkLst>
        <pc:spChg chg="add mod">
          <ac:chgData name="enrico manosperti" userId="c05f1df1a0cf0199" providerId="LiveId" clId="{C07B6D16-7CBD-4EE0-A1BA-613D0BF2F46B}" dt="2022-05-18T14:31:35.482" v="3066" actId="20577"/>
          <ac:spMkLst>
            <pc:docMk/>
            <pc:sldMk cId="2553633004" sldId="258"/>
            <ac:spMk id="3" creationId="{5B8EC0C2-7F06-E667-DC92-5D66321380AD}"/>
          </ac:spMkLst>
        </pc:spChg>
        <pc:spChg chg="add mod">
          <ac:chgData name="enrico manosperti" userId="c05f1df1a0cf0199" providerId="LiveId" clId="{C07B6D16-7CBD-4EE0-A1BA-613D0BF2F46B}" dt="2022-05-18T14:29:47.447" v="2999" actId="14100"/>
          <ac:spMkLst>
            <pc:docMk/>
            <pc:sldMk cId="2553633004" sldId="258"/>
            <ac:spMk id="4" creationId="{E7FE708B-271E-6609-4471-81874002DB69}"/>
          </ac:spMkLst>
        </pc:spChg>
        <pc:spChg chg="mod">
          <ac:chgData name="enrico manosperti" userId="c05f1df1a0cf0199" providerId="LiveId" clId="{C07B6D16-7CBD-4EE0-A1BA-613D0BF2F46B}" dt="2022-05-18T14:21:26.975" v="2763" actId="20577"/>
          <ac:spMkLst>
            <pc:docMk/>
            <pc:sldMk cId="2553633004" sldId="258"/>
            <ac:spMk id="8" creationId="{2ADC9BBC-D180-4AE3-91A5-F3F81CD379A0}"/>
          </ac:spMkLst>
        </pc:spChg>
        <pc:picChg chg="add mod">
          <ac:chgData name="enrico manosperti" userId="c05f1df1a0cf0199" providerId="LiveId" clId="{C07B6D16-7CBD-4EE0-A1BA-613D0BF2F46B}" dt="2022-05-18T06:37:24.566" v="24" actId="1076"/>
          <ac:picMkLst>
            <pc:docMk/>
            <pc:sldMk cId="2553633004" sldId="258"/>
            <ac:picMk id="2" creationId="{B808364C-2FFC-9BA2-D7A2-295891464C2E}"/>
          </ac:picMkLst>
        </pc:picChg>
        <pc:picChg chg="del mod">
          <ac:chgData name="enrico manosperti" userId="c05f1df1a0cf0199" providerId="LiveId" clId="{C07B6D16-7CBD-4EE0-A1BA-613D0BF2F46B}" dt="2022-05-18T06:35:52.383" v="15" actId="478"/>
          <ac:picMkLst>
            <pc:docMk/>
            <pc:sldMk cId="2553633004" sldId="258"/>
            <ac:picMk id="9" creationId="{F2BC29CE-72BD-4E66-B7D3-DFFAFE12A56E}"/>
          </ac:picMkLst>
        </pc:picChg>
      </pc:sldChg>
      <pc:sldChg chg="add del">
        <pc:chgData name="enrico manosperti" userId="c05f1df1a0cf0199" providerId="LiveId" clId="{C07B6D16-7CBD-4EE0-A1BA-613D0BF2F46B}" dt="2022-05-18T06:34:17.553" v="8" actId="47"/>
        <pc:sldMkLst>
          <pc:docMk/>
          <pc:sldMk cId="1157005564" sldId="259"/>
        </pc:sldMkLst>
      </pc:sldChg>
      <pc:sldChg chg="addSp delSp modSp add mod">
        <pc:chgData name="enrico manosperti" userId="c05f1df1a0cf0199" providerId="LiveId" clId="{C07B6D16-7CBD-4EE0-A1BA-613D0BF2F46B}" dt="2022-05-18T14:34:50.366" v="3114" actId="20577"/>
        <pc:sldMkLst>
          <pc:docMk/>
          <pc:sldMk cId="4136782643" sldId="259"/>
        </pc:sldMkLst>
        <pc:spChg chg="mod">
          <ac:chgData name="enrico manosperti" userId="c05f1df1a0cf0199" providerId="LiveId" clId="{C07B6D16-7CBD-4EE0-A1BA-613D0BF2F46B}" dt="2022-05-18T14:31:50.991" v="3069" actId="20577"/>
          <ac:spMkLst>
            <pc:docMk/>
            <pc:sldMk cId="4136782643" sldId="259"/>
            <ac:spMk id="3" creationId="{5B8EC0C2-7F06-E667-DC92-5D66321380AD}"/>
          </ac:spMkLst>
        </pc:spChg>
        <pc:spChg chg="mod">
          <ac:chgData name="enrico manosperti" userId="c05f1df1a0cf0199" providerId="LiveId" clId="{C07B6D16-7CBD-4EE0-A1BA-613D0BF2F46B}" dt="2022-05-18T14:34:50.366" v="3114" actId="20577"/>
          <ac:spMkLst>
            <pc:docMk/>
            <pc:sldMk cId="4136782643" sldId="259"/>
            <ac:spMk id="8" creationId="{2ADC9BBC-D180-4AE3-91A5-F3F81CD379A0}"/>
          </ac:spMkLst>
        </pc:spChg>
        <pc:spChg chg="add mod topLvl">
          <ac:chgData name="enrico manosperti" userId="c05f1df1a0cf0199" providerId="LiveId" clId="{C07B6D16-7CBD-4EE0-A1BA-613D0BF2F46B}" dt="2022-05-18T12:26:14.545" v="1502" actId="164"/>
          <ac:spMkLst>
            <pc:docMk/>
            <pc:sldMk cId="4136782643" sldId="259"/>
            <ac:spMk id="10" creationId="{3A109B52-5F52-942F-7B46-EABCD98E53F2}"/>
          </ac:spMkLst>
        </pc:spChg>
        <pc:spChg chg="add del">
          <ac:chgData name="enrico manosperti" userId="c05f1df1a0cf0199" providerId="LiveId" clId="{C07B6D16-7CBD-4EE0-A1BA-613D0BF2F46B}" dt="2022-05-18T09:48:06.387" v="1384" actId="11529"/>
          <ac:spMkLst>
            <pc:docMk/>
            <pc:sldMk cId="4136782643" sldId="259"/>
            <ac:spMk id="13" creationId="{9946699C-97FB-D088-E130-D24E6452EED6}"/>
          </ac:spMkLst>
        </pc:spChg>
        <pc:spChg chg="add mod topLvl">
          <ac:chgData name="enrico manosperti" userId="c05f1df1a0cf0199" providerId="LiveId" clId="{C07B6D16-7CBD-4EE0-A1BA-613D0BF2F46B}" dt="2022-05-18T12:26:14.545" v="1502" actId="164"/>
          <ac:spMkLst>
            <pc:docMk/>
            <pc:sldMk cId="4136782643" sldId="259"/>
            <ac:spMk id="14" creationId="{C009D1C9-CEAE-F31C-C531-499506229118}"/>
          </ac:spMkLst>
        </pc:spChg>
        <pc:spChg chg="mod topLvl">
          <ac:chgData name="enrico manosperti" userId="c05f1df1a0cf0199" providerId="LiveId" clId="{C07B6D16-7CBD-4EE0-A1BA-613D0BF2F46B}" dt="2022-05-18T09:59:54.298" v="1473" actId="1076"/>
          <ac:spMkLst>
            <pc:docMk/>
            <pc:sldMk cId="4136782643" sldId="259"/>
            <ac:spMk id="17" creationId="{11DB0CB2-BA2C-C7B3-2219-631DA14B64DD}"/>
          </ac:spMkLst>
        </pc:spChg>
        <pc:spChg chg="del mod">
          <ac:chgData name="enrico manosperti" userId="c05f1df1a0cf0199" providerId="LiveId" clId="{C07B6D16-7CBD-4EE0-A1BA-613D0BF2F46B}" dt="2022-05-18T09:49:41.030" v="1398" actId="478"/>
          <ac:spMkLst>
            <pc:docMk/>
            <pc:sldMk cId="4136782643" sldId="259"/>
            <ac:spMk id="19" creationId="{6D393E08-75E8-6460-9FE7-3D525CBB4B6D}"/>
          </ac:spMkLst>
        </pc:spChg>
        <pc:spChg chg="add mod">
          <ac:chgData name="enrico manosperti" userId="c05f1df1a0cf0199" providerId="LiveId" clId="{C07B6D16-7CBD-4EE0-A1BA-613D0BF2F46B}" dt="2022-05-18T09:59:47.866" v="1472" actId="255"/>
          <ac:spMkLst>
            <pc:docMk/>
            <pc:sldMk cId="4136782643" sldId="259"/>
            <ac:spMk id="20" creationId="{1518FDB0-0536-B86F-0CD3-70992DC88066}"/>
          </ac:spMkLst>
        </pc:spChg>
        <pc:spChg chg="add mod">
          <ac:chgData name="enrico manosperti" userId="c05f1df1a0cf0199" providerId="LiveId" clId="{C07B6D16-7CBD-4EE0-A1BA-613D0BF2F46B}" dt="2022-05-18T09:59:37.812" v="1470" actId="255"/>
          <ac:spMkLst>
            <pc:docMk/>
            <pc:sldMk cId="4136782643" sldId="259"/>
            <ac:spMk id="21" creationId="{9CB4AB1C-8C4D-BB98-3630-E96B4A96CB4F}"/>
          </ac:spMkLst>
        </pc:spChg>
        <pc:spChg chg="add mod">
          <ac:chgData name="enrico manosperti" userId="c05f1df1a0cf0199" providerId="LiveId" clId="{C07B6D16-7CBD-4EE0-A1BA-613D0BF2F46B}" dt="2022-05-18T10:00:48.517" v="1483" actId="164"/>
          <ac:spMkLst>
            <pc:docMk/>
            <pc:sldMk cId="4136782643" sldId="259"/>
            <ac:spMk id="22" creationId="{00DB36A5-734D-E5DD-9F03-51B07D37FC1F}"/>
          </ac:spMkLst>
        </pc:spChg>
        <pc:grpChg chg="add del mod">
          <ac:chgData name="enrico manosperti" userId="c05f1df1a0cf0199" providerId="LiveId" clId="{C07B6D16-7CBD-4EE0-A1BA-613D0BF2F46B}" dt="2022-05-18T12:26:03.128" v="1501" actId="165"/>
          <ac:grpSpMkLst>
            <pc:docMk/>
            <pc:sldMk cId="4136782643" sldId="259"/>
            <ac:grpSpMk id="15" creationId="{0149BCC5-A473-1C09-CDB9-BDD43132C1B2}"/>
          </ac:grpSpMkLst>
        </pc:grpChg>
        <pc:grpChg chg="add del mod">
          <ac:chgData name="enrico manosperti" userId="c05f1df1a0cf0199" providerId="LiveId" clId="{C07B6D16-7CBD-4EE0-A1BA-613D0BF2F46B}" dt="2022-05-18T09:50:39.514" v="1431" actId="478"/>
          <ac:grpSpMkLst>
            <pc:docMk/>
            <pc:sldMk cId="4136782643" sldId="259"/>
            <ac:grpSpMk id="16" creationId="{14487EA5-6F74-BC56-BFBF-305B9745B38B}"/>
          </ac:grpSpMkLst>
        </pc:grpChg>
        <pc:grpChg chg="add mod">
          <ac:chgData name="enrico manosperti" userId="c05f1df1a0cf0199" providerId="LiveId" clId="{C07B6D16-7CBD-4EE0-A1BA-613D0BF2F46B}" dt="2022-05-18T10:00:48.517" v="1483" actId="164"/>
          <ac:grpSpMkLst>
            <pc:docMk/>
            <pc:sldMk cId="4136782643" sldId="259"/>
            <ac:grpSpMk id="23" creationId="{A701CEDE-4069-136B-967D-80F9EF8BAA47}"/>
          </ac:grpSpMkLst>
        </pc:grpChg>
        <pc:grpChg chg="add mod">
          <ac:chgData name="enrico manosperti" userId="c05f1df1a0cf0199" providerId="LiveId" clId="{C07B6D16-7CBD-4EE0-A1BA-613D0BF2F46B}" dt="2022-05-18T12:26:14.545" v="1502" actId="164"/>
          <ac:grpSpMkLst>
            <pc:docMk/>
            <pc:sldMk cId="4136782643" sldId="259"/>
            <ac:grpSpMk id="24" creationId="{E95CBE46-BF2E-41D7-2FC2-1D9F418026D3}"/>
          </ac:grpSpMkLst>
        </pc:grpChg>
        <pc:picChg chg="add mod">
          <ac:chgData name="enrico manosperti" userId="c05f1df1a0cf0199" providerId="LiveId" clId="{C07B6D16-7CBD-4EE0-A1BA-613D0BF2F46B}" dt="2022-05-18T09:37:38.518" v="1180" actId="1076"/>
          <ac:picMkLst>
            <pc:docMk/>
            <pc:sldMk cId="4136782643" sldId="259"/>
            <ac:picMk id="5" creationId="{E87967F8-A332-3E6C-7937-C61B3CA81593}"/>
          </ac:picMkLst>
        </pc:picChg>
        <pc:picChg chg="add del mod">
          <ac:chgData name="enrico manosperti" userId="c05f1df1a0cf0199" providerId="LiveId" clId="{C07B6D16-7CBD-4EE0-A1BA-613D0BF2F46B}" dt="2022-05-18T07:30:46.311" v="251" actId="478"/>
          <ac:picMkLst>
            <pc:docMk/>
            <pc:sldMk cId="4136782643" sldId="259"/>
            <ac:picMk id="6" creationId="{EBEF4391-9A62-3043-1806-CE0D28E85DDB}"/>
          </ac:picMkLst>
        </pc:picChg>
        <pc:picChg chg="add mod">
          <ac:chgData name="enrico manosperti" userId="c05f1df1a0cf0199" providerId="LiveId" clId="{C07B6D16-7CBD-4EE0-A1BA-613D0BF2F46B}" dt="2022-05-18T10:00:48.517" v="1483" actId="164"/>
          <ac:picMkLst>
            <pc:docMk/>
            <pc:sldMk cId="4136782643" sldId="259"/>
            <ac:picMk id="9" creationId="{DC94CC55-DF35-5CDA-BC7C-B67EAD01926E}"/>
          </ac:picMkLst>
        </pc:picChg>
        <pc:cxnChg chg="add mod topLvl">
          <ac:chgData name="enrico manosperti" userId="c05f1df1a0cf0199" providerId="LiveId" clId="{C07B6D16-7CBD-4EE0-A1BA-613D0BF2F46B}" dt="2022-05-18T12:26:14.545" v="1502" actId="164"/>
          <ac:cxnSpMkLst>
            <pc:docMk/>
            <pc:sldMk cId="4136782643" sldId="259"/>
            <ac:cxnSpMk id="12" creationId="{91890269-6216-B4BD-B241-06CB366E9B8E}"/>
          </ac:cxnSpMkLst>
        </pc:cxnChg>
        <pc:cxnChg chg="del mod topLvl">
          <ac:chgData name="enrico manosperti" userId="c05f1df1a0cf0199" providerId="LiveId" clId="{C07B6D16-7CBD-4EE0-A1BA-613D0BF2F46B}" dt="2022-05-18T09:50:39.514" v="1431" actId="478"/>
          <ac:cxnSpMkLst>
            <pc:docMk/>
            <pc:sldMk cId="4136782643" sldId="259"/>
            <ac:cxnSpMk id="18" creationId="{44B2A1EC-4BE7-DF20-AFD4-3BBC1DEF854C}"/>
          </ac:cxnSpMkLst>
        </pc:cxnChg>
      </pc:sldChg>
      <pc:sldChg chg="addSp delSp modSp add mod">
        <pc:chgData name="enrico manosperti" userId="c05f1df1a0cf0199" providerId="LiveId" clId="{C07B6D16-7CBD-4EE0-A1BA-613D0BF2F46B}" dt="2022-05-18T14:31:57.739" v="3071" actId="20577"/>
        <pc:sldMkLst>
          <pc:docMk/>
          <pc:sldMk cId="1943706664" sldId="260"/>
        </pc:sldMkLst>
        <pc:spChg chg="mod">
          <ac:chgData name="enrico manosperti" userId="c05f1df1a0cf0199" providerId="LiveId" clId="{C07B6D16-7CBD-4EE0-A1BA-613D0BF2F46B}" dt="2022-05-18T14:31:57.739" v="3071" actId="20577"/>
          <ac:spMkLst>
            <pc:docMk/>
            <pc:sldMk cId="1943706664" sldId="260"/>
            <ac:spMk id="3" creationId="{5B8EC0C2-7F06-E667-DC92-5D66321380AD}"/>
          </ac:spMkLst>
        </pc:spChg>
        <pc:spChg chg="mod">
          <ac:chgData name="enrico manosperti" userId="c05f1df1a0cf0199" providerId="LiveId" clId="{C07B6D16-7CBD-4EE0-A1BA-613D0BF2F46B}" dt="2022-05-18T14:30:51.174" v="3064" actId="20577"/>
          <ac:spMkLst>
            <pc:docMk/>
            <pc:sldMk cId="1943706664" sldId="260"/>
            <ac:spMk id="8" creationId="{2ADC9BBC-D180-4AE3-91A5-F3F81CD379A0}"/>
          </ac:spMkLst>
        </pc:spChg>
        <pc:spChg chg="add del mod">
          <ac:chgData name="enrico manosperti" userId="c05f1df1a0cf0199" providerId="LiveId" clId="{C07B6D16-7CBD-4EE0-A1BA-613D0BF2F46B}" dt="2022-05-18T12:25:24.865" v="1500"/>
          <ac:spMkLst>
            <pc:docMk/>
            <pc:sldMk cId="1943706664" sldId="260"/>
            <ac:spMk id="10" creationId="{8DF18686-2508-095A-1711-793234A8DE1E}"/>
          </ac:spMkLst>
        </pc:spChg>
        <pc:spChg chg="add del mod">
          <ac:chgData name="enrico manosperti" userId="c05f1df1a0cf0199" providerId="LiveId" clId="{C07B6D16-7CBD-4EE0-A1BA-613D0BF2F46B}" dt="2022-05-18T12:25:24.861" v="1498" actId="21"/>
          <ac:spMkLst>
            <pc:docMk/>
            <pc:sldMk cId="1943706664" sldId="260"/>
            <ac:spMk id="11" creationId="{90556CFF-242C-5C2D-B3D5-EBE907BB934F}"/>
          </ac:spMkLst>
        </pc:spChg>
        <pc:spChg chg="mod">
          <ac:chgData name="enrico manosperti" userId="c05f1df1a0cf0199" providerId="LiveId" clId="{C07B6D16-7CBD-4EE0-A1BA-613D0BF2F46B}" dt="2022-05-18T12:29:33.579" v="1598" actId="20577"/>
          <ac:spMkLst>
            <pc:docMk/>
            <pc:sldMk cId="1943706664" sldId="260"/>
            <ac:spMk id="13" creationId="{819F3B8B-E9EA-AA1B-5079-3F7853165417}"/>
          </ac:spMkLst>
        </pc:spChg>
        <pc:spChg chg="del mod">
          <ac:chgData name="enrico manosperti" userId="c05f1df1a0cf0199" providerId="LiveId" clId="{C07B6D16-7CBD-4EE0-A1BA-613D0BF2F46B}" dt="2022-05-18T12:26:44.831" v="1512" actId="478"/>
          <ac:spMkLst>
            <pc:docMk/>
            <pc:sldMk cId="1943706664" sldId="260"/>
            <ac:spMk id="15" creationId="{F0E77E3E-F09D-EF78-6BA1-B91F2FC2327D}"/>
          </ac:spMkLst>
        </pc:spChg>
        <pc:spChg chg="mod topLvl">
          <ac:chgData name="enrico manosperti" userId="c05f1df1a0cf0199" providerId="LiveId" clId="{C07B6D16-7CBD-4EE0-A1BA-613D0BF2F46B}" dt="2022-05-18T13:02:20.030" v="1996" actId="1076"/>
          <ac:spMkLst>
            <pc:docMk/>
            <pc:sldMk cId="1943706664" sldId="260"/>
            <ac:spMk id="17" creationId="{F22867B6-60F1-A44D-1336-E176DC80F0DC}"/>
          </ac:spMkLst>
        </pc:spChg>
        <pc:spChg chg="add del mod topLvl">
          <ac:chgData name="enrico manosperti" userId="c05f1df1a0cf0199" providerId="LiveId" clId="{C07B6D16-7CBD-4EE0-A1BA-613D0BF2F46B}" dt="2022-05-18T12:35:41.620" v="1807" actId="478"/>
          <ac:spMkLst>
            <pc:docMk/>
            <pc:sldMk cId="1943706664" sldId="260"/>
            <ac:spMk id="19" creationId="{42BE84CF-FEAD-F4F5-B3B5-85AA3F3F8ABE}"/>
          </ac:spMkLst>
        </pc:spChg>
        <pc:spChg chg="add mod">
          <ac:chgData name="enrico manosperti" userId="c05f1df1a0cf0199" providerId="LiveId" clId="{C07B6D16-7CBD-4EE0-A1BA-613D0BF2F46B}" dt="2022-05-18T13:02:15.327" v="1995" actId="1076"/>
          <ac:spMkLst>
            <pc:docMk/>
            <pc:sldMk cId="1943706664" sldId="260"/>
            <ac:spMk id="20" creationId="{2418E353-309B-BCE2-121B-E6A5D900BB9E}"/>
          </ac:spMkLst>
        </pc:spChg>
        <pc:spChg chg="add mod">
          <ac:chgData name="enrico manosperti" userId="c05f1df1a0cf0199" providerId="LiveId" clId="{C07B6D16-7CBD-4EE0-A1BA-613D0BF2F46B}" dt="2022-05-18T12:59:23.955" v="1994" actId="1076"/>
          <ac:spMkLst>
            <pc:docMk/>
            <pc:sldMk cId="1943706664" sldId="260"/>
            <ac:spMk id="22" creationId="{06FB79CF-DFD5-EEC7-7242-F532F8C7778F}"/>
          </ac:spMkLst>
        </pc:spChg>
        <pc:grpChg chg="add del mod">
          <ac:chgData name="enrico manosperti" userId="c05f1df1a0cf0199" providerId="LiveId" clId="{C07B6D16-7CBD-4EE0-A1BA-613D0BF2F46B}" dt="2022-05-18T12:32:57.136" v="1700" actId="478"/>
          <ac:grpSpMkLst>
            <pc:docMk/>
            <pc:sldMk cId="1943706664" sldId="260"/>
            <ac:grpSpMk id="12" creationId="{3F36D6A9-60C7-5B70-A206-5A45AC449E73}"/>
          </ac:grpSpMkLst>
        </pc:grpChg>
        <pc:grpChg chg="add del mod">
          <ac:chgData name="enrico manosperti" userId="c05f1df1a0cf0199" providerId="LiveId" clId="{C07B6D16-7CBD-4EE0-A1BA-613D0BF2F46B}" dt="2022-05-18T12:35:41.620" v="1807" actId="478"/>
          <ac:grpSpMkLst>
            <pc:docMk/>
            <pc:sldMk cId="1943706664" sldId="260"/>
            <ac:grpSpMk id="16" creationId="{46DCDD30-5B7A-0100-0E1E-1765FCBE49E5}"/>
          </ac:grpSpMkLst>
        </pc:grpChg>
        <pc:picChg chg="add mod">
          <ac:chgData name="enrico manosperti" userId="c05f1df1a0cf0199" providerId="LiveId" clId="{C07B6D16-7CBD-4EE0-A1BA-613D0BF2F46B}" dt="2022-05-18T12:23:05.725" v="1491" actId="14100"/>
          <ac:picMkLst>
            <pc:docMk/>
            <pc:sldMk cId="1943706664" sldId="260"/>
            <ac:picMk id="5" creationId="{68BF0071-634E-FC7B-95FC-C9A1AB38E80E}"/>
          </ac:picMkLst>
        </pc:picChg>
        <pc:picChg chg="add del mod">
          <ac:chgData name="enrico manosperti" userId="c05f1df1a0cf0199" providerId="LiveId" clId="{C07B6D16-7CBD-4EE0-A1BA-613D0BF2F46B}" dt="2022-05-18T12:22:27.560" v="1484" actId="478"/>
          <ac:picMkLst>
            <pc:docMk/>
            <pc:sldMk cId="1943706664" sldId="260"/>
            <ac:picMk id="7" creationId="{3E00CE89-FA66-4D3F-4BF0-3BFF1F10B080}"/>
          </ac:picMkLst>
        </pc:picChg>
        <pc:picChg chg="add mod">
          <ac:chgData name="enrico manosperti" userId="c05f1df1a0cf0199" providerId="LiveId" clId="{C07B6D16-7CBD-4EE0-A1BA-613D0BF2F46B}" dt="2022-05-18T12:23:19.708" v="1494" actId="1076"/>
          <ac:picMkLst>
            <pc:docMk/>
            <pc:sldMk cId="1943706664" sldId="260"/>
            <ac:picMk id="9" creationId="{F6946A50-BBD4-E070-18B3-63566F0707D0}"/>
          </ac:picMkLst>
        </pc:picChg>
        <pc:cxnChg chg="mod">
          <ac:chgData name="enrico manosperti" userId="c05f1df1a0cf0199" providerId="LiveId" clId="{C07B6D16-7CBD-4EE0-A1BA-613D0BF2F46B}" dt="2022-05-18T12:28:28.885" v="1559" actId="20577"/>
          <ac:cxnSpMkLst>
            <pc:docMk/>
            <pc:sldMk cId="1943706664" sldId="260"/>
            <ac:cxnSpMk id="14" creationId="{2739DA4D-F33F-6AE2-B0E1-618914DB7D42}"/>
          </ac:cxnSpMkLst>
        </pc:cxnChg>
        <pc:cxnChg chg="del mod">
          <ac:chgData name="enrico manosperti" userId="c05f1df1a0cf0199" providerId="LiveId" clId="{C07B6D16-7CBD-4EE0-A1BA-613D0BF2F46B}" dt="2022-05-18T12:35:30.444" v="1804" actId="478"/>
          <ac:cxnSpMkLst>
            <pc:docMk/>
            <pc:sldMk cId="1943706664" sldId="260"/>
            <ac:cxnSpMk id="18" creationId="{5391F254-606D-47B1-A896-328F5C9BE792}"/>
          </ac:cxnSpMkLst>
        </pc:cxnChg>
      </pc:sldChg>
      <pc:sldChg chg="addSp delSp modSp add mod ord">
        <pc:chgData name="enrico manosperti" userId="c05f1df1a0cf0199" providerId="LiveId" clId="{C07B6D16-7CBD-4EE0-A1BA-613D0BF2F46B}" dt="2022-05-18T14:32:26.606" v="3085" actId="20577"/>
        <pc:sldMkLst>
          <pc:docMk/>
          <pc:sldMk cId="1827655364" sldId="261"/>
        </pc:sldMkLst>
        <pc:spChg chg="mod">
          <ac:chgData name="enrico manosperti" userId="c05f1df1a0cf0199" providerId="LiveId" clId="{C07B6D16-7CBD-4EE0-A1BA-613D0BF2F46B}" dt="2022-05-18T14:32:02.599" v="3072" actId="20577"/>
          <ac:spMkLst>
            <pc:docMk/>
            <pc:sldMk cId="1827655364" sldId="261"/>
            <ac:spMk id="3" creationId="{5B8EC0C2-7F06-E667-DC92-5D66321380AD}"/>
          </ac:spMkLst>
        </pc:spChg>
        <pc:spChg chg="add mod">
          <ac:chgData name="enrico manosperti" userId="c05f1df1a0cf0199" providerId="LiveId" clId="{C07B6D16-7CBD-4EE0-A1BA-613D0BF2F46B}" dt="2022-05-18T14:32:26.606" v="3085" actId="20577"/>
          <ac:spMkLst>
            <pc:docMk/>
            <pc:sldMk cId="1827655364" sldId="261"/>
            <ac:spMk id="6" creationId="{E663265A-C1D7-BFBA-22C3-5F7C4823F36D}"/>
          </ac:spMkLst>
        </pc:spChg>
        <pc:spChg chg="mod">
          <ac:chgData name="enrico manosperti" userId="c05f1df1a0cf0199" providerId="LiveId" clId="{C07B6D16-7CBD-4EE0-A1BA-613D0BF2F46B}" dt="2022-05-18T13:31:03.259" v="2007" actId="20577"/>
          <ac:spMkLst>
            <pc:docMk/>
            <pc:sldMk cId="1827655364" sldId="261"/>
            <ac:spMk id="8" creationId="{2ADC9BBC-D180-4AE3-91A5-F3F81CD379A0}"/>
          </ac:spMkLst>
        </pc:spChg>
        <pc:picChg chg="add del mod">
          <ac:chgData name="enrico manosperti" userId="c05f1df1a0cf0199" providerId="LiveId" clId="{C07B6D16-7CBD-4EE0-A1BA-613D0BF2F46B}" dt="2022-05-18T12:22:33.878" v="1485" actId="21"/>
          <ac:picMkLst>
            <pc:docMk/>
            <pc:sldMk cId="1827655364" sldId="261"/>
            <ac:picMk id="5" creationId="{C415A0B9-C081-076A-3619-F07D0131B53B}"/>
          </ac:picMkLst>
        </pc:picChg>
      </pc:sldChg>
      <pc:sldChg chg="addSp delSp modSp add mod ord">
        <pc:chgData name="enrico manosperti" userId="c05f1df1a0cf0199" providerId="LiveId" clId="{C07B6D16-7CBD-4EE0-A1BA-613D0BF2F46B}" dt="2022-05-18T14:41:35.225" v="3143" actId="20577"/>
        <pc:sldMkLst>
          <pc:docMk/>
          <pc:sldMk cId="3508182024" sldId="262"/>
        </pc:sldMkLst>
        <pc:spChg chg="mod">
          <ac:chgData name="enrico manosperti" userId="c05f1df1a0cf0199" providerId="LiveId" clId="{C07B6D16-7CBD-4EE0-A1BA-613D0BF2F46B}" dt="2022-05-18T14:31:46.483" v="3068" actId="20577"/>
          <ac:spMkLst>
            <pc:docMk/>
            <pc:sldMk cId="3508182024" sldId="262"/>
            <ac:spMk id="3" creationId="{5B8EC0C2-7F06-E667-DC92-5D66321380AD}"/>
          </ac:spMkLst>
        </pc:spChg>
        <pc:spChg chg="mod">
          <ac:chgData name="enrico manosperti" userId="c05f1df1a0cf0199" providerId="LiveId" clId="{C07B6D16-7CBD-4EE0-A1BA-613D0BF2F46B}" dt="2022-05-18T14:41:35.225" v="3143" actId="20577"/>
          <ac:spMkLst>
            <pc:docMk/>
            <pc:sldMk cId="3508182024" sldId="262"/>
            <ac:spMk id="8" creationId="{2ADC9BBC-D180-4AE3-91A5-F3F81CD379A0}"/>
          </ac:spMkLst>
        </pc:spChg>
        <pc:spChg chg="add mod">
          <ac:chgData name="enrico manosperti" userId="c05f1df1a0cf0199" providerId="LiveId" clId="{C07B6D16-7CBD-4EE0-A1BA-613D0BF2F46B}" dt="2022-05-18T09:56:33.368" v="1468" actId="20577"/>
          <ac:spMkLst>
            <pc:docMk/>
            <pc:sldMk cId="3508182024" sldId="262"/>
            <ac:spMk id="9" creationId="{A0D7646F-3B92-7AC1-256B-C569C4DBE98E}"/>
          </ac:spMkLst>
        </pc:spChg>
        <pc:picChg chg="add del mod">
          <ac:chgData name="enrico manosperti" userId="c05f1df1a0cf0199" providerId="LiveId" clId="{C07B6D16-7CBD-4EE0-A1BA-613D0BF2F46B}" dt="2022-05-18T06:52:28.906" v="218" actId="21"/>
          <ac:picMkLst>
            <pc:docMk/>
            <pc:sldMk cId="3508182024" sldId="262"/>
            <ac:picMk id="5" creationId="{B31525A5-8EBB-C82D-0982-B17D2F95DB37}"/>
          </ac:picMkLst>
        </pc:picChg>
        <pc:picChg chg="add mod">
          <ac:chgData name="enrico manosperti" userId="c05f1df1a0cf0199" providerId="LiveId" clId="{C07B6D16-7CBD-4EE0-A1BA-613D0BF2F46B}" dt="2022-05-18T09:29:20.912" v="1019" actId="14100"/>
          <ac:picMkLst>
            <pc:docMk/>
            <pc:sldMk cId="3508182024" sldId="262"/>
            <ac:picMk id="7" creationId="{E2F6D5F0-35AC-B7A4-9055-3FF627A4F59F}"/>
          </ac:picMkLst>
        </pc:picChg>
      </pc:sldChg>
      <pc:sldChg chg="addSp delSp modSp add mod ord">
        <pc:chgData name="enrico manosperti" userId="c05f1df1a0cf0199" providerId="LiveId" clId="{C07B6D16-7CBD-4EE0-A1BA-613D0BF2F46B}" dt="2022-05-18T13:30:56.288" v="2000"/>
        <pc:sldMkLst>
          <pc:docMk/>
          <pc:sldMk cId="3923895933" sldId="263"/>
        </pc:sldMkLst>
        <pc:picChg chg="add del mod">
          <ac:chgData name="enrico manosperti" userId="c05f1df1a0cf0199" providerId="LiveId" clId="{C07B6D16-7CBD-4EE0-A1BA-613D0BF2F46B}" dt="2022-05-18T07:31:11.629" v="256" actId="478"/>
          <ac:picMkLst>
            <pc:docMk/>
            <pc:sldMk cId="3923895933" sldId="263"/>
            <ac:picMk id="5" creationId="{C5B9825F-C930-56BE-CA67-99E912A71A84}"/>
          </ac:picMkLst>
        </pc:picChg>
        <pc:picChg chg="add mod">
          <ac:chgData name="enrico manosperti" userId="c05f1df1a0cf0199" providerId="LiveId" clId="{C07B6D16-7CBD-4EE0-A1BA-613D0BF2F46B}" dt="2022-05-18T07:10:54.296" v="247" actId="1076"/>
          <ac:picMkLst>
            <pc:docMk/>
            <pc:sldMk cId="3923895933" sldId="263"/>
            <ac:picMk id="7" creationId="{932041D0-4C99-4871-7F70-1BC913BC28E8}"/>
          </ac:picMkLst>
        </pc:picChg>
        <pc:picChg chg="add mod">
          <ac:chgData name="enrico manosperti" userId="c05f1df1a0cf0199" providerId="LiveId" clId="{C07B6D16-7CBD-4EE0-A1BA-613D0BF2F46B}" dt="2022-05-18T07:31:39.061" v="260" actId="1076"/>
          <ac:picMkLst>
            <pc:docMk/>
            <pc:sldMk cId="3923895933" sldId="263"/>
            <ac:picMk id="10" creationId="{641F9889-7DF0-2B27-371A-BC12390797EB}"/>
          </ac:picMkLst>
        </pc:picChg>
      </pc:sldChg>
      <pc:sldChg chg="addSp modSp add mod ord">
        <pc:chgData name="enrico manosperti" userId="c05f1df1a0cf0199" providerId="LiveId" clId="{C07B6D16-7CBD-4EE0-A1BA-613D0BF2F46B}" dt="2022-05-19T11:13:59.261" v="3353" actId="14100"/>
        <pc:sldMkLst>
          <pc:docMk/>
          <pc:sldMk cId="4041726105" sldId="264"/>
        </pc:sldMkLst>
        <pc:spChg chg="add mod">
          <ac:chgData name="enrico manosperti" userId="c05f1df1a0cf0199" providerId="LiveId" clId="{C07B6D16-7CBD-4EE0-A1BA-613D0BF2F46B}" dt="2022-05-19T11:13:59.261" v="3353" actId="14100"/>
          <ac:spMkLst>
            <pc:docMk/>
            <pc:sldMk cId="4041726105" sldId="264"/>
            <ac:spMk id="4" creationId="{B8718E0A-90FC-A037-95D2-F305D24AD4AF}"/>
          </ac:spMkLst>
        </pc:spChg>
        <pc:spChg chg="mod">
          <ac:chgData name="enrico manosperti" userId="c05f1df1a0cf0199" providerId="LiveId" clId="{C07B6D16-7CBD-4EE0-A1BA-613D0BF2F46B}" dt="2022-05-19T11:10:56.368" v="3163" actId="20577"/>
          <ac:spMkLst>
            <pc:docMk/>
            <pc:sldMk cId="4041726105" sldId="264"/>
            <ac:spMk id="8" creationId="{2ADC9BBC-D180-4AE3-91A5-F3F81CD379A0}"/>
          </ac:spMkLst>
        </pc:spChg>
      </pc:sldChg>
      <pc:sldChg chg="add">
        <pc:chgData name="enrico manosperti" userId="c05f1df1a0cf0199" providerId="LiveId" clId="{C07B6D16-7CBD-4EE0-A1BA-613D0BF2F46B}" dt="2022-05-18T06:53:21.282" v="228"/>
        <pc:sldMkLst>
          <pc:docMk/>
          <pc:sldMk cId="1268853055" sldId="265"/>
        </pc:sldMkLst>
      </pc:sldChg>
      <pc:sldChg chg="addSp delSp modSp add mod">
        <pc:chgData name="enrico manosperti" userId="c05f1df1a0cf0199" providerId="LiveId" clId="{C07B6D16-7CBD-4EE0-A1BA-613D0BF2F46B}" dt="2022-05-18T14:31:40.833" v="3067" actId="20577"/>
        <pc:sldMkLst>
          <pc:docMk/>
          <pc:sldMk cId="2452037479" sldId="266"/>
        </pc:sldMkLst>
        <pc:spChg chg="mod">
          <ac:chgData name="enrico manosperti" userId="c05f1df1a0cf0199" providerId="LiveId" clId="{C07B6D16-7CBD-4EE0-A1BA-613D0BF2F46B}" dt="2022-05-18T14:31:40.833" v="3067" actId="20577"/>
          <ac:spMkLst>
            <pc:docMk/>
            <pc:sldMk cId="2452037479" sldId="266"/>
            <ac:spMk id="3" creationId="{5B8EC0C2-7F06-E667-DC92-5D66321380AD}"/>
          </ac:spMkLst>
        </pc:spChg>
        <pc:spChg chg="mod">
          <ac:chgData name="enrico manosperti" userId="c05f1df1a0cf0199" providerId="LiveId" clId="{C07B6D16-7CBD-4EE0-A1BA-613D0BF2F46B}" dt="2022-05-18T14:30:15.065" v="3017" actId="20577"/>
          <ac:spMkLst>
            <pc:docMk/>
            <pc:sldMk cId="2452037479" sldId="266"/>
            <ac:spMk id="8" creationId="{2ADC9BBC-D180-4AE3-91A5-F3F81CD379A0}"/>
          </ac:spMkLst>
        </pc:spChg>
        <pc:spChg chg="add del mod">
          <ac:chgData name="enrico manosperti" userId="c05f1df1a0cf0199" providerId="LiveId" clId="{C07B6D16-7CBD-4EE0-A1BA-613D0BF2F46B}" dt="2022-05-18T09:05:28.852" v="437"/>
          <ac:spMkLst>
            <pc:docMk/>
            <pc:sldMk cId="2452037479" sldId="266"/>
            <ac:spMk id="18" creationId="{5D141F21-34D1-AFB8-6CD3-7154A0F0878A}"/>
          </ac:spMkLst>
        </pc:spChg>
        <pc:spChg chg="add mod">
          <ac:chgData name="enrico manosperti" userId="c05f1df1a0cf0199" providerId="LiveId" clId="{C07B6D16-7CBD-4EE0-A1BA-613D0BF2F46B}" dt="2022-05-18T09:19:56.722" v="789" actId="20577"/>
          <ac:spMkLst>
            <pc:docMk/>
            <pc:sldMk cId="2452037479" sldId="266"/>
            <ac:spMk id="19" creationId="{0B090C61-77B2-EC60-7F70-C76C27B56B4B}"/>
          </ac:spMkLst>
        </pc:spChg>
        <pc:grpChg chg="add mod">
          <ac:chgData name="enrico manosperti" userId="c05f1df1a0cf0199" providerId="LiveId" clId="{C07B6D16-7CBD-4EE0-A1BA-613D0BF2F46B}" dt="2022-05-18T09:57:20.875" v="1469" actId="14100"/>
          <ac:grpSpMkLst>
            <pc:docMk/>
            <pc:sldMk cId="2452037479" sldId="266"/>
            <ac:grpSpMk id="17" creationId="{1C9F4BDD-24A7-3E2F-FABF-ECDF5BC3678C}"/>
          </ac:grpSpMkLst>
        </pc:grpChg>
        <pc:graphicFrameChg chg="add mod modGraphic">
          <ac:chgData name="enrico manosperti" userId="c05f1df1a0cf0199" providerId="LiveId" clId="{C07B6D16-7CBD-4EE0-A1BA-613D0BF2F46B}" dt="2022-05-18T09:19:09.669" v="778" actId="1076"/>
          <ac:graphicFrameMkLst>
            <pc:docMk/>
            <pc:sldMk cId="2452037479" sldId="266"/>
            <ac:graphicFrameMk id="20" creationId="{4BD20CAA-F4F6-194C-DE0D-B573888C9671}"/>
          </ac:graphicFrameMkLst>
        </pc:graphicFrameChg>
        <pc:picChg chg="add del mod">
          <ac:chgData name="enrico manosperti" userId="c05f1df1a0cf0199" providerId="LiveId" clId="{C07B6D16-7CBD-4EE0-A1BA-613D0BF2F46B}" dt="2022-05-18T07:33:59.297" v="278" actId="478"/>
          <ac:picMkLst>
            <pc:docMk/>
            <pc:sldMk cId="2452037479" sldId="266"/>
            <ac:picMk id="5" creationId="{919EA522-7D1F-69BF-B0B1-029B4E2ABC8A}"/>
          </ac:picMkLst>
        </pc:picChg>
        <pc:picChg chg="add del mod">
          <ac:chgData name="enrico manosperti" userId="c05f1df1a0cf0199" providerId="LiveId" clId="{C07B6D16-7CBD-4EE0-A1BA-613D0BF2F46B}" dt="2022-05-18T07:34:00.551" v="279" actId="478"/>
          <ac:picMkLst>
            <pc:docMk/>
            <pc:sldMk cId="2452037479" sldId="266"/>
            <ac:picMk id="7" creationId="{137479B6-8949-22F1-B5F2-A18ECC32C766}"/>
          </ac:picMkLst>
        </pc:picChg>
        <pc:picChg chg="add del mod">
          <ac:chgData name="enrico manosperti" userId="c05f1df1a0cf0199" providerId="LiveId" clId="{C07B6D16-7CBD-4EE0-A1BA-613D0BF2F46B}" dt="2022-05-18T07:34:01.856" v="280" actId="478"/>
          <ac:picMkLst>
            <pc:docMk/>
            <pc:sldMk cId="2452037479" sldId="266"/>
            <ac:picMk id="10" creationId="{22C90C81-9D7B-BEC1-49D0-D7138E2EE73D}"/>
          </ac:picMkLst>
        </pc:picChg>
        <pc:picChg chg="add mod">
          <ac:chgData name="enrico manosperti" userId="c05f1df1a0cf0199" providerId="LiveId" clId="{C07B6D16-7CBD-4EE0-A1BA-613D0BF2F46B}" dt="2022-05-18T07:49:24.291" v="303" actId="164"/>
          <ac:picMkLst>
            <pc:docMk/>
            <pc:sldMk cId="2452037479" sldId="266"/>
            <ac:picMk id="12" creationId="{7284F09E-46FF-9A51-7243-1E0BB3CBEECA}"/>
          </ac:picMkLst>
        </pc:picChg>
        <pc:picChg chg="add mod">
          <ac:chgData name="enrico manosperti" userId="c05f1df1a0cf0199" providerId="LiveId" clId="{C07B6D16-7CBD-4EE0-A1BA-613D0BF2F46B}" dt="2022-05-18T07:49:24.291" v="303" actId="164"/>
          <ac:picMkLst>
            <pc:docMk/>
            <pc:sldMk cId="2452037479" sldId="266"/>
            <ac:picMk id="14" creationId="{338A8437-D3E6-BF8E-6BFF-5742C22C266B}"/>
          </ac:picMkLst>
        </pc:picChg>
        <pc:picChg chg="add mod">
          <ac:chgData name="enrico manosperti" userId="c05f1df1a0cf0199" providerId="LiveId" clId="{C07B6D16-7CBD-4EE0-A1BA-613D0BF2F46B}" dt="2022-05-18T07:49:24.291" v="303" actId="164"/>
          <ac:picMkLst>
            <pc:docMk/>
            <pc:sldMk cId="2452037479" sldId="266"/>
            <ac:picMk id="16" creationId="{45777C3C-37DA-9484-9A5A-CA8E2894EAE7}"/>
          </ac:picMkLst>
        </pc:picChg>
      </pc:sldChg>
      <pc:sldChg chg="modSp new mod">
        <pc:chgData name="enrico manosperti" userId="c05f1df1a0cf0199" providerId="LiveId" clId="{C07B6D16-7CBD-4EE0-A1BA-613D0BF2F46B}" dt="2022-05-19T11:14:39.820" v="3387" actId="20577"/>
        <pc:sldMkLst>
          <pc:docMk/>
          <pc:sldMk cId="21195528" sldId="267"/>
        </pc:sldMkLst>
        <pc:spChg chg="mod">
          <ac:chgData name="enrico manosperti" userId="c05f1df1a0cf0199" providerId="LiveId" clId="{C07B6D16-7CBD-4EE0-A1BA-613D0BF2F46B}" dt="2022-05-19T11:14:39.820" v="3387" actId="20577"/>
          <ac:spMkLst>
            <pc:docMk/>
            <pc:sldMk cId="21195528" sldId="267"/>
            <ac:spMk id="2" creationId="{F5CBBB7F-3587-F13A-00B3-292B56203AE4}"/>
          </ac:spMkLst>
        </pc:spChg>
        <pc:spChg chg="mod">
          <ac:chgData name="enrico manosperti" userId="c05f1df1a0cf0199" providerId="LiveId" clId="{C07B6D16-7CBD-4EE0-A1BA-613D0BF2F46B}" dt="2022-05-18T14:20:45.810" v="2745" actId="1076"/>
          <ac:spMkLst>
            <pc:docMk/>
            <pc:sldMk cId="21195528" sldId="267"/>
            <ac:spMk id="3" creationId="{F1A79FA7-A27D-8789-91DD-1D30DEC0C24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6BD068-7DF8-1C27-FBA3-50A69A6BCD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F54A6F8-EA8A-8670-F452-6365FE4C10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3571A38-9E06-916F-5A31-A56894A25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A988-8513-4A18-867B-EC8C38BEC784}" type="datetimeFigureOut">
              <a:rPr lang="it-IT" smtClean="0"/>
              <a:t>19/05/2022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E1594DC-78E0-1E9B-8509-A2051D13D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4009BFB-B5C3-67EC-3CE6-944691310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3DA-6D35-4933-BCCE-6E9DEF8E7D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8716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8AE26F-BE0B-FCB7-30BF-1B3033289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E0D5343-7F9C-1DA3-683A-4D5D58E2DC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B3B73F-64FC-C3DF-6C9E-9CD599305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A988-8513-4A18-867B-EC8C38BEC784}" type="datetimeFigureOut">
              <a:rPr lang="it-IT" smtClean="0"/>
              <a:t>19/05/2022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37DF897-7425-0AFB-753B-1B259E146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BCD196A-78ED-3503-EC89-425755ABB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3DA-6D35-4933-BCCE-6E9DEF8E7D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4412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D8DA75C-8220-B65B-79C2-70834E68D1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482B4B4-48BB-B1B9-568A-F41D2F568B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A00056-60E3-0879-732F-B6806BD73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A988-8513-4A18-867B-EC8C38BEC784}" type="datetimeFigureOut">
              <a:rPr lang="it-IT" smtClean="0"/>
              <a:t>19/05/2022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C909E7E-38FF-DD99-4573-E1160B578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9FCA656-7975-0066-A544-2E98D90AE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3DA-6D35-4933-BCCE-6E9DEF8E7D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1885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48F838-4A4A-EFFB-A0C2-8AF232778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5169A2C-A1F9-B84D-95FA-1DAD76E5E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040CF4B-A7A7-29A0-E899-3E8825EDD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A988-8513-4A18-867B-EC8C38BEC784}" type="datetimeFigureOut">
              <a:rPr lang="it-IT" smtClean="0"/>
              <a:t>19/05/2022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5FF7FD-7D7B-9707-5DA8-CEC96C840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83E27A3-AB59-02CE-71F8-EF28454E2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3DA-6D35-4933-BCCE-6E9DEF8E7D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4637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5FD65A-80E3-6860-883F-7DC3C76C8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8479E0F-318C-5B31-84F3-DC754CF7F9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27A6BBC-FDB5-7718-4BC8-AAFF78A69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A988-8513-4A18-867B-EC8C38BEC784}" type="datetimeFigureOut">
              <a:rPr lang="it-IT" smtClean="0"/>
              <a:t>19/05/2022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5A50C9-C6E5-A47C-4D63-B6D718B46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D35E20D-9450-BCE8-689B-7C21368BC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3DA-6D35-4933-BCCE-6E9DEF8E7D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6945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2A9F6E-6123-90C2-BA33-FE637919B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E3D0686-4F82-90B3-3485-82C825B701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F5145DB-BC8C-5CE7-1D0D-237598697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25804D0-FE37-2236-B786-4CE5C2988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A988-8513-4A18-867B-EC8C38BEC784}" type="datetimeFigureOut">
              <a:rPr lang="it-IT" smtClean="0"/>
              <a:t>19/05/2022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2E31CD6-B5DD-5E94-105C-64D709593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A820CA2-3D14-0FED-9CC7-F26BD96BE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3DA-6D35-4933-BCCE-6E9DEF8E7D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856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F34C-16D6-93E6-87C0-EE2003CE9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18CF6C1-6539-CED3-733C-BA0E46F6B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A44E959E-749E-1359-38A8-0B443315D6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72FF66A-87A9-FAF2-0132-1413F2108F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3919820C-888F-FD71-348F-AE9241F1DF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9D499BB-D0C0-F1CE-B8CB-26E2EBC2A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A988-8513-4A18-867B-EC8C38BEC784}" type="datetimeFigureOut">
              <a:rPr lang="it-IT" smtClean="0"/>
              <a:t>19/05/2022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9FFFAA6-F136-ADFD-DD51-D6F3ABA88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9C97959-19C9-7C78-608A-E726DF3F5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3DA-6D35-4933-BCCE-6E9DEF8E7D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180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D3B82C-FE10-AA5E-E7B9-4A748E5EC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A15F0EC-6C92-846D-1678-433247D5F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A988-8513-4A18-867B-EC8C38BEC784}" type="datetimeFigureOut">
              <a:rPr lang="it-IT" smtClean="0"/>
              <a:t>19/05/2022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F5034F7-F078-18BD-C705-25E84E161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1208B09-F9A7-3899-200B-47FD8D82E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3DA-6D35-4933-BCCE-6E9DEF8E7D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1470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7515769-80CF-BA45-0397-0751C33AB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A988-8513-4A18-867B-EC8C38BEC784}" type="datetimeFigureOut">
              <a:rPr lang="it-IT" smtClean="0"/>
              <a:t>19/05/2022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B681C34-02ED-3E19-B4D1-70A1B9D2A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E3A00F-5D4C-D4A5-C0AF-B0C72A386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3DA-6D35-4933-BCCE-6E9DEF8E7D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5652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185EAF-5F66-7EA1-1202-A603EF6B6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C6DD63-03E1-AEBD-7E0B-B83BFE59E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7A8CD50-AD00-9EFF-2330-978BE986A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459A720-D4F4-D0DC-E279-7C86A9354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A988-8513-4A18-867B-EC8C38BEC784}" type="datetimeFigureOut">
              <a:rPr lang="it-IT" smtClean="0"/>
              <a:t>19/05/2022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DD3B9CC-FF51-91B6-FEEE-986E5E426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CB81599-5807-70AB-A7F3-470ED1444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3DA-6D35-4933-BCCE-6E9DEF8E7D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580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704F9-CB5B-37ED-14D2-007BAFAC3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11D6017-769A-2C3F-D164-F70D6AE188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C9513EA-9FDB-2903-88C2-F3A22CB300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A65D396-6FAD-4C94-8220-8B9D6CD92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AA988-8513-4A18-867B-EC8C38BEC784}" type="datetimeFigureOut">
              <a:rPr lang="it-IT" smtClean="0"/>
              <a:t>19/05/2022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EDCA57B-03A7-0E1D-C40E-CB9191682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4283CF5-4D39-CC64-F9F2-981D2B921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223DA-6D35-4933-BCCE-6E9DEF8E7D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854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2BCABFA-BB32-F070-20AB-8CA20E1AC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68C07E8-9B0A-02A6-E2FB-AB4B9164BC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F059E11-39C3-6363-5F20-0F405DDED3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AA988-8513-4A18-867B-EC8C38BEC784}" type="datetimeFigureOut">
              <a:rPr lang="it-IT" smtClean="0"/>
              <a:t>19/05/2022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733EB62-D791-10A0-D277-CCFF275575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2171967-D34D-E1E8-BD39-D23C31B6E0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223DA-6D35-4933-BCCE-6E9DEF8E7D6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8455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CBBB7F-3587-F13A-00B3-292B56203A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29149"/>
            <a:ext cx="9144000" cy="2958024"/>
          </a:xfrm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The new </a:t>
            </a:r>
            <a:r>
              <a:rPr lang="it-IT">
                <a:solidFill>
                  <a:schemeClr val="bg1"/>
                </a:solidFill>
              </a:rPr>
              <a:t>CLIC BDS</a:t>
            </a:r>
            <a:br>
              <a:rPr lang="it-IT">
                <a:solidFill>
                  <a:schemeClr val="bg1"/>
                </a:solidFill>
              </a:rPr>
            </a:br>
            <a:r>
              <a:rPr lang="it-IT">
                <a:solidFill>
                  <a:schemeClr val="bg1"/>
                </a:solidFill>
              </a:rPr>
              <a:t> </a:t>
            </a:r>
            <a:r>
              <a:rPr lang="it-IT" dirty="0">
                <a:solidFill>
                  <a:schemeClr val="bg1"/>
                </a:solidFill>
              </a:rPr>
              <a:t>design </a:t>
            </a:r>
            <a:r>
              <a:rPr lang="it-IT" dirty="0" err="1">
                <a:solidFill>
                  <a:schemeClr val="bg1"/>
                </a:solidFill>
              </a:rPr>
              <a:t>at</a:t>
            </a:r>
            <a:r>
              <a:rPr lang="it-IT" dirty="0">
                <a:solidFill>
                  <a:schemeClr val="bg1"/>
                </a:solidFill>
              </a:rPr>
              <a:t> 7 TeV</a:t>
            </a:r>
            <a:br>
              <a:rPr lang="it-IT" dirty="0">
                <a:solidFill>
                  <a:schemeClr val="bg1"/>
                </a:solidFill>
              </a:rPr>
            </a:b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1A79FA7-A27D-8789-91DD-1D30DEC0C2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83818"/>
            <a:ext cx="9144000" cy="783149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Enrico Manosperti</a:t>
            </a:r>
          </a:p>
          <a:p>
            <a:r>
              <a:rPr lang="it-IT" dirty="0"/>
              <a:t>19/05/2022</a:t>
            </a:r>
          </a:p>
        </p:txBody>
      </p:sp>
    </p:spTree>
    <p:extLst>
      <p:ext uri="{BB962C8B-B14F-4D97-AF65-F5344CB8AC3E}">
        <p14:creationId xmlns:p14="http://schemas.microsoft.com/office/powerpoint/2010/main" val="21195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808364C-2FFC-9BA2-D7A2-295891464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2ADC9BBC-D180-4AE3-91A5-F3F81CD37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6632"/>
          </a:xfrm>
          <a:solidFill>
            <a:srgbClr val="C00000"/>
          </a:solidFill>
        </p:spPr>
        <p:txBody>
          <a:bodyPr/>
          <a:lstStyle/>
          <a:p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B8EC0C2-7F06-E667-DC92-5D66321380AD}"/>
              </a:ext>
            </a:extLst>
          </p:cNvPr>
          <p:cNvSpPr txBox="1"/>
          <p:nvPr/>
        </p:nvSpPr>
        <p:spPr>
          <a:xfrm>
            <a:off x="0" y="6422611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Enrico Manosperti						                  	19/05/2022		              1</a:t>
            </a:r>
          </a:p>
        </p:txBody>
      </p:sp>
    </p:spTree>
    <p:extLst>
      <p:ext uri="{BB962C8B-B14F-4D97-AF65-F5344CB8AC3E}">
        <p14:creationId xmlns:p14="http://schemas.microsoft.com/office/powerpoint/2010/main" val="1268853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808364C-2FFC-9BA2-D7A2-295891464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2ADC9BBC-D180-4AE3-91A5-F3F81CD37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6632"/>
          </a:xfrm>
          <a:solidFill>
            <a:srgbClr val="C00000"/>
          </a:solidFill>
        </p:spPr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Table</a:t>
            </a:r>
            <a:r>
              <a:rPr lang="it-IT" dirty="0">
                <a:solidFill>
                  <a:schemeClr val="bg1"/>
                </a:solidFill>
              </a:rPr>
              <a:t> of </a:t>
            </a:r>
            <a:r>
              <a:rPr lang="it-IT" dirty="0" err="1">
                <a:solidFill>
                  <a:schemeClr val="bg1"/>
                </a:solidFill>
              </a:rPr>
              <a:t>contents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B8EC0C2-7F06-E667-DC92-5D66321380AD}"/>
              </a:ext>
            </a:extLst>
          </p:cNvPr>
          <p:cNvSpPr txBox="1"/>
          <p:nvPr/>
        </p:nvSpPr>
        <p:spPr>
          <a:xfrm>
            <a:off x="0" y="6422611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Enrico Manosperti						                  	19/05/2022		              2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7FE708B-271E-6609-4471-81874002DB69}"/>
              </a:ext>
            </a:extLst>
          </p:cNvPr>
          <p:cNvSpPr txBox="1"/>
          <p:nvPr/>
        </p:nvSpPr>
        <p:spPr>
          <a:xfrm>
            <a:off x="216310" y="1502627"/>
            <a:ext cx="78461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400" dirty="0" err="1"/>
              <a:t>Optics</a:t>
            </a:r>
            <a:r>
              <a:rPr lang="it-IT" sz="2400" dirty="0"/>
              <a:t> </a:t>
            </a:r>
            <a:r>
              <a:rPr lang="it-IT" sz="2400" dirty="0" err="1"/>
              <a:t>at</a:t>
            </a:r>
            <a:r>
              <a:rPr lang="it-IT" sz="2400" dirty="0"/>
              <a:t> 7 TeV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400" dirty="0" err="1"/>
              <a:t>Effects</a:t>
            </a:r>
            <a:r>
              <a:rPr lang="it-IT" sz="2400" dirty="0"/>
              <a:t> of the </a:t>
            </a:r>
            <a:r>
              <a:rPr lang="it-IT" sz="2400" dirty="0" err="1"/>
              <a:t>Synchrotron</a:t>
            </a:r>
            <a:r>
              <a:rPr lang="it-IT" sz="2400" dirty="0"/>
              <a:t> </a:t>
            </a:r>
            <a:r>
              <a:rPr lang="it-IT" sz="2400" dirty="0" err="1"/>
              <a:t>Radiation</a:t>
            </a:r>
            <a:r>
              <a:rPr lang="it-IT" sz="2400" dirty="0"/>
              <a:t> in the </a:t>
            </a:r>
            <a:r>
              <a:rPr lang="it-IT" sz="2400" dirty="0" err="1"/>
              <a:t>Collimation</a:t>
            </a:r>
            <a:r>
              <a:rPr lang="it-IT" sz="2400" dirty="0"/>
              <a:t> and Final Focus Systems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400" dirty="0" err="1"/>
              <a:t>Chromaticity</a:t>
            </a:r>
            <a:r>
              <a:rPr lang="it-IT" sz="2400" dirty="0"/>
              <a:t> correction in the Final Focus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53633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808364C-2FFC-9BA2-D7A2-295891464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2ADC9BBC-D180-4AE3-91A5-F3F81CD37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6632"/>
          </a:xfrm>
          <a:solidFill>
            <a:srgbClr val="C00000"/>
          </a:solidFill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7 TeV BDS </a:t>
            </a:r>
            <a:r>
              <a:rPr lang="it-IT" dirty="0" err="1">
                <a:solidFill>
                  <a:schemeClr val="bg1"/>
                </a:solidFill>
              </a:rPr>
              <a:t>optics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B8EC0C2-7F06-E667-DC92-5D66321380AD}"/>
              </a:ext>
            </a:extLst>
          </p:cNvPr>
          <p:cNvSpPr txBox="1"/>
          <p:nvPr/>
        </p:nvSpPr>
        <p:spPr>
          <a:xfrm>
            <a:off x="0" y="6422611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Enrico Manosperti						                  	19/05/2022		              3</a:t>
            </a: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1C9F4BDD-24A7-3E2F-FABF-ECDF5BC3678C}"/>
              </a:ext>
            </a:extLst>
          </p:cNvPr>
          <p:cNvGrpSpPr/>
          <p:nvPr/>
        </p:nvGrpSpPr>
        <p:grpSpPr>
          <a:xfrm>
            <a:off x="216310" y="2015612"/>
            <a:ext cx="10028903" cy="4278937"/>
            <a:chOff x="796411" y="1107635"/>
            <a:chExt cx="10913814" cy="5221969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7284F09E-46FF-9A51-7243-1E0BB3CBE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411" y="3601149"/>
              <a:ext cx="5456906" cy="2728453"/>
            </a:xfrm>
            <a:prstGeom prst="rect">
              <a:avLst/>
            </a:prstGeom>
          </p:spPr>
        </p:pic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338A8437-D3E6-BF8E-6BFF-5742C22C26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411" y="1107635"/>
              <a:ext cx="5456904" cy="2728452"/>
            </a:xfrm>
            <a:prstGeom prst="rect">
              <a:avLst/>
            </a:prstGeom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45777C3C-37DA-9484-9A5A-CA8E2894E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3317" y="3601150"/>
              <a:ext cx="5456908" cy="2728454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0B090C61-77B2-EC60-7F70-C76C27B56B4B}"/>
                  </a:ext>
                </a:extLst>
              </p:cNvPr>
              <p:cNvSpPr txBox="1"/>
              <p:nvPr/>
            </p:nvSpPr>
            <p:spPr>
              <a:xfrm flipH="1">
                <a:off x="147483" y="1075432"/>
                <a:ext cx="7000568" cy="1067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Scaling from 3 TeV to 7 TeV: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7 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𝑇𝑒𝑉</m:t>
                                </m:r>
                              </m:num>
                              <m:den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3 </m:t>
                                </m:r>
                                <m:r>
                                  <a:rPr lang="it-IT" b="0" i="1" smtClean="0">
                                    <a:latin typeface="Cambria Math" panose="02040503050406030204" pitchFamily="18" charset="0"/>
                                  </a:rPr>
                                  <m:t>𝑇𝑒𝑉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it-IT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it-IT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sup>
                    </m:sSup>
                  </m:oMath>
                </a14:m>
                <a:r>
                  <a:rPr lang="it-IT" dirty="0"/>
                  <a:t>   </a:t>
                </a:r>
              </a:p>
              <a:p>
                <a:r>
                  <a:rPr lang="it-IT" sz="1400" dirty="0"/>
                  <a:t>[Roman Martin et al. “Interaction </a:t>
                </a:r>
                <a:r>
                  <a:rPr lang="it-IT" sz="1400" dirty="0" err="1"/>
                  <a:t>region</a:t>
                </a:r>
                <a:r>
                  <a:rPr lang="it-IT" sz="1400" dirty="0"/>
                  <a:t> design </a:t>
                </a:r>
                <a:r>
                  <a:rPr lang="it-IT" sz="1400" dirty="0" err="1"/>
                  <a:t>driven</a:t>
                </a:r>
                <a:r>
                  <a:rPr lang="it-IT" sz="1400" dirty="0"/>
                  <a:t> by energy </a:t>
                </a:r>
                <a:r>
                  <a:rPr lang="it-IT" sz="1400" dirty="0" err="1"/>
                  <a:t>deposition</a:t>
                </a:r>
                <a:r>
                  <a:rPr lang="it-IT" sz="1400" dirty="0"/>
                  <a:t>”. In: </a:t>
                </a:r>
                <a:r>
                  <a:rPr lang="it-IT" sz="1400" dirty="0" err="1"/>
                  <a:t>Phys</a:t>
                </a:r>
                <a:r>
                  <a:rPr lang="it-IT" sz="1400" dirty="0"/>
                  <a:t>. Rev. </a:t>
                </a:r>
                <a:r>
                  <a:rPr lang="it-IT" sz="1400" dirty="0" err="1"/>
                  <a:t>Accel</a:t>
                </a:r>
                <a:r>
                  <a:rPr lang="it-IT" sz="1400" dirty="0"/>
                  <a:t>. </a:t>
                </a:r>
                <a:r>
                  <a:rPr lang="it-IT" sz="1400" dirty="0" err="1"/>
                  <a:t>Beams</a:t>
                </a:r>
                <a:r>
                  <a:rPr lang="it-IT" sz="1400" dirty="0"/>
                  <a:t> 20 (2017), 081005.]</a:t>
                </a:r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0B090C61-77B2-EC60-7F70-C76C27B56B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147483" y="1075432"/>
                <a:ext cx="7000568" cy="1067408"/>
              </a:xfrm>
              <a:prstGeom prst="rect">
                <a:avLst/>
              </a:prstGeom>
              <a:blipFill>
                <a:blip r:embed="rId6"/>
                <a:stretch>
                  <a:fillRect l="-696" b="-511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Tabella 20">
                <a:extLst>
                  <a:ext uri="{FF2B5EF4-FFF2-40B4-BE49-F238E27FC236}">
                    <a16:creationId xmlns:a16="http://schemas.microsoft.com/office/drawing/2014/main" id="{4BD20CAA-F4F6-194C-DE0D-B573888C967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7843388"/>
                  </p:ext>
                </p:extLst>
              </p:nvPr>
            </p:nvGraphicFramePr>
            <p:xfrm>
              <a:off x="7148051" y="1423792"/>
              <a:ext cx="4827639" cy="2294827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609213">
                      <a:extLst>
                        <a:ext uri="{9D8B030D-6E8A-4147-A177-3AD203B41FA5}">
                          <a16:colId xmlns:a16="http://schemas.microsoft.com/office/drawing/2014/main" val="1511188424"/>
                        </a:ext>
                      </a:extLst>
                    </a:gridCol>
                    <a:gridCol w="1609213">
                      <a:extLst>
                        <a:ext uri="{9D8B030D-6E8A-4147-A177-3AD203B41FA5}">
                          <a16:colId xmlns:a16="http://schemas.microsoft.com/office/drawing/2014/main" val="1819583094"/>
                        </a:ext>
                      </a:extLst>
                    </a:gridCol>
                    <a:gridCol w="1609213">
                      <a:extLst>
                        <a:ext uri="{9D8B030D-6E8A-4147-A177-3AD203B41FA5}">
                          <a16:colId xmlns:a16="http://schemas.microsoft.com/office/drawing/2014/main" val="3222760223"/>
                        </a:ext>
                      </a:extLst>
                    </a:gridCol>
                  </a:tblGrid>
                  <a:tr h="286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Parameters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7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3 TeV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7666174"/>
                      </a:ext>
                    </a:extLst>
                  </a:tr>
                  <a:tr h="28603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Length [m]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4133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3116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30242614"/>
                      </a:ext>
                    </a:extLst>
                  </a:tr>
                  <a:tr h="30579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β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sub>
                                <m:sup>
                                  <m: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it-IT" i="0" dirty="0"/>
                            <a:t> [mm]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9/0.16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7/0.12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2597147"/>
                      </a:ext>
                    </a:extLst>
                  </a:tr>
                  <a:tr h="30579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ϵ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i="0" dirty="0"/>
                            <a:t> [nm]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600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20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8238344"/>
                      </a:ext>
                    </a:extLst>
                  </a:tr>
                  <a:tr h="30579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  <m: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sub>
                                <m:sup>
                                  <m: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it-IT" i="0" dirty="0"/>
                            <a:t> [nm]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32/1.8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40/1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8187420"/>
                      </a:ext>
                    </a:extLst>
                  </a:tr>
                  <a:tr h="305151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it-IT" b="0" i="0" smtClean="0"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sub>
                              </m:sSub>
                            </m:oMath>
                          </a14:m>
                          <a:r>
                            <a:rPr lang="it-IT" i="0" dirty="0"/>
                            <a:t> [%]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0.3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0.3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38129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Tabella 20">
                <a:extLst>
                  <a:ext uri="{FF2B5EF4-FFF2-40B4-BE49-F238E27FC236}">
                    <a16:creationId xmlns:a16="http://schemas.microsoft.com/office/drawing/2014/main" id="{4BD20CAA-F4F6-194C-DE0D-B573888C967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7843388"/>
                  </p:ext>
                </p:extLst>
              </p:nvPr>
            </p:nvGraphicFramePr>
            <p:xfrm>
              <a:off x="7148051" y="1423792"/>
              <a:ext cx="4827639" cy="2294827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609213">
                      <a:extLst>
                        <a:ext uri="{9D8B030D-6E8A-4147-A177-3AD203B41FA5}">
                          <a16:colId xmlns:a16="http://schemas.microsoft.com/office/drawing/2014/main" val="1511188424"/>
                        </a:ext>
                      </a:extLst>
                    </a:gridCol>
                    <a:gridCol w="1609213">
                      <a:extLst>
                        <a:ext uri="{9D8B030D-6E8A-4147-A177-3AD203B41FA5}">
                          <a16:colId xmlns:a16="http://schemas.microsoft.com/office/drawing/2014/main" val="1819583094"/>
                        </a:ext>
                      </a:extLst>
                    </a:gridCol>
                    <a:gridCol w="1609213">
                      <a:extLst>
                        <a:ext uri="{9D8B030D-6E8A-4147-A177-3AD203B41FA5}">
                          <a16:colId xmlns:a16="http://schemas.microsoft.com/office/drawing/2014/main" val="3222760223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 err="1"/>
                            <a:t>Parameters</a:t>
                          </a:r>
                          <a:endParaRPr lang="it-IT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7 TeV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3 TeV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8766617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Length [m]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4133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3116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30242614"/>
                      </a:ext>
                    </a:extLst>
                  </a:tr>
                  <a:tr h="391033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379" t="-192308" r="-201894" b="-3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9/0.16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7/0.12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2597147"/>
                      </a:ext>
                    </a:extLst>
                  </a:tr>
                  <a:tr h="391033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379" t="-296875" r="-201894" b="-220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600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20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38238344"/>
                      </a:ext>
                    </a:extLst>
                  </a:tr>
                  <a:tr h="391033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379" t="-390769" r="-201894" b="-11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32/1.8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40/1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8187420"/>
                      </a:ext>
                    </a:extLst>
                  </a:tr>
                  <a:tr h="390208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>
                        <a:blipFill>
                          <a:blip r:embed="rId7"/>
                          <a:stretch>
                            <a:fillRect l="-379" t="-498438" r="-201894" b="-18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0.3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dirty="0"/>
                            <a:t>0.3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2381296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52037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808364C-2FFC-9BA2-D7A2-295891464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2ADC9BBC-D180-4AE3-91A5-F3F81CD37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6632"/>
          </a:xfrm>
          <a:solidFill>
            <a:srgbClr val="C00000"/>
          </a:solidFill>
        </p:spPr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Synchrotron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Radiation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Effects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B8EC0C2-7F06-E667-DC92-5D66321380AD}"/>
              </a:ext>
            </a:extLst>
          </p:cNvPr>
          <p:cNvSpPr txBox="1"/>
          <p:nvPr/>
        </p:nvSpPr>
        <p:spPr>
          <a:xfrm>
            <a:off x="0" y="6422611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Enrico Manosperti						                  	19/05/2022		              4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2F6D5F0-35AC-B7A4-9055-3FF627A4F5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123" y="2721168"/>
            <a:ext cx="7216876" cy="36084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A0D7646F-3B92-7AC1-256B-C569C4DBE98E}"/>
                  </a:ext>
                </a:extLst>
              </p:cNvPr>
              <p:cNvSpPr txBox="1"/>
              <p:nvPr/>
            </p:nvSpPr>
            <p:spPr>
              <a:xfrm>
                <a:off x="206475" y="1217294"/>
                <a:ext cx="5515899" cy="2451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𝜖𝛽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𝑜𝑖𝑑𝑒</m:t>
                          </m:r>
                        </m:sub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𝑏𝑒𝑛𝑑</m:t>
                          </m:r>
                        </m:sub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it-IT" sz="2000" b="0" i="1" dirty="0">
                  <a:latin typeface="Cambria Math" panose="02040503050406030204" pitchFamily="18" charset="0"/>
                </a:endParaRPr>
              </a:p>
              <a:p>
                <a:pPr algn="ctr"/>
                <a:endParaRPr lang="it-IT" sz="20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𝑏𝑒𝑛𝑑</m:t>
                        </m:r>
                      </m:sub>
                      <m:sup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nary>
                      <m:nary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it-IT" sz="2000" b="0" i="0" smtClean="0">
                            <a:latin typeface="Cambria Math" panose="02040503050406030204" pitchFamily="18" charset="0"/>
                          </a:rPr>
                          <m:t>Θ</m:t>
                        </m:r>
                      </m:sup>
                      <m:e>
                        <m:f>
                          <m:f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p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p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it-IT" sz="2000" b="0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  <m:d>
                                  <m:dPr>
                                    <m:ctrlPr>
                                      <a:rPr lang="it-IT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2000" b="0" i="1" smtClean="0">
                                        <a:latin typeface="Cambria Math" panose="02040503050406030204" pitchFamily="18" charset="0"/>
                                      </a:rPr>
                                      <m:t>1−</m:t>
                                    </m:r>
                                    <m:func>
                                      <m:funcPr>
                                        <m:ctrlPr>
                                          <a:rPr lang="it-IT" sz="20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it-IT" sz="2000" b="0" i="0" smtClean="0">
                                            <a:latin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it-IT" sz="2000" b="0" i="1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</m:func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r>
                      <a:rPr lang="it-IT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it-IT" sz="2000" b="0" i="0" smtClean="0">
                            <a:latin typeface="Cambria Math" panose="02040503050406030204" pitchFamily="18" charset="0"/>
                          </a:rPr>
                          <m:t>Θ</m:t>
                        </m:r>
                      </m:e>
                      <m:sup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it-IT" sz="2000" b="0" i="0" smtClean="0"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sup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</m:sSup>
                      </m:e>
                    </m:d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  </a:t>
                </a:r>
              </a:p>
              <a:p>
                <a:pPr algn="ctr"/>
                <a:r>
                  <a:rPr lang="en-US" sz="2000" dirty="0"/>
                  <a:t>if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it-IT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m:rPr>
                            <m:sty m:val="p"/>
                          </m:rPr>
                          <a:rPr lang="it-IT" sz="2000" b="0" i="1" smtClean="0">
                            <a:latin typeface="Cambria Math" panose="02040503050406030204" pitchFamily="18" charset="0"/>
                          </a:rPr>
                          <m:t>E</m:t>
                        </m:r>
                      </m:num>
                      <m:den>
                        <m:r>
                          <a:rPr lang="it-IT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≪1 </m:t>
                    </m:r>
                  </m:oMath>
                </a14:m>
                <a:endParaRPr lang="en-US" sz="2000" dirty="0"/>
              </a:p>
              <a:p>
                <a:pPr algn="ctr"/>
                <a:endParaRPr lang="en-US" sz="2000" dirty="0"/>
              </a:p>
              <a:p>
                <a:r>
                  <a:rPr lang="en-US" sz="1400" dirty="0"/>
                  <a:t> [O. Blanco, R. Tomas, and P. </a:t>
                </a:r>
                <a:r>
                  <a:rPr lang="en-US" sz="1400" dirty="0" err="1"/>
                  <a:t>Bambade</a:t>
                </a:r>
                <a:r>
                  <a:rPr lang="en-US" sz="1400" dirty="0"/>
                  <a:t>. </a:t>
                </a:r>
                <a:r>
                  <a:rPr lang="en-US" sz="1400" dirty="0" err="1"/>
                  <a:t>Oide</a:t>
                </a:r>
                <a:r>
                  <a:rPr lang="en-US" sz="1400" dirty="0"/>
                  <a:t> Effect and Radiation in Bending Magnets. Tech. rep. Geneva: CERN, June 2014.]</a:t>
                </a:r>
                <a:endParaRPr lang="it-IT" sz="1400" dirty="0"/>
              </a:p>
            </p:txBody>
          </p:sp>
        </mc:Choice>
        <mc:Fallback xmlns="">
          <p:sp>
            <p:nvSpPr>
              <p:cNvPr id="9" name="CasellaDiTesto 8">
                <a:extLst>
                  <a:ext uri="{FF2B5EF4-FFF2-40B4-BE49-F238E27FC236}">
                    <a16:creationId xmlns:a16="http://schemas.microsoft.com/office/drawing/2014/main" id="{A0D7646F-3B92-7AC1-256B-C569C4DBE9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475" y="1217294"/>
                <a:ext cx="5515899" cy="2451825"/>
              </a:xfrm>
              <a:prstGeom prst="rect">
                <a:avLst/>
              </a:prstGeom>
              <a:blipFill>
                <a:blip r:embed="rId4"/>
                <a:stretch>
                  <a:fillRect l="-331" b="-174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8182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808364C-2FFC-9BA2-D7A2-295891464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2ADC9BBC-D180-4AE3-91A5-F3F81CD37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6632"/>
          </a:xfrm>
          <a:solidFill>
            <a:srgbClr val="C00000"/>
          </a:solidFill>
        </p:spPr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Collimation</a:t>
            </a:r>
            <a:r>
              <a:rPr lang="it-IT" dirty="0">
                <a:solidFill>
                  <a:schemeClr val="bg1"/>
                </a:solidFill>
              </a:rPr>
              <a:t> </a:t>
            </a:r>
            <a:r>
              <a:rPr lang="it-IT" dirty="0" err="1">
                <a:solidFill>
                  <a:schemeClr val="bg1"/>
                </a:solidFill>
              </a:rPr>
              <a:t>optimization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B8EC0C2-7F06-E667-DC92-5D66321380AD}"/>
              </a:ext>
            </a:extLst>
          </p:cNvPr>
          <p:cNvSpPr txBox="1"/>
          <p:nvPr/>
        </p:nvSpPr>
        <p:spPr>
          <a:xfrm>
            <a:off x="0" y="6422611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Enrico Manosperti						                  	19/05/2022		              5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87967F8-A332-3E6C-7937-C61B3CA815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081" y="1076632"/>
            <a:ext cx="5171770" cy="2585885"/>
          </a:xfrm>
          <a:prstGeom prst="rect">
            <a:avLst/>
          </a:prstGeom>
        </p:spPr>
      </p:pic>
      <p:grpSp>
        <p:nvGrpSpPr>
          <p:cNvPr id="24" name="Gruppo 23">
            <a:extLst>
              <a:ext uri="{FF2B5EF4-FFF2-40B4-BE49-F238E27FC236}">
                <a16:creationId xmlns:a16="http://schemas.microsoft.com/office/drawing/2014/main" id="{E95CBE46-BF2E-41D7-2FC2-1D9F418026D3}"/>
              </a:ext>
            </a:extLst>
          </p:cNvPr>
          <p:cNvGrpSpPr/>
          <p:nvPr/>
        </p:nvGrpSpPr>
        <p:grpSpPr>
          <a:xfrm>
            <a:off x="471948" y="4435055"/>
            <a:ext cx="6715433" cy="1529780"/>
            <a:chOff x="471948" y="4435055"/>
            <a:chExt cx="6715433" cy="152978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3A109B52-5F52-942F-7B46-EABCD98E53F2}"/>
                    </a:ext>
                  </a:extLst>
                </p:cNvPr>
                <p:cNvSpPr txBox="1"/>
                <p:nvPr/>
              </p:nvSpPr>
              <p:spPr>
                <a:xfrm>
                  <a:off x="471948" y="4435055"/>
                  <a:ext cx="6715433" cy="14544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2000" dirty="0"/>
                    <a:t>			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it-IT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𝑏𝑒𝑛𝑑</m:t>
                              </m:r>
                            </m:sub>
                            <m:sup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3.2%</m:t>
                      </m:r>
                    </m:oMath>
                  </a14:m>
                  <a:r>
                    <a:rPr lang="it-IT" sz="2000" dirty="0"/>
                    <a:t>,   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𝑏𝑒𝑛𝑑</m:t>
                              </m:r>
                            </m:sub>
                            <m:sup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it-IT" sz="2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it-IT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it-IT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it-IT" sz="20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0.16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%</m:t>
                      </m:r>
                    </m:oMath>
                  </a14:m>
                  <a:r>
                    <a:rPr lang="it-IT" sz="2000" b="0" i="0" dirty="0">
                      <a:latin typeface="Cambria Math" panose="02040503050406030204" pitchFamily="18" charset="0"/>
                    </a:rPr>
                    <a:t>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00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r>
                        <a:rPr lang="it-IT" sz="2000" i="1">
                          <a:latin typeface="Cambria Math" panose="02040503050406030204" pitchFamily="18" charset="0"/>
                        </a:rPr>
                        <m:t>=−80%</m:t>
                      </m:r>
                      <m:r>
                        <a:rPr lang="it-IT" sz="200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endParaRPr lang="it-IT" sz="2000" b="0" i="0" dirty="0">
                    <a:latin typeface="Cambria Math" panose="02040503050406030204" pitchFamily="18" charset="0"/>
                  </a:endParaRPr>
                </a:p>
                <a:p>
                  <a:r>
                    <a:rPr lang="it-IT" sz="2000" b="0" dirty="0"/>
                    <a:t>			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it-IT" sz="20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it-IT" sz="20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p>
                      </m:sSubSup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=0.15 </m:t>
                      </m:r>
                      <m:r>
                        <m:rPr>
                          <m:sty m:val="p"/>
                        </m:rPr>
                        <a:rPr lang="it-IT" sz="20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a14:m>
                  <a:endParaRPr lang="it-IT" sz="2000" dirty="0"/>
                </a:p>
              </p:txBody>
            </p:sp>
          </mc:Choice>
          <mc:Fallback xmlns="">
            <p:sp>
              <p:nvSpPr>
                <p:cNvPr id="10" name="CasellaDiTesto 9">
                  <a:extLst>
                    <a:ext uri="{FF2B5EF4-FFF2-40B4-BE49-F238E27FC236}">
                      <a16:creationId xmlns:a16="http://schemas.microsoft.com/office/drawing/2014/main" id="{3A109B52-5F52-942F-7B46-EABCD98E53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1948" y="4435055"/>
                  <a:ext cx="6715433" cy="145443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Connettore 2 11">
              <a:extLst>
                <a:ext uri="{FF2B5EF4-FFF2-40B4-BE49-F238E27FC236}">
                  <a16:creationId xmlns:a16="http://schemas.microsoft.com/office/drawing/2014/main" id="{91890269-6216-B4BD-B241-06CB366E9B8E}"/>
                </a:ext>
              </a:extLst>
            </p:cNvPr>
            <p:cNvCxnSpPr/>
            <p:nvPr/>
          </p:nvCxnSpPr>
          <p:spPr>
            <a:xfrm>
              <a:off x="2163098" y="5283950"/>
              <a:ext cx="619432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Parentesi quadra aperta 13">
              <a:extLst>
                <a:ext uri="{FF2B5EF4-FFF2-40B4-BE49-F238E27FC236}">
                  <a16:creationId xmlns:a16="http://schemas.microsoft.com/office/drawing/2014/main" id="{C009D1C9-CEAE-F31C-C531-499506229118}"/>
                </a:ext>
              </a:extLst>
            </p:cNvPr>
            <p:cNvSpPr/>
            <p:nvPr/>
          </p:nvSpPr>
          <p:spPr>
            <a:xfrm>
              <a:off x="3067664" y="4510397"/>
              <a:ext cx="49161" cy="1454438"/>
            </a:xfrm>
            <a:prstGeom prst="leftBracket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11DB0CB2-BA2C-C7B3-2219-631DA14B64DD}"/>
                  </a:ext>
                </a:extLst>
              </p:cNvPr>
              <p:cNvSpPr txBox="1"/>
              <p:nvPr/>
            </p:nvSpPr>
            <p:spPr>
              <a:xfrm>
                <a:off x="784121" y="1799986"/>
                <a:ext cx="4616245" cy="10030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it-IT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𝑏𝑒𝑛𝑑</m:t>
                            </m:r>
                          </m:sub>
                          <m:sup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it-IT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3.3%</m:t>
                    </m:r>
                  </m:oMath>
                </a14:m>
                <a:r>
                  <a:rPr lang="it-IT" sz="2000" dirty="0"/>
                  <a:t>,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𝑏𝑒𝑛𝑑</m:t>
                            </m:r>
                          </m:sub>
                          <m:sup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it-IT" sz="2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it-IT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it-IT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it-IT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0.06</m:t>
                    </m:r>
                    <m:r>
                      <a:rPr lang="it-IT" sz="2000" i="1">
                        <a:latin typeface="Cambria Math" panose="02040503050406030204" pitchFamily="18" charset="0"/>
                      </a:rPr>
                      <m:t>%</m:t>
                    </m:r>
                    <m:r>
                      <a:rPr lang="it-IT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it-IT" sz="2000" b="0" i="0" dirty="0">
                  <a:latin typeface="Cambria Math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  <m:sup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𝑚𝑎𝑥</m:t>
                        </m:r>
                      </m:sup>
                    </m:sSubSup>
                    <m:r>
                      <a:rPr lang="it-IT" sz="2000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it-IT" sz="2000" b="0" i="1" smtClean="0">
                        <a:latin typeface="Cambria Math" panose="02040503050406030204" pitchFamily="18" charset="0"/>
                      </a:rPr>
                      <m:t>42</m:t>
                    </m:r>
                    <m:r>
                      <a:rPr lang="it-IT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200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it-IT" sz="2000" dirty="0"/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11DB0CB2-BA2C-C7B3-2219-631DA14B64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121" y="1799986"/>
                <a:ext cx="4616245" cy="1003095"/>
              </a:xfrm>
              <a:prstGeom prst="rect">
                <a:avLst/>
              </a:prstGeom>
              <a:blipFill>
                <a:blip r:embed="rId5"/>
                <a:stretch>
                  <a:fillRect l="-1189" b="-787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1518FDB0-0536-B86F-0CD3-70992DC88066}"/>
              </a:ext>
            </a:extLst>
          </p:cNvPr>
          <p:cNvSpPr txBox="1"/>
          <p:nvPr/>
        </p:nvSpPr>
        <p:spPr>
          <a:xfrm>
            <a:off x="299884" y="1307690"/>
            <a:ext cx="5039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3 TeV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9CB4AB1C-8C4D-BB98-3630-E96B4A96CB4F}"/>
              </a:ext>
            </a:extLst>
          </p:cNvPr>
          <p:cNvSpPr txBox="1"/>
          <p:nvPr/>
        </p:nvSpPr>
        <p:spPr>
          <a:xfrm>
            <a:off x="292508" y="4121739"/>
            <a:ext cx="50390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7 TeV</a:t>
            </a:r>
          </a:p>
        </p:txBody>
      </p: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A701CEDE-4069-136B-967D-80F9EF8BAA47}"/>
              </a:ext>
            </a:extLst>
          </p:cNvPr>
          <p:cNvGrpSpPr/>
          <p:nvPr/>
        </p:nvGrpSpPr>
        <p:grpSpPr>
          <a:xfrm>
            <a:off x="6853084" y="3708666"/>
            <a:ext cx="5171767" cy="2618912"/>
            <a:chOff x="6853084" y="3708666"/>
            <a:chExt cx="5171767" cy="2618912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DC94CC55-DF35-5CDA-BC7C-B67EAD019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3084" y="3708666"/>
              <a:ext cx="5171767" cy="2585884"/>
            </a:xfrm>
            <a:prstGeom prst="rect">
              <a:avLst/>
            </a:prstGeom>
          </p:spPr>
        </p:pic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00DB36A5-734D-E5DD-9F03-51B07D37FC1F}"/>
                </a:ext>
              </a:extLst>
            </p:cNvPr>
            <p:cNvSpPr txBox="1"/>
            <p:nvPr/>
          </p:nvSpPr>
          <p:spPr>
            <a:xfrm>
              <a:off x="9244779" y="6081357"/>
              <a:ext cx="6956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S [m]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6782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808364C-2FFC-9BA2-D7A2-295891464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2ADC9BBC-D180-4AE3-91A5-F3F81CD37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6632"/>
          </a:xfrm>
          <a:solidFill>
            <a:srgbClr val="C00000"/>
          </a:solidFill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Final Focus </a:t>
            </a:r>
            <a:r>
              <a:rPr lang="it-IT" dirty="0" err="1">
                <a:solidFill>
                  <a:schemeClr val="bg1"/>
                </a:solidFill>
              </a:rPr>
              <a:t>optmization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B8EC0C2-7F06-E667-DC92-5D66321380AD}"/>
              </a:ext>
            </a:extLst>
          </p:cNvPr>
          <p:cNvSpPr txBox="1"/>
          <p:nvPr/>
        </p:nvSpPr>
        <p:spPr>
          <a:xfrm>
            <a:off x="0" y="6422611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Enrico Manosperti						                  	19/05/2022		              6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8BF0071-634E-FC7B-95FC-C9A1AB38E8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6632"/>
            <a:ext cx="5761703" cy="2880852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6946A50-BBD4-E070-18B3-63566F0707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296" y="3413698"/>
            <a:ext cx="5761703" cy="28808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F22867B6-60F1-A44D-1336-E176DC80F0DC}"/>
                  </a:ext>
                </a:extLst>
              </p:cNvPr>
              <p:cNvSpPr txBox="1"/>
              <p:nvPr/>
            </p:nvSpPr>
            <p:spPr>
              <a:xfrm>
                <a:off x="6430296" y="2331876"/>
                <a:ext cx="6549327" cy="7562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it-IT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it-IT" sz="2000" dirty="0"/>
                  <a:t> 32 nm,	</a:t>
                </a:r>
                <a14:m>
                  <m:oMath xmlns:m="http://schemas.openxmlformats.org/officeDocument/2006/math">
                    <m:r>
                      <a:rPr lang="it-IT" sz="20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it-IT" sz="2000" dirty="0">
                    <a:latin typeface="Cambria Math" panose="02040503050406030204" pitchFamily="18" charset="0"/>
                  </a:rPr>
                  <a:t> 1.8 nm	SR OFF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it-IT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it-IT" sz="2000" dirty="0"/>
                      <m:t> 3</m:t>
                    </m:r>
                    <m:r>
                      <m:rPr>
                        <m:nor/>
                      </m:rPr>
                      <a:rPr lang="it-IT" sz="2000" b="0" i="0" dirty="0" smtClean="0"/>
                      <m:t>7</m:t>
                    </m:r>
                    <m:r>
                      <m:rPr>
                        <m:nor/>
                      </m:rPr>
                      <a:rPr lang="it-IT" sz="2000" dirty="0"/>
                      <m:t> </m:t>
                    </m:r>
                    <m:r>
                      <m:rPr>
                        <m:nor/>
                      </m:rPr>
                      <a:rPr lang="it-IT" sz="2000" dirty="0"/>
                      <m:t>nm</m:t>
                    </m:r>
                    <m:r>
                      <m:rPr>
                        <m:nor/>
                      </m:rPr>
                      <a:rPr lang="it-IT" sz="2000" dirty="0"/>
                      <m:t>,   </m:t>
                    </m:r>
                    <m:sSub>
                      <m:sSubPr>
                        <m:ctrlPr>
                          <a:rPr lang="it-IT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sz="20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sz="2000" i="1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it-IT" sz="200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it-IT" sz="2000" b="0" i="0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nor/>
                      </m:rPr>
                      <a:rPr lang="it-IT" sz="2000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it-IT" sz="2000" dirty="0"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it-IT" sz="2000" dirty="0"/>
                  <a:t>	SR ON</a:t>
                </a:r>
              </a:p>
            </p:txBody>
          </p:sp>
        </mc:Choice>
        <mc:Fallback xmlns="">
          <p:sp>
            <p:nvSpPr>
              <p:cNvPr id="17" name="CasellaDiTesto 16">
                <a:extLst>
                  <a:ext uri="{FF2B5EF4-FFF2-40B4-BE49-F238E27FC236}">
                    <a16:creationId xmlns:a16="http://schemas.microsoft.com/office/drawing/2014/main" id="{F22867B6-60F1-A44D-1336-E176DC80F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0296" y="2331876"/>
                <a:ext cx="6549327" cy="756233"/>
              </a:xfrm>
              <a:prstGeom prst="rect">
                <a:avLst/>
              </a:prstGeom>
              <a:blipFill>
                <a:blip r:embed="rId5"/>
                <a:stretch>
                  <a:fillRect l="-838" t="-5645" b="-1129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2418E353-309B-BCE2-121B-E6A5D900BB9E}"/>
                  </a:ext>
                </a:extLst>
              </p:cNvPr>
              <p:cNvSpPr txBox="1"/>
              <p:nvPr/>
            </p:nvSpPr>
            <p:spPr>
              <a:xfrm>
                <a:off x="6026132" y="1284964"/>
                <a:ext cx="4902855" cy="1329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/>
                  <a:t>Radiation </a:t>
                </a:r>
                <a:r>
                  <a:rPr lang="it-IT" dirty="0" err="1"/>
                  <a:t>decreases</a:t>
                </a:r>
                <a:r>
                  <a:rPr lang="it-IT" dirty="0"/>
                  <a:t> and </a:t>
                </a:r>
                <a:r>
                  <a:rPr lang="it-IT" dirty="0" err="1"/>
                  <a:t>chromaticity</a:t>
                </a:r>
                <a:r>
                  <a:rPr lang="it-IT" dirty="0"/>
                  <a:t> </a:t>
                </a:r>
                <a:r>
                  <a:rPr lang="it-IT" dirty="0" err="1"/>
                  <a:t>increases</a:t>
                </a:r>
                <a:r>
                  <a:rPr lang="it-IT" dirty="0"/>
                  <a:t> as the bending angle </a:t>
                </a:r>
                <a:r>
                  <a:rPr lang="it-IT" dirty="0" err="1"/>
                  <a:t>decreases</a:t>
                </a:r>
                <a:r>
                  <a:rPr lang="it-IT" dirty="0"/>
                  <a:t>.</a:t>
                </a:r>
              </a:p>
              <a:p>
                <a:r>
                  <a:rPr lang="it-IT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it-IT" sz="18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𝜃</m:t>
                        </m:r>
                      </m:num>
                      <m:den>
                        <m:r>
                          <a:rPr lang="it-IT" sz="1800" i="1">
                            <a:latin typeface="Cambria Math" panose="02040503050406030204" pitchFamily="18" charset="0"/>
                          </a:rPr>
                          <m:t>𝜃</m:t>
                        </m:r>
                      </m:den>
                    </m:f>
                    <m:r>
                      <a:rPr lang="it-IT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8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it-IT" sz="18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it-IT" sz="1800" b="0" i="1" smtClean="0">
                        <a:latin typeface="Cambria Math" panose="02040503050406030204" pitchFamily="18" charset="0"/>
                      </a:rPr>
                      <m:t>min</m:t>
                    </m:r>
                    <m:r>
                      <a:rPr lang="it-IT" sz="1800" b="0" i="1" smtClean="0">
                        <a:latin typeface="Cambria Math" panose="02040503050406030204" pitchFamily="18" charset="0"/>
                      </a:rPr>
                      <m:t>)=−66%</m:t>
                    </m:r>
                  </m:oMath>
                </a14:m>
                <a:endParaRPr lang="it-IT" sz="1800" dirty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20" name="CasellaDiTesto 19">
                <a:extLst>
                  <a:ext uri="{FF2B5EF4-FFF2-40B4-BE49-F238E27FC236}">
                    <a16:creationId xmlns:a16="http://schemas.microsoft.com/office/drawing/2014/main" id="{2418E353-309B-BCE2-121B-E6A5D900BB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6132" y="1284964"/>
                <a:ext cx="4902855" cy="1329531"/>
              </a:xfrm>
              <a:prstGeom prst="rect">
                <a:avLst/>
              </a:prstGeom>
              <a:blipFill>
                <a:blip r:embed="rId6"/>
                <a:stretch>
                  <a:fillRect l="-1119" t="-2752" r="-49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06FB79CF-DFD5-EEC7-7242-F532F8C7778F}"/>
                  </a:ext>
                </a:extLst>
              </p:cNvPr>
              <p:cNvSpPr txBox="1"/>
              <p:nvPr/>
            </p:nvSpPr>
            <p:spPr>
              <a:xfrm>
                <a:off x="990600" y="4473129"/>
                <a:ext cx="4112342" cy="12363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it-IT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10⋅</m:t>
                      </m:r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it-IT" sz="2400" dirty="0"/>
              </a:p>
              <a:p>
                <a:endParaRPr lang="it-IT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𝑝𝑒𝑎𝑘</m:t>
                          </m:r>
                        </m:sub>
                      </m:sSub>
                      <m:r>
                        <a:rPr lang="it-IT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3⋅</m:t>
                      </m:r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it-IT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it-IT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it-IT" sz="2400" dirty="0"/>
              </a:p>
            </p:txBody>
          </p:sp>
        </mc:Choice>
        <mc:Fallback xmlns=""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06FB79CF-DFD5-EEC7-7242-F532F8C777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4473129"/>
                <a:ext cx="4112342" cy="1236300"/>
              </a:xfrm>
              <a:prstGeom prst="rect">
                <a:avLst/>
              </a:prstGeom>
              <a:blipFill>
                <a:blip r:embed="rId7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3706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808364C-2FFC-9BA2-D7A2-295891464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2ADC9BBC-D180-4AE3-91A5-F3F81CD37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6632"/>
          </a:xfrm>
          <a:solidFill>
            <a:srgbClr val="C00000"/>
          </a:solidFill>
        </p:spPr>
        <p:txBody>
          <a:bodyPr/>
          <a:lstStyle/>
          <a:p>
            <a:r>
              <a:rPr lang="it-IT" dirty="0">
                <a:solidFill>
                  <a:schemeClr val="bg1"/>
                </a:solidFill>
              </a:rPr>
              <a:t>Next steps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B8EC0C2-7F06-E667-DC92-5D66321380AD}"/>
              </a:ext>
            </a:extLst>
          </p:cNvPr>
          <p:cNvSpPr txBox="1"/>
          <p:nvPr/>
        </p:nvSpPr>
        <p:spPr>
          <a:xfrm>
            <a:off x="0" y="6422611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Enrico Manosperti						                  	19/05/2022		              1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8718E0A-90FC-A037-95D2-F305D24AD4AF}"/>
              </a:ext>
            </a:extLst>
          </p:cNvPr>
          <p:cNvSpPr txBox="1"/>
          <p:nvPr/>
        </p:nvSpPr>
        <p:spPr>
          <a:xfrm>
            <a:off x="481781" y="1622323"/>
            <a:ext cx="746268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400" dirty="0"/>
              <a:t>Compute the </a:t>
            </a:r>
            <a:r>
              <a:rPr lang="it-IT" sz="2400" dirty="0" err="1"/>
              <a:t>beam</a:t>
            </a:r>
            <a:r>
              <a:rPr lang="it-IT" sz="2400" dirty="0"/>
              <a:t> </a:t>
            </a:r>
            <a:r>
              <a:rPr lang="it-IT" sz="2400" dirty="0" err="1"/>
              <a:t>collimation</a:t>
            </a:r>
            <a:r>
              <a:rPr lang="it-IT" sz="2400" dirty="0"/>
              <a:t> with this new design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400" dirty="0" err="1"/>
              <a:t>Increase</a:t>
            </a:r>
            <a:r>
              <a:rPr lang="it-IT" sz="2400" dirty="0"/>
              <a:t> the length of the BDS.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sz="2400" dirty="0" err="1"/>
              <a:t>Explore</a:t>
            </a:r>
            <a:r>
              <a:rPr lang="it-IT" sz="2400" dirty="0"/>
              <a:t> </a:t>
            </a:r>
            <a:r>
              <a:rPr lang="it-IT" sz="2400" dirty="0" err="1"/>
              <a:t>different</a:t>
            </a:r>
            <a:r>
              <a:rPr lang="it-IT" sz="2400" dirty="0"/>
              <a:t> energies.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41726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808364C-2FFC-9BA2-D7A2-295891464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2ADC9BBC-D180-4AE3-91A5-F3F81CD37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6632"/>
          </a:xfrm>
          <a:solidFill>
            <a:srgbClr val="C00000"/>
          </a:solidFill>
        </p:spPr>
        <p:txBody>
          <a:bodyPr/>
          <a:lstStyle/>
          <a:p>
            <a:r>
              <a:rPr lang="it-IT" dirty="0" err="1">
                <a:solidFill>
                  <a:schemeClr val="bg1"/>
                </a:solidFill>
              </a:rPr>
              <a:t>Summary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B8EC0C2-7F06-E667-DC92-5D66321380AD}"/>
              </a:ext>
            </a:extLst>
          </p:cNvPr>
          <p:cNvSpPr txBox="1"/>
          <p:nvPr/>
        </p:nvSpPr>
        <p:spPr>
          <a:xfrm>
            <a:off x="0" y="6422611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Enrico Manosperti						                  	19/05/2022		              7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663265A-C1D7-BFBA-22C3-5F7C4823F36D}"/>
              </a:ext>
            </a:extLst>
          </p:cNvPr>
          <p:cNvSpPr txBox="1"/>
          <p:nvPr/>
        </p:nvSpPr>
        <p:spPr>
          <a:xfrm>
            <a:off x="186814" y="1297858"/>
            <a:ext cx="956678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/>
              <a:t>New </a:t>
            </a:r>
            <a:r>
              <a:rPr lang="it-IT" sz="2400" dirty="0" err="1"/>
              <a:t>optics</a:t>
            </a:r>
            <a:r>
              <a:rPr lang="it-IT" sz="2400" dirty="0"/>
              <a:t> of the BDS for the energy 7 TeV starting from the 3 TeV one.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Reduction</a:t>
            </a:r>
            <a:r>
              <a:rPr lang="it-IT" sz="2400" dirty="0"/>
              <a:t> of the </a:t>
            </a:r>
            <a:r>
              <a:rPr lang="it-IT" sz="2400" dirty="0" err="1"/>
              <a:t>beam</a:t>
            </a:r>
            <a:r>
              <a:rPr lang="it-IT" sz="2400" dirty="0"/>
              <a:t> size growth due to the </a:t>
            </a:r>
            <a:r>
              <a:rPr lang="it-IT" sz="2400" dirty="0" err="1"/>
              <a:t>radiation</a:t>
            </a:r>
            <a:r>
              <a:rPr lang="it-IT" sz="2400" dirty="0"/>
              <a:t> in the </a:t>
            </a:r>
            <a:r>
              <a:rPr lang="it-IT" sz="2400" dirty="0" err="1"/>
              <a:t>Collimation</a:t>
            </a:r>
            <a:r>
              <a:rPr lang="it-IT" sz="2400" dirty="0"/>
              <a:t> and Final Focus Systems </a:t>
            </a:r>
            <a:r>
              <a:rPr lang="it-IT" sz="2400" dirty="0" err="1"/>
              <a:t>minimizing</a:t>
            </a:r>
            <a:r>
              <a:rPr lang="it-IT" sz="2400" dirty="0"/>
              <a:t> the bending </a:t>
            </a:r>
            <a:r>
              <a:rPr lang="it-IT" sz="2400" dirty="0" err="1"/>
              <a:t>angles</a:t>
            </a:r>
            <a:r>
              <a:rPr lang="it-IT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400" dirty="0" err="1"/>
              <a:t>Optimization</a:t>
            </a:r>
            <a:r>
              <a:rPr lang="it-IT" sz="2400" dirty="0"/>
              <a:t> of the </a:t>
            </a:r>
            <a:r>
              <a:rPr lang="it-IT" sz="2400" dirty="0" err="1"/>
              <a:t>sextupoles</a:t>
            </a:r>
            <a:r>
              <a:rPr lang="it-IT" sz="2400" dirty="0"/>
              <a:t> to reduce the </a:t>
            </a:r>
            <a:r>
              <a:rPr lang="it-IT" sz="2400" dirty="0" err="1"/>
              <a:t>chromaticity</a:t>
            </a:r>
            <a:r>
              <a:rPr lang="it-IT" sz="2400" dirty="0"/>
              <a:t> </a:t>
            </a:r>
            <a:r>
              <a:rPr lang="it-IT" sz="2400" dirty="0" err="1"/>
              <a:t>at</a:t>
            </a:r>
            <a:r>
              <a:rPr lang="it-IT" sz="2400" dirty="0"/>
              <a:t> the IP.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827655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808364C-2FFC-9BA2-D7A2-295891464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60607"/>
            <a:ext cx="12192000" cy="497393"/>
          </a:xfrm>
          <a:prstGeom prst="rect">
            <a:avLst/>
          </a:prstGeom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2ADC9BBC-D180-4AE3-91A5-F3F81CD37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076632"/>
          </a:xfrm>
          <a:solidFill>
            <a:srgbClr val="C00000"/>
          </a:solidFill>
        </p:spPr>
        <p:txBody>
          <a:bodyPr/>
          <a:lstStyle/>
          <a:p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B8EC0C2-7F06-E667-DC92-5D66321380AD}"/>
              </a:ext>
            </a:extLst>
          </p:cNvPr>
          <p:cNvSpPr txBox="1"/>
          <p:nvPr/>
        </p:nvSpPr>
        <p:spPr>
          <a:xfrm>
            <a:off x="0" y="6422611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Enrico Manosperti						                  	19/05/2022		              1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32041D0-4C99-4871-7F70-1BC913BC28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3283038"/>
            <a:ext cx="6093134" cy="304656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41F9889-7DF0-2B27-371A-BC12390797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" y="1076632"/>
            <a:ext cx="6093134" cy="3046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8959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496</Words>
  <Application>Microsoft Office PowerPoint</Application>
  <PresentationFormat>Widescreen</PresentationFormat>
  <Paragraphs>74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Wingdings</vt:lpstr>
      <vt:lpstr>Tema di Office</vt:lpstr>
      <vt:lpstr>The new CLIC BDS  design at 7 TeV </vt:lpstr>
      <vt:lpstr>Table of contents</vt:lpstr>
      <vt:lpstr>7 TeV BDS optics</vt:lpstr>
      <vt:lpstr>Synchrotron Radiation Effects</vt:lpstr>
      <vt:lpstr>Collimation optimization</vt:lpstr>
      <vt:lpstr>Final Focus optmization</vt:lpstr>
      <vt:lpstr>Next steps</vt:lpstr>
      <vt:lpstr>Summary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enrico manosperti</dc:creator>
  <cp:lastModifiedBy>enrico manosperti</cp:lastModifiedBy>
  <cp:revision>1</cp:revision>
  <dcterms:created xsi:type="dcterms:W3CDTF">2022-05-18T06:31:57Z</dcterms:created>
  <dcterms:modified xsi:type="dcterms:W3CDTF">2022-05-19T11:14:45Z</dcterms:modified>
</cp:coreProperties>
</file>