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emf" ContentType="image/x-emf"/>
  <Default Extension="rels" ContentType="application/vnd.openxmlformats-package.relationships+xml"/>
  <Default Extension="xml" ContentType="application/xml"/>
  <Default Extension="wdp" ContentType="image/vnd.ms-photo"/>
  <Default Extension="vml" ContentType="application/vnd.openxmlformats-officedocument.vmlDrawing"/>
  <Default Extension="gif" ContentType="image/gif"/>
  <Default Extension="doc" ContentType="application/msword"/>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74"/>
  </p:notesMasterIdLst>
  <p:handoutMasterIdLst>
    <p:handoutMasterId r:id="rId75"/>
  </p:handoutMasterIdLst>
  <p:sldIdLst>
    <p:sldId id="261" r:id="rId2"/>
    <p:sldId id="359" r:id="rId3"/>
    <p:sldId id="894" r:id="rId4"/>
    <p:sldId id="801" r:id="rId5"/>
    <p:sldId id="798" r:id="rId6"/>
    <p:sldId id="799" r:id="rId7"/>
    <p:sldId id="800" r:id="rId8"/>
    <p:sldId id="883" r:id="rId9"/>
    <p:sldId id="840" r:id="rId10"/>
    <p:sldId id="804" r:id="rId11"/>
    <p:sldId id="805" r:id="rId12"/>
    <p:sldId id="806" r:id="rId13"/>
    <p:sldId id="807" r:id="rId14"/>
    <p:sldId id="755" r:id="rId15"/>
    <p:sldId id="773" r:id="rId16"/>
    <p:sldId id="774" r:id="rId17"/>
    <p:sldId id="759" r:id="rId18"/>
    <p:sldId id="762" r:id="rId19"/>
    <p:sldId id="753" r:id="rId20"/>
    <p:sldId id="771" r:id="rId21"/>
    <p:sldId id="756" r:id="rId22"/>
    <p:sldId id="757" r:id="rId23"/>
    <p:sldId id="770" r:id="rId24"/>
    <p:sldId id="889" r:id="rId25"/>
    <p:sldId id="890" r:id="rId26"/>
    <p:sldId id="892" r:id="rId27"/>
    <p:sldId id="810" r:id="rId28"/>
    <p:sldId id="777" r:id="rId29"/>
    <p:sldId id="811" r:id="rId30"/>
    <p:sldId id="812" r:id="rId31"/>
    <p:sldId id="778" r:id="rId32"/>
    <p:sldId id="557" r:id="rId33"/>
    <p:sldId id="561" r:id="rId34"/>
    <p:sldId id="599" r:id="rId35"/>
    <p:sldId id="626" r:id="rId36"/>
    <p:sldId id="780" r:id="rId37"/>
    <p:sldId id="849" r:id="rId38"/>
    <p:sldId id="617" r:id="rId39"/>
    <p:sldId id="846" r:id="rId40"/>
    <p:sldId id="781" r:id="rId41"/>
    <p:sldId id="627" r:id="rId42"/>
    <p:sldId id="850" r:id="rId43"/>
    <p:sldId id="842" r:id="rId44"/>
    <p:sldId id="848" r:id="rId45"/>
    <p:sldId id="813" r:id="rId46"/>
    <p:sldId id="887" r:id="rId47"/>
    <p:sldId id="888" r:id="rId48"/>
    <p:sldId id="782" r:id="rId49"/>
    <p:sldId id="783" r:id="rId50"/>
    <p:sldId id="886" r:id="rId51"/>
    <p:sldId id="820" r:id="rId52"/>
    <p:sldId id="784" r:id="rId53"/>
    <p:sldId id="785" r:id="rId54"/>
    <p:sldId id="818" r:id="rId55"/>
    <p:sldId id="821" r:id="rId56"/>
    <p:sldId id="822" r:id="rId57"/>
    <p:sldId id="824" r:id="rId58"/>
    <p:sldId id="825" r:id="rId59"/>
    <p:sldId id="826" r:id="rId60"/>
    <p:sldId id="827" r:id="rId61"/>
    <p:sldId id="828" r:id="rId62"/>
    <p:sldId id="814" r:id="rId63"/>
    <p:sldId id="787" r:id="rId64"/>
    <p:sldId id="859" r:id="rId65"/>
    <p:sldId id="605" r:id="rId66"/>
    <p:sldId id="860" r:id="rId67"/>
    <p:sldId id="606" r:id="rId68"/>
    <p:sldId id="862" r:id="rId69"/>
    <p:sldId id="839" r:id="rId70"/>
    <p:sldId id="854" r:id="rId71"/>
    <p:sldId id="628" r:id="rId72"/>
    <p:sldId id="893" r:id="rId73"/>
  </p:sldIdLst>
  <p:sldSz cx="9144000" cy="6858000" type="screen4x3"/>
  <p:notesSz cx="6775450" cy="9906000"/>
  <p:defaultTextStyle>
    <a:defPPr>
      <a:defRPr lang="en-GB"/>
    </a:defPPr>
    <a:lvl1pPr algn="l" rtl="0" fontAlgn="base">
      <a:spcBef>
        <a:spcPct val="0"/>
      </a:spcBef>
      <a:spcAft>
        <a:spcPct val="0"/>
      </a:spcAft>
      <a:defRPr sz="2400" kern="1200">
        <a:solidFill>
          <a:schemeClr val="tx1"/>
        </a:solidFill>
        <a:latin typeface="Century Gothic" pitchFamily="34" charset="0"/>
        <a:ea typeface="+mn-ea"/>
        <a:cs typeface="+mn-cs"/>
      </a:defRPr>
    </a:lvl1pPr>
    <a:lvl2pPr marL="457200" algn="l" rtl="0" fontAlgn="base">
      <a:spcBef>
        <a:spcPct val="0"/>
      </a:spcBef>
      <a:spcAft>
        <a:spcPct val="0"/>
      </a:spcAft>
      <a:defRPr sz="2400" kern="1200">
        <a:solidFill>
          <a:schemeClr val="tx1"/>
        </a:solidFill>
        <a:latin typeface="Century Gothic" pitchFamily="34" charset="0"/>
        <a:ea typeface="+mn-ea"/>
        <a:cs typeface="+mn-cs"/>
      </a:defRPr>
    </a:lvl2pPr>
    <a:lvl3pPr marL="914400" algn="l" rtl="0" fontAlgn="base">
      <a:spcBef>
        <a:spcPct val="0"/>
      </a:spcBef>
      <a:spcAft>
        <a:spcPct val="0"/>
      </a:spcAft>
      <a:defRPr sz="2400" kern="1200">
        <a:solidFill>
          <a:schemeClr val="tx1"/>
        </a:solidFill>
        <a:latin typeface="Century Gothic" pitchFamily="34" charset="0"/>
        <a:ea typeface="+mn-ea"/>
        <a:cs typeface="+mn-cs"/>
      </a:defRPr>
    </a:lvl3pPr>
    <a:lvl4pPr marL="1371600" algn="l" rtl="0" fontAlgn="base">
      <a:spcBef>
        <a:spcPct val="0"/>
      </a:spcBef>
      <a:spcAft>
        <a:spcPct val="0"/>
      </a:spcAft>
      <a:defRPr sz="2400" kern="1200">
        <a:solidFill>
          <a:schemeClr val="tx1"/>
        </a:solidFill>
        <a:latin typeface="Century Gothic" pitchFamily="34" charset="0"/>
        <a:ea typeface="+mn-ea"/>
        <a:cs typeface="+mn-cs"/>
      </a:defRPr>
    </a:lvl4pPr>
    <a:lvl5pPr marL="1828800" algn="l" rtl="0" fontAlgn="base">
      <a:spcBef>
        <a:spcPct val="0"/>
      </a:spcBef>
      <a:spcAft>
        <a:spcPct val="0"/>
      </a:spcAft>
      <a:defRPr sz="2400" kern="1200">
        <a:solidFill>
          <a:schemeClr val="tx1"/>
        </a:solidFill>
        <a:latin typeface="Century Gothic" pitchFamily="34" charset="0"/>
        <a:ea typeface="+mn-ea"/>
        <a:cs typeface="+mn-cs"/>
      </a:defRPr>
    </a:lvl5pPr>
    <a:lvl6pPr marL="2286000" algn="l" defTabSz="914400" rtl="0" eaLnBrk="1" latinLnBrk="0" hangingPunct="1">
      <a:defRPr sz="2400" kern="1200">
        <a:solidFill>
          <a:schemeClr val="tx1"/>
        </a:solidFill>
        <a:latin typeface="Century Gothic" pitchFamily="34" charset="0"/>
        <a:ea typeface="+mn-ea"/>
        <a:cs typeface="+mn-cs"/>
      </a:defRPr>
    </a:lvl6pPr>
    <a:lvl7pPr marL="2743200" algn="l" defTabSz="914400" rtl="0" eaLnBrk="1" latinLnBrk="0" hangingPunct="1">
      <a:defRPr sz="2400" kern="1200">
        <a:solidFill>
          <a:schemeClr val="tx1"/>
        </a:solidFill>
        <a:latin typeface="Century Gothic" pitchFamily="34" charset="0"/>
        <a:ea typeface="+mn-ea"/>
        <a:cs typeface="+mn-cs"/>
      </a:defRPr>
    </a:lvl7pPr>
    <a:lvl8pPr marL="3200400" algn="l" defTabSz="914400" rtl="0" eaLnBrk="1" latinLnBrk="0" hangingPunct="1">
      <a:defRPr sz="2400" kern="1200">
        <a:solidFill>
          <a:schemeClr val="tx1"/>
        </a:solidFill>
        <a:latin typeface="Century Gothic" pitchFamily="34" charset="0"/>
        <a:ea typeface="+mn-ea"/>
        <a:cs typeface="+mn-cs"/>
      </a:defRPr>
    </a:lvl8pPr>
    <a:lvl9pPr marL="3657600" algn="l" defTabSz="914400" rtl="0" eaLnBrk="1" latinLnBrk="0" hangingPunct="1">
      <a:defRPr sz="2400" kern="1200">
        <a:solidFill>
          <a:schemeClr val="tx1"/>
        </a:solidFill>
        <a:latin typeface="Century Gothic" pitchFamily="3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CC00"/>
    <a:srgbClr val="FF3300"/>
    <a:srgbClr val="FFFF66"/>
    <a:srgbClr val="000066"/>
    <a:srgbClr val="CC3300"/>
    <a:srgbClr val="F6D650"/>
    <a:srgbClr val="F4E152"/>
    <a:srgbClr val="008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222" autoAdjust="0"/>
    <p:restoredTop sz="94700" autoAdjust="0"/>
  </p:normalViewPr>
  <p:slideViewPr>
    <p:cSldViewPr>
      <p:cViewPr varScale="1">
        <p:scale>
          <a:sx n="70" d="100"/>
          <a:sy n="70" d="100"/>
        </p:scale>
        <p:origin x="-822" y="-108"/>
      </p:cViewPr>
      <p:guideLst>
        <p:guide orient="horz" pos="2160"/>
        <p:guide pos="2880"/>
      </p:guideLst>
    </p:cSldViewPr>
  </p:slideViewPr>
  <p:notesTextViewPr>
    <p:cViewPr>
      <p:scale>
        <a:sx n="100" d="100"/>
        <a:sy n="100" d="100"/>
      </p:scale>
      <p:origin x="0" y="0"/>
    </p:cViewPr>
  </p:notesTextViewPr>
  <p:sorterViewPr>
    <p:cViewPr>
      <p:scale>
        <a:sx n="66" d="100"/>
        <a:sy n="66" d="100"/>
      </p:scale>
      <p:origin x="0" y="1128"/>
    </p:cViewPr>
  </p:sorterViewPr>
  <p:notesViewPr>
    <p:cSldViewPr>
      <p:cViewPr varScale="1">
        <p:scale>
          <a:sx n="79" d="100"/>
          <a:sy n="79" d="100"/>
        </p:scale>
        <p:origin x="-1524" y="-108"/>
      </p:cViewPr>
      <p:guideLst>
        <p:guide orient="horz" pos="3120"/>
        <p:guide pos="2133"/>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presProps" Target="presProps.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notesMaster" Target="notesMasters/notesMaster1.xml"/><Relationship Id="rId79" Type="http://schemas.openxmlformats.org/officeDocument/2006/relationships/tableStyles" Target="tableStyles.xml"/><Relationship Id="rId5" Type="http://schemas.openxmlformats.org/officeDocument/2006/relationships/slide" Target="slides/slide4.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8.wmf"/></Relationships>
</file>

<file path=ppt/drawings/_rels/vmlDrawing10.vml.rels><?xml version="1.0" encoding="UTF-8" standalone="yes"?>
<Relationships xmlns="http://schemas.openxmlformats.org/package/2006/relationships"><Relationship Id="rId1" Type="http://schemas.openxmlformats.org/officeDocument/2006/relationships/image" Target="../media/image61.wmf"/></Relationships>
</file>

<file path=ppt/drawings/_rels/vmlDrawing11.vml.rels><?xml version="1.0" encoding="UTF-8" standalone="yes"?>
<Relationships xmlns="http://schemas.openxmlformats.org/package/2006/relationships"><Relationship Id="rId1" Type="http://schemas.openxmlformats.org/officeDocument/2006/relationships/image" Target="../media/image124.png"/></Relationships>
</file>

<file path=ppt/drawings/_rels/vmlDrawing12.vml.rels><?xml version="1.0" encoding="UTF-8" standalone="yes"?>
<Relationships xmlns="http://schemas.openxmlformats.org/package/2006/relationships"><Relationship Id="rId1" Type="http://schemas.openxmlformats.org/officeDocument/2006/relationships/image" Target="../media/image129.emf"/></Relationships>
</file>

<file path=ppt/drawings/_rels/vmlDrawing13.vml.rels><?xml version="1.0" encoding="UTF-8" standalone="yes"?>
<Relationships xmlns="http://schemas.openxmlformats.org/package/2006/relationships"><Relationship Id="rId1" Type="http://schemas.openxmlformats.org/officeDocument/2006/relationships/image" Target="../media/image147.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8.wmf"/></Relationships>
</file>

<file path=ppt/drawings/_rels/vmlDrawing3.vml.rels><?xml version="1.0" encoding="UTF-8" standalone="yes"?>
<Relationships xmlns="http://schemas.openxmlformats.org/package/2006/relationships"><Relationship Id="rId2" Type="http://schemas.openxmlformats.org/officeDocument/2006/relationships/image" Target="../media/image12.wmf"/><Relationship Id="rId1" Type="http://schemas.openxmlformats.org/officeDocument/2006/relationships/image" Target="../media/image11.emf"/></Relationships>
</file>

<file path=ppt/drawings/_rels/vmlDrawing4.vml.rels><?xml version="1.0" encoding="UTF-8" standalone="yes"?>
<Relationships xmlns="http://schemas.openxmlformats.org/package/2006/relationships"><Relationship Id="rId3" Type="http://schemas.openxmlformats.org/officeDocument/2006/relationships/image" Target="../media/image12.wmf"/><Relationship Id="rId2" Type="http://schemas.openxmlformats.org/officeDocument/2006/relationships/image" Target="../media/image15.wmf"/><Relationship Id="rId1" Type="http://schemas.openxmlformats.org/officeDocument/2006/relationships/image" Target="../media/image14.w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16.w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17.wmf"/></Relationships>
</file>

<file path=ppt/drawings/_rels/vmlDrawing7.vml.rels><?xml version="1.0" encoding="UTF-8" standalone="yes"?>
<Relationships xmlns="http://schemas.openxmlformats.org/package/2006/relationships"><Relationship Id="rId2" Type="http://schemas.openxmlformats.org/officeDocument/2006/relationships/image" Target="../media/image22.wmf"/><Relationship Id="rId1" Type="http://schemas.openxmlformats.org/officeDocument/2006/relationships/image" Target="../media/image21.wmf"/></Relationships>
</file>

<file path=ppt/drawings/_rels/vmlDrawing8.vml.rels><?xml version="1.0" encoding="UTF-8" standalone="yes"?>
<Relationships xmlns="http://schemas.openxmlformats.org/package/2006/relationships"><Relationship Id="rId1" Type="http://schemas.openxmlformats.org/officeDocument/2006/relationships/image" Target="../media/image23.wmf"/></Relationships>
</file>

<file path=ppt/drawings/_rels/vmlDrawing9.vml.rels><?xml version="1.0" encoding="UTF-8" standalone="yes"?>
<Relationships xmlns="http://schemas.openxmlformats.org/package/2006/relationships"><Relationship Id="rId1" Type="http://schemas.openxmlformats.org/officeDocument/2006/relationships/image" Target="../media/image37.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218" name="Rectangle 2"/>
          <p:cNvSpPr>
            <a:spLocks noGrp="1" noChangeArrowheads="1"/>
          </p:cNvSpPr>
          <p:nvPr>
            <p:ph type="hdr" sz="quarter"/>
          </p:nvPr>
        </p:nvSpPr>
        <p:spPr bwMode="auto">
          <a:xfrm>
            <a:off x="0" y="0"/>
            <a:ext cx="2935288" cy="4953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lvl1pPr eaLnBrk="0" hangingPunct="0">
              <a:defRPr sz="1200">
                <a:latin typeface="Arial" pitchFamily="34" charset="0"/>
              </a:defRPr>
            </a:lvl1pPr>
          </a:lstStyle>
          <a:p>
            <a:pPr>
              <a:defRPr/>
            </a:pPr>
            <a:endParaRPr lang="en-GB"/>
          </a:p>
        </p:txBody>
      </p:sp>
      <p:sp>
        <p:nvSpPr>
          <p:cNvPr id="9219" name="Rectangle 3"/>
          <p:cNvSpPr>
            <a:spLocks noGrp="1" noChangeArrowheads="1"/>
          </p:cNvSpPr>
          <p:nvPr>
            <p:ph type="dt" sz="quarter" idx="1"/>
          </p:nvPr>
        </p:nvSpPr>
        <p:spPr bwMode="auto">
          <a:xfrm>
            <a:off x="3840163" y="0"/>
            <a:ext cx="2935287" cy="4953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lvl1pPr algn="r" eaLnBrk="0" hangingPunct="0">
              <a:defRPr sz="1200">
                <a:latin typeface="Arial" pitchFamily="34" charset="0"/>
              </a:defRPr>
            </a:lvl1pPr>
          </a:lstStyle>
          <a:p>
            <a:pPr>
              <a:defRPr/>
            </a:pPr>
            <a:endParaRPr lang="en-GB"/>
          </a:p>
        </p:txBody>
      </p:sp>
      <p:sp>
        <p:nvSpPr>
          <p:cNvPr id="9220" name="Rectangle 4"/>
          <p:cNvSpPr>
            <a:spLocks noGrp="1" noChangeArrowheads="1"/>
          </p:cNvSpPr>
          <p:nvPr>
            <p:ph type="ftr" sz="quarter" idx="2"/>
          </p:nvPr>
        </p:nvSpPr>
        <p:spPr bwMode="auto">
          <a:xfrm>
            <a:off x="0" y="9410700"/>
            <a:ext cx="2935288" cy="4953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b" anchorCtr="0" compatLnSpc="1">
            <a:prstTxWarp prst="textNoShape">
              <a:avLst/>
            </a:prstTxWarp>
          </a:bodyPr>
          <a:lstStyle>
            <a:lvl1pPr eaLnBrk="0" hangingPunct="0">
              <a:defRPr sz="1200">
                <a:latin typeface="Arial" pitchFamily="34" charset="0"/>
              </a:defRPr>
            </a:lvl1pPr>
          </a:lstStyle>
          <a:p>
            <a:pPr>
              <a:defRPr/>
            </a:pPr>
            <a:endParaRPr lang="en-GB"/>
          </a:p>
        </p:txBody>
      </p:sp>
      <p:sp>
        <p:nvSpPr>
          <p:cNvPr id="9221" name="Rectangle 5"/>
          <p:cNvSpPr>
            <a:spLocks noGrp="1" noChangeArrowheads="1"/>
          </p:cNvSpPr>
          <p:nvPr>
            <p:ph type="sldNum" sz="quarter" idx="3"/>
          </p:nvPr>
        </p:nvSpPr>
        <p:spPr bwMode="auto">
          <a:xfrm>
            <a:off x="3840163" y="9410700"/>
            <a:ext cx="2935287" cy="4953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b" anchorCtr="0" compatLnSpc="1">
            <a:prstTxWarp prst="textNoShape">
              <a:avLst/>
            </a:prstTxWarp>
          </a:bodyPr>
          <a:lstStyle>
            <a:lvl1pPr algn="r" eaLnBrk="0" hangingPunct="0">
              <a:defRPr sz="1200">
                <a:latin typeface="Arial" pitchFamily="34" charset="0"/>
              </a:defRPr>
            </a:lvl1pPr>
          </a:lstStyle>
          <a:p>
            <a:pPr>
              <a:defRPr/>
            </a:pPr>
            <a:fld id="{3F403A01-5009-4C76-A477-DED42B0935F5}" type="slidenum">
              <a:rPr lang="en-GB"/>
              <a:pPr>
                <a:defRPr/>
              </a:pPr>
              <a:t>‹#›</a:t>
            </a:fld>
            <a:endParaRPr lang="en-GB"/>
          </a:p>
        </p:txBody>
      </p:sp>
    </p:spTree>
    <p:extLst>
      <p:ext uri="{BB962C8B-B14F-4D97-AF65-F5344CB8AC3E}">
        <p14:creationId xmlns:p14="http://schemas.microsoft.com/office/powerpoint/2010/main" val="86065303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0" y="0"/>
            <a:ext cx="2935288" cy="4953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lvl1pPr eaLnBrk="0" hangingPunct="0">
              <a:defRPr sz="1200">
                <a:latin typeface="Arial" pitchFamily="34" charset="0"/>
              </a:defRPr>
            </a:lvl1pPr>
          </a:lstStyle>
          <a:p>
            <a:pPr>
              <a:defRPr/>
            </a:pPr>
            <a:endParaRPr lang="en-GB"/>
          </a:p>
        </p:txBody>
      </p:sp>
      <p:sp>
        <p:nvSpPr>
          <p:cNvPr id="4099" name="Rectangle 3"/>
          <p:cNvSpPr>
            <a:spLocks noGrp="1" noChangeArrowheads="1"/>
          </p:cNvSpPr>
          <p:nvPr>
            <p:ph type="dt" idx="1"/>
          </p:nvPr>
        </p:nvSpPr>
        <p:spPr bwMode="auto">
          <a:xfrm>
            <a:off x="3840163" y="0"/>
            <a:ext cx="2935287" cy="4953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lvl1pPr algn="r" eaLnBrk="0" hangingPunct="0">
              <a:defRPr sz="1200">
                <a:latin typeface="Arial" pitchFamily="34" charset="0"/>
              </a:defRPr>
            </a:lvl1pPr>
          </a:lstStyle>
          <a:p>
            <a:pPr>
              <a:defRPr/>
            </a:pPr>
            <a:endParaRPr lang="en-GB"/>
          </a:p>
        </p:txBody>
      </p:sp>
      <p:sp>
        <p:nvSpPr>
          <p:cNvPr id="114692" name="Rectangle 4"/>
          <p:cNvSpPr>
            <a:spLocks noGrp="1" noRot="1" noChangeAspect="1" noChangeArrowheads="1" noTextEdit="1"/>
          </p:cNvSpPr>
          <p:nvPr>
            <p:ph type="sldImg" idx="2"/>
          </p:nvPr>
        </p:nvSpPr>
        <p:spPr bwMode="auto">
          <a:xfrm>
            <a:off x="911225" y="742950"/>
            <a:ext cx="4953000" cy="3714750"/>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4101" name="Rectangle 5"/>
          <p:cNvSpPr>
            <a:spLocks noGrp="1" noChangeArrowheads="1"/>
          </p:cNvSpPr>
          <p:nvPr>
            <p:ph type="body" sz="quarter" idx="3"/>
          </p:nvPr>
        </p:nvSpPr>
        <p:spPr bwMode="auto">
          <a:xfrm>
            <a:off x="903288" y="4705350"/>
            <a:ext cx="4968875" cy="44577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GB" noProof="0" smtClean="0"/>
              <a:t>Click to edit Master text styles</a:t>
            </a:r>
          </a:p>
          <a:p>
            <a:pPr lvl="1"/>
            <a:r>
              <a:rPr lang="en-GB" noProof="0" smtClean="0"/>
              <a:t>Second level</a:t>
            </a:r>
          </a:p>
          <a:p>
            <a:pPr lvl="2"/>
            <a:r>
              <a:rPr lang="en-GB" noProof="0" smtClean="0"/>
              <a:t>Third level</a:t>
            </a:r>
          </a:p>
          <a:p>
            <a:pPr lvl="3"/>
            <a:r>
              <a:rPr lang="en-GB" noProof="0" smtClean="0"/>
              <a:t>Fourth level</a:t>
            </a:r>
          </a:p>
          <a:p>
            <a:pPr lvl="4"/>
            <a:r>
              <a:rPr lang="en-GB" noProof="0" smtClean="0"/>
              <a:t>Fifth level</a:t>
            </a:r>
          </a:p>
        </p:txBody>
      </p:sp>
      <p:sp>
        <p:nvSpPr>
          <p:cNvPr id="4102" name="Rectangle 6"/>
          <p:cNvSpPr>
            <a:spLocks noGrp="1" noChangeArrowheads="1"/>
          </p:cNvSpPr>
          <p:nvPr>
            <p:ph type="ftr" sz="quarter" idx="4"/>
          </p:nvPr>
        </p:nvSpPr>
        <p:spPr bwMode="auto">
          <a:xfrm>
            <a:off x="0" y="9410700"/>
            <a:ext cx="2935288" cy="4953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b" anchorCtr="0" compatLnSpc="1">
            <a:prstTxWarp prst="textNoShape">
              <a:avLst/>
            </a:prstTxWarp>
          </a:bodyPr>
          <a:lstStyle>
            <a:lvl1pPr eaLnBrk="0" hangingPunct="0">
              <a:defRPr sz="1200">
                <a:latin typeface="Arial" pitchFamily="34" charset="0"/>
              </a:defRPr>
            </a:lvl1pPr>
          </a:lstStyle>
          <a:p>
            <a:pPr>
              <a:defRPr/>
            </a:pPr>
            <a:endParaRPr lang="en-GB"/>
          </a:p>
        </p:txBody>
      </p:sp>
      <p:sp>
        <p:nvSpPr>
          <p:cNvPr id="4103" name="Rectangle 7"/>
          <p:cNvSpPr>
            <a:spLocks noGrp="1" noChangeArrowheads="1"/>
          </p:cNvSpPr>
          <p:nvPr>
            <p:ph type="sldNum" sz="quarter" idx="5"/>
          </p:nvPr>
        </p:nvSpPr>
        <p:spPr bwMode="auto">
          <a:xfrm>
            <a:off x="3840163" y="9410700"/>
            <a:ext cx="2935287" cy="4953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b" anchorCtr="0" compatLnSpc="1">
            <a:prstTxWarp prst="textNoShape">
              <a:avLst/>
            </a:prstTxWarp>
          </a:bodyPr>
          <a:lstStyle>
            <a:lvl1pPr algn="r" eaLnBrk="0" hangingPunct="0">
              <a:defRPr sz="1200">
                <a:latin typeface="Arial" pitchFamily="34" charset="0"/>
              </a:defRPr>
            </a:lvl1pPr>
          </a:lstStyle>
          <a:p>
            <a:pPr>
              <a:defRPr/>
            </a:pPr>
            <a:fld id="{091551C9-C9CE-46F1-8B85-A5E6F59447B8}" type="slidenum">
              <a:rPr lang="en-GB"/>
              <a:pPr>
                <a:defRPr/>
              </a:pPr>
              <a:t>‹#›</a:t>
            </a:fld>
            <a:endParaRPr lang="en-GB"/>
          </a:p>
        </p:txBody>
      </p:sp>
    </p:spTree>
    <p:extLst>
      <p:ext uri="{BB962C8B-B14F-4D97-AF65-F5344CB8AC3E}">
        <p14:creationId xmlns:p14="http://schemas.microsoft.com/office/powerpoint/2010/main" val="1253095978"/>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pitchFamily="34" charset="0"/>
        <a:ea typeface="+mn-ea"/>
        <a:cs typeface="+mn-cs"/>
      </a:defRPr>
    </a:lvl1pPr>
    <a:lvl2pPr marL="457200" algn="l" rtl="0" eaLnBrk="0" fontAlgn="base" hangingPunct="0">
      <a:spcBef>
        <a:spcPct val="30000"/>
      </a:spcBef>
      <a:spcAft>
        <a:spcPct val="0"/>
      </a:spcAft>
      <a:defRPr sz="1200" kern="1200">
        <a:solidFill>
          <a:schemeClr val="tx1"/>
        </a:solidFill>
        <a:latin typeface="Arial" pitchFamily="34" charset="0"/>
        <a:ea typeface="+mn-ea"/>
        <a:cs typeface="+mn-cs"/>
      </a:defRPr>
    </a:lvl2pPr>
    <a:lvl3pPr marL="914400" algn="l" rtl="0" eaLnBrk="0" fontAlgn="base" hangingPunct="0">
      <a:spcBef>
        <a:spcPct val="30000"/>
      </a:spcBef>
      <a:spcAft>
        <a:spcPct val="0"/>
      </a:spcAft>
      <a:defRPr sz="1200" kern="1200">
        <a:solidFill>
          <a:schemeClr val="tx1"/>
        </a:solidFill>
        <a:latin typeface="Arial" pitchFamily="34" charset="0"/>
        <a:ea typeface="+mn-ea"/>
        <a:cs typeface="+mn-cs"/>
      </a:defRPr>
    </a:lvl3pPr>
    <a:lvl4pPr marL="1371600" algn="l" rtl="0" eaLnBrk="0" fontAlgn="base" hangingPunct="0">
      <a:spcBef>
        <a:spcPct val="30000"/>
      </a:spcBef>
      <a:spcAft>
        <a:spcPct val="0"/>
      </a:spcAft>
      <a:defRPr sz="1200" kern="1200">
        <a:solidFill>
          <a:schemeClr val="tx1"/>
        </a:solidFill>
        <a:latin typeface="Arial" pitchFamily="34" charset="0"/>
        <a:ea typeface="+mn-ea"/>
        <a:cs typeface="+mn-cs"/>
      </a:defRPr>
    </a:lvl4pPr>
    <a:lvl5pPr marL="1828800" algn="l" rtl="0" eaLnBrk="0" fontAlgn="base" hangingPunct="0">
      <a:spcBef>
        <a:spcPct val="30000"/>
      </a:spcBef>
      <a:spcAft>
        <a:spcPct val="0"/>
      </a:spcAft>
      <a:defRPr sz="1200" kern="1200">
        <a:solidFill>
          <a:schemeClr val="tx1"/>
        </a:solidFill>
        <a:latin typeface="Arial"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4" name="Rectangle 7"/>
          <p:cNvSpPr>
            <a:spLocks noGrp="1" noChangeArrowheads="1"/>
          </p:cNvSpPr>
          <p:nvPr>
            <p:ph type="sldNum" sz="quarter" idx="5"/>
          </p:nvPr>
        </p:nvSpPr>
        <p:spPr>
          <a:noFill/>
        </p:spPr>
        <p:txBody>
          <a:bodyPr/>
          <a:lstStyle>
            <a:lvl1pPr eaLnBrk="0" hangingPunct="0">
              <a:defRPr sz="2400">
                <a:solidFill>
                  <a:schemeClr val="tx1"/>
                </a:solidFill>
                <a:latin typeface="Century Gothic" pitchFamily="34" charset="0"/>
              </a:defRPr>
            </a:lvl1pPr>
            <a:lvl2pPr marL="742950" indent="-285750" eaLnBrk="0" hangingPunct="0">
              <a:defRPr sz="2400">
                <a:solidFill>
                  <a:schemeClr val="tx1"/>
                </a:solidFill>
                <a:latin typeface="Century Gothic" pitchFamily="34" charset="0"/>
              </a:defRPr>
            </a:lvl2pPr>
            <a:lvl3pPr marL="1143000" indent="-228600" eaLnBrk="0" hangingPunct="0">
              <a:defRPr sz="2400">
                <a:solidFill>
                  <a:schemeClr val="tx1"/>
                </a:solidFill>
                <a:latin typeface="Century Gothic" pitchFamily="34" charset="0"/>
              </a:defRPr>
            </a:lvl3pPr>
            <a:lvl4pPr marL="1600200" indent="-228600" eaLnBrk="0" hangingPunct="0">
              <a:defRPr sz="2400">
                <a:solidFill>
                  <a:schemeClr val="tx1"/>
                </a:solidFill>
                <a:latin typeface="Century Gothic" pitchFamily="34" charset="0"/>
              </a:defRPr>
            </a:lvl4pPr>
            <a:lvl5pPr marL="2057400" indent="-228600" eaLnBrk="0" hangingPunct="0">
              <a:defRPr sz="2400">
                <a:solidFill>
                  <a:schemeClr val="tx1"/>
                </a:solidFill>
                <a:latin typeface="Century Gothic" pitchFamily="34" charset="0"/>
              </a:defRPr>
            </a:lvl5pPr>
            <a:lvl6pPr marL="2514600" indent="-228600" eaLnBrk="0" fontAlgn="base" hangingPunct="0">
              <a:spcBef>
                <a:spcPct val="0"/>
              </a:spcBef>
              <a:spcAft>
                <a:spcPct val="0"/>
              </a:spcAft>
              <a:defRPr sz="2400">
                <a:solidFill>
                  <a:schemeClr val="tx1"/>
                </a:solidFill>
                <a:latin typeface="Century Gothic" pitchFamily="34" charset="0"/>
              </a:defRPr>
            </a:lvl6pPr>
            <a:lvl7pPr marL="2971800" indent="-228600" eaLnBrk="0" fontAlgn="base" hangingPunct="0">
              <a:spcBef>
                <a:spcPct val="0"/>
              </a:spcBef>
              <a:spcAft>
                <a:spcPct val="0"/>
              </a:spcAft>
              <a:defRPr sz="2400">
                <a:solidFill>
                  <a:schemeClr val="tx1"/>
                </a:solidFill>
                <a:latin typeface="Century Gothic" pitchFamily="34" charset="0"/>
              </a:defRPr>
            </a:lvl7pPr>
            <a:lvl8pPr marL="3429000" indent="-228600" eaLnBrk="0" fontAlgn="base" hangingPunct="0">
              <a:spcBef>
                <a:spcPct val="0"/>
              </a:spcBef>
              <a:spcAft>
                <a:spcPct val="0"/>
              </a:spcAft>
              <a:defRPr sz="2400">
                <a:solidFill>
                  <a:schemeClr val="tx1"/>
                </a:solidFill>
                <a:latin typeface="Century Gothic" pitchFamily="34" charset="0"/>
              </a:defRPr>
            </a:lvl8pPr>
            <a:lvl9pPr marL="3886200" indent="-228600" eaLnBrk="0" fontAlgn="base" hangingPunct="0">
              <a:spcBef>
                <a:spcPct val="0"/>
              </a:spcBef>
              <a:spcAft>
                <a:spcPct val="0"/>
              </a:spcAft>
              <a:defRPr sz="2400">
                <a:solidFill>
                  <a:schemeClr val="tx1"/>
                </a:solidFill>
                <a:latin typeface="Century Gothic" pitchFamily="34" charset="0"/>
              </a:defRPr>
            </a:lvl9pPr>
          </a:lstStyle>
          <a:p>
            <a:fld id="{3F3C6B8E-8D44-4813-AA12-EE3F41EEC06F}" type="slidenum">
              <a:rPr lang="en-GB" sz="1200" smtClean="0">
                <a:latin typeface="Arial" pitchFamily="34" charset="0"/>
              </a:rPr>
              <a:pPr/>
              <a:t>1</a:t>
            </a:fld>
            <a:endParaRPr lang="en-GB" sz="1200" smtClean="0">
              <a:latin typeface="Arial" pitchFamily="34" charset="0"/>
            </a:endParaRPr>
          </a:p>
        </p:txBody>
      </p:sp>
      <p:sp>
        <p:nvSpPr>
          <p:cNvPr id="115715" name="Rectangle 7"/>
          <p:cNvSpPr txBox="1">
            <a:spLocks noGrp="1" noChangeArrowheads="1"/>
          </p:cNvSpPr>
          <p:nvPr/>
        </p:nvSpPr>
        <p:spPr bwMode="auto">
          <a:xfrm>
            <a:off x="3840163" y="9410700"/>
            <a:ext cx="2935287" cy="495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sz="2400">
                <a:solidFill>
                  <a:schemeClr val="tx1"/>
                </a:solidFill>
                <a:latin typeface="Century Gothic" pitchFamily="34" charset="0"/>
              </a:defRPr>
            </a:lvl1pPr>
            <a:lvl2pPr marL="742950" indent="-285750" eaLnBrk="0" hangingPunct="0">
              <a:defRPr sz="2400">
                <a:solidFill>
                  <a:schemeClr val="tx1"/>
                </a:solidFill>
                <a:latin typeface="Century Gothic" pitchFamily="34" charset="0"/>
              </a:defRPr>
            </a:lvl2pPr>
            <a:lvl3pPr marL="1143000" indent="-228600" eaLnBrk="0" hangingPunct="0">
              <a:defRPr sz="2400">
                <a:solidFill>
                  <a:schemeClr val="tx1"/>
                </a:solidFill>
                <a:latin typeface="Century Gothic" pitchFamily="34" charset="0"/>
              </a:defRPr>
            </a:lvl3pPr>
            <a:lvl4pPr marL="1600200" indent="-228600" eaLnBrk="0" hangingPunct="0">
              <a:defRPr sz="2400">
                <a:solidFill>
                  <a:schemeClr val="tx1"/>
                </a:solidFill>
                <a:latin typeface="Century Gothic" pitchFamily="34" charset="0"/>
              </a:defRPr>
            </a:lvl4pPr>
            <a:lvl5pPr marL="2057400" indent="-228600" eaLnBrk="0" hangingPunct="0">
              <a:defRPr sz="2400">
                <a:solidFill>
                  <a:schemeClr val="tx1"/>
                </a:solidFill>
                <a:latin typeface="Century Gothic" pitchFamily="34" charset="0"/>
              </a:defRPr>
            </a:lvl5pPr>
            <a:lvl6pPr marL="2514600" indent="-228600" eaLnBrk="0" fontAlgn="base" hangingPunct="0">
              <a:spcBef>
                <a:spcPct val="0"/>
              </a:spcBef>
              <a:spcAft>
                <a:spcPct val="0"/>
              </a:spcAft>
              <a:defRPr sz="2400">
                <a:solidFill>
                  <a:schemeClr val="tx1"/>
                </a:solidFill>
                <a:latin typeface="Century Gothic" pitchFamily="34" charset="0"/>
              </a:defRPr>
            </a:lvl6pPr>
            <a:lvl7pPr marL="2971800" indent="-228600" eaLnBrk="0" fontAlgn="base" hangingPunct="0">
              <a:spcBef>
                <a:spcPct val="0"/>
              </a:spcBef>
              <a:spcAft>
                <a:spcPct val="0"/>
              </a:spcAft>
              <a:defRPr sz="2400">
                <a:solidFill>
                  <a:schemeClr val="tx1"/>
                </a:solidFill>
                <a:latin typeface="Century Gothic" pitchFamily="34" charset="0"/>
              </a:defRPr>
            </a:lvl7pPr>
            <a:lvl8pPr marL="3429000" indent="-228600" eaLnBrk="0" fontAlgn="base" hangingPunct="0">
              <a:spcBef>
                <a:spcPct val="0"/>
              </a:spcBef>
              <a:spcAft>
                <a:spcPct val="0"/>
              </a:spcAft>
              <a:defRPr sz="2400">
                <a:solidFill>
                  <a:schemeClr val="tx1"/>
                </a:solidFill>
                <a:latin typeface="Century Gothic" pitchFamily="34" charset="0"/>
              </a:defRPr>
            </a:lvl8pPr>
            <a:lvl9pPr marL="3886200" indent="-228600" eaLnBrk="0" fontAlgn="base" hangingPunct="0">
              <a:spcBef>
                <a:spcPct val="0"/>
              </a:spcBef>
              <a:spcAft>
                <a:spcPct val="0"/>
              </a:spcAft>
              <a:defRPr sz="2400">
                <a:solidFill>
                  <a:schemeClr val="tx1"/>
                </a:solidFill>
                <a:latin typeface="Century Gothic" pitchFamily="34" charset="0"/>
              </a:defRPr>
            </a:lvl9pPr>
          </a:lstStyle>
          <a:p>
            <a:pPr algn="r"/>
            <a:fld id="{6AA7A116-A9A9-4B08-AAAD-52E805951E3A}" type="slidenum">
              <a:rPr lang="en-GB" sz="1200">
                <a:latin typeface="Arial" pitchFamily="34" charset="0"/>
              </a:rPr>
              <a:pPr algn="r"/>
              <a:t>1</a:t>
            </a:fld>
            <a:endParaRPr lang="en-GB" sz="1200">
              <a:latin typeface="Arial" pitchFamily="34" charset="0"/>
            </a:endParaRPr>
          </a:p>
        </p:txBody>
      </p:sp>
      <p:sp>
        <p:nvSpPr>
          <p:cNvPr id="115716" name="Rectangle 2"/>
          <p:cNvSpPr>
            <a:spLocks noGrp="1" noRot="1" noChangeAspect="1" noChangeArrowheads="1" noTextEdit="1"/>
          </p:cNvSpPr>
          <p:nvPr>
            <p:ph type="sldImg"/>
          </p:nvPr>
        </p:nvSpPr>
        <p:spPr>
          <a:ln/>
        </p:spPr>
      </p:sp>
      <p:sp>
        <p:nvSpPr>
          <p:cNvPr id="115717" name="Rectangle 3"/>
          <p:cNvSpPr>
            <a:spLocks noGrp="1" noChangeArrowheads="1"/>
          </p:cNvSpPr>
          <p:nvPr>
            <p:ph type="body" idx="1"/>
          </p:nvPr>
        </p:nvSpPr>
        <p:spPr>
          <a:noFill/>
        </p:spPr>
        <p:txBody>
          <a:bodyPr/>
          <a:lstStyle/>
          <a:p>
            <a:pPr eaLnBrk="1" hangingPunct="1"/>
            <a:endParaRPr lang="en-US"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954" name="Rectangle 7"/>
          <p:cNvSpPr>
            <a:spLocks noGrp="1" noChangeArrowheads="1"/>
          </p:cNvSpPr>
          <p:nvPr>
            <p:ph type="sldNum" sz="quarter" idx="5"/>
          </p:nvPr>
        </p:nvSpPr>
        <p:spPr>
          <a:noFill/>
        </p:spPr>
        <p:txBody>
          <a:bodyPr/>
          <a:lstStyle>
            <a:lvl1pPr eaLnBrk="0" hangingPunct="0">
              <a:defRPr sz="2400">
                <a:solidFill>
                  <a:schemeClr val="tx1"/>
                </a:solidFill>
                <a:latin typeface="Century Gothic" pitchFamily="34" charset="0"/>
              </a:defRPr>
            </a:lvl1pPr>
            <a:lvl2pPr marL="742950" indent="-285750" eaLnBrk="0" hangingPunct="0">
              <a:defRPr sz="2400">
                <a:solidFill>
                  <a:schemeClr val="tx1"/>
                </a:solidFill>
                <a:latin typeface="Century Gothic" pitchFamily="34" charset="0"/>
              </a:defRPr>
            </a:lvl2pPr>
            <a:lvl3pPr marL="1143000" indent="-228600" eaLnBrk="0" hangingPunct="0">
              <a:defRPr sz="2400">
                <a:solidFill>
                  <a:schemeClr val="tx1"/>
                </a:solidFill>
                <a:latin typeface="Century Gothic" pitchFamily="34" charset="0"/>
              </a:defRPr>
            </a:lvl3pPr>
            <a:lvl4pPr marL="1600200" indent="-228600" eaLnBrk="0" hangingPunct="0">
              <a:defRPr sz="2400">
                <a:solidFill>
                  <a:schemeClr val="tx1"/>
                </a:solidFill>
                <a:latin typeface="Century Gothic" pitchFamily="34" charset="0"/>
              </a:defRPr>
            </a:lvl4pPr>
            <a:lvl5pPr marL="2057400" indent="-228600" eaLnBrk="0" hangingPunct="0">
              <a:defRPr sz="2400">
                <a:solidFill>
                  <a:schemeClr val="tx1"/>
                </a:solidFill>
                <a:latin typeface="Century Gothic" pitchFamily="34" charset="0"/>
              </a:defRPr>
            </a:lvl5pPr>
            <a:lvl6pPr marL="2514600" indent="-228600" eaLnBrk="0" fontAlgn="base" hangingPunct="0">
              <a:spcBef>
                <a:spcPct val="0"/>
              </a:spcBef>
              <a:spcAft>
                <a:spcPct val="0"/>
              </a:spcAft>
              <a:defRPr sz="2400">
                <a:solidFill>
                  <a:schemeClr val="tx1"/>
                </a:solidFill>
                <a:latin typeface="Century Gothic" pitchFamily="34" charset="0"/>
              </a:defRPr>
            </a:lvl6pPr>
            <a:lvl7pPr marL="2971800" indent="-228600" eaLnBrk="0" fontAlgn="base" hangingPunct="0">
              <a:spcBef>
                <a:spcPct val="0"/>
              </a:spcBef>
              <a:spcAft>
                <a:spcPct val="0"/>
              </a:spcAft>
              <a:defRPr sz="2400">
                <a:solidFill>
                  <a:schemeClr val="tx1"/>
                </a:solidFill>
                <a:latin typeface="Century Gothic" pitchFamily="34" charset="0"/>
              </a:defRPr>
            </a:lvl7pPr>
            <a:lvl8pPr marL="3429000" indent="-228600" eaLnBrk="0" fontAlgn="base" hangingPunct="0">
              <a:spcBef>
                <a:spcPct val="0"/>
              </a:spcBef>
              <a:spcAft>
                <a:spcPct val="0"/>
              </a:spcAft>
              <a:defRPr sz="2400">
                <a:solidFill>
                  <a:schemeClr val="tx1"/>
                </a:solidFill>
                <a:latin typeface="Century Gothic" pitchFamily="34" charset="0"/>
              </a:defRPr>
            </a:lvl8pPr>
            <a:lvl9pPr marL="3886200" indent="-228600" eaLnBrk="0" fontAlgn="base" hangingPunct="0">
              <a:spcBef>
                <a:spcPct val="0"/>
              </a:spcBef>
              <a:spcAft>
                <a:spcPct val="0"/>
              </a:spcAft>
              <a:defRPr sz="2400">
                <a:solidFill>
                  <a:schemeClr val="tx1"/>
                </a:solidFill>
                <a:latin typeface="Century Gothic" pitchFamily="34" charset="0"/>
              </a:defRPr>
            </a:lvl9pPr>
          </a:lstStyle>
          <a:p>
            <a:fld id="{AFE72900-EFDC-4DF2-AE22-78A1C6B2CBD5}" type="slidenum">
              <a:rPr lang="en-GB" sz="1200" smtClean="0">
                <a:latin typeface="Arial" pitchFamily="34" charset="0"/>
              </a:rPr>
              <a:pPr/>
              <a:t>10</a:t>
            </a:fld>
            <a:endParaRPr lang="en-GB" sz="1200" smtClean="0">
              <a:latin typeface="Arial" pitchFamily="34" charset="0"/>
            </a:endParaRPr>
          </a:p>
        </p:txBody>
      </p:sp>
      <p:sp>
        <p:nvSpPr>
          <p:cNvPr id="125955" name="Rectangle 2"/>
          <p:cNvSpPr>
            <a:spLocks noGrp="1" noRot="1" noChangeAspect="1" noChangeArrowheads="1" noTextEdit="1"/>
          </p:cNvSpPr>
          <p:nvPr>
            <p:ph type="sldImg"/>
          </p:nvPr>
        </p:nvSpPr>
        <p:spPr>
          <a:xfrm>
            <a:off x="922338" y="749300"/>
            <a:ext cx="4933950" cy="3702050"/>
          </a:xfrm>
          <a:ln/>
        </p:spPr>
      </p:sp>
      <p:sp>
        <p:nvSpPr>
          <p:cNvPr id="125956" name="Rectangle 3"/>
          <p:cNvSpPr>
            <a:spLocks noGrp="1" noChangeArrowheads="1"/>
          </p:cNvSpPr>
          <p:nvPr>
            <p:ph type="body" idx="1"/>
          </p:nvPr>
        </p:nvSpPr>
        <p:spPr>
          <a:xfrm>
            <a:off x="903288" y="4703763"/>
            <a:ext cx="4968875" cy="4459287"/>
          </a:xfrm>
          <a:noFill/>
        </p:spPr>
        <p:txBody>
          <a:bodyPr/>
          <a:lstStyle/>
          <a:p>
            <a:endParaRPr lang="en-US"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978" name="Rectangle 7"/>
          <p:cNvSpPr>
            <a:spLocks noGrp="1" noChangeArrowheads="1"/>
          </p:cNvSpPr>
          <p:nvPr>
            <p:ph type="sldNum" sz="quarter" idx="5"/>
          </p:nvPr>
        </p:nvSpPr>
        <p:spPr>
          <a:noFill/>
        </p:spPr>
        <p:txBody>
          <a:bodyPr/>
          <a:lstStyle>
            <a:lvl1pPr eaLnBrk="0" hangingPunct="0">
              <a:defRPr sz="2400">
                <a:solidFill>
                  <a:schemeClr val="tx1"/>
                </a:solidFill>
                <a:latin typeface="Century Gothic" pitchFamily="34" charset="0"/>
              </a:defRPr>
            </a:lvl1pPr>
            <a:lvl2pPr marL="742950" indent="-285750" eaLnBrk="0" hangingPunct="0">
              <a:defRPr sz="2400">
                <a:solidFill>
                  <a:schemeClr val="tx1"/>
                </a:solidFill>
                <a:latin typeface="Century Gothic" pitchFamily="34" charset="0"/>
              </a:defRPr>
            </a:lvl2pPr>
            <a:lvl3pPr marL="1143000" indent="-228600" eaLnBrk="0" hangingPunct="0">
              <a:defRPr sz="2400">
                <a:solidFill>
                  <a:schemeClr val="tx1"/>
                </a:solidFill>
                <a:latin typeface="Century Gothic" pitchFamily="34" charset="0"/>
              </a:defRPr>
            </a:lvl3pPr>
            <a:lvl4pPr marL="1600200" indent="-228600" eaLnBrk="0" hangingPunct="0">
              <a:defRPr sz="2400">
                <a:solidFill>
                  <a:schemeClr val="tx1"/>
                </a:solidFill>
                <a:latin typeface="Century Gothic" pitchFamily="34" charset="0"/>
              </a:defRPr>
            </a:lvl4pPr>
            <a:lvl5pPr marL="2057400" indent="-228600" eaLnBrk="0" hangingPunct="0">
              <a:defRPr sz="2400">
                <a:solidFill>
                  <a:schemeClr val="tx1"/>
                </a:solidFill>
                <a:latin typeface="Century Gothic" pitchFamily="34" charset="0"/>
              </a:defRPr>
            </a:lvl5pPr>
            <a:lvl6pPr marL="2514600" indent="-228600" eaLnBrk="0" fontAlgn="base" hangingPunct="0">
              <a:spcBef>
                <a:spcPct val="0"/>
              </a:spcBef>
              <a:spcAft>
                <a:spcPct val="0"/>
              </a:spcAft>
              <a:defRPr sz="2400">
                <a:solidFill>
                  <a:schemeClr val="tx1"/>
                </a:solidFill>
                <a:latin typeface="Century Gothic" pitchFamily="34" charset="0"/>
              </a:defRPr>
            </a:lvl6pPr>
            <a:lvl7pPr marL="2971800" indent="-228600" eaLnBrk="0" fontAlgn="base" hangingPunct="0">
              <a:spcBef>
                <a:spcPct val="0"/>
              </a:spcBef>
              <a:spcAft>
                <a:spcPct val="0"/>
              </a:spcAft>
              <a:defRPr sz="2400">
                <a:solidFill>
                  <a:schemeClr val="tx1"/>
                </a:solidFill>
                <a:latin typeface="Century Gothic" pitchFamily="34" charset="0"/>
              </a:defRPr>
            </a:lvl7pPr>
            <a:lvl8pPr marL="3429000" indent="-228600" eaLnBrk="0" fontAlgn="base" hangingPunct="0">
              <a:spcBef>
                <a:spcPct val="0"/>
              </a:spcBef>
              <a:spcAft>
                <a:spcPct val="0"/>
              </a:spcAft>
              <a:defRPr sz="2400">
                <a:solidFill>
                  <a:schemeClr val="tx1"/>
                </a:solidFill>
                <a:latin typeface="Century Gothic" pitchFamily="34" charset="0"/>
              </a:defRPr>
            </a:lvl8pPr>
            <a:lvl9pPr marL="3886200" indent="-228600" eaLnBrk="0" fontAlgn="base" hangingPunct="0">
              <a:spcBef>
                <a:spcPct val="0"/>
              </a:spcBef>
              <a:spcAft>
                <a:spcPct val="0"/>
              </a:spcAft>
              <a:defRPr sz="2400">
                <a:solidFill>
                  <a:schemeClr val="tx1"/>
                </a:solidFill>
                <a:latin typeface="Century Gothic" pitchFamily="34" charset="0"/>
              </a:defRPr>
            </a:lvl9pPr>
          </a:lstStyle>
          <a:p>
            <a:fld id="{969C59E3-6130-47C4-904A-D7687EA6CC0C}" type="slidenum">
              <a:rPr lang="en-GB" sz="1200" smtClean="0">
                <a:latin typeface="Arial" pitchFamily="34" charset="0"/>
              </a:rPr>
              <a:pPr/>
              <a:t>12</a:t>
            </a:fld>
            <a:endParaRPr lang="en-GB" sz="1200" smtClean="0">
              <a:latin typeface="Arial" pitchFamily="34" charset="0"/>
            </a:endParaRPr>
          </a:p>
        </p:txBody>
      </p:sp>
      <p:sp>
        <p:nvSpPr>
          <p:cNvPr id="126979" name="Rectangle 2"/>
          <p:cNvSpPr>
            <a:spLocks noGrp="1" noRot="1" noChangeAspect="1" noChangeArrowheads="1" noTextEdit="1"/>
          </p:cNvSpPr>
          <p:nvPr>
            <p:ph type="sldImg"/>
          </p:nvPr>
        </p:nvSpPr>
        <p:spPr>
          <a:xfrm>
            <a:off x="920750" y="749300"/>
            <a:ext cx="4937125" cy="3703638"/>
          </a:xfrm>
          <a:ln/>
        </p:spPr>
      </p:sp>
      <p:sp>
        <p:nvSpPr>
          <p:cNvPr id="126980" name="Rectangle 3"/>
          <p:cNvSpPr>
            <a:spLocks noGrp="1" noChangeArrowheads="1"/>
          </p:cNvSpPr>
          <p:nvPr>
            <p:ph type="body" idx="1"/>
          </p:nvPr>
        </p:nvSpPr>
        <p:spPr>
          <a:xfrm>
            <a:off x="903288" y="4703763"/>
            <a:ext cx="4968875" cy="4459287"/>
          </a:xfrm>
          <a:noFill/>
        </p:spPr>
        <p:txBody>
          <a:bodyPr/>
          <a:lstStyle/>
          <a:p>
            <a:endParaRPr lang="en-US"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002" name="Rectangle 7"/>
          <p:cNvSpPr>
            <a:spLocks noGrp="1" noChangeArrowheads="1"/>
          </p:cNvSpPr>
          <p:nvPr>
            <p:ph type="sldNum" sz="quarter" idx="5"/>
          </p:nvPr>
        </p:nvSpPr>
        <p:spPr>
          <a:noFill/>
        </p:spPr>
        <p:txBody>
          <a:bodyPr/>
          <a:lstStyle>
            <a:lvl1pPr eaLnBrk="0" hangingPunct="0">
              <a:defRPr sz="2400">
                <a:solidFill>
                  <a:schemeClr val="tx1"/>
                </a:solidFill>
                <a:latin typeface="Century Gothic" pitchFamily="34" charset="0"/>
              </a:defRPr>
            </a:lvl1pPr>
            <a:lvl2pPr marL="742950" indent="-285750" eaLnBrk="0" hangingPunct="0">
              <a:defRPr sz="2400">
                <a:solidFill>
                  <a:schemeClr val="tx1"/>
                </a:solidFill>
                <a:latin typeface="Century Gothic" pitchFamily="34" charset="0"/>
              </a:defRPr>
            </a:lvl2pPr>
            <a:lvl3pPr marL="1143000" indent="-228600" eaLnBrk="0" hangingPunct="0">
              <a:defRPr sz="2400">
                <a:solidFill>
                  <a:schemeClr val="tx1"/>
                </a:solidFill>
                <a:latin typeface="Century Gothic" pitchFamily="34" charset="0"/>
              </a:defRPr>
            </a:lvl3pPr>
            <a:lvl4pPr marL="1600200" indent="-228600" eaLnBrk="0" hangingPunct="0">
              <a:defRPr sz="2400">
                <a:solidFill>
                  <a:schemeClr val="tx1"/>
                </a:solidFill>
                <a:latin typeface="Century Gothic" pitchFamily="34" charset="0"/>
              </a:defRPr>
            </a:lvl4pPr>
            <a:lvl5pPr marL="2057400" indent="-228600" eaLnBrk="0" hangingPunct="0">
              <a:defRPr sz="2400">
                <a:solidFill>
                  <a:schemeClr val="tx1"/>
                </a:solidFill>
                <a:latin typeface="Century Gothic" pitchFamily="34" charset="0"/>
              </a:defRPr>
            </a:lvl5pPr>
            <a:lvl6pPr marL="2514600" indent="-228600" eaLnBrk="0" fontAlgn="base" hangingPunct="0">
              <a:spcBef>
                <a:spcPct val="0"/>
              </a:spcBef>
              <a:spcAft>
                <a:spcPct val="0"/>
              </a:spcAft>
              <a:defRPr sz="2400">
                <a:solidFill>
                  <a:schemeClr val="tx1"/>
                </a:solidFill>
                <a:latin typeface="Century Gothic" pitchFamily="34" charset="0"/>
              </a:defRPr>
            </a:lvl6pPr>
            <a:lvl7pPr marL="2971800" indent="-228600" eaLnBrk="0" fontAlgn="base" hangingPunct="0">
              <a:spcBef>
                <a:spcPct val="0"/>
              </a:spcBef>
              <a:spcAft>
                <a:spcPct val="0"/>
              </a:spcAft>
              <a:defRPr sz="2400">
                <a:solidFill>
                  <a:schemeClr val="tx1"/>
                </a:solidFill>
                <a:latin typeface="Century Gothic" pitchFamily="34" charset="0"/>
              </a:defRPr>
            </a:lvl7pPr>
            <a:lvl8pPr marL="3429000" indent="-228600" eaLnBrk="0" fontAlgn="base" hangingPunct="0">
              <a:spcBef>
                <a:spcPct val="0"/>
              </a:spcBef>
              <a:spcAft>
                <a:spcPct val="0"/>
              </a:spcAft>
              <a:defRPr sz="2400">
                <a:solidFill>
                  <a:schemeClr val="tx1"/>
                </a:solidFill>
                <a:latin typeface="Century Gothic" pitchFamily="34" charset="0"/>
              </a:defRPr>
            </a:lvl8pPr>
            <a:lvl9pPr marL="3886200" indent="-228600" eaLnBrk="0" fontAlgn="base" hangingPunct="0">
              <a:spcBef>
                <a:spcPct val="0"/>
              </a:spcBef>
              <a:spcAft>
                <a:spcPct val="0"/>
              </a:spcAft>
              <a:defRPr sz="2400">
                <a:solidFill>
                  <a:schemeClr val="tx1"/>
                </a:solidFill>
                <a:latin typeface="Century Gothic" pitchFamily="34" charset="0"/>
              </a:defRPr>
            </a:lvl9pPr>
          </a:lstStyle>
          <a:p>
            <a:fld id="{3F4923FB-CC89-40FA-B506-8B91C8644D9C}" type="slidenum">
              <a:rPr lang="en-GB" sz="1200" smtClean="0">
                <a:latin typeface="Arial" pitchFamily="34" charset="0"/>
              </a:rPr>
              <a:pPr/>
              <a:t>13</a:t>
            </a:fld>
            <a:endParaRPr lang="en-GB" sz="1200" smtClean="0">
              <a:latin typeface="Arial" pitchFamily="34" charset="0"/>
            </a:endParaRPr>
          </a:p>
        </p:txBody>
      </p:sp>
      <p:sp>
        <p:nvSpPr>
          <p:cNvPr id="128003" name="Rectangle 2"/>
          <p:cNvSpPr>
            <a:spLocks noGrp="1" noRot="1" noChangeAspect="1" noChangeArrowheads="1" noTextEdit="1"/>
          </p:cNvSpPr>
          <p:nvPr>
            <p:ph type="sldImg"/>
          </p:nvPr>
        </p:nvSpPr>
        <p:spPr>
          <a:xfrm>
            <a:off x="922338" y="749300"/>
            <a:ext cx="4937125" cy="3703638"/>
          </a:xfrm>
          <a:ln/>
        </p:spPr>
      </p:sp>
      <p:sp>
        <p:nvSpPr>
          <p:cNvPr id="128004" name="Rectangle 3"/>
          <p:cNvSpPr>
            <a:spLocks noGrp="1" noChangeArrowheads="1"/>
          </p:cNvSpPr>
          <p:nvPr>
            <p:ph type="body" idx="1"/>
          </p:nvPr>
        </p:nvSpPr>
        <p:spPr>
          <a:xfrm>
            <a:off x="904875" y="4703763"/>
            <a:ext cx="4965700" cy="4459287"/>
          </a:xfrm>
          <a:noFill/>
        </p:spPr>
        <p:txBody>
          <a:bodyPr/>
          <a:lstStyle/>
          <a:p>
            <a:endParaRPr lang="en-US"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6" name="Rectangle 7"/>
          <p:cNvSpPr>
            <a:spLocks noGrp="1" noChangeArrowheads="1"/>
          </p:cNvSpPr>
          <p:nvPr>
            <p:ph type="sldNum" sz="quarter" idx="5"/>
          </p:nvPr>
        </p:nvSpPr>
        <p:spPr>
          <a:noFill/>
        </p:spPr>
        <p:txBody>
          <a:bodyPr/>
          <a:lstStyle>
            <a:lvl1pPr eaLnBrk="0" hangingPunct="0">
              <a:defRPr sz="2400">
                <a:solidFill>
                  <a:schemeClr val="tx1"/>
                </a:solidFill>
                <a:latin typeface="Century Gothic" pitchFamily="34" charset="0"/>
              </a:defRPr>
            </a:lvl1pPr>
            <a:lvl2pPr marL="742950" indent="-285750" eaLnBrk="0" hangingPunct="0">
              <a:defRPr sz="2400">
                <a:solidFill>
                  <a:schemeClr val="tx1"/>
                </a:solidFill>
                <a:latin typeface="Century Gothic" pitchFamily="34" charset="0"/>
              </a:defRPr>
            </a:lvl2pPr>
            <a:lvl3pPr marL="1143000" indent="-228600" eaLnBrk="0" hangingPunct="0">
              <a:defRPr sz="2400">
                <a:solidFill>
                  <a:schemeClr val="tx1"/>
                </a:solidFill>
                <a:latin typeface="Century Gothic" pitchFamily="34" charset="0"/>
              </a:defRPr>
            </a:lvl3pPr>
            <a:lvl4pPr marL="1600200" indent="-228600" eaLnBrk="0" hangingPunct="0">
              <a:defRPr sz="2400">
                <a:solidFill>
                  <a:schemeClr val="tx1"/>
                </a:solidFill>
                <a:latin typeface="Century Gothic" pitchFamily="34" charset="0"/>
              </a:defRPr>
            </a:lvl4pPr>
            <a:lvl5pPr marL="2057400" indent="-228600" eaLnBrk="0" hangingPunct="0">
              <a:defRPr sz="2400">
                <a:solidFill>
                  <a:schemeClr val="tx1"/>
                </a:solidFill>
                <a:latin typeface="Century Gothic" pitchFamily="34" charset="0"/>
              </a:defRPr>
            </a:lvl5pPr>
            <a:lvl6pPr marL="2514600" indent="-228600" eaLnBrk="0" fontAlgn="base" hangingPunct="0">
              <a:spcBef>
                <a:spcPct val="0"/>
              </a:spcBef>
              <a:spcAft>
                <a:spcPct val="0"/>
              </a:spcAft>
              <a:defRPr sz="2400">
                <a:solidFill>
                  <a:schemeClr val="tx1"/>
                </a:solidFill>
                <a:latin typeface="Century Gothic" pitchFamily="34" charset="0"/>
              </a:defRPr>
            </a:lvl6pPr>
            <a:lvl7pPr marL="2971800" indent="-228600" eaLnBrk="0" fontAlgn="base" hangingPunct="0">
              <a:spcBef>
                <a:spcPct val="0"/>
              </a:spcBef>
              <a:spcAft>
                <a:spcPct val="0"/>
              </a:spcAft>
              <a:defRPr sz="2400">
                <a:solidFill>
                  <a:schemeClr val="tx1"/>
                </a:solidFill>
                <a:latin typeface="Century Gothic" pitchFamily="34" charset="0"/>
              </a:defRPr>
            </a:lvl7pPr>
            <a:lvl8pPr marL="3429000" indent="-228600" eaLnBrk="0" fontAlgn="base" hangingPunct="0">
              <a:spcBef>
                <a:spcPct val="0"/>
              </a:spcBef>
              <a:spcAft>
                <a:spcPct val="0"/>
              </a:spcAft>
              <a:defRPr sz="2400">
                <a:solidFill>
                  <a:schemeClr val="tx1"/>
                </a:solidFill>
                <a:latin typeface="Century Gothic" pitchFamily="34" charset="0"/>
              </a:defRPr>
            </a:lvl8pPr>
            <a:lvl9pPr marL="3886200" indent="-228600" eaLnBrk="0" fontAlgn="base" hangingPunct="0">
              <a:spcBef>
                <a:spcPct val="0"/>
              </a:spcBef>
              <a:spcAft>
                <a:spcPct val="0"/>
              </a:spcAft>
              <a:defRPr sz="2400">
                <a:solidFill>
                  <a:schemeClr val="tx1"/>
                </a:solidFill>
                <a:latin typeface="Century Gothic" pitchFamily="34" charset="0"/>
              </a:defRPr>
            </a:lvl9pPr>
          </a:lstStyle>
          <a:p>
            <a:fld id="{3F7DB820-6CEE-49EB-8DD1-F949CC95F217}" type="slidenum">
              <a:rPr lang="en-GB" sz="1200" smtClean="0">
                <a:latin typeface="Arial" pitchFamily="34" charset="0"/>
              </a:rPr>
              <a:pPr/>
              <a:t>14</a:t>
            </a:fld>
            <a:endParaRPr lang="en-GB" sz="1200" smtClean="0">
              <a:latin typeface="Arial" pitchFamily="34" charset="0"/>
            </a:endParaRPr>
          </a:p>
        </p:txBody>
      </p:sp>
      <p:sp>
        <p:nvSpPr>
          <p:cNvPr id="123907" name="Rectangle 2"/>
          <p:cNvSpPr>
            <a:spLocks noGrp="1" noRot="1" noChangeAspect="1" noChangeArrowheads="1" noTextEdit="1"/>
          </p:cNvSpPr>
          <p:nvPr>
            <p:ph type="sldImg"/>
          </p:nvPr>
        </p:nvSpPr>
        <p:spPr>
          <a:xfrm>
            <a:off x="917575" y="746125"/>
            <a:ext cx="4954588" cy="3716338"/>
          </a:xfrm>
          <a:ln w="12700" cap="flat">
            <a:solidFill>
              <a:schemeClr val="tx1"/>
            </a:solidFill>
          </a:ln>
        </p:spPr>
      </p:sp>
      <p:sp>
        <p:nvSpPr>
          <p:cNvPr id="123908" name="Rectangle 3"/>
          <p:cNvSpPr>
            <a:spLocks noGrp="1" noChangeArrowheads="1"/>
          </p:cNvSpPr>
          <p:nvPr>
            <p:ph type="body" idx="1"/>
          </p:nvPr>
        </p:nvSpPr>
        <p:spPr>
          <a:xfrm>
            <a:off x="904875" y="4713288"/>
            <a:ext cx="4965700" cy="4460875"/>
          </a:xfrm>
          <a:noFill/>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140271" tIns="70137" rIns="140271" bIns="70137"/>
          <a:lstStyle/>
          <a:p>
            <a:pPr eaLnBrk="1" hangingPunct="1"/>
            <a:endParaRPr lang="en-US"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026" name="Rectangle 7"/>
          <p:cNvSpPr>
            <a:spLocks noGrp="1" noChangeArrowheads="1"/>
          </p:cNvSpPr>
          <p:nvPr>
            <p:ph type="sldNum" sz="quarter" idx="5"/>
          </p:nvPr>
        </p:nvSpPr>
        <p:spPr>
          <a:noFill/>
        </p:spPr>
        <p:txBody>
          <a:bodyPr/>
          <a:lstStyle>
            <a:lvl1pPr eaLnBrk="0" hangingPunct="0">
              <a:defRPr sz="2400">
                <a:solidFill>
                  <a:schemeClr val="tx1"/>
                </a:solidFill>
                <a:latin typeface="Century Gothic" pitchFamily="34" charset="0"/>
              </a:defRPr>
            </a:lvl1pPr>
            <a:lvl2pPr marL="742950" indent="-285750" eaLnBrk="0" hangingPunct="0">
              <a:defRPr sz="2400">
                <a:solidFill>
                  <a:schemeClr val="tx1"/>
                </a:solidFill>
                <a:latin typeface="Century Gothic" pitchFamily="34" charset="0"/>
              </a:defRPr>
            </a:lvl2pPr>
            <a:lvl3pPr marL="1143000" indent="-228600" eaLnBrk="0" hangingPunct="0">
              <a:defRPr sz="2400">
                <a:solidFill>
                  <a:schemeClr val="tx1"/>
                </a:solidFill>
                <a:latin typeface="Century Gothic" pitchFamily="34" charset="0"/>
              </a:defRPr>
            </a:lvl3pPr>
            <a:lvl4pPr marL="1600200" indent="-228600" eaLnBrk="0" hangingPunct="0">
              <a:defRPr sz="2400">
                <a:solidFill>
                  <a:schemeClr val="tx1"/>
                </a:solidFill>
                <a:latin typeface="Century Gothic" pitchFamily="34" charset="0"/>
              </a:defRPr>
            </a:lvl4pPr>
            <a:lvl5pPr marL="2057400" indent="-228600" eaLnBrk="0" hangingPunct="0">
              <a:defRPr sz="2400">
                <a:solidFill>
                  <a:schemeClr val="tx1"/>
                </a:solidFill>
                <a:latin typeface="Century Gothic" pitchFamily="34" charset="0"/>
              </a:defRPr>
            </a:lvl5pPr>
            <a:lvl6pPr marL="2514600" indent="-228600" eaLnBrk="0" fontAlgn="base" hangingPunct="0">
              <a:spcBef>
                <a:spcPct val="0"/>
              </a:spcBef>
              <a:spcAft>
                <a:spcPct val="0"/>
              </a:spcAft>
              <a:defRPr sz="2400">
                <a:solidFill>
                  <a:schemeClr val="tx1"/>
                </a:solidFill>
                <a:latin typeface="Century Gothic" pitchFamily="34" charset="0"/>
              </a:defRPr>
            </a:lvl6pPr>
            <a:lvl7pPr marL="2971800" indent="-228600" eaLnBrk="0" fontAlgn="base" hangingPunct="0">
              <a:spcBef>
                <a:spcPct val="0"/>
              </a:spcBef>
              <a:spcAft>
                <a:spcPct val="0"/>
              </a:spcAft>
              <a:defRPr sz="2400">
                <a:solidFill>
                  <a:schemeClr val="tx1"/>
                </a:solidFill>
                <a:latin typeface="Century Gothic" pitchFamily="34" charset="0"/>
              </a:defRPr>
            </a:lvl7pPr>
            <a:lvl8pPr marL="3429000" indent="-228600" eaLnBrk="0" fontAlgn="base" hangingPunct="0">
              <a:spcBef>
                <a:spcPct val="0"/>
              </a:spcBef>
              <a:spcAft>
                <a:spcPct val="0"/>
              </a:spcAft>
              <a:defRPr sz="2400">
                <a:solidFill>
                  <a:schemeClr val="tx1"/>
                </a:solidFill>
                <a:latin typeface="Century Gothic" pitchFamily="34" charset="0"/>
              </a:defRPr>
            </a:lvl8pPr>
            <a:lvl9pPr marL="3886200" indent="-228600" eaLnBrk="0" fontAlgn="base" hangingPunct="0">
              <a:spcBef>
                <a:spcPct val="0"/>
              </a:spcBef>
              <a:spcAft>
                <a:spcPct val="0"/>
              </a:spcAft>
              <a:defRPr sz="2400">
                <a:solidFill>
                  <a:schemeClr val="tx1"/>
                </a:solidFill>
                <a:latin typeface="Century Gothic" pitchFamily="34" charset="0"/>
              </a:defRPr>
            </a:lvl9pPr>
          </a:lstStyle>
          <a:p>
            <a:fld id="{F00890E3-2F65-4ED8-9D17-25E1A1C72425}" type="slidenum">
              <a:rPr lang="de-DE" sz="1200" smtClean="0">
                <a:latin typeface="Arial" pitchFamily="34" charset="0"/>
              </a:rPr>
              <a:pPr/>
              <a:t>15</a:t>
            </a:fld>
            <a:endParaRPr lang="de-DE" sz="1200" smtClean="0">
              <a:latin typeface="Arial" pitchFamily="34" charset="0"/>
            </a:endParaRPr>
          </a:p>
        </p:txBody>
      </p:sp>
      <p:sp>
        <p:nvSpPr>
          <p:cNvPr id="129027" name="Rectangle 2"/>
          <p:cNvSpPr>
            <a:spLocks noGrp="1" noRot="1" noChangeAspect="1" noChangeArrowheads="1" noTextEdit="1"/>
          </p:cNvSpPr>
          <p:nvPr>
            <p:ph type="sldImg"/>
          </p:nvPr>
        </p:nvSpPr>
        <p:spPr>
          <a:xfrm>
            <a:off x="922338" y="750888"/>
            <a:ext cx="4935537" cy="3700462"/>
          </a:xfrm>
          <a:ln/>
        </p:spPr>
      </p:sp>
      <p:sp>
        <p:nvSpPr>
          <p:cNvPr id="129028" name="Rectangle 3"/>
          <p:cNvSpPr>
            <a:spLocks noGrp="1" noChangeArrowheads="1"/>
          </p:cNvSpPr>
          <p:nvPr>
            <p:ph type="body" idx="1"/>
          </p:nvPr>
        </p:nvSpPr>
        <p:spPr>
          <a:noFill/>
        </p:spPr>
        <p:txBody>
          <a:bodyPr/>
          <a:lstStyle/>
          <a:p>
            <a:pPr eaLnBrk="1" hangingPunct="1"/>
            <a:endParaRPr lang="en-US"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050" name="Rectangle 7"/>
          <p:cNvSpPr>
            <a:spLocks noGrp="1" noChangeArrowheads="1"/>
          </p:cNvSpPr>
          <p:nvPr>
            <p:ph type="sldNum" sz="quarter" idx="5"/>
          </p:nvPr>
        </p:nvSpPr>
        <p:spPr>
          <a:noFill/>
        </p:spPr>
        <p:txBody>
          <a:bodyPr/>
          <a:lstStyle>
            <a:lvl1pPr eaLnBrk="0" hangingPunct="0">
              <a:defRPr sz="2400">
                <a:solidFill>
                  <a:schemeClr val="tx1"/>
                </a:solidFill>
                <a:latin typeface="Century Gothic" pitchFamily="34" charset="0"/>
              </a:defRPr>
            </a:lvl1pPr>
            <a:lvl2pPr marL="742950" indent="-285750" eaLnBrk="0" hangingPunct="0">
              <a:defRPr sz="2400">
                <a:solidFill>
                  <a:schemeClr val="tx1"/>
                </a:solidFill>
                <a:latin typeface="Century Gothic" pitchFamily="34" charset="0"/>
              </a:defRPr>
            </a:lvl2pPr>
            <a:lvl3pPr marL="1143000" indent="-228600" eaLnBrk="0" hangingPunct="0">
              <a:defRPr sz="2400">
                <a:solidFill>
                  <a:schemeClr val="tx1"/>
                </a:solidFill>
                <a:latin typeface="Century Gothic" pitchFamily="34" charset="0"/>
              </a:defRPr>
            </a:lvl3pPr>
            <a:lvl4pPr marL="1600200" indent="-228600" eaLnBrk="0" hangingPunct="0">
              <a:defRPr sz="2400">
                <a:solidFill>
                  <a:schemeClr val="tx1"/>
                </a:solidFill>
                <a:latin typeface="Century Gothic" pitchFamily="34" charset="0"/>
              </a:defRPr>
            </a:lvl4pPr>
            <a:lvl5pPr marL="2057400" indent="-228600" eaLnBrk="0" hangingPunct="0">
              <a:defRPr sz="2400">
                <a:solidFill>
                  <a:schemeClr val="tx1"/>
                </a:solidFill>
                <a:latin typeface="Century Gothic" pitchFamily="34" charset="0"/>
              </a:defRPr>
            </a:lvl5pPr>
            <a:lvl6pPr marL="2514600" indent="-228600" eaLnBrk="0" fontAlgn="base" hangingPunct="0">
              <a:spcBef>
                <a:spcPct val="0"/>
              </a:spcBef>
              <a:spcAft>
                <a:spcPct val="0"/>
              </a:spcAft>
              <a:defRPr sz="2400">
                <a:solidFill>
                  <a:schemeClr val="tx1"/>
                </a:solidFill>
                <a:latin typeface="Century Gothic" pitchFamily="34" charset="0"/>
              </a:defRPr>
            </a:lvl6pPr>
            <a:lvl7pPr marL="2971800" indent="-228600" eaLnBrk="0" fontAlgn="base" hangingPunct="0">
              <a:spcBef>
                <a:spcPct val="0"/>
              </a:spcBef>
              <a:spcAft>
                <a:spcPct val="0"/>
              </a:spcAft>
              <a:defRPr sz="2400">
                <a:solidFill>
                  <a:schemeClr val="tx1"/>
                </a:solidFill>
                <a:latin typeface="Century Gothic" pitchFamily="34" charset="0"/>
              </a:defRPr>
            </a:lvl7pPr>
            <a:lvl8pPr marL="3429000" indent="-228600" eaLnBrk="0" fontAlgn="base" hangingPunct="0">
              <a:spcBef>
                <a:spcPct val="0"/>
              </a:spcBef>
              <a:spcAft>
                <a:spcPct val="0"/>
              </a:spcAft>
              <a:defRPr sz="2400">
                <a:solidFill>
                  <a:schemeClr val="tx1"/>
                </a:solidFill>
                <a:latin typeface="Century Gothic" pitchFamily="34" charset="0"/>
              </a:defRPr>
            </a:lvl8pPr>
            <a:lvl9pPr marL="3886200" indent="-228600" eaLnBrk="0" fontAlgn="base" hangingPunct="0">
              <a:spcBef>
                <a:spcPct val="0"/>
              </a:spcBef>
              <a:spcAft>
                <a:spcPct val="0"/>
              </a:spcAft>
              <a:defRPr sz="2400">
                <a:solidFill>
                  <a:schemeClr val="tx1"/>
                </a:solidFill>
                <a:latin typeface="Century Gothic" pitchFamily="34" charset="0"/>
              </a:defRPr>
            </a:lvl9pPr>
          </a:lstStyle>
          <a:p>
            <a:fld id="{0BC5BD36-8014-4676-80B7-6567783FAC3A}" type="slidenum">
              <a:rPr lang="de-DE" sz="1200" smtClean="0">
                <a:latin typeface="Arial" pitchFamily="34" charset="0"/>
              </a:rPr>
              <a:pPr/>
              <a:t>16</a:t>
            </a:fld>
            <a:endParaRPr lang="de-DE" sz="1200" smtClean="0">
              <a:latin typeface="Arial" pitchFamily="34" charset="0"/>
            </a:endParaRPr>
          </a:p>
        </p:txBody>
      </p:sp>
      <p:sp>
        <p:nvSpPr>
          <p:cNvPr id="130051" name="Rectangle 2"/>
          <p:cNvSpPr>
            <a:spLocks noGrp="1" noRot="1" noChangeAspect="1" noChangeArrowheads="1" noTextEdit="1"/>
          </p:cNvSpPr>
          <p:nvPr>
            <p:ph type="sldImg"/>
          </p:nvPr>
        </p:nvSpPr>
        <p:spPr>
          <a:xfrm>
            <a:off x="922338" y="750888"/>
            <a:ext cx="4935537" cy="3700462"/>
          </a:xfrm>
          <a:ln/>
        </p:spPr>
      </p:sp>
      <p:sp>
        <p:nvSpPr>
          <p:cNvPr id="130052" name="Rectangle 3"/>
          <p:cNvSpPr>
            <a:spLocks noGrp="1" noChangeArrowheads="1"/>
          </p:cNvSpPr>
          <p:nvPr>
            <p:ph type="body" idx="1"/>
          </p:nvPr>
        </p:nvSpPr>
        <p:spPr>
          <a:noFill/>
        </p:spPr>
        <p:txBody>
          <a:bodyPr/>
          <a:lstStyle/>
          <a:p>
            <a:pPr eaLnBrk="1" hangingPunct="1"/>
            <a:endParaRPr lang="en-US"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098" name="Rectangle 7"/>
          <p:cNvSpPr>
            <a:spLocks noGrp="1" noChangeArrowheads="1"/>
          </p:cNvSpPr>
          <p:nvPr>
            <p:ph type="sldNum" sz="quarter" idx="5"/>
          </p:nvPr>
        </p:nvSpPr>
        <p:spPr>
          <a:noFill/>
        </p:spPr>
        <p:txBody>
          <a:bodyPr/>
          <a:lstStyle>
            <a:lvl1pPr eaLnBrk="0" hangingPunct="0">
              <a:defRPr sz="2400">
                <a:solidFill>
                  <a:schemeClr val="tx1"/>
                </a:solidFill>
                <a:latin typeface="Century Gothic" pitchFamily="34" charset="0"/>
              </a:defRPr>
            </a:lvl1pPr>
            <a:lvl2pPr marL="742950" indent="-285750" eaLnBrk="0" hangingPunct="0">
              <a:defRPr sz="2400">
                <a:solidFill>
                  <a:schemeClr val="tx1"/>
                </a:solidFill>
                <a:latin typeface="Century Gothic" pitchFamily="34" charset="0"/>
              </a:defRPr>
            </a:lvl2pPr>
            <a:lvl3pPr marL="1143000" indent="-228600" eaLnBrk="0" hangingPunct="0">
              <a:defRPr sz="2400">
                <a:solidFill>
                  <a:schemeClr val="tx1"/>
                </a:solidFill>
                <a:latin typeface="Century Gothic" pitchFamily="34" charset="0"/>
              </a:defRPr>
            </a:lvl3pPr>
            <a:lvl4pPr marL="1600200" indent="-228600" eaLnBrk="0" hangingPunct="0">
              <a:defRPr sz="2400">
                <a:solidFill>
                  <a:schemeClr val="tx1"/>
                </a:solidFill>
                <a:latin typeface="Century Gothic" pitchFamily="34" charset="0"/>
              </a:defRPr>
            </a:lvl4pPr>
            <a:lvl5pPr marL="2057400" indent="-228600" eaLnBrk="0" hangingPunct="0">
              <a:defRPr sz="2400">
                <a:solidFill>
                  <a:schemeClr val="tx1"/>
                </a:solidFill>
                <a:latin typeface="Century Gothic" pitchFamily="34" charset="0"/>
              </a:defRPr>
            </a:lvl5pPr>
            <a:lvl6pPr marL="2514600" indent="-228600" eaLnBrk="0" fontAlgn="base" hangingPunct="0">
              <a:spcBef>
                <a:spcPct val="0"/>
              </a:spcBef>
              <a:spcAft>
                <a:spcPct val="0"/>
              </a:spcAft>
              <a:defRPr sz="2400">
                <a:solidFill>
                  <a:schemeClr val="tx1"/>
                </a:solidFill>
                <a:latin typeface="Century Gothic" pitchFamily="34" charset="0"/>
              </a:defRPr>
            </a:lvl6pPr>
            <a:lvl7pPr marL="2971800" indent="-228600" eaLnBrk="0" fontAlgn="base" hangingPunct="0">
              <a:spcBef>
                <a:spcPct val="0"/>
              </a:spcBef>
              <a:spcAft>
                <a:spcPct val="0"/>
              </a:spcAft>
              <a:defRPr sz="2400">
                <a:solidFill>
                  <a:schemeClr val="tx1"/>
                </a:solidFill>
                <a:latin typeface="Century Gothic" pitchFamily="34" charset="0"/>
              </a:defRPr>
            </a:lvl7pPr>
            <a:lvl8pPr marL="3429000" indent="-228600" eaLnBrk="0" fontAlgn="base" hangingPunct="0">
              <a:spcBef>
                <a:spcPct val="0"/>
              </a:spcBef>
              <a:spcAft>
                <a:spcPct val="0"/>
              </a:spcAft>
              <a:defRPr sz="2400">
                <a:solidFill>
                  <a:schemeClr val="tx1"/>
                </a:solidFill>
                <a:latin typeface="Century Gothic" pitchFamily="34" charset="0"/>
              </a:defRPr>
            </a:lvl8pPr>
            <a:lvl9pPr marL="3886200" indent="-228600" eaLnBrk="0" fontAlgn="base" hangingPunct="0">
              <a:spcBef>
                <a:spcPct val="0"/>
              </a:spcBef>
              <a:spcAft>
                <a:spcPct val="0"/>
              </a:spcAft>
              <a:defRPr sz="2400">
                <a:solidFill>
                  <a:schemeClr val="tx1"/>
                </a:solidFill>
                <a:latin typeface="Century Gothic" pitchFamily="34" charset="0"/>
              </a:defRPr>
            </a:lvl9pPr>
          </a:lstStyle>
          <a:p>
            <a:fld id="{0FFA4A42-E48B-4497-9BB3-9D72996BC227}" type="slidenum">
              <a:rPr lang="en-GB" sz="1200" smtClean="0">
                <a:latin typeface="Arial" pitchFamily="34" charset="0"/>
              </a:rPr>
              <a:pPr/>
              <a:t>19</a:t>
            </a:fld>
            <a:endParaRPr lang="en-GB" sz="1200" smtClean="0">
              <a:latin typeface="Arial" pitchFamily="34" charset="0"/>
            </a:endParaRPr>
          </a:p>
        </p:txBody>
      </p:sp>
      <p:sp>
        <p:nvSpPr>
          <p:cNvPr id="132099" name="Rectangle 2"/>
          <p:cNvSpPr>
            <a:spLocks noGrp="1" noRot="1" noChangeAspect="1" noChangeArrowheads="1" noTextEdit="1"/>
          </p:cNvSpPr>
          <p:nvPr>
            <p:ph type="sldImg"/>
          </p:nvPr>
        </p:nvSpPr>
        <p:spPr>
          <a:xfrm>
            <a:off x="917575" y="746125"/>
            <a:ext cx="4954588" cy="3716338"/>
          </a:xfrm>
          <a:ln w="12700" cap="flat">
            <a:solidFill>
              <a:schemeClr val="tx1"/>
            </a:solidFill>
          </a:ln>
        </p:spPr>
      </p:sp>
      <p:sp>
        <p:nvSpPr>
          <p:cNvPr id="132100" name="Rectangle 3"/>
          <p:cNvSpPr>
            <a:spLocks noGrp="1" noChangeArrowheads="1"/>
          </p:cNvSpPr>
          <p:nvPr>
            <p:ph type="body" idx="1"/>
          </p:nvPr>
        </p:nvSpPr>
        <p:spPr>
          <a:xfrm>
            <a:off x="904875" y="4713288"/>
            <a:ext cx="4965700" cy="4460875"/>
          </a:xfrm>
          <a:noFill/>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140271" tIns="70137" rIns="140271" bIns="70137"/>
          <a:lstStyle/>
          <a:p>
            <a:pPr eaLnBrk="1" hangingPunct="1"/>
            <a:endParaRPr lang="en-US"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22" name="Rectangle 7"/>
          <p:cNvSpPr>
            <a:spLocks noGrp="1" noChangeArrowheads="1"/>
          </p:cNvSpPr>
          <p:nvPr>
            <p:ph type="sldNum" sz="quarter" idx="5"/>
          </p:nvPr>
        </p:nvSpPr>
        <p:spPr>
          <a:noFill/>
        </p:spPr>
        <p:txBody>
          <a:bodyPr/>
          <a:lstStyle>
            <a:lvl1pPr eaLnBrk="0" hangingPunct="0">
              <a:defRPr sz="2400">
                <a:solidFill>
                  <a:schemeClr val="tx1"/>
                </a:solidFill>
                <a:latin typeface="Century Gothic" pitchFamily="34" charset="0"/>
              </a:defRPr>
            </a:lvl1pPr>
            <a:lvl2pPr marL="742950" indent="-285750" eaLnBrk="0" hangingPunct="0">
              <a:defRPr sz="2400">
                <a:solidFill>
                  <a:schemeClr val="tx1"/>
                </a:solidFill>
                <a:latin typeface="Century Gothic" pitchFamily="34" charset="0"/>
              </a:defRPr>
            </a:lvl2pPr>
            <a:lvl3pPr marL="1143000" indent="-228600" eaLnBrk="0" hangingPunct="0">
              <a:defRPr sz="2400">
                <a:solidFill>
                  <a:schemeClr val="tx1"/>
                </a:solidFill>
                <a:latin typeface="Century Gothic" pitchFamily="34" charset="0"/>
              </a:defRPr>
            </a:lvl3pPr>
            <a:lvl4pPr marL="1600200" indent="-228600" eaLnBrk="0" hangingPunct="0">
              <a:defRPr sz="2400">
                <a:solidFill>
                  <a:schemeClr val="tx1"/>
                </a:solidFill>
                <a:latin typeface="Century Gothic" pitchFamily="34" charset="0"/>
              </a:defRPr>
            </a:lvl4pPr>
            <a:lvl5pPr marL="2057400" indent="-228600" eaLnBrk="0" hangingPunct="0">
              <a:defRPr sz="2400">
                <a:solidFill>
                  <a:schemeClr val="tx1"/>
                </a:solidFill>
                <a:latin typeface="Century Gothic" pitchFamily="34" charset="0"/>
              </a:defRPr>
            </a:lvl5pPr>
            <a:lvl6pPr marL="2514600" indent="-228600" eaLnBrk="0" fontAlgn="base" hangingPunct="0">
              <a:spcBef>
                <a:spcPct val="0"/>
              </a:spcBef>
              <a:spcAft>
                <a:spcPct val="0"/>
              </a:spcAft>
              <a:defRPr sz="2400">
                <a:solidFill>
                  <a:schemeClr val="tx1"/>
                </a:solidFill>
                <a:latin typeface="Century Gothic" pitchFamily="34" charset="0"/>
              </a:defRPr>
            </a:lvl6pPr>
            <a:lvl7pPr marL="2971800" indent="-228600" eaLnBrk="0" fontAlgn="base" hangingPunct="0">
              <a:spcBef>
                <a:spcPct val="0"/>
              </a:spcBef>
              <a:spcAft>
                <a:spcPct val="0"/>
              </a:spcAft>
              <a:defRPr sz="2400">
                <a:solidFill>
                  <a:schemeClr val="tx1"/>
                </a:solidFill>
                <a:latin typeface="Century Gothic" pitchFamily="34" charset="0"/>
              </a:defRPr>
            </a:lvl7pPr>
            <a:lvl8pPr marL="3429000" indent="-228600" eaLnBrk="0" fontAlgn="base" hangingPunct="0">
              <a:spcBef>
                <a:spcPct val="0"/>
              </a:spcBef>
              <a:spcAft>
                <a:spcPct val="0"/>
              </a:spcAft>
              <a:defRPr sz="2400">
                <a:solidFill>
                  <a:schemeClr val="tx1"/>
                </a:solidFill>
                <a:latin typeface="Century Gothic" pitchFamily="34" charset="0"/>
              </a:defRPr>
            </a:lvl8pPr>
            <a:lvl9pPr marL="3886200" indent="-228600" eaLnBrk="0" fontAlgn="base" hangingPunct="0">
              <a:spcBef>
                <a:spcPct val="0"/>
              </a:spcBef>
              <a:spcAft>
                <a:spcPct val="0"/>
              </a:spcAft>
              <a:defRPr sz="2400">
                <a:solidFill>
                  <a:schemeClr val="tx1"/>
                </a:solidFill>
                <a:latin typeface="Century Gothic" pitchFamily="34" charset="0"/>
              </a:defRPr>
            </a:lvl9pPr>
          </a:lstStyle>
          <a:p>
            <a:fld id="{61C7ACB6-7402-4381-8699-75484B70D0F0}" type="slidenum">
              <a:rPr lang="en-GB" sz="1200" smtClean="0">
                <a:latin typeface="Arial" pitchFamily="34" charset="0"/>
              </a:rPr>
              <a:pPr/>
              <a:t>20</a:t>
            </a:fld>
            <a:endParaRPr lang="en-GB" sz="1200" smtClean="0">
              <a:latin typeface="Arial" pitchFamily="34" charset="0"/>
            </a:endParaRPr>
          </a:p>
        </p:txBody>
      </p:sp>
      <p:sp>
        <p:nvSpPr>
          <p:cNvPr id="133123" name="Rectangle 2"/>
          <p:cNvSpPr>
            <a:spLocks noGrp="1" noRot="1" noChangeAspect="1" noChangeArrowheads="1" noTextEdit="1"/>
          </p:cNvSpPr>
          <p:nvPr>
            <p:ph type="sldImg"/>
          </p:nvPr>
        </p:nvSpPr>
        <p:spPr>
          <a:xfrm>
            <a:off x="917575" y="746125"/>
            <a:ext cx="4954588" cy="3716338"/>
          </a:xfrm>
          <a:ln w="12700" cap="flat">
            <a:solidFill>
              <a:schemeClr val="tx1"/>
            </a:solidFill>
          </a:ln>
        </p:spPr>
      </p:sp>
      <p:sp>
        <p:nvSpPr>
          <p:cNvPr id="133124" name="Rectangle 3"/>
          <p:cNvSpPr>
            <a:spLocks noGrp="1" noChangeArrowheads="1"/>
          </p:cNvSpPr>
          <p:nvPr>
            <p:ph type="body" idx="1"/>
          </p:nvPr>
        </p:nvSpPr>
        <p:spPr>
          <a:xfrm>
            <a:off x="904875" y="4713288"/>
            <a:ext cx="4965700" cy="4460875"/>
          </a:xfrm>
          <a:noFill/>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140271" tIns="70137" rIns="140271" bIns="70137"/>
          <a:lstStyle/>
          <a:p>
            <a:pPr eaLnBrk="1" hangingPunct="1"/>
            <a:endParaRPr lang="en-US"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EA68316-30B8-470D-9F33-49307BF696BE}" type="slidenum">
              <a:rPr lang="en-GB"/>
              <a:pPr/>
              <a:t>24</a:t>
            </a:fld>
            <a:endParaRPr lang="en-GB"/>
          </a:p>
        </p:txBody>
      </p:sp>
      <p:sp>
        <p:nvSpPr>
          <p:cNvPr id="604162" name="Rectangle 2"/>
          <p:cNvSpPr>
            <a:spLocks noGrp="1" noRot="1" noChangeAspect="1" noChangeArrowheads="1" noTextEdit="1"/>
          </p:cNvSpPr>
          <p:nvPr>
            <p:ph type="sldImg"/>
          </p:nvPr>
        </p:nvSpPr>
        <p:spPr>
          <a:xfrm>
            <a:off x="911225" y="742950"/>
            <a:ext cx="4953000" cy="3714750"/>
          </a:xfrm>
          <a:ln/>
        </p:spPr>
      </p:sp>
      <p:sp>
        <p:nvSpPr>
          <p:cNvPr id="60416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5170" name="Rectangle 7"/>
          <p:cNvSpPr>
            <a:spLocks noGrp="1" noChangeArrowheads="1"/>
          </p:cNvSpPr>
          <p:nvPr>
            <p:ph type="sldNum" sz="quarter" idx="5"/>
          </p:nvPr>
        </p:nvSpPr>
        <p:spPr>
          <a:noFill/>
        </p:spPr>
        <p:txBody>
          <a:bodyPr/>
          <a:lstStyle>
            <a:lvl1pPr eaLnBrk="0" hangingPunct="0">
              <a:defRPr sz="2400">
                <a:solidFill>
                  <a:schemeClr val="tx1"/>
                </a:solidFill>
                <a:latin typeface="Century Gothic" pitchFamily="34" charset="0"/>
              </a:defRPr>
            </a:lvl1pPr>
            <a:lvl2pPr marL="742950" indent="-285750" eaLnBrk="0" hangingPunct="0">
              <a:defRPr sz="2400">
                <a:solidFill>
                  <a:schemeClr val="tx1"/>
                </a:solidFill>
                <a:latin typeface="Century Gothic" pitchFamily="34" charset="0"/>
              </a:defRPr>
            </a:lvl2pPr>
            <a:lvl3pPr marL="1143000" indent="-228600" eaLnBrk="0" hangingPunct="0">
              <a:defRPr sz="2400">
                <a:solidFill>
                  <a:schemeClr val="tx1"/>
                </a:solidFill>
                <a:latin typeface="Century Gothic" pitchFamily="34" charset="0"/>
              </a:defRPr>
            </a:lvl3pPr>
            <a:lvl4pPr marL="1600200" indent="-228600" eaLnBrk="0" hangingPunct="0">
              <a:defRPr sz="2400">
                <a:solidFill>
                  <a:schemeClr val="tx1"/>
                </a:solidFill>
                <a:latin typeface="Century Gothic" pitchFamily="34" charset="0"/>
              </a:defRPr>
            </a:lvl4pPr>
            <a:lvl5pPr marL="2057400" indent="-228600" eaLnBrk="0" hangingPunct="0">
              <a:defRPr sz="2400">
                <a:solidFill>
                  <a:schemeClr val="tx1"/>
                </a:solidFill>
                <a:latin typeface="Century Gothic" pitchFamily="34" charset="0"/>
              </a:defRPr>
            </a:lvl5pPr>
            <a:lvl6pPr marL="2514600" indent="-228600" eaLnBrk="0" fontAlgn="base" hangingPunct="0">
              <a:spcBef>
                <a:spcPct val="0"/>
              </a:spcBef>
              <a:spcAft>
                <a:spcPct val="0"/>
              </a:spcAft>
              <a:defRPr sz="2400">
                <a:solidFill>
                  <a:schemeClr val="tx1"/>
                </a:solidFill>
                <a:latin typeface="Century Gothic" pitchFamily="34" charset="0"/>
              </a:defRPr>
            </a:lvl6pPr>
            <a:lvl7pPr marL="2971800" indent="-228600" eaLnBrk="0" fontAlgn="base" hangingPunct="0">
              <a:spcBef>
                <a:spcPct val="0"/>
              </a:spcBef>
              <a:spcAft>
                <a:spcPct val="0"/>
              </a:spcAft>
              <a:defRPr sz="2400">
                <a:solidFill>
                  <a:schemeClr val="tx1"/>
                </a:solidFill>
                <a:latin typeface="Century Gothic" pitchFamily="34" charset="0"/>
              </a:defRPr>
            </a:lvl7pPr>
            <a:lvl8pPr marL="3429000" indent="-228600" eaLnBrk="0" fontAlgn="base" hangingPunct="0">
              <a:spcBef>
                <a:spcPct val="0"/>
              </a:spcBef>
              <a:spcAft>
                <a:spcPct val="0"/>
              </a:spcAft>
              <a:defRPr sz="2400">
                <a:solidFill>
                  <a:schemeClr val="tx1"/>
                </a:solidFill>
                <a:latin typeface="Century Gothic" pitchFamily="34" charset="0"/>
              </a:defRPr>
            </a:lvl8pPr>
            <a:lvl9pPr marL="3886200" indent="-228600" eaLnBrk="0" fontAlgn="base" hangingPunct="0">
              <a:spcBef>
                <a:spcPct val="0"/>
              </a:spcBef>
              <a:spcAft>
                <a:spcPct val="0"/>
              </a:spcAft>
              <a:defRPr sz="2400">
                <a:solidFill>
                  <a:schemeClr val="tx1"/>
                </a:solidFill>
                <a:latin typeface="Century Gothic" pitchFamily="34" charset="0"/>
              </a:defRPr>
            </a:lvl9pPr>
          </a:lstStyle>
          <a:p>
            <a:fld id="{2AAF1986-2491-4FF2-8621-99923C8360D3}" type="slidenum">
              <a:rPr lang="en-GB" sz="1200" smtClean="0">
                <a:latin typeface="Arial" pitchFamily="34" charset="0"/>
              </a:rPr>
              <a:pPr/>
              <a:t>27</a:t>
            </a:fld>
            <a:endParaRPr lang="en-GB" sz="1200" smtClean="0">
              <a:latin typeface="Arial" pitchFamily="34" charset="0"/>
            </a:endParaRPr>
          </a:p>
        </p:txBody>
      </p:sp>
      <p:sp>
        <p:nvSpPr>
          <p:cNvPr id="135171" name="Rectangle 2"/>
          <p:cNvSpPr>
            <a:spLocks noGrp="1" noRot="1" noChangeAspect="1" noChangeArrowheads="1" noTextEdit="1"/>
          </p:cNvSpPr>
          <p:nvPr>
            <p:ph type="sldImg"/>
          </p:nvPr>
        </p:nvSpPr>
        <p:spPr>
          <a:xfrm>
            <a:off x="917575" y="746125"/>
            <a:ext cx="4954588" cy="3716338"/>
          </a:xfrm>
          <a:ln w="12700" cap="flat">
            <a:solidFill>
              <a:schemeClr val="tx1"/>
            </a:solidFill>
          </a:ln>
        </p:spPr>
      </p:sp>
      <p:sp>
        <p:nvSpPr>
          <p:cNvPr id="135172" name="Rectangle 3"/>
          <p:cNvSpPr>
            <a:spLocks noGrp="1" noChangeArrowheads="1"/>
          </p:cNvSpPr>
          <p:nvPr>
            <p:ph type="body" idx="1"/>
          </p:nvPr>
        </p:nvSpPr>
        <p:spPr>
          <a:xfrm>
            <a:off x="904875" y="4713288"/>
            <a:ext cx="4965700" cy="4460875"/>
          </a:xfrm>
          <a:noFill/>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140271" tIns="70137" rIns="140271" bIns="70137"/>
          <a:lstStyle/>
          <a:p>
            <a:pPr eaLnBrk="1" hangingPunct="1"/>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8" name="Rectangle 7"/>
          <p:cNvSpPr>
            <a:spLocks noGrp="1" noChangeArrowheads="1"/>
          </p:cNvSpPr>
          <p:nvPr>
            <p:ph type="sldNum" sz="quarter" idx="5"/>
          </p:nvPr>
        </p:nvSpPr>
        <p:spPr>
          <a:noFill/>
        </p:spPr>
        <p:txBody>
          <a:bodyPr/>
          <a:lstStyle>
            <a:lvl1pPr eaLnBrk="0" hangingPunct="0">
              <a:defRPr sz="2400">
                <a:solidFill>
                  <a:schemeClr val="tx1"/>
                </a:solidFill>
                <a:latin typeface="Century Gothic" pitchFamily="34" charset="0"/>
              </a:defRPr>
            </a:lvl1pPr>
            <a:lvl2pPr marL="742950" indent="-285750" eaLnBrk="0" hangingPunct="0">
              <a:defRPr sz="2400">
                <a:solidFill>
                  <a:schemeClr val="tx1"/>
                </a:solidFill>
                <a:latin typeface="Century Gothic" pitchFamily="34" charset="0"/>
              </a:defRPr>
            </a:lvl2pPr>
            <a:lvl3pPr marL="1143000" indent="-228600" eaLnBrk="0" hangingPunct="0">
              <a:defRPr sz="2400">
                <a:solidFill>
                  <a:schemeClr val="tx1"/>
                </a:solidFill>
                <a:latin typeface="Century Gothic" pitchFamily="34" charset="0"/>
              </a:defRPr>
            </a:lvl3pPr>
            <a:lvl4pPr marL="1600200" indent="-228600" eaLnBrk="0" hangingPunct="0">
              <a:defRPr sz="2400">
                <a:solidFill>
                  <a:schemeClr val="tx1"/>
                </a:solidFill>
                <a:latin typeface="Century Gothic" pitchFamily="34" charset="0"/>
              </a:defRPr>
            </a:lvl4pPr>
            <a:lvl5pPr marL="2057400" indent="-228600" eaLnBrk="0" hangingPunct="0">
              <a:defRPr sz="2400">
                <a:solidFill>
                  <a:schemeClr val="tx1"/>
                </a:solidFill>
                <a:latin typeface="Century Gothic" pitchFamily="34" charset="0"/>
              </a:defRPr>
            </a:lvl5pPr>
            <a:lvl6pPr marL="2514600" indent="-228600" eaLnBrk="0" fontAlgn="base" hangingPunct="0">
              <a:spcBef>
                <a:spcPct val="0"/>
              </a:spcBef>
              <a:spcAft>
                <a:spcPct val="0"/>
              </a:spcAft>
              <a:defRPr sz="2400">
                <a:solidFill>
                  <a:schemeClr val="tx1"/>
                </a:solidFill>
                <a:latin typeface="Century Gothic" pitchFamily="34" charset="0"/>
              </a:defRPr>
            </a:lvl6pPr>
            <a:lvl7pPr marL="2971800" indent="-228600" eaLnBrk="0" fontAlgn="base" hangingPunct="0">
              <a:spcBef>
                <a:spcPct val="0"/>
              </a:spcBef>
              <a:spcAft>
                <a:spcPct val="0"/>
              </a:spcAft>
              <a:defRPr sz="2400">
                <a:solidFill>
                  <a:schemeClr val="tx1"/>
                </a:solidFill>
                <a:latin typeface="Century Gothic" pitchFamily="34" charset="0"/>
              </a:defRPr>
            </a:lvl7pPr>
            <a:lvl8pPr marL="3429000" indent="-228600" eaLnBrk="0" fontAlgn="base" hangingPunct="0">
              <a:spcBef>
                <a:spcPct val="0"/>
              </a:spcBef>
              <a:spcAft>
                <a:spcPct val="0"/>
              </a:spcAft>
              <a:defRPr sz="2400">
                <a:solidFill>
                  <a:schemeClr val="tx1"/>
                </a:solidFill>
                <a:latin typeface="Century Gothic" pitchFamily="34" charset="0"/>
              </a:defRPr>
            </a:lvl8pPr>
            <a:lvl9pPr marL="3886200" indent="-228600" eaLnBrk="0" fontAlgn="base" hangingPunct="0">
              <a:spcBef>
                <a:spcPct val="0"/>
              </a:spcBef>
              <a:spcAft>
                <a:spcPct val="0"/>
              </a:spcAft>
              <a:defRPr sz="2400">
                <a:solidFill>
                  <a:schemeClr val="tx1"/>
                </a:solidFill>
                <a:latin typeface="Century Gothic" pitchFamily="34" charset="0"/>
              </a:defRPr>
            </a:lvl9pPr>
          </a:lstStyle>
          <a:p>
            <a:fld id="{CF31E1C3-ED18-44B5-A0BE-B36D07F9BC58}" type="slidenum">
              <a:rPr lang="en-GB" sz="1200" smtClean="0">
                <a:latin typeface="Arial" pitchFamily="34" charset="0"/>
              </a:rPr>
              <a:pPr/>
              <a:t>2</a:t>
            </a:fld>
            <a:endParaRPr lang="en-GB" sz="1200" smtClean="0">
              <a:latin typeface="Arial" pitchFamily="34" charset="0"/>
            </a:endParaRPr>
          </a:p>
        </p:txBody>
      </p:sp>
      <p:sp>
        <p:nvSpPr>
          <p:cNvPr id="116739" name="Rectangle 2"/>
          <p:cNvSpPr>
            <a:spLocks noGrp="1" noRot="1" noChangeAspect="1" noChangeArrowheads="1" noTextEdit="1"/>
          </p:cNvSpPr>
          <p:nvPr>
            <p:ph type="sldImg"/>
          </p:nvPr>
        </p:nvSpPr>
        <p:spPr>
          <a:xfrm>
            <a:off x="914400" y="742950"/>
            <a:ext cx="4948238" cy="3713163"/>
          </a:xfrm>
          <a:ln/>
        </p:spPr>
      </p:sp>
      <p:sp>
        <p:nvSpPr>
          <p:cNvPr id="116740" name="Rectangle 3"/>
          <p:cNvSpPr>
            <a:spLocks noGrp="1" noChangeArrowheads="1"/>
          </p:cNvSpPr>
          <p:nvPr>
            <p:ph type="body" idx="1"/>
          </p:nvPr>
        </p:nvSpPr>
        <p:spPr>
          <a:xfrm>
            <a:off x="677863" y="4705350"/>
            <a:ext cx="5419725" cy="4457700"/>
          </a:xfrm>
          <a:noFill/>
        </p:spPr>
        <p:txBody>
          <a:bodyPr/>
          <a:lstStyle/>
          <a:p>
            <a:pPr eaLnBrk="1" hangingPunct="1"/>
            <a:endParaRPr lang="en-US" smtClean="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194" name="Rectangle 7"/>
          <p:cNvSpPr>
            <a:spLocks noGrp="1" noChangeArrowheads="1"/>
          </p:cNvSpPr>
          <p:nvPr>
            <p:ph type="sldNum" sz="quarter" idx="5"/>
          </p:nvPr>
        </p:nvSpPr>
        <p:spPr>
          <a:noFill/>
        </p:spPr>
        <p:txBody>
          <a:bodyPr/>
          <a:lstStyle>
            <a:lvl1pPr eaLnBrk="0" hangingPunct="0">
              <a:defRPr sz="2400">
                <a:solidFill>
                  <a:schemeClr val="tx1"/>
                </a:solidFill>
                <a:latin typeface="Century Gothic" pitchFamily="34" charset="0"/>
              </a:defRPr>
            </a:lvl1pPr>
            <a:lvl2pPr marL="742950" indent="-285750" eaLnBrk="0" hangingPunct="0">
              <a:defRPr sz="2400">
                <a:solidFill>
                  <a:schemeClr val="tx1"/>
                </a:solidFill>
                <a:latin typeface="Century Gothic" pitchFamily="34" charset="0"/>
              </a:defRPr>
            </a:lvl2pPr>
            <a:lvl3pPr marL="1143000" indent="-228600" eaLnBrk="0" hangingPunct="0">
              <a:defRPr sz="2400">
                <a:solidFill>
                  <a:schemeClr val="tx1"/>
                </a:solidFill>
                <a:latin typeface="Century Gothic" pitchFamily="34" charset="0"/>
              </a:defRPr>
            </a:lvl3pPr>
            <a:lvl4pPr marL="1600200" indent="-228600" eaLnBrk="0" hangingPunct="0">
              <a:defRPr sz="2400">
                <a:solidFill>
                  <a:schemeClr val="tx1"/>
                </a:solidFill>
                <a:latin typeface="Century Gothic" pitchFamily="34" charset="0"/>
              </a:defRPr>
            </a:lvl4pPr>
            <a:lvl5pPr marL="2057400" indent="-228600" eaLnBrk="0" hangingPunct="0">
              <a:defRPr sz="2400">
                <a:solidFill>
                  <a:schemeClr val="tx1"/>
                </a:solidFill>
                <a:latin typeface="Century Gothic" pitchFamily="34" charset="0"/>
              </a:defRPr>
            </a:lvl5pPr>
            <a:lvl6pPr marL="2514600" indent="-228600" eaLnBrk="0" fontAlgn="base" hangingPunct="0">
              <a:spcBef>
                <a:spcPct val="0"/>
              </a:spcBef>
              <a:spcAft>
                <a:spcPct val="0"/>
              </a:spcAft>
              <a:defRPr sz="2400">
                <a:solidFill>
                  <a:schemeClr val="tx1"/>
                </a:solidFill>
                <a:latin typeface="Century Gothic" pitchFamily="34" charset="0"/>
              </a:defRPr>
            </a:lvl6pPr>
            <a:lvl7pPr marL="2971800" indent="-228600" eaLnBrk="0" fontAlgn="base" hangingPunct="0">
              <a:spcBef>
                <a:spcPct val="0"/>
              </a:spcBef>
              <a:spcAft>
                <a:spcPct val="0"/>
              </a:spcAft>
              <a:defRPr sz="2400">
                <a:solidFill>
                  <a:schemeClr val="tx1"/>
                </a:solidFill>
                <a:latin typeface="Century Gothic" pitchFamily="34" charset="0"/>
              </a:defRPr>
            </a:lvl7pPr>
            <a:lvl8pPr marL="3429000" indent="-228600" eaLnBrk="0" fontAlgn="base" hangingPunct="0">
              <a:spcBef>
                <a:spcPct val="0"/>
              </a:spcBef>
              <a:spcAft>
                <a:spcPct val="0"/>
              </a:spcAft>
              <a:defRPr sz="2400">
                <a:solidFill>
                  <a:schemeClr val="tx1"/>
                </a:solidFill>
                <a:latin typeface="Century Gothic" pitchFamily="34" charset="0"/>
              </a:defRPr>
            </a:lvl8pPr>
            <a:lvl9pPr marL="3886200" indent="-228600" eaLnBrk="0" fontAlgn="base" hangingPunct="0">
              <a:spcBef>
                <a:spcPct val="0"/>
              </a:spcBef>
              <a:spcAft>
                <a:spcPct val="0"/>
              </a:spcAft>
              <a:defRPr sz="2400">
                <a:solidFill>
                  <a:schemeClr val="tx1"/>
                </a:solidFill>
                <a:latin typeface="Century Gothic" pitchFamily="34" charset="0"/>
              </a:defRPr>
            </a:lvl9pPr>
          </a:lstStyle>
          <a:p>
            <a:fld id="{1D3BCC45-5515-4DE7-ABDF-AA9AC9A73DE2}" type="slidenum">
              <a:rPr lang="en-GB" sz="1200" smtClean="0">
                <a:latin typeface="Arial" pitchFamily="34" charset="0"/>
              </a:rPr>
              <a:pPr/>
              <a:t>29</a:t>
            </a:fld>
            <a:endParaRPr lang="en-GB" sz="1200" smtClean="0">
              <a:latin typeface="Arial" pitchFamily="34" charset="0"/>
            </a:endParaRPr>
          </a:p>
        </p:txBody>
      </p:sp>
      <p:sp>
        <p:nvSpPr>
          <p:cNvPr id="136195" name="Rectangle 2"/>
          <p:cNvSpPr>
            <a:spLocks noGrp="1" noRot="1" noChangeAspect="1" noChangeArrowheads="1" noTextEdit="1"/>
          </p:cNvSpPr>
          <p:nvPr>
            <p:ph type="sldImg"/>
          </p:nvPr>
        </p:nvSpPr>
        <p:spPr>
          <a:ln/>
        </p:spPr>
      </p:sp>
      <p:sp>
        <p:nvSpPr>
          <p:cNvPr id="136196" name="Rectangle 3"/>
          <p:cNvSpPr>
            <a:spLocks noGrp="1" noChangeArrowheads="1"/>
          </p:cNvSpPr>
          <p:nvPr>
            <p:ph type="body" idx="1"/>
          </p:nvPr>
        </p:nvSpPr>
        <p:spPr>
          <a:noFill/>
        </p:spPr>
        <p:txBody>
          <a:bodyPr/>
          <a:lstStyle/>
          <a:p>
            <a:pPr eaLnBrk="1" hangingPunct="1"/>
            <a:endParaRPr lang="en-US" smtClean="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7218" name="Rectangle 7"/>
          <p:cNvSpPr>
            <a:spLocks noGrp="1" noChangeArrowheads="1"/>
          </p:cNvSpPr>
          <p:nvPr>
            <p:ph type="sldNum" sz="quarter" idx="5"/>
          </p:nvPr>
        </p:nvSpPr>
        <p:spPr>
          <a:noFill/>
        </p:spPr>
        <p:txBody>
          <a:bodyPr/>
          <a:lstStyle>
            <a:lvl1pPr eaLnBrk="0" hangingPunct="0">
              <a:defRPr sz="2400">
                <a:solidFill>
                  <a:schemeClr val="tx1"/>
                </a:solidFill>
                <a:latin typeface="Century Gothic" pitchFamily="34" charset="0"/>
              </a:defRPr>
            </a:lvl1pPr>
            <a:lvl2pPr marL="742950" indent="-285750" eaLnBrk="0" hangingPunct="0">
              <a:defRPr sz="2400">
                <a:solidFill>
                  <a:schemeClr val="tx1"/>
                </a:solidFill>
                <a:latin typeface="Century Gothic" pitchFamily="34" charset="0"/>
              </a:defRPr>
            </a:lvl2pPr>
            <a:lvl3pPr marL="1143000" indent="-228600" eaLnBrk="0" hangingPunct="0">
              <a:defRPr sz="2400">
                <a:solidFill>
                  <a:schemeClr val="tx1"/>
                </a:solidFill>
                <a:latin typeface="Century Gothic" pitchFamily="34" charset="0"/>
              </a:defRPr>
            </a:lvl3pPr>
            <a:lvl4pPr marL="1600200" indent="-228600" eaLnBrk="0" hangingPunct="0">
              <a:defRPr sz="2400">
                <a:solidFill>
                  <a:schemeClr val="tx1"/>
                </a:solidFill>
                <a:latin typeface="Century Gothic" pitchFamily="34" charset="0"/>
              </a:defRPr>
            </a:lvl4pPr>
            <a:lvl5pPr marL="2057400" indent="-228600" eaLnBrk="0" hangingPunct="0">
              <a:defRPr sz="2400">
                <a:solidFill>
                  <a:schemeClr val="tx1"/>
                </a:solidFill>
                <a:latin typeface="Century Gothic" pitchFamily="34" charset="0"/>
              </a:defRPr>
            </a:lvl5pPr>
            <a:lvl6pPr marL="2514600" indent="-228600" eaLnBrk="0" fontAlgn="base" hangingPunct="0">
              <a:spcBef>
                <a:spcPct val="0"/>
              </a:spcBef>
              <a:spcAft>
                <a:spcPct val="0"/>
              </a:spcAft>
              <a:defRPr sz="2400">
                <a:solidFill>
                  <a:schemeClr val="tx1"/>
                </a:solidFill>
                <a:latin typeface="Century Gothic" pitchFamily="34" charset="0"/>
              </a:defRPr>
            </a:lvl6pPr>
            <a:lvl7pPr marL="2971800" indent="-228600" eaLnBrk="0" fontAlgn="base" hangingPunct="0">
              <a:spcBef>
                <a:spcPct val="0"/>
              </a:spcBef>
              <a:spcAft>
                <a:spcPct val="0"/>
              </a:spcAft>
              <a:defRPr sz="2400">
                <a:solidFill>
                  <a:schemeClr val="tx1"/>
                </a:solidFill>
                <a:latin typeface="Century Gothic" pitchFamily="34" charset="0"/>
              </a:defRPr>
            </a:lvl7pPr>
            <a:lvl8pPr marL="3429000" indent="-228600" eaLnBrk="0" fontAlgn="base" hangingPunct="0">
              <a:spcBef>
                <a:spcPct val="0"/>
              </a:spcBef>
              <a:spcAft>
                <a:spcPct val="0"/>
              </a:spcAft>
              <a:defRPr sz="2400">
                <a:solidFill>
                  <a:schemeClr val="tx1"/>
                </a:solidFill>
                <a:latin typeface="Century Gothic" pitchFamily="34" charset="0"/>
              </a:defRPr>
            </a:lvl8pPr>
            <a:lvl9pPr marL="3886200" indent="-228600" eaLnBrk="0" fontAlgn="base" hangingPunct="0">
              <a:spcBef>
                <a:spcPct val="0"/>
              </a:spcBef>
              <a:spcAft>
                <a:spcPct val="0"/>
              </a:spcAft>
              <a:defRPr sz="2400">
                <a:solidFill>
                  <a:schemeClr val="tx1"/>
                </a:solidFill>
                <a:latin typeface="Century Gothic" pitchFamily="34" charset="0"/>
              </a:defRPr>
            </a:lvl9pPr>
          </a:lstStyle>
          <a:p>
            <a:fld id="{70A5A70A-77D1-44CD-98DE-6B8D55733A43}" type="slidenum">
              <a:rPr lang="en-GB" sz="1200" smtClean="0">
                <a:latin typeface="Arial" pitchFamily="34" charset="0"/>
              </a:rPr>
              <a:pPr/>
              <a:t>30</a:t>
            </a:fld>
            <a:endParaRPr lang="en-GB" sz="1200" smtClean="0">
              <a:latin typeface="Arial" pitchFamily="34" charset="0"/>
            </a:endParaRPr>
          </a:p>
        </p:txBody>
      </p:sp>
      <p:sp>
        <p:nvSpPr>
          <p:cNvPr id="137219" name="Rectangle 2"/>
          <p:cNvSpPr>
            <a:spLocks noGrp="1" noRot="1" noChangeAspect="1" noChangeArrowheads="1" noTextEdit="1"/>
          </p:cNvSpPr>
          <p:nvPr>
            <p:ph type="sldImg"/>
          </p:nvPr>
        </p:nvSpPr>
        <p:spPr>
          <a:xfrm>
            <a:off x="917575" y="746125"/>
            <a:ext cx="4954588" cy="3716338"/>
          </a:xfrm>
          <a:ln w="12700" cap="flat">
            <a:solidFill>
              <a:schemeClr val="tx1"/>
            </a:solidFill>
          </a:ln>
        </p:spPr>
      </p:sp>
      <p:sp>
        <p:nvSpPr>
          <p:cNvPr id="137220" name="Rectangle 3"/>
          <p:cNvSpPr>
            <a:spLocks noGrp="1" noChangeArrowheads="1"/>
          </p:cNvSpPr>
          <p:nvPr>
            <p:ph type="body" idx="1"/>
          </p:nvPr>
        </p:nvSpPr>
        <p:spPr>
          <a:xfrm>
            <a:off x="904875" y="4713288"/>
            <a:ext cx="4965700" cy="4460875"/>
          </a:xfrm>
          <a:noFill/>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140271" tIns="70137" rIns="140271" bIns="70137"/>
          <a:lstStyle/>
          <a:p>
            <a:pPr eaLnBrk="1" hangingPunct="1"/>
            <a:endParaRPr lang="en-US" smtClean="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242" name="Rectangle 7"/>
          <p:cNvSpPr>
            <a:spLocks noGrp="1" noChangeArrowheads="1"/>
          </p:cNvSpPr>
          <p:nvPr>
            <p:ph type="sldNum" sz="quarter" idx="5"/>
          </p:nvPr>
        </p:nvSpPr>
        <p:spPr>
          <a:noFill/>
        </p:spPr>
        <p:txBody>
          <a:bodyPr/>
          <a:lstStyle>
            <a:lvl1pPr eaLnBrk="0" hangingPunct="0">
              <a:defRPr sz="2400">
                <a:solidFill>
                  <a:schemeClr val="tx1"/>
                </a:solidFill>
                <a:latin typeface="Century Gothic" pitchFamily="34" charset="0"/>
              </a:defRPr>
            </a:lvl1pPr>
            <a:lvl2pPr marL="742950" indent="-285750" eaLnBrk="0" hangingPunct="0">
              <a:defRPr sz="2400">
                <a:solidFill>
                  <a:schemeClr val="tx1"/>
                </a:solidFill>
                <a:latin typeface="Century Gothic" pitchFamily="34" charset="0"/>
              </a:defRPr>
            </a:lvl2pPr>
            <a:lvl3pPr marL="1143000" indent="-228600" eaLnBrk="0" hangingPunct="0">
              <a:defRPr sz="2400">
                <a:solidFill>
                  <a:schemeClr val="tx1"/>
                </a:solidFill>
                <a:latin typeface="Century Gothic" pitchFamily="34" charset="0"/>
              </a:defRPr>
            </a:lvl3pPr>
            <a:lvl4pPr marL="1600200" indent="-228600" eaLnBrk="0" hangingPunct="0">
              <a:defRPr sz="2400">
                <a:solidFill>
                  <a:schemeClr val="tx1"/>
                </a:solidFill>
                <a:latin typeface="Century Gothic" pitchFamily="34" charset="0"/>
              </a:defRPr>
            </a:lvl4pPr>
            <a:lvl5pPr marL="2057400" indent="-228600" eaLnBrk="0" hangingPunct="0">
              <a:defRPr sz="2400">
                <a:solidFill>
                  <a:schemeClr val="tx1"/>
                </a:solidFill>
                <a:latin typeface="Century Gothic" pitchFamily="34" charset="0"/>
              </a:defRPr>
            </a:lvl5pPr>
            <a:lvl6pPr marL="2514600" indent="-228600" eaLnBrk="0" fontAlgn="base" hangingPunct="0">
              <a:spcBef>
                <a:spcPct val="0"/>
              </a:spcBef>
              <a:spcAft>
                <a:spcPct val="0"/>
              </a:spcAft>
              <a:defRPr sz="2400">
                <a:solidFill>
                  <a:schemeClr val="tx1"/>
                </a:solidFill>
                <a:latin typeface="Century Gothic" pitchFamily="34" charset="0"/>
              </a:defRPr>
            </a:lvl6pPr>
            <a:lvl7pPr marL="2971800" indent="-228600" eaLnBrk="0" fontAlgn="base" hangingPunct="0">
              <a:spcBef>
                <a:spcPct val="0"/>
              </a:spcBef>
              <a:spcAft>
                <a:spcPct val="0"/>
              </a:spcAft>
              <a:defRPr sz="2400">
                <a:solidFill>
                  <a:schemeClr val="tx1"/>
                </a:solidFill>
                <a:latin typeface="Century Gothic" pitchFamily="34" charset="0"/>
              </a:defRPr>
            </a:lvl7pPr>
            <a:lvl8pPr marL="3429000" indent="-228600" eaLnBrk="0" fontAlgn="base" hangingPunct="0">
              <a:spcBef>
                <a:spcPct val="0"/>
              </a:spcBef>
              <a:spcAft>
                <a:spcPct val="0"/>
              </a:spcAft>
              <a:defRPr sz="2400">
                <a:solidFill>
                  <a:schemeClr val="tx1"/>
                </a:solidFill>
                <a:latin typeface="Century Gothic" pitchFamily="34" charset="0"/>
              </a:defRPr>
            </a:lvl8pPr>
            <a:lvl9pPr marL="3886200" indent="-228600" eaLnBrk="0" fontAlgn="base" hangingPunct="0">
              <a:spcBef>
                <a:spcPct val="0"/>
              </a:spcBef>
              <a:spcAft>
                <a:spcPct val="0"/>
              </a:spcAft>
              <a:defRPr sz="2400">
                <a:solidFill>
                  <a:schemeClr val="tx1"/>
                </a:solidFill>
                <a:latin typeface="Century Gothic" pitchFamily="34" charset="0"/>
              </a:defRPr>
            </a:lvl9pPr>
          </a:lstStyle>
          <a:p>
            <a:fld id="{2C099D6B-B47C-48CE-B004-60FB890608E8}" type="slidenum">
              <a:rPr lang="en-GB" sz="1200" smtClean="0">
                <a:latin typeface="Arial" pitchFamily="34" charset="0"/>
              </a:rPr>
              <a:pPr/>
              <a:t>33</a:t>
            </a:fld>
            <a:endParaRPr lang="en-GB" sz="1200" smtClean="0">
              <a:latin typeface="Arial" pitchFamily="34" charset="0"/>
            </a:endParaRPr>
          </a:p>
        </p:txBody>
      </p:sp>
      <p:sp>
        <p:nvSpPr>
          <p:cNvPr id="138243" name="Rectangle 2"/>
          <p:cNvSpPr>
            <a:spLocks noGrp="1" noRot="1" noChangeAspect="1" noChangeArrowheads="1" noTextEdit="1"/>
          </p:cNvSpPr>
          <p:nvPr>
            <p:ph type="sldImg"/>
          </p:nvPr>
        </p:nvSpPr>
        <p:spPr>
          <a:ln/>
        </p:spPr>
      </p:sp>
      <p:sp>
        <p:nvSpPr>
          <p:cNvPr id="138244" name="Rectangle 3"/>
          <p:cNvSpPr>
            <a:spLocks noGrp="1" noChangeArrowheads="1"/>
          </p:cNvSpPr>
          <p:nvPr>
            <p:ph type="body" idx="1"/>
          </p:nvPr>
        </p:nvSpPr>
        <p:spPr>
          <a:xfrm>
            <a:off x="677863" y="4705350"/>
            <a:ext cx="5419725" cy="4457700"/>
          </a:xfrm>
          <a:noFill/>
        </p:spPr>
        <p:txBody>
          <a:bodyPr/>
          <a:lstStyle/>
          <a:p>
            <a:pPr eaLnBrk="1" hangingPunct="1"/>
            <a:endParaRPr lang="en-US" smtClean="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266" name="Rectangle 7"/>
          <p:cNvSpPr>
            <a:spLocks noGrp="1" noChangeArrowheads="1"/>
          </p:cNvSpPr>
          <p:nvPr>
            <p:ph type="sldNum" sz="quarter" idx="5"/>
          </p:nvPr>
        </p:nvSpPr>
        <p:spPr>
          <a:noFill/>
        </p:spPr>
        <p:txBody>
          <a:bodyPr/>
          <a:lstStyle>
            <a:lvl1pPr eaLnBrk="0" hangingPunct="0">
              <a:defRPr sz="2400">
                <a:solidFill>
                  <a:schemeClr val="tx1"/>
                </a:solidFill>
                <a:latin typeface="Century Gothic" pitchFamily="34" charset="0"/>
              </a:defRPr>
            </a:lvl1pPr>
            <a:lvl2pPr marL="742950" indent="-285750" eaLnBrk="0" hangingPunct="0">
              <a:defRPr sz="2400">
                <a:solidFill>
                  <a:schemeClr val="tx1"/>
                </a:solidFill>
                <a:latin typeface="Century Gothic" pitchFamily="34" charset="0"/>
              </a:defRPr>
            </a:lvl2pPr>
            <a:lvl3pPr marL="1143000" indent="-228600" eaLnBrk="0" hangingPunct="0">
              <a:defRPr sz="2400">
                <a:solidFill>
                  <a:schemeClr val="tx1"/>
                </a:solidFill>
                <a:latin typeface="Century Gothic" pitchFamily="34" charset="0"/>
              </a:defRPr>
            </a:lvl3pPr>
            <a:lvl4pPr marL="1600200" indent="-228600" eaLnBrk="0" hangingPunct="0">
              <a:defRPr sz="2400">
                <a:solidFill>
                  <a:schemeClr val="tx1"/>
                </a:solidFill>
                <a:latin typeface="Century Gothic" pitchFamily="34" charset="0"/>
              </a:defRPr>
            </a:lvl4pPr>
            <a:lvl5pPr marL="2057400" indent="-228600" eaLnBrk="0" hangingPunct="0">
              <a:defRPr sz="2400">
                <a:solidFill>
                  <a:schemeClr val="tx1"/>
                </a:solidFill>
                <a:latin typeface="Century Gothic" pitchFamily="34" charset="0"/>
              </a:defRPr>
            </a:lvl5pPr>
            <a:lvl6pPr marL="2514600" indent="-228600" eaLnBrk="0" fontAlgn="base" hangingPunct="0">
              <a:spcBef>
                <a:spcPct val="0"/>
              </a:spcBef>
              <a:spcAft>
                <a:spcPct val="0"/>
              </a:spcAft>
              <a:defRPr sz="2400">
                <a:solidFill>
                  <a:schemeClr val="tx1"/>
                </a:solidFill>
                <a:latin typeface="Century Gothic" pitchFamily="34" charset="0"/>
              </a:defRPr>
            </a:lvl6pPr>
            <a:lvl7pPr marL="2971800" indent="-228600" eaLnBrk="0" fontAlgn="base" hangingPunct="0">
              <a:spcBef>
                <a:spcPct val="0"/>
              </a:spcBef>
              <a:spcAft>
                <a:spcPct val="0"/>
              </a:spcAft>
              <a:defRPr sz="2400">
                <a:solidFill>
                  <a:schemeClr val="tx1"/>
                </a:solidFill>
                <a:latin typeface="Century Gothic" pitchFamily="34" charset="0"/>
              </a:defRPr>
            </a:lvl7pPr>
            <a:lvl8pPr marL="3429000" indent="-228600" eaLnBrk="0" fontAlgn="base" hangingPunct="0">
              <a:spcBef>
                <a:spcPct val="0"/>
              </a:spcBef>
              <a:spcAft>
                <a:spcPct val="0"/>
              </a:spcAft>
              <a:defRPr sz="2400">
                <a:solidFill>
                  <a:schemeClr val="tx1"/>
                </a:solidFill>
                <a:latin typeface="Century Gothic" pitchFamily="34" charset="0"/>
              </a:defRPr>
            </a:lvl8pPr>
            <a:lvl9pPr marL="3886200" indent="-228600" eaLnBrk="0" fontAlgn="base" hangingPunct="0">
              <a:spcBef>
                <a:spcPct val="0"/>
              </a:spcBef>
              <a:spcAft>
                <a:spcPct val="0"/>
              </a:spcAft>
              <a:defRPr sz="2400">
                <a:solidFill>
                  <a:schemeClr val="tx1"/>
                </a:solidFill>
                <a:latin typeface="Century Gothic" pitchFamily="34" charset="0"/>
              </a:defRPr>
            </a:lvl9pPr>
          </a:lstStyle>
          <a:p>
            <a:fld id="{2728F28B-7A05-4E64-A2B7-84983DC3C6FA}" type="slidenum">
              <a:rPr lang="en-GB" sz="1200" smtClean="0">
                <a:latin typeface="Arial" pitchFamily="34" charset="0"/>
              </a:rPr>
              <a:pPr/>
              <a:t>34</a:t>
            </a:fld>
            <a:endParaRPr lang="en-GB" sz="1200" smtClean="0">
              <a:latin typeface="Arial" pitchFamily="34" charset="0"/>
            </a:endParaRPr>
          </a:p>
        </p:txBody>
      </p:sp>
      <p:sp>
        <p:nvSpPr>
          <p:cNvPr id="139267" name="Rectangle 2"/>
          <p:cNvSpPr>
            <a:spLocks noGrp="1" noRot="1" noChangeAspect="1" noChangeArrowheads="1" noTextEdit="1"/>
          </p:cNvSpPr>
          <p:nvPr>
            <p:ph type="sldImg"/>
          </p:nvPr>
        </p:nvSpPr>
        <p:spPr>
          <a:ln/>
        </p:spPr>
      </p:sp>
      <p:sp>
        <p:nvSpPr>
          <p:cNvPr id="139268" name="Rectangle 3"/>
          <p:cNvSpPr>
            <a:spLocks noGrp="1" noChangeArrowheads="1"/>
          </p:cNvSpPr>
          <p:nvPr>
            <p:ph type="body" idx="1"/>
          </p:nvPr>
        </p:nvSpPr>
        <p:spPr>
          <a:noFill/>
        </p:spPr>
        <p:txBody>
          <a:bodyPr/>
          <a:lstStyle/>
          <a:p>
            <a:pPr eaLnBrk="1" hangingPunct="1"/>
            <a:endParaRPr lang="en-US" smtClean="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0290" name="Rectangle 7"/>
          <p:cNvSpPr>
            <a:spLocks noGrp="1" noChangeArrowheads="1"/>
          </p:cNvSpPr>
          <p:nvPr>
            <p:ph type="sldNum" sz="quarter" idx="5"/>
          </p:nvPr>
        </p:nvSpPr>
        <p:spPr>
          <a:noFill/>
        </p:spPr>
        <p:txBody>
          <a:bodyPr/>
          <a:lstStyle>
            <a:lvl1pPr eaLnBrk="0" hangingPunct="0">
              <a:defRPr sz="2400">
                <a:solidFill>
                  <a:schemeClr val="tx1"/>
                </a:solidFill>
                <a:latin typeface="Century Gothic" pitchFamily="34" charset="0"/>
              </a:defRPr>
            </a:lvl1pPr>
            <a:lvl2pPr marL="742950" indent="-285750" eaLnBrk="0" hangingPunct="0">
              <a:defRPr sz="2400">
                <a:solidFill>
                  <a:schemeClr val="tx1"/>
                </a:solidFill>
                <a:latin typeface="Century Gothic" pitchFamily="34" charset="0"/>
              </a:defRPr>
            </a:lvl2pPr>
            <a:lvl3pPr marL="1143000" indent="-228600" eaLnBrk="0" hangingPunct="0">
              <a:defRPr sz="2400">
                <a:solidFill>
                  <a:schemeClr val="tx1"/>
                </a:solidFill>
                <a:latin typeface="Century Gothic" pitchFamily="34" charset="0"/>
              </a:defRPr>
            </a:lvl3pPr>
            <a:lvl4pPr marL="1600200" indent="-228600" eaLnBrk="0" hangingPunct="0">
              <a:defRPr sz="2400">
                <a:solidFill>
                  <a:schemeClr val="tx1"/>
                </a:solidFill>
                <a:latin typeface="Century Gothic" pitchFamily="34" charset="0"/>
              </a:defRPr>
            </a:lvl4pPr>
            <a:lvl5pPr marL="2057400" indent="-228600" eaLnBrk="0" hangingPunct="0">
              <a:defRPr sz="2400">
                <a:solidFill>
                  <a:schemeClr val="tx1"/>
                </a:solidFill>
                <a:latin typeface="Century Gothic" pitchFamily="34" charset="0"/>
              </a:defRPr>
            </a:lvl5pPr>
            <a:lvl6pPr marL="2514600" indent="-228600" eaLnBrk="0" fontAlgn="base" hangingPunct="0">
              <a:spcBef>
                <a:spcPct val="0"/>
              </a:spcBef>
              <a:spcAft>
                <a:spcPct val="0"/>
              </a:spcAft>
              <a:defRPr sz="2400">
                <a:solidFill>
                  <a:schemeClr val="tx1"/>
                </a:solidFill>
                <a:latin typeface="Century Gothic" pitchFamily="34" charset="0"/>
              </a:defRPr>
            </a:lvl6pPr>
            <a:lvl7pPr marL="2971800" indent="-228600" eaLnBrk="0" fontAlgn="base" hangingPunct="0">
              <a:spcBef>
                <a:spcPct val="0"/>
              </a:spcBef>
              <a:spcAft>
                <a:spcPct val="0"/>
              </a:spcAft>
              <a:defRPr sz="2400">
                <a:solidFill>
                  <a:schemeClr val="tx1"/>
                </a:solidFill>
                <a:latin typeface="Century Gothic" pitchFamily="34" charset="0"/>
              </a:defRPr>
            </a:lvl7pPr>
            <a:lvl8pPr marL="3429000" indent="-228600" eaLnBrk="0" fontAlgn="base" hangingPunct="0">
              <a:spcBef>
                <a:spcPct val="0"/>
              </a:spcBef>
              <a:spcAft>
                <a:spcPct val="0"/>
              </a:spcAft>
              <a:defRPr sz="2400">
                <a:solidFill>
                  <a:schemeClr val="tx1"/>
                </a:solidFill>
                <a:latin typeface="Century Gothic" pitchFamily="34" charset="0"/>
              </a:defRPr>
            </a:lvl8pPr>
            <a:lvl9pPr marL="3886200" indent="-228600" eaLnBrk="0" fontAlgn="base" hangingPunct="0">
              <a:spcBef>
                <a:spcPct val="0"/>
              </a:spcBef>
              <a:spcAft>
                <a:spcPct val="0"/>
              </a:spcAft>
              <a:defRPr sz="2400">
                <a:solidFill>
                  <a:schemeClr val="tx1"/>
                </a:solidFill>
                <a:latin typeface="Century Gothic" pitchFamily="34" charset="0"/>
              </a:defRPr>
            </a:lvl9pPr>
          </a:lstStyle>
          <a:p>
            <a:fld id="{203372DF-D610-4B8E-9483-6C6A4C2E576C}" type="slidenum">
              <a:rPr lang="en-GB" sz="1200" smtClean="0">
                <a:latin typeface="Arial" pitchFamily="34" charset="0"/>
              </a:rPr>
              <a:pPr/>
              <a:t>35</a:t>
            </a:fld>
            <a:endParaRPr lang="en-GB" sz="1200" smtClean="0">
              <a:latin typeface="Arial" pitchFamily="34" charset="0"/>
            </a:endParaRPr>
          </a:p>
        </p:txBody>
      </p:sp>
      <p:sp>
        <p:nvSpPr>
          <p:cNvPr id="140291" name="Rectangle 7"/>
          <p:cNvSpPr txBox="1">
            <a:spLocks noGrp="1" noChangeArrowheads="1"/>
          </p:cNvSpPr>
          <p:nvPr/>
        </p:nvSpPr>
        <p:spPr bwMode="auto">
          <a:xfrm>
            <a:off x="3838575" y="9409113"/>
            <a:ext cx="2935288" cy="495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1" tIns="45716" rIns="91431" bIns="45716" anchor="b"/>
          <a:lstStyle>
            <a:lvl1pPr eaLnBrk="0" hangingPunct="0">
              <a:defRPr sz="2400">
                <a:solidFill>
                  <a:schemeClr val="tx1"/>
                </a:solidFill>
                <a:latin typeface="Century Gothic" pitchFamily="34" charset="0"/>
              </a:defRPr>
            </a:lvl1pPr>
            <a:lvl2pPr marL="742950" indent="-285750" eaLnBrk="0" hangingPunct="0">
              <a:defRPr sz="2400">
                <a:solidFill>
                  <a:schemeClr val="tx1"/>
                </a:solidFill>
                <a:latin typeface="Century Gothic" pitchFamily="34" charset="0"/>
              </a:defRPr>
            </a:lvl2pPr>
            <a:lvl3pPr marL="1143000" indent="-228600" eaLnBrk="0" hangingPunct="0">
              <a:defRPr sz="2400">
                <a:solidFill>
                  <a:schemeClr val="tx1"/>
                </a:solidFill>
                <a:latin typeface="Century Gothic" pitchFamily="34" charset="0"/>
              </a:defRPr>
            </a:lvl3pPr>
            <a:lvl4pPr marL="1600200" indent="-228600" eaLnBrk="0" hangingPunct="0">
              <a:defRPr sz="2400">
                <a:solidFill>
                  <a:schemeClr val="tx1"/>
                </a:solidFill>
                <a:latin typeface="Century Gothic" pitchFamily="34" charset="0"/>
              </a:defRPr>
            </a:lvl4pPr>
            <a:lvl5pPr marL="2057400" indent="-228600" eaLnBrk="0" hangingPunct="0">
              <a:defRPr sz="2400">
                <a:solidFill>
                  <a:schemeClr val="tx1"/>
                </a:solidFill>
                <a:latin typeface="Century Gothic" pitchFamily="34" charset="0"/>
              </a:defRPr>
            </a:lvl5pPr>
            <a:lvl6pPr marL="2514600" indent="-228600" eaLnBrk="0" fontAlgn="base" hangingPunct="0">
              <a:spcBef>
                <a:spcPct val="0"/>
              </a:spcBef>
              <a:spcAft>
                <a:spcPct val="0"/>
              </a:spcAft>
              <a:defRPr sz="2400">
                <a:solidFill>
                  <a:schemeClr val="tx1"/>
                </a:solidFill>
                <a:latin typeface="Century Gothic" pitchFamily="34" charset="0"/>
              </a:defRPr>
            </a:lvl6pPr>
            <a:lvl7pPr marL="2971800" indent="-228600" eaLnBrk="0" fontAlgn="base" hangingPunct="0">
              <a:spcBef>
                <a:spcPct val="0"/>
              </a:spcBef>
              <a:spcAft>
                <a:spcPct val="0"/>
              </a:spcAft>
              <a:defRPr sz="2400">
                <a:solidFill>
                  <a:schemeClr val="tx1"/>
                </a:solidFill>
                <a:latin typeface="Century Gothic" pitchFamily="34" charset="0"/>
              </a:defRPr>
            </a:lvl7pPr>
            <a:lvl8pPr marL="3429000" indent="-228600" eaLnBrk="0" fontAlgn="base" hangingPunct="0">
              <a:spcBef>
                <a:spcPct val="0"/>
              </a:spcBef>
              <a:spcAft>
                <a:spcPct val="0"/>
              </a:spcAft>
              <a:defRPr sz="2400">
                <a:solidFill>
                  <a:schemeClr val="tx1"/>
                </a:solidFill>
                <a:latin typeface="Century Gothic" pitchFamily="34" charset="0"/>
              </a:defRPr>
            </a:lvl8pPr>
            <a:lvl9pPr marL="3886200" indent="-228600" eaLnBrk="0" fontAlgn="base" hangingPunct="0">
              <a:spcBef>
                <a:spcPct val="0"/>
              </a:spcBef>
              <a:spcAft>
                <a:spcPct val="0"/>
              </a:spcAft>
              <a:defRPr sz="2400">
                <a:solidFill>
                  <a:schemeClr val="tx1"/>
                </a:solidFill>
                <a:latin typeface="Century Gothic" pitchFamily="34" charset="0"/>
              </a:defRPr>
            </a:lvl9pPr>
          </a:lstStyle>
          <a:p>
            <a:pPr algn="r" eaLnBrk="1" hangingPunct="1"/>
            <a:fld id="{A96F1398-675E-45C5-8D59-E237BE04FA17}" type="slidenum">
              <a:rPr lang="en-GB" sz="1200">
                <a:latin typeface="Arial" pitchFamily="34" charset="0"/>
              </a:rPr>
              <a:pPr algn="r" eaLnBrk="1" hangingPunct="1"/>
              <a:t>35</a:t>
            </a:fld>
            <a:endParaRPr lang="en-GB" sz="1200">
              <a:latin typeface="Arial" pitchFamily="34" charset="0"/>
            </a:endParaRPr>
          </a:p>
        </p:txBody>
      </p:sp>
      <p:sp>
        <p:nvSpPr>
          <p:cNvPr id="140292" name="Rectangle 2"/>
          <p:cNvSpPr>
            <a:spLocks noGrp="1" noRot="1" noChangeAspect="1" noChangeArrowheads="1" noTextEdit="1"/>
          </p:cNvSpPr>
          <p:nvPr>
            <p:ph type="sldImg"/>
          </p:nvPr>
        </p:nvSpPr>
        <p:spPr>
          <a:ln/>
        </p:spPr>
      </p:sp>
      <p:sp>
        <p:nvSpPr>
          <p:cNvPr id="140293" name="Rectangle 3"/>
          <p:cNvSpPr>
            <a:spLocks noGrp="1" noChangeArrowheads="1"/>
          </p:cNvSpPr>
          <p:nvPr>
            <p:ph type="body" idx="1"/>
          </p:nvPr>
        </p:nvSpPr>
        <p:spPr>
          <a:noFill/>
        </p:spPr>
        <p:txBody>
          <a:bodyPr lIns="91431" tIns="45716" rIns="91431" bIns="45716"/>
          <a:lstStyle/>
          <a:p>
            <a:pPr eaLnBrk="1" hangingPunct="1"/>
            <a:endParaRPr lang="en-US" smtClean="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4386" name="Rectangle 7"/>
          <p:cNvSpPr>
            <a:spLocks noGrp="1" noChangeArrowheads="1"/>
          </p:cNvSpPr>
          <p:nvPr>
            <p:ph type="sldNum" sz="quarter" idx="5"/>
          </p:nvPr>
        </p:nvSpPr>
        <p:spPr>
          <a:noFill/>
        </p:spPr>
        <p:txBody>
          <a:bodyPr/>
          <a:lstStyle>
            <a:lvl1pPr eaLnBrk="0" hangingPunct="0">
              <a:defRPr sz="2400">
                <a:solidFill>
                  <a:schemeClr val="tx1"/>
                </a:solidFill>
                <a:latin typeface="Century Gothic" pitchFamily="34" charset="0"/>
              </a:defRPr>
            </a:lvl1pPr>
            <a:lvl2pPr marL="742950" indent="-285750" eaLnBrk="0" hangingPunct="0">
              <a:defRPr sz="2400">
                <a:solidFill>
                  <a:schemeClr val="tx1"/>
                </a:solidFill>
                <a:latin typeface="Century Gothic" pitchFamily="34" charset="0"/>
              </a:defRPr>
            </a:lvl2pPr>
            <a:lvl3pPr marL="1143000" indent="-228600" eaLnBrk="0" hangingPunct="0">
              <a:defRPr sz="2400">
                <a:solidFill>
                  <a:schemeClr val="tx1"/>
                </a:solidFill>
                <a:latin typeface="Century Gothic" pitchFamily="34" charset="0"/>
              </a:defRPr>
            </a:lvl3pPr>
            <a:lvl4pPr marL="1600200" indent="-228600" eaLnBrk="0" hangingPunct="0">
              <a:defRPr sz="2400">
                <a:solidFill>
                  <a:schemeClr val="tx1"/>
                </a:solidFill>
                <a:latin typeface="Century Gothic" pitchFamily="34" charset="0"/>
              </a:defRPr>
            </a:lvl4pPr>
            <a:lvl5pPr marL="2057400" indent="-228600" eaLnBrk="0" hangingPunct="0">
              <a:defRPr sz="2400">
                <a:solidFill>
                  <a:schemeClr val="tx1"/>
                </a:solidFill>
                <a:latin typeface="Century Gothic" pitchFamily="34" charset="0"/>
              </a:defRPr>
            </a:lvl5pPr>
            <a:lvl6pPr marL="2514600" indent="-228600" eaLnBrk="0" fontAlgn="base" hangingPunct="0">
              <a:spcBef>
                <a:spcPct val="0"/>
              </a:spcBef>
              <a:spcAft>
                <a:spcPct val="0"/>
              </a:spcAft>
              <a:defRPr sz="2400">
                <a:solidFill>
                  <a:schemeClr val="tx1"/>
                </a:solidFill>
                <a:latin typeface="Century Gothic" pitchFamily="34" charset="0"/>
              </a:defRPr>
            </a:lvl6pPr>
            <a:lvl7pPr marL="2971800" indent="-228600" eaLnBrk="0" fontAlgn="base" hangingPunct="0">
              <a:spcBef>
                <a:spcPct val="0"/>
              </a:spcBef>
              <a:spcAft>
                <a:spcPct val="0"/>
              </a:spcAft>
              <a:defRPr sz="2400">
                <a:solidFill>
                  <a:schemeClr val="tx1"/>
                </a:solidFill>
                <a:latin typeface="Century Gothic" pitchFamily="34" charset="0"/>
              </a:defRPr>
            </a:lvl7pPr>
            <a:lvl8pPr marL="3429000" indent="-228600" eaLnBrk="0" fontAlgn="base" hangingPunct="0">
              <a:spcBef>
                <a:spcPct val="0"/>
              </a:spcBef>
              <a:spcAft>
                <a:spcPct val="0"/>
              </a:spcAft>
              <a:defRPr sz="2400">
                <a:solidFill>
                  <a:schemeClr val="tx1"/>
                </a:solidFill>
                <a:latin typeface="Century Gothic" pitchFamily="34" charset="0"/>
              </a:defRPr>
            </a:lvl8pPr>
            <a:lvl9pPr marL="3886200" indent="-228600" eaLnBrk="0" fontAlgn="base" hangingPunct="0">
              <a:spcBef>
                <a:spcPct val="0"/>
              </a:spcBef>
              <a:spcAft>
                <a:spcPct val="0"/>
              </a:spcAft>
              <a:defRPr sz="2400">
                <a:solidFill>
                  <a:schemeClr val="tx1"/>
                </a:solidFill>
                <a:latin typeface="Century Gothic" pitchFamily="34" charset="0"/>
              </a:defRPr>
            </a:lvl9pPr>
          </a:lstStyle>
          <a:p>
            <a:fld id="{9E22CE1B-D076-4D66-BFA0-143BCB5AA4EF}" type="slidenum">
              <a:rPr lang="en-GB" sz="1200" smtClean="0">
                <a:latin typeface="Arial" pitchFamily="34" charset="0"/>
              </a:rPr>
              <a:pPr/>
              <a:t>37</a:t>
            </a:fld>
            <a:endParaRPr lang="en-GB" sz="1200" smtClean="0">
              <a:latin typeface="Arial" pitchFamily="34" charset="0"/>
            </a:endParaRPr>
          </a:p>
        </p:txBody>
      </p:sp>
      <p:sp>
        <p:nvSpPr>
          <p:cNvPr id="144387" name="Rectangle 2"/>
          <p:cNvSpPr>
            <a:spLocks noGrp="1" noRot="1" noChangeAspect="1" noChangeArrowheads="1" noTextEdit="1"/>
          </p:cNvSpPr>
          <p:nvPr>
            <p:ph type="sldImg"/>
          </p:nvPr>
        </p:nvSpPr>
        <p:spPr>
          <a:xfrm>
            <a:off x="912813" y="742950"/>
            <a:ext cx="4953000" cy="3714750"/>
          </a:xfrm>
          <a:ln/>
        </p:spPr>
      </p:sp>
      <p:sp>
        <p:nvSpPr>
          <p:cNvPr id="144388" name="Rectangle 3"/>
          <p:cNvSpPr>
            <a:spLocks noGrp="1" noChangeArrowheads="1"/>
          </p:cNvSpPr>
          <p:nvPr>
            <p:ph type="body" idx="1"/>
          </p:nvPr>
        </p:nvSpPr>
        <p:spPr>
          <a:xfrm>
            <a:off x="677863" y="4705350"/>
            <a:ext cx="5419725" cy="4457700"/>
          </a:xfrm>
          <a:noFill/>
        </p:spPr>
        <p:txBody>
          <a:bodyPr/>
          <a:lstStyle/>
          <a:p>
            <a:pPr eaLnBrk="1" hangingPunct="1"/>
            <a:endParaRPr lang="en-US" smtClean="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1314" name="Rectangle 7"/>
          <p:cNvSpPr>
            <a:spLocks noGrp="1" noChangeArrowheads="1"/>
          </p:cNvSpPr>
          <p:nvPr>
            <p:ph type="sldNum" sz="quarter" idx="5"/>
          </p:nvPr>
        </p:nvSpPr>
        <p:spPr>
          <a:noFill/>
        </p:spPr>
        <p:txBody>
          <a:bodyPr/>
          <a:lstStyle>
            <a:lvl1pPr eaLnBrk="0" hangingPunct="0">
              <a:defRPr sz="2400">
                <a:solidFill>
                  <a:schemeClr val="tx1"/>
                </a:solidFill>
                <a:latin typeface="Century Gothic" pitchFamily="34" charset="0"/>
              </a:defRPr>
            </a:lvl1pPr>
            <a:lvl2pPr marL="742950" indent="-285750" eaLnBrk="0" hangingPunct="0">
              <a:defRPr sz="2400">
                <a:solidFill>
                  <a:schemeClr val="tx1"/>
                </a:solidFill>
                <a:latin typeface="Century Gothic" pitchFamily="34" charset="0"/>
              </a:defRPr>
            </a:lvl2pPr>
            <a:lvl3pPr marL="1143000" indent="-228600" eaLnBrk="0" hangingPunct="0">
              <a:defRPr sz="2400">
                <a:solidFill>
                  <a:schemeClr val="tx1"/>
                </a:solidFill>
                <a:latin typeface="Century Gothic" pitchFamily="34" charset="0"/>
              </a:defRPr>
            </a:lvl3pPr>
            <a:lvl4pPr marL="1600200" indent="-228600" eaLnBrk="0" hangingPunct="0">
              <a:defRPr sz="2400">
                <a:solidFill>
                  <a:schemeClr val="tx1"/>
                </a:solidFill>
                <a:latin typeface="Century Gothic" pitchFamily="34" charset="0"/>
              </a:defRPr>
            </a:lvl4pPr>
            <a:lvl5pPr marL="2057400" indent="-228600" eaLnBrk="0" hangingPunct="0">
              <a:defRPr sz="2400">
                <a:solidFill>
                  <a:schemeClr val="tx1"/>
                </a:solidFill>
                <a:latin typeface="Century Gothic" pitchFamily="34" charset="0"/>
              </a:defRPr>
            </a:lvl5pPr>
            <a:lvl6pPr marL="2514600" indent="-228600" eaLnBrk="0" fontAlgn="base" hangingPunct="0">
              <a:spcBef>
                <a:spcPct val="0"/>
              </a:spcBef>
              <a:spcAft>
                <a:spcPct val="0"/>
              </a:spcAft>
              <a:defRPr sz="2400">
                <a:solidFill>
                  <a:schemeClr val="tx1"/>
                </a:solidFill>
                <a:latin typeface="Century Gothic" pitchFamily="34" charset="0"/>
              </a:defRPr>
            </a:lvl6pPr>
            <a:lvl7pPr marL="2971800" indent="-228600" eaLnBrk="0" fontAlgn="base" hangingPunct="0">
              <a:spcBef>
                <a:spcPct val="0"/>
              </a:spcBef>
              <a:spcAft>
                <a:spcPct val="0"/>
              </a:spcAft>
              <a:defRPr sz="2400">
                <a:solidFill>
                  <a:schemeClr val="tx1"/>
                </a:solidFill>
                <a:latin typeface="Century Gothic" pitchFamily="34" charset="0"/>
              </a:defRPr>
            </a:lvl7pPr>
            <a:lvl8pPr marL="3429000" indent="-228600" eaLnBrk="0" fontAlgn="base" hangingPunct="0">
              <a:spcBef>
                <a:spcPct val="0"/>
              </a:spcBef>
              <a:spcAft>
                <a:spcPct val="0"/>
              </a:spcAft>
              <a:defRPr sz="2400">
                <a:solidFill>
                  <a:schemeClr val="tx1"/>
                </a:solidFill>
                <a:latin typeface="Century Gothic" pitchFamily="34" charset="0"/>
              </a:defRPr>
            </a:lvl8pPr>
            <a:lvl9pPr marL="3886200" indent="-228600" eaLnBrk="0" fontAlgn="base" hangingPunct="0">
              <a:spcBef>
                <a:spcPct val="0"/>
              </a:spcBef>
              <a:spcAft>
                <a:spcPct val="0"/>
              </a:spcAft>
              <a:defRPr sz="2400">
                <a:solidFill>
                  <a:schemeClr val="tx1"/>
                </a:solidFill>
                <a:latin typeface="Century Gothic" pitchFamily="34" charset="0"/>
              </a:defRPr>
            </a:lvl9pPr>
          </a:lstStyle>
          <a:p>
            <a:fld id="{39AB020F-2794-4381-9A65-2D08A8988F2A}" type="slidenum">
              <a:rPr lang="en-GB" sz="1200" smtClean="0">
                <a:latin typeface="Arial" pitchFamily="34" charset="0"/>
              </a:rPr>
              <a:pPr/>
              <a:t>38</a:t>
            </a:fld>
            <a:endParaRPr lang="en-GB" sz="1200" smtClean="0">
              <a:latin typeface="Arial" pitchFamily="34" charset="0"/>
            </a:endParaRPr>
          </a:p>
        </p:txBody>
      </p:sp>
      <p:sp>
        <p:nvSpPr>
          <p:cNvPr id="141315" name="Rectangle 2"/>
          <p:cNvSpPr>
            <a:spLocks noGrp="1" noRot="1" noChangeAspect="1" noChangeArrowheads="1" noTextEdit="1"/>
          </p:cNvSpPr>
          <p:nvPr>
            <p:ph type="sldImg"/>
          </p:nvPr>
        </p:nvSpPr>
        <p:spPr>
          <a:xfrm>
            <a:off x="920750" y="749300"/>
            <a:ext cx="4933950" cy="3702050"/>
          </a:xfrm>
          <a:ln/>
        </p:spPr>
      </p:sp>
      <p:sp>
        <p:nvSpPr>
          <p:cNvPr id="141316" name="Rectangle 3"/>
          <p:cNvSpPr>
            <a:spLocks noGrp="1" noChangeArrowheads="1"/>
          </p:cNvSpPr>
          <p:nvPr>
            <p:ph type="body" idx="1"/>
          </p:nvPr>
        </p:nvSpPr>
        <p:spPr>
          <a:xfrm>
            <a:off x="901700" y="4703763"/>
            <a:ext cx="4972050" cy="4459287"/>
          </a:xfrm>
          <a:noFill/>
        </p:spPr>
        <p:txBody>
          <a:bodyPr/>
          <a:lstStyle/>
          <a:p>
            <a:pPr eaLnBrk="1" hangingPunct="1"/>
            <a:endParaRPr lang="en-US" smtClean="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a:spLocks noGrp="1" noChangeArrowheads="1"/>
          </p:cNvSpPr>
          <p:nvPr>
            <p:ph type="sldNum" sz="quarter" idx="5"/>
          </p:nvPr>
        </p:nvSpPr>
        <p:spPr>
          <a:ln/>
        </p:spPr>
        <p:txBody>
          <a:bodyPr/>
          <a:lstStyle/>
          <a:p>
            <a:fld id="{E896FD4E-0E05-467E-8D9C-5034A9BBDEB6}" type="slidenum">
              <a:rPr lang="en-GB"/>
              <a:pPr/>
              <a:t>39</a:t>
            </a:fld>
            <a:endParaRPr lang="en-GB"/>
          </a:p>
        </p:txBody>
      </p:sp>
      <p:sp>
        <p:nvSpPr>
          <p:cNvPr id="823298" name="Rectangle 7"/>
          <p:cNvSpPr txBox="1">
            <a:spLocks noGrp="1" noChangeArrowheads="1"/>
          </p:cNvSpPr>
          <p:nvPr/>
        </p:nvSpPr>
        <p:spPr bwMode="auto">
          <a:xfrm>
            <a:off x="3839220" y="9409701"/>
            <a:ext cx="2936230" cy="4962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5304" tIns="47652" rIns="95304" bIns="47652" anchor="b"/>
          <a:lstStyle>
            <a:lvl1pPr defTabSz="990600">
              <a:defRPr>
                <a:solidFill>
                  <a:schemeClr val="tx1"/>
                </a:solidFill>
                <a:latin typeface="Arial" pitchFamily="34" charset="0"/>
              </a:defRPr>
            </a:lvl1pPr>
            <a:lvl2pPr marL="804863" indent="-311150" defTabSz="990600">
              <a:defRPr>
                <a:solidFill>
                  <a:schemeClr val="tx1"/>
                </a:solidFill>
                <a:latin typeface="Arial" pitchFamily="34" charset="0"/>
              </a:defRPr>
            </a:lvl2pPr>
            <a:lvl3pPr marL="1238250" indent="-247650" defTabSz="990600">
              <a:defRPr>
                <a:solidFill>
                  <a:schemeClr val="tx1"/>
                </a:solidFill>
                <a:latin typeface="Arial" pitchFamily="34" charset="0"/>
              </a:defRPr>
            </a:lvl3pPr>
            <a:lvl4pPr marL="1733550" indent="-249238" defTabSz="990600">
              <a:defRPr>
                <a:solidFill>
                  <a:schemeClr val="tx1"/>
                </a:solidFill>
                <a:latin typeface="Arial" pitchFamily="34" charset="0"/>
              </a:defRPr>
            </a:lvl4pPr>
            <a:lvl5pPr marL="2228850" indent="-247650" defTabSz="990600">
              <a:defRPr>
                <a:solidFill>
                  <a:schemeClr val="tx1"/>
                </a:solidFill>
                <a:latin typeface="Arial" pitchFamily="34" charset="0"/>
              </a:defRPr>
            </a:lvl5pPr>
            <a:lvl6pPr marL="2686050" indent="-247650" defTabSz="990600" fontAlgn="base">
              <a:spcBef>
                <a:spcPct val="0"/>
              </a:spcBef>
              <a:spcAft>
                <a:spcPct val="0"/>
              </a:spcAft>
              <a:defRPr>
                <a:solidFill>
                  <a:schemeClr val="tx1"/>
                </a:solidFill>
                <a:latin typeface="Arial" pitchFamily="34" charset="0"/>
              </a:defRPr>
            </a:lvl6pPr>
            <a:lvl7pPr marL="3143250" indent="-247650" defTabSz="990600" fontAlgn="base">
              <a:spcBef>
                <a:spcPct val="0"/>
              </a:spcBef>
              <a:spcAft>
                <a:spcPct val="0"/>
              </a:spcAft>
              <a:defRPr>
                <a:solidFill>
                  <a:schemeClr val="tx1"/>
                </a:solidFill>
                <a:latin typeface="Arial" pitchFamily="34" charset="0"/>
              </a:defRPr>
            </a:lvl7pPr>
            <a:lvl8pPr marL="3600450" indent="-247650" defTabSz="990600" fontAlgn="base">
              <a:spcBef>
                <a:spcPct val="0"/>
              </a:spcBef>
              <a:spcAft>
                <a:spcPct val="0"/>
              </a:spcAft>
              <a:defRPr>
                <a:solidFill>
                  <a:schemeClr val="tx1"/>
                </a:solidFill>
                <a:latin typeface="Arial" pitchFamily="34" charset="0"/>
              </a:defRPr>
            </a:lvl8pPr>
            <a:lvl9pPr marL="4057650" indent="-247650" defTabSz="990600" fontAlgn="base">
              <a:spcBef>
                <a:spcPct val="0"/>
              </a:spcBef>
              <a:spcAft>
                <a:spcPct val="0"/>
              </a:spcAft>
              <a:defRPr>
                <a:solidFill>
                  <a:schemeClr val="tx1"/>
                </a:solidFill>
                <a:latin typeface="Arial" pitchFamily="34" charset="0"/>
              </a:defRPr>
            </a:lvl9pPr>
          </a:lstStyle>
          <a:p>
            <a:pPr algn="r" eaLnBrk="0" hangingPunct="0"/>
            <a:fld id="{3E9B6E8E-23EC-4A17-856A-558DF0CC5FD6}" type="slidenum">
              <a:rPr lang="en-GB" sz="1300"/>
              <a:pPr algn="r" eaLnBrk="0" hangingPunct="0"/>
              <a:t>39</a:t>
            </a:fld>
            <a:endParaRPr lang="en-GB" sz="1300"/>
          </a:p>
        </p:txBody>
      </p:sp>
      <p:sp>
        <p:nvSpPr>
          <p:cNvPr id="823299" name="Rectangle 2"/>
          <p:cNvSpPr>
            <a:spLocks noGrp="1" noRot="1" noChangeAspect="1" noChangeArrowheads="1" noTextEdit="1"/>
          </p:cNvSpPr>
          <p:nvPr>
            <p:ph type="sldImg"/>
          </p:nvPr>
        </p:nvSpPr>
        <p:spPr>
          <a:xfrm>
            <a:off x="945412" y="742144"/>
            <a:ext cx="4884627" cy="3715326"/>
          </a:xfrm>
          <a:ln/>
        </p:spPr>
      </p:sp>
      <p:sp>
        <p:nvSpPr>
          <p:cNvPr id="823300" name="Rectangle 3"/>
          <p:cNvSpPr>
            <a:spLocks noGrp="1" noChangeArrowheads="1"/>
          </p:cNvSpPr>
          <p:nvPr>
            <p:ph type="body" idx="1"/>
          </p:nvPr>
        </p:nvSpPr>
        <p:spPr>
          <a:xfrm>
            <a:off x="902990" y="4706388"/>
            <a:ext cx="4969471" cy="4457469"/>
          </a:xfrm>
        </p:spPr>
        <p:txBody>
          <a:bodyPr lIns="95304" tIns="47652" rIns="95304" bIns="47652"/>
          <a:lstStyle/>
          <a:p>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62" name="Rectangle 7"/>
          <p:cNvSpPr>
            <a:spLocks noGrp="1" noChangeArrowheads="1"/>
          </p:cNvSpPr>
          <p:nvPr>
            <p:ph type="sldNum" sz="quarter" idx="5"/>
          </p:nvPr>
        </p:nvSpPr>
        <p:spPr>
          <a:noFill/>
        </p:spPr>
        <p:txBody>
          <a:bodyPr/>
          <a:lstStyle>
            <a:lvl1pPr eaLnBrk="0" hangingPunct="0">
              <a:defRPr sz="2400">
                <a:solidFill>
                  <a:schemeClr val="tx1"/>
                </a:solidFill>
                <a:latin typeface="Century Gothic" pitchFamily="34" charset="0"/>
              </a:defRPr>
            </a:lvl1pPr>
            <a:lvl2pPr marL="742950" indent="-285750" eaLnBrk="0" hangingPunct="0">
              <a:defRPr sz="2400">
                <a:solidFill>
                  <a:schemeClr val="tx1"/>
                </a:solidFill>
                <a:latin typeface="Century Gothic" pitchFamily="34" charset="0"/>
              </a:defRPr>
            </a:lvl2pPr>
            <a:lvl3pPr marL="1143000" indent="-228600" eaLnBrk="0" hangingPunct="0">
              <a:defRPr sz="2400">
                <a:solidFill>
                  <a:schemeClr val="tx1"/>
                </a:solidFill>
                <a:latin typeface="Century Gothic" pitchFamily="34" charset="0"/>
              </a:defRPr>
            </a:lvl3pPr>
            <a:lvl4pPr marL="1600200" indent="-228600" eaLnBrk="0" hangingPunct="0">
              <a:defRPr sz="2400">
                <a:solidFill>
                  <a:schemeClr val="tx1"/>
                </a:solidFill>
                <a:latin typeface="Century Gothic" pitchFamily="34" charset="0"/>
              </a:defRPr>
            </a:lvl4pPr>
            <a:lvl5pPr marL="2057400" indent="-228600" eaLnBrk="0" hangingPunct="0">
              <a:defRPr sz="2400">
                <a:solidFill>
                  <a:schemeClr val="tx1"/>
                </a:solidFill>
                <a:latin typeface="Century Gothic" pitchFamily="34" charset="0"/>
              </a:defRPr>
            </a:lvl5pPr>
            <a:lvl6pPr marL="2514600" indent="-228600" eaLnBrk="0" fontAlgn="base" hangingPunct="0">
              <a:spcBef>
                <a:spcPct val="0"/>
              </a:spcBef>
              <a:spcAft>
                <a:spcPct val="0"/>
              </a:spcAft>
              <a:defRPr sz="2400">
                <a:solidFill>
                  <a:schemeClr val="tx1"/>
                </a:solidFill>
                <a:latin typeface="Century Gothic" pitchFamily="34" charset="0"/>
              </a:defRPr>
            </a:lvl6pPr>
            <a:lvl7pPr marL="2971800" indent="-228600" eaLnBrk="0" fontAlgn="base" hangingPunct="0">
              <a:spcBef>
                <a:spcPct val="0"/>
              </a:spcBef>
              <a:spcAft>
                <a:spcPct val="0"/>
              </a:spcAft>
              <a:defRPr sz="2400">
                <a:solidFill>
                  <a:schemeClr val="tx1"/>
                </a:solidFill>
                <a:latin typeface="Century Gothic" pitchFamily="34" charset="0"/>
              </a:defRPr>
            </a:lvl7pPr>
            <a:lvl8pPr marL="3429000" indent="-228600" eaLnBrk="0" fontAlgn="base" hangingPunct="0">
              <a:spcBef>
                <a:spcPct val="0"/>
              </a:spcBef>
              <a:spcAft>
                <a:spcPct val="0"/>
              </a:spcAft>
              <a:defRPr sz="2400">
                <a:solidFill>
                  <a:schemeClr val="tx1"/>
                </a:solidFill>
                <a:latin typeface="Century Gothic" pitchFamily="34" charset="0"/>
              </a:defRPr>
            </a:lvl8pPr>
            <a:lvl9pPr marL="3886200" indent="-228600" eaLnBrk="0" fontAlgn="base" hangingPunct="0">
              <a:spcBef>
                <a:spcPct val="0"/>
              </a:spcBef>
              <a:spcAft>
                <a:spcPct val="0"/>
              </a:spcAft>
              <a:defRPr sz="2400">
                <a:solidFill>
                  <a:schemeClr val="tx1"/>
                </a:solidFill>
                <a:latin typeface="Century Gothic" pitchFamily="34" charset="0"/>
              </a:defRPr>
            </a:lvl9pPr>
          </a:lstStyle>
          <a:p>
            <a:pPr eaLnBrk="1" hangingPunct="1"/>
            <a:fld id="{257E8BE6-11AC-4E4F-842E-C8BFB1CD1C1E}" type="slidenum">
              <a:rPr lang="en-GB" sz="1200" smtClean="0">
                <a:latin typeface="Arial" pitchFamily="34" charset="0"/>
                <a:ea typeface="ＭＳ Ｐゴシック" charset="-128"/>
              </a:rPr>
              <a:pPr eaLnBrk="1" hangingPunct="1"/>
              <a:t>40</a:t>
            </a:fld>
            <a:endParaRPr lang="en-GB" sz="1200" smtClean="0">
              <a:latin typeface="Arial" pitchFamily="34" charset="0"/>
              <a:ea typeface="ＭＳ Ｐゴシック" charset="-128"/>
            </a:endParaRPr>
          </a:p>
        </p:txBody>
      </p:sp>
      <p:sp>
        <p:nvSpPr>
          <p:cNvPr id="143363" name="Rectangle 7"/>
          <p:cNvSpPr txBox="1">
            <a:spLocks noGrp="1" noChangeArrowheads="1"/>
          </p:cNvSpPr>
          <p:nvPr/>
        </p:nvSpPr>
        <p:spPr bwMode="auto">
          <a:xfrm>
            <a:off x="3840163" y="9409113"/>
            <a:ext cx="2935287" cy="496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2" tIns="45711" rIns="91422" bIns="45711" anchor="b"/>
          <a:lstStyle>
            <a:lvl1pPr defTabSz="990600" eaLnBrk="0" hangingPunct="0">
              <a:defRPr sz="2400">
                <a:solidFill>
                  <a:schemeClr val="tx1"/>
                </a:solidFill>
                <a:latin typeface="Century Gothic" pitchFamily="34" charset="0"/>
              </a:defRPr>
            </a:lvl1pPr>
            <a:lvl2pPr marL="742950" indent="-285750" defTabSz="990600" eaLnBrk="0" hangingPunct="0">
              <a:defRPr sz="2400">
                <a:solidFill>
                  <a:schemeClr val="tx1"/>
                </a:solidFill>
                <a:latin typeface="Century Gothic" pitchFamily="34" charset="0"/>
              </a:defRPr>
            </a:lvl2pPr>
            <a:lvl3pPr marL="1143000" indent="-228600" defTabSz="990600" eaLnBrk="0" hangingPunct="0">
              <a:defRPr sz="2400">
                <a:solidFill>
                  <a:schemeClr val="tx1"/>
                </a:solidFill>
                <a:latin typeface="Century Gothic" pitchFamily="34" charset="0"/>
              </a:defRPr>
            </a:lvl3pPr>
            <a:lvl4pPr marL="1600200" indent="-228600" defTabSz="990600" eaLnBrk="0" hangingPunct="0">
              <a:defRPr sz="2400">
                <a:solidFill>
                  <a:schemeClr val="tx1"/>
                </a:solidFill>
                <a:latin typeface="Century Gothic" pitchFamily="34" charset="0"/>
              </a:defRPr>
            </a:lvl4pPr>
            <a:lvl5pPr marL="2057400" indent="-228600" defTabSz="990600" eaLnBrk="0" hangingPunct="0">
              <a:defRPr sz="2400">
                <a:solidFill>
                  <a:schemeClr val="tx1"/>
                </a:solidFill>
                <a:latin typeface="Century Gothic" pitchFamily="34" charset="0"/>
              </a:defRPr>
            </a:lvl5pPr>
            <a:lvl6pPr marL="2514600" indent="-228600" defTabSz="990600" eaLnBrk="0" fontAlgn="base" hangingPunct="0">
              <a:spcBef>
                <a:spcPct val="0"/>
              </a:spcBef>
              <a:spcAft>
                <a:spcPct val="0"/>
              </a:spcAft>
              <a:defRPr sz="2400">
                <a:solidFill>
                  <a:schemeClr val="tx1"/>
                </a:solidFill>
                <a:latin typeface="Century Gothic" pitchFamily="34" charset="0"/>
              </a:defRPr>
            </a:lvl6pPr>
            <a:lvl7pPr marL="2971800" indent="-228600" defTabSz="990600" eaLnBrk="0" fontAlgn="base" hangingPunct="0">
              <a:spcBef>
                <a:spcPct val="0"/>
              </a:spcBef>
              <a:spcAft>
                <a:spcPct val="0"/>
              </a:spcAft>
              <a:defRPr sz="2400">
                <a:solidFill>
                  <a:schemeClr val="tx1"/>
                </a:solidFill>
                <a:latin typeface="Century Gothic" pitchFamily="34" charset="0"/>
              </a:defRPr>
            </a:lvl7pPr>
            <a:lvl8pPr marL="3429000" indent="-228600" defTabSz="990600" eaLnBrk="0" fontAlgn="base" hangingPunct="0">
              <a:spcBef>
                <a:spcPct val="0"/>
              </a:spcBef>
              <a:spcAft>
                <a:spcPct val="0"/>
              </a:spcAft>
              <a:defRPr sz="2400">
                <a:solidFill>
                  <a:schemeClr val="tx1"/>
                </a:solidFill>
                <a:latin typeface="Century Gothic" pitchFamily="34" charset="0"/>
              </a:defRPr>
            </a:lvl8pPr>
            <a:lvl9pPr marL="3886200" indent="-228600" defTabSz="990600" eaLnBrk="0" fontAlgn="base" hangingPunct="0">
              <a:spcBef>
                <a:spcPct val="0"/>
              </a:spcBef>
              <a:spcAft>
                <a:spcPct val="0"/>
              </a:spcAft>
              <a:defRPr sz="2400">
                <a:solidFill>
                  <a:schemeClr val="tx1"/>
                </a:solidFill>
                <a:latin typeface="Century Gothic" pitchFamily="34" charset="0"/>
              </a:defRPr>
            </a:lvl9pPr>
          </a:lstStyle>
          <a:p>
            <a:pPr algn="r"/>
            <a:fld id="{8720084C-3BCB-481B-B9B8-3417F4067AD1}" type="slidenum">
              <a:rPr lang="en-GB" sz="1200">
                <a:latin typeface="Arial" pitchFamily="34" charset="0"/>
                <a:ea typeface="ＭＳ Ｐゴシック" charset="-128"/>
              </a:rPr>
              <a:pPr algn="r"/>
              <a:t>40</a:t>
            </a:fld>
            <a:endParaRPr lang="en-GB" sz="1200">
              <a:latin typeface="Arial" pitchFamily="34" charset="0"/>
              <a:ea typeface="ＭＳ Ｐゴシック" charset="-128"/>
            </a:endParaRPr>
          </a:p>
        </p:txBody>
      </p:sp>
      <p:sp>
        <p:nvSpPr>
          <p:cNvPr id="143364" name="Rectangle 2"/>
          <p:cNvSpPr>
            <a:spLocks noGrp="1" noRot="1" noChangeAspect="1" noChangeArrowheads="1" noTextEdit="1"/>
          </p:cNvSpPr>
          <p:nvPr>
            <p:ph type="sldImg"/>
          </p:nvPr>
        </p:nvSpPr>
        <p:spPr>
          <a:ln/>
        </p:spPr>
      </p:sp>
      <p:sp>
        <p:nvSpPr>
          <p:cNvPr id="143365" name="Rectangle 3"/>
          <p:cNvSpPr>
            <a:spLocks noGrp="1" noChangeArrowheads="1"/>
          </p:cNvSpPr>
          <p:nvPr>
            <p:ph type="body" idx="1"/>
          </p:nvPr>
        </p:nvSpPr>
        <p:spPr>
          <a:xfrm>
            <a:off x="903288" y="4706938"/>
            <a:ext cx="4968875" cy="4456112"/>
          </a:xfrm>
          <a:noFill/>
        </p:spPr>
        <p:txBody>
          <a:bodyPr lIns="91422" tIns="45711" rIns="91422" bIns="45711"/>
          <a:lstStyle/>
          <a:p>
            <a:pPr eaLnBrk="1" hangingPunct="1"/>
            <a:endParaRPr lang="en-US" smtClean="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4386" name="Rectangle 7"/>
          <p:cNvSpPr>
            <a:spLocks noGrp="1" noChangeArrowheads="1"/>
          </p:cNvSpPr>
          <p:nvPr>
            <p:ph type="sldNum" sz="quarter" idx="5"/>
          </p:nvPr>
        </p:nvSpPr>
        <p:spPr>
          <a:noFill/>
        </p:spPr>
        <p:txBody>
          <a:bodyPr/>
          <a:lstStyle>
            <a:lvl1pPr eaLnBrk="0" hangingPunct="0">
              <a:defRPr sz="2400">
                <a:solidFill>
                  <a:schemeClr val="tx1"/>
                </a:solidFill>
                <a:latin typeface="Century Gothic" pitchFamily="34" charset="0"/>
              </a:defRPr>
            </a:lvl1pPr>
            <a:lvl2pPr marL="742950" indent="-285750" eaLnBrk="0" hangingPunct="0">
              <a:defRPr sz="2400">
                <a:solidFill>
                  <a:schemeClr val="tx1"/>
                </a:solidFill>
                <a:latin typeface="Century Gothic" pitchFamily="34" charset="0"/>
              </a:defRPr>
            </a:lvl2pPr>
            <a:lvl3pPr marL="1143000" indent="-228600" eaLnBrk="0" hangingPunct="0">
              <a:defRPr sz="2400">
                <a:solidFill>
                  <a:schemeClr val="tx1"/>
                </a:solidFill>
                <a:latin typeface="Century Gothic" pitchFamily="34" charset="0"/>
              </a:defRPr>
            </a:lvl3pPr>
            <a:lvl4pPr marL="1600200" indent="-228600" eaLnBrk="0" hangingPunct="0">
              <a:defRPr sz="2400">
                <a:solidFill>
                  <a:schemeClr val="tx1"/>
                </a:solidFill>
                <a:latin typeface="Century Gothic" pitchFamily="34" charset="0"/>
              </a:defRPr>
            </a:lvl4pPr>
            <a:lvl5pPr marL="2057400" indent="-228600" eaLnBrk="0" hangingPunct="0">
              <a:defRPr sz="2400">
                <a:solidFill>
                  <a:schemeClr val="tx1"/>
                </a:solidFill>
                <a:latin typeface="Century Gothic" pitchFamily="34" charset="0"/>
              </a:defRPr>
            </a:lvl5pPr>
            <a:lvl6pPr marL="2514600" indent="-228600" eaLnBrk="0" fontAlgn="base" hangingPunct="0">
              <a:spcBef>
                <a:spcPct val="0"/>
              </a:spcBef>
              <a:spcAft>
                <a:spcPct val="0"/>
              </a:spcAft>
              <a:defRPr sz="2400">
                <a:solidFill>
                  <a:schemeClr val="tx1"/>
                </a:solidFill>
                <a:latin typeface="Century Gothic" pitchFamily="34" charset="0"/>
              </a:defRPr>
            </a:lvl6pPr>
            <a:lvl7pPr marL="2971800" indent="-228600" eaLnBrk="0" fontAlgn="base" hangingPunct="0">
              <a:spcBef>
                <a:spcPct val="0"/>
              </a:spcBef>
              <a:spcAft>
                <a:spcPct val="0"/>
              </a:spcAft>
              <a:defRPr sz="2400">
                <a:solidFill>
                  <a:schemeClr val="tx1"/>
                </a:solidFill>
                <a:latin typeface="Century Gothic" pitchFamily="34" charset="0"/>
              </a:defRPr>
            </a:lvl7pPr>
            <a:lvl8pPr marL="3429000" indent="-228600" eaLnBrk="0" fontAlgn="base" hangingPunct="0">
              <a:spcBef>
                <a:spcPct val="0"/>
              </a:spcBef>
              <a:spcAft>
                <a:spcPct val="0"/>
              </a:spcAft>
              <a:defRPr sz="2400">
                <a:solidFill>
                  <a:schemeClr val="tx1"/>
                </a:solidFill>
                <a:latin typeface="Century Gothic" pitchFamily="34" charset="0"/>
              </a:defRPr>
            </a:lvl8pPr>
            <a:lvl9pPr marL="3886200" indent="-228600" eaLnBrk="0" fontAlgn="base" hangingPunct="0">
              <a:spcBef>
                <a:spcPct val="0"/>
              </a:spcBef>
              <a:spcAft>
                <a:spcPct val="0"/>
              </a:spcAft>
              <a:defRPr sz="2400">
                <a:solidFill>
                  <a:schemeClr val="tx1"/>
                </a:solidFill>
                <a:latin typeface="Century Gothic" pitchFamily="34" charset="0"/>
              </a:defRPr>
            </a:lvl9pPr>
          </a:lstStyle>
          <a:p>
            <a:fld id="{9E22CE1B-D076-4D66-BFA0-143BCB5AA4EF}" type="slidenum">
              <a:rPr lang="en-GB" sz="1200" smtClean="0">
                <a:latin typeface="Arial" pitchFamily="34" charset="0"/>
              </a:rPr>
              <a:pPr/>
              <a:t>41</a:t>
            </a:fld>
            <a:endParaRPr lang="en-GB" sz="1200" smtClean="0">
              <a:latin typeface="Arial" pitchFamily="34" charset="0"/>
            </a:endParaRPr>
          </a:p>
        </p:txBody>
      </p:sp>
      <p:sp>
        <p:nvSpPr>
          <p:cNvPr id="144387" name="Rectangle 2"/>
          <p:cNvSpPr>
            <a:spLocks noGrp="1" noRot="1" noChangeAspect="1" noChangeArrowheads="1" noTextEdit="1"/>
          </p:cNvSpPr>
          <p:nvPr>
            <p:ph type="sldImg"/>
          </p:nvPr>
        </p:nvSpPr>
        <p:spPr>
          <a:xfrm>
            <a:off x="912813" y="742950"/>
            <a:ext cx="4953000" cy="3714750"/>
          </a:xfrm>
          <a:ln/>
        </p:spPr>
      </p:sp>
      <p:sp>
        <p:nvSpPr>
          <p:cNvPr id="144388" name="Rectangle 3"/>
          <p:cNvSpPr>
            <a:spLocks noGrp="1" noChangeArrowheads="1"/>
          </p:cNvSpPr>
          <p:nvPr>
            <p:ph type="body" idx="1"/>
          </p:nvPr>
        </p:nvSpPr>
        <p:spPr>
          <a:xfrm>
            <a:off x="677863" y="4705350"/>
            <a:ext cx="5419725" cy="4457700"/>
          </a:xfrm>
          <a:noFill/>
        </p:spPr>
        <p:txBody>
          <a:bodyPr/>
          <a:lstStyle/>
          <a:p>
            <a:pPr eaLnBrk="1" hangingPunct="1"/>
            <a:endParaRPr 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2" name="Rectangle 7"/>
          <p:cNvSpPr>
            <a:spLocks noGrp="1" noChangeArrowheads="1"/>
          </p:cNvSpPr>
          <p:nvPr>
            <p:ph type="sldNum" sz="quarter" idx="5"/>
          </p:nvPr>
        </p:nvSpPr>
        <p:spPr>
          <a:noFill/>
        </p:spPr>
        <p:txBody>
          <a:bodyPr/>
          <a:lstStyle>
            <a:lvl1pPr eaLnBrk="0" hangingPunct="0">
              <a:defRPr sz="2400">
                <a:solidFill>
                  <a:schemeClr val="tx1"/>
                </a:solidFill>
                <a:latin typeface="Century Gothic" pitchFamily="34" charset="0"/>
              </a:defRPr>
            </a:lvl1pPr>
            <a:lvl2pPr marL="742950" indent="-285750" eaLnBrk="0" hangingPunct="0">
              <a:defRPr sz="2400">
                <a:solidFill>
                  <a:schemeClr val="tx1"/>
                </a:solidFill>
                <a:latin typeface="Century Gothic" pitchFamily="34" charset="0"/>
              </a:defRPr>
            </a:lvl2pPr>
            <a:lvl3pPr marL="1143000" indent="-228600" eaLnBrk="0" hangingPunct="0">
              <a:defRPr sz="2400">
                <a:solidFill>
                  <a:schemeClr val="tx1"/>
                </a:solidFill>
                <a:latin typeface="Century Gothic" pitchFamily="34" charset="0"/>
              </a:defRPr>
            </a:lvl3pPr>
            <a:lvl4pPr marL="1600200" indent="-228600" eaLnBrk="0" hangingPunct="0">
              <a:defRPr sz="2400">
                <a:solidFill>
                  <a:schemeClr val="tx1"/>
                </a:solidFill>
                <a:latin typeface="Century Gothic" pitchFamily="34" charset="0"/>
              </a:defRPr>
            </a:lvl4pPr>
            <a:lvl5pPr marL="2057400" indent="-228600" eaLnBrk="0" hangingPunct="0">
              <a:defRPr sz="2400">
                <a:solidFill>
                  <a:schemeClr val="tx1"/>
                </a:solidFill>
                <a:latin typeface="Century Gothic" pitchFamily="34" charset="0"/>
              </a:defRPr>
            </a:lvl5pPr>
            <a:lvl6pPr marL="2514600" indent="-228600" eaLnBrk="0" fontAlgn="base" hangingPunct="0">
              <a:spcBef>
                <a:spcPct val="0"/>
              </a:spcBef>
              <a:spcAft>
                <a:spcPct val="0"/>
              </a:spcAft>
              <a:defRPr sz="2400">
                <a:solidFill>
                  <a:schemeClr val="tx1"/>
                </a:solidFill>
                <a:latin typeface="Century Gothic" pitchFamily="34" charset="0"/>
              </a:defRPr>
            </a:lvl6pPr>
            <a:lvl7pPr marL="2971800" indent="-228600" eaLnBrk="0" fontAlgn="base" hangingPunct="0">
              <a:spcBef>
                <a:spcPct val="0"/>
              </a:spcBef>
              <a:spcAft>
                <a:spcPct val="0"/>
              </a:spcAft>
              <a:defRPr sz="2400">
                <a:solidFill>
                  <a:schemeClr val="tx1"/>
                </a:solidFill>
                <a:latin typeface="Century Gothic" pitchFamily="34" charset="0"/>
              </a:defRPr>
            </a:lvl7pPr>
            <a:lvl8pPr marL="3429000" indent="-228600" eaLnBrk="0" fontAlgn="base" hangingPunct="0">
              <a:spcBef>
                <a:spcPct val="0"/>
              </a:spcBef>
              <a:spcAft>
                <a:spcPct val="0"/>
              </a:spcAft>
              <a:defRPr sz="2400">
                <a:solidFill>
                  <a:schemeClr val="tx1"/>
                </a:solidFill>
                <a:latin typeface="Century Gothic" pitchFamily="34" charset="0"/>
              </a:defRPr>
            </a:lvl8pPr>
            <a:lvl9pPr marL="3886200" indent="-228600" eaLnBrk="0" fontAlgn="base" hangingPunct="0">
              <a:spcBef>
                <a:spcPct val="0"/>
              </a:spcBef>
              <a:spcAft>
                <a:spcPct val="0"/>
              </a:spcAft>
              <a:defRPr sz="2400">
                <a:solidFill>
                  <a:schemeClr val="tx1"/>
                </a:solidFill>
                <a:latin typeface="Century Gothic" pitchFamily="34" charset="0"/>
              </a:defRPr>
            </a:lvl9pPr>
          </a:lstStyle>
          <a:p>
            <a:fld id="{7C3AEE8A-3A97-4EFB-AF08-4637BD03E528}" type="slidenum">
              <a:rPr lang="en-GB" sz="1200" smtClean="0">
                <a:latin typeface="Arial" pitchFamily="34" charset="0"/>
              </a:rPr>
              <a:pPr/>
              <a:t>3</a:t>
            </a:fld>
            <a:endParaRPr lang="en-GB" sz="1200" smtClean="0">
              <a:latin typeface="Arial" pitchFamily="34" charset="0"/>
            </a:endParaRPr>
          </a:p>
        </p:txBody>
      </p:sp>
      <p:sp>
        <p:nvSpPr>
          <p:cNvPr id="117763" name="Rectangle 2"/>
          <p:cNvSpPr>
            <a:spLocks noGrp="1" noRot="1" noChangeAspect="1" noChangeArrowheads="1" noTextEdit="1"/>
          </p:cNvSpPr>
          <p:nvPr>
            <p:ph type="sldImg"/>
          </p:nvPr>
        </p:nvSpPr>
        <p:spPr>
          <a:xfrm>
            <a:off x="914400" y="742950"/>
            <a:ext cx="4948238" cy="3713163"/>
          </a:xfrm>
          <a:ln/>
        </p:spPr>
      </p:sp>
      <p:sp>
        <p:nvSpPr>
          <p:cNvPr id="117764" name="Rectangle 3"/>
          <p:cNvSpPr>
            <a:spLocks noGrp="1" noChangeArrowheads="1"/>
          </p:cNvSpPr>
          <p:nvPr>
            <p:ph type="body" idx="1"/>
          </p:nvPr>
        </p:nvSpPr>
        <p:spPr>
          <a:xfrm>
            <a:off x="677863" y="4705350"/>
            <a:ext cx="5419725" cy="4457700"/>
          </a:xfrm>
          <a:noFill/>
        </p:spPr>
        <p:txBody>
          <a:bodyPr/>
          <a:lstStyle/>
          <a:p>
            <a:pPr eaLnBrk="1" hangingPunct="1"/>
            <a:endParaRPr lang="en-US" smtClean="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2338" name="Rectangle 7"/>
          <p:cNvSpPr>
            <a:spLocks noGrp="1" noChangeArrowheads="1"/>
          </p:cNvSpPr>
          <p:nvPr>
            <p:ph type="sldNum" sz="quarter" idx="5"/>
          </p:nvPr>
        </p:nvSpPr>
        <p:spPr>
          <a:noFill/>
        </p:spPr>
        <p:txBody>
          <a:bodyPr/>
          <a:lstStyle>
            <a:lvl1pPr eaLnBrk="0" hangingPunct="0">
              <a:defRPr sz="2400">
                <a:solidFill>
                  <a:schemeClr val="tx1"/>
                </a:solidFill>
                <a:latin typeface="Century Gothic" pitchFamily="34" charset="0"/>
              </a:defRPr>
            </a:lvl1pPr>
            <a:lvl2pPr marL="742950" indent="-285750" eaLnBrk="0" hangingPunct="0">
              <a:defRPr sz="2400">
                <a:solidFill>
                  <a:schemeClr val="tx1"/>
                </a:solidFill>
                <a:latin typeface="Century Gothic" pitchFamily="34" charset="0"/>
              </a:defRPr>
            </a:lvl2pPr>
            <a:lvl3pPr marL="1143000" indent="-228600" eaLnBrk="0" hangingPunct="0">
              <a:defRPr sz="2400">
                <a:solidFill>
                  <a:schemeClr val="tx1"/>
                </a:solidFill>
                <a:latin typeface="Century Gothic" pitchFamily="34" charset="0"/>
              </a:defRPr>
            </a:lvl3pPr>
            <a:lvl4pPr marL="1600200" indent="-228600" eaLnBrk="0" hangingPunct="0">
              <a:defRPr sz="2400">
                <a:solidFill>
                  <a:schemeClr val="tx1"/>
                </a:solidFill>
                <a:latin typeface="Century Gothic" pitchFamily="34" charset="0"/>
              </a:defRPr>
            </a:lvl4pPr>
            <a:lvl5pPr marL="2057400" indent="-228600" eaLnBrk="0" hangingPunct="0">
              <a:defRPr sz="2400">
                <a:solidFill>
                  <a:schemeClr val="tx1"/>
                </a:solidFill>
                <a:latin typeface="Century Gothic" pitchFamily="34" charset="0"/>
              </a:defRPr>
            </a:lvl5pPr>
            <a:lvl6pPr marL="2514600" indent="-228600" eaLnBrk="0" fontAlgn="base" hangingPunct="0">
              <a:spcBef>
                <a:spcPct val="0"/>
              </a:spcBef>
              <a:spcAft>
                <a:spcPct val="0"/>
              </a:spcAft>
              <a:defRPr sz="2400">
                <a:solidFill>
                  <a:schemeClr val="tx1"/>
                </a:solidFill>
                <a:latin typeface="Century Gothic" pitchFamily="34" charset="0"/>
              </a:defRPr>
            </a:lvl6pPr>
            <a:lvl7pPr marL="2971800" indent="-228600" eaLnBrk="0" fontAlgn="base" hangingPunct="0">
              <a:spcBef>
                <a:spcPct val="0"/>
              </a:spcBef>
              <a:spcAft>
                <a:spcPct val="0"/>
              </a:spcAft>
              <a:defRPr sz="2400">
                <a:solidFill>
                  <a:schemeClr val="tx1"/>
                </a:solidFill>
                <a:latin typeface="Century Gothic" pitchFamily="34" charset="0"/>
              </a:defRPr>
            </a:lvl7pPr>
            <a:lvl8pPr marL="3429000" indent="-228600" eaLnBrk="0" fontAlgn="base" hangingPunct="0">
              <a:spcBef>
                <a:spcPct val="0"/>
              </a:spcBef>
              <a:spcAft>
                <a:spcPct val="0"/>
              </a:spcAft>
              <a:defRPr sz="2400">
                <a:solidFill>
                  <a:schemeClr val="tx1"/>
                </a:solidFill>
                <a:latin typeface="Century Gothic" pitchFamily="34" charset="0"/>
              </a:defRPr>
            </a:lvl8pPr>
            <a:lvl9pPr marL="3886200" indent="-228600" eaLnBrk="0" fontAlgn="base" hangingPunct="0">
              <a:spcBef>
                <a:spcPct val="0"/>
              </a:spcBef>
              <a:spcAft>
                <a:spcPct val="0"/>
              </a:spcAft>
              <a:defRPr sz="2400">
                <a:solidFill>
                  <a:schemeClr val="tx1"/>
                </a:solidFill>
                <a:latin typeface="Century Gothic" pitchFamily="34" charset="0"/>
              </a:defRPr>
            </a:lvl9pPr>
          </a:lstStyle>
          <a:p>
            <a:fld id="{009DB6DC-1654-4176-88E7-E77891067280}" type="slidenum">
              <a:rPr lang="en-GB" sz="1200" smtClean="0">
                <a:latin typeface="Arial" pitchFamily="34" charset="0"/>
              </a:rPr>
              <a:pPr/>
              <a:t>42</a:t>
            </a:fld>
            <a:endParaRPr lang="en-GB" sz="1200" smtClean="0">
              <a:latin typeface="Arial" pitchFamily="34" charset="0"/>
            </a:endParaRPr>
          </a:p>
        </p:txBody>
      </p:sp>
      <p:sp>
        <p:nvSpPr>
          <p:cNvPr id="142339" name="Rectangle 2"/>
          <p:cNvSpPr>
            <a:spLocks noGrp="1" noRot="1" noChangeAspect="1" noChangeArrowheads="1" noTextEdit="1"/>
          </p:cNvSpPr>
          <p:nvPr>
            <p:ph type="sldImg"/>
          </p:nvPr>
        </p:nvSpPr>
        <p:spPr>
          <a:ln/>
        </p:spPr>
      </p:sp>
      <p:sp>
        <p:nvSpPr>
          <p:cNvPr id="142340" name="Rectangle 3"/>
          <p:cNvSpPr>
            <a:spLocks noGrp="1" noChangeArrowheads="1"/>
          </p:cNvSpPr>
          <p:nvPr>
            <p:ph type="body" idx="1"/>
          </p:nvPr>
        </p:nvSpPr>
        <p:spPr>
          <a:xfrm>
            <a:off x="677863" y="4705350"/>
            <a:ext cx="5419725" cy="4457700"/>
          </a:xfrm>
          <a:noFill/>
        </p:spPr>
        <p:txBody>
          <a:bodyPr/>
          <a:lstStyle/>
          <a:p>
            <a:pPr eaLnBrk="1" hangingPunct="1"/>
            <a:endParaRPr lang="en-US" smtClean="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2338" name="Rectangle 7"/>
          <p:cNvSpPr>
            <a:spLocks noGrp="1" noChangeArrowheads="1"/>
          </p:cNvSpPr>
          <p:nvPr>
            <p:ph type="sldNum" sz="quarter" idx="5"/>
          </p:nvPr>
        </p:nvSpPr>
        <p:spPr>
          <a:noFill/>
        </p:spPr>
        <p:txBody>
          <a:bodyPr/>
          <a:lstStyle>
            <a:lvl1pPr eaLnBrk="0" hangingPunct="0">
              <a:defRPr sz="2400">
                <a:solidFill>
                  <a:schemeClr val="tx1"/>
                </a:solidFill>
                <a:latin typeface="Century Gothic" pitchFamily="34" charset="0"/>
              </a:defRPr>
            </a:lvl1pPr>
            <a:lvl2pPr marL="742950" indent="-285750" eaLnBrk="0" hangingPunct="0">
              <a:defRPr sz="2400">
                <a:solidFill>
                  <a:schemeClr val="tx1"/>
                </a:solidFill>
                <a:latin typeface="Century Gothic" pitchFamily="34" charset="0"/>
              </a:defRPr>
            </a:lvl2pPr>
            <a:lvl3pPr marL="1143000" indent="-228600" eaLnBrk="0" hangingPunct="0">
              <a:defRPr sz="2400">
                <a:solidFill>
                  <a:schemeClr val="tx1"/>
                </a:solidFill>
                <a:latin typeface="Century Gothic" pitchFamily="34" charset="0"/>
              </a:defRPr>
            </a:lvl3pPr>
            <a:lvl4pPr marL="1600200" indent="-228600" eaLnBrk="0" hangingPunct="0">
              <a:defRPr sz="2400">
                <a:solidFill>
                  <a:schemeClr val="tx1"/>
                </a:solidFill>
                <a:latin typeface="Century Gothic" pitchFamily="34" charset="0"/>
              </a:defRPr>
            </a:lvl4pPr>
            <a:lvl5pPr marL="2057400" indent="-228600" eaLnBrk="0" hangingPunct="0">
              <a:defRPr sz="2400">
                <a:solidFill>
                  <a:schemeClr val="tx1"/>
                </a:solidFill>
                <a:latin typeface="Century Gothic" pitchFamily="34" charset="0"/>
              </a:defRPr>
            </a:lvl5pPr>
            <a:lvl6pPr marL="2514600" indent="-228600" eaLnBrk="0" fontAlgn="base" hangingPunct="0">
              <a:spcBef>
                <a:spcPct val="0"/>
              </a:spcBef>
              <a:spcAft>
                <a:spcPct val="0"/>
              </a:spcAft>
              <a:defRPr sz="2400">
                <a:solidFill>
                  <a:schemeClr val="tx1"/>
                </a:solidFill>
                <a:latin typeface="Century Gothic" pitchFamily="34" charset="0"/>
              </a:defRPr>
            </a:lvl6pPr>
            <a:lvl7pPr marL="2971800" indent="-228600" eaLnBrk="0" fontAlgn="base" hangingPunct="0">
              <a:spcBef>
                <a:spcPct val="0"/>
              </a:spcBef>
              <a:spcAft>
                <a:spcPct val="0"/>
              </a:spcAft>
              <a:defRPr sz="2400">
                <a:solidFill>
                  <a:schemeClr val="tx1"/>
                </a:solidFill>
                <a:latin typeface="Century Gothic" pitchFamily="34" charset="0"/>
              </a:defRPr>
            </a:lvl7pPr>
            <a:lvl8pPr marL="3429000" indent="-228600" eaLnBrk="0" fontAlgn="base" hangingPunct="0">
              <a:spcBef>
                <a:spcPct val="0"/>
              </a:spcBef>
              <a:spcAft>
                <a:spcPct val="0"/>
              </a:spcAft>
              <a:defRPr sz="2400">
                <a:solidFill>
                  <a:schemeClr val="tx1"/>
                </a:solidFill>
                <a:latin typeface="Century Gothic" pitchFamily="34" charset="0"/>
              </a:defRPr>
            </a:lvl8pPr>
            <a:lvl9pPr marL="3886200" indent="-228600" eaLnBrk="0" fontAlgn="base" hangingPunct="0">
              <a:spcBef>
                <a:spcPct val="0"/>
              </a:spcBef>
              <a:spcAft>
                <a:spcPct val="0"/>
              </a:spcAft>
              <a:defRPr sz="2400">
                <a:solidFill>
                  <a:schemeClr val="tx1"/>
                </a:solidFill>
                <a:latin typeface="Century Gothic" pitchFamily="34" charset="0"/>
              </a:defRPr>
            </a:lvl9pPr>
          </a:lstStyle>
          <a:p>
            <a:fld id="{009DB6DC-1654-4176-88E7-E77891067280}" type="slidenum">
              <a:rPr lang="en-GB" sz="1200" smtClean="0">
                <a:latin typeface="Arial" pitchFamily="34" charset="0"/>
              </a:rPr>
              <a:pPr/>
              <a:t>44</a:t>
            </a:fld>
            <a:endParaRPr lang="en-GB" sz="1200" smtClean="0">
              <a:latin typeface="Arial" pitchFamily="34" charset="0"/>
            </a:endParaRPr>
          </a:p>
        </p:txBody>
      </p:sp>
      <p:sp>
        <p:nvSpPr>
          <p:cNvPr id="142339" name="Rectangle 2"/>
          <p:cNvSpPr>
            <a:spLocks noGrp="1" noRot="1" noChangeAspect="1" noChangeArrowheads="1" noTextEdit="1"/>
          </p:cNvSpPr>
          <p:nvPr>
            <p:ph type="sldImg"/>
          </p:nvPr>
        </p:nvSpPr>
        <p:spPr>
          <a:ln/>
        </p:spPr>
      </p:sp>
      <p:sp>
        <p:nvSpPr>
          <p:cNvPr id="142340" name="Rectangle 3"/>
          <p:cNvSpPr>
            <a:spLocks noGrp="1" noChangeArrowheads="1"/>
          </p:cNvSpPr>
          <p:nvPr>
            <p:ph type="body" idx="1"/>
          </p:nvPr>
        </p:nvSpPr>
        <p:spPr>
          <a:xfrm>
            <a:off x="677863" y="4705350"/>
            <a:ext cx="5419725" cy="4457700"/>
          </a:xfrm>
          <a:noFill/>
        </p:spPr>
        <p:txBody>
          <a:bodyPr/>
          <a:lstStyle/>
          <a:p>
            <a:pPr eaLnBrk="1" hangingPunct="1"/>
            <a:endParaRPr lang="en-US" smtClean="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5410" name="Rectangle 7"/>
          <p:cNvSpPr>
            <a:spLocks noGrp="1" noChangeArrowheads="1"/>
          </p:cNvSpPr>
          <p:nvPr>
            <p:ph type="sldNum" sz="quarter" idx="5"/>
          </p:nvPr>
        </p:nvSpPr>
        <p:spPr>
          <a:noFill/>
        </p:spPr>
        <p:txBody>
          <a:bodyPr/>
          <a:lstStyle>
            <a:lvl1pPr eaLnBrk="0" hangingPunct="0">
              <a:defRPr sz="2400">
                <a:solidFill>
                  <a:schemeClr val="tx1"/>
                </a:solidFill>
                <a:latin typeface="Century Gothic" pitchFamily="34" charset="0"/>
              </a:defRPr>
            </a:lvl1pPr>
            <a:lvl2pPr marL="742950" indent="-285750" eaLnBrk="0" hangingPunct="0">
              <a:defRPr sz="2400">
                <a:solidFill>
                  <a:schemeClr val="tx1"/>
                </a:solidFill>
                <a:latin typeface="Century Gothic" pitchFamily="34" charset="0"/>
              </a:defRPr>
            </a:lvl2pPr>
            <a:lvl3pPr marL="1143000" indent="-228600" eaLnBrk="0" hangingPunct="0">
              <a:defRPr sz="2400">
                <a:solidFill>
                  <a:schemeClr val="tx1"/>
                </a:solidFill>
                <a:latin typeface="Century Gothic" pitchFamily="34" charset="0"/>
              </a:defRPr>
            </a:lvl3pPr>
            <a:lvl4pPr marL="1600200" indent="-228600" eaLnBrk="0" hangingPunct="0">
              <a:defRPr sz="2400">
                <a:solidFill>
                  <a:schemeClr val="tx1"/>
                </a:solidFill>
                <a:latin typeface="Century Gothic" pitchFamily="34" charset="0"/>
              </a:defRPr>
            </a:lvl4pPr>
            <a:lvl5pPr marL="2057400" indent="-228600" eaLnBrk="0" hangingPunct="0">
              <a:defRPr sz="2400">
                <a:solidFill>
                  <a:schemeClr val="tx1"/>
                </a:solidFill>
                <a:latin typeface="Century Gothic" pitchFamily="34" charset="0"/>
              </a:defRPr>
            </a:lvl5pPr>
            <a:lvl6pPr marL="2514600" indent="-228600" eaLnBrk="0" fontAlgn="base" hangingPunct="0">
              <a:spcBef>
                <a:spcPct val="0"/>
              </a:spcBef>
              <a:spcAft>
                <a:spcPct val="0"/>
              </a:spcAft>
              <a:defRPr sz="2400">
                <a:solidFill>
                  <a:schemeClr val="tx1"/>
                </a:solidFill>
                <a:latin typeface="Century Gothic" pitchFamily="34" charset="0"/>
              </a:defRPr>
            </a:lvl6pPr>
            <a:lvl7pPr marL="2971800" indent="-228600" eaLnBrk="0" fontAlgn="base" hangingPunct="0">
              <a:spcBef>
                <a:spcPct val="0"/>
              </a:spcBef>
              <a:spcAft>
                <a:spcPct val="0"/>
              </a:spcAft>
              <a:defRPr sz="2400">
                <a:solidFill>
                  <a:schemeClr val="tx1"/>
                </a:solidFill>
                <a:latin typeface="Century Gothic" pitchFamily="34" charset="0"/>
              </a:defRPr>
            </a:lvl7pPr>
            <a:lvl8pPr marL="3429000" indent="-228600" eaLnBrk="0" fontAlgn="base" hangingPunct="0">
              <a:spcBef>
                <a:spcPct val="0"/>
              </a:spcBef>
              <a:spcAft>
                <a:spcPct val="0"/>
              </a:spcAft>
              <a:defRPr sz="2400">
                <a:solidFill>
                  <a:schemeClr val="tx1"/>
                </a:solidFill>
                <a:latin typeface="Century Gothic" pitchFamily="34" charset="0"/>
              </a:defRPr>
            </a:lvl8pPr>
            <a:lvl9pPr marL="3886200" indent="-228600" eaLnBrk="0" fontAlgn="base" hangingPunct="0">
              <a:spcBef>
                <a:spcPct val="0"/>
              </a:spcBef>
              <a:spcAft>
                <a:spcPct val="0"/>
              </a:spcAft>
              <a:defRPr sz="2400">
                <a:solidFill>
                  <a:schemeClr val="tx1"/>
                </a:solidFill>
                <a:latin typeface="Century Gothic" pitchFamily="34" charset="0"/>
              </a:defRPr>
            </a:lvl9pPr>
          </a:lstStyle>
          <a:p>
            <a:fld id="{A0EB7506-4224-4295-A8DB-9B49722E100B}" type="slidenum">
              <a:rPr lang="en-GB" sz="1200" smtClean="0">
                <a:latin typeface="Arial" pitchFamily="34" charset="0"/>
              </a:rPr>
              <a:pPr/>
              <a:t>45</a:t>
            </a:fld>
            <a:endParaRPr lang="en-GB" sz="1200" smtClean="0">
              <a:latin typeface="Arial" pitchFamily="34" charset="0"/>
            </a:endParaRPr>
          </a:p>
        </p:txBody>
      </p:sp>
      <p:sp>
        <p:nvSpPr>
          <p:cNvPr id="145411" name="Rectangle 2"/>
          <p:cNvSpPr>
            <a:spLocks noGrp="1" noRot="1" noChangeAspect="1" noChangeArrowheads="1" noTextEdit="1"/>
          </p:cNvSpPr>
          <p:nvPr>
            <p:ph type="sldImg"/>
          </p:nvPr>
        </p:nvSpPr>
        <p:spPr>
          <a:xfrm>
            <a:off x="917575" y="746125"/>
            <a:ext cx="4954588" cy="3716338"/>
          </a:xfrm>
          <a:ln w="12700" cap="flat">
            <a:solidFill>
              <a:schemeClr val="tx1"/>
            </a:solidFill>
          </a:ln>
        </p:spPr>
      </p:sp>
      <p:sp>
        <p:nvSpPr>
          <p:cNvPr id="145412" name="Rectangle 3"/>
          <p:cNvSpPr>
            <a:spLocks noGrp="1" noChangeArrowheads="1"/>
          </p:cNvSpPr>
          <p:nvPr>
            <p:ph type="body" idx="1"/>
          </p:nvPr>
        </p:nvSpPr>
        <p:spPr>
          <a:xfrm>
            <a:off x="904875" y="4713288"/>
            <a:ext cx="4965700" cy="4460875"/>
          </a:xfrm>
          <a:noFill/>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140271" tIns="70137" rIns="140271" bIns="70137"/>
          <a:lstStyle/>
          <a:p>
            <a:pPr eaLnBrk="1" hangingPunct="1"/>
            <a:endParaRPr lang="en-US" smtClean="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6434" name="Rectangle 7"/>
          <p:cNvSpPr>
            <a:spLocks noGrp="1" noChangeArrowheads="1"/>
          </p:cNvSpPr>
          <p:nvPr>
            <p:ph type="sldNum" sz="quarter" idx="5"/>
          </p:nvPr>
        </p:nvSpPr>
        <p:spPr>
          <a:noFill/>
        </p:spPr>
        <p:txBody>
          <a:bodyPr/>
          <a:lstStyle>
            <a:lvl1pPr eaLnBrk="0" hangingPunct="0">
              <a:defRPr sz="2400">
                <a:solidFill>
                  <a:schemeClr val="tx1"/>
                </a:solidFill>
                <a:latin typeface="Century Gothic" pitchFamily="34" charset="0"/>
              </a:defRPr>
            </a:lvl1pPr>
            <a:lvl2pPr marL="742950" indent="-285750" eaLnBrk="0" hangingPunct="0">
              <a:defRPr sz="2400">
                <a:solidFill>
                  <a:schemeClr val="tx1"/>
                </a:solidFill>
                <a:latin typeface="Century Gothic" pitchFamily="34" charset="0"/>
              </a:defRPr>
            </a:lvl2pPr>
            <a:lvl3pPr marL="1143000" indent="-228600" eaLnBrk="0" hangingPunct="0">
              <a:defRPr sz="2400">
                <a:solidFill>
                  <a:schemeClr val="tx1"/>
                </a:solidFill>
                <a:latin typeface="Century Gothic" pitchFamily="34" charset="0"/>
              </a:defRPr>
            </a:lvl3pPr>
            <a:lvl4pPr marL="1600200" indent="-228600" eaLnBrk="0" hangingPunct="0">
              <a:defRPr sz="2400">
                <a:solidFill>
                  <a:schemeClr val="tx1"/>
                </a:solidFill>
                <a:latin typeface="Century Gothic" pitchFamily="34" charset="0"/>
              </a:defRPr>
            </a:lvl4pPr>
            <a:lvl5pPr marL="2057400" indent="-228600" eaLnBrk="0" hangingPunct="0">
              <a:defRPr sz="2400">
                <a:solidFill>
                  <a:schemeClr val="tx1"/>
                </a:solidFill>
                <a:latin typeface="Century Gothic" pitchFamily="34" charset="0"/>
              </a:defRPr>
            </a:lvl5pPr>
            <a:lvl6pPr marL="2514600" indent="-228600" eaLnBrk="0" fontAlgn="base" hangingPunct="0">
              <a:spcBef>
                <a:spcPct val="0"/>
              </a:spcBef>
              <a:spcAft>
                <a:spcPct val="0"/>
              </a:spcAft>
              <a:defRPr sz="2400">
                <a:solidFill>
                  <a:schemeClr val="tx1"/>
                </a:solidFill>
                <a:latin typeface="Century Gothic" pitchFamily="34" charset="0"/>
              </a:defRPr>
            </a:lvl6pPr>
            <a:lvl7pPr marL="2971800" indent="-228600" eaLnBrk="0" fontAlgn="base" hangingPunct="0">
              <a:spcBef>
                <a:spcPct val="0"/>
              </a:spcBef>
              <a:spcAft>
                <a:spcPct val="0"/>
              </a:spcAft>
              <a:defRPr sz="2400">
                <a:solidFill>
                  <a:schemeClr val="tx1"/>
                </a:solidFill>
                <a:latin typeface="Century Gothic" pitchFamily="34" charset="0"/>
              </a:defRPr>
            </a:lvl7pPr>
            <a:lvl8pPr marL="3429000" indent="-228600" eaLnBrk="0" fontAlgn="base" hangingPunct="0">
              <a:spcBef>
                <a:spcPct val="0"/>
              </a:spcBef>
              <a:spcAft>
                <a:spcPct val="0"/>
              </a:spcAft>
              <a:defRPr sz="2400">
                <a:solidFill>
                  <a:schemeClr val="tx1"/>
                </a:solidFill>
                <a:latin typeface="Century Gothic" pitchFamily="34" charset="0"/>
              </a:defRPr>
            </a:lvl8pPr>
            <a:lvl9pPr marL="3886200" indent="-228600" eaLnBrk="0" fontAlgn="base" hangingPunct="0">
              <a:spcBef>
                <a:spcPct val="0"/>
              </a:spcBef>
              <a:spcAft>
                <a:spcPct val="0"/>
              </a:spcAft>
              <a:defRPr sz="2400">
                <a:solidFill>
                  <a:schemeClr val="tx1"/>
                </a:solidFill>
                <a:latin typeface="Century Gothic" pitchFamily="34" charset="0"/>
              </a:defRPr>
            </a:lvl9pPr>
          </a:lstStyle>
          <a:p>
            <a:pPr eaLnBrk="1" hangingPunct="1"/>
            <a:fld id="{2F6842FB-242E-424A-9218-AB37ECAD5619}" type="slidenum">
              <a:rPr lang="en-GB" sz="1200" smtClean="0">
                <a:latin typeface="Arial" pitchFamily="34" charset="0"/>
                <a:ea typeface="ＭＳ Ｐゴシック" charset="-128"/>
              </a:rPr>
              <a:pPr eaLnBrk="1" hangingPunct="1"/>
              <a:t>49</a:t>
            </a:fld>
            <a:endParaRPr lang="en-GB" sz="1200" smtClean="0">
              <a:latin typeface="Arial" pitchFamily="34" charset="0"/>
              <a:ea typeface="ＭＳ Ｐゴシック" charset="-128"/>
            </a:endParaRPr>
          </a:p>
        </p:txBody>
      </p:sp>
      <p:sp>
        <p:nvSpPr>
          <p:cNvPr id="146435" name="Rectangle 7"/>
          <p:cNvSpPr txBox="1">
            <a:spLocks noGrp="1" noChangeArrowheads="1"/>
          </p:cNvSpPr>
          <p:nvPr/>
        </p:nvSpPr>
        <p:spPr bwMode="auto">
          <a:xfrm>
            <a:off x="3840163" y="9410700"/>
            <a:ext cx="2935287" cy="495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1" tIns="45716" rIns="91431" bIns="45716" anchor="b"/>
          <a:lstStyle>
            <a:lvl1pPr defTabSz="990600" eaLnBrk="0" hangingPunct="0">
              <a:defRPr sz="2400">
                <a:solidFill>
                  <a:schemeClr val="tx1"/>
                </a:solidFill>
                <a:latin typeface="Century Gothic" pitchFamily="34" charset="0"/>
              </a:defRPr>
            </a:lvl1pPr>
            <a:lvl2pPr marL="742950" indent="-285750" defTabSz="990600" eaLnBrk="0" hangingPunct="0">
              <a:defRPr sz="2400">
                <a:solidFill>
                  <a:schemeClr val="tx1"/>
                </a:solidFill>
                <a:latin typeface="Century Gothic" pitchFamily="34" charset="0"/>
              </a:defRPr>
            </a:lvl2pPr>
            <a:lvl3pPr marL="1143000" indent="-228600" defTabSz="990600" eaLnBrk="0" hangingPunct="0">
              <a:defRPr sz="2400">
                <a:solidFill>
                  <a:schemeClr val="tx1"/>
                </a:solidFill>
                <a:latin typeface="Century Gothic" pitchFamily="34" charset="0"/>
              </a:defRPr>
            </a:lvl3pPr>
            <a:lvl4pPr marL="1600200" indent="-228600" defTabSz="990600" eaLnBrk="0" hangingPunct="0">
              <a:defRPr sz="2400">
                <a:solidFill>
                  <a:schemeClr val="tx1"/>
                </a:solidFill>
                <a:latin typeface="Century Gothic" pitchFamily="34" charset="0"/>
              </a:defRPr>
            </a:lvl4pPr>
            <a:lvl5pPr marL="2057400" indent="-228600" defTabSz="990600" eaLnBrk="0" hangingPunct="0">
              <a:defRPr sz="2400">
                <a:solidFill>
                  <a:schemeClr val="tx1"/>
                </a:solidFill>
                <a:latin typeface="Century Gothic" pitchFamily="34" charset="0"/>
              </a:defRPr>
            </a:lvl5pPr>
            <a:lvl6pPr marL="2514600" indent="-228600" defTabSz="990600" eaLnBrk="0" fontAlgn="base" hangingPunct="0">
              <a:spcBef>
                <a:spcPct val="0"/>
              </a:spcBef>
              <a:spcAft>
                <a:spcPct val="0"/>
              </a:spcAft>
              <a:defRPr sz="2400">
                <a:solidFill>
                  <a:schemeClr val="tx1"/>
                </a:solidFill>
                <a:latin typeface="Century Gothic" pitchFamily="34" charset="0"/>
              </a:defRPr>
            </a:lvl6pPr>
            <a:lvl7pPr marL="2971800" indent="-228600" defTabSz="990600" eaLnBrk="0" fontAlgn="base" hangingPunct="0">
              <a:spcBef>
                <a:spcPct val="0"/>
              </a:spcBef>
              <a:spcAft>
                <a:spcPct val="0"/>
              </a:spcAft>
              <a:defRPr sz="2400">
                <a:solidFill>
                  <a:schemeClr val="tx1"/>
                </a:solidFill>
                <a:latin typeface="Century Gothic" pitchFamily="34" charset="0"/>
              </a:defRPr>
            </a:lvl7pPr>
            <a:lvl8pPr marL="3429000" indent="-228600" defTabSz="990600" eaLnBrk="0" fontAlgn="base" hangingPunct="0">
              <a:spcBef>
                <a:spcPct val="0"/>
              </a:spcBef>
              <a:spcAft>
                <a:spcPct val="0"/>
              </a:spcAft>
              <a:defRPr sz="2400">
                <a:solidFill>
                  <a:schemeClr val="tx1"/>
                </a:solidFill>
                <a:latin typeface="Century Gothic" pitchFamily="34" charset="0"/>
              </a:defRPr>
            </a:lvl8pPr>
            <a:lvl9pPr marL="3886200" indent="-228600" defTabSz="990600" eaLnBrk="0" fontAlgn="base" hangingPunct="0">
              <a:spcBef>
                <a:spcPct val="0"/>
              </a:spcBef>
              <a:spcAft>
                <a:spcPct val="0"/>
              </a:spcAft>
              <a:defRPr sz="2400">
                <a:solidFill>
                  <a:schemeClr val="tx1"/>
                </a:solidFill>
                <a:latin typeface="Century Gothic" pitchFamily="34" charset="0"/>
              </a:defRPr>
            </a:lvl9pPr>
          </a:lstStyle>
          <a:p>
            <a:pPr algn="r"/>
            <a:fld id="{50D1AA35-4727-4433-A8A8-33AA8171F3BE}" type="slidenum">
              <a:rPr lang="en-GB" sz="1200">
                <a:latin typeface="Arial" pitchFamily="34" charset="0"/>
                <a:ea typeface="ＭＳ Ｐゴシック" charset="-128"/>
              </a:rPr>
              <a:pPr algn="r"/>
              <a:t>49</a:t>
            </a:fld>
            <a:endParaRPr lang="en-GB" sz="1200">
              <a:latin typeface="Arial" pitchFamily="34" charset="0"/>
              <a:ea typeface="ＭＳ Ｐゴシック" charset="-128"/>
            </a:endParaRPr>
          </a:p>
        </p:txBody>
      </p:sp>
      <p:sp>
        <p:nvSpPr>
          <p:cNvPr id="146436" name="Rectangle 2"/>
          <p:cNvSpPr>
            <a:spLocks noGrp="1" noRot="1" noChangeAspect="1" noChangeArrowheads="1" noTextEdit="1"/>
          </p:cNvSpPr>
          <p:nvPr>
            <p:ph type="sldImg"/>
          </p:nvPr>
        </p:nvSpPr>
        <p:spPr>
          <a:ln/>
        </p:spPr>
      </p:sp>
      <p:sp>
        <p:nvSpPr>
          <p:cNvPr id="146437" name="Rectangle 3"/>
          <p:cNvSpPr>
            <a:spLocks noGrp="1" noChangeArrowheads="1"/>
          </p:cNvSpPr>
          <p:nvPr>
            <p:ph type="body" idx="1"/>
          </p:nvPr>
        </p:nvSpPr>
        <p:spPr>
          <a:noFill/>
        </p:spPr>
        <p:txBody>
          <a:bodyPr/>
          <a:lstStyle/>
          <a:p>
            <a:pPr eaLnBrk="1" hangingPunct="1"/>
            <a:endParaRPr lang="de-DE" dirty="0" smtClean="0"/>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482" name="Rectangle 7"/>
          <p:cNvSpPr>
            <a:spLocks noGrp="1" noChangeArrowheads="1"/>
          </p:cNvSpPr>
          <p:nvPr>
            <p:ph type="sldNum" sz="quarter" idx="5"/>
          </p:nvPr>
        </p:nvSpPr>
        <p:spPr>
          <a:noFill/>
        </p:spPr>
        <p:txBody>
          <a:bodyPr/>
          <a:lstStyle>
            <a:lvl1pPr eaLnBrk="0" hangingPunct="0">
              <a:defRPr sz="2400">
                <a:solidFill>
                  <a:schemeClr val="tx1"/>
                </a:solidFill>
                <a:latin typeface="Century Gothic" pitchFamily="34" charset="0"/>
              </a:defRPr>
            </a:lvl1pPr>
            <a:lvl2pPr marL="742950" indent="-285750" eaLnBrk="0" hangingPunct="0">
              <a:defRPr sz="2400">
                <a:solidFill>
                  <a:schemeClr val="tx1"/>
                </a:solidFill>
                <a:latin typeface="Century Gothic" pitchFamily="34" charset="0"/>
              </a:defRPr>
            </a:lvl2pPr>
            <a:lvl3pPr marL="1143000" indent="-228600" eaLnBrk="0" hangingPunct="0">
              <a:defRPr sz="2400">
                <a:solidFill>
                  <a:schemeClr val="tx1"/>
                </a:solidFill>
                <a:latin typeface="Century Gothic" pitchFamily="34" charset="0"/>
              </a:defRPr>
            </a:lvl3pPr>
            <a:lvl4pPr marL="1600200" indent="-228600" eaLnBrk="0" hangingPunct="0">
              <a:defRPr sz="2400">
                <a:solidFill>
                  <a:schemeClr val="tx1"/>
                </a:solidFill>
                <a:latin typeface="Century Gothic" pitchFamily="34" charset="0"/>
              </a:defRPr>
            </a:lvl4pPr>
            <a:lvl5pPr marL="2057400" indent="-228600" eaLnBrk="0" hangingPunct="0">
              <a:defRPr sz="2400">
                <a:solidFill>
                  <a:schemeClr val="tx1"/>
                </a:solidFill>
                <a:latin typeface="Century Gothic" pitchFamily="34" charset="0"/>
              </a:defRPr>
            </a:lvl5pPr>
            <a:lvl6pPr marL="2514600" indent="-228600" eaLnBrk="0" fontAlgn="base" hangingPunct="0">
              <a:spcBef>
                <a:spcPct val="0"/>
              </a:spcBef>
              <a:spcAft>
                <a:spcPct val="0"/>
              </a:spcAft>
              <a:defRPr sz="2400">
                <a:solidFill>
                  <a:schemeClr val="tx1"/>
                </a:solidFill>
                <a:latin typeface="Century Gothic" pitchFamily="34" charset="0"/>
              </a:defRPr>
            </a:lvl6pPr>
            <a:lvl7pPr marL="2971800" indent="-228600" eaLnBrk="0" fontAlgn="base" hangingPunct="0">
              <a:spcBef>
                <a:spcPct val="0"/>
              </a:spcBef>
              <a:spcAft>
                <a:spcPct val="0"/>
              </a:spcAft>
              <a:defRPr sz="2400">
                <a:solidFill>
                  <a:schemeClr val="tx1"/>
                </a:solidFill>
                <a:latin typeface="Century Gothic" pitchFamily="34" charset="0"/>
              </a:defRPr>
            </a:lvl7pPr>
            <a:lvl8pPr marL="3429000" indent="-228600" eaLnBrk="0" fontAlgn="base" hangingPunct="0">
              <a:spcBef>
                <a:spcPct val="0"/>
              </a:spcBef>
              <a:spcAft>
                <a:spcPct val="0"/>
              </a:spcAft>
              <a:defRPr sz="2400">
                <a:solidFill>
                  <a:schemeClr val="tx1"/>
                </a:solidFill>
                <a:latin typeface="Century Gothic" pitchFamily="34" charset="0"/>
              </a:defRPr>
            </a:lvl8pPr>
            <a:lvl9pPr marL="3886200" indent="-228600" eaLnBrk="0" fontAlgn="base" hangingPunct="0">
              <a:spcBef>
                <a:spcPct val="0"/>
              </a:spcBef>
              <a:spcAft>
                <a:spcPct val="0"/>
              </a:spcAft>
              <a:defRPr sz="2400">
                <a:solidFill>
                  <a:schemeClr val="tx1"/>
                </a:solidFill>
                <a:latin typeface="Century Gothic" pitchFamily="34" charset="0"/>
              </a:defRPr>
            </a:lvl9pPr>
          </a:lstStyle>
          <a:p>
            <a:fld id="{AA6F255C-D1E0-4654-B3BB-3C52E7903DDA}" type="slidenum">
              <a:rPr lang="en-GB" sz="1200" smtClean="0">
                <a:latin typeface="Arial" pitchFamily="34" charset="0"/>
              </a:rPr>
              <a:pPr/>
              <a:t>51</a:t>
            </a:fld>
            <a:endParaRPr lang="en-GB" sz="1200" smtClean="0">
              <a:latin typeface="Arial" pitchFamily="34" charset="0"/>
            </a:endParaRPr>
          </a:p>
        </p:txBody>
      </p:sp>
      <p:sp>
        <p:nvSpPr>
          <p:cNvPr id="148483" name="Rectangle 2"/>
          <p:cNvSpPr>
            <a:spLocks noGrp="1" noRot="1" noChangeAspect="1" noChangeArrowheads="1" noTextEdit="1"/>
          </p:cNvSpPr>
          <p:nvPr>
            <p:ph type="sldImg"/>
          </p:nvPr>
        </p:nvSpPr>
        <p:spPr>
          <a:xfrm>
            <a:off x="917575" y="746125"/>
            <a:ext cx="4954588" cy="3716338"/>
          </a:xfrm>
          <a:ln w="12700" cap="flat">
            <a:solidFill>
              <a:schemeClr val="tx1"/>
            </a:solidFill>
          </a:ln>
        </p:spPr>
      </p:sp>
      <p:sp>
        <p:nvSpPr>
          <p:cNvPr id="148484" name="Rectangle 3"/>
          <p:cNvSpPr>
            <a:spLocks noGrp="1" noChangeArrowheads="1"/>
          </p:cNvSpPr>
          <p:nvPr>
            <p:ph type="body" idx="1"/>
          </p:nvPr>
        </p:nvSpPr>
        <p:spPr>
          <a:xfrm>
            <a:off x="903288" y="4713288"/>
            <a:ext cx="4968875" cy="4460875"/>
          </a:xfrm>
          <a:noFill/>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140271" tIns="70137" rIns="140271" bIns="70137"/>
          <a:lstStyle/>
          <a:p>
            <a:pPr eaLnBrk="1" hangingPunct="1"/>
            <a:endParaRPr lang="en-US" smtClean="0"/>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7458" name="Rectangle 7"/>
          <p:cNvSpPr>
            <a:spLocks noGrp="1" noChangeArrowheads="1"/>
          </p:cNvSpPr>
          <p:nvPr>
            <p:ph type="sldNum" sz="quarter" idx="5"/>
          </p:nvPr>
        </p:nvSpPr>
        <p:spPr>
          <a:noFill/>
        </p:spPr>
        <p:txBody>
          <a:bodyPr/>
          <a:lstStyle>
            <a:lvl1pPr eaLnBrk="0" hangingPunct="0">
              <a:defRPr sz="2400">
                <a:solidFill>
                  <a:schemeClr val="tx1"/>
                </a:solidFill>
                <a:latin typeface="Century Gothic" pitchFamily="34" charset="0"/>
              </a:defRPr>
            </a:lvl1pPr>
            <a:lvl2pPr marL="742950" indent="-285750" eaLnBrk="0" hangingPunct="0">
              <a:defRPr sz="2400">
                <a:solidFill>
                  <a:schemeClr val="tx1"/>
                </a:solidFill>
                <a:latin typeface="Century Gothic" pitchFamily="34" charset="0"/>
              </a:defRPr>
            </a:lvl2pPr>
            <a:lvl3pPr marL="1143000" indent="-228600" eaLnBrk="0" hangingPunct="0">
              <a:defRPr sz="2400">
                <a:solidFill>
                  <a:schemeClr val="tx1"/>
                </a:solidFill>
                <a:latin typeface="Century Gothic" pitchFamily="34" charset="0"/>
              </a:defRPr>
            </a:lvl3pPr>
            <a:lvl4pPr marL="1600200" indent="-228600" eaLnBrk="0" hangingPunct="0">
              <a:defRPr sz="2400">
                <a:solidFill>
                  <a:schemeClr val="tx1"/>
                </a:solidFill>
                <a:latin typeface="Century Gothic" pitchFamily="34" charset="0"/>
              </a:defRPr>
            </a:lvl4pPr>
            <a:lvl5pPr marL="2057400" indent="-228600" eaLnBrk="0" hangingPunct="0">
              <a:defRPr sz="2400">
                <a:solidFill>
                  <a:schemeClr val="tx1"/>
                </a:solidFill>
                <a:latin typeface="Century Gothic" pitchFamily="34" charset="0"/>
              </a:defRPr>
            </a:lvl5pPr>
            <a:lvl6pPr marL="2514600" indent="-228600" eaLnBrk="0" fontAlgn="base" hangingPunct="0">
              <a:spcBef>
                <a:spcPct val="0"/>
              </a:spcBef>
              <a:spcAft>
                <a:spcPct val="0"/>
              </a:spcAft>
              <a:defRPr sz="2400">
                <a:solidFill>
                  <a:schemeClr val="tx1"/>
                </a:solidFill>
                <a:latin typeface="Century Gothic" pitchFamily="34" charset="0"/>
              </a:defRPr>
            </a:lvl6pPr>
            <a:lvl7pPr marL="2971800" indent="-228600" eaLnBrk="0" fontAlgn="base" hangingPunct="0">
              <a:spcBef>
                <a:spcPct val="0"/>
              </a:spcBef>
              <a:spcAft>
                <a:spcPct val="0"/>
              </a:spcAft>
              <a:defRPr sz="2400">
                <a:solidFill>
                  <a:schemeClr val="tx1"/>
                </a:solidFill>
                <a:latin typeface="Century Gothic" pitchFamily="34" charset="0"/>
              </a:defRPr>
            </a:lvl7pPr>
            <a:lvl8pPr marL="3429000" indent="-228600" eaLnBrk="0" fontAlgn="base" hangingPunct="0">
              <a:spcBef>
                <a:spcPct val="0"/>
              </a:spcBef>
              <a:spcAft>
                <a:spcPct val="0"/>
              </a:spcAft>
              <a:defRPr sz="2400">
                <a:solidFill>
                  <a:schemeClr val="tx1"/>
                </a:solidFill>
                <a:latin typeface="Century Gothic" pitchFamily="34" charset="0"/>
              </a:defRPr>
            </a:lvl8pPr>
            <a:lvl9pPr marL="3886200" indent="-228600" eaLnBrk="0" fontAlgn="base" hangingPunct="0">
              <a:spcBef>
                <a:spcPct val="0"/>
              </a:spcBef>
              <a:spcAft>
                <a:spcPct val="0"/>
              </a:spcAft>
              <a:defRPr sz="2400">
                <a:solidFill>
                  <a:schemeClr val="tx1"/>
                </a:solidFill>
                <a:latin typeface="Century Gothic" pitchFamily="34" charset="0"/>
              </a:defRPr>
            </a:lvl9pPr>
          </a:lstStyle>
          <a:p>
            <a:fld id="{88594271-ADDE-44E8-AACD-632014044126}" type="slidenum">
              <a:rPr lang="en-GB" sz="1200" smtClean="0">
                <a:latin typeface="Arial" pitchFamily="34" charset="0"/>
              </a:rPr>
              <a:pPr/>
              <a:t>54</a:t>
            </a:fld>
            <a:endParaRPr lang="en-GB" sz="1200" smtClean="0">
              <a:latin typeface="Arial" pitchFamily="34" charset="0"/>
            </a:endParaRPr>
          </a:p>
        </p:txBody>
      </p:sp>
      <p:sp>
        <p:nvSpPr>
          <p:cNvPr id="147459" name="Rectangle 2"/>
          <p:cNvSpPr>
            <a:spLocks noGrp="1" noRot="1" noChangeAspect="1" noChangeArrowheads="1" noTextEdit="1"/>
          </p:cNvSpPr>
          <p:nvPr>
            <p:ph type="sldImg"/>
          </p:nvPr>
        </p:nvSpPr>
        <p:spPr>
          <a:ln/>
        </p:spPr>
      </p:sp>
      <p:sp>
        <p:nvSpPr>
          <p:cNvPr id="147460" name="Rectangle 3"/>
          <p:cNvSpPr>
            <a:spLocks noGrp="1" noChangeArrowheads="1"/>
          </p:cNvSpPr>
          <p:nvPr>
            <p:ph type="body" idx="1"/>
          </p:nvPr>
        </p:nvSpPr>
        <p:spPr>
          <a:xfrm>
            <a:off x="677863" y="4705350"/>
            <a:ext cx="5419725" cy="4457700"/>
          </a:xfrm>
          <a:noFill/>
        </p:spPr>
        <p:txBody>
          <a:bodyPr lIns="95416" tIns="47708" rIns="95416" bIns="47708"/>
          <a:lstStyle/>
          <a:p>
            <a:pPr defTabSz="457200" eaLnBrk="1" hangingPunct="1"/>
            <a:endParaRPr lang="en-US" smtClean="0"/>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9506" name="Rectangle 7"/>
          <p:cNvSpPr>
            <a:spLocks noGrp="1" noChangeArrowheads="1"/>
          </p:cNvSpPr>
          <p:nvPr>
            <p:ph type="sldNum" sz="quarter" idx="5"/>
          </p:nvPr>
        </p:nvSpPr>
        <p:spPr>
          <a:noFill/>
        </p:spPr>
        <p:txBody>
          <a:bodyPr/>
          <a:lstStyle>
            <a:lvl1pPr eaLnBrk="0" hangingPunct="0">
              <a:defRPr sz="2400">
                <a:solidFill>
                  <a:schemeClr val="tx1"/>
                </a:solidFill>
                <a:latin typeface="Century Gothic" pitchFamily="34" charset="0"/>
              </a:defRPr>
            </a:lvl1pPr>
            <a:lvl2pPr marL="742950" indent="-285750" eaLnBrk="0" hangingPunct="0">
              <a:defRPr sz="2400">
                <a:solidFill>
                  <a:schemeClr val="tx1"/>
                </a:solidFill>
                <a:latin typeface="Century Gothic" pitchFamily="34" charset="0"/>
              </a:defRPr>
            </a:lvl2pPr>
            <a:lvl3pPr marL="1143000" indent="-228600" eaLnBrk="0" hangingPunct="0">
              <a:defRPr sz="2400">
                <a:solidFill>
                  <a:schemeClr val="tx1"/>
                </a:solidFill>
                <a:latin typeface="Century Gothic" pitchFamily="34" charset="0"/>
              </a:defRPr>
            </a:lvl3pPr>
            <a:lvl4pPr marL="1600200" indent="-228600" eaLnBrk="0" hangingPunct="0">
              <a:defRPr sz="2400">
                <a:solidFill>
                  <a:schemeClr val="tx1"/>
                </a:solidFill>
                <a:latin typeface="Century Gothic" pitchFamily="34" charset="0"/>
              </a:defRPr>
            </a:lvl4pPr>
            <a:lvl5pPr marL="2057400" indent="-228600" eaLnBrk="0" hangingPunct="0">
              <a:defRPr sz="2400">
                <a:solidFill>
                  <a:schemeClr val="tx1"/>
                </a:solidFill>
                <a:latin typeface="Century Gothic" pitchFamily="34" charset="0"/>
              </a:defRPr>
            </a:lvl5pPr>
            <a:lvl6pPr marL="2514600" indent="-228600" eaLnBrk="0" fontAlgn="base" hangingPunct="0">
              <a:spcBef>
                <a:spcPct val="0"/>
              </a:spcBef>
              <a:spcAft>
                <a:spcPct val="0"/>
              </a:spcAft>
              <a:defRPr sz="2400">
                <a:solidFill>
                  <a:schemeClr val="tx1"/>
                </a:solidFill>
                <a:latin typeface="Century Gothic" pitchFamily="34" charset="0"/>
              </a:defRPr>
            </a:lvl6pPr>
            <a:lvl7pPr marL="2971800" indent="-228600" eaLnBrk="0" fontAlgn="base" hangingPunct="0">
              <a:spcBef>
                <a:spcPct val="0"/>
              </a:spcBef>
              <a:spcAft>
                <a:spcPct val="0"/>
              </a:spcAft>
              <a:defRPr sz="2400">
                <a:solidFill>
                  <a:schemeClr val="tx1"/>
                </a:solidFill>
                <a:latin typeface="Century Gothic" pitchFamily="34" charset="0"/>
              </a:defRPr>
            </a:lvl7pPr>
            <a:lvl8pPr marL="3429000" indent="-228600" eaLnBrk="0" fontAlgn="base" hangingPunct="0">
              <a:spcBef>
                <a:spcPct val="0"/>
              </a:spcBef>
              <a:spcAft>
                <a:spcPct val="0"/>
              </a:spcAft>
              <a:defRPr sz="2400">
                <a:solidFill>
                  <a:schemeClr val="tx1"/>
                </a:solidFill>
                <a:latin typeface="Century Gothic" pitchFamily="34" charset="0"/>
              </a:defRPr>
            </a:lvl8pPr>
            <a:lvl9pPr marL="3886200" indent="-228600" eaLnBrk="0" fontAlgn="base" hangingPunct="0">
              <a:spcBef>
                <a:spcPct val="0"/>
              </a:spcBef>
              <a:spcAft>
                <a:spcPct val="0"/>
              </a:spcAft>
              <a:defRPr sz="2400">
                <a:solidFill>
                  <a:schemeClr val="tx1"/>
                </a:solidFill>
                <a:latin typeface="Century Gothic" pitchFamily="34" charset="0"/>
              </a:defRPr>
            </a:lvl9pPr>
          </a:lstStyle>
          <a:p>
            <a:fld id="{AA4FFFCB-978D-47D1-B907-94ABECE7F6B8}" type="slidenum">
              <a:rPr lang="en-GB" sz="1200" smtClean="0">
                <a:latin typeface="Arial" pitchFamily="34" charset="0"/>
              </a:rPr>
              <a:pPr/>
              <a:t>57</a:t>
            </a:fld>
            <a:endParaRPr lang="en-GB" sz="1200" smtClean="0">
              <a:latin typeface="Arial" pitchFamily="34" charset="0"/>
            </a:endParaRPr>
          </a:p>
        </p:txBody>
      </p:sp>
      <p:sp>
        <p:nvSpPr>
          <p:cNvPr id="149507" name="Rectangle 2"/>
          <p:cNvSpPr>
            <a:spLocks noGrp="1" noRot="1" noChangeAspect="1" noChangeArrowheads="1" noTextEdit="1"/>
          </p:cNvSpPr>
          <p:nvPr>
            <p:ph type="sldImg"/>
          </p:nvPr>
        </p:nvSpPr>
        <p:spPr>
          <a:xfrm>
            <a:off x="912813" y="741363"/>
            <a:ext cx="4954587" cy="3716337"/>
          </a:xfrm>
          <a:ln/>
        </p:spPr>
      </p:sp>
      <p:sp>
        <p:nvSpPr>
          <p:cNvPr id="149508" name="Rectangle 3"/>
          <p:cNvSpPr>
            <a:spLocks noGrp="1" noChangeArrowheads="1"/>
          </p:cNvSpPr>
          <p:nvPr>
            <p:ph type="body" idx="1"/>
          </p:nvPr>
        </p:nvSpPr>
        <p:spPr>
          <a:xfrm>
            <a:off x="903288" y="4706938"/>
            <a:ext cx="4968875" cy="4457700"/>
          </a:xfrm>
          <a:noFill/>
        </p:spPr>
        <p:txBody>
          <a:bodyPr/>
          <a:lstStyle/>
          <a:p>
            <a:pPr eaLnBrk="1" hangingPunct="1"/>
            <a:endParaRPr lang="en-US" smtClean="0"/>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4626" name="Rectangle 7"/>
          <p:cNvSpPr>
            <a:spLocks noGrp="1" noChangeArrowheads="1"/>
          </p:cNvSpPr>
          <p:nvPr>
            <p:ph type="sldNum" sz="quarter" idx="5"/>
          </p:nvPr>
        </p:nvSpPr>
        <p:spPr>
          <a:noFill/>
        </p:spPr>
        <p:txBody>
          <a:bodyPr/>
          <a:lstStyle>
            <a:lvl1pPr eaLnBrk="0" hangingPunct="0">
              <a:defRPr sz="2400">
                <a:solidFill>
                  <a:schemeClr val="tx1"/>
                </a:solidFill>
                <a:latin typeface="Century Gothic" pitchFamily="34" charset="0"/>
              </a:defRPr>
            </a:lvl1pPr>
            <a:lvl2pPr marL="742950" indent="-285750" eaLnBrk="0" hangingPunct="0">
              <a:defRPr sz="2400">
                <a:solidFill>
                  <a:schemeClr val="tx1"/>
                </a:solidFill>
                <a:latin typeface="Century Gothic" pitchFamily="34" charset="0"/>
              </a:defRPr>
            </a:lvl2pPr>
            <a:lvl3pPr marL="1143000" indent="-228600" eaLnBrk="0" hangingPunct="0">
              <a:defRPr sz="2400">
                <a:solidFill>
                  <a:schemeClr val="tx1"/>
                </a:solidFill>
                <a:latin typeface="Century Gothic" pitchFamily="34" charset="0"/>
              </a:defRPr>
            </a:lvl3pPr>
            <a:lvl4pPr marL="1600200" indent="-228600" eaLnBrk="0" hangingPunct="0">
              <a:defRPr sz="2400">
                <a:solidFill>
                  <a:schemeClr val="tx1"/>
                </a:solidFill>
                <a:latin typeface="Century Gothic" pitchFamily="34" charset="0"/>
              </a:defRPr>
            </a:lvl4pPr>
            <a:lvl5pPr marL="2057400" indent="-228600" eaLnBrk="0" hangingPunct="0">
              <a:defRPr sz="2400">
                <a:solidFill>
                  <a:schemeClr val="tx1"/>
                </a:solidFill>
                <a:latin typeface="Century Gothic" pitchFamily="34" charset="0"/>
              </a:defRPr>
            </a:lvl5pPr>
            <a:lvl6pPr marL="2514600" indent="-228600" eaLnBrk="0" fontAlgn="base" hangingPunct="0">
              <a:spcBef>
                <a:spcPct val="0"/>
              </a:spcBef>
              <a:spcAft>
                <a:spcPct val="0"/>
              </a:spcAft>
              <a:defRPr sz="2400">
                <a:solidFill>
                  <a:schemeClr val="tx1"/>
                </a:solidFill>
                <a:latin typeface="Century Gothic" pitchFamily="34" charset="0"/>
              </a:defRPr>
            </a:lvl6pPr>
            <a:lvl7pPr marL="2971800" indent="-228600" eaLnBrk="0" fontAlgn="base" hangingPunct="0">
              <a:spcBef>
                <a:spcPct val="0"/>
              </a:spcBef>
              <a:spcAft>
                <a:spcPct val="0"/>
              </a:spcAft>
              <a:defRPr sz="2400">
                <a:solidFill>
                  <a:schemeClr val="tx1"/>
                </a:solidFill>
                <a:latin typeface="Century Gothic" pitchFamily="34" charset="0"/>
              </a:defRPr>
            </a:lvl7pPr>
            <a:lvl8pPr marL="3429000" indent="-228600" eaLnBrk="0" fontAlgn="base" hangingPunct="0">
              <a:spcBef>
                <a:spcPct val="0"/>
              </a:spcBef>
              <a:spcAft>
                <a:spcPct val="0"/>
              </a:spcAft>
              <a:defRPr sz="2400">
                <a:solidFill>
                  <a:schemeClr val="tx1"/>
                </a:solidFill>
                <a:latin typeface="Century Gothic" pitchFamily="34" charset="0"/>
              </a:defRPr>
            </a:lvl8pPr>
            <a:lvl9pPr marL="3886200" indent="-228600" eaLnBrk="0" fontAlgn="base" hangingPunct="0">
              <a:spcBef>
                <a:spcPct val="0"/>
              </a:spcBef>
              <a:spcAft>
                <a:spcPct val="0"/>
              </a:spcAft>
              <a:defRPr sz="2400">
                <a:solidFill>
                  <a:schemeClr val="tx1"/>
                </a:solidFill>
                <a:latin typeface="Century Gothic" pitchFamily="34" charset="0"/>
              </a:defRPr>
            </a:lvl9pPr>
          </a:lstStyle>
          <a:p>
            <a:fld id="{0035FC7E-15D1-4FC1-939E-E64C094739BA}" type="slidenum">
              <a:rPr lang="en-GB" sz="1200" smtClean="0">
                <a:latin typeface="Arial" pitchFamily="34" charset="0"/>
              </a:rPr>
              <a:pPr/>
              <a:t>62</a:t>
            </a:fld>
            <a:endParaRPr lang="en-GB" sz="1200" smtClean="0">
              <a:latin typeface="Arial" pitchFamily="34" charset="0"/>
            </a:endParaRPr>
          </a:p>
        </p:txBody>
      </p:sp>
      <p:sp>
        <p:nvSpPr>
          <p:cNvPr id="154627" name="Rectangle 2"/>
          <p:cNvSpPr>
            <a:spLocks noGrp="1" noRot="1" noChangeAspect="1" noChangeArrowheads="1" noTextEdit="1"/>
          </p:cNvSpPr>
          <p:nvPr>
            <p:ph type="sldImg"/>
          </p:nvPr>
        </p:nvSpPr>
        <p:spPr>
          <a:xfrm>
            <a:off x="917575" y="746125"/>
            <a:ext cx="4954588" cy="3716338"/>
          </a:xfrm>
          <a:ln w="12700" cap="flat">
            <a:solidFill>
              <a:schemeClr val="tx1"/>
            </a:solidFill>
          </a:ln>
        </p:spPr>
      </p:sp>
      <p:sp>
        <p:nvSpPr>
          <p:cNvPr id="154628" name="Rectangle 3"/>
          <p:cNvSpPr>
            <a:spLocks noGrp="1" noChangeArrowheads="1"/>
          </p:cNvSpPr>
          <p:nvPr>
            <p:ph type="body" idx="1"/>
          </p:nvPr>
        </p:nvSpPr>
        <p:spPr>
          <a:xfrm>
            <a:off x="904875" y="4713288"/>
            <a:ext cx="4965700" cy="4460875"/>
          </a:xfrm>
          <a:noFill/>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140271" tIns="70137" rIns="140271" bIns="70137"/>
          <a:lstStyle/>
          <a:p>
            <a:pPr eaLnBrk="1" hangingPunct="1"/>
            <a:endParaRPr lang="en-US" smtClean="0"/>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8F41CCE-8A12-40BB-9B34-BDA9373B9D37}" type="slidenum">
              <a:rPr lang="en-GB"/>
              <a:pPr/>
              <a:t>64</a:t>
            </a:fld>
            <a:endParaRPr lang="en-GB"/>
          </a:p>
        </p:txBody>
      </p:sp>
      <p:sp>
        <p:nvSpPr>
          <p:cNvPr id="19458" name="Rectangle 2"/>
          <p:cNvSpPr>
            <a:spLocks noGrp="1" noRot="1" noChangeAspect="1" noChangeArrowheads="1" noTextEdit="1"/>
          </p:cNvSpPr>
          <p:nvPr>
            <p:ph type="sldImg"/>
          </p:nvPr>
        </p:nvSpPr>
        <p:spPr>
          <a:ln/>
        </p:spPr>
      </p:sp>
      <p:sp>
        <p:nvSpPr>
          <p:cNvPr id="1945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8F41CCE-8A12-40BB-9B34-BDA9373B9D37}" type="slidenum">
              <a:rPr lang="en-GB"/>
              <a:pPr/>
              <a:t>66</a:t>
            </a:fld>
            <a:endParaRPr lang="en-GB"/>
          </a:p>
        </p:txBody>
      </p:sp>
      <p:sp>
        <p:nvSpPr>
          <p:cNvPr id="19458" name="Rectangle 2"/>
          <p:cNvSpPr>
            <a:spLocks noGrp="1" noRot="1" noChangeAspect="1" noChangeArrowheads="1" noTextEdit="1"/>
          </p:cNvSpPr>
          <p:nvPr>
            <p:ph type="sldImg"/>
          </p:nvPr>
        </p:nvSpPr>
        <p:spPr>
          <a:ln/>
        </p:spPr>
      </p:sp>
      <p:sp>
        <p:nvSpPr>
          <p:cNvPr id="1945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786" name="Rectangle 7"/>
          <p:cNvSpPr>
            <a:spLocks noGrp="1" noChangeArrowheads="1"/>
          </p:cNvSpPr>
          <p:nvPr>
            <p:ph type="sldNum" sz="quarter" idx="5"/>
          </p:nvPr>
        </p:nvSpPr>
        <p:spPr>
          <a:noFill/>
        </p:spPr>
        <p:txBody>
          <a:bodyPr/>
          <a:lstStyle>
            <a:lvl1pPr eaLnBrk="0" hangingPunct="0">
              <a:defRPr sz="2400">
                <a:solidFill>
                  <a:schemeClr val="tx1"/>
                </a:solidFill>
                <a:latin typeface="Century Gothic" pitchFamily="34" charset="0"/>
              </a:defRPr>
            </a:lvl1pPr>
            <a:lvl2pPr marL="742950" indent="-285750" eaLnBrk="0" hangingPunct="0">
              <a:defRPr sz="2400">
                <a:solidFill>
                  <a:schemeClr val="tx1"/>
                </a:solidFill>
                <a:latin typeface="Century Gothic" pitchFamily="34" charset="0"/>
              </a:defRPr>
            </a:lvl2pPr>
            <a:lvl3pPr marL="1143000" indent="-228600" eaLnBrk="0" hangingPunct="0">
              <a:defRPr sz="2400">
                <a:solidFill>
                  <a:schemeClr val="tx1"/>
                </a:solidFill>
                <a:latin typeface="Century Gothic" pitchFamily="34" charset="0"/>
              </a:defRPr>
            </a:lvl3pPr>
            <a:lvl4pPr marL="1600200" indent="-228600" eaLnBrk="0" hangingPunct="0">
              <a:defRPr sz="2400">
                <a:solidFill>
                  <a:schemeClr val="tx1"/>
                </a:solidFill>
                <a:latin typeface="Century Gothic" pitchFamily="34" charset="0"/>
              </a:defRPr>
            </a:lvl4pPr>
            <a:lvl5pPr marL="2057400" indent="-228600" eaLnBrk="0" hangingPunct="0">
              <a:defRPr sz="2400">
                <a:solidFill>
                  <a:schemeClr val="tx1"/>
                </a:solidFill>
                <a:latin typeface="Century Gothic" pitchFamily="34" charset="0"/>
              </a:defRPr>
            </a:lvl5pPr>
            <a:lvl6pPr marL="2514600" indent="-228600" eaLnBrk="0" fontAlgn="base" hangingPunct="0">
              <a:spcBef>
                <a:spcPct val="0"/>
              </a:spcBef>
              <a:spcAft>
                <a:spcPct val="0"/>
              </a:spcAft>
              <a:defRPr sz="2400">
                <a:solidFill>
                  <a:schemeClr val="tx1"/>
                </a:solidFill>
                <a:latin typeface="Century Gothic" pitchFamily="34" charset="0"/>
              </a:defRPr>
            </a:lvl6pPr>
            <a:lvl7pPr marL="2971800" indent="-228600" eaLnBrk="0" fontAlgn="base" hangingPunct="0">
              <a:spcBef>
                <a:spcPct val="0"/>
              </a:spcBef>
              <a:spcAft>
                <a:spcPct val="0"/>
              </a:spcAft>
              <a:defRPr sz="2400">
                <a:solidFill>
                  <a:schemeClr val="tx1"/>
                </a:solidFill>
                <a:latin typeface="Century Gothic" pitchFamily="34" charset="0"/>
              </a:defRPr>
            </a:lvl7pPr>
            <a:lvl8pPr marL="3429000" indent="-228600" eaLnBrk="0" fontAlgn="base" hangingPunct="0">
              <a:spcBef>
                <a:spcPct val="0"/>
              </a:spcBef>
              <a:spcAft>
                <a:spcPct val="0"/>
              </a:spcAft>
              <a:defRPr sz="2400">
                <a:solidFill>
                  <a:schemeClr val="tx1"/>
                </a:solidFill>
                <a:latin typeface="Century Gothic" pitchFamily="34" charset="0"/>
              </a:defRPr>
            </a:lvl8pPr>
            <a:lvl9pPr marL="3886200" indent="-228600" eaLnBrk="0" fontAlgn="base" hangingPunct="0">
              <a:spcBef>
                <a:spcPct val="0"/>
              </a:spcBef>
              <a:spcAft>
                <a:spcPct val="0"/>
              </a:spcAft>
              <a:defRPr sz="2400">
                <a:solidFill>
                  <a:schemeClr val="tx1"/>
                </a:solidFill>
                <a:latin typeface="Century Gothic" pitchFamily="34" charset="0"/>
              </a:defRPr>
            </a:lvl9pPr>
          </a:lstStyle>
          <a:p>
            <a:fld id="{65690582-0EE1-4C05-B9CD-0249FF5628A3}" type="slidenum">
              <a:rPr lang="en-GB" sz="1200" smtClean="0">
                <a:latin typeface="Arial" pitchFamily="34" charset="0"/>
              </a:rPr>
              <a:pPr/>
              <a:t>4</a:t>
            </a:fld>
            <a:endParaRPr lang="en-GB" sz="1200" smtClean="0">
              <a:latin typeface="Arial" pitchFamily="34" charset="0"/>
            </a:endParaRPr>
          </a:p>
        </p:txBody>
      </p:sp>
      <p:sp>
        <p:nvSpPr>
          <p:cNvPr id="118787" name="Rectangle 2"/>
          <p:cNvSpPr>
            <a:spLocks noGrp="1" noRot="1" noChangeAspect="1" noChangeArrowheads="1" noTextEdit="1"/>
          </p:cNvSpPr>
          <p:nvPr>
            <p:ph type="sldImg"/>
          </p:nvPr>
        </p:nvSpPr>
        <p:spPr>
          <a:xfrm>
            <a:off x="917575" y="746125"/>
            <a:ext cx="4954588" cy="3716338"/>
          </a:xfrm>
          <a:ln w="12700" cap="flat">
            <a:solidFill>
              <a:schemeClr val="tx1"/>
            </a:solidFill>
          </a:ln>
        </p:spPr>
      </p:sp>
      <p:sp>
        <p:nvSpPr>
          <p:cNvPr id="118788" name="Rectangle 3"/>
          <p:cNvSpPr>
            <a:spLocks noGrp="1" noChangeArrowheads="1"/>
          </p:cNvSpPr>
          <p:nvPr>
            <p:ph type="body" idx="1"/>
          </p:nvPr>
        </p:nvSpPr>
        <p:spPr>
          <a:xfrm>
            <a:off x="904875" y="4713288"/>
            <a:ext cx="4965700" cy="4460875"/>
          </a:xfrm>
          <a:noFill/>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140271" tIns="70137" rIns="140271" bIns="70137"/>
          <a:lstStyle/>
          <a:p>
            <a:pPr eaLnBrk="1" hangingPunct="1"/>
            <a:endParaRPr lang="en-US" smtClean="0"/>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8F41CCE-8A12-40BB-9B34-BDA9373B9D37}" type="slidenum">
              <a:rPr lang="en-GB"/>
              <a:pPr/>
              <a:t>68</a:t>
            </a:fld>
            <a:endParaRPr lang="en-GB"/>
          </a:p>
        </p:txBody>
      </p:sp>
      <p:sp>
        <p:nvSpPr>
          <p:cNvPr id="19458" name="Rectangle 2"/>
          <p:cNvSpPr>
            <a:spLocks noGrp="1" noRot="1" noChangeAspect="1" noChangeArrowheads="1" noTextEdit="1"/>
          </p:cNvSpPr>
          <p:nvPr>
            <p:ph type="sldImg"/>
          </p:nvPr>
        </p:nvSpPr>
        <p:spPr>
          <a:ln/>
        </p:spPr>
      </p:sp>
      <p:sp>
        <p:nvSpPr>
          <p:cNvPr id="1945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8F41CCE-8A12-40BB-9B34-BDA9373B9D37}" type="slidenum">
              <a:rPr lang="en-GB"/>
              <a:pPr/>
              <a:t>70</a:t>
            </a:fld>
            <a:endParaRPr lang="en-GB"/>
          </a:p>
        </p:txBody>
      </p:sp>
      <p:sp>
        <p:nvSpPr>
          <p:cNvPr id="19458" name="Rectangle 2"/>
          <p:cNvSpPr>
            <a:spLocks noGrp="1" noRot="1" noChangeAspect="1" noChangeArrowheads="1" noTextEdit="1"/>
          </p:cNvSpPr>
          <p:nvPr>
            <p:ph type="sldImg"/>
          </p:nvPr>
        </p:nvSpPr>
        <p:spPr>
          <a:ln/>
        </p:spPr>
      </p:sp>
      <p:sp>
        <p:nvSpPr>
          <p:cNvPr id="1945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8" name="Rectangle 7"/>
          <p:cNvSpPr>
            <a:spLocks noGrp="1" noChangeArrowheads="1"/>
          </p:cNvSpPr>
          <p:nvPr>
            <p:ph type="sldNum" sz="quarter" idx="5"/>
          </p:nvPr>
        </p:nvSpPr>
        <p:spPr>
          <a:noFill/>
        </p:spPr>
        <p:txBody>
          <a:bodyPr/>
          <a:lstStyle>
            <a:lvl1pPr eaLnBrk="0" hangingPunct="0">
              <a:defRPr sz="2400">
                <a:solidFill>
                  <a:schemeClr val="tx1"/>
                </a:solidFill>
                <a:latin typeface="Century Gothic" pitchFamily="34" charset="0"/>
              </a:defRPr>
            </a:lvl1pPr>
            <a:lvl2pPr marL="742950" indent="-285750" eaLnBrk="0" hangingPunct="0">
              <a:defRPr sz="2400">
                <a:solidFill>
                  <a:schemeClr val="tx1"/>
                </a:solidFill>
                <a:latin typeface="Century Gothic" pitchFamily="34" charset="0"/>
              </a:defRPr>
            </a:lvl2pPr>
            <a:lvl3pPr marL="1143000" indent="-228600" eaLnBrk="0" hangingPunct="0">
              <a:defRPr sz="2400">
                <a:solidFill>
                  <a:schemeClr val="tx1"/>
                </a:solidFill>
                <a:latin typeface="Century Gothic" pitchFamily="34" charset="0"/>
              </a:defRPr>
            </a:lvl3pPr>
            <a:lvl4pPr marL="1600200" indent="-228600" eaLnBrk="0" hangingPunct="0">
              <a:defRPr sz="2400">
                <a:solidFill>
                  <a:schemeClr val="tx1"/>
                </a:solidFill>
                <a:latin typeface="Century Gothic" pitchFamily="34" charset="0"/>
              </a:defRPr>
            </a:lvl4pPr>
            <a:lvl5pPr marL="2057400" indent="-228600" eaLnBrk="0" hangingPunct="0">
              <a:defRPr sz="2400">
                <a:solidFill>
                  <a:schemeClr val="tx1"/>
                </a:solidFill>
                <a:latin typeface="Century Gothic" pitchFamily="34" charset="0"/>
              </a:defRPr>
            </a:lvl5pPr>
            <a:lvl6pPr marL="2514600" indent="-228600" eaLnBrk="0" fontAlgn="base" hangingPunct="0">
              <a:spcBef>
                <a:spcPct val="0"/>
              </a:spcBef>
              <a:spcAft>
                <a:spcPct val="0"/>
              </a:spcAft>
              <a:defRPr sz="2400">
                <a:solidFill>
                  <a:schemeClr val="tx1"/>
                </a:solidFill>
                <a:latin typeface="Century Gothic" pitchFamily="34" charset="0"/>
              </a:defRPr>
            </a:lvl6pPr>
            <a:lvl7pPr marL="2971800" indent="-228600" eaLnBrk="0" fontAlgn="base" hangingPunct="0">
              <a:spcBef>
                <a:spcPct val="0"/>
              </a:spcBef>
              <a:spcAft>
                <a:spcPct val="0"/>
              </a:spcAft>
              <a:defRPr sz="2400">
                <a:solidFill>
                  <a:schemeClr val="tx1"/>
                </a:solidFill>
                <a:latin typeface="Century Gothic" pitchFamily="34" charset="0"/>
              </a:defRPr>
            </a:lvl7pPr>
            <a:lvl8pPr marL="3429000" indent="-228600" eaLnBrk="0" fontAlgn="base" hangingPunct="0">
              <a:spcBef>
                <a:spcPct val="0"/>
              </a:spcBef>
              <a:spcAft>
                <a:spcPct val="0"/>
              </a:spcAft>
              <a:defRPr sz="2400">
                <a:solidFill>
                  <a:schemeClr val="tx1"/>
                </a:solidFill>
                <a:latin typeface="Century Gothic" pitchFamily="34" charset="0"/>
              </a:defRPr>
            </a:lvl8pPr>
            <a:lvl9pPr marL="3886200" indent="-228600" eaLnBrk="0" fontAlgn="base" hangingPunct="0">
              <a:spcBef>
                <a:spcPct val="0"/>
              </a:spcBef>
              <a:spcAft>
                <a:spcPct val="0"/>
              </a:spcAft>
              <a:defRPr sz="2400">
                <a:solidFill>
                  <a:schemeClr val="tx1"/>
                </a:solidFill>
                <a:latin typeface="Century Gothic" pitchFamily="34" charset="0"/>
              </a:defRPr>
            </a:lvl9pPr>
          </a:lstStyle>
          <a:p>
            <a:fld id="{CF31E1C3-ED18-44B5-A0BE-B36D07F9BC58}" type="slidenum">
              <a:rPr lang="en-GB" sz="1200" smtClean="0">
                <a:latin typeface="Arial" pitchFamily="34" charset="0"/>
              </a:rPr>
              <a:pPr/>
              <a:t>72</a:t>
            </a:fld>
            <a:endParaRPr lang="en-GB" sz="1200" smtClean="0">
              <a:latin typeface="Arial" pitchFamily="34" charset="0"/>
            </a:endParaRPr>
          </a:p>
        </p:txBody>
      </p:sp>
      <p:sp>
        <p:nvSpPr>
          <p:cNvPr id="116739" name="Rectangle 2"/>
          <p:cNvSpPr>
            <a:spLocks noGrp="1" noRot="1" noChangeAspect="1" noChangeArrowheads="1" noTextEdit="1"/>
          </p:cNvSpPr>
          <p:nvPr>
            <p:ph type="sldImg"/>
          </p:nvPr>
        </p:nvSpPr>
        <p:spPr>
          <a:xfrm>
            <a:off x="914400" y="742950"/>
            <a:ext cx="4948238" cy="3713163"/>
          </a:xfrm>
          <a:ln/>
        </p:spPr>
      </p:sp>
      <p:sp>
        <p:nvSpPr>
          <p:cNvPr id="116740" name="Rectangle 3"/>
          <p:cNvSpPr>
            <a:spLocks noGrp="1" noChangeArrowheads="1"/>
          </p:cNvSpPr>
          <p:nvPr>
            <p:ph type="body" idx="1"/>
          </p:nvPr>
        </p:nvSpPr>
        <p:spPr>
          <a:xfrm>
            <a:off x="677863" y="4705350"/>
            <a:ext cx="5419725" cy="4457700"/>
          </a:xfrm>
          <a:noFill/>
        </p:spPr>
        <p:txBody>
          <a:bodyPr/>
          <a:lstStyle/>
          <a:p>
            <a:pPr eaLnBrk="1" hangingPunct="1"/>
            <a:endParaRPr 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4" name="Rectangle 7"/>
          <p:cNvSpPr>
            <a:spLocks noGrp="1" noChangeArrowheads="1"/>
          </p:cNvSpPr>
          <p:nvPr>
            <p:ph type="sldNum" sz="quarter" idx="5"/>
          </p:nvPr>
        </p:nvSpPr>
        <p:spPr>
          <a:noFill/>
        </p:spPr>
        <p:txBody>
          <a:bodyPr/>
          <a:lstStyle>
            <a:lvl1pPr eaLnBrk="0" hangingPunct="0">
              <a:defRPr sz="2400">
                <a:solidFill>
                  <a:schemeClr val="tx1"/>
                </a:solidFill>
                <a:latin typeface="Century Gothic" pitchFamily="34" charset="0"/>
              </a:defRPr>
            </a:lvl1pPr>
            <a:lvl2pPr marL="742950" indent="-285750" eaLnBrk="0" hangingPunct="0">
              <a:defRPr sz="2400">
                <a:solidFill>
                  <a:schemeClr val="tx1"/>
                </a:solidFill>
                <a:latin typeface="Century Gothic" pitchFamily="34" charset="0"/>
              </a:defRPr>
            </a:lvl2pPr>
            <a:lvl3pPr marL="1143000" indent="-228600" eaLnBrk="0" hangingPunct="0">
              <a:defRPr sz="2400">
                <a:solidFill>
                  <a:schemeClr val="tx1"/>
                </a:solidFill>
                <a:latin typeface="Century Gothic" pitchFamily="34" charset="0"/>
              </a:defRPr>
            </a:lvl3pPr>
            <a:lvl4pPr marL="1600200" indent="-228600" eaLnBrk="0" hangingPunct="0">
              <a:defRPr sz="2400">
                <a:solidFill>
                  <a:schemeClr val="tx1"/>
                </a:solidFill>
                <a:latin typeface="Century Gothic" pitchFamily="34" charset="0"/>
              </a:defRPr>
            </a:lvl4pPr>
            <a:lvl5pPr marL="2057400" indent="-228600" eaLnBrk="0" hangingPunct="0">
              <a:defRPr sz="2400">
                <a:solidFill>
                  <a:schemeClr val="tx1"/>
                </a:solidFill>
                <a:latin typeface="Century Gothic" pitchFamily="34" charset="0"/>
              </a:defRPr>
            </a:lvl5pPr>
            <a:lvl6pPr marL="2514600" indent="-228600" eaLnBrk="0" fontAlgn="base" hangingPunct="0">
              <a:spcBef>
                <a:spcPct val="0"/>
              </a:spcBef>
              <a:spcAft>
                <a:spcPct val="0"/>
              </a:spcAft>
              <a:defRPr sz="2400">
                <a:solidFill>
                  <a:schemeClr val="tx1"/>
                </a:solidFill>
                <a:latin typeface="Century Gothic" pitchFamily="34" charset="0"/>
              </a:defRPr>
            </a:lvl6pPr>
            <a:lvl7pPr marL="2971800" indent="-228600" eaLnBrk="0" fontAlgn="base" hangingPunct="0">
              <a:spcBef>
                <a:spcPct val="0"/>
              </a:spcBef>
              <a:spcAft>
                <a:spcPct val="0"/>
              </a:spcAft>
              <a:defRPr sz="2400">
                <a:solidFill>
                  <a:schemeClr val="tx1"/>
                </a:solidFill>
                <a:latin typeface="Century Gothic" pitchFamily="34" charset="0"/>
              </a:defRPr>
            </a:lvl7pPr>
            <a:lvl8pPr marL="3429000" indent="-228600" eaLnBrk="0" fontAlgn="base" hangingPunct="0">
              <a:spcBef>
                <a:spcPct val="0"/>
              </a:spcBef>
              <a:spcAft>
                <a:spcPct val="0"/>
              </a:spcAft>
              <a:defRPr sz="2400">
                <a:solidFill>
                  <a:schemeClr val="tx1"/>
                </a:solidFill>
                <a:latin typeface="Century Gothic" pitchFamily="34" charset="0"/>
              </a:defRPr>
            </a:lvl8pPr>
            <a:lvl9pPr marL="3886200" indent="-228600" eaLnBrk="0" fontAlgn="base" hangingPunct="0">
              <a:spcBef>
                <a:spcPct val="0"/>
              </a:spcBef>
              <a:spcAft>
                <a:spcPct val="0"/>
              </a:spcAft>
              <a:defRPr sz="2400">
                <a:solidFill>
                  <a:schemeClr val="tx1"/>
                </a:solidFill>
                <a:latin typeface="Century Gothic" pitchFamily="34" charset="0"/>
              </a:defRPr>
            </a:lvl9pPr>
          </a:lstStyle>
          <a:p>
            <a:fld id="{E51FEFA8-1CBC-4BBA-8B94-2D8BD18620B4}" type="slidenum">
              <a:rPr lang="en-GB" sz="1200" smtClean="0">
                <a:latin typeface="Arial" pitchFamily="34" charset="0"/>
              </a:rPr>
              <a:pPr/>
              <a:t>5</a:t>
            </a:fld>
            <a:endParaRPr lang="en-GB" sz="1200" smtClean="0">
              <a:latin typeface="Arial" pitchFamily="34" charset="0"/>
            </a:endParaRPr>
          </a:p>
        </p:txBody>
      </p:sp>
      <p:sp>
        <p:nvSpPr>
          <p:cNvPr id="120835" name="Rectangle 2"/>
          <p:cNvSpPr>
            <a:spLocks noGrp="1" noRot="1" noChangeAspect="1" noChangeArrowheads="1" noTextEdit="1"/>
          </p:cNvSpPr>
          <p:nvPr>
            <p:ph type="sldImg"/>
          </p:nvPr>
        </p:nvSpPr>
        <p:spPr>
          <a:ln/>
        </p:spPr>
      </p:sp>
      <p:sp>
        <p:nvSpPr>
          <p:cNvPr id="120836" name="Rectangle 3"/>
          <p:cNvSpPr>
            <a:spLocks noGrp="1" noChangeArrowheads="1"/>
          </p:cNvSpPr>
          <p:nvPr>
            <p:ph type="body" idx="1"/>
          </p:nvPr>
        </p:nvSpPr>
        <p:spPr>
          <a:xfrm>
            <a:off x="677863" y="4705350"/>
            <a:ext cx="5419725" cy="4457700"/>
          </a:xfrm>
          <a:noFill/>
        </p:spPr>
        <p:txBody>
          <a:bodyPr/>
          <a:lstStyle/>
          <a:p>
            <a:pPr eaLnBrk="1" hangingPunct="1"/>
            <a:endParaRPr lang="en-U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58" name="Rectangle 7"/>
          <p:cNvSpPr>
            <a:spLocks noGrp="1" noChangeArrowheads="1"/>
          </p:cNvSpPr>
          <p:nvPr>
            <p:ph type="sldNum" sz="quarter" idx="5"/>
          </p:nvPr>
        </p:nvSpPr>
        <p:spPr>
          <a:noFill/>
        </p:spPr>
        <p:txBody>
          <a:bodyPr/>
          <a:lstStyle>
            <a:lvl1pPr eaLnBrk="0" hangingPunct="0">
              <a:defRPr sz="2400">
                <a:solidFill>
                  <a:schemeClr val="tx1"/>
                </a:solidFill>
                <a:latin typeface="Century Gothic" pitchFamily="34" charset="0"/>
              </a:defRPr>
            </a:lvl1pPr>
            <a:lvl2pPr marL="742950" indent="-285750" eaLnBrk="0" hangingPunct="0">
              <a:defRPr sz="2400">
                <a:solidFill>
                  <a:schemeClr val="tx1"/>
                </a:solidFill>
                <a:latin typeface="Century Gothic" pitchFamily="34" charset="0"/>
              </a:defRPr>
            </a:lvl2pPr>
            <a:lvl3pPr marL="1143000" indent="-228600" eaLnBrk="0" hangingPunct="0">
              <a:defRPr sz="2400">
                <a:solidFill>
                  <a:schemeClr val="tx1"/>
                </a:solidFill>
                <a:latin typeface="Century Gothic" pitchFamily="34" charset="0"/>
              </a:defRPr>
            </a:lvl3pPr>
            <a:lvl4pPr marL="1600200" indent="-228600" eaLnBrk="0" hangingPunct="0">
              <a:defRPr sz="2400">
                <a:solidFill>
                  <a:schemeClr val="tx1"/>
                </a:solidFill>
                <a:latin typeface="Century Gothic" pitchFamily="34" charset="0"/>
              </a:defRPr>
            </a:lvl4pPr>
            <a:lvl5pPr marL="2057400" indent="-228600" eaLnBrk="0" hangingPunct="0">
              <a:defRPr sz="2400">
                <a:solidFill>
                  <a:schemeClr val="tx1"/>
                </a:solidFill>
                <a:latin typeface="Century Gothic" pitchFamily="34" charset="0"/>
              </a:defRPr>
            </a:lvl5pPr>
            <a:lvl6pPr marL="2514600" indent="-228600" eaLnBrk="0" fontAlgn="base" hangingPunct="0">
              <a:spcBef>
                <a:spcPct val="0"/>
              </a:spcBef>
              <a:spcAft>
                <a:spcPct val="0"/>
              </a:spcAft>
              <a:defRPr sz="2400">
                <a:solidFill>
                  <a:schemeClr val="tx1"/>
                </a:solidFill>
                <a:latin typeface="Century Gothic" pitchFamily="34" charset="0"/>
              </a:defRPr>
            </a:lvl6pPr>
            <a:lvl7pPr marL="2971800" indent="-228600" eaLnBrk="0" fontAlgn="base" hangingPunct="0">
              <a:spcBef>
                <a:spcPct val="0"/>
              </a:spcBef>
              <a:spcAft>
                <a:spcPct val="0"/>
              </a:spcAft>
              <a:defRPr sz="2400">
                <a:solidFill>
                  <a:schemeClr val="tx1"/>
                </a:solidFill>
                <a:latin typeface="Century Gothic" pitchFamily="34" charset="0"/>
              </a:defRPr>
            </a:lvl7pPr>
            <a:lvl8pPr marL="3429000" indent="-228600" eaLnBrk="0" fontAlgn="base" hangingPunct="0">
              <a:spcBef>
                <a:spcPct val="0"/>
              </a:spcBef>
              <a:spcAft>
                <a:spcPct val="0"/>
              </a:spcAft>
              <a:defRPr sz="2400">
                <a:solidFill>
                  <a:schemeClr val="tx1"/>
                </a:solidFill>
                <a:latin typeface="Century Gothic" pitchFamily="34" charset="0"/>
              </a:defRPr>
            </a:lvl8pPr>
            <a:lvl9pPr marL="3886200" indent="-228600" eaLnBrk="0" fontAlgn="base" hangingPunct="0">
              <a:spcBef>
                <a:spcPct val="0"/>
              </a:spcBef>
              <a:spcAft>
                <a:spcPct val="0"/>
              </a:spcAft>
              <a:defRPr sz="2400">
                <a:solidFill>
                  <a:schemeClr val="tx1"/>
                </a:solidFill>
                <a:latin typeface="Century Gothic" pitchFamily="34" charset="0"/>
              </a:defRPr>
            </a:lvl9pPr>
          </a:lstStyle>
          <a:p>
            <a:fld id="{24805D41-24EB-4552-9878-115C4FBA9FAA}" type="slidenum">
              <a:rPr lang="en-GB" sz="1200" smtClean="0">
                <a:latin typeface="Arial" pitchFamily="34" charset="0"/>
              </a:rPr>
              <a:pPr/>
              <a:t>6</a:t>
            </a:fld>
            <a:endParaRPr lang="en-GB" sz="1200" smtClean="0">
              <a:latin typeface="Arial" pitchFamily="34" charset="0"/>
            </a:endParaRPr>
          </a:p>
        </p:txBody>
      </p:sp>
      <p:sp>
        <p:nvSpPr>
          <p:cNvPr id="121859" name="Rectangle 2"/>
          <p:cNvSpPr>
            <a:spLocks noGrp="1" noRot="1" noChangeAspect="1" noChangeArrowheads="1" noTextEdit="1"/>
          </p:cNvSpPr>
          <p:nvPr>
            <p:ph type="sldImg"/>
          </p:nvPr>
        </p:nvSpPr>
        <p:spPr>
          <a:ln/>
        </p:spPr>
      </p:sp>
      <p:sp>
        <p:nvSpPr>
          <p:cNvPr id="121860" name="Rectangle 3"/>
          <p:cNvSpPr>
            <a:spLocks noGrp="1" noChangeArrowheads="1"/>
          </p:cNvSpPr>
          <p:nvPr>
            <p:ph type="body" idx="1"/>
          </p:nvPr>
        </p:nvSpPr>
        <p:spPr>
          <a:xfrm>
            <a:off x="677863" y="4705350"/>
            <a:ext cx="5419725" cy="4457700"/>
          </a:xfrm>
          <a:noFill/>
        </p:spPr>
        <p:txBody>
          <a:bodyPr/>
          <a:lstStyle/>
          <a:p>
            <a:pPr eaLnBrk="1" hangingPunct="1"/>
            <a:endParaRPr lang="en-US"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82" name="Rectangle 7"/>
          <p:cNvSpPr>
            <a:spLocks noGrp="1" noChangeArrowheads="1"/>
          </p:cNvSpPr>
          <p:nvPr>
            <p:ph type="sldNum" sz="quarter" idx="5"/>
          </p:nvPr>
        </p:nvSpPr>
        <p:spPr>
          <a:noFill/>
        </p:spPr>
        <p:txBody>
          <a:bodyPr/>
          <a:lstStyle>
            <a:lvl1pPr eaLnBrk="0" hangingPunct="0">
              <a:defRPr sz="2400">
                <a:solidFill>
                  <a:schemeClr val="tx1"/>
                </a:solidFill>
                <a:latin typeface="Century Gothic" pitchFamily="34" charset="0"/>
              </a:defRPr>
            </a:lvl1pPr>
            <a:lvl2pPr marL="742950" indent="-285750" eaLnBrk="0" hangingPunct="0">
              <a:defRPr sz="2400">
                <a:solidFill>
                  <a:schemeClr val="tx1"/>
                </a:solidFill>
                <a:latin typeface="Century Gothic" pitchFamily="34" charset="0"/>
              </a:defRPr>
            </a:lvl2pPr>
            <a:lvl3pPr marL="1143000" indent="-228600" eaLnBrk="0" hangingPunct="0">
              <a:defRPr sz="2400">
                <a:solidFill>
                  <a:schemeClr val="tx1"/>
                </a:solidFill>
                <a:latin typeface="Century Gothic" pitchFamily="34" charset="0"/>
              </a:defRPr>
            </a:lvl3pPr>
            <a:lvl4pPr marL="1600200" indent="-228600" eaLnBrk="0" hangingPunct="0">
              <a:defRPr sz="2400">
                <a:solidFill>
                  <a:schemeClr val="tx1"/>
                </a:solidFill>
                <a:latin typeface="Century Gothic" pitchFamily="34" charset="0"/>
              </a:defRPr>
            </a:lvl4pPr>
            <a:lvl5pPr marL="2057400" indent="-228600" eaLnBrk="0" hangingPunct="0">
              <a:defRPr sz="2400">
                <a:solidFill>
                  <a:schemeClr val="tx1"/>
                </a:solidFill>
                <a:latin typeface="Century Gothic" pitchFamily="34" charset="0"/>
              </a:defRPr>
            </a:lvl5pPr>
            <a:lvl6pPr marL="2514600" indent="-228600" eaLnBrk="0" fontAlgn="base" hangingPunct="0">
              <a:spcBef>
                <a:spcPct val="0"/>
              </a:spcBef>
              <a:spcAft>
                <a:spcPct val="0"/>
              </a:spcAft>
              <a:defRPr sz="2400">
                <a:solidFill>
                  <a:schemeClr val="tx1"/>
                </a:solidFill>
                <a:latin typeface="Century Gothic" pitchFamily="34" charset="0"/>
              </a:defRPr>
            </a:lvl6pPr>
            <a:lvl7pPr marL="2971800" indent="-228600" eaLnBrk="0" fontAlgn="base" hangingPunct="0">
              <a:spcBef>
                <a:spcPct val="0"/>
              </a:spcBef>
              <a:spcAft>
                <a:spcPct val="0"/>
              </a:spcAft>
              <a:defRPr sz="2400">
                <a:solidFill>
                  <a:schemeClr val="tx1"/>
                </a:solidFill>
                <a:latin typeface="Century Gothic" pitchFamily="34" charset="0"/>
              </a:defRPr>
            </a:lvl7pPr>
            <a:lvl8pPr marL="3429000" indent="-228600" eaLnBrk="0" fontAlgn="base" hangingPunct="0">
              <a:spcBef>
                <a:spcPct val="0"/>
              </a:spcBef>
              <a:spcAft>
                <a:spcPct val="0"/>
              </a:spcAft>
              <a:defRPr sz="2400">
                <a:solidFill>
                  <a:schemeClr val="tx1"/>
                </a:solidFill>
                <a:latin typeface="Century Gothic" pitchFamily="34" charset="0"/>
              </a:defRPr>
            </a:lvl8pPr>
            <a:lvl9pPr marL="3886200" indent="-228600" eaLnBrk="0" fontAlgn="base" hangingPunct="0">
              <a:spcBef>
                <a:spcPct val="0"/>
              </a:spcBef>
              <a:spcAft>
                <a:spcPct val="0"/>
              </a:spcAft>
              <a:defRPr sz="2400">
                <a:solidFill>
                  <a:schemeClr val="tx1"/>
                </a:solidFill>
                <a:latin typeface="Century Gothic" pitchFamily="34" charset="0"/>
              </a:defRPr>
            </a:lvl9pPr>
          </a:lstStyle>
          <a:p>
            <a:fld id="{5D9F3B56-06A5-4B59-9C4E-FBE0BAB46F29}" type="slidenum">
              <a:rPr lang="en-GB" sz="1200" smtClean="0">
                <a:latin typeface="Arial" pitchFamily="34" charset="0"/>
              </a:rPr>
              <a:pPr/>
              <a:t>7</a:t>
            </a:fld>
            <a:endParaRPr lang="en-GB" sz="1200" smtClean="0">
              <a:latin typeface="Arial" pitchFamily="34" charset="0"/>
            </a:endParaRPr>
          </a:p>
        </p:txBody>
      </p:sp>
      <p:sp>
        <p:nvSpPr>
          <p:cNvPr id="122883" name="Rectangle 2"/>
          <p:cNvSpPr>
            <a:spLocks noGrp="1" noRot="1" noChangeAspect="1" noChangeArrowheads="1" noTextEdit="1"/>
          </p:cNvSpPr>
          <p:nvPr>
            <p:ph type="sldImg"/>
          </p:nvPr>
        </p:nvSpPr>
        <p:spPr>
          <a:ln/>
        </p:spPr>
      </p:sp>
      <p:sp>
        <p:nvSpPr>
          <p:cNvPr id="122884" name="Rectangle 3"/>
          <p:cNvSpPr>
            <a:spLocks noGrp="1" noChangeArrowheads="1"/>
          </p:cNvSpPr>
          <p:nvPr>
            <p:ph type="body" idx="1"/>
          </p:nvPr>
        </p:nvSpPr>
        <p:spPr>
          <a:xfrm>
            <a:off x="677863" y="4705350"/>
            <a:ext cx="5419725" cy="4457700"/>
          </a:xfrm>
          <a:noFill/>
        </p:spPr>
        <p:txBody>
          <a:bodyPr/>
          <a:lstStyle/>
          <a:p>
            <a:pPr eaLnBrk="1" hangingPunct="1"/>
            <a:endParaRPr lang="en-US"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6" name="Rectangle 7"/>
          <p:cNvSpPr>
            <a:spLocks noGrp="1" noChangeArrowheads="1"/>
          </p:cNvSpPr>
          <p:nvPr>
            <p:ph type="sldNum" sz="quarter" idx="5"/>
          </p:nvPr>
        </p:nvSpPr>
        <p:spPr>
          <a:noFill/>
        </p:spPr>
        <p:txBody>
          <a:bodyPr/>
          <a:lstStyle>
            <a:lvl1pPr eaLnBrk="0" hangingPunct="0">
              <a:defRPr sz="2400">
                <a:solidFill>
                  <a:schemeClr val="tx1"/>
                </a:solidFill>
                <a:latin typeface="Century Gothic" pitchFamily="34" charset="0"/>
              </a:defRPr>
            </a:lvl1pPr>
            <a:lvl2pPr marL="742950" indent="-285750" eaLnBrk="0" hangingPunct="0">
              <a:defRPr sz="2400">
                <a:solidFill>
                  <a:schemeClr val="tx1"/>
                </a:solidFill>
                <a:latin typeface="Century Gothic" pitchFamily="34" charset="0"/>
              </a:defRPr>
            </a:lvl2pPr>
            <a:lvl3pPr marL="1143000" indent="-228600" eaLnBrk="0" hangingPunct="0">
              <a:defRPr sz="2400">
                <a:solidFill>
                  <a:schemeClr val="tx1"/>
                </a:solidFill>
                <a:latin typeface="Century Gothic" pitchFamily="34" charset="0"/>
              </a:defRPr>
            </a:lvl3pPr>
            <a:lvl4pPr marL="1600200" indent="-228600" eaLnBrk="0" hangingPunct="0">
              <a:defRPr sz="2400">
                <a:solidFill>
                  <a:schemeClr val="tx1"/>
                </a:solidFill>
                <a:latin typeface="Century Gothic" pitchFamily="34" charset="0"/>
              </a:defRPr>
            </a:lvl4pPr>
            <a:lvl5pPr marL="2057400" indent="-228600" eaLnBrk="0" hangingPunct="0">
              <a:defRPr sz="2400">
                <a:solidFill>
                  <a:schemeClr val="tx1"/>
                </a:solidFill>
                <a:latin typeface="Century Gothic" pitchFamily="34" charset="0"/>
              </a:defRPr>
            </a:lvl5pPr>
            <a:lvl6pPr marL="2514600" indent="-228600" eaLnBrk="0" fontAlgn="base" hangingPunct="0">
              <a:spcBef>
                <a:spcPct val="0"/>
              </a:spcBef>
              <a:spcAft>
                <a:spcPct val="0"/>
              </a:spcAft>
              <a:defRPr sz="2400">
                <a:solidFill>
                  <a:schemeClr val="tx1"/>
                </a:solidFill>
                <a:latin typeface="Century Gothic" pitchFamily="34" charset="0"/>
              </a:defRPr>
            </a:lvl6pPr>
            <a:lvl7pPr marL="2971800" indent="-228600" eaLnBrk="0" fontAlgn="base" hangingPunct="0">
              <a:spcBef>
                <a:spcPct val="0"/>
              </a:spcBef>
              <a:spcAft>
                <a:spcPct val="0"/>
              </a:spcAft>
              <a:defRPr sz="2400">
                <a:solidFill>
                  <a:schemeClr val="tx1"/>
                </a:solidFill>
                <a:latin typeface="Century Gothic" pitchFamily="34" charset="0"/>
              </a:defRPr>
            </a:lvl7pPr>
            <a:lvl8pPr marL="3429000" indent="-228600" eaLnBrk="0" fontAlgn="base" hangingPunct="0">
              <a:spcBef>
                <a:spcPct val="0"/>
              </a:spcBef>
              <a:spcAft>
                <a:spcPct val="0"/>
              </a:spcAft>
              <a:defRPr sz="2400">
                <a:solidFill>
                  <a:schemeClr val="tx1"/>
                </a:solidFill>
                <a:latin typeface="Century Gothic" pitchFamily="34" charset="0"/>
              </a:defRPr>
            </a:lvl8pPr>
            <a:lvl9pPr marL="3886200" indent="-228600" eaLnBrk="0" fontAlgn="base" hangingPunct="0">
              <a:spcBef>
                <a:spcPct val="0"/>
              </a:spcBef>
              <a:spcAft>
                <a:spcPct val="0"/>
              </a:spcAft>
              <a:defRPr sz="2400">
                <a:solidFill>
                  <a:schemeClr val="tx1"/>
                </a:solidFill>
                <a:latin typeface="Century Gothic" pitchFamily="34" charset="0"/>
              </a:defRPr>
            </a:lvl9pPr>
          </a:lstStyle>
          <a:p>
            <a:fld id="{3F7DB820-6CEE-49EB-8DD1-F949CC95F217}" type="slidenum">
              <a:rPr lang="en-GB" sz="1200" smtClean="0">
                <a:latin typeface="Arial" pitchFamily="34" charset="0"/>
              </a:rPr>
              <a:pPr/>
              <a:t>8</a:t>
            </a:fld>
            <a:endParaRPr lang="en-GB" sz="1200" smtClean="0">
              <a:latin typeface="Arial" pitchFamily="34" charset="0"/>
            </a:endParaRPr>
          </a:p>
        </p:txBody>
      </p:sp>
      <p:sp>
        <p:nvSpPr>
          <p:cNvPr id="123907" name="Rectangle 2"/>
          <p:cNvSpPr>
            <a:spLocks noGrp="1" noRot="1" noChangeAspect="1" noChangeArrowheads="1" noTextEdit="1"/>
          </p:cNvSpPr>
          <p:nvPr>
            <p:ph type="sldImg"/>
          </p:nvPr>
        </p:nvSpPr>
        <p:spPr>
          <a:xfrm>
            <a:off x="917575" y="746125"/>
            <a:ext cx="4954588" cy="3716338"/>
          </a:xfrm>
          <a:ln w="12700" cap="flat">
            <a:solidFill>
              <a:schemeClr val="tx1"/>
            </a:solidFill>
          </a:ln>
        </p:spPr>
      </p:sp>
      <p:sp>
        <p:nvSpPr>
          <p:cNvPr id="123908" name="Rectangle 3"/>
          <p:cNvSpPr>
            <a:spLocks noGrp="1" noChangeArrowheads="1"/>
          </p:cNvSpPr>
          <p:nvPr>
            <p:ph type="body" idx="1"/>
          </p:nvPr>
        </p:nvSpPr>
        <p:spPr>
          <a:xfrm>
            <a:off x="904875" y="4713288"/>
            <a:ext cx="4965700" cy="4460875"/>
          </a:xfrm>
          <a:noFill/>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140271" tIns="70137" rIns="140271" bIns="70137"/>
          <a:lstStyle/>
          <a:p>
            <a:pPr eaLnBrk="1" hangingPunct="1"/>
            <a:endParaRPr lang="en-US"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930" name="Rectangle 7"/>
          <p:cNvSpPr>
            <a:spLocks noGrp="1" noChangeArrowheads="1"/>
          </p:cNvSpPr>
          <p:nvPr>
            <p:ph type="sldNum" sz="quarter" idx="5"/>
          </p:nvPr>
        </p:nvSpPr>
        <p:spPr>
          <a:noFill/>
        </p:spPr>
        <p:txBody>
          <a:bodyPr/>
          <a:lstStyle>
            <a:lvl1pPr eaLnBrk="0" hangingPunct="0">
              <a:defRPr sz="2400">
                <a:solidFill>
                  <a:schemeClr val="tx1"/>
                </a:solidFill>
                <a:latin typeface="Century Gothic" pitchFamily="34" charset="0"/>
              </a:defRPr>
            </a:lvl1pPr>
            <a:lvl2pPr marL="742950" indent="-285750" eaLnBrk="0" hangingPunct="0">
              <a:defRPr sz="2400">
                <a:solidFill>
                  <a:schemeClr val="tx1"/>
                </a:solidFill>
                <a:latin typeface="Century Gothic" pitchFamily="34" charset="0"/>
              </a:defRPr>
            </a:lvl2pPr>
            <a:lvl3pPr marL="1143000" indent="-228600" eaLnBrk="0" hangingPunct="0">
              <a:defRPr sz="2400">
                <a:solidFill>
                  <a:schemeClr val="tx1"/>
                </a:solidFill>
                <a:latin typeface="Century Gothic" pitchFamily="34" charset="0"/>
              </a:defRPr>
            </a:lvl3pPr>
            <a:lvl4pPr marL="1600200" indent="-228600" eaLnBrk="0" hangingPunct="0">
              <a:defRPr sz="2400">
                <a:solidFill>
                  <a:schemeClr val="tx1"/>
                </a:solidFill>
                <a:latin typeface="Century Gothic" pitchFamily="34" charset="0"/>
              </a:defRPr>
            </a:lvl4pPr>
            <a:lvl5pPr marL="2057400" indent="-228600" eaLnBrk="0" hangingPunct="0">
              <a:defRPr sz="2400">
                <a:solidFill>
                  <a:schemeClr val="tx1"/>
                </a:solidFill>
                <a:latin typeface="Century Gothic" pitchFamily="34" charset="0"/>
              </a:defRPr>
            </a:lvl5pPr>
            <a:lvl6pPr marL="2514600" indent="-228600" eaLnBrk="0" fontAlgn="base" hangingPunct="0">
              <a:spcBef>
                <a:spcPct val="0"/>
              </a:spcBef>
              <a:spcAft>
                <a:spcPct val="0"/>
              </a:spcAft>
              <a:defRPr sz="2400">
                <a:solidFill>
                  <a:schemeClr val="tx1"/>
                </a:solidFill>
                <a:latin typeface="Century Gothic" pitchFamily="34" charset="0"/>
              </a:defRPr>
            </a:lvl6pPr>
            <a:lvl7pPr marL="2971800" indent="-228600" eaLnBrk="0" fontAlgn="base" hangingPunct="0">
              <a:spcBef>
                <a:spcPct val="0"/>
              </a:spcBef>
              <a:spcAft>
                <a:spcPct val="0"/>
              </a:spcAft>
              <a:defRPr sz="2400">
                <a:solidFill>
                  <a:schemeClr val="tx1"/>
                </a:solidFill>
                <a:latin typeface="Century Gothic" pitchFamily="34" charset="0"/>
              </a:defRPr>
            </a:lvl7pPr>
            <a:lvl8pPr marL="3429000" indent="-228600" eaLnBrk="0" fontAlgn="base" hangingPunct="0">
              <a:spcBef>
                <a:spcPct val="0"/>
              </a:spcBef>
              <a:spcAft>
                <a:spcPct val="0"/>
              </a:spcAft>
              <a:defRPr sz="2400">
                <a:solidFill>
                  <a:schemeClr val="tx1"/>
                </a:solidFill>
                <a:latin typeface="Century Gothic" pitchFamily="34" charset="0"/>
              </a:defRPr>
            </a:lvl8pPr>
            <a:lvl9pPr marL="3886200" indent="-228600" eaLnBrk="0" fontAlgn="base" hangingPunct="0">
              <a:spcBef>
                <a:spcPct val="0"/>
              </a:spcBef>
              <a:spcAft>
                <a:spcPct val="0"/>
              </a:spcAft>
              <a:defRPr sz="2400">
                <a:solidFill>
                  <a:schemeClr val="tx1"/>
                </a:solidFill>
                <a:latin typeface="Century Gothic" pitchFamily="34" charset="0"/>
              </a:defRPr>
            </a:lvl9pPr>
          </a:lstStyle>
          <a:p>
            <a:fld id="{DD7F0A8B-1342-4B18-A922-BEF6D7762C97}" type="slidenum">
              <a:rPr lang="en-GB" sz="1200" smtClean="0">
                <a:latin typeface="Arial" pitchFamily="34" charset="0"/>
              </a:rPr>
              <a:pPr/>
              <a:t>9</a:t>
            </a:fld>
            <a:endParaRPr lang="en-GB" sz="1200" smtClean="0">
              <a:latin typeface="Arial" pitchFamily="34" charset="0"/>
            </a:endParaRPr>
          </a:p>
        </p:txBody>
      </p:sp>
      <p:sp>
        <p:nvSpPr>
          <p:cNvPr id="124931" name="Rectangle 2"/>
          <p:cNvSpPr>
            <a:spLocks noGrp="1" noRot="1" noChangeAspect="1" noChangeArrowheads="1" noTextEdit="1"/>
          </p:cNvSpPr>
          <p:nvPr>
            <p:ph type="sldImg"/>
          </p:nvPr>
        </p:nvSpPr>
        <p:spPr>
          <a:ln/>
        </p:spPr>
      </p:sp>
      <p:sp>
        <p:nvSpPr>
          <p:cNvPr id="124932" name="Rectangle 3"/>
          <p:cNvSpPr>
            <a:spLocks noGrp="1" noChangeArrowheads="1"/>
          </p:cNvSpPr>
          <p:nvPr>
            <p:ph type="body" idx="1"/>
          </p:nvPr>
        </p:nvSpPr>
        <p:spPr>
          <a:xfrm>
            <a:off x="677863" y="4705350"/>
            <a:ext cx="5419725" cy="4457700"/>
          </a:xfrm>
          <a:noFill/>
        </p:spPr>
        <p:txBody>
          <a:bodyPr/>
          <a:lstStyle/>
          <a:p>
            <a:pPr eaLnBrk="1" hangingPunct="1"/>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GB"/>
          </a:p>
        </p:txBody>
      </p:sp>
    </p:spTree>
    <p:extLst>
      <p:ext uri="{BB962C8B-B14F-4D97-AF65-F5344CB8AC3E}">
        <p14:creationId xmlns:p14="http://schemas.microsoft.com/office/powerpoint/2010/main" val="310160884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35744018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04025" y="0"/>
            <a:ext cx="2232025" cy="63087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107950" y="0"/>
            <a:ext cx="6543675" cy="63087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167323668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reserve="1">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107950" y="0"/>
            <a:ext cx="8928100" cy="63087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43012078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OverTx" preserve="1">
  <p:cSld name="Title and Content over Text">
    <p:spTree>
      <p:nvGrpSpPr>
        <p:cNvPr id="1" name=""/>
        <p:cNvGrpSpPr/>
        <p:nvPr/>
      </p:nvGrpSpPr>
      <p:grpSpPr>
        <a:xfrm>
          <a:off x="0" y="0"/>
          <a:ext cx="0" cy="0"/>
          <a:chOff x="0" y="0"/>
          <a:chExt cx="0" cy="0"/>
        </a:xfrm>
      </p:grpSpPr>
      <p:sp>
        <p:nvSpPr>
          <p:cNvPr id="2" name="Title 1"/>
          <p:cNvSpPr>
            <a:spLocks noGrp="1"/>
          </p:cNvSpPr>
          <p:nvPr>
            <p:ph type="title"/>
          </p:nvPr>
        </p:nvSpPr>
        <p:spPr>
          <a:xfrm>
            <a:off x="179388" y="0"/>
            <a:ext cx="8856662" cy="620713"/>
          </a:xfrm>
        </p:spPr>
        <p:txBody>
          <a:bodyPr/>
          <a:lstStyle/>
          <a:p>
            <a:r>
              <a:rPr lang="en-US" smtClean="0"/>
              <a:t>Click to edit Master title style</a:t>
            </a:r>
            <a:endParaRPr lang="en-GB"/>
          </a:p>
        </p:txBody>
      </p:sp>
      <p:sp>
        <p:nvSpPr>
          <p:cNvPr id="3" name="Content Placeholder 2"/>
          <p:cNvSpPr>
            <a:spLocks noGrp="1"/>
          </p:cNvSpPr>
          <p:nvPr>
            <p:ph sz="half" idx="1"/>
          </p:nvPr>
        </p:nvSpPr>
        <p:spPr>
          <a:xfrm>
            <a:off x="107950" y="1052513"/>
            <a:ext cx="8928100" cy="255111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107950" y="3756025"/>
            <a:ext cx="8928100" cy="25527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25513463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79388" y="0"/>
            <a:ext cx="8856662" cy="620713"/>
          </a:xfrm>
        </p:spPr>
        <p:txBody>
          <a:bodyPr/>
          <a:lstStyle/>
          <a:p>
            <a:r>
              <a:rPr lang="en-US" smtClean="0"/>
              <a:t>Click to edit Master title style</a:t>
            </a:r>
            <a:endParaRPr lang="en-GB"/>
          </a:p>
        </p:txBody>
      </p:sp>
      <p:sp>
        <p:nvSpPr>
          <p:cNvPr id="3" name="Text Placeholder 2"/>
          <p:cNvSpPr>
            <a:spLocks noGrp="1"/>
          </p:cNvSpPr>
          <p:nvPr>
            <p:ph type="body" sz="half" idx="1"/>
          </p:nvPr>
        </p:nvSpPr>
        <p:spPr>
          <a:xfrm>
            <a:off x="107950" y="1052513"/>
            <a:ext cx="4387850" cy="525621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052513"/>
            <a:ext cx="4387850" cy="525621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340525544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179388" y="0"/>
            <a:ext cx="8856662" cy="620713"/>
          </a:xfrm>
        </p:spPr>
        <p:txBody>
          <a:bodyPr/>
          <a:lstStyle/>
          <a:p>
            <a:r>
              <a:rPr lang="en-US" smtClean="0"/>
              <a:t>Click to edit Master title style</a:t>
            </a:r>
            <a:endParaRPr lang="en-GB"/>
          </a:p>
        </p:txBody>
      </p:sp>
      <p:sp>
        <p:nvSpPr>
          <p:cNvPr id="3" name="Content Placeholder 2"/>
          <p:cNvSpPr>
            <a:spLocks noGrp="1"/>
          </p:cNvSpPr>
          <p:nvPr>
            <p:ph sz="half" idx="1"/>
          </p:nvPr>
        </p:nvSpPr>
        <p:spPr>
          <a:xfrm>
            <a:off x="107950" y="1052513"/>
            <a:ext cx="4387850" cy="525621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quarter" idx="2"/>
          </p:nvPr>
        </p:nvSpPr>
        <p:spPr>
          <a:xfrm>
            <a:off x="4648200" y="1052513"/>
            <a:ext cx="4387850" cy="255111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Content Placeholder 4"/>
          <p:cNvSpPr>
            <a:spLocks noGrp="1"/>
          </p:cNvSpPr>
          <p:nvPr>
            <p:ph sz="quarter" idx="3"/>
          </p:nvPr>
        </p:nvSpPr>
        <p:spPr>
          <a:xfrm>
            <a:off x="4648200" y="3756025"/>
            <a:ext cx="4387850" cy="25527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275171930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xAndClipArt">
  <p:cSld name="Title, Text and Clip Art">
    <p:spTree>
      <p:nvGrpSpPr>
        <p:cNvPr id="1" name=""/>
        <p:cNvGrpSpPr/>
        <p:nvPr/>
      </p:nvGrpSpPr>
      <p:grpSpPr>
        <a:xfrm>
          <a:off x="0" y="0"/>
          <a:ext cx="0" cy="0"/>
          <a:chOff x="0" y="0"/>
          <a:chExt cx="0" cy="0"/>
        </a:xfrm>
      </p:grpSpPr>
      <p:sp>
        <p:nvSpPr>
          <p:cNvPr id="2" name="Title 1"/>
          <p:cNvSpPr>
            <a:spLocks noGrp="1"/>
          </p:cNvSpPr>
          <p:nvPr>
            <p:ph type="title"/>
          </p:nvPr>
        </p:nvSpPr>
        <p:spPr>
          <a:xfrm>
            <a:off x="685800" y="609600"/>
            <a:ext cx="7772400" cy="381000"/>
          </a:xfrm>
        </p:spPr>
        <p:txBody>
          <a:bodyPr/>
          <a:lstStyle/>
          <a:p>
            <a:r>
              <a:rPr lang="en-US" smtClean="0"/>
              <a:t>Click to edit Master title style</a:t>
            </a:r>
            <a:endParaRPr lang="en-GB"/>
          </a:p>
        </p:txBody>
      </p:sp>
      <p:sp>
        <p:nvSpPr>
          <p:cNvPr id="3" name="Text Placeholder 2"/>
          <p:cNvSpPr>
            <a:spLocks noGrp="1"/>
          </p:cNvSpPr>
          <p:nvPr>
            <p:ph type="body" sz="half" idx="1"/>
          </p:nvPr>
        </p:nvSpPr>
        <p:spPr>
          <a:xfrm>
            <a:off x="685800" y="1066800"/>
            <a:ext cx="3815862" cy="5257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lipArt Placeholder 3"/>
          <p:cNvSpPr>
            <a:spLocks noGrp="1"/>
          </p:cNvSpPr>
          <p:nvPr>
            <p:ph type="clipArt" sz="half" idx="2"/>
          </p:nvPr>
        </p:nvSpPr>
        <p:spPr>
          <a:xfrm>
            <a:off x="4642338" y="1066800"/>
            <a:ext cx="3815862" cy="5257800"/>
          </a:xfrm>
        </p:spPr>
        <p:txBody>
          <a:bodyPr/>
          <a:lstStyle/>
          <a:p>
            <a:pPr lvl="0"/>
            <a:endParaRPr lang="en-GB" noProof="0" smtClean="0"/>
          </a:p>
        </p:txBody>
      </p:sp>
      <p:sp>
        <p:nvSpPr>
          <p:cNvPr id="5" name="Date Placeholder 4"/>
          <p:cNvSpPr>
            <a:spLocks noGrp="1"/>
          </p:cNvSpPr>
          <p:nvPr>
            <p:ph type="dt" sz="half" idx="10"/>
          </p:nvPr>
        </p:nvSpPr>
        <p:spPr>
          <a:xfrm>
            <a:off x="633413" y="6400800"/>
            <a:ext cx="1406525" cy="228600"/>
          </a:xfrm>
          <a:prstGeom prst="rect">
            <a:avLst/>
          </a:prstGeom>
        </p:spPr>
        <p:txBody>
          <a:bodyPr/>
          <a:lstStyle>
            <a:lvl1pPr eaLnBrk="0" hangingPunct="0">
              <a:defRPr/>
            </a:lvl1pPr>
          </a:lstStyle>
          <a:p>
            <a:pPr>
              <a:defRPr/>
            </a:pPr>
            <a:r>
              <a:rPr lang="en-US" altLang="en-US"/>
              <a:t>Garching 05.05.2000</a:t>
            </a:r>
            <a:endParaRPr lang="en-US" altLang="en-US" sz="1400"/>
          </a:p>
        </p:txBody>
      </p:sp>
      <p:sp>
        <p:nvSpPr>
          <p:cNvPr id="6" name="Footer Placeholder 5"/>
          <p:cNvSpPr>
            <a:spLocks noGrp="1"/>
          </p:cNvSpPr>
          <p:nvPr>
            <p:ph type="ftr" sz="quarter" idx="11"/>
          </p:nvPr>
        </p:nvSpPr>
        <p:spPr>
          <a:xfrm>
            <a:off x="2109788" y="6400800"/>
            <a:ext cx="4292600" cy="228600"/>
          </a:xfrm>
          <a:prstGeom prst="rect">
            <a:avLst/>
          </a:prstGeom>
        </p:spPr>
        <p:txBody>
          <a:bodyPr/>
          <a:lstStyle>
            <a:lvl1pPr eaLnBrk="0" hangingPunct="0">
              <a:defRPr/>
            </a:lvl1pPr>
          </a:lstStyle>
          <a:p>
            <a:pPr>
              <a:defRPr/>
            </a:pPr>
            <a:r>
              <a:rPr lang="en-US" altLang="en-US"/>
              <a:t>Eigenschaften und Design von ITER-FEAT</a:t>
            </a:r>
          </a:p>
        </p:txBody>
      </p:sp>
      <p:sp>
        <p:nvSpPr>
          <p:cNvPr id="7" name="Slide Number Placeholder 6"/>
          <p:cNvSpPr>
            <a:spLocks noGrp="1"/>
          </p:cNvSpPr>
          <p:nvPr>
            <p:ph type="sldNum" sz="quarter" idx="12"/>
          </p:nvPr>
        </p:nvSpPr>
        <p:spPr>
          <a:xfrm>
            <a:off x="6543675" y="6400800"/>
            <a:ext cx="2251075" cy="228600"/>
          </a:xfrm>
          <a:prstGeom prst="rect">
            <a:avLst/>
          </a:prstGeom>
        </p:spPr>
        <p:txBody>
          <a:bodyPr/>
          <a:lstStyle>
            <a:lvl1pPr eaLnBrk="0" hangingPunct="0">
              <a:defRPr/>
            </a:lvl1pPr>
          </a:lstStyle>
          <a:p>
            <a:pPr>
              <a:defRPr/>
            </a:pPr>
            <a:r>
              <a:rPr lang="en-US" altLang="en-US"/>
              <a:t>Slide </a:t>
            </a:r>
            <a:fld id="{740277A2-217D-4E27-9CCA-B739F2AE395E}" type="slidenum">
              <a:rPr lang="en-US" altLang="en-US"/>
              <a:pPr>
                <a:defRPr/>
              </a:pPr>
              <a:t>‹#›</a:t>
            </a:fld>
            <a:r>
              <a:rPr lang="en-US" altLang="en-US"/>
              <a:t>   by G. Janeschitz, et.al.</a:t>
            </a:r>
          </a:p>
        </p:txBody>
      </p:sp>
    </p:spTree>
    <p:extLst>
      <p:ext uri="{BB962C8B-B14F-4D97-AF65-F5344CB8AC3E}">
        <p14:creationId xmlns:p14="http://schemas.microsoft.com/office/powerpoint/2010/main" val="26644946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AndTx">
  <p:cSld name="Title, Content and Text">
    <p:spTree>
      <p:nvGrpSpPr>
        <p:cNvPr id="1" name=""/>
        <p:cNvGrpSpPr/>
        <p:nvPr/>
      </p:nvGrpSpPr>
      <p:grpSpPr>
        <a:xfrm>
          <a:off x="0" y="0"/>
          <a:ext cx="0" cy="0"/>
          <a:chOff x="0" y="0"/>
          <a:chExt cx="0" cy="0"/>
        </a:xfrm>
      </p:grpSpPr>
      <p:sp>
        <p:nvSpPr>
          <p:cNvPr id="2" name="Title 1"/>
          <p:cNvSpPr>
            <a:spLocks noGrp="1"/>
          </p:cNvSpPr>
          <p:nvPr>
            <p:ph type="title"/>
          </p:nvPr>
        </p:nvSpPr>
        <p:spPr>
          <a:xfrm>
            <a:off x="684213" y="333375"/>
            <a:ext cx="8001000" cy="1143000"/>
          </a:xfrm>
        </p:spPr>
        <p:txBody>
          <a:bodyPr/>
          <a:lstStyle/>
          <a:p>
            <a:r>
              <a:rPr lang="en-US" smtClean="0"/>
              <a:t>Click to edit Master title style</a:t>
            </a:r>
            <a:endParaRPr lang="en-GB"/>
          </a:p>
        </p:txBody>
      </p:sp>
      <p:sp>
        <p:nvSpPr>
          <p:cNvPr id="3" name="Content Placeholder 2"/>
          <p:cNvSpPr>
            <a:spLocks noGrp="1"/>
          </p:cNvSpPr>
          <p:nvPr>
            <p:ph sz="half" idx="1"/>
          </p:nvPr>
        </p:nvSpPr>
        <p:spPr>
          <a:xfrm>
            <a:off x="539750" y="1989138"/>
            <a:ext cx="39243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616450" y="1989138"/>
            <a:ext cx="39243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429360836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186574697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58975311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2800" b="1">
                <a:latin typeface="+mj-lt"/>
              </a:defRPr>
            </a:lvl1pPr>
          </a:lstStyle>
          <a:p>
            <a:r>
              <a:rPr lang="en-US" dirty="0" smtClean="0"/>
              <a:t>Click to edit Master title style</a:t>
            </a:r>
            <a:endParaRPr lang="en-GB" dirty="0"/>
          </a:p>
        </p:txBody>
      </p:sp>
      <p:sp>
        <p:nvSpPr>
          <p:cNvPr id="3" name="Content Placeholder 2"/>
          <p:cNvSpPr>
            <a:spLocks noGrp="1"/>
          </p:cNvSpPr>
          <p:nvPr>
            <p:ph sz="half" idx="1"/>
          </p:nvPr>
        </p:nvSpPr>
        <p:spPr>
          <a:xfrm>
            <a:off x="107950" y="1052513"/>
            <a:ext cx="4387850" cy="525621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052513"/>
            <a:ext cx="4387850" cy="525621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349326549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416330918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Tree>
    <p:extLst>
      <p:ext uri="{BB962C8B-B14F-4D97-AF65-F5344CB8AC3E}">
        <p14:creationId xmlns:p14="http://schemas.microsoft.com/office/powerpoint/2010/main" val="324275434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396715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82415746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95917801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spect="1" noChangeArrowheads="1"/>
          </p:cNvSpPr>
          <p:nvPr>
            <p:ph type="title"/>
          </p:nvPr>
        </p:nvSpPr>
        <p:spPr bwMode="auto">
          <a:xfrm>
            <a:off x="0" y="0"/>
            <a:ext cx="9144000" cy="620713"/>
          </a:xfrm>
          <a:prstGeom prst="rect">
            <a:avLst/>
          </a:prstGeom>
          <a:solidFill>
            <a:srgbClr val="FFCC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GB" smtClean="0"/>
              <a:t>Click to edit Master title style</a:t>
            </a:r>
          </a:p>
        </p:txBody>
      </p:sp>
      <p:sp>
        <p:nvSpPr>
          <p:cNvPr id="1027" name="Rectangle 3"/>
          <p:cNvSpPr>
            <a:spLocks noGrp="1" noChangeArrowheads="1"/>
          </p:cNvSpPr>
          <p:nvPr>
            <p:ph type="body" idx="1"/>
          </p:nvPr>
        </p:nvSpPr>
        <p:spPr bwMode="auto">
          <a:xfrm>
            <a:off x="107950" y="1052513"/>
            <a:ext cx="8928100" cy="525621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p>
        </p:txBody>
      </p:sp>
      <p:pic>
        <p:nvPicPr>
          <p:cNvPr id="1028" name="Picture 14" descr="PowerPoint_Graphic"/>
          <p:cNvPicPr>
            <a:picLocks noChangeAspect="1" noChangeArrowheads="1"/>
          </p:cNvPicPr>
          <p:nvPr/>
        </p:nvPicPr>
        <p:blipFill>
          <a:blip r:embed="rId19" cstate="print">
            <a:extLst>
              <a:ext uri="{28A0092B-C50C-407E-A947-70E740481C1C}">
                <a14:useLocalDpi xmlns:a14="http://schemas.microsoft.com/office/drawing/2010/main" val="0"/>
              </a:ext>
            </a:extLst>
          </a:blip>
          <a:srcRect/>
          <a:stretch>
            <a:fillRect/>
          </a:stretch>
        </p:blipFill>
        <p:spPr bwMode="auto">
          <a:xfrm>
            <a:off x="0" y="6235700"/>
            <a:ext cx="9144000" cy="622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9" name="Text Box 15"/>
          <p:cNvSpPr txBox="1">
            <a:spLocks noChangeArrowheads="1"/>
          </p:cNvSpPr>
          <p:nvPr/>
        </p:nvSpPr>
        <p:spPr bwMode="auto">
          <a:xfrm>
            <a:off x="2627313" y="6381750"/>
            <a:ext cx="5832475" cy="2460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400">
                <a:solidFill>
                  <a:schemeClr val="tx1"/>
                </a:solidFill>
                <a:latin typeface="Century Gothic" pitchFamily="34" charset="0"/>
              </a:defRPr>
            </a:lvl1pPr>
            <a:lvl2pPr marL="742950" indent="-285750">
              <a:defRPr sz="2400">
                <a:solidFill>
                  <a:schemeClr val="tx1"/>
                </a:solidFill>
                <a:latin typeface="Century Gothic" pitchFamily="34" charset="0"/>
              </a:defRPr>
            </a:lvl2pPr>
            <a:lvl3pPr marL="1143000" indent="-228600">
              <a:defRPr sz="2400">
                <a:solidFill>
                  <a:schemeClr val="tx1"/>
                </a:solidFill>
                <a:latin typeface="Century Gothic" pitchFamily="34" charset="0"/>
              </a:defRPr>
            </a:lvl3pPr>
            <a:lvl4pPr marL="1600200" indent="-228600">
              <a:defRPr sz="2400">
                <a:solidFill>
                  <a:schemeClr val="tx1"/>
                </a:solidFill>
                <a:latin typeface="Century Gothic" pitchFamily="34" charset="0"/>
              </a:defRPr>
            </a:lvl4pPr>
            <a:lvl5pPr marL="2057400" indent="-228600">
              <a:defRPr sz="2400">
                <a:solidFill>
                  <a:schemeClr val="tx1"/>
                </a:solidFill>
                <a:latin typeface="Century Gothic" pitchFamily="34" charset="0"/>
              </a:defRPr>
            </a:lvl5pPr>
            <a:lvl6pPr marL="2514600" indent="-228600" eaLnBrk="0" fontAlgn="base" hangingPunct="0">
              <a:spcBef>
                <a:spcPct val="0"/>
              </a:spcBef>
              <a:spcAft>
                <a:spcPct val="0"/>
              </a:spcAft>
              <a:defRPr sz="2400">
                <a:solidFill>
                  <a:schemeClr val="tx1"/>
                </a:solidFill>
                <a:latin typeface="Century Gothic" pitchFamily="34" charset="0"/>
              </a:defRPr>
            </a:lvl6pPr>
            <a:lvl7pPr marL="2971800" indent="-228600" eaLnBrk="0" fontAlgn="base" hangingPunct="0">
              <a:spcBef>
                <a:spcPct val="0"/>
              </a:spcBef>
              <a:spcAft>
                <a:spcPct val="0"/>
              </a:spcAft>
              <a:defRPr sz="2400">
                <a:solidFill>
                  <a:schemeClr val="tx1"/>
                </a:solidFill>
                <a:latin typeface="Century Gothic" pitchFamily="34" charset="0"/>
              </a:defRPr>
            </a:lvl7pPr>
            <a:lvl8pPr marL="3429000" indent="-228600" eaLnBrk="0" fontAlgn="base" hangingPunct="0">
              <a:spcBef>
                <a:spcPct val="0"/>
              </a:spcBef>
              <a:spcAft>
                <a:spcPct val="0"/>
              </a:spcAft>
              <a:defRPr sz="2400">
                <a:solidFill>
                  <a:schemeClr val="tx1"/>
                </a:solidFill>
                <a:latin typeface="Century Gothic" pitchFamily="34" charset="0"/>
              </a:defRPr>
            </a:lvl8pPr>
            <a:lvl9pPr marL="3886200" indent="-228600" eaLnBrk="0" fontAlgn="base" hangingPunct="0">
              <a:spcBef>
                <a:spcPct val="0"/>
              </a:spcBef>
              <a:spcAft>
                <a:spcPct val="0"/>
              </a:spcAft>
              <a:defRPr sz="2400">
                <a:solidFill>
                  <a:schemeClr val="tx1"/>
                </a:solidFill>
                <a:latin typeface="Century Gothic" pitchFamily="34" charset="0"/>
              </a:defRPr>
            </a:lvl9pPr>
          </a:lstStyle>
          <a:p>
            <a:pPr eaLnBrk="0" hangingPunct="0">
              <a:spcBef>
                <a:spcPct val="50000"/>
              </a:spcBef>
              <a:defRPr/>
            </a:pPr>
            <a:r>
              <a:rPr lang="en-GB" sz="1000" dirty="0" smtClean="0">
                <a:solidFill>
                  <a:schemeClr val="accent2"/>
                </a:solidFill>
                <a:latin typeface="Arial" pitchFamily="34" charset="0"/>
              </a:rPr>
              <a:t>ITER Lecture 3 at CERN,  		14</a:t>
            </a:r>
            <a:r>
              <a:rPr lang="en-GB" sz="1000" baseline="30000" dirty="0" smtClean="0">
                <a:solidFill>
                  <a:schemeClr val="accent2"/>
                </a:solidFill>
                <a:latin typeface="Arial" pitchFamily="34" charset="0"/>
              </a:rPr>
              <a:t>th</a:t>
            </a:r>
            <a:r>
              <a:rPr lang="en-GB" sz="1000" dirty="0" smtClean="0">
                <a:solidFill>
                  <a:schemeClr val="accent2"/>
                </a:solidFill>
                <a:latin typeface="Arial" pitchFamily="34" charset="0"/>
              </a:rPr>
              <a:t> April 2011, 		G. Janeschitz	</a:t>
            </a:r>
          </a:p>
        </p:txBody>
      </p:sp>
      <p:sp>
        <p:nvSpPr>
          <p:cNvPr id="1030" name="Text Box 17"/>
          <p:cNvSpPr txBox="1">
            <a:spLocks noChangeArrowheads="1"/>
          </p:cNvSpPr>
          <p:nvPr/>
        </p:nvSpPr>
        <p:spPr bwMode="auto">
          <a:xfrm>
            <a:off x="8459788" y="6381750"/>
            <a:ext cx="684212"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400">
                <a:solidFill>
                  <a:schemeClr val="tx1"/>
                </a:solidFill>
                <a:latin typeface="Century Gothic" pitchFamily="34" charset="0"/>
              </a:defRPr>
            </a:lvl1pPr>
            <a:lvl2pPr marL="742950" indent="-285750">
              <a:defRPr sz="2400">
                <a:solidFill>
                  <a:schemeClr val="tx1"/>
                </a:solidFill>
                <a:latin typeface="Century Gothic" pitchFamily="34" charset="0"/>
              </a:defRPr>
            </a:lvl2pPr>
            <a:lvl3pPr marL="1143000" indent="-228600">
              <a:defRPr sz="2400">
                <a:solidFill>
                  <a:schemeClr val="tx1"/>
                </a:solidFill>
                <a:latin typeface="Century Gothic" pitchFamily="34" charset="0"/>
              </a:defRPr>
            </a:lvl3pPr>
            <a:lvl4pPr marL="1600200" indent="-228600">
              <a:defRPr sz="2400">
                <a:solidFill>
                  <a:schemeClr val="tx1"/>
                </a:solidFill>
                <a:latin typeface="Century Gothic" pitchFamily="34" charset="0"/>
              </a:defRPr>
            </a:lvl4pPr>
            <a:lvl5pPr marL="2057400" indent="-228600">
              <a:defRPr sz="2400">
                <a:solidFill>
                  <a:schemeClr val="tx1"/>
                </a:solidFill>
                <a:latin typeface="Century Gothic" pitchFamily="34" charset="0"/>
              </a:defRPr>
            </a:lvl5pPr>
            <a:lvl6pPr marL="2514600" indent="-228600" eaLnBrk="0" fontAlgn="base" hangingPunct="0">
              <a:spcBef>
                <a:spcPct val="0"/>
              </a:spcBef>
              <a:spcAft>
                <a:spcPct val="0"/>
              </a:spcAft>
              <a:defRPr sz="2400">
                <a:solidFill>
                  <a:schemeClr val="tx1"/>
                </a:solidFill>
                <a:latin typeface="Century Gothic" pitchFamily="34" charset="0"/>
              </a:defRPr>
            </a:lvl6pPr>
            <a:lvl7pPr marL="2971800" indent="-228600" eaLnBrk="0" fontAlgn="base" hangingPunct="0">
              <a:spcBef>
                <a:spcPct val="0"/>
              </a:spcBef>
              <a:spcAft>
                <a:spcPct val="0"/>
              </a:spcAft>
              <a:defRPr sz="2400">
                <a:solidFill>
                  <a:schemeClr val="tx1"/>
                </a:solidFill>
                <a:latin typeface="Century Gothic" pitchFamily="34" charset="0"/>
              </a:defRPr>
            </a:lvl7pPr>
            <a:lvl8pPr marL="3429000" indent="-228600" eaLnBrk="0" fontAlgn="base" hangingPunct="0">
              <a:spcBef>
                <a:spcPct val="0"/>
              </a:spcBef>
              <a:spcAft>
                <a:spcPct val="0"/>
              </a:spcAft>
              <a:defRPr sz="2400">
                <a:solidFill>
                  <a:schemeClr val="tx1"/>
                </a:solidFill>
                <a:latin typeface="Century Gothic" pitchFamily="34" charset="0"/>
              </a:defRPr>
            </a:lvl8pPr>
            <a:lvl9pPr marL="3886200" indent="-228600" eaLnBrk="0" fontAlgn="base" hangingPunct="0">
              <a:spcBef>
                <a:spcPct val="0"/>
              </a:spcBef>
              <a:spcAft>
                <a:spcPct val="0"/>
              </a:spcAft>
              <a:defRPr sz="2400">
                <a:solidFill>
                  <a:schemeClr val="tx1"/>
                </a:solidFill>
                <a:latin typeface="Century Gothic" pitchFamily="34" charset="0"/>
              </a:defRPr>
            </a:lvl9pPr>
          </a:lstStyle>
          <a:p>
            <a:pPr eaLnBrk="0" hangingPunct="0">
              <a:spcBef>
                <a:spcPct val="50000"/>
              </a:spcBef>
              <a:defRPr/>
            </a:pPr>
            <a:r>
              <a:rPr lang="en-GB" sz="1000" b="1" smtClean="0">
                <a:solidFill>
                  <a:schemeClr val="accent2"/>
                </a:solidFill>
                <a:latin typeface="Arial" pitchFamily="34" charset="0"/>
              </a:rPr>
              <a:t>Page </a:t>
            </a:r>
            <a:fld id="{AB87E363-8C40-46DC-944E-BD016E8C8C9A}" type="slidenum">
              <a:rPr lang="en-GB" sz="1000" b="1" smtClean="0">
                <a:solidFill>
                  <a:schemeClr val="accent2"/>
                </a:solidFill>
                <a:latin typeface="Arial" pitchFamily="34" charset="0"/>
              </a:rPr>
              <a:pPr eaLnBrk="0" hangingPunct="0">
                <a:spcBef>
                  <a:spcPct val="50000"/>
                </a:spcBef>
                <a:defRPr/>
              </a:pPr>
              <a:t>‹#›</a:t>
            </a:fld>
            <a:endParaRPr lang="en-GB" sz="1000" b="1" smtClean="0">
              <a:solidFill>
                <a:schemeClr val="accent2"/>
              </a:solidFill>
              <a:latin typeface="Arial" pitchFamily="34" charset="0"/>
            </a:endParaRPr>
          </a:p>
        </p:txBody>
      </p:sp>
    </p:spTree>
  </p:cSld>
  <p:clrMap bg1="lt1" tx1="dk1" bg2="lt2" tx2="dk2" accent1="accent1" accent2="accent2" accent3="accent3" accent4="accent4" accent5="accent5" accent6="accent6" hlink="hlink" folHlink="folHlink"/>
  <p:sldLayoutIdLst>
    <p:sldLayoutId id="2147483731" r:id="rId1"/>
    <p:sldLayoutId id="2147483732" r:id="rId2"/>
    <p:sldLayoutId id="2147483733" r:id="rId3"/>
    <p:sldLayoutId id="2147483734" r:id="rId4"/>
    <p:sldLayoutId id="2147483735" r:id="rId5"/>
    <p:sldLayoutId id="2147483736" r:id="rId6"/>
    <p:sldLayoutId id="2147483737" r:id="rId7"/>
    <p:sldLayoutId id="2147483738" r:id="rId8"/>
    <p:sldLayoutId id="2147483739" r:id="rId9"/>
    <p:sldLayoutId id="2147483740" r:id="rId10"/>
    <p:sldLayoutId id="2147483741" r:id="rId11"/>
    <p:sldLayoutId id="2147483742" r:id="rId12"/>
    <p:sldLayoutId id="2147483743" r:id="rId13"/>
    <p:sldLayoutId id="2147483744" r:id="rId14"/>
    <p:sldLayoutId id="2147483745" r:id="rId15"/>
    <p:sldLayoutId id="2147483747" r:id="rId16"/>
    <p:sldLayoutId id="2147483746" r:id="rId17"/>
  </p:sldLayoutIdLst>
  <p:timing>
    <p:tnLst>
      <p:par>
        <p:cTn id="1" dur="indefinite" restart="never" nodeType="tmRoot"/>
      </p:par>
    </p:tnLst>
  </p:timing>
  <p:txStyles>
    <p:titleStyle>
      <a:lvl1pPr algn="ctr" rtl="0" eaLnBrk="0" fontAlgn="base" hangingPunct="0">
        <a:spcBef>
          <a:spcPct val="0"/>
        </a:spcBef>
        <a:spcAft>
          <a:spcPct val="0"/>
        </a:spcAft>
        <a:defRPr sz="2800" b="1">
          <a:solidFill>
            <a:schemeClr val="accent2"/>
          </a:solidFill>
          <a:latin typeface="+mj-lt"/>
          <a:ea typeface="+mj-ea"/>
          <a:cs typeface="+mj-cs"/>
        </a:defRPr>
      </a:lvl1pPr>
      <a:lvl2pPr algn="ctr" rtl="0" eaLnBrk="0" fontAlgn="base" hangingPunct="0">
        <a:spcBef>
          <a:spcPct val="0"/>
        </a:spcBef>
        <a:spcAft>
          <a:spcPct val="0"/>
        </a:spcAft>
        <a:defRPr sz="2800" b="1">
          <a:solidFill>
            <a:schemeClr val="accent2"/>
          </a:solidFill>
          <a:latin typeface="Arial" pitchFamily="34" charset="0"/>
        </a:defRPr>
      </a:lvl2pPr>
      <a:lvl3pPr algn="ctr" rtl="0" eaLnBrk="0" fontAlgn="base" hangingPunct="0">
        <a:spcBef>
          <a:spcPct val="0"/>
        </a:spcBef>
        <a:spcAft>
          <a:spcPct val="0"/>
        </a:spcAft>
        <a:defRPr sz="2800" b="1">
          <a:solidFill>
            <a:schemeClr val="accent2"/>
          </a:solidFill>
          <a:latin typeface="Arial" pitchFamily="34" charset="0"/>
        </a:defRPr>
      </a:lvl3pPr>
      <a:lvl4pPr algn="ctr" rtl="0" eaLnBrk="0" fontAlgn="base" hangingPunct="0">
        <a:spcBef>
          <a:spcPct val="0"/>
        </a:spcBef>
        <a:spcAft>
          <a:spcPct val="0"/>
        </a:spcAft>
        <a:defRPr sz="2800" b="1">
          <a:solidFill>
            <a:schemeClr val="accent2"/>
          </a:solidFill>
          <a:latin typeface="Arial" pitchFamily="34" charset="0"/>
        </a:defRPr>
      </a:lvl4pPr>
      <a:lvl5pPr algn="ctr" rtl="0" eaLnBrk="0" fontAlgn="base" hangingPunct="0">
        <a:spcBef>
          <a:spcPct val="0"/>
        </a:spcBef>
        <a:spcAft>
          <a:spcPct val="0"/>
        </a:spcAft>
        <a:defRPr sz="2800" b="1">
          <a:solidFill>
            <a:schemeClr val="accent2"/>
          </a:solidFill>
          <a:latin typeface="Arial" pitchFamily="34" charset="0"/>
        </a:defRPr>
      </a:lvl5pPr>
      <a:lvl6pPr marL="457200" algn="ctr" rtl="0" fontAlgn="base">
        <a:spcBef>
          <a:spcPct val="0"/>
        </a:spcBef>
        <a:spcAft>
          <a:spcPct val="0"/>
        </a:spcAft>
        <a:defRPr sz="3000">
          <a:solidFill>
            <a:schemeClr val="accent2"/>
          </a:solidFill>
          <a:latin typeface="Arial" pitchFamily="34" charset="0"/>
        </a:defRPr>
      </a:lvl6pPr>
      <a:lvl7pPr marL="914400" algn="ctr" rtl="0" fontAlgn="base">
        <a:spcBef>
          <a:spcPct val="0"/>
        </a:spcBef>
        <a:spcAft>
          <a:spcPct val="0"/>
        </a:spcAft>
        <a:defRPr sz="3000">
          <a:solidFill>
            <a:schemeClr val="accent2"/>
          </a:solidFill>
          <a:latin typeface="Arial" pitchFamily="34" charset="0"/>
        </a:defRPr>
      </a:lvl7pPr>
      <a:lvl8pPr marL="1371600" algn="ctr" rtl="0" fontAlgn="base">
        <a:spcBef>
          <a:spcPct val="0"/>
        </a:spcBef>
        <a:spcAft>
          <a:spcPct val="0"/>
        </a:spcAft>
        <a:defRPr sz="3000">
          <a:solidFill>
            <a:schemeClr val="accent2"/>
          </a:solidFill>
          <a:latin typeface="Arial" pitchFamily="34" charset="0"/>
        </a:defRPr>
      </a:lvl8pPr>
      <a:lvl9pPr marL="1828800" algn="ctr" rtl="0" fontAlgn="base">
        <a:spcBef>
          <a:spcPct val="0"/>
        </a:spcBef>
        <a:spcAft>
          <a:spcPct val="0"/>
        </a:spcAft>
        <a:defRPr sz="3000">
          <a:solidFill>
            <a:schemeClr val="accent2"/>
          </a:solidFill>
          <a:latin typeface="Arial" pitchFamily="34" charset="0"/>
        </a:defRPr>
      </a:lvl9pPr>
    </p:titleStyle>
    <p:bodyStyle>
      <a:lvl1pPr marL="342900" indent="-342900" algn="l" rtl="0" eaLnBrk="0" fontAlgn="base" hangingPunct="0">
        <a:spcBef>
          <a:spcPct val="20000"/>
        </a:spcBef>
        <a:spcAft>
          <a:spcPct val="0"/>
        </a:spcAft>
        <a:buChar char="•"/>
        <a:defRPr sz="2400">
          <a:solidFill>
            <a:schemeClr val="accent2"/>
          </a:solidFill>
          <a:latin typeface="+mn-lt"/>
          <a:ea typeface="+mn-ea"/>
          <a:cs typeface="+mn-cs"/>
        </a:defRPr>
      </a:lvl1pPr>
      <a:lvl2pPr marL="742950" indent="-285750" algn="l" rtl="0" eaLnBrk="0" fontAlgn="base" hangingPunct="0">
        <a:spcBef>
          <a:spcPct val="20000"/>
        </a:spcBef>
        <a:spcAft>
          <a:spcPct val="0"/>
        </a:spcAft>
        <a:buChar char="–"/>
        <a:defRPr sz="2000">
          <a:solidFill>
            <a:schemeClr val="accent2"/>
          </a:solidFill>
          <a:latin typeface="+mn-lt"/>
        </a:defRPr>
      </a:lvl2pPr>
      <a:lvl3pPr marL="1143000" indent="-228600" algn="l" rtl="0" eaLnBrk="0" fontAlgn="base" hangingPunct="0">
        <a:spcBef>
          <a:spcPct val="20000"/>
        </a:spcBef>
        <a:spcAft>
          <a:spcPct val="0"/>
        </a:spcAft>
        <a:buChar char="•"/>
        <a:defRPr sz="2000">
          <a:solidFill>
            <a:schemeClr val="accent2"/>
          </a:solidFill>
          <a:latin typeface="+mn-lt"/>
        </a:defRPr>
      </a:lvl3pPr>
      <a:lvl4pPr marL="1600200" indent="-228600" algn="l" rtl="0" eaLnBrk="0" fontAlgn="base" hangingPunct="0">
        <a:spcBef>
          <a:spcPct val="20000"/>
        </a:spcBef>
        <a:spcAft>
          <a:spcPct val="0"/>
        </a:spcAft>
        <a:buChar char="–"/>
        <a:defRPr sz="2000">
          <a:solidFill>
            <a:schemeClr val="accent2"/>
          </a:solidFill>
          <a:latin typeface="+mn-lt"/>
        </a:defRPr>
      </a:lvl4pPr>
      <a:lvl5pPr marL="2057400" indent="-228600" algn="l" rtl="0" eaLnBrk="0" fontAlgn="base" hangingPunct="0">
        <a:spcBef>
          <a:spcPct val="20000"/>
        </a:spcBef>
        <a:spcAft>
          <a:spcPct val="0"/>
        </a:spcAft>
        <a:buChar char="»"/>
        <a:defRPr sz="2000">
          <a:solidFill>
            <a:schemeClr val="accent2"/>
          </a:solidFill>
          <a:latin typeface="+mn-lt"/>
        </a:defRPr>
      </a:lvl5pPr>
      <a:lvl6pPr marL="2514600" indent="-228600" algn="l" rtl="0" fontAlgn="base">
        <a:spcBef>
          <a:spcPct val="20000"/>
        </a:spcBef>
        <a:spcAft>
          <a:spcPct val="0"/>
        </a:spcAft>
        <a:buChar char="»"/>
        <a:defRPr sz="2000">
          <a:solidFill>
            <a:schemeClr val="accent2"/>
          </a:solidFill>
          <a:latin typeface="+mn-lt"/>
        </a:defRPr>
      </a:lvl6pPr>
      <a:lvl7pPr marL="2971800" indent="-228600" algn="l" rtl="0" fontAlgn="base">
        <a:spcBef>
          <a:spcPct val="20000"/>
        </a:spcBef>
        <a:spcAft>
          <a:spcPct val="0"/>
        </a:spcAft>
        <a:buChar char="»"/>
        <a:defRPr sz="2000">
          <a:solidFill>
            <a:schemeClr val="accent2"/>
          </a:solidFill>
          <a:latin typeface="+mn-lt"/>
        </a:defRPr>
      </a:lvl7pPr>
      <a:lvl8pPr marL="3429000" indent="-228600" algn="l" rtl="0" fontAlgn="base">
        <a:spcBef>
          <a:spcPct val="20000"/>
        </a:spcBef>
        <a:spcAft>
          <a:spcPct val="0"/>
        </a:spcAft>
        <a:buChar char="»"/>
        <a:defRPr sz="2000">
          <a:solidFill>
            <a:schemeClr val="accent2"/>
          </a:solidFill>
          <a:latin typeface="+mn-lt"/>
        </a:defRPr>
      </a:lvl8pPr>
      <a:lvl9pPr marL="3886200" indent="-228600" algn="l" rtl="0" fontAlgn="base">
        <a:spcBef>
          <a:spcPct val="20000"/>
        </a:spcBef>
        <a:spcAft>
          <a:spcPct val="0"/>
        </a:spcAft>
        <a:buChar char="»"/>
        <a:defRPr sz="2000">
          <a:solidFill>
            <a:schemeClr val="accent2"/>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4.xml"/><Relationship Id="rId1" Type="http://schemas.openxmlformats.org/officeDocument/2006/relationships/vmlDrawing" Target="../drawings/vmlDrawing2.vml"/><Relationship Id="rId5" Type="http://schemas.openxmlformats.org/officeDocument/2006/relationships/image" Target="../media/image8.wmf"/><Relationship Id="rId4" Type="http://schemas.openxmlformats.org/officeDocument/2006/relationships/oleObject" Target="../embeddings/Microsoft_Word_97_-_2003_Document2.doc"/></Relationships>
</file>

<file path=ppt/slides/_rels/slide11.xml.rels><?xml version="1.0" encoding="UTF-8" standalone="yes"?>
<Relationships xmlns="http://schemas.openxmlformats.org/package/2006/relationships"><Relationship Id="rId2" Type="http://schemas.openxmlformats.org/officeDocument/2006/relationships/image" Target="../media/image9.wmf"/><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8" Type="http://schemas.openxmlformats.org/officeDocument/2006/relationships/image" Target="../media/image13.wmf"/><Relationship Id="rId3" Type="http://schemas.openxmlformats.org/officeDocument/2006/relationships/notesSlide" Target="../notesSlides/notesSlide12.xml"/><Relationship Id="rId7" Type="http://schemas.openxmlformats.org/officeDocument/2006/relationships/image" Target="../media/image12.wmf"/><Relationship Id="rId2" Type="http://schemas.openxmlformats.org/officeDocument/2006/relationships/slideLayout" Target="../slideLayouts/slideLayout17.xml"/><Relationship Id="rId1" Type="http://schemas.openxmlformats.org/officeDocument/2006/relationships/vmlDrawing" Target="../drawings/vmlDrawing3.vml"/><Relationship Id="rId6" Type="http://schemas.openxmlformats.org/officeDocument/2006/relationships/oleObject" Target="../embeddings/oleObject2.bin"/><Relationship Id="rId5" Type="http://schemas.openxmlformats.org/officeDocument/2006/relationships/image" Target="../media/image11.emf"/><Relationship Id="rId4" Type="http://schemas.openxmlformats.org/officeDocument/2006/relationships/oleObject" Target="../embeddings/oleObject1.bin"/></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8" Type="http://schemas.openxmlformats.org/officeDocument/2006/relationships/oleObject" Target="../embeddings/oleObject5.bin"/><Relationship Id="rId3" Type="http://schemas.openxmlformats.org/officeDocument/2006/relationships/notesSlide" Target="../notesSlides/notesSlide14.xml"/><Relationship Id="rId7" Type="http://schemas.openxmlformats.org/officeDocument/2006/relationships/image" Target="../media/image15.wmf"/><Relationship Id="rId2" Type="http://schemas.openxmlformats.org/officeDocument/2006/relationships/slideLayout" Target="../slideLayouts/slideLayout4.xml"/><Relationship Id="rId1" Type="http://schemas.openxmlformats.org/officeDocument/2006/relationships/vmlDrawing" Target="../drawings/vmlDrawing4.vml"/><Relationship Id="rId6" Type="http://schemas.openxmlformats.org/officeDocument/2006/relationships/oleObject" Target="../embeddings/oleObject4.bin"/><Relationship Id="rId5" Type="http://schemas.openxmlformats.org/officeDocument/2006/relationships/image" Target="../media/image14.wmf"/><Relationship Id="rId4" Type="http://schemas.openxmlformats.org/officeDocument/2006/relationships/oleObject" Target="../embeddings/oleObject3.bin"/><Relationship Id="rId9" Type="http://schemas.openxmlformats.org/officeDocument/2006/relationships/image" Target="../media/image12.wmf"/></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6.xml"/><Relationship Id="rId1" Type="http://schemas.openxmlformats.org/officeDocument/2006/relationships/vmlDrawing" Target="../drawings/vmlDrawing5.vml"/><Relationship Id="rId5" Type="http://schemas.openxmlformats.org/officeDocument/2006/relationships/image" Target="../media/image16.wmf"/><Relationship Id="rId4" Type="http://schemas.openxmlformats.org/officeDocument/2006/relationships/oleObject" Target="../embeddings/oleObject6.bin"/></Relationships>
</file>

<file path=ppt/slides/_rels/slide17.xml.rels><?xml version="1.0" encoding="UTF-8" standalone="yes"?>
<Relationships xmlns="http://schemas.openxmlformats.org/package/2006/relationships"><Relationship Id="rId3" Type="http://schemas.openxmlformats.org/officeDocument/2006/relationships/oleObject" Target="../embeddings/oleObject7.bin"/><Relationship Id="rId2" Type="http://schemas.openxmlformats.org/officeDocument/2006/relationships/slideLayout" Target="../slideLayouts/slideLayout16.xml"/><Relationship Id="rId1" Type="http://schemas.openxmlformats.org/officeDocument/2006/relationships/vmlDrawing" Target="../drawings/vmlDrawing6.vml"/><Relationship Id="rId4" Type="http://schemas.openxmlformats.org/officeDocument/2006/relationships/image" Target="../media/image17.wmf"/></Relationships>
</file>

<file path=ppt/slides/_rels/slide18.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14.xml"/></Relationships>
</file>

<file path=ppt/slides/_rels/slide19.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6.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7.xml"/><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3" Type="http://schemas.openxmlformats.org/officeDocument/2006/relationships/oleObject" Target="../embeddings/oleObject8.bin"/><Relationship Id="rId2" Type="http://schemas.openxmlformats.org/officeDocument/2006/relationships/slideLayout" Target="../slideLayouts/slideLayout14.xml"/><Relationship Id="rId1" Type="http://schemas.openxmlformats.org/officeDocument/2006/relationships/vmlDrawing" Target="../drawings/vmlDrawing7.vml"/><Relationship Id="rId6" Type="http://schemas.openxmlformats.org/officeDocument/2006/relationships/image" Target="../media/image22.wmf"/><Relationship Id="rId5" Type="http://schemas.openxmlformats.org/officeDocument/2006/relationships/oleObject" Target="../embeddings/oleObject9.bin"/><Relationship Id="rId4" Type="http://schemas.openxmlformats.org/officeDocument/2006/relationships/image" Target="../media/image21.wmf"/></Relationships>
</file>

<file path=ppt/slides/_rels/slide23.xml.rels><?xml version="1.0" encoding="UTF-8" standalone="yes"?>
<Relationships xmlns="http://schemas.openxmlformats.org/package/2006/relationships"><Relationship Id="rId3" Type="http://schemas.openxmlformats.org/officeDocument/2006/relationships/image" Target="../media/image24.wmf"/><Relationship Id="rId2" Type="http://schemas.openxmlformats.org/officeDocument/2006/relationships/slideLayout" Target="../slideLayouts/slideLayout14.xml"/><Relationship Id="rId1" Type="http://schemas.openxmlformats.org/officeDocument/2006/relationships/vmlDrawing" Target="../drawings/vmlDrawing8.vml"/><Relationship Id="rId5" Type="http://schemas.openxmlformats.org/officeDocument/2006/relationships/image" Target="../media/image23.wmf"/><Relationship Id="rId4" Type="http://schemas.openxmlformats.org/officeDocument/2006/relationships/oleObject" Target="../embeddings/oleObject10.bin"/></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3" Type="http://schemas.openxmlformats.org/officeDocument/2006/relationships/image" Target="../media/image29.gif"/><Relationship Id="rId2" Type="http://schemas.openxmlformats.org/officeDocument/2006/relationships/image" Target="../media/image28.jpeg"/><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jpeg"/><Relationship Id="rId1" Type="http://schemas.openxmlformats.org/officeDocument/2006/relationships/slideLayout" Target="../slideLayouts/slideLayout2.xml"/><Relationship Id="rId6" Type="http://schemas.openxmlformats.org/officeDocument/2006/relationships/image" Target="../media/image34.jpeg"/><Relationship Id="rId5" Type="http://schemas.openxmlformats.org/officeDocument/2006/relationships/image" Target="../media/image33.png"/><Relationship Id="rId4" Type="http://schemas.openxmlformats.org/officeDocument/2006/relationships/image" Target="../media/image32.jpeg"/></Relationships>
</file>

<file path=ppt/slides/_rels/slide32.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slide" Target="slide17.xml"/><Relationship Id="rId1" Type="http://schemas.openxmlformats.org/officeDocument/2006/relationships/slideLayout" Target="../slideLayouts/slideLayout2.xml"/><Relationship Id="rId4" Type="http://schemas.openxmlformats.org/officeDocument/2006/relationships/image" Target="../media/image36.jpeg"/></Relationships>
</file>

<file path=ppt/slides/_rels/slide33.xml.rels><?xml version="1.0" encoding="UTF-8" standalone="yes"?>
<Relationships xmlns="http://schemas.openxmlformats.org/package/2006/relationships"><Relationship Id="rId8" Type="http://schemas.openxmlformats.org/officeDocument/2006/relationships/image" Target="../media/image37.wmf"/><Relationship Id="rId3" Type="http://schemas.openxmlformats.org/officeDocument/2006/relationships/notesSlide" Target="../notesSlides/notesSlide22.xml"/><Relationship Id="rId7" Type="http://schemas.openxmlformats.org/officeDocument/2006/relationships/oleObject" Target="../embeddings/oleObject11.bin"/><Relationship Id="rId2" Type="http://schemas.openxmlformats.org/officeDocument/2006/relationships/slideLayout" Target="../slideLayouts/slideLayout7.xml"/><Relationship Id="rId1" Type="http://schemas.openxmlformats.org/officeDocument/2006/relationships/vmlDrawing" Target="../drawings/vmlDrawing9.vml"/><Relationship Id="rId6" Type="http://schemas.openxmlformats.org/officeDocument/2006/relationships/image" Target="../media/image40.jpeg"/><Relationship Id="rId5" Type="http://schemas.openxmlformats.org/officeDocument/2006/relationships/image" Target="../media/image39.jpeg"/><Relationship Id="rId4" Type="http://schemas.openxmlformats.org/officeDocument/2006/relationships/image" Target="../media/image38.jpeg"/><Relationship Id="rId9" Type="http://schemas.openxmlformats.org/officeDocument/2006/relationships/image" Target="../media/image41.jpeg"/></Relationships>
</file>

<file path=ppt/slides/_rels/slide34.xml.rels><?xml version="1.0" encoding="UTF-8" standalone="yes"?>
<Relationships xmlns="http://schemas.openxmlformats.org/package/2006/relationships"><Relationship Id="rId8" Type="http://schemas.openxmlformats.org/officeDocument/2006/relationships/image" Target="../media/image47.jpeg"/><Relationship Id="rId3" Type="http://schemas.openxmlformats.org/officeDocument/2006/relationships/image" Target="../media/image42.jpeg"/><Relationship Id="rId7" Type="http://schemas.openxmlformats.org/officeDocument/2006/relationships/image" Target="../media/image46.jpeg"/><Relationship Id="rId2" Type="http://schemas.openxmlformats.org/officeDocument/2006/relationships/notesSlide" Target="../notesSlides/notesSlide23.xml"/><Relationship Id="rId1" Type="http://schemas.openxmlformats.org/officeDocument/2006/relationships/slideLayout" Target="../slideLayouts/slideLayout12.xml"/><Relationship Id="rId6" Type="http://schemas.openxmlformats.org/officeDocument/2006/relationships/image" Target="../media/image45.jpeg"/><Relationship Id="rId5" Type="http://schemas.openxmlformats.org/officeDocument/2006/relationships/image" Target="../media/image44.jpeg"/><Relationship Id="rId4" Type="http://schemas.openxmlformats.org/officeDocument/2006/relationships/image" Target="../media/image43.jpeg"/></Relationships>
</file>

<file path=ppt/slides/_rels/slide35.xml.rels><?xml version="1.0" encoding="UTF-8" standalone="yes"?>
<Relationships xmlns="http://schemas.openxmlformats.org/package/2006/relationships"><Relationship Id="rId8" Type="http://schemas.openxmlformats.org/officeDocument/2006/relationships/image" Target="../media/image53.jpeg"/><Relationship Id="rId3" Type="http://schemas.openxmlformats.org/officeDocument/2006/relationships/image" Target="../media/image48.jpeg"/><Relationship Id="rId7" Type="http://schemas.openxmlformats.org/officeDocument/2006/relationships/image" Target="../media/image52.jpeg"/><Relationship Id="rId2" Type="http://schemas.openxmlformats.org/officeDocument/2006/relationships/notesSlide" Target="../notesSlides/notesSlide24.xml"/><Relationship Id="rId1" Type="http://schemas.openxmlformats.org/officeDocument/2006/relationships/slideLayout" Target="../slideLayouts/slideLayout7.xml"/><Relationship Id="rId6" Type="http://schemas.openxmlformats.org/officeDocument/2006/relationships/image" Target="../media/image51.jpeg"/><Relationship Id="rId5" Type="http://schemas.openxmlformats.org/officeDocument/2006/relationships/image" Target="../media/image50.jpeg"/><Relationship Id="rId4" Type="http://schemas.openxmlformats.org/officeDocument/2006/relationships/image" Target="../media/image49.jpeg"/></Relationships>
</file>

<file path=ppt/slides/_rels/slide36.xml.rels><?xml version="1.0" encoding="UTF-8" standalone="yes"?>
<Relationships xmlns="http://schemas.openxmlformats.org/package/2006/relationships"><Relationship Id="rId3" Type="http://schemas.openxmlformats.org/officeDocument/2006/relationships/image" Target="../media/image55.emf"/><Relationship Id="rId7" Type="http://schemas.openxmlformats.org/officeDocument/2006/relationships/image" Target="../media/image59.jpeg"/><Relationship Id="rId2" Type="http://schemas.openxmlformats.org/officeDocument/2006/relationships/image" Target="../media/image54.wmf"/><Relationship Id="rId1" Type="http://schemas.openxmlformats.org/officeDocument/2006/relationships/slideLayout" Target="../slideLayouts/slideLayout2.xml"/><Relationship Id="rId6" Type="http://schemas.openxmlformats.org/officeDocument/2006/relationships/image" Target="../media/image58.jpeg"/><Relationship Id="rId5" Type="http://schemas.openxmlformats.org/officeDocument/2006/relationships/image" Target="../media/image57.png"/><Relationship Id="rId4" Type="http://schemas.openxmlformats.org/officeDocument/2006/relationships/image" Target="../media/image56.png"/></Relationships>
</file>

<file path=ppt/slides/_rels/slide37.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notesSlide" Target="../notesSlides/notesSlide25.xml"/><Relationship Id="rId1" Type="http://schemas.openxmlformats.org/officeDocument/2006/relationships/slideLayout" Target="../slideLayouts/slideLayout14.xml"/></Relationships>
</file>

<file path=ppt/slides/_rels/slide38.xml.rels><?xml version="1.0" encoding="UTF-8" standalone="yes"?>
<Relationships xmlns="http://schemas.openxmlformats.org/package/2006/relationships"><Relationship Id="rId8" Type="http://schemas.openxmlformats.org/officeDocument/2006/relationships/oleObject" Target="../embeddings/oleObject12.bin"/><Relationship Id="rId13" Type="http://schemas.openxmlformats.org/officeDocument/2006/relationships/image" Target="../media/image69.jpeg"/><Relationship Id="rId18" Type="http://schemas.openxmlformats.org/officeDocument/2006/relationships/image" Target="../media/image74.jpeg"/><Relationship Id="rId26" Type="http://schemas.openxmlformats.org/officeDocument/2006/relationships/image" Target="../media/image82.jpeg"/><Relationship Id="rId3" Type="http://schemas.openxmlformats.org/officeDocument/2006/relationships/notesSlide" Target="../notesSlides/notesSlide26.xml"/><Relationship Id="rId21" Type="http://schemas.openxmlformats.org/officeDocument/2006/relationships/image" Target="../media/image77.jpeg"/><Relationship Id="rId7" Type="http://schemas.openxmlformats.org/officeDocument/2006/relationships/image" Target="../media/image65.jpeg"/><Relationship Id="rId12" Type="http://schemas.openxmlformats.org/officeDocument/2006/relationships/image" Target="../media/image68.jpeg"/><Relationship Id="rId17" Type="http://schemas.openxmlformats.org/officeDocument/2006/relationships/image" Target="../media/image73.jpeg"/><Relationship Id="rId25" Type="http://schemas.openxmlformats.org/officeDocument/2006/relationships/image" Target="../media/image81.jpeg"/><Relationship Id="rId2" Type="http://schemas.openxmlformats.org/officeDocument/2006/relationships/slideLayout" Target="../slideLayouts/slideLayout13.xml"/><Relationship Id="rId16" Type="http://schemas.openxmlformats.org/officeDocument/2006/relationships/image" Target="../media/image72.jpeg"/><Relationship Id="rId20" Type="http://schemas.openxmlformats.org/officeDocument/2006/relationships/image" Target="../media/image76.jpeg"/><Relationship Id="rId29" Type="http://schemas.openxmlformats.org/officeDocument/2006/relationships/image" Target="../media/image85.jpeg"/><Relationship Id="rId1" Type="http://schemas.openxmlformats.org/officeDocument/2006/relationships/vmlDrawing" Target="../drawings/vmlDrawing10.vml"/><Relationship Id="rId6" Type="http://schemas.openxmlformats.org/officeDocument/2006/relationships/image" Target="../media/image64.png"/><Relationship Id="rId11" Type="http://schemas.openxmlformats.org/officeDocument/2006/relationships/image" Target="../media/image67.jpeg"/><Relationship Id="rId24" Type="http://schemas.openxmlformats.org/officeDocument/2006/relationships/image" Target="../media/image80.jpeg"/><Relationship Id="rId32" Type="http://schemas.openxmlformats.org/officeDocument/2006/relationships/image" Target="../media/image88.jpeg"/><Relationship Id="rId5" Type="http://schemas.openxmlformats.org/officeDocument/2006/relationships/image" Target="../media/image63.wmf"/><Relationship Id="rId15" Type="http://schemas.openxmlformats.org/officeDocument/2006/relationships/image" Target="../media/image71.jpeg"/><Relationship Id="rId23" Type="http://schemas.openxmlformats.org/officeDocument/2006/relationships/image" Target="../media/image79.jpeg"/><Relationship Id="rId28" Type="http://schemas.openxmlformats.org/officeDocument/2006/relationships/image" Target="../media/image84.jpeg"/><Relationship Id="rId10" Type="http://schemas.openxmlformats.org/officeDocument/2006/relationships/image" Target="../media/image66.jpeg"/><Relationship Id="rId19" Type="http://schemas.openxmlformats.org/officeDocument/2006/relationships/image" Target="../media/image75.jpeg"/><Relationship Id="rId31" Type="http://schemas.openxmlformats.org/officeDocument/2006/relationships/image" Target="../media/image87.jpeg"/><Relationship Id="rId4" Type="http://schemas.openxmlformats.org/officeDocument/2006/relationships/image" Target="../media/image62.jpeg"/><Relationship Id="rId9" Type="http://schemas.openxmlformats.org/officeDocument/2006/relationships/image" Target="../media/image61.wmf"/><Relationship Id="rId14" Type="http://schemas.openxmlformats.org/officeDocument/2006/relationships/image" Target="../media/image70.jpeg"/><Relationship Id="rId22" Type="http://schemas.openxmlformats.org/officeDocument/2006/relationships/image" Target="../media/image78.jpeg"/><Relationship Id="rId27" Type="http://schemas.openxmlformats.org/officeDocument/2006/relationships/image" Target="../media/image83.jpeg"/><Relationship Id="rId30" Type="http://schemas.openxmlformats.org/officeDocument/2006/relationships/image" Target="../media/image86.jpeg"/></Relationships>
</file>

<file path=ppt/slides/_rels/slide39.xml.rels><?xml version="1.0" encoding="UTF-8" standalone="yes"?>
<Relationships xmlns="http://schemas.openxmlformats.org/package/2006/relationships"><Relationship Id="rId3" Type="http://schemas.openxmlformats.org/officeDocument/2006/relationships/image" Target="../media/image89.jpeg"/><Relationship Id="rId2" Type="http://schemas.openxmlformats.org/officeDocument/2006/relationships/notesSlide" Target="../notesSlides/notesSlide27.xml"/><Relationship Id="rId1" Type="http://schemas.openxmlformats.org/officeDocument/2006/relationships/slideLayout" Target="../slideLayouts/slideLayout7.xml"/><Relationship Id="rId5" Type="http://schemas.openxmlformats.org/officeDocument/2006/relationships/image" Target="../media/image91.jpeg"/><Relationship Id="rId4" Type="http://schemas.openxmlformats.org/officeDocument/2006/relationships/image" Target="../media/image90.jpe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40.xml.rels><?xml version="1.0" encoding="UTF-8" standalone="yes"?>
<Relationships xmlns="http://schemas.openxmlformats.org/package/2006/relationships"><Relationship Id="rId3" Type="http://schemas.openxmlformats.org/officeDocument/2006/relationships/image" Target="../media/image92.jpeg"/><Relationship Id="rId2" Type="http://schemas.openxmlformats.org/officeDocument/2006/relationships/notesSlide" Target="../notesSlides/notesSlide28.xml"/><Relationship Id="rId1" Type="http://schemas.openxmlformats.org/officeDocument/2006/relationships/slideLayout" Target="../slideLayouts/slideLayout7.xml"/><Relationship Id="rId5" Type="http://schemas.openxmlformats.org/officeDocument/2006/relationships/image" Target="../media/image94.jpeg"/><Relationship Id="rId4" Type="http://schemas.openxmlformats.org/officeDocument/2006/relationships/image" Target="../media/image93.jpeg"/></Relationships>
</file>

<file path=ppt/slides/_rels/slide41.xml.rels><?xml version="1.0" encoding="UTF-8" standalone="yes"?>
<Relationships xmlns="http://schemas.openxmlformats.org/package/2006/relationships"><Relationship Id="rId3" Type="http://schemas.openxmlformats.org/officeDocument/2006/relationships/image" Target="../media/image95.jpeg"/><Relationship Id="rId2" Type="http://schemas.openxmlformats.org/officeDocument/2006/relationships/notesSlide" Target="../notesSlides/notesSlide29.xml"/><Relationship Id="rId1" Type="http://schemas.openxmlformats.org/officeDocument/2006/relationships/slideLayout" Target="../slideLayouts/slideLayout14.xml"/><Relationship Id="rId5" Type="http://schemas.openxmlformats.org/officeDocument/2006/relationships/image" Target="../media/image97.jpeg"/><Relationship Id="rId4" Type="http://schemas.openxmlformats.org/officeDocument/2006/relationships/image" Target="../media/image96.jpeg"/></Relationships>
</file>

<file path=ppt/slides/_rels/slide42.xml.rels><?xml version="1.0" encoding="UTF-8" standalone="yes"?>
<Relationships xmlns="http://schemas.openxmlformats.org/package/2006/relationships"><Relationship Id="rId3" Type="http://schemas.openxmlformats.org/officeDocument/2006/relationships/image" Target="../media/image63.wmf"/><Relationship Id="rId2" Type="http://schemas.openxmlformats.org/officeDocument/2006/relationships/notesSlide" Target="../notesSlides/notesSlide30.xml"/><Relationship Id="rId1" Type="http://schemas.openxmlformats.org/officeDocument/2006/relationships/slideLayout" Target="../slideLayouts/slideLayout7.xml"/><Relationship Id="rId5" Type="http://schemas.openxmlformats.org/officeDocument/2006/relationships/image" Target="../media/image99.png"/><Relationship Id="rId4" Type="http://schemas.openxmlformats.org/officeDocument/2006/relationships/image" Target="../media/image98.png"/></Relationships>
</file>

<file path=ppt/slides/_rels/slide43.xml.rels><?xml version="1.0" encoding="UTF-8" standalone="yes"?>
<Relationships xmlns="http://schemas.openxmlformats.org/package/2006/relationships"><Relationship Id="rId3" Type="http://schemas.openxmlformats.org/officeDocument/2006/relationships/image" Target="../media/image101.jpeg"/><Relationship Id="rId2" Type="http://schemas.openxmlformats.org/officeDocument/2006/relationships/image" Target="../media/image100.jpeg"/><Relationship Id="rId1" Type="http://schemas.openxmlformats.org/officeDocument/2006/relationships/slideLayout" Target="../slideLayouts/slideLayout7.xml"/><Relationship Id="rId4" Type="http://schemas.openxmlformats.org/officeDocument/2006/relationships/image" Target="../media/image102.png"/></Relationships>
</file>

<file path=ppt/slides/_rels/slide44.xml.rels><?xml version="1.0" encoding="UTF-8" standalone="yes"?>
<Relationships xmlns="http://schemas.openxmlformats.org/package/2006/relationships"><Relationship Id="rId3" Type="http://schemas.openxmlformats.org/officeDocument/2006/relationships/image" Target="../media/image103.png"/><Relationship Id="rId2" Type="http://schemas.openxmlformats.org/officeDocument/2006/relationships/notesSlide" Target="../notesSlides/notesSlide31.xml"/><Relationship Id="rId1" Type="http://schemas.openxmlformats.org/officeDocument/2006/relationships/slideLayout" Target="../slideLayouts/slideLayout7.xml"/><Relationship Id="rId4" Type="http://schemas.openxmlformats.org/officeDocument/2006/relationships/image" Target="../media/image104.png"/></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6.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3" Type="http://schemas.openxmlformats.org/officeDocument/2006/relationships/image" Target="../media/image106.wmf"/><Relationship Id="rId2" Type="http://schemas.openxmlformats.org/officeDocument/2006/relationships/image" Target="../media/image105.wmf"/><Relationship Id="rId1" Type="http://schemas.openxmlformats.org/officeDocument/2006/relationships/slideLayout" Target="../slideLayouts/slideLayout7.xml"/><Relationship Id="rId5" Type="http://schemas.openxmlformats.org/officeDocument/2006/relationships/image" Target="../media/image108.png"/><Relationship Id="rId4" Type="http://schemas.openxmlformats.org/officeDocument/2006/relationships/image" Target="../media/image107.png"/></Relationships>
</file>

<file path=ppt/slides/_rels/slide48.xml.rels><?xml version="1.0" encoding="UTF-8" standalone="yes"?>
<Relationships xmlns="http://schemas.openxmlformats.org/package/2006/relationships"><Relationship Id="rId3" Type="http://schemas.openxmlformats.org/officeDocument/2006/relationships/image" Target="../media/image110.jpeg"/><Relationship Id="rId2" Type="http://schemas.openxmlformats.org/officeDocument/2006/relationships/image" Target="../media/image109.png"/><Relationship Id="rId1" Type="http://schemas.openxmlformats.org/officeDocument/2006/relationships/slideLayout" Target="../slideLayouts/slideLayout4.xml"/><Relationship Id="rId4" Type="http://schemas.openxmlformats.org/officeDocument/2006/relationships/image" Target="../media/image111.jpeg"/></Relationships>
</file>

<file path=ppt/slides/_rels/slide49.xml.rels><?xml version="1.0" encoding="UTF-8" standalone="yes"?>
<Relationships xmlns="http://schemas.openxmlformats.org/package/2006/relationships"><Relationship Id="rId3" Type="http://schemas.openxmlformats.org/officeDocument/2006/relationships/image" Target="../media/image112.jpeg"/><Relationship Id="rId2" Type="http://schemas.openxmlformats.org/officeDocument/2006/relationships/notesSlide" Target="../notesSlides/notesSlide33.xml"/><Relationship Id="rId1" Type="http://schemas.openxmlformats.org/officeDocument/2006/relationships/slideLayout" Target="../slideLayouts/slideLayout7.xml"/><Relationship Id="rId5" Type="http://schemas.openxmlformats.org/officeDocument/2006/relationships/image" Target="../media/image114.jpeg"/><Relationship Id="rId4" Type="http://schemas.openxmlformats.org/officeDocument/2006/relationships/image" Target="../media/image113.jpeg"/></Relationships>
</file>

<file path=ppt/slides/_rels/slide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5.xml"/><Relationship Id="rId1" Type="http://schemas.openxmlformats.org/officeDocument/2006/relationships/slideLayout" Target="../slideLayouts/slideLayout4.xml"/><Relationship Id="rId5" Type="http://schemas.openxmlformats.org/officeDocument/2006/relationships/image" Target="../media/image6.jpeg"/><Relationship Id="rId4" Type="http://schemas.openxmlformats.org/officeDocument/2006/relationships/image" Target="../media/image5.jpeg"/></Relationships>
</file>

<file path=ppt/slides/_rels/slide50.xml.rels><?xml version="1.0" encoding="UTF-8" standalone="yes"?>
<Relationships xmlns="http://schemas.openxmlformats.org/package/2006/relationships"><Relationship Id="rId3" Type="http://schemas.openxmlformats.org/officeDocument/2006/relationships/image" Target="../media/image116.emf"/><Relationship Id="rId7" Type="http://schemas.openxmlformats.org/officeDocument/2006/relationships/image" Target="../media/image120.png"/><Relationship Id="rId2" Type="http://schemas.openxmlformats.org/officeDocument/2006/relationships/image" Target="../media/image115.emf"/><Relationship Id="rId1" Type="http://schemas.openxmlformats.org/officeDocument/2006/relationships/slideLayout" Target="../slideLayouts/slideLayout1.xml"/><Relationship Id="rId6" Type="http://schemas.openxmlformats.org/officeDocument/2006/relationships/image" Target="../media/image119.emf"/><Relationship Id="rId5" Type="http://schemas.openxmlformats.org/officeDocument/2006/relationships/image" Target="../media/image118.png"/><Relationship Id="rId4" Type="http://schemas.openxmlformats.org/officeDocument/2006/relationships/image" Target="../media/image117.emf"/></Relationships>
</file>

<file path=ppt/slides/_rels/slide51.xml.rels><?xml version="1.0" encoding="UTF-8" standalone="yes"?>
<Relationships xmlns="http://schemas.openxmlformats.org/package/2006/relationships"><Relationship Id="rId3" Type="http://schemas.openxmlformats.org/officeDocument/2006/relationships/image" Target="../media/image121.png"/><Relationship Id="rId2" Type="http://schemas.openxmlformats.org/officeDocument/2006/relationships/notesSlide" Target="../notesSlides/notesSlide34.xml"/><Relationship Id="rId1" Type="http://schemas.openxmlformats.org/officeDocument/2006/relationships/slideLayout" Target="../slideLayouts/slideLayout6.xml"/></Relationships>
</file>

<file path=ppt/slides/_rels/slide52.xml.rels><?xml version="1.0" encoding="UTF-8" standalone="yes"?>
<Relationships xmlns="http://schemas.openxmlformats.org/package/2006/relationships"><Relationship Id="rId3" Type="http://schemas.openxmlformats.org/officeDocument/2006/relationships/image" Target="../media/image123.png"/><Relationship Id="rId2" Type="http://schemas.openxmlformats.org/officeDocument/2006/relationships/image" Target="../media/image122.png"/><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8" Type="http://schemas.openxmlformats.org/officeDocument/2006/relationships/image" Target="../media/image128.jpeg"/><Relationship Id="rId3" Type="http://schemas.openxmlformats.org/officeDocument/2006/relationships/image" Target="../media/image125.png"/><Relationship Id="rId7" Type="http://schemas.openxmlformats.org/officeDocument/2006/relationships/image" Target="../media/image127.wmf"/><Relationship Id="rId2" Type="http://schemas.openxmlformats.org/officeDocument/2006/relationships/slideLayout" Target="../slideLayouts/slideLayout7.xml"/><Relationship Id="rId1" Type="http://schemas.openxmlformats.org/officeDocument/2006/relationships/vmlDrawing" Target="../drawings/vmlDrawing11.vml"/><Relationship Id="rId6" Type="http://schemas.openxmlformats.org/officeDocument/2006/relationships/image" Target="../media/image124.png"/><Relationship Id="rId5" Type="http://schemas.openxmlformats.org/officeDocument/2006/relationships/oleObject" Target="../embeddings/oleObject13.bin"/><Relationship Id="rId4" Type="http://schemas.openxmlformats.org/officeDocument/2006/relationships/image" Target="../media/image126.png"/></Relationships>
</file>

<file path=ppt/slides/_rels/slide54.xml.rels><?xml version="1.0" encoding="UTF-8" standalone="yes"?>
<Relationships xmlns="http://schemas.openxmlformats.org/package/2006/relationships"><Relationship Id="rId3" Type="http://schemas.openxmlformats.org/officeDocument/2006/relationships/notesSlide" Target="../notesSlides/notesSlide35.xml"/><Relationship Id="rId2" Type="http://schemas.openxmlformats.org/officeDocument/2006/relationships/slideLayout" Target="../slideLayouts/slideLayout7.xml"/><Relationship Id="rId1" Type="http://schemas.openxmlformats.org/officeDocument/2006/relationships/vmlDrawing" Target="../drawings/vmlDrawing12.vml"/><Relationship Id="rId6" Type="http://schemas.openxmlformats.org/officeDocument/2006/relationships/image" Target="../media/image129.emf"/><Relationship Id="rId5" Type="http://schemas.openxmlformats.org/officeDocument/2006/relationships/oleObject" Target="../embeddings/oleObject14.bin"/><Relationship Id="rId4" Type="http://schemas.openxmlformats.org/officeDocument/2006/relationships/image" Target="../media/image130.png"/></Relationships>
</file>

<file path=ppt/slides/_rels/slide55.xml.rels><?xml version="1.0" encoding="UTF-8" standalone="yes"?>
<Relationships xmlns="http://schemas.openxmlformats.org/package/2006/relationships"><Relationship Id="rId3" Type="http://schemas.openxmlformats.org/officeDocument/2006/relationships/image" Target="../media/image132.jpeg"/><Relationship Id="rId2" Type="http://schemas.openxmlformats.org/officeDocument/2006/relationships/image" Target="../media/image131.jpeg"/><Relationship Id="rId1" Type="http://schemas.openxmlformats.org/officeDocument/2006/relationships/slideLayout" Target="../slideLayouts/slideLayout7.xml"/><Relationship Id="rId6" Type="http://schemas.openxmlformats.org/officeDocument/2006/relationships/image" Target="../media/image135.png"/><Relationship Id="rId5" Type="http://schemas.openxmlformats.org/officeDocument/2006/relationships/image" Target="../media/image134.jpeg"/><Relationship Id="rId4" Type="http://schemas.openxmlformats.org/officeDocument/2006/relationships/image" Target="../media/image133.jpeg"/></Relationships>
</file>

<file path=ppt/slides/_rels/slide56.xml.rels><?xml version="1.0" encoding="UTF-8" standalone="yes"?>
<Relationships xmlns="http://schemas.openxmlformats.org/package/2006/relationships"><Relationship Id="rId3" Type="http://schemas.openxmlformats.org/officeDocument/2006/relationships/image" Target="../media/image137.jpeg"/><Relationship Id="rId2" Type="http://schemas.openxmlformats.org/officeDocument/2006/relationships/image" Target="../media/image136.jpeg"/><Relationship Id="rId1" Type="http://schemas.openxmlformats.org/officeDocument/2006/relationships/slideLayout" Target="../slideLayouts/slideLayout7.xml"/><Relationship Id="rId6" Type="http://schemas.openxmlformats.org/officeDocument/2006/relationships/image" Target="../media/image140.jpeg"/><Relationship Id="rId5" Type="http://schemas.openxmlformats.org/officeDocument/2006/relationships/image" Target="../media/image139.jpeg"/><Relationship Id="rId4" Type="http://schemas.openxmlformats.org/officeDocument/2006/relationships/image" Target="../media/image138.jpeg"/></Relationships>
</file>

<file path=ppt/slides/_rels/slide57.xml.rels><?xml version="1.0" encoding="UTF-8" standalone="yes"?>
<Relationships xmlns="http://schemas.openxmlformats.org/package/2006/relationships"><Relationship Id="rId3" Type="http://schemas.openxmlformats.org/officeDocument/2006/relationships/image" Target="../media/image141.jpeg"/><Relationship Id="rId2" Type="http://schemas.openxmlformats.org/officeDocument/2006/relationships/notesSlide" Target="../notesSlides/notesSlide36.xml"/><Relationship Id="rId1" Type="http://schemas.openxmlformats.org/officeDocument/2006/relationships/slideLayout" Target="../slideLayouts/slideLayout14.xml"/><Relationship Id="rId4" Type="http://schemas.openxmlformats.org/officeDocument/2006/relationships/image" Target="../media/image142.png"/></Relationships>
</file>

<file path=ppt/slides/_rels/slide58.xml.rels><?xml version="1.0" encoding="UTF-8" standalone="yes"?>
<Relationships xmlns="http://schemas.openxmlformats.org/package/2006/relationships"><Relationship Id="rId3" Type="http://schemas.openxmlformats.org/officeDocument/2006/relationships/image" Target="../media/image144.jpeg"/><Relationship Id="rId2" Type="http://schemas.openxmlformats.org/officeDocument/2006/relationships/image" Target="../media/image143.jpeg"/><Relationship Id="rId1" Type="http://schemas.openxmlformats.org/officeDocument/2006/relationships/slideLayout" Target="../slideLayouts/slideLayout2.xml"/><Relationship Id="rId5" Type="http://schemas.openxmlformats.org/officeDocument/2006/relationships/image" Target="../media/image146.jpeg"/><Relationship Id="rId4" Type="http://schemas.openxmlformats.org/officeDocument/2006/relationships/image" Target="../media/image145.jpeg"/></Relationships>
</file>

<file path=ppt/slides/_rels/slide59.xml.rels><?xml version="1.0" encoding="UTF-8" standalone="yes"?>
<Relationships xmlns="http://schemas.openxmlformats.org/package/2006/relationships"><Relationship Id="rId8" Type="http://schemas.openxmlformats.org/officeDocument/2006/relationships/image" Target="../media/image151.jpeg"/><Relationship Id="rId3" Type="http://schemas.openxmlformats.org/officeDocument/2006/relationships/oleObject" Target="../embeddings/oleObject15.bin"/><Relationship Id="rId7" Type="http://schemas.openxmlformats.org/officeDocument/2006/relationships/image" Target="../media/image150.jpeg"/><Relationship Id="rId2" Type="http://schemas.openxmlformats.org/officeDocument/2006/relationships/slideLayout" Target="../slideLayouts/slideLayout7.xml"/><Relationship Id="rId1" Type="http://schemas.openxmlformats.org/officeDocument/2006/relationships/vmlDrawing" Target="../drawings/vmlDrawing13.vml"/><Relationship Id="rId6" Type="http://schemas.openxmlformats.org/officeDocument/2006/relationships/image" Target="../media/image149.jpeg"/><Relationship Id="rId5" Type="http://schemas.openxmlformats.org/officeDocument/2006/relationships/image" Target="../media/image148.jpeg"/><Relationship Id="rId4" Type="http://schemas.openxmlformats.org/officeDocument/2006/relationships/image" Target="../media/image147.emf"/><Relationship Id="rId9" Type="http://schemas.openxmlformats.org/officeDocument/2006/relationships/image" Target="../media/image152.jpe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3" Type="http://schemas.openxmlformats.org/officeDocument/2006/relationships/image" Target="../media/image154.png"/><Relationship Id="rId2" Type="http://schemas.openxmlformats.org/officeDocument/2006/relationships/image" Target="../media/image153.jpeg"/><Relationship Id="rId1" Type="http://schemas.openxmlformats.org/officeDocument/2006/relationships/slideLayout" Target="../slideLayouts/slideLayout7.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6.xml"/></Relationships>
</file>

<file path=ppt/slides/_rels/slide63.xml.rels><?xml version="1.0" encoding="UTF-8" standalone="yes"?>
<Relationships xmlns="http://schemas.openxmlformats.org/package/2006/relationships"><Relationship Id="rId3" Type="http://schemas.openxmlformats.org/officeDocument/2006/relationships/image" Target="../media/image156.jpeg"/><Relationship Id="rId2" Type="http://schemas.openxmlformats.org/officeDocument/2006/relationships/image" Target="../media/image155.jpeg"/><Relationship Id="rId1" Type="http://schemas.openxmlformats.org/officeDocument/2006/relationships/slideLayout" Target="../slideLayouts/slideLayout2.xml"/><Relationship Id="rId4" Type="http://schemas.openxmlformats.org/officeDocument/2006/relationships/image" Target="../media/image157.jpeg"/></Relationships>
</file>

<file path=ppt/slides/_rels/slide64.xml.rels><?xml version="1.0" encoding="UTF-8" standalone="yes"?>
<Relationships xmlns="http://schemas.openxmlformats.org/package/2006/relationships"><Relationship Id="rId3" Type="http://schemas.openxmlformats.org/officeDocument/2006/relationships/image" Target="../media/image158.png"/><Relationship Id="rId2" Type="http://schemas.openxmlformats.org/officeDocument/2006/relationships/notesSlide" Target="../notesSlides/notesSlide38.xml"/><Relationship Id="rId1" Type="http://schemas.openxmlformats.org/officeDocument/2006/relationships/slideLayout" Target="../slideLayouts/slideLayout2.xml"/><Relationship Id="rId4" Type="http://schemas.openxmlformats.org/officeDocument/2006/relationships/image" Target="../media/image159.png"/></Relationships>
</file>

<file path=ppt/slides/_rels/slide65.xml.rels><?xml version="1.0" encoding="UTF-8" standalone="yes"?>
<Relationships xmlns="http://schemas.openxmlformats.org/package/2006/relationships"><Relationship Id="rId2" Type="http://schemas.openxmlformats.org/officeDocument/2006/relationships/image" Target="../media/image160.png"/><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3" Type="http://schemas.openxmlformats.org/officeDocument/2006/relationships/image" Target="../media/image161.jpeg"/><Relationship Id="rId2" Type="http://schemas.openxmlformats.org/officeDocument/2006/relationships/notesSlide" Target="../notesSlides/notesSlide39.xml"/><Relationship Id="rId1" Type="http://schemas.openxmlformats.org/officeDocument/2006/relationships/slideLayout" Target="../slideLayouts/slideLayout2.xml"/><Relationship Id="rId5" Type="http://schemas.openxmlformats.org/officeDocument/2006/relationships/image" Target="../media/image163.jpeg"/><Relationship Id="rId4" Type="http://schemas.openxmlformats.org/officeDocument/2006/relationships/image" Target="../media/image162.png"/></Relationships>
</file>

<file path=ppt/slides/_rels/slide67.xml.rels><?xml version="1.0" encoding="UTF-8" standalone="yes"?>
<Relationships xmlns="http://schemas.openxmlformats.org/package/2006/relationships"><Relationship Id="rId3" Type="http://schemas.openxmlformats.org/officeDocument/2006/relationships/image" Target="../media/image165.jpeg"/><Relationship Id="rId2" Type="http://schemas.openxmlformats.org/officeDocument/2006/relationships/image" Target="../media/image164.jpeg"/><Relationship Id="rId1" Type="http://schemas.openxmlformats.org/officeDocument/2006/relationships/slideLayout" Target="../slideLayouts/slideLayout7.xml"/></Relationships>
</file>

<file path=ppt/slides/_rels/slide68.xml.rels><?xml version="1.0" encoding="UTF-8" standalone="yes"?>
<Relationships xmlns="http://schemas.openxmlformats.org/package/2006/relationships"><Relationship Id="rId3" Type="http://schemas.openxmlformats.org/officeDocument/2006/relationships/image" Target="../media/image166.png"/><Relationship Id="rId2" Type="http://schemas.openxmlformats.org/officeDocument/2006/relationships/notesSlide" Target="../notesSlides/notesSlide40.xml"/><Relationship Id="rId1" Type="http://schemas.openxmlformats.org/officeDocument/2006/relationships/slideLayout" Target="../slideLayouts/slideLayout2.xml"/><Relationship Id="rId6" Type="http://schemas.openxmlformats.org/officeDocument/2006/relationships/image" Target="../media/image168.jpeg"/><Relationship Id="rId5" Type="http://schemas.microsoft.com/office/2007/relationships/hdphoto" Target="../media/hdphoto1.wdp"/><Relationship Id="rId4" Type="http://schemas.openxmlformats.org/officeDocument/2006/relationships/image" Target="../media/image167.png"/></Relationships>
</file>

<file path=ppt/slides/_rels/slide69.xml.rels><?xml version="1.0" encoding="UTF-8" standalone="yes"?>
<Relationships xmlns="http://schemas.openxmlformats.org/package/2006/relationships"><Relationship Id="rId2" Type="http://schemas.openxmlformats.org/officeDocument/2006/relationships/image" Target="../media/image169.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70.xml.rels><?xml version="1.0" encoding="UTF-8" standalone="yes"?>
<Relationships xmlns="http://schemas.openxmlformats.org/package/2006/relationships"><Relationship Id="rId3" Type="http://schemas.openxmlformats.org/officeDocument/2006/relationships/image" Target="../media/image170.jpeg"/><Relationship Id="rId2" Type="http://schemas.openxmlformats.org/officeDocument/2006/relationships/notesSlide" Target="../notesSlides/notesSlide41.xml"/><Relationship Id="rId1" Type="http://schemas.openxmlformats.org/officeDocument/2006/relationships/slideLayout" Target="../slideLayouts/slideLayout2.xml"/><Relationship Id="rId4" Type="http://schemas.openxmlformats.org/officeDocument/2006/relationships/image" Target="../media/image171.jpeg"/></Relationships>
</file>

<file path=ppt/slides/_rels/slide71.xml.rels><?xml version="1.0" encoding="UTF-8" standalone="yes"?>
<Relationships xmlns="http://schemas.openxmlformats.org/package/2006/relationships"><Relationship Id="rId3" Type="http://schemas.openxmlformats.org/officeDocument/2006/relationships/image" Target="../media/image173.png"/><Relationship Id="rId2" Type="http://schemas.openxmlformats.org/officeDocument/2006/relationships/image" Target="../media/image172.jpeg"/><Relationship Id="rId1" Type="http://schemas.openxmlformats.org/officeDocument/2006/relationships/slideLayout" Target="../slideLayouts/slideLayout2.xml"/><Relationship Id="rId4" Type="http://schemas.openxmlformats.org/officeDocument/2006/relationships/image" Target="../media/image174.jpeg"/></Relationships>
</file>

<file path=ppt/slides/_rels/slide7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image" Target="../media/image8.wmf"/><Relationship Id="rId4" Type="http://schemas.openxmlformats.org/officeDocument/2006/relationships/oleObject" Target="../embeddings/Microsoft_Word_97_-_2003_Document1.doc"/></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8" descr="ITER_PICTURE_081106_small"/>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2565400"/>
            <a:ext cx="2771775" cy="2555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099" name="Picture 9" descr="TK_CMPLX_SECTION"/>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519863" y="2384425"/>
            <a:ext cx="2624137" cy="2736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100" name="Title 1"/>
          <p:cNvSpPr>
            <a:spLocks noGrp="1"/>
          </p:cNvSpPr>
          <p:nvPr>
            <p:ph type="ctrTitle" idx="4294967295"/>
          </p:nvPr>
        </p:nvSpPr>
        <p:spPr>
          <a:xfrm>
            <a:off x="0" y="0"/>
            <a:ext cx="9144000" cy="1844675"/>
          </a:xfrm>
          <a:extLst>
            <a:ext uri="{91240B29-F687-4F45-9708-019B960494DF}">
              <a14:hiddenLine xmlns:a14="http://schemas.microsoft.com/office/drawing/2010/main" w="9525">
                <a:solidFill>
                  <a:srgbClr val="FFFF00"/>
                </a:solidFill>
                <a:miter lim="800000"/>
                <a:headEnd/>
                <a:tailEnd/>
              </a14:hiddenLine>
            </a:ext>
          </a:extLst>
        </p:spPr>
        <p:txBody>
          <a:bodyPr/>
          <a:lstStyle/>
          <a:p>
            <a:pPr eaLnBrk="1" hangingPunct="1"/>
            <a:r>
              <a:rPr lang="en-US" altLang="ko-KR" sz="3600" dirty="0" smtClean="0">
                <a:ea typeface="Gulim" pitchFamily="34" charset="-127"/>
              </a:rPr>
              <a:t>ITER History and Layout</a:t>
            </a:r>
            <a:r>
              <a:rPr lang="en-GB" sz="2600" dirty="0" smtClean="0"/>
              <a:t/>
            </a:r>
            <a:br>
              <a:rPr lang="en-GB" sz="2600" dirty="0" smtClean="0"/>
            </a:br>
            <a:r>
              <a:rPr lang="en-US" altLang="ko-KR" sz="3600" dirty="0" smtClean="0">
                <a:ea typeface="Gulim" pitchFamily="34" charset="-127"/>
              </a:rPr>
              <a:t>Fusion Technology for </a:t>
            </a:r>
            <a:r>
              <a:rPr lang="en-US" altLang="ko-KR" sz="3600" dirty="0" smtClean="0">
                <a:ea typeface="Gulim" pitchFamily="34" charset="-127"/>
              </a:rPr>
              <a:t>ITER Part 1</a:t>
            </a:r>
            <a:r>
              <a:rPr lang="en-US" altLang="ko-KR" sz="3600" dirty="0" smtClean="0">
                <a:ea typeface="Gulim" pitchFamily="34" charset="-127"/>
              </a:rPr>
              <a:t/>
            </a:r>
            <a:br>
              <a:rPr lang="en-US" altLang="ko-KR" sz="3600" dirty="0" smtClean="0">
                <a:ea typeface="Gulim" pitchFamily="34" charset="-127"/>
              </a:rPr>
            </a:br>
            <a:r>
              <a:rPr lang="en-US" altLang="ko-KR" sz="2400" dirty="0" smtClean="0">
                <a:ea typeface="Gulim" pitchFamily="34" charset="-127"/>
              </a:rPr>
              <a:t>(ITER at CERN Lecture 3)</a:t>
            </a:r>
            <a:endParaRPr lang="en-GB" sz="2400" dirty="0" smtClean="0"/>
          </a:p>
        </p:txBody>
      </p:sp>
      <p:sp>
        <p:nvSpPr>
          <p:cNvPr id="4101" name="Subtitle 2"/>
          <p:cNvSpPr>
            <a:spLocks noGrp="1"/>
          </p:cNvSpPr>
          <p:nvPr>
            <p:ph type="subTitle" idx="4294967295"/>
          </p:nvPr>
        </p:nvSpPr>
        <p:spPr>
          <a:xfrm>
            <a:off x="0" y="1989138"/>
            <a:ext cx="9144000" cy="4437062"/>
          </a:xfrm>
          <a:extLst>
            <a:ext uri="{91240B29-F687-4F45-9708-019B960494DF}">
              <a14:hiddenLine xmlns:a14="http://schemas.microsoft.com/office/drawing/2010/main" w="9525" cap="flat" cmpd="sng" algn="ctr">
                <a:solidFill>
                  <a:schemeClr val="tx1"/>
                </a:solidFill>
                <a:prstDash val="solid"/>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0" indent="0" algn="ctr" eaLnBrk="1" hangingPunct="1">
              <a:buFontTx/>
              <a:buNone/>
            </a:pPr>
            <a:endParaRPr lang="en-US" altLang="ja-JP" sz="3200" b="1" smtClean="0">
              <a:ea typeface="ＭＳ Ｐゴシック" charset="-128"/>
            </a:endParaRPr>
          </a:p>
          <a:p>
            <a:pPr marL="0" indent="0" algn="ctr" eaLnBrk="1" hangingPunct="1">
              <a:buFontTx/>
              <a:buNone/>
            </a:pPr>
            <a:r>
              <a:rPr lang="en-US" altLang="ja-JP" sz="2800" b="1" smtClean="0">
                <a:ea typeface="ＭＳ Ｐゴシック" charset="-128"/>
              </a:rPr>
              <a:t>Scientific Lectures</a:t>
            </a:r>
          </a:p>
          <a:p>
            <a:pPr marL="0" indent="0" algn="ctr" eaLnBrk="1" hangingPunct="1">
              <a:buFontTx/>
              <a:buNone/>
            </a:pPr>
            <a:r>
              <a:rPr lang="en-US" altLang="ja-JP" sz="2800" b="1" smtClean="0">
                <a:ea typeface="ＭＳ Ｐゴシック" charset="-128"/>
              </a:rPr>
              <a:t>CERN</a:t>
            </a:r>
          </a:p>
          <a:p>
            <a:pPr marL="0" indent="0" algn="ctr" eaLnBrk="1" hangingPunct="1">
              <a:buFontTx/>
              <a:buNone/>
            </a:pPr>
            <a:r>
              <a:rPr lang="en-US" altLang="ja-JP" sz="2800" b="1" smtClean="0">
                <a:ea typeface="ＭＳ Ｐゴシック" charset="-128"/>
              </a:rPr>
              <a:t>14. April 2011</a:t>
            </a:r>
          </a:p>
          <a:p>
            <a:pPr marL="0" indent="0" algn="ctr" eaLnBrk="1" hangingPunct="1">
              <a:buFontTx/>
              <a:buNone/>
            </a:pPr>
            <a:endParaRPr lang="en-US" altLang="ja-JP" sz="3200" b="1" smtClean="0">
              <a:ea typeface="ＭＳ Ｐゴシック" charset="-128"/>
            </a:endParaRPr>
          </a:p>
          <a:p>
            <a:pPr marL="0" indent="0" algn="ctr" eaLnBrk="1" hangingPunct="1">
              <a:buFontTx/>
              <a:buNone/>
            </a:pPr>
            <a:r>
              <a:rPr lang="en-US" altLang="ja-JP" sz="2800" b="1" smtClean="0">
                <a:ea typeface="ＭＳ Ｐゴシック" charset="-128"/>
              </a:rPr>
              <a:t>Guenter Janeschitz</a:t>
            </a:r>
          </a:p>
          <a:p>
            <a:pPr marL="0" indent="0" algn="ctr" eaLnBrk="1" hangingPunct="1">
              <a:buFontTx/>
              <a:buNone/>
            </a:pPr>
            <a:endParaRPr lang="en-US" altLang="ja-JP" sz="2800" b="1" smtClean="0">
              <a:ea typeface="ＭＳ Ｐゴシック" charset="-128"/>
            </a:endParaRPr>
          </a:p>
          <a:p>
            <a:pPr marL="0" indent="0" algn="ctr" eaLnBrk="1" hangingPunct="1">
              <a:buFontTx/>
              <a:buNone/>
            </a:pPr>
            <a:r>
              <a:rPr lang="fr-FR" sz="2000" i="1" smtClean="0"/>
              <a:t>ITER Organization, Route de Vinon, CS 90 046 13067 St Paul Lez Durance Cedex, France</a:t>
            </a:r>
            <a:endParaRPr lang="en-GB" sz="2000" b="1" smtClean="0">
              <a:ea typeface="ＭＳ Ｐゴシック" charset="-128"/>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4338" name="Object 6"/>
          <p:cNvGraphicFramePr>
            <a:graphicFrameLocks noChangeAspect="1"/>
          </p:cNvGraphicFramePr>
          <p:nvPr/>
        </p:nvGraphicFramePr>
        <p:xfrm>
          <a:off x="3276600" y="620713"/>
          <a:ext cx="4668838" cy="5776912"/>
        </p:xfrm>
        <a:graphic>
          <a:graphicData uri="http://schemas.openxmlformats.org/presentationml/2006/ole">
            <mc:AlternateContent xmlns:mc="http://schemas.openxmlformats.org/markup-compatibility/2006">
              <mc:Choice xmlns:v="urn:schemas-microsoft-com:vml" Requires="v">
                <p:oleObj spid="_x0000_s14381" name="Document" r:id="rId4" imgW="3721608" imgH="4556760" progId="Word.Document.8">
                  <p:embed/>
                </p:oleObj>
              </mc:Choice>
              <mc:Fallback>
                <p:oleObj name="Document" r:id="rId4" imgW="3721608" imgH="4556760" progId="Word.Document.8">
                  <p:embed/>
                  <p:pic>
                    <p:nvPicPr>
                      <p:cNvPr id="0" name="Object 6"/>
                      <p:cNvPicPr>
                        <a:picLocks noChangeAspect="1" noChangeArrowheads="1"/>
                      </p:cNvPicPr>
                      <p:nvPr/>
                    </p:nvPicPr>
                    <p:blipFill>
                      <a:blip r:embed="rId5">
                        <a:extLst>
                          <a:ext uri="{28A0092B-C50C-407E-A947-70E740481C1C}">
                            <a14:useLocalDpi xmlns:a14="http://schemas.microsoft.com/office/drawing/2010/main" val="0"/>
                          </a:ext>
                        </a:extLst>
                      </a:blip>
                      <a:srcRect l="9673" t="2370" r="3870" b="10271"/>
                      <a:stretch>
                        <a:fillRect/>
                      </a:stretch>
                    </p:blipFill>
                    <p:spPr bwMode="auto">
                      <a:xfrm>
                        <a:off x="3276600" y="620713"/>
                        <a:ext cx="4668838" cy="57769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279559" name="Text Box 7"/>
          <p:cNvSpPr txBox="1">
            <a:spLocks noChangeArrowheads="1"/>
          </p:cNvSpPr>
          <p:nvPr/>
        </p:nvSpPr>
        <p:spPr bwMode="auto">
          <a:xfrm>
            <a:off x="2195513" y="5876925"/>
            <a:ext cx="1150937" cy="396875"/>
          </a:xfrm>
          <a:prstGeom prst="rect">
            <a:avLst/>
          </a:prstGeom>
          <a:solidFill>
            <a:srgbClr val="FFFF00"/>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tx1"/>
                </a:solidFill>
                <a:latin typeface="Century Gothic" pitchFamily="34" charset="0"/>
              </a:defRPr>
            </a:lvl1pPr>
            <a:lvl2pPr marL="742950" indent="-285750" eaLnBrk="0" hangingPunct="0">
              <a:defRPr sz="2400">
                <a:solidFill>
                  <a:schemeClr val="tx1"/>
                </a:solidFill>
                <a:latin typeface="Century Gothic" pitchFamily="34" charset="0"/>
              </a:defRPr>
            </a:lvl2pPr>
            <a:lvl3pPr marL="1143000" indent="-228600" eaLnBrk="0" hangingPunct="0">
              <a:defRPr sz="2400">
                <a:solidFill>
                  <a:schemeClr val="tx1"/>
                </a:solidFill>
                <a:latin typeface="Century Gothic" pitchFamily="34" charset="0"/>
              </a:defRPr>
            </a:lvl3pPr>
            <a:lvl4pPr marL="1600200" indent="-228600" eaLnBrk="0" hangingPunct="0">
              <a:defRPr sz="2400">
                <a:solidFill>
                  <a:schemeClr val="tx1"/>
                </a:solidFill>
                <a:latin typeface="Century Gothic" pitchFamily="34" charset="0"/>
              </a:defRPr>
            </a:lvl4pPr>
            <a:lvl5pPr marL="2057400" indent="-228600" eaLnBrk="0" hangingPunct="0">
              <a:defRPr sz="2400">
                <a:solidFill>
                  <a:schemeClr val="tx1"/>
                </a:solidFill>
                <a:latin typeface="Century Gothic" pitchFamily="34" charset="0"/>
              </a:defRPr>
            </a:lvl5pPr>
            <a:lvl6pPr marL="2514600" indent="-228600" eaLnBrk="0" fontAlgn="base" hangingPunct="0">
              <a:spcBef>
                <a:spcPct val="0"/>
              </a:spcBef>
              <a:spcAft>
                <a:spcPct val="0"/>
              </a:spcAft>
              <a:defRPr sz="2400">
                <a:solidFill>
                  <a:schemeClr val="tx1"/>
                </a:solidFill>
                <a:latin typeface="Century Gothic" pitchFamily="34" charset="0"/>
              </a:defRPr>
            </a:lvl6pPr>
            <a:lvl7pPr marL="2971800" indent="-228600" eaLnBrk="0" fontAlgn="base" hangingPunct="0">
              <a:spcBef>
                <a:spcPct val="0"/>
              </a:spcBef>
              <a:spcAft>
                <a:spcPct val="0"/>
              </a:spcAft>
              <a:defRPr sz="2400">
                <a:solidFill>
                  <a:schemeClr val="tx1"/>
                </a:solidFill>
                <a:latin typeface="Century Gothic" pitchFamily="34" charset="0"/>
              </a:defRPr>
            </a:lvl7pPr>
            <a:lvl8pPr marL="3429000" indent="-228600" eaLnBrk="0" fontAlgn="base" hangingPunct="0">
              <a:spcBef>
                <a:spcPct val="0"/>
              </a:spcBef>
              <a:spcAft>
                <a:spcPct val="0"/>
              </a:spcAft>
              <a:defRPr sz="2400">
                <a:solidFill>
                  <a:schemeClr val="tx1"/>
                </a:solidFill>
                <a:latin typeface="Century Gothic" pitchFamily="34" charset="0"/>
              </a:defRPr>
            </a:lvl8pPr>
            <a:lvl9pPr marL="3886200" indent="-228600" eaLnBrk="0" fontAlgn="base" hangingPunct="0">
              <a:spcBef>
                <a:spcPct val="0"/>
              </a:spcBef>
              <a:spcAft>
                <a:spcPct val="0"/>
              </a:spcAft>
              <a:defRPr sz="2400">
                <a:solidFill>
                  <a:schemeClr val="tx1"/>
                </a:solidFill>
                <a:latin typeface="Century Gothic" pitchFamily="34" charset="0"/>
              </a:defRPr>
            </a:lvl9pPr>
          </a:lstStyle>
          <a:p>
            <a:pPr>
              <a:spcBef>
                <a:spcPct val="50000"/>
              </a:spcBef>
            </a:pPr>
            <a:r>
              <a:rPr lang="en-US" sz="2000">
                <a:solidFill>
                  <a:schemeClr val="accent2"/>
                </a:solidFill>
                <a:latin typeface="Arial" pitchFamily="34" charset="0"/>
              </a:rPr>
              <a:t>Divertor</a:t>
            </a:r>
          </a:p>
        </p:txBody>
      </p:sp>
      <p:sp>
        <p:nvSpPr>
          <p:cNvPr id="279560" name="Line 8"/>
          <p:cNvSpPr>
            <a:spLocks noChangeShapeType="1"/>
          </p:cNvSpPr>
          <p:nvPr/>
        </p:nvSpPr>
        <p:spPr bwMode="auto">
          <a:xfrm flipV="1">
            <a:off x="3276600" y="4868863"/>
            <a:ext cx="1871663" cy="1223962"/>
          </a:xfrm>
          <a:prstGeom prst="line">
            <a:avLst/>
          </a:prstGeom>
          <a:noFill/>
          <a:ln w="19050">
            <a:solidFill>
              <a:srgbClr val="993300"/>
            </a:solidFill>
            <a:round/>
            <a:headEnd type="none" w="sm" len="sm"/>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279561" name="Text Box 9"/>
          <p:cNvSpPr txBox="1">
            <a:spLocks noChangeArrowheads="1"/>
          </p:cNvSpPr>
          <p:nvPr/>
        </p:nvSpPr>
        <p:spPr bwMode="auto">
          <a:xfrm>
            <a:off x="0" y="3573463"/>
            <a:ext cx="1835150" cy="396875"/>
          </a:xfrm>
          <a:prstGeom prst="rect">
            <a:avLst/>
          </a:prstGeom>
          <a:solidFill>
            <a:srgbClr val="FFFF00"/>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tx1"/>
                </a:solidFill>
                <a:latin typeface="Century Gothic" pitchFamily="34" charset="0"/>
              </a:defRPr>
            </a:lvl1pPr>
            <a:lvl2pPr marL="742950" indent="-285750" eaLnBrk="0" hangingPunct="0">
              <a:defRPr sz="2400">
                <a:solidFill>
                  <a:schemeClr val="tx1"/>
                </a:solidFill>
                <a:latin typeface="Century Gothic" pitchFamily="34" charset="0"/>
              </a:defRPr>
            </a:lvl2pPr>
            <a:lvl3pPr marL="1143000" indent="-228600" eaLnBrk="0" hangingPunct="0">
              <a:defRPr sz="2400">
                <a:solidFill>
                  <a:schemeClr val="tx1"/>
                </a:solidFill>
                <a:latin typeface="Century Gothic" pitchFamily="34" charset="0"/>
              </a:defRPr>
            </a:lvl3pPr>
            <a:lvl4pPr marL="1600200" indent="-228600" eaLnBrk="0" hangingPunct="0">
              <a:defRPr sz="2400">
                <a:solidFill>
                  <a:schemeClr val="tx1"/>
                </a:solidFill>
                <a:latin typeface="Century Gothic" pitchFamily="34" charset="0"/>
              </a:defRPr>
            </a:lvl4pPr>
            <a:lvl5pPr marL="2057400" indent="-228600" eaLnBrk="0" hangingPunct="0">
              <a:defRPr sz="2400">
                <a:solidFill>
                  <a:schemeClr val="tx1"/>
                </a:solidFill>
                <a:latin typeface="Century Gothic" pitchFamily="34" charset="0"/>
              </a:defRPr>
            </a:lvl5pPr>
            <a:lvl6pPr marL="2514600" indent="-228600" eaLnBrk="0" fontAlgn="base" hangingPunct="0">
              <a:spcBef>
                <a:spcPct val="0"/>
              </a:spcBef>
              <a:spcAft>
                <a:spcPct val="0"/>
              </a:spcAft>
              <a:defRPr sz="2400">
                <a:solidFill>
                  <a:schemeClr val="tx1"/>
                </a:solidFill>
                <a:latin typeface="Century Gothic" pitchFamily="34" charset="0"/>
              </a:defRPr>
            </a:lvl6pPr>
            <a:lvl7pPr marL="2971800" indent="-228600" eaLnBrk="0" fontAlgn="base" hangingPunct="0">
              <a:spcBef>
                <a:spcPct val="0"/>
              </a:spcBef>
              <a:spcAft>
                <a:spcPct val="0"/>
              </a:spcAft>
              <a:defRPr sz="2400">
                <a:solidFill>
                  <a:schemeClr val="tx1"/>
                </a:solidFill>
                <a:latin typeface="Century Gothic" pitchFamily="34" charset="0"/>
              </a:defRPr>
            </a:lvl7pPr>
            <a:lvl8pPr marL="3429000" indent="-228600" eaLnBrk="0" fontAlgn="base" hangingPunct="0">
              <a:spcBef>
                <a:spcPct val="0"/>
              </a:spcBef>
              <a:spcAft>
                <a:spcPct val="0"/>
              </a:spcAft>
              <a:defRPr sz="2400">
                <a:solidFill>
                  <a:schemeClr val="tx1"/>
                </a:solidFill>
                <a:latin typeface="Century Gothic" pitchFamily="34" charset="0"/>
              </a:defRPr>
            </a:lvl8pPr>
            <a:lvl9pPr marL="3886200" indent="-228600" eaLnBrk="0" fontAlgn="base" hangingPunct="0">
              <a:spcBef>
                <a:spcPct val="0"/>
              </a:spcBef>
              <a:spcAft>
                <a:spcPct val="0"/>
              </a:spcAft>
              <a:defRPr sz="2400">
                <a:solidFill>
                  <a:schemeClr val="tx1"/>
                </a:solidFill>
                <a:latin typeface="Century Gothic" pitchFamily="34" charset="0"/>
              </a:defRPr>
            </a:lvl9pPr>
          </a:lstStyle>
          <a:p>
            <a:pPr>
              <a:spcBef>
                <a:spcPct val="50000"/>
              </a:spcBef>
            </a:pPr>
            <a:r>
              <a:rPr lang="en-US" sz="2000">
                <a:solidFill>
                  <a:schemeClr val="accent2"/>
                </a:solidFill>
                <a:latin typeface="Arial" pitchFamily="34" charset="0"/>
              </a:rPr>
              <a:t>Transformator</a:t>
            </a:r>
          </a:p>
        </p:txBody>
      </p:sp>
      <p:sp>
        <p:nvSpPr>
          <p:cNvPr id="279562" name="Text Box 10"/>
          <p:cNvSpPr txBox="1">
            <a:spLocks noChangeArrowheads="1"/>
          </p:cNvSpPr>
          <p:nvPr/>
        </p:nvSpPr>
        <p:spPr bwMode="auto">
          <a:xfrm>
            <a:off x="107950" y="908050"/>
            <a:ext cx="2376488" cy="396875"/>
          </a:xfrm>
          <a:prstGeom prst="rect">
            <a:avLst/>
          </a:prstGeom>
          <a:solidFill>
            <a:srgbClr val="FFFF00"/>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tx1"/>
                </a:solidFill>
                <a:latin typeface="Century Gothic" pitchFamily="34" charset="0"/>
              </a:defRPr>
            </a:lvl1pPr>
            <a:lvl2pPr marL="742950" indent="-285750" eaLnBrk="0" hangingPunct="0">
              <a:defRPr sz="2400">
                <a:solidFill>
                  <a:schemeClr val="tx1"/>
                </a:solidFill>
                <a:latin typeface="Century Gothic" pitchFamily="34" charset="0"/>
              </a:defRPr>
            </a:lvl2pPr>
            <a:lvl3pPr marL="1143000" indent="-228600" eaLnBrk="0" hangingPunct="0">
              <a:defRPr sz="2400">
                <a:solidFill>
                  <a:schemeClr val="tx1"/>
                </a:solidFill>
                <a:latin typeface="Century Gothic" pitchFamily="34" charset="0"/>
              </a:defRPr>
            </a:lvl3pPr>
            <a:lvl4pPr marL="1600200" indent="-228600" eaLnBrk="0" hangingPunct="0">
              <a:defRPr sz="2400">
                <a:solidFill>
                  <a:schemeClr val="tx1"/>
                </a:solidFill>
                <a:latin typeface="Century Gothic" pitchFamily="34" charset="0"/>
              </a:defRPr>
            </a:lvl4pPr>
            <a:lvl5pPr marL="2057400" indent="-228600" eaLnBrk="0" hangingPunct="0">
              <a:defRPr sz="2400">
                <a:solidFill>
                  <a:schemeClr val="tx1"/>
                </a:solidFill>
                <a:latin typeface="Century Gothic" pitchFamily="34" charset="0"/>
              </a:defRPr>
            </a:lvl5pPr>
            <a:lvl6pPr marL="2514600" indent="-228600" eaLnBrk="0" fontAlgn="base" hangingPunct="0">
              <a:spcBef>
                <a:spcPct val="0"/>
              </a:spcBef>
              <a:spcAft>
                <a:spcPct val="0"/>
              </a:spcAft>
              <a:defRPr sz="2400">
                <a:solidFill>
                  <a:schemeClr val="tx1"/>
                </a:solidFill>
                <a:latin typeface="Century Gothic" pitchFamily="34" charset="0"/>
              </a:defRPr>
            </a:lvl6pPr>
            <a:lvl7pPr marL="2971800" indent="-228600" eaLnBrk="0" fontAlgn="base" hangingPunct="0">
              <a:spcBef>
                <a:spcPct val="0"/>
              </a:spcBef>
              <a:spcAft>
                <a:spcPct val="0"/>
              </a:spcAft>
              <a:defRPr sz="2400">
                <a:solidFill>
                  <a:schemeClr val="tx1"/>
                </a:solidFill>
                <a:latin typeface="Century Gothic" pitchFamily="34" charset="0"/>
              </a:defRPr>
            </a:lvl7pPr>
            <a:lvl8pPr marL="3429000" indent="-228600" eaLnBrk="0" fontAlgn="base" hangingPunct="0">
              <a:spcBef>
                <a:spcPct val="0"/>
              </a:spcBef>
              <a:spcAft>
                <a:spcPct val="0"/>
              </a:spcAft>
              <a:defRPr sz="2400">
                <a:solidFill>
                  <a:schemeClr val="tx1"/>
                </a:solidFill>
                <a:latin typeface="Century Gothic" pitchFamily="34" charset="0"/>
              </a:defRPr>
            </a:lvl8pPr>
            <a:lvl9pPr marL="3886200" indent="-228600" eaLnBrk="0" fontAlgn="base" hangingPunct="0">
              <a:spcBef>
                <a:spcPct val="0"/>
              </a:spcBef>
              <a:spcAft>
                <a:spcPct val="0"/>
              </a:spcAft>
              <a:defRPr sz="2400">
                <a:solidFill>
                  <a:schemeClr val="tx1"/>
                </a:solidFill>
                <a:latin typeface="Century Gothic" pitchFamily="34" charset="0"/>
              </a:defRPr>
            </a:lvl9pPr>
          </a:lstStyle>
          <a:p>
            <a:pPr>
              <a:spcBef>
                <a:spcPct val="50000"/>
              </a:spcBef>
            </a:pPr>
            <a:r>
              <a:rPr lang="en-US" sz="2000">
                <a:solidFill>
                  <a:schemeClr val="accent2"/>
                </a:solidFill>
                <a:latin typeface="Arial" pitchFamily="34" charset="0"/>
              </a:rPr>
              <a:t>Poloidal field coils</a:t>
            </a:r>
          </a:p>
        </p:txBody>
      </p:sp>
      <p:sp>
        <p:nvSpPr>
          <p:cNvPr id="279563" name="Line 11"/>
          <p:cNvSpPr>
            <a:spLocks noChangeShapeType="1"/>
          </p:cNvSpPr>
          <p:nvPr/>
        </p:nvSpPr>
        <p:spPr bwMode="auto">
          <a:xfrm flipV="1">
            <a:off x="2411413" y="981075"/>
            <a:ext cx="2376487" cy="144463"/>
          </a:xfrm>
          <a:prstGeom prst="line">
            <a:avLst/>
          </a:prstGeom>
          <a:noFill/>
          <a:ln w="19050">
            <a:solidFill>
              <a:srgbClr val="FF3300"/>
            </a:solidFill>
            <a:round/>
            <a:headEnd type="none" w="sm" len="sm"/>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279564" name="Line 12"/>
          <p:cNvSpPr>
            <a:spLocks noChangeShapeType="1"/>
          </p:cNvSpPr>
          <p:nvPr/>
        </p:nvSpPr>
        <p:spPr bwMode="auto">
          <a:xfrm>
            <a:off x="2411413" y="1125538"/>
            <a:ext cx="3889375" cy="142875"/>
          </a:xfrm>
          <a:prstGeom prst="line">
            <a:avLst/>
          </a:prstGeom>
          <a:noFill/>
          <a:ln w="19050">
            <a:solidFill>
              <a:srgbClr val="FF3300"/>
            </a:solidFill>
            <a:round/>
            <a:headEnd type="none" w="sm" len="sm"/>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279565" name="Line 13"/>
          <p:cNvSpPr>
            <a:spLocks noChangeShapeType="1"/>
          </p:cNvSpPr>
          <p:nvPr/>
        </p:nvSpPr>
        <p:spPr bwMode="auto">
          <a:xfrm>
            <a:off x="2411413" y="1125538"/>
            <a:ext cx="5113337" cy="1439862"/>
          </a:xfrm>
          <a:prstGeom prst="line">
            <a:avLst/>
          </a:prstGeom>
          <a:noFill/>
          <a:ln w="19050">
            <a:solidFill>
              <a:srgbClr val="FF3300"/>
            </a:solidFill>
            <a:round/>
            <a:headEnd type="none" w="sm" len="sm"/>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279566" name="Line 14"/>
          <p:cNvSpPr>
            <a:spLocks noChangeShapeType="1"/>
          </p:cNvSpPr>
          <p:nvPr/>
        </p:nvSpPr>
        <p:spPr bwMode="auto">
          <a:xfrm>
            <a:off x="2411413" y="1125538"/>
            <a:ext cx="5113337" cy="3311525"/>
          </a:xfrm>
          <a:prstGeom prst="line">
            <a:avLst/>
          </a:prstGeom>
          <a:noFill/>
          <a:ln w="19050">
            <a:solidFill>
              <a:srgbClr val="FF3300"/>
            </a:solidFill>
            <a:round/>
            <a:headEnd type="none" w="sm" len="sm"/>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279567" name="Line 15"/>
          <p:cNvSpPr>
            <a:spLocks noChangeShapeType="1"/>
          </p:cNvSpPr>
          <p:nvPr/>
        </p:nvSpPr>
        <p:spPr bwMode="auto">
          <a:xfrm>
            <a:off x="2484438" y="1196975"/>
            <a:ext cx="3887787" cy="4752975"/>
          </a:xfrm>
          <a:prstGeom prst="line">
            <a:avLst/>
          </a:prstGeom>
          <a:noFill/>
          <a:ln w="19050">
            <a:solidFill>
              <a:srgbClr val="FF3300"/>
            </a:solidFill>
            <a:round/>
            <a:headEnd type="none" w="sm" len="sm"/>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279568" name="Line 16"/>
          <p:cNvSpPr>
            <a:spLocks noChangeShapeType="1"/>
          </p:cNvSpPr>
          <p:nvPr/>
        </p:nvSpPr>
        <p:spPr bwMode="auto">
          <a:xfrm>
            <a:off x="2411413" y="1125538"/>
            <a:ext cx="2376487" cy="4967287"/>
          </a:xfrm>
          <a:prstGeom prst="line">
            <a:avLst/>
          </a:prstGeom>
          <a:noFill/>
          <a:ln w="19050">
            <a:solidFill>
              <a:srgbClr val="FF3300"/>
            </a:solidFill>
            <a:round/>
            <a:headEnd type="none" w="sm" len="sm"/>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279569" name="Line 17"/>
          <p:cNvSpPr>
            <a:spLocks noChangeShapeType="1"/>
          </p:cNvSpPr>
          <p:nvPr/>
        </p:nvSpPr>
        <p:spPr bwMode="auto">
          <a:xfrm flipV="1">
            <a:off x="1835150" y="3500438"/>
            <a:ext cx="2016125" cy="288925"/>
          </a:xfrm>
          <a:prstGeom prst="line">
            <a:avLst/>
          </a:prstGeom>
          <a:noFill/>
          <a:ln w="19050">
            <a:solidFill>
              <a:schemeClr val="accent2"/>
            </a:solidFill>
            <a:round/>
            <a:headEnd type="none" w="sm" len="sm"/>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279572" name="Oval 20"/>
          <p:cNvSpPr>
            <a:spLocks noChangeArrowheads="1"/>
          </p:cNvSpPr>
          <p:nvPr/>
        </p:nvSpPr>
        <p:spPr bwMode="auto">
          <a:xfrm>
            <a:off x="6300788" y="1196975"/>
            <a:ext cx="2232025" cy="4321175"/>
          </a:xfrm>
          <a:prstGeom prst="ellipse">
            <a:avLst/>
          </a:prstGeom>
          <a:noFill/>
          <a:ln w="28575">
            <a:solidFill>
              <a:srgbClr val="FF0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hangingPunct="0"/>
            <a:endParaRPr lang="en-US"/>
          </a:p>
        </p:txBody>
      </p:sp>
      <p:sp>
        <p:nvSpPr>
          <p:cNvPr id="279573" name="Line 21"/>
          <p:cNvSpPr>
            <a:spLocks noChangeShapeType="1"/>
          </p:cNvSpPr>
          <p:nvPr/>
        </p:nvSpPr>
        <p:spPr bwMode="auto">
          <a:xfrm flipV="1">
            <a:off x="6156325" y="2852738"/>
            <a:ext cx="0" cy="1152525"/>
          </a:xfrm>
          <a:prstGeom prst="line">
            <a:avLst/>
          </a:prstGeom>
          <a:noFill/>
          <a:ln w="38100">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279576" name="Line 24"/>
          <p:cNvSpPr>
            <a:spLocks noChangeShapeType="1"/>
          </p:cNvSpPr>
          <p:nvPr/>
        </p:nvSpPr>
        <p:spPr bwMode="auto">
          <a:xfrm flipV="1">
            <a:off x="6300788" y="2852738"/>
            <a:ext cx="0" cy="1152525"/>
          </a:xfrm>
          <a:prstGeom prst="line">
            <a:avLst/>
          </a:prstGeom>
          <a:noFill/>
          <a:ln w="38100">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279577" name="Line 25"/>
          <p:cNvSpPr>
            <a:spLocks noChangeShapeType="1"/>
          </p:cNvSpPr>
          <p:nvPr/>
        </p:nvSpPr>
        <p:spPr bwMode="auto">
          <a:xfrm flipV="1">
            <a:off x="6443663" y="2852738"/>
            <a:ext cx="0" cy="1152525"/>
          </a:xfrm>
          <a:prstGeom prst="line">
            <a:avLst/>
          </a:prstGeom>
          <a:noFill/>
          <a:ln w="38100">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279578" name="Text Box 26"/>
          <p:cNvSpPr txBox="1">
            <a:spLocks noChangeArrowheads="1"/>
          </p:cNvSpPr>
          <p:nvPr/>
        </p:nvSpPr>
        <p:spPr bwMode="auto">
          <a:xfrm>
            <a:off x="7092950" y="765175"/>
            <a:ext cx="2051050" cy="1311275"/>
          </a:xfrm>
          <a:prstGeom prst="rect">
            <a:avLst/>
          </a:prstGeom>
          <a:solidFill>
            <a:srgbClr val="FFFF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tx1"/>
                </a:solidFill>
                <a:latin typeface="Century Gothic" pitchFamily="34" charset="0"/>
              </a:defRPr>
            </a:lvl1pPr>
            <a:lvl2pPr marL="742950" indent="-285750" eaLnBrk="0" hangingPunct="0">
              <a:defRPr sz="2400">
                <a:solidFill>
                  <a:schemeClr val="tx1"/>
                </a:solidFill>
                <a:latin typeface="Century Gothic" pitchFamily="34" charset="0"/>
              </a:defRPr>
            </a:lvl2pPr>
            <a:lvl3pPr marL="1143000" indent="-228600" eaLnBrk="0" hangingPunct="0">
              <a:defRPr sz="2400">
                <a:solidFill>
                  <a:schemeClr val="tx1"/>
                </a:solidFill>
                <a:latin typeface="Century Gothic" pitchFamily="34" charset="0"/>
              </a:defRPr>
            </a:lvl3pPr>
            <a:lvl4pPr marL="1600200" indent="-228600" eaLnBrk="0" hangingPunct="0">
              <a:defRPr sz="2400">
                <a:solidFill>
                  <a:schemeClr val="tx1"/>
                </a:solidFill>
                <a:latin typeface="Century Gothic" pitchFamily="34" charset="0"/>
              </a:defRPr>
            </a:lvl4pPr>
            <a:lvl5pPr marL="2057400" indent="-228600" eaLnBrk="0" hangingPunct="0">
              <a:defRPr sz="2400">
                <a:solidFill>
                  <a:schemeClr val="tx1"/>
                </a:solidFill>
                <a:latin typeface="Century Gothic" pitchFamily="34" charset="0"/>
              </a:defRPr>
            </a:lvl5pPr>
            <a:lvl6pPr marL="2514600" indent="-228600" eaLnBrk="0" fontAlgn="base" hangingPunct="0">
              <a:spcBef>
                <a:spcPct val="0"/>
              </a:spcBef>
              <a:spcAft>
                <a:spcPct val="0"/>
              </a:spcAft>
              <a:defRPr sz="2400">
                <a:solidFill>
                  <a:schemeClr val="tx1"/>
                </a:solidFill>
                <a:latin typeface="Century Gothic" pitchFamily="34" charset="0"/>
              </a:defRPr>
            </a:lvl6pPr>
            <a:lvl7pPr marL="2971800" indent="-228600" eaLnBrk="0" fontAlgn="base" hangingPunct="0">
              <a:spcBef>
                <a:spcPct val="0"/>
              </a:spcBef>
              <a:spcAft>
                <a:spcPct val="0"/>
              </a:spcAft>
              <a:defRPr sz="2400">
                <a:solidFill>
                  <a:schemeClr val="tx1"/>
                </a:solidFill>
                <a:latin typeface="Century Gothic" pitchFamily="34" charset="0"/>
              </a:defRPr>
            </a:lvl7pPr>
            <a:lvl8pPr marL="3429000" indent="-228600" eaLnBrk="0" fontAlgn="base" hangingPunct="0">
              <a:spcBef>
                <a:spcPct val="0"/>
              </a:spcBef>
              <a:spcAft>
                <a:spcPct val="0"/>
              </a:spcAft>
              <a:defRPr sz="2400">
                <a:solidFill>
                  <a:schemeClr val="tx1"/>
                </a:solidFill>
                <a:latin typeface="Century Gothic" pitchFamily="34" charset="0"/>
              </a:defRPr>
            </a:lvl8pPr>
            <a:lvl9pPr marL="3886200" indent="-228600" eaLnBrk="0" fontAlgn="base" hangingPunct="0">
              <a:spcBef>
                <a:spcPct val="0"/>
              </a:spcBef>
              <a:spcAft>
                <a:spcPct val="0"/>
              </a:spcAft>
              <a:defRPr sz="2400">
                <a:solidFill>
                  <a:schemeClr val="tx1"/>
                </a:solidFill>
                <a:latin typeface="Century Gothic" pitchFamily="34" charset="0"/>
              </a:defRPr>
            </a:lvl9pPr>
          </a:lstStyle>
          <a:p>
            <a:pPr>
              <a:spcBef>
                <a:spcPct val="50000"/>
              </a:spcBef>
            </a:pPr>
            <a:r>
              <a:rPr lang="en-US" sz="2000" b="1">
                <a:solidFill>
                  <a:schemeClr val="accent2"/>
                </a:solidFill>
              </a:rPr>
              <a:t>Vertical Field</a:t>
            </a:r>
          </a:p>
          <a:p>
            <a:pPr>
              <a:spcBef>
                <a:spcPct val="50000"/>
              </a:spcBef>
            </a:pPr>
            <a:r>
              <a:rPr lang="en-US" sz="2000" b="1">
                <a:solidFill>
                  <a:schemeClr val="accent2"/>
                </a:solidFill>
              </a:rPr>
              <a:t>Magnetic well</a:t>
            </a:r>
          </a:p>
          <a:p>
            <a:pPr>
              <a:spcBef>
                <a:spcPct val="50000"/>
              </a:spcBef>
            </a:pPr>
            <a:r>
              <a:rPr lang="en-US" sz="2000" b="1">
                <a:solidFill>
                  <a:schemeClr val="accent2"/>
                </a:solidFill>
              </a:rPr>
              <a:t>Radial control</a:t>
            </a:r>
          </a:p>
        </p:txBody>
      </p:sp>
      <p:sp>
        <p:nvSpPr>
          <p:cNvPr id="279579" name="Oval 27"/>
          <p:cNvSpPr>
            <a:spLocks noChangeArrowheads="1"/>
          </p:cNvSpPr>
          <p:nvPr/>
        </p:nvSpPr>
        <p:spPr bwMode="auto">
          <a:xfrm>
            <a:off x="3563938" y="5084763"/>
            <a:ext cx="3960812" cy="1512887"/>
          </a:xfrm>
          <a:prstGeom prst="ellipse">
            <a:avLst/>
          </a:prstGeom>
          <a:noFill/>
          <a:ln w="28575">
            <a:solidFill>
              <a:srgbClr val="FF0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hangingPunct="0"/>
            <a:endParaRPr lang="en-US"/>
          </a:p>
        </p:txBody>
      </p:sp>
      <p:sp>
        <p:nvSpPr>
          <p:cNvPr id="279580" name="Line 28"/>
          <p:cNvSpPr>
            <a:spLocks noChangeShapeType="1"/>
          </p:cNvSpPr>
          <p:nvPr/>
        </p:nvSpPr>
        <p:spPr bwMode="auto">
          <a:xfrm>
            <a:off x="4643438" y="4797425"/>
            <a:ext cx="1368425" cy="0"/>
          </a:xfrm>
          <a:prstGeom prst="line">
            <a:avLst/>
          </a:prstGeom>
          <a:noFill/>
          <a:ln w="38100">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279581" name="Line 29"/>
          <p:cNvSpPr>
            <a:spLocks noChangeShapeType="1"/>
          </p:cNvSpPr>
          <p:nvPr/>
        </p:nvSpPr>
        <p:spPr bwMode="auto">
          <a:xfrm>
            <a:off x="4643438" y="4941888"/>
            <a:ext cx="1368425" cy="0"/>
          </a:xfrm>
          <a:prstGeom prst="line">
            <a:avLst/>
          </a:prstGeom>
          <a:noFill/>
          <a:ln w="38100">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279582" name="Line 30"/>
          <p:cNvSpPr>
            <a:spLocks noChangeShapeType="1"/>
          </p:cNvSpPr>
          <p:nvPr/>
        </p:nvSpPr>
        <p:spPr bwMode="auto">
          <a:xfrm>
            <a:off x="4643438" y="5084763"/>
            <a:ext cx="1368425" cy="0"/>
          </a:xfrm>
          <a:prstGeom prst="line">
            <a:avLst/>
          </a:prstGeom>
          <a:noFill/>
          <a:ln w="38100">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279583" name="Oval 31"/>
          <p:cNvSpPr>
            <a:spLocks noChangeArrowheads="1"/>
          </p:cNvSpPr>
          <p:nvPr/>
        </p:nvSpPr>
        <p:spPr bwMode="auto">
          <a:xfrm>
            <a:off x="3419475" y="620713"/>
            <a:ext cx="3960813" cy="1441450"/>
          </a:xfrm>
          <a:prstGeom prst="ellipse">
            <a:avLst/>
          </a:prstGeom>
          <a:noFill/>
          <a:ln w="28575">
            <a:solidFill>
              <a:srgbClr val="FF0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hangingPunct="0"/>
            <a:endParaRPr lang="en-US"/>
          </a:p>
        </p:txBody>
      </p:sp>
      <p:sp>
        <p:nvSpPr>
          <p:cNvPr id="279584" name="Line 32"/>
          <p:cNvSpPr>
            <a:spLocks noChangeShapeType="1"/>
          </p:cNvSpPr>
          <p:nvPr/>
        </p:nvSpPr>
        <p:spPr bwMode="auto">
          <a:xfrm flipH="1">
            <a:off x="4716463" y="1844675"/>
            <a:ext cx="1150937" cy="0"/>
          </a:xfrm>
          <a:prstGeom prst="line">
            <a:avLst/>
          </a:prstGeom>
          <a:noFill/>
          <a:ln w="38100">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279585" name="Line 33"/>
          <p:cNvSpPr>
            <a:spLocks noChangeShapeType="1"/>
          </p:cNvSpPr>
          <p:nvPr/>
        </p:nvSpPr>
        <p:spPr bwMode="auto">
          <a:xfrm flipH="1">
            <a:off x="4716463" y="2060575"/>
            <a:ext cx="1150937" cy="0"/>
          </a:xfrm>
          <a:prstGeom prst="line">
            <a:avLst/>
          </a:prstGeom>
          <a:noFill/>
          <a:ln w="38100">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279586" name="Line 34"/>
          <p:cNvSpPr>
            <a:spLocks noChangeShapeType="1"/>
          </p:cNvSpPr>
          <p:nvPr/>
        </p:nvSpPr>
        <p:spPr bwMode="auto">
          <a:xfrm flipH="1">
            <a:off x="4716463" y="2205038"/>
            <a:ext cx="1150937" cy="0"/>
          </a:xfrm>
          <a:prstGeom prst="line">
            <a:avLst/>
          </a:prstGeom>
          <a:noFill/>
          <a:ln w="38100">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279587" name="Text Box 35"/>
          <p:cNvSpPr txBox="1">
            <a:spLocks noChangeArrowheads="1"/>
          </p:cNvSpPr>
          <p:nvPr/>
        </p:nvSpPr>
        <p:spPr bwMode="auto">
          <a:xfrm>
            <a:off x="323850" y="2708275"/>
            <a:ext cx="2447925" cy="854075"/>
          </a:xfrm>
          <a:prstGeom prst="rect">
            <a:avLst/>
          </a:prstGeom>
          <a:solidFill>
            <a:srgbClr val="FFFF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tx1"/>
                </a:solidFill>
                <a:latin typeface="Century Gothic" pitchFamily="34" charset="0"/>
              </a:defRPr>
            </a:lvl1pPr>
            <a:lvl2pPr marL="742950" indent="-285750" eaLnBrk="0" hangingPunct="0">
              <a:defRPr sz="2400">
                <a:solidFill>
                  <a:schemeClr val="tx1"/>
                </a:solidFill>
                <a:latin typeface="Century Gothic" pitchFamily="34" charset="0"/>
              </a:defRPr>
            </a:lvl2pPr>
            <a:lvl3pPr marL="1143000" indent="-228600" eaLnBrk="0" hangingPunct="0">
              <a:defRPr sz="2400">
                <a:solidFill>
                  <a:schemeClr val="tx1"/>
                </a:solidFill>
                <a:latin typeface="Century Gothic" pitchFamily="34" charset="0"/>
              </a:defRPr>
            </a:lvl3pPr>
            <a:lvl4pPr marL="1600200" indent="-228600" eaLnBrk="0" hangingPunct="0">
              <a:defRPr sz="2400">
                <a:solidFill>
                  <a:schemeClr val="tx1"/>
                </a:solidFill>
                <a:latin typeface="Century Gothic" pitchFamily="34" charset="0"/>
              </a:defRPr>
            </a:lvl4pPr>
            <a:lvl5pPr marL="2057400" indent="-228600" eaLnBrk="0" hangingPunct="0">
              <a:defRPr sz="2400">
                <a:solidFill>
                  <a:schemeClr val="tx1"/>
                </a:solidFill>
                <a:latin typeface="Century Gothic" pitchFamily="34" charset="0"/>
              </a:defRPr>
            </a:lvl5pPr>
            <a:lvl6pPr marL="2514600" indent="-228600" eaLnBrk="0" fontAlgn="base" hangingPunct="0">
              <a:spcBef>
                <a:spcPct val="0"/>
              </a:spcBef>
              <a:spcAft>
                <a:spcPct val="0"/>
              </a:spcAft>
              <a:defRPr sz="2400">
                <a:solidFill>
                  <a:schemeClr val="tx1"/>
                </a:solidFill>
                <a:latin typeface="Century Gothic" pitchFamily="34" charset="0"/>
              </a:defRPr>
            </a:lvl6pPr>
            <a:lvl7pPr marL="2971800" indent="-228600" eaLnBrk="0" fontAlgn="base" hangingPunct="0">
              <a:spcBef>
                <a:spcPct val="0"/>
              </a:spcBef>
              <a:spcAft>
                <a:spcPct val="0"/>
              </a:spcAft>
              <a:defRPr sz="2400">
                <a:solidFill>
                  <a:schemeClr val="tx1"/>
                </a:solidFill>
                <a:latin typeface="Century Gothic" pitchFamily="34" charset="0"/>
              </a:defRPr>
            </a:lvl7pPr>
            <a:lvl8pPr marL="3429000" indent="-228600" eaLnBrk="0" fontAlgn="base" hangingPunct="0">
              <a:spcBef>
                <a:spcPct val="0"/>
              </a:spcBef>
              <a:spcAft>
                <a:spcPct val="0"/>
              </a:spcAft>
              <a:defRPr sz="2400">
                <a:solidFill>
                  <a:schemeClr val="tx1"/>
                </a:solidFill>
                <a:latin typeface="Century Gothic" pitchFamily="34" charset="0"/>
              </a:defRPr>
            </a:lvl8pPr>
            <a:lvl9pPr marL="3886200" indent="-228600" eaLnBrk="0" fontAlgn="base" hangingPunct="0">
              <a:spcBef>
                <a:spcPct val="0"/>
              </a:spcBef>
              <a:spcAft>
                <a:spcPct val="0"/>
              </a:spcAft>
              <a:defRPr sz="2400">
                <a:solidFill>
                  <a:schemeClr val="tx1"/>
                </a:solidFill>
                <a:latin typeface="Century Gothic" pitchFamily="34" charset="0"/>
              </a:defRPr>
            </a:lvl9pPr>
          </a:lstStyle>
          <a:p>
            <a:pPr>
              <a:spcBef>
                <a:spcPct val="50000"/>
              </a:spcBef>
            </a:pPr>
            <a:r>
              <a:rPr lang="en-US" sz="2000" b="1">
                <a:solidFill>
                  <a:schemeClr val="accent2"/>
                </a:solidFill>
              </a:rPr>
              <a:t>Radial Field</a:t>
            </a:r>
          </a:p>
          <a:p>
            <a:pPr>
              <a:spcBef>
                <a:spcPct val="50000"/>
              </a:spcBef>
            </a:pPr>
            <a:r>
              <a:rPr lang="en-US" sz="2000" b="1">
                <a:solidFill>
                  <a:schemeClr val="accent2"/>
                </a:solidFill>
              </a:rPr>
              <a:t>vertical control</a:t>
            </a:r>
          </a:p>
        </p:txBody>
      </p:sp>
      <p:sp>
        <p:nvSpPr>
          <p:cNvPr id="279588" name="Line 36"/>
          <p:cNvSpPr>
            <a:spLocks noChangeShapeType="1"/>
          </p:cNvSpPr>
          <p:nvPr/>
        </p:nvSpPr>
        <p:spPr bwMode="auto">
          <a:xfrm flipV="1">
            <a:off x="2411413" y="1989138"/>
            <a:ext cx="2232025" cy="935037"/>
          </a:xfrm>
          <a:prstGeom prst="line">
            <a:avLst/>
          </a:prstGeom>
          <a:noFill/>
          <a:ln w="19050">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279589" name="Line 37"/>
          <p:cNvSpPr>
            <a:spLocks noChangeShapeType="1"/>
          </p:cNvSpPr>
          <p:nvPr/>
        </p:nvSpPr>
        <p:spPr bwMode="auto">
          <a:xfrm>
            <a:off x="2411413" y="2924175"/>
            <a:ext cx="2952750" cy="2089150"/>
          </a:xfrm>
          <a:prstGeom prst="line">
            <a:avLst/>
          </a:prstGeom>
          <a:noFill/>
          <a:ln w="19050">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31" name="Text Box 9"/>
          <p:cNvSpPr txBox="1">
            <a:spLocks noChangeArrowheads="1"/>
          </p:cNvSpPr>
          <p:nvPr/>
        </p:nvSpPr>
        <p:spPr bwMode="auto">
          <a:xfrm>
            <a:off x="160338" y="4292600"/>
            <a:ext cx="1316037" cy="396875"/>
          </a:xfrm>
          <a:prstGeom prst="rect">
            <a:avLst/>
          </a:prstGeom>
          <a:solidFill>
            <a:srgbClr val="FFFF00"/>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tx1"/>
                </a:solidFill>
                <a:latin typeface="Century Gothic" pitchFamily="34" charset="0"/>
              </a:defRPr>
            </a:lvl1pPr>
            <a:lvl2pPr marL="742950" indent="-285750" eaLnBrk="0" hangingPunct="0">
              <a:defRPr sz="2400">
                <a:solidFill>
                  <a:schemeClr val="tx1"/>
                </a:solidFill>
                <a:latin typeface="Century Gothic" pitchFamily="34" charset="0"/>
              </a:defRPr>
            </a:lvl2pPr>
            <a:lvl3pPr marL="1143000" indent="-228600" eaLnBrk="0" hangingPunct="0">
              <a:defRPr sz="2400">
                <a:solidFill>
                  <a:schemeClr val="tx1"/>
                </a:solidFill>
                <a:latin typeface="Century Gothic" pitchFamily="34" charset="0"/>
              </a:defRPr>
            </a:lvl3pPr>
            <a:lvl4pPr marL="1600200" indent="-228600" eaLnBrk="0" hangingPunct="0">
              <a:defRPr sz="2400">
                <a:solidFill>
                  <a:schemeClr val="tx1"/>
                </a:solidFill>
                <a:latin typeface="Century Gothic" pitchFamily="34" charset="0"/>
              </a:defRPr>
            </a:lvl4pPr>
            <a:lvl5pPr marL="2057400" indent="-228600" eaLnBrk="0" hangingPunct="0">
              <a:defRPr sz="2400">
                <a:solidFill>
                  <a:schemeClr val="tx1"/>
                </a:solidFill>
                <a:latin typeface="Century Gothic" pitchFamily="34" charset="0"/>
              </a:defRPr>
            </a:lvl5pPr>
            <a:lvl6pPr marL="2514600" indent="-228600" eaLnBrk="0" fontAlgn="base" hangingPunct="0">
              <a:spcBef>
                <a:spcPct val="0"/>
              </a:spcBef>
              <a:spcAft>
                <a:spcPct val="0"/>
              </a:spcAft>
              <a:defRPr sz="2400">
                <a:solidFill>
                  <a:schemeClr val="tx1"/>
                </a:solidFill>
                <a:latin typeface="Century Gothic" pitchFamily="34" charset="0"/>
              </a:defRPr>
            </a:lvl6pPr>
            <a:lvl7pPr marL="2971800" indent="-228600" eaLnBrk="0" fontAlgn="base" hangingPunct="0">
              <a:spcBef>
                <a:spcPct val="0"/>
              </a:spcBef>
              <a:spcAft>
                <a:spcPct val="0"/>
              </a:spcAft>
              <a:defRPr sz="2400">
                <a:solidFill>
                  <a:schemeClr val="tx1"/>
                </a:solidFill>
                <a:latin typeface="Century Gothic" pitchFamily="34" charset="0"/>
              </a:defRPr>
            </a:lvl7pPr>
            <a:lvl8pPr marL="3429000" indent="-228600" eaLnBrk="0" fontAlgn="base" hangingPunct="0">
              <a:spcBef>
                <a:spcPct val="0"/>
              </a:spcBef>
              <a:spcAft>
                <a:spcPct val="0"/>
              </a:spcAft>
              <a:defRPr sz="2400">
                <a:solidFill>
                  <a:schemeClr val="tx1"/>
                </a:solidFill>
                <a:latin typeface="Century Gothic" pitchFamily="34" charset="0"/>
              </a:defRPr>
            </a:lvl8pPr>
            <a:lvl9pPr marL="3886200" indent="-228600" eaLnBrk="0" fontAlgn="base" hangingPunct="0">
              <a:spcBef>
                <a:spcPct val="0"/>
              </a:spcBef>
              <a:spcAft>
                <a:spcPct val="0"/>
              </a:spcAft>
              <a:defRPr sz="2400">
                <a:solidFill>
                  <a:schemeClr val="tx1"/>
                </a:solidFill>
                <a:latin typeface="Century Gothic" pitchFamily="34" charset="0"/>
              </a:defRPr>
            </a:lvl9pPr>
          </a:lstStyle>
          <a:p>
            <a:pPr>
              <a:spcBef>
                <a:spcPct val="50000"/>
              </a:spcBef>
            </a:pPr>
            <a:r>
              <a:rPr lang="en-US" sz="2000">
                <a:solidFill>
                  <a:schemeClr val="accent2"/>
                </a:solidFill>
                <a:latin typeface="Arial" pitchFamily="34" charset="0"/>
              </a:rPr>
              <a:t>TF- Coils</a:t>
            </a:r>
          </a:p>
        </p:txBody>
      </p:sp>
      <p:sp>
        <p:nvSpPr>
          <p:cNvPr id="32" name="Line 17"/>
          <p:cNvSpPr>
            <a:spLocks noChangeShapeType="1"/>
          </p:cNvSpPr>
          <p:nvPr/>
        </p:nvSpPr>
        <p:spPr bwMode="auto">
          <a:xfrm flipV="1">
            <a:off x="1511300" y="4491038"/>
            <a:ext cx="2844800" cy="28575"/>
          </a:xfrm>
          <a:prstGeom prst="line">
            <a:avLst/>
          </a:prstGeom>
          <a:noFill/>
          <a:ln w="19050">
            <a:solidFill>
              <a:schemeClr val="accent2"/>
            </a:solidFill>
            <a:round/>
            <a:headEnd type="none" w="sm" len="sm"/>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4368" name="Rectangle 2"/>
          <p:cNvSpPr>
            <a:spLocks noGrp="1" noChangeAspect="1" noChangeArrowheads="1"/>
          </p:cNvSpPr>
          <p:nvPr>
            <p:ph type="title"/>
          </p:nvPr>
        </p:nvSpPr>
        <p:spPr/>
        <p:txBody>
          <a:bodyPr/>
          <a:lstStyle/>
          <a:p>
            <a:pPr eaLnBrk="1" hangingPunct="1"/>
            <a:r>
              <a:rPr lang="en-US" smtClean="0"/>
              <a:t>A Modern Tokamak – Magnetic Field Structure</a:t>
            </a:r>
            <a:endParaRPr lang="en-GB" smtClean="0"/>
          </a:p>
        </p:txBody>
      </p:sp>
      <p:sp>
        <p:nvSpPr>
          <p:cNvPr id="33" name="TextBox 32"/>
          <p:cNvSpPr txBox="1"/>
          <p:nvPr/>
        </p:nvSpPr>
        <p:spPr>
          <a:xfrm>
            <a:off x="7668751" y="3135312"/>
            <a:ext cx="1386326" cy="400110"/>
          </a:xfrm>
          <a:prstGeom prst="rect">
            <a:avLst/>
          </a:prstGeom>
          <a:solidFill>
            <a:srgbClr val="FFFF00"/>
          </a:solidFill>
        </p:spPr>
        <p:txBody>
          <a:bodyPr wrap="square" rtlCol="0">
            <a:spAutoFit/>
          </a:bodyPr>
          <a:lstStyle/>
          <a:p>
            <a:r>
              <a:rPr lang="en-US" sz="2000" b="1" dirty="0" smtClean="0">
                <a:solidFill>
                  <a:srgbClr val="FF0000"/>
                </a:solidFill>
                <a:latin typeface="+mn-lt"/>
              </a:rPr>
              <a:t>VS-Coils</a:t>
            </a:r>
            <a:endParaRPr lang="en-GB" sz="2000" b="1" dirty="0">
              <a:solidFill>
                <a:srgbClr val="FF0000"/>
              </a:solidFill>
              <a:latin typeface="+mn-lt"/>
            </a:endParaRPr>
          </a:p>
        </p:txBody>
      </p:sp>
      <p:cxnSp>
        <p:nvCxnSpPr>
          <p:cNvPr id="34" name="Straight Arrow Connector 33"/>
          <p:cNvCxnSpPr/>
          <p:nvPr/>
        </p:nvCxnSpPr>
        <p:spPr bwMode="auto">
          <a:xfrm flipH="1" flipV="1">
            <a:off x="6079728" y="2253159"/>
            <a:ext cx="1732633" cy="1104404"/>
          </a:xfrm>
          <a:prstGeom prst="straightConnector1">
            <a:avLst/>
          </a:prstGeom>
          <a:solidFill>
            <a:schemeClr val="accent1"/>
          </a:solidFill>
          <a:ln w="9525" cap="flat" cmpd="sng" algn="ctr">
            <a:solidFill>
              <a:srgbClr val="FF0000"/>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5" name="Straight Arrow Connector 34"/>
          <p:cNvCxnSpPr/>
          <p:nvPr/>
        </p:nvCxnSpPr>
        <p:spPr bwMode="auto">
          <a:xfrm flipH="1">
            <a:off x="6300788" y="3357562"/>
            <a:ext cx="1511573" cy="840557"/>
          </a:xfrm>
          <a:prstGeom prst="straightConnector1">
            <a:avLst/>
          </a:prstGeom>
          <a:solidFill>
            <a:schemeClr val="accent1"/>
          </a:solidFill>
          <a:ln w="9525" cap="flat" cmpd="sng" algn="ctr">
            <a:solidFill>
              <a:srgbClr val="FF0000"/>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6" name="Rectangle 35"/>
          <p:cNvSpPr/>
          <p:nvPr/>
        </p:nvSpPr>
        <p:spPr bwMode="auto">
          <a:xfrm>
            <a:off x="5943997" y="2076450"/>
            <a:ext cx="135731" cy="176709"/>
          </a:xfrm>
          <a:prstGeom prst="rect">
            <a:avLst/>
          </a:prstGeom>
          <a:solidFill>
            <a:srgbClr val="FF0000"/>
          </a:solidFill>
          <a:ln w="9525" cap="flat" cmpd="sng" algn="ctr">
            <a:solidFill>
              <a:srgbClr val="FF0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smtClean="0">
              <a:ln>
                <a:noFill/>
              </a:ln>
              <a:solidFill>
                <a:schemeClr val="tx1"/>
              </a:solidFill>
              <a:effectLst/>
              <a:latin typeface="Century Gothic" pitchFamily="34" charset="0"/>
            </a:endParaRPr>
          </a:p>
        </p:txBody>
      </p:sp>
      <p:sp>
        <p:nvSpPr>
          <p:cNvPr id="37" name="Rectangle 36"/>
          <p:cNvSpPr/>
          <p:nvPr/>
        </p:nvSpPr>
        <p:spPr bwMode="auto">
          <a:xfrm>
            <a:off x="6156325" y="4109765"/>
            <a:ext cx="135731" cy="176709"/>
          </a:xfrm>
          <a:prstGeom prst="rect">
            <a:avLst/>
          </a:prstGeom>
          <a:solidFill>
            <a:srgbClr val="FF0000"/>
          </a:solidFill>
          <a:ln w="9525" cap="flat" cmpd="sng" algn="ctr">
            <a:solidFill>
              <a:srgbClr val="FF0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smtClean="0">
              <a:ln>
                <a:noFill/>
              </a:ln>
              <a:solidFill>
                <a:schemeClr val="tx1"/>
              </a:solidFill>
              <a:effectLst/>
              <a:latin typeface="Century Gothic" pitchFamily="34"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wipe(down)">
                                      <p:cBhvr>
                                        <p:cTn id="7" dur="500"/>
                                        <p:tgtEl>
                                          <p:spTgt spid="31"/>
                                        </p:tgtEl>
                                      </p:cBhvr>
                                    </p:animEffect>
                                  </p:childTnLst>
                                  <p:subTnLst>
                                    <p:set>
                                      <p:cBhvr override="childStyle">
                                        <p:cTn dur="1" fill="hold" display="0" masterRel="nextClick" afterEffect="1"/>
                                        <p:tgtEl>
                                          <p:spTgt spid="31"/>
                                        </p:tgtEl>
                                        <p:attrNameLst>
                                          <p:attrName>style.visibility</p:attrName>
                                        </p:attrNameLst>
                                      </p:cBhvr>
                                      <p:to>
                                        <p:strVal val="hidden"/>
                                      </p:to>
                                    </p:set>
                                  </p:subTnLst>
                                </p:cTn>
                              </p:par>
                              <p:par>
                                <p:cTn id="8" presetID="22" presetClass="entr" presetSubtype="4" fill="hold" grpId="0" nodeType="withEffect">
                                  <p:stCondLst>
                                    <p:cond delay="0"/>
                                  </p:stCondLst>
                                  <p:childTnLst>
                                    <p:set>
                                      <p:cBhvr>
                                        <p:cTn id="9" dur="1" fill="hold">
                                          <p:stCondLst>
                                            <p:cond delay="0"/>
                                          </p:stCondLst>
                                        </p:cTn>
                                        <p:tgtEl>
                                          <p:spTgt spid="32"/>
                                        </p:tgtEl>
                                        <p:attrNameLst>
                                          <p:attrName>style.visibility</p:attrName>
                                        </p:attrNameLst>
                                      </p:cBhvr>
                                      <p:to>
                                        <p:strVal val="visible"/>
                                      </p:to>
                                    </p:set>
                                    <p:animEffect transition="in" filter="wipe(down)">
                                      <p:cBhvr>
                                        <p:cTn id="10" dur="500"/>
                                        <p:tgtEl>
                                          <p:spTgt spid="32"/>
                                        </p:tgtEl>
                                      </p:cBhvr>
                                    </p:animEffect>
                                  </p:childTnLst>
                                  <p:subTnLst>
                                    <p:set>
                                      <p:cBhvr override="childStyle">
                                        <p:cTn dur="1" fill="hold" display="0" masterRel="nextClick" afterEffect="1"/>
                                        <p:tgtEl>
                                          <p:spTgt spid="32"/>
                                        </p:tgtEl>
                                        <p:attrNameLst>
                                          <p:attrName>style.visibility</p:attrName>
                                        </p:attrNameLst>
                                      </p:cBhvr>
                                      <p:to>
                                        <p:strVal val="hidden"/>
                                      </p:to>
                                    </p:set>
                                  </p:subTnLst>
                                </p:cTn>
                              </p:par>
                            </p:childTnLst>
                          </p:cTn>
                        </p:par>
                      </p:childTnLst>
                    </p:cTn>
                  </p:par>
                  <p:par>
                    <p:cTn id="11" fill="hold" nodeType="clickPar">
                      <p:stCondLst>
                        <p:cond delay="indefinite"/>
                      </p:stCondLst>
                      <p:childTnLst>
                        <p:par>
                          <p:cTn id="12" fill="hold" nodeType="withGroup">
                            <p:stCondLst>
                              <p:cond delay="0"/>
                            </p:stCondLst>
                            <p:childTnLst>
                              <p:par>
                                <p:cTn id="13" presetID="22" presetClass="entr" presetSubtype="4" fill="hold" grpId="0" nodeType="clickEffect">
                                  <p:stCondLst>
                                    <p:cond delay="0"/>
                                  </p:stCondLst>
                                  <p:childTnLst>
                                    <p:set>
                                      <p:cBhvr>
                                        <p:cTn id="14" dur="1" fill="hold">
                                          <p:stCondLst>
                                            <p:cond delay="0"/>
                                          </p:stCondLst>
                                        </p:cTn>
                                        <p:tgtEl>
                                          <p:spTgt spid="279561"/>
                                        </p:tgtEl>
                                        <p:attrNameLst>
                                          <p:attrName>style.visibility</p:attrName>
                                        </p:attrNameLst>
                                      </p:cBhvr>
                                      <p:to>
                                        <p:strVal val="visible"/>
                                      </p:to>
                                    </p:set>
                                    <p:animEffect transition="in" filter="wipe(down)">
                                      <p:cBhvr>
                                        <p:cTn id="15" dur="500"/>
                                        <p:tgtEl>
                                          <p:spTgt spid="279561"/>
                                        </p:tgtEl>
                                      </p:cBhvr>
                                    </p:animEffect>
                                  </p:childTnLst>
                                  <p:subTnLst>
                                    <p:set>
                                      <p:cBhvr override="childStyle">
                                        <p:cTn dur="1" fill="hold" display="0" masterRel="nextClick" afterEffect="1"/>
                                        <p:tgtEl>
                                          <p:spTgt spid="279561"/>
                                        </p:tgtEl>
                                        <p:attrNameLst>
                                          <p:attrName>style.visibility</p:attrName>
                                        </p:attrNameLst>
                                      </p:cBhvr>
                                      <p:to>
                                        <p:strVal val="hidden"/>
                                      </p:to>
                                    </p:set>
                                  </p:subTnLst>
                                </p:cTn>
                              </p:par>
                              <p:par>
                                <p:cTn id="16" presetID="22" presetClass="entr" presetSubtype="4" fill="hold" grpId="0" nodeType="withEffect">
                                  <p:stCondLst>
                                    <p:cond delay="0"/>
                                  </p:stCondLst>
                                  <p:childTnLst>
                                    <p:set>
                                      <p:cBhvr>
                                        <p:cTn id="17" dur="1" fill="hold">
                                          <p:stCondLst>
                                            <p:cond delay="0"/>
                                          </p:stCondLst>
                                        </p:cTn>
                                        <p:tgtEl>
                                          <p:spTgt spid="279569"/>
                                        </p:tgtEl>
                                        <p:attrNameLst>
                                          <p:attrName>style.visibility</p:attrName>
                                        </p:attrNameLst>
                                      </p:cBhvr>
                                      <p:to>
                                        <p:strVal val="visible"/>
                                      </p:to>
                                    </p:set>
                                    <p:animEffect transition="in" filter="wipe(down)">
                                      <p:cBhvr>
                                        <p:cTn id="18" dur="500"/>
                                        <p:tgtEl>
                                          <p:spTgt spid="279569"/>
                                        </p:tgtEl>
                                      </p:cBhvr>
                                    </p:animEffect>
                                  </p:childTnLst>
                                  <p:subTnLst>
                                    <p:set>
                                      <p:cBhvr override="childStyle">
                                        <p:cTn dur="1" fill="hold" display="0" masterRel="nextClick" afterEffect="1"/>
                                        <p:tgtEl>
                                          <p:spTgt spid="279569"/>
                                        </p:tgtEl>
                                        <p:attrNameLst>
                                          <p:attrName>style.visibility</p:attrName>
                                        </p:attrNameLst>
                                      </p:cBhvr>
                                      <p:to>
                                        <p:strVal val="hidden"/>
                                      </p:to>
                                    </p:set>
                                  </p:subTnLst>
                                </p:cTn>
                              </p:par>
                            </p:childTnLst>
                          </p:cTn>
                        </p:par>
                      </p:childTnLst>
                    </p:cTn>
                  </p:par>
                  <p:par>
                    <p:cTn id="19" fill="hold" nodeType="clickPar">
                      <p:stCondLst>
                        <p:cond delay="indefinite"/>
                      </p:stCondLst>
                      <p:childTnLst>
                        <p:par>
                          <p:cTn id="20" fill="hold" nodeType="withGroup">
                            <p:stCondLst>
                              <p:cond delay="0"/>
                            </p:stCondLst>
                            <p:childTnLst>
                              <p:par>
                                <p:cTn id="21" presetID="22" presetClass="entr" presetSubtype="1" fill="hold" grpId="0" nodeType="clickEffect">
                                  <p:stCondLst>
                                    <p:cond delay="0"/>
                                  </p:stCondLst>
                                  <p:childTnLst>
                                    <p:set>
                                      <p:cBhvr>
                                        <p:cTn id="22" dur="1" fill="hold">
                                          <p:stCondLst>
                                            <p:cond delay="0"/>
                                          </p:stCondLst>
                                        </p:cTn>
                                        <p:tgtEl>
                                          <p:spTgt spid="279562"/>
                                        </p:tgtEl>
                                        <p:attrNameLst>
                                          <p:attrName>style.visibility</p:attrName>
                                        </p:attrNameLst>
                                      </p:cBhvr>
                                      <p:to>
                                        <p:strVal val="visible"/>
                                      </p:to>
                                    </p:set>
                                    <p:animEffect transition="in" filter="wipe(up)">
                                      <p:cBhvr>
                                        <p:cTn id="23" dur="500"/>
                                        <p:tgtEl>
                                          <p:spTgt spid="279562"/>
                                        </p:tgtEl>
                                      </p:cBhvr>
                                    </p:animEffect>
                                  </p:childTnLst>
                                  <p:subTnLst>
                                    <p:set>
                                      <p:cBhvr override="childStyle">
                                        <p:cTn dur="1" fill="hold" display="0" masterRel="nextClick" afterEffect="1"/>
                                        <p:tgtEl>
                                          <p:spTgt spid="279562"/>
                                        </p:tgtEl>
                                        <p:attrNameLst>
                                          <p:attrName>style.visibility</p:attrName>
                                        </p:attrNameLst>
                                      </p:cBhvr>
                                      <p:to>
                                        <p:strVal val="hidden"/>
                                      </p:to>
                                    </p:set>
                                  </p:subTnLst>
                                </p:cTn>
                              </p:par>
                              <p:par>
                                <p:cTn id="24" presetID="22" presetClass="entr" presetSubtype="1" fill="hold" grpId="0" nodeType="withEffect">
                                  <p:stCondLst>
                                    <p:cond delay="0"/>
                                  </p:stCondLst>
                                  <p:childTnLst>
                                    <p:set>
                                      <p:cBhvr>
                                        <p:cTn id="25" dur="1" fill="hold">
                                          <p:stCondLst>
                                            <p:cond delay="0"/>
                                          </p:stCondLst>
                                        </p:cTn>
                                        <p:tgtEl>
                                          <p:spTgt spid="279564"/>
                                        </p:tgtEl>
                                        <p:attrNameLst>
                                          <p:attrName>style.visibility</p:attrName>
                                        </p:attrNameLst>
                                      </p:cBhvr>
                                      <p:to>
                                        <p:strVal val="visible"/>
                                      </p:to>
                                    </p:set>
                                    <p:animEffect transition="in" filter="wipe(up)">
                                      <p:cBhvr>
                                        <p:cTn id="26" dur="500"/>
                                        <p:tgtEl>
                                          <p:spTgt spid="279564"/>
                                        </p:tgtEl>
                                      </p:cBhvr>
                                    </p:animEffect>
                                  </p:childTnLst>
                                  <p:subTnLst>
                                    <p:set>
                                      <p:cBhvr override="childStyle">
                                        <p:cTn dur="1" fill="hold" display="0" masterRel="nextClick" afterEffect="1"/>
                                        <p:tgtEl>
                                          <p:spTgt spid="279564"/>
                                        </p:tgtEl>
                                        <p:attrNameLst>
                                          <p:attrName>style.visibility</p:attrName>
                                        </p:attrNameLst>
                                      </p:cBhvr>
                                      <p:to>
                                        <p:strVal val="hidden"/>
                                      </p:to>
                                    </p:set>
                                  </p:subTnLst>
                                </p:cTn>
                              </p:par>
                              <p:par>
                                <p:cTn id="27" presetID="22" presetClass="entr" presetSubtype="1" fill="hold" grpId="0" nodeType="withEffect">
                                  <p:stCondLst>
                                    <p:cond delay="0"/>
                                  </p:stCondLst>
                                  <p:childTnLst>
                                    <p:set>
                                      <p:cBhvr>
                                        <p:cTn id="28" dur="1" fill="hold">
                                          <p:stCondLst>
                                            <p:cond delay="0"/>
                                          </p:stCondLst>
                                        </p:cTn>
                                        <p:tgtEl>
                                          <p:spTgt spid="279568"/>
                                        </p:tgtEl>
                                        <p:attrNameLst>
                                          <p:attrName>style.visibility</p:attrName>
                                        </p:attrNameLst>
                                      </p:cBhvr>
                                      <p:to>
                                        <p:strVal val="visible"/>
                                      </p:to>
                                    </p:set>
                                    <p:animEffect transition="in" filter="wipe(up)">
                                      <p:cBhvr>
                                        <p:cTn id="29" dur="500"/>
                                        <p:tgtEl>
                                          <p:spTgt spid="279568"/>
                                        </p:tgtEl>
                                      </p:cBhvr>
                                    </p:animEffect>
                                  </p:childTnLst>
                                  <p:subTnLst>
                                    <p:set>
                                      <p:cBhvr override="childStyle">
                                        <p:cTn dur="1" fill="hold" display="0" masterRel="nextClick" afterEffect="1"/>
                                        <p:tgtEl>
                                          <p:spTgt spid="279568"/>
                                        </p:tgtEl>
                                        <p:attrNameLst>
                                          <p:attrName>style.visibility</p:attrName>
                                        </p:attrNameLst>
                                      </p:cBhvr>
                                      <p:to>
                                        <p:strVal val="hidden"/>
                                      </p:to>
                                    </p:set>
                                  </p:subTnLst>
                                </p:cTn>
                              </p:par>
                              <p:par>
                                <p:cTn id="30" presetID="22" presetClass="entr" presetSubtype="1" fill="hold" grpId="0" nodeType="withEffect">
                                  <p:stCondLst>
                                    <p:cond delay="0"/>
                                  </p:stCondLst>
                                  <p:childTnLst>
                                    <p:set>
                                      <p:cBhvr>
                                        <p:cTn id="31" dur="1" fill="hold">
                                          <p:stCondLst>
                                            <p:cond delay="0"/>
                                          </p:stCondLst>
                                        </p:cTn>
                                        <p:tgtEl>
                                          <p:spTgt spid="279567"/>
                                        </p:tgtEl>
                                        <p:attrNameLst>
                                          <p:attrName>style.visibility</p:attrName>
                                        </p:attrNameLst>
                                      </p:cBhvr>
                                      <p:to>
                                        <p:strVal val="visible"/>
                                      </p:to>
                                    </p:set>
                                    <p:animEffect transition="in" filter="wipe(up)">
                                      <p:cBhvr>
                                        <p:cTn id="32" dur="500"/>
                                        <p:tgtEl>
                                          <p:spTgt spid="279567"/>
                                        </p:tgtEl>
                                      </p:cBhvr>
                                    </p:animEffect>
                                  </p:childTnLst>
                                  <p:subTnLst>
                                    <p:set>
                                      <p:cBhvr override="childStyle">
                                        <p:cTn dur="1" fill="hold" display="0" masterRel="nextClick" afterEffect="1"/>
                                        <p:tgtEl>
                                          <p:spTgt spid="279567"/>
                                        </p:tgtEl>
                                        <p:attrNameLst>
                                          <p:attrName>style.visibility</p:attrName>
                                        </p:attrNameLst>
                                      </p:cBhvr>
                                      <p:to>
                                        <p:strVal val="hidden"/>
                                      </p:to>
                                    </p:set>
                                  </p:subTnLst>
                                </p:cTn>
                              </p:par>
                              <p:par>
                                <p:cTn id="33" presetID="22" presetClass="entr" presetSubtype="1" fill="hold" grpId="0" nodeType="withEffect">
                                  <p:stCondLst>
                                    <p:cond delay="0"/>
                                  </p:stCondLst>
                                  <p:childTnLst>
                                    <p:set>
                                      <p:cBhvr>
                                        <p:cTn id="34" dur="1" fill="hold">
                                          <p:stCondLst>
                                            <p:cond delay="0"/>
                                          </p:stCondLst>
                                        </p:cTn>
                                        <p:tgtEl>
                                          <p:spTgt spid="279566"/>
                                        </p:tgtEl>
                                        <p:attrNameLst>
                                          <p:attrName>style.visibility</p:attrName>
                                        </p:attrNameLst>
                                      </p:cBhvr>
                                      <p:to>
                                        <p:strVal val="visible"/>
                                      </p:to>
                                    </p:set>
                                    <p:animEffect transition="in" filter="wipe(up)">
                                      <p:cBhvr>
                                        <p:cTn id="35" dur="500"/>
                                        <p:tgtEl>
                                          <p:spTgt spid="279566"/>
                                        </p:tgtEl>
                                      </p:cBhvr>
                                    </p:animEffect>
                                  </p:childTnLst>
                                  <p:subTnLst>
                                    <p:set>
                                      <p:cBhvr override="childStyle">
                                        <p:cTn dur="1" fill="hold" display="0" masterRel="nextClick" afterEffect="1"/>
                                        <p:tgtEl>
                                          <p:spTgt spid="279566"/>
                                        </p:tgtEl>
                                        <p:attrNameLst>
                                          <p:attrName>style.visibility</p:attrName>
                                        </p:attrNameLst>
                                      </p:cBhvr>
                                      <p:to>
                                        <p:strVal val="hidden"/>
                                      </p:to>
                                    </p:set>
                                  </p:subTnLst>
                                </p:cTn>
                              </p:par>
                              <p:par>
                                <p:cTn id="36" presetID="22" presetClass="entr" presetSubtype="1" fill="hold" grpId="0" nodeType="withEffect">
                                  <p:stCondLst>
                                    <p:cond delay="0"/>
                                  </p:stCondLst>
                                  <p:childTnLst>
                                    <p:set>
                                      <p:cBhvr>
                                        <p:cTn id="37" dur="1" fill="hold">
                                          <p:stCondLst>
                                            <p:cond delay="0"/>
                                          </p:stCondLst>
                                        </p:cTn>
                                        <p:tgtEl>
                                          <p:spTgt spid="279565"/>
                                        </p:tgtEl>
                                        <p:attrNameLst>
                                          <p:attrName>style.visibility</p:attrName>
                                        </p:attrNameLst>
                                      </p:cBhvr>
                                      <p:to>
                                        <p:strVal val="visible"/>
                                      </p:to>
                                    </p:set>
                                    <p:animEffect transition="in" filter="wipe(up)">
                                      <p:cBhvr>
                                        <p:cTn id="38" dur="500"/>
                                        <p:tgtEl>
                                          <p:spTgt spid="279565"/>
                                        </p:tgtEl>
                                      </p:cBhvr>
                                    </p:animEffect>
                                  </p:childTnLst>
                                  <p:subTnLst>
                                    <p:set>
                                      <p:cBhvr override="childStyle">
                                        <p:cTn dur="1" fill="hold" display="0" masterRel="nextClick" afterEffect="1"/>
                                        <p:tgtEl>
                                          <p:spTgt spid="279565"/>
                                        </p:tgtEl>
                                        <p:attrNameLst>
                                          <p:attrName>style.visibility</p:attrName>
                                        </p:attrNameLst>
                                      </p:cBhvr>
                                      <p:to>
                                        <p:strVal val="hidden"/>
                                      </p:to>
                                    </p:set>
                                  </p:subTnLst>
                                </p:cTn>
                              </p:par>
                              <p:par>
                                <p:cTn id="39" presetID="22" presetClass="entr" presetSubtype="1" fill="hold" grpId="0" nodeType="withEffect">
                                  <p:stCondLst>
                                    <p:cond delay="0"/>
                                  </p:stCondLst>
                                  <p:childTnLst>
                                    <p:set>
                                      <p:cBhvr>
                                        <p:cTn id="40" dur="1" fill="hold">
                                          <p:stCondLst>
                                            <p:cond delay="0"/>
                                          </p:stCondLst>
                                        </p:cTn>
                                        <p:tgtEl>
                                          <p:spTgt spid="279563"/>
                                        </p:tgtEl>
                                        <p:attrNameLst>
                                          <p:attrName>style.visibility</p:attrName>
                                        </p:attrNameLst>
                                      </p:cBhvr>
                                      <p:to>
                                        <p:strVal val="visible"/>
                                      </p:to>
                                    </p:set>
                                    <p:animEffect transition="in" filter="wipe(up)">
                                      <p:cBhvr>
                                        <p:cTn id="41" dur="500"/>
                                        <p:tgtEl>
                                          <p:spTgt spid="279563"/>
                                        </p:tgtEl>
                                      </p:cBhvr>
                                    </p:animEffect>
                                  </p:childTnLst>
                                  <p:subTnLst>
                                    <p:set>
                                      <p:cBhvr override="childStyle">
                                        <p:cTn dur="1" fill="hold" display="0" masterRel="nextClick" afterEffect="1"/>
                                        <p:tgtEl>
                                          <p:spTgt spid="279563"/>
                                        </p:tgtEl>
                                        <p:attrNameLst>
                                          <p:attrName>style.visibility</p:attrName>
                                        </p:attrNameLst>
                                      </p:cBhvr>
                                      <p:to>
                                        <p:strVal val="hidden"/>
                                      </p:to>
                                    </p:set>
                                  </p:subTnLst>
                                </p:cTn>
                              </p:par>
                            </p:childTnLst>
                          </p:cTn>
                        </p:par>
                      </p:childTnLst>
                    </p:cTn>
                  </p:par>
                  <p:par>
                    <p:cTn id="42" fill="hold" nodeType="clickPar">
                      <p:stCondLst>
                        <p:cond delay="indefinite"/>
                      </p:stCondLst>
                      <p:childTnLst>
                        <p:par>
                          <p:cTn id="43" fill="hold" nodeType="withGroup">
                            <p:stCondLst>
                              <p:cond delay="0"/>
                            </p:stCondLst>
                            <p:childTnLst>
                              <p:par>
                                <p:cTn id="44" presetID="22" presetClass="entr" presetSubtype="4" fill="hold" grpId="0" nodeType="clickEffect">
                                  <p:stCondLst>
                                    <p:cond delay="0"/>
                                  </p:stCondLst>
                                  <p:childTnLst>
                                    <p:set>
                                      <p:cBhvr>
                                        <p:cTn id="45" dur="1" fill="hold">
                                          <p:stCondLst>
                                            <p:cond delay="0"/>
                                          </p:stCondLst>
                                        </p:cTn>
                                        <p:tgtEl>
                                          <p:spTgt spid="279559"/>
                                        </p:tgtEl>
                                        <p:attrNameLst>
                                          <p:attrName>style.visibility</p:attrName>
                                        </p:attrNameLst>
                                      </p:cBhvr>
                                      <p:to>
                                        <p:strVal val="visible"/>
                                      </p:to>
                                    </p:set>
                                    <p:animEffect transition="in" filter="wipe(down)">
                                      <p:cBhvr>
                                        <p:cTn id="46" dur="500"/>
                                        <p:tgtEl>
                                          <p:spTgt spid="279559"/>
                                        </p:tgtEl>
                                      </p:cBhvr>
                                    </p:animEffect>
                                  </p:childTnLst>
                                  <p:subTnLst>
                                    <p:set>
                                      <p:cBhvr override="childStyle">
                                        <p:cTn dur="1" fill="hold" display="0" masterRel="nextClick" afterEffect="1"/>
                                        <p:tgtEl>
                                          <p:spTgt spid="279559"/>
                                        </p:tgtEl>
                                        <p:attrNameLst>
                                          <p:attrName>style.visibility</p:attrName>
                                        </p:attrNameLst>
                                      </p:cBhvr>
                                      <p:to>
                                        <p:strVal val="hidden"/>
                                      </p:to>
                                    </p:set>
                                  </p:subTnLst>
                                </p:cTn>
                              </p:par>
                              <p:par>
                                <p:cTn id="47" presetID="22" presetClass="entr" presetSubtype="4" fill="hold" grpId="0" nodeType="withEffect">
                                  <p:stCondLst>
                                    <p:cond delay="0"/>
                                  </p:stCondLst>
                                  <p:childTnLst>
                                    <p:set>
                                      <p:cBhvr>
                                        <p:cTn id="48" dur="1" fill="hold">
                                          <p:stCondLst>
                                            <p:cond delay="0"/>
                                          </p:stCondLst>
                                        </p:cTn>
                                        <p:tgtEl>
                                          <p:spTgt spid="279560"/>
                                        </p:tgtEl>
                                        <p:attrNameLst>
                                          <p:attrName>style.visibility</p:attrName>
                                        </p:attrNameLst>
                                      </p:cBhvr>
                                      <p:to>
                                        <p:strVal val="visible"/>
                                      </p:to>
                                    </p:set>
                                    <p:animEffect transition="in" filter="wipe(down)">
                                      <p:cBhvr>
                                        <p:cTn id="49" dur="500"/>
                                        <p:tgtEl>
                                          <p:spTgt spid="279560"/>
                                        </p:tgtEl>
                                      </p:cBhvr>
                                    </p:animEffect>
                                  </p:childTnLst>
                                  <p:subTnLst>
                                    <p:set>
                                      <p:cBhvr override="childStyle">
                                        <p:cTn dur="1" fill="hold" display="0" masterRel="nextClick" afterEffect="1"/>
                                        <p:tgtEl>
                                          <p:spTgt spid="279560"/>
                                        </p:tgtEl>
                                        <p:attrNameLst>
                                          <p:attrName>style.visibility</p:attrName>
                                        </p:attrNameLst>
                                      </p:cBhvr>
                                      <p:to>
                                        <p:strVal val="hidden"/>
                                      </p:to>
                                    </p:set>
                                  </p:subTnLst>
                                </p:cTn>
                              </p:par>
                            </p:childTnLst>
                          </p:cTn>
                        </p:par>
                      </p:childTnLst>
                    </p:cTn>
                  </p:par>
                  <p:par>
                    <p:cTn id="50" fill="hold" nodeType="clickPar">
                      <p:stCondLst>
                        <p:cond delay="indefinite"/>
                      </p:stCondLst>
                      <p:childTnLst>
                        <p:par>
                          <p:cTn id="51" fill="hold" nodeType="withGroup">
                            <p:stCondLst>
                              <p:cond delay="0"/>
                            </p:stCondLst>
                            <p:childTnLst>
                              <p:par>
                                <p:cTn id="52" presetID="3" presetClass="entr" presetSubtype="10" fill="hold" grpId="0" nodeType="clickEffect">
                                  <p:stCondLst>
                                    <p:cond delay="0"/>
                                  </p:stCondLst>
                                  <p:childTnLst>
                                    <p:set>
                                      <p:cBhvr>
                                        <p:cTn id="53" dur="1" fill="hold">
                                          <p:stCondLst>
                                            <p:cond delay="0"/>
                                          </p:stCondLst>
                                        </p:cTn>
                                        <p:tgtEl>
                                          <p:spTgt spid="279572"/>
                                        </p:tgtEl>
                                        <p:attrNameLst>
                                          <p:attrName>style.visibility</p:attrName>
                                        </p:attrNameLst>
                                      </p:cBhvr>
                                      <p:to>
                                        <p:strVal val="visible"/>
                                      </p:to>
                                    </p:set>
                                    <p:animEffect transition="in" filter="blinds(horizontal)">
                                      <p:cBhvr>
                                        <p:cTn id="54" dur="500"/>
                                        <p:tgtEl>
                                          <p:spTgt spid="279572"/>
                                        </p:tgtEl>
                                      </p:cBhvr>
                                    </p:animEffect>
                                  </p:childTnLst>
                                  <p:subTnLst>
                                    <p:set>
                                      <p:cBhvr override="childStyle">
                                        <p:cTn dur="1" fill="hold" display="0" masterRel="nextClick" afterEffect="1"/>
                                        <p:tgtEl>
                                          <p:spTgt spid="279572"/>
                                        </p:tgtEl>
                                        <p:attrNameLst>
                                          <p:attrName>style.visibility</p:attrName>
                                        </p:attrNameLst>
                                      </p:cBhvr>
                                      <p:to>
                                        <p:strVal val="hidden"/>
                                      </p:to>
                                    </p:set>
                                  </p:subTnLst>
                                </p:cTn>
                              </p:par>
                              <p:par>
                                <p:cTn id="55" presetID="3" presetClass="entr" presetSubtype="10" fill="hold" grpId="0" nodeType="withEffect">
                                  <p:stCondLst>
                                    <p:cond delay="0"/>
                                  </p:stCondLst>
                                  <p:childTnLst>
                                    <p:set>
                                      <p:cBhvr>
                                        <p:cTn id="56" dur="1" fill="hold">
                                          <p:stCondLst>
                                            <p:cond delay="0"/>
                                          </p:stCondLst>
                                        </p:cTn>
                                        <p:tgtEl>
                                          <p:spTgt spid="279573"/>
                                        </p:tgtEl>
                                        <p:attrNameLst>
                                          <p:attrName>style.visibility</p:attrName>
                                        </p:attrNameLst>
                                      </p:cBhvr>
                                      <p:to>
                                        <p:strVal val="visible"/>
                                      </p:to>
                                    </p:set>
                                    <p:animEffect transition="in" filter="blinds(horizontal)">
                                      <p:cBhvr>
                                        <p:cTn id="57" dur="500"/>
                                        <p:tgtEl>
                                          <p:spTgt spid="279573"/>
                                        </p:tgtEl>
                                      </p:cBhvr>
                                    </p:animEffect>
                                  </p:childTnLst>
                                  <p:subTnLst>
                                    <p:set>
                                      <p:cBhvr override="childStyle">
                                        <p:cTn dur="1" fill="hold" display="0" masterRel="nextClick" afterEffect="1"/>
                                        <p:tgtEl>
                                          <p:spTgt spid="279573"/>
                                        </p:tgtEl>
                                        <p:attrNameLst>
                                          <p:attrName>style.visibility</p:attrName>
                                        </p:attrNameLst>
                                      </p:cBhvr>
                                      <p:to>
                                        <p:strVal val="hidden"/>
                                      </p:to>
                                    </p:set>
                                  </p:subTnLst>
                                </p:cTn>
                              </p:par>
                              <p:par>
                                <p:cTn id="58" presetID="3" presetClass="entr" presetSubtype="10" fill="hold" grpId="0" nodeType="withEffect">
                                  <p:stCondLst>
                                    <p:cond delay="0"/>
                                  </p:stCondLst>
                                  <p:childTnLst>
                                    <p:set>
                                      <p:cBhvr>
                                        <p:cTn id="59" dur="1" fill="hold">
                                          <p:stCondLst>
                                            <p:cond delay="0"/>
                                          </p:stCondLst>
                                        </p:cTn>
                                        <p:tgtEl>
                                          <p:spTgt spid="279576"/>
                                        </p:tgtEl>
                                        <p:attrNameLst>
                                          <p:attrName>style.visibility</p:attrName>
                                        </p:attrNameLst>
                                      </p:cBhvr>
                                      <p:to>
                                        <p:strVal val="visible"/>
                                      </p:to>
                                    </p:set>
                                    <p:animEffect transition="in" filter="blinds(horizontal)">
                                      <p:cBhvr>
                                        <p:cTn id="60" dur="500"/>
                                        <p:tgtEl>
                                          <p:spTgt spid="279576"/>
                                        </p:tgtEl>
                                      </p:cBhvr>
                                    </p:animEffect>
                                  </p:childTnLst>
                                  <p:subTnLst>
                                    <p:set>
                                      <p:cBhvr override="childStyle">
                                        <p:cTn dur="1" fill="hold" display="0" masterRel="nextClick" afterEffect="1"/>
                                        <p:tgtEl>
                                          <p:spTgt spid="279576"/>
                                        </p:tgtEl>
                                        <p:attrNameLst>
                                          <p:attrName>style.visibility</p:attrName>
                                        </p:attrNameLst>
                                      </p:cBhvr>
                                      <p:to>
                                        <p:strVal val="hidden"/>
                                      </p:to>
                                    </p:set>
                                  </p:subTnLst>
                                </p:cTn>
                              </p:par>
                              <p:par>
                                <p:cTn id="61" presetID="3" presetClass="entr" presetSubtype="10" fill="hold" grpId="0" nodeType="withEffect">
                                  <p:stCondLst>
                                    <p:cond delay="0"/>
                                  </p:stCondLst>
                                  <p:childTnLst>
                                    <p:set>
                                      <p:cBhvr>
                                        <p:cTn id="62" dur="1" fill="hold">
                                          <p:stCondLst>
                                            <p:cond delay="0"/>
                                          </p:stCondLst>
                                        </p:cTn>
                                        <p:tgtEl>
                                          <p:spTgt spid="279577"/>
                                        </p:tgtEl>
                                        <p:attrNameLst>
                                          <p:attrName>style.visibility</p:attrName>
                                        </p:attrNameLst>
                                      </p:cBhvr>
                                      <p:to>
                                        <p:strVal val="visible"/>
                                      </p:to>
                                    </p:set>
                                    <p:animEffect transition="in" filter="blinds(horizontal)">
                                      <p:cBhvr>
                                        <p:cTn id="63" dur="500"/>
                                        <p:tgtEl>
                                          <p:spTgt spid="279577"/>
                                        </p:tgtEl>
                                      </p:cBhvr>
                                    </p:animEffect>
                                  </p:childTnLst>
                                  <p:subTnLst>
                                    <p:set>
                                      <p:cBhvr override="childStyle">
                                        <p:cTn dur="1" fill="hold" display="0" masterRel="nextClick" afterEffect="1"/>
                                        <p:tgtEl>
                                          <p:spTgt spid="279577"/>
                                        </p:tgtEl>
                                        <p:attrNameLst>
                                          <p:attrName>style.visibility</p:attrName>
                                        </p:attrNameLst>
                                      </p:cBhvr>
                                      <p:to>
                                        <p:strVal val="hidden"/>
                                      </p:to>
                                    </p:set>
                                  </p:subTnLst>
                                </p:cTn>
                              </p:par>
                              <p:par>
                                <p:cTn id="64" presetID="3" presetClass="entr" presetSubtype="10" fill="hold" grpId="0" nodeType="withEffect">
                                  <p:stCondLst>
                                    <p:cond delay="0"/>
                                  </p:stCondLst>
                                  <p:childTnLst>
                                    <p:set>
                                      <p:cBhvr>
                                        <p:cTn id="65" dur="1" fill="hold">
                                          <p:stCondLst>
                                            <p:cond delay="0"/>
                                          </p:stCondLst>
                                        </p:cTn>
                                        <p:tgtEl>
                                          <p:spTgt spid="279578"/>
                                        </p:tgtEl>
                                        <p:attrNameLst>
                                          <p:attrName>style.visibility</p:attrName>
                                        </p:attrNameLst>
                                      </p:cBhvr>
                                      <p:to>
                                        <p:strVal val="visible"/>
                                      </p:to>
                                    </p:set>
                                    <p:animEffect transition="in" filter="blinds(horizontal)">
                                      <p:cBhvr>
                                        <p:cTn id="66" dur="500"/>
                                        <p:tgtEl>
                                          <p:spTgt spid="279578"/>
                                        </p:tgtEl>
                                      </p:cBhvr>
                                    </p:animEffect>
                                  </p:childTnLst>
                                  <p:subTnLst>
                                    <p:set>
                                      <p:cBhvr override="childStyle">
                                        <p:cTn dur="1" fill="hold" display="0" masterRel="nextClick" afterEffect="1"/>
                                        <p:tgtEl>
                                          <p:spTgt spid="279578"/>
                                        </p:tgtEl>
                                        <p:attrNameLst>
                                          <p:attrName>style.visibility</p:attrName>
                                        </p:attrNameLst>
                                      </p:cBhvr>
                                      <p:to>
                                        <p:strVal val="hidden"/>
                                      </p:to>
                                    </p:set>
                                  </p:subTnLst>
                                </p:cTn>
                              </p:par>
                            </p:childTnLst>
                          </p:cTn>
                        </p:par>
                      </p:childTnLst>
                    </p:cTn>
                  </p:par>
                  <p:par>
                    <p:cTn id="67" fill="hold" nodeType="clickPar">
                      <p:stCondLst>
                        <p:cond delay="indefinite"/>
                      </p:stCondLst>
                      <p:childTnLst>
                        <p:par>
                          <p:cTn id="68" fill="hold" nodeType="withGroup">
                            <p:stCondLst>
                              <p:cond delay="0"/>
                            </p:stCondLst>
                            <p:childTnLst>
                              <p:par>
                                <p:cTn id="69" presetID="3" presetClass="entr" presetSubtype="10" fill="hold" grpId="0" nodeType="clickEffect">
                                  <p:stCondLst>
                                    <p:cond delay="0"/>
                                  </p:stCondLst>
                                  <p:childTnLst>
                                    <p:set>
                                      <p:cBhvr>
                                        <p:cTn id="70" dur="1" fill="hold">
                                          <p:stCondLst>
                                            <p:cond delay="0"/>
                                          </p:stCondLst>
                                        </p:cTn>
                                        <p:tgtEl>
                                          <p:spTgt spid="279579"/>
                                        </p:tgtEl>
                                        <p:attrNameLst>
                                          <p:attrName>style.visibility</p:attrName>
                                        </p:attrNameLst>
                                      </p:cBhvr>
                                      <p:to>
                                        <p:strVal val="visible"/>
                                      </p:to>
                                    </p:set>
                                    <p:animEffect transition="in" filter="blinds(horizontal)">
                                      <p:cBhvr>
                                        <p:cTn id="71" dur="500"/>
                                        <p:tgtEl>
                                          <p:spTgt spid="279579"/>
                                        </p:tgtEl>
                                      </p:cBhvr>
                                    </p:animEffect>
                                  </p:childTnLst>
                                </p:cTn>
                              </p:par>
                              <p:par>
                                <p:cTn id="72" presetID="3" presetClass="entr" presetSubtype="10" fill="hold" grpId="0" nodeType="withEffect">
                                  <p:stCondLst>
                                    <p:cond delay="0"/>
                                  </p:stCondLst>
                                  <p:childTnLst>
                                    <p:set>
                                      <p:cBhvr>
                                        <p:cTn id="73" dur="1" fill="hold">
                                          <p:stCondLst>
                                            <p:cond delay="0"/>
                                          </p:stCondLst>
                                        </p:cTn>
                                        <p:tgtEl>
                                          <p:spTgt spid="279582"/>
                                        </p:tgtEl>
                                        <p:attrNameLst>
                                          <p:attrName>style.visibility</p:attrName>
                                        </p:attrNameLst>
                                      </p:cBhvr>
                                      <p:to>
                                        <p:strVal val="visible"/>
                                      </p:to>
                                    </p:set>
                                    <p:animEffect transition="in" filter="blinds(horizontal)">
                                      <p:cBhvr>
                                        <p:cTn id="74" dur="500"/>
                                        <p:tgtEl>
                                          <p:spTgt spid="279582"/>
                                        </p:tgtEl>
                                      </p:cBhvr>
                                    </p:animEffect>
                                  </p:childTnLst>
                                </p:cTn>
                              </p:par>
                              <p:par>
                                <p:cTn id="75" presetID="3" presetClass="entr" presetSubtype="10" fill="hold" grpId="0" nodeType="withEffect">
                                  <p:stCondLst>
                                    <p:cond delay="0"/>
                                  </p:stCondLst>
                                  <p:childTnLst>
                                    <p:set>
                                      <p:cBhvr>
                                        <p:cTn id="76" dur="1" fill="hold">
                                          <p:stCondLst>
                                            <p:cond delay="0"/>
                                          </p:stCondLst>
                                        </p:cTn>
                                        <p:tgtEl>
                                          <p:spTgt spid="279581"/>
                                        </p:tgtEl>
                                        <p:attrNameLst>
                                          <p:attrName>style.visibility</p:attrName>
                                        </p:attrNameLst>
                                      </p:cBhvr>
                                      <p:to>
                                        <p:strVal val="visible"/>
                                      </p:to>
                                    </p:set>
                                    <p:animEffect transition="in" filter="blinds(horizontal)">
                                      <p:cBhvr>
                                        <p:cTn id="77" dur="500"/>
                                        <p:tgtEl>
                                          <p:spTgt spid="279581"/>
                                        </p:tgtEl>
                                      </p:cBhvr>
                                    </p:animEffect>
                                  </p:childTnLst>
                                </p:cTn>
                              </p:par>
                              <p:par>
                                <p:cTn id="78" presetID="3" presetClass="entr" presetSubtype="10" fill="hold" grpId="0" nodeType="withEffect">
                                  <p:stCondLst>
                                    <p:cond delay="0"/>
                                  </p:stCondLst>
                                  <p:childTnLst>
                                    <p:set>
                                      <p:cBhvr>
                                        <p:cTn id="79" dur="1" fill="hold">
                                          <p:stCondLst>
                                            <p:cond delay="0"/>
                                          </p:stCondLst>
                                        </p:cTn>
                                        <p:tgtEl>
                                          <p:spTgt spid="279580"/>
                                        </p:tgtEl>
                                        <p:attrNameLst>
                                          <p:attrName>style.visibility</p:attrName>
                                        </p:attrNameLst>
                                      </p:cBhvr>
                                      <p:to>
                                        <p:strVal val="visible"/>
                                      </p:to>
                                    </p:set>
                                    <p:animEffect transition="in" filter="blinds(horizontal)">
                                      <p:cBhvr>
                                        <p:cTn id="80" dur="500"/>
                                        <p:tgtEl>
                                          <p:spTgt spid="279580"/>
                                        </p:tgtEl>
                                      </p:cBhvr>
                                    </p:animEffect>
                                  </p:childTnLst>
                                </p:cTn>
                              </p:par>
                              <p:par>
                                <p:cTn id="81" presetID="3" presetClass="entr" presetSubtype="10" fill="hold" grpId="0" nodeType="withEffect">
                                  <p:stCondLst>
                                    <p:cond delay="0"/>
                                  </p:stCondLst>
                                  <p:childTnLst>
                                    <p:set>
                                      <p:cBhvr>
                                        <p:cTn id="82" dur="1" fill="hold">
                                          <p:stCondLst>
                                            <p:cond delay="0"/>
                                          </p:stCondLst>
                                        </p:cTn>
                                        <p:tgtEl>
                                          <p:spTgt spid="279583"/>
                                        </p:tgtEl>
                                        <p:attrNameLst>
                                          <p:attrName>style.visibility</p:attrName>
                                        </p:attrNameLst>
                                      </p:cBhvr>
                                      <p:to>
                                        <p:strVal val="visible"/>
                                      </p:to>
                                    </p:set>
                                    <p:animEffect transition="in" filter="blinds(horizontal)">
                                      <p:cBhvr>
                                        <p:cTn id="83" dur="500"/>
                                        <p:tgtEl>
                                          <p:spTgt spid="279583"/>
                                        </p:tgtEl>
                                      </p:cBhvr>
                                    </p:animEffect>
                                  </p:childTnLst>
                                </p:cTn>
                              </p:par>
                              <p:par>
                                <p:cTn id="84" presetID="3" presetClass="entr" presetSubtype="10" fill="hold" grpId="0" nodeType="withEffect">
                                  <p:stCondLst>
                                    <p:cond delay="0"/>
                                  </p:stCondLst>
                                  <p:childTnLst>
                                    <p:set>
                                      <p:cBhvr>
                                        <p:cTn id="85" dur="1" fill="hold">
                                          <p:stCondLst>
                                            <p:cond delay="0"/>
                                          </p:stCondLst>
                                        </p:cTn>
                                        <p:tgtEl>
                                          <p:spTgt spid="279586"/>
                                        </p:tgtEl>
                                        <p:attrNameLst>
                                          <p:attrName>style.visibility</p:attrName>
                                        </p:attrNameLst>
                                      </p:cBhvr>
                                      <p:to>
                                        <p:strVal val="visible"/>
                                      </p:to>
                                    </p:set>
                                    <p:animEffect transition="in" filter="blinds(horizontal)">
                                      <p:cBhvr>
                                        <p:cTn id="86" dur="500"/>
                                        <p:tgtEl>
                                          <p:spTgt spid="279586"/>
                                        </p:tgtEl>
                                      </p:cBhvr>
                                    </p:animEffect>
                                  </p:childTnLst>
                                </p:cTn>
                              </p:par>
                              <p:par>
                                <p:cTn id="87" presetID="3" presetClass="entr" presetSubtype="10" fill="hold" grpId="0" nodeType="withEffect">
                                  <p:stCondLst>
                                    <p:cond delay="0"/>
                                  </p:stCondLst>
                                  <p:childTnLst>
                                    <p:set>
                                      <p:cBhvr>
                                        <p:cTn id="88" dur="1" fill="hold">
                                          <p:stCondLst>
                                            <p:cond delay="0"/>
                                          </p:stCondLst>
                                        </p:cTn>
                                        <p:tgtEl>
                                          <p:spTgt spid="279585"/>
                                        </p:tgtEl>
                                        <p:attrNameLst>
                                          <p:attrName>style.visibility</p:attrName>
                                        </p:attrNameLst>
                                      </p:cBhvr>
                                      <p:to>
                                        <p:strVal val="visible"/>
                                      </p:to>
                                    </p:set>
                                    <p:animEffect transition="in" filter="blinds(horizontal)">
                                      <p:cBhvr>
                                        <p:cTn id="89" dur="500"/>
                                        <p:tgtEl>
                                          <p:spTgt spid="279585"/>
                                        </p:tgtEl>
                                      </p:cBhvr>
                                    </p:animEffect>
                                  </p:childTnLst>
                                </p:cTn>
                              </p:par>
                              <p:par>
                                <p:cTn id="90" presetID="3" presetClass="entr" presetSubtype="10" fill="hold" grpId="0" nodeType="withEffect">
                                  <p:stCondLst>
                                    <p:cond delay="0"/>
                                  </p:stCondLst>
                                  <p:childTnLst>
                                    <p:set>
                                      <p:cBhvr>
                                        <p:cTn id="91" dur="1" fill="hold">
                                          <p:stCondLst>
                                            <p:cond delay="0"/>
                                          </p:stCondLst>
                                        </p:cTn>
                                        <p:tgtEl>
                                          <p:spTgt spid="279584"/>
                                        </p:tgtEl>
                                        <p:attrNameLst>
                                          <p:attrName>style.visibility</p:attrName>
                                        </p:attrNameLst>
                                      </p:cBhvr>
                                      <p:to>
                                        <p:strVal val="visible"/>
                                      </p:to>
                                    </p:set>
                                    <p:animEffect transition="in" filter="blinds(horizontal)">
                                      <p:cBhvr>
                                        <p:cTn id="92" dur="500"/>
                                        <p:tgtEl>
                                          <p:spTgt spid="279584"/>
                                        </p:tgtEl>
                                      </p:cBhvr>
                                    </p:animEffect>
                                  </p:childTnLst>
                                </p:cTn>
                              </p:par>
                              <p:par>
                                <p:cTn id="93" presetID="3" presetClass="entr" presetSubtype="10" fill="hold" grpId="0" nodeType="withEffect">
                                  <p:stCondLst>
                                    <p:cond delay="0"/>
                                  </p:stCondLst>
                                  <p:childTnLst>
                                    <p:set>
                                      <p:cBhvr>
                                        <p:cTn id="94" dur="1" fill="hold">
                                          <p:stCondLst>
                                            <p:cond delay="0"/>
                                          </p:stCondLst>
                                        </p:cTn>
                                        <p:tgtEl>
                                          <p:spTgt spid="279587"/>
                                        </p:tgtEl>
                                        <p:attrNameLst>
                                          <p:attrName>style.visibility</p:attrName>
                                        </p:attrNameLst>
                                      </p:cBhvr>
                                      <p:to>
                                        <p:strVal val="visible"/>
                                      </p:to>
                                    </p:set>
                                    <p:animEffect transition="in" filter="blinds(horizontal)">
                                      <p:cBhvr>
                                        <p:cTn id="95" dur="500"/>
                                        <p:tgtEl>
                                          <p:spTgt spid="279587"/>
                                        </p:tgtEl>
                                      </p:cBhvr>
                                    </p:animEffect>
                                  </p:childTnLst>
                                </p:cTn>
                              </p:par>
                              <p:par>
                                <p:cTn id="96" presetID="3" presetClass="entr" presetSubtype="10" fill="hold" grpId="0" nodeType="withEffect">
                                  <p:stCondLst>
                                    <p:cond delay="0"/>
                                  </p:stCondLst>
                                  <p:childTnLst>
                                    <p:set>
                                      <p:cBhvr>
                                        <p:cTn id="97" dur="1" fill="hold">
                                          <p:stCondLst>
                                            <p:cond delay="0"/>
                                          </p:stCondLst>
                                        </p:cTn>
                                        <p:tgtEl>
                                          <p:spTgt spid="279588"/>
                                        </p:tgtEl>
                                        <p:attrNameLst>
                                          <p:attrName>style.visibility</p:attrName>
                                        </p:attrNameLst>
                                      </p:cBhvr>
                                      <p:to>
                                        <p:strVal val="visible"/>
                                      </p:to>
                                    </p:set>
                                    <p:animEffect transition="in" filter="blinds(horizontal)">
                                      <p:cBhvr>
                                        <p:cTn id="98" dur="500"/>
                                        <p:tgtEl>
                                          <p:spTgt spid="279588"/>
                                        </p:tgtEl>
                                      </p:cBhvr>
                                    </p:animEffect>
                                  </p:childTnLst>
                                </p:cTn>
                              </p:par>
                              <p:par>
                                <p:cTn id="99" presetID="3" presetClass="entr" presetSubtype="10" fill="hold" grpId="0" nodeType="withEffect">
                                  <p:stCondLst>
                                    <p:cond delay="0"/>
                                  </p:stCondLst>
                                  <p:childTnLst>
                                    <p:set>
                                      <p:cBhvr>
                                        <p:cTn id="100" dur="1" fill="hold">
                                          <p:stCondLst>
                                            <p:cond delay="0"/>
                                          </p:stCondLst>
                                        </p:cTn>
                                        <p:tgtEl>
                                          <p:spTgt spid="279589"/>
                                        </p:tgtEl>
                                        <p:attrNameLst>
                                          <p:attrName>style.visibility</p:attrName>
                                        </p:attrNameLst>
                                      </p:cBhvr>
                                      <p:to>
                                        <p:strVal val="visible"/>
                                      </p:to>
                                    </p:set>
                                    <p:animEffect transition="in" filter="blinds(horizontal)">
                                      <p:cBhvr>
                                        <p:cTn id="101" dur="500"/>
                                        <p:tgtEl>
                                          <p:spTgt spid="279589"/>
                                        </p:tgtEl>
                                      </p:cBhvr>
                                    </p:animEffect>
                                  </p:childTnLst>
                                </p:cTn>
                              </p:par>
                            </p:childTnLst>
                          </p:cTn>
                        </p:par>
                      </p:childTnLst>
                    </p:cTn>
                  </p:par>
                  <p:par>
                    <p:cTn id="102" fill="hold">
                      <p:stCondLst>
                        <p:cond delay="indefinite"/>
                      </p:stCondLst>
                      <p:childTnLst>
                        <p:par>
                          <p:cTn id="103" fill="hold">
                            <p:stCondLst>
                              <p:cond delay="0"/>
                            </p:stCondLst>
                            <p:childTnLst>
                              <p:par>
                                <p:cTn id="104" presetID="10" presetClass="entr" presetSubtype="0" fill="hold" grpId="0" nodeType="clickEffect">
                                  <p:stCondLst>
                                    <p:cond delay="0"/>
                                  </p:stCondLst>
                                  <p:childTnLst>
                                    <p:set>
                                      <p:cBhvr>
                                        <p:cTn id="105" dur="1" fill="hold">
                                          <p:stCondLst>
                                            <p:cond delay="0"/>
                                          </p:stCondLst>
                                        </p:cTn>
                                        <p:tgtEl>
                                          <p:spTgt spid="36"/>
                                        </p:tgtEl>
                                        <p:attrNameLst>
                                          <p:attrName>style.visibility</p:attrName>
                                        </p:attrNameLst>
                                      </p:cBhvr>
                                      <p:to>
                                        <p:strVal val="visible"/>
                                      </p:to>
                                    </p:set>
                                    <p:animEffect transition="in" filter="fade">
                                      <p:cBhvr>
                                        <p:cTn id="106" dur="500"/>
                                        <p:tgtEl>
                                          <p:spTgt spid="36"/>
                                        </p:tgtEl>
                                      </p:cBhvr>
                                    </p:animEffect>
                                  </p:childTnLst>
                                </p:cTn>
                              </p:par>
                              <p:par>
                                <p:cTn id="107" presetID="10" presetClass="entr" presetSubtype="0" fill="hold" grpId="0" nodeType="withEffect">
                                  <p:stCondLst>
                                    <p:cond delay="0"/>
                                  </p:stCondLst>
                                  <p:childTnLst>
                                    <p:set>
                                      <p:cBhvr>
                                        <p:cTn id="108" dur="1" fill="hold">
                                          <p:stCondLst>
                                            <p:cond delay="0"/>
                                          </p:stCondLst>
                                        </p:cTn>
                                        <p:tgtEl>
                                          <p:spTgt spid="37"/>
                                        </p:tgtEl>
                                        <p:attrNameLst>
                                          <p:attrName>style.visibility</p:attrName>
                                        </p:attrNameLst>
                                      </p:cBhvr>
                                      <p:to>
                                        <p:strVal val="visible"/>
                                      </p:to>
                                    </p:set>
                                    <p:animEffect transition="in" filter="fade">
                                      <p:cBhvr>
                                        <p:cTn id="109" dur="500"/>
                                        <p:tgtEl>
                                          <p:spTgt spid="37"/>
                                        </p:tgtEl>
                                      </p:cBhvr>
                                    </p:animEffect>
                                  </p:childTnLst>
                                </p:cTn>
                              </p:par>
                              <p:par>
                                <p:cTn id="110" presetID="10" presetClass="entr" presetSubtype="0" fill="hold" nodeType="withEffect">
                                  <p:stCondLst>
                                    <p:cond delay="0"/>
                                  </p:stCondLst>
                                  <p:childTnLst>
                                    <p:set>
                                      <p:cBhvr>
                                        <p:cTn id="111" dur="1" fill="hold">
                                          <p:stCondLst>
                                            <p:cond delay="0"/>
                                          </p:stCondLst>
                                        </p:cTn>
                                        <p:tgtEl>
                                          <p:spTgt spid="34"/>
                                        </p:tgtEl>
                                        <p:attrNameLst>
                                          <p:attrName>style.visibility</p:attrName>
                                        </p:attrNameLst>
                                      </p:cBhvr>
                                      <p:to>
                                        <p:strVal val="visible"/>
                                      </p:to>
                                    </p:set>
                                    <p:animEffect transition="in" filter="fade">
                                      <p:cBhvr>
                                        <p:cTn id="112" dur="500"/>
                                        <p:tgtEl>
                                          <p:spTgt spid="34"/>
                                        </p:tgtEl>
                                      </p:cBhvr>
                                    </p:animEffect>
                                  </p:childTnLst>
                                </p:cTn>
                              </p:par>
                              <p:par>
                                <p:cTn id="113" presetID="10" presetClass="entr" presetSubtype="0" fill="hold" nodeType="withEffect">
                                  <p:stCondLst>
                                    <p:cond delay="0"/>
                                  </p:stCondLst>
                                  <p:childTnLst>
                                    <p:set>
                                      <p:cBhvr>
                                        <p:cTn id="114" dur="1" fill="hold">
                                          <p:stCondLst>
                                            <p:cond delay="0"/>
                                          </p:stCondLst>
                                        </p:cTn>
                                        <p:tgtEl>
                                          <p:spTgt spid="35"/>
                                        </p:tgtEl>
                                        <p:attrNameLst>
                                          <p:attrName>style.visibility</p:attrName>
                                        </p:attrNameLst>
                                      </p:cBhvr>
                                      <p:to>
                                        <p:strVal val="visible"/>
                                      </p:to>
                                    </p:set>
                                    <p:animEffect transition="in" filter="fade">
                                      <p:cBhvr>
                                        <p:cTn id="115" dur="500"/>
                                        <p:tgtEl>
                                          <p:spTgt spid="35"/>
                                        </p:tgtEl>
                                      </p:cBhvr>
                                    </p:animEffect>
                                  </p:childTnLst>
                                </p:cTn>
                              </p:par>
                              <p:par>
                                <p:cTn id="116" presetID="10" presetClass="entr" presetSubtype="0" fill="hold" grpId="0" nodeType="withEffect">
                                  <p:stCondLst>
                                    <p:cond delay="0"/>
                                  </p:stCondLst>
                                  <p:childTnLst>
                                    <p:set>
                                      <p:cBhvr>
                                        <p:cTn id="117" dur="1" fill="hold">
                                          <p:stCondLst>
                                            <p:cond delay="0"/>
                                          </p:stCondLst>
                                        </p:cTn>
                                        <p:tgtEl>
                                          <p:spTgt spid="33"/>
                                        </p:tgtEl>
                                        <p:attrNameLst>
                                          <p:attrName>style.visibility</p:attrName>
                                        </p:attrNameLst>
                                      </p:cBhvr>
                                      <p:to>
                                        <p:strVal val="visible"/>
                                      </p:to>
                                    </p:set>
                                    <p:animEffect transition="in" filter="fade">
                                      <p:cBhvr>
                                        <p:cTn id="118"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9559" grpId="0" animBg="1"/>
      <p:bldP spid="279560" grpId="0" animBg="1"/>
      <p:bldP spid="279561" grpId="0" animBg="1"/>
      <p:bldP spid="279562" grpId="0" animBg="1"/>
      <p:bldP spid="279563" grpId="0" animBg="1"/>
      <p:bldP spid="279564" grpId="0" animBg="1"/>
      <p:bldP spid="279565" grpId="0" animBg="1"/>
      <p:bldP spid="279566" grpId="0" animBg="1"/>
      <p:bldP spid="279567" grpId="0" animBg="1"/>
      <p:bldP spid="279568" grpId="0" animBg="1"/>
      <p:bldP spid="279569" grpId="0" animBg="1"/>
      <p:bldP spid="279572" grpId="0" animBg="1"/>
      <p:bldP spid="279573" grpId="0" animBg="1"/>
      <p:bldP spid="279576" grpId="0" animBg="1"/>
      <p:bldP spid="279577" grpId="0" animBg="1"/>
      <p:bldP spid="279578" grpId="0" animBg="1"/>
      <p:bldP spid="279579" grpId="0" animBg="1"/>
      <p:bldP spid="279580" grpId="0" animBg="1"/>
      <p:bldP spid="279581" grpId="0" animBg="1"/>
      <p:bldP spid="279582" grpId="0" animBg="1"/>
      <p:bldP spid="279583" grpId="0" animBg="1"/>
      <p:bldP spid="279584" grpId="0" animBg="1"/>
      <p:bldP spid="279585" grpId="0" animBg="1"/>
      <p:bldP spid="279586" grpId="0" animBg="1"/>
      <p:bldP spid="279587" grpId="0" animBg="1"/>
      <p:bldP spid="279588" grpId="0" animBg="1"/>
      <p:bldP spid="279589" grpId="0" animBg="1"/>
      <p:bldP spid="31" grpId="0" animBg="1"/>
      <p:bldP spid="32" grpId="0" animBg="1"/>
      <p:bldP spid="33" grpId="0" animBg="1"/>
      <p:bldP spid="36" grpId="0" animBg="1"/>
      <p:bldP spid="37"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ext Box 2"/>
          <p:cNvSpPr txBox="1">
            <a:spLocks noChangeArrowheads="1"/>
          </p:cNvSpPr>
          <p:nvPr/>
        </p:nvSpPr>
        <p:spPr bwMode="auto">
          <a:xfrm>
            <a:off x="5005388" y="549275"/>
            <a:ext cx="4291012" cy="292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79352" tIns="39676" rIns="79352" bIns="39676">
            <a:spAutoFit/>
          </a:bodyPr>
          <a:lstStyle>
            <a:lvl1pPr defTabSz="793750" eaLnBrk="0" hangingPunct="0">
              <a:defRPr sz="2400">
                <a:solidFill>
                  <a:schemeClr val="tx1"/>
                </a:solidFill>
                <a:latin typeface="Century Gothic" pitchFamily="34" charset="0"/>
              </a:defRPr>
            </a:lvl1pPr>
            <a:lvl2pPr marL="742950" indent="-285750" defTabSz="793750" eaLnBrk="0" hangingPunct="0">
              <a:defRPr sz="2400">
                <a:solidFill>
                  <a:schemeClr val="tx1"/>
                </a:solidFill>
                <a:latin typeface="Century Gothic" pitchFamily="34" charset="0"/>
              </a:defRPr>
            </a:lvl2pPr>
            <a:lvl3pPr marL="1143000" indent="-228600" defTabSz="793750" eaLnBrk="0" hangingPunct="0">
              <a:defRPr sz="2400">
                <a:solidFill>
                  <a:schemeClr val="tx1"/>
                </a:solidFill>
                <a:latin typeface="Century Gothic" pitchFamily="34" charset="0"/>
              </a:defRPr>
            </a:lvl3pPr>
            <a:lvl4pPr marL="1600200" indent="-228600" defTabSz="793750" eaLnBrk="0" hangingPunct="0">
              <a:defRPr sz="2400">
                <a:solidFill>
                  <a:schemeClr val="tx1"/>
                </a:solidFill>
                <a:latin typeface="Century Gothic" pitchFamily="34" charset="0"/>
              </a:defRPr>
            </a:lvl4pPr>
            <a:lvl5pPr marL="2057400" indent="-228600" defTabSz="793750" eaLnBrk="0" hangingPunct="0">
              <a:defRPr sz="2400">
                <a:solidFill>
                  <a:schemeClr val="tx1"/>
                </a:solidFill>
                <a:latin typeface="Century Gothic" pitchFamily="34" charset="0"/>
              </a:defRPr>
            </a:lvl5pPr>
            <a:lvl6pPr marL="2514600" indent="-228600" defTabSz="793750" eaLnBrk="0" fontAlgn="base" hangingPunct="0">
              <a:spcBef>
                <a:spcPct val="0"/>
              </a:spcBef>
              <a:spcAft>
                <a:spcPct val="0"/>
              </a:spcAft>
              <a:defRPr sz="2400">
                <a:solidFill>
                  <a:schemeClr val="tx1"/>
                </a:solidFill>
                <a:latin typeface="Century Gothic" pitchFamily="34" charset="0"/>
              </a:defRPr>
            </a:lvl6pPr>
            <a:lvl7pPr marL="2971800" indent="-228600" defTabSz="793750" eaLnBrk="0" fontAlgn="base" hangingPunct="0">
              <a:spcBef>
                <a:spcPct val="0"/>
              </a:spcBef>
              <a:spcAft>
                <a:spcPct val="0"/>
              </a:spcAft>
              <a:defRPr sz="2400">
                <a:solidFill>
                  <a:schemeClr val="tx1"/>
                </a:solidFill>
                <a:latin typeface="Century Gothic" pitchFamily="34" charset="0"/>
              </a:defRPr>
            </a:lvl7pPr>
            <a:lvl8pPr marL="3429000" indent="-228600" defTabSz="793750" eaLnBrk="0" fontAlgn="base" hangingPunct="0">
              <a:spcBef>
                <a:spcPct val="0"/>
              </a:spcBef>
              <a:spcAft>
                <a:spcPct val="0"/>
              </a:spcAft>
              <a:defRPr sz="2400">
                <a:solidFill>
                  <a:schemeClr val="tx1"/>
                </a:solidFill>
                <a:latin typeface="Century Gothic" pitchFamily="34" charset="0"/>
              </a:defRPr>
            </a:lvl8pPr>
            <a:lvl9pPr marL="3886200" indent="-228600" defTabSz="793750" eaLnBrk="0" fontAlgn="base" hangingPunct="0">
              <a:spcBef>
                <a:spcPct val="0"/>
              </a:spcBef>
              <a:spcAft>
                <a:spcPct val="0"/>
              </a:spcAft>
              <a:defRPr sz="2400">
                <a:solidFill>
                  <a:schemeClr val="tx1"/>
                </a:solidFill>
                <a:latin typeface="Century Gothic" pitchFamily="34" charset="0"/>
              </a:defRPr>
            </a:lvl9pPr>
          </a:lstStyle>
          <a:p>
            <a:pPr>
              <a:spcBef>
                <a:spcPct val="50000"/>
              </a:spcBef>
            </a:pPr>
            <a:r>
              <a:rPr lang="de-DE" sz="1400">
                <a:solidFill>
                  <a:schemeClr val="accent2"/>
                </a:solidFill>
                <a:latin typeface="Arial" pitchFamily="34" charset="0"/>
              </a:rPr>
              <a:t>             </a:t>
            </a:r>
            <a:endParaRPr lang="de-DE" sz="1400">
              <a:solidFill>
                <a:schemeClr val="accent1"/>
              </a:solidFill>
              <a:latin typeface="Arial" pitchFamily="34" charset="0"/>
            </a:endParaRPr>
          </a:p>
        </p:txBody>
      </p:sp>
      <p:sp>
        <p:nvSpPr>
          <p:cNvPr id="15363" name="Text Box 4"/>
          <p:cNvSpPr txBox="1">
            <a:spLocks noChangeArrowheads="1"/>
          </p:cNvSpPr>
          <p:nvPr/>
        </p:nvSpPr>
        <p:spPr bwMode="auto">
          <a:xfrm>
            <a:off x="492125" y="2209800"/>
            <a:ext cx="837088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tx1"/>
                </a:solidFill>
                <a:latin typeface="Century Gothic" pitchFamily="34" charset="0"/>
              </a:defRPr>
            </a:lvl1pPr>
            <a:lvl2pPr marL="742950" indent="-285750" eaLnBrk="0" hangingPunct="0">
              <a:defRPr sz="2400">
                <a:solidFill>
                  <a:schemeClr val="tx1"/>
                </a:solidFill>
                <a:latin typeface="Century Gothic" pitchFamily="34" charset="0"/>
              </a:defRPr>
            </a:lvl2pPr>
            <a:lvl3pPr marL="1143000" indent="-228600" eaLnBrk="0" hangingPunct="0">
              <a:defRPr sz="2400">
                <a:solidFill>
                  <a:schemeClr val="tx1"/>
                </a:solidFill>
                <a:latin typeface="Century Gothic" pitchFamily="34" charset="0"/>
              </a:defRPr>
            </a:lvl3pPr>
            <a:lvl4pPr marL="1600200" indent="-228600" eaLnBrk="0" hangingPunct="0">
              <a:defRPr sz="2400">
                <a:solidFill>
                  <a:schemeClr val="tx1"/>
                </a:solidFill>
                <a:latin typeface="Century Gothic" pitchFamily="34" charset="0"/>
              </a:defRPr>
            </a:lvl4pPr>
            <a:lvl5pPr marL="2057400" indent="-228600" eaLnBrk="0" hangingPunct="0">
              <a:defRPr sz="2400">
                <a:solidFill>
                  <a:schemeClr val="tx1"/>
                </a:solidFill>
                <a:latin typeface="Century Gothic" pitchFamily="34" charset="0"/>
              </a:defRPr>
            </a:lvl5pPr>
            <a:lvl6pPr marL="2514600" indent="-228600" eaLnBrk="0" fontAlgn="base" hangingPunct="0">
              <a:spcBef>
                <a:spcPct val="0"/>
              </a:spcBef>
              <a:spcAft>
                <a:spcPct val="0"/>
              </a:spcAft>
              <a:defRPr sz="2400">
                <a:solidFill>
                  <a:schemeClr val="tx1"/>
                </a:solidFill>
                <a:latin typeface="Century Gothic" pitchFamily="34" charset="0"/>
              </a:defRPr>
            </a:lvl6pPr>
            <a:lvl7pPr marL="2971800" indent="-228600" eaLnBrk="0" fontAlgn="base" hangingPunct="0">
              <a:spcBef>
                <a:spcPct val="0"/>
              </a:spcBef>
              <a:spcAft>
                <a:spcPct val="0"/>
              </a:spcAft>
              <a:defRPr sz="2400">
                <a:solidFill>
                  <a:schemeClr val="tx1"/>
                </a:solidFill>
                <a:latin typeface="Century Gothic" pitchFamily="34" charset="0"/>
              </a:defRPr>
            </a:lvl7pPr>
            <a:lvl8pPr marL="3429000" indent="-228600" eaLnBrk="0" fontAlgn="base" hangingPunct="0">
              <a:spcBef>
                <a:spcPct val="0"/>
              </a:spcBef>
              <a:spcAft>
                <a:spcPct val="0"/>
              </a:spcAft>
              <a:defRPr sz="2400">
                <a:solidFill>
                  <a:schemeClr val="tx1"/>
                </a:solidFill>
                <a:latin typeface="Century Gothic" pitchFamily="34" charset="0"/>
              </a:defRPr>
            </a:lvl8pPr>
            <a:lvl9pPr marL="3886200" indent="-228600" eaLnBrk="0" fontAlgn="base" hangingPunct="0">
              <a:spcBef>
                <a:spcPct val="0"/>
              </a:spcBef>
              <a:spcAft>
                <a:spcPct val="0"/>
              </a:spcAft>
              <a:defRPr sz="2400">
                <a:solidFill>
                  <a:schemeClr val="tx1"/>
                </a:solidFill>
                <a:latin typeface="Century Gothic" pitchFamily="34" charset="0"/>
              </a:defRPr>
            </a:lvl9pPr>
          </a:lstStyle>
          <a:p>
            <a:pPr>
              <a:spcBef>
                <a:spcPct val="50000"/>
              </a:spcBef>
            </a:pPr>
            <a:endParaRPr lang="en-US">
              <a:latin typeface="Arial" pitchFamily="34" charset="0"/>
            </a:endParaRPr>
          </a:p>
        </p:txBody>
      </p:sp>
      <p:sp>
        <p:nvSpPr>
          <p:cNvPr id="15364" name="Rectangle 7"/>
          <p:cNvSpPr>
            <a:spLocks noChangeArrowheads="1"/>
          </p:cNvSpPr>
          <p:nvPr/>
        </p:nvSpPr>
        <p:spPr bwMode="auto">
          <a:xfrm>
            <a:off x="3248025" y="1624013"/>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endParaRPr lang="en-US"/>
          </a:p>
        </p:txBody>
      </p:sp>
      <p:sp>
        <p:nvSpPr>
          <p:cNvPr id="15365" name="Rectangle 8"/>
          <p:cNvSpPr>
            <a:spLocks noChangeArrowheads="1"/>
          </p:cNvSpPr>
          <p:nvPr/>
        </p:nvSpPr>
        <p:spPr bwMode="auto">
          <a:xfrm>
            <a:off x="3248025" y="1624013"/>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endParaRPr lang="en-US"/>
          </a:p>
        </p:txBody>
      </p:sp>
      <p:sp>
        <p:nvSpPr>
          <p:cNvPr id="15366" name="Rectangle 9"/>
          <p:cNvSpPr>
            <a:spLocks noChangeArrowheads="1"/>
          </p:cNvSpPr>
          <p:nvPr/>
        </p:nvSpPr>
        <p:spPr bwMode="auto">
          <a:xfrm>
            <a:off x="3248025" y="1624013"/>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endParaRPr lang="en-US"/>
          </a:p>
        </p:txBody>
      </p:sp>
      <p:sp>
        <p:nvSpPr>
          <p:cNvPr id="15367" name="Rectangle 10"/>
          <p:cNvSpPr>
            <a:spLocks noChangeArrowheads="1"/>
          </p:cNvSpPr>
          <p:nvPr/>
        </p:nvSpPr>
        <p:spPr bwMode="auto">
          <a:xfrm>
            <a:off x="3248025" y="1624013"/>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endParaRPr lang="en-US"/>
          </a:p>
        </p:txBody>
      </p:sp>
      <p:sp>
        <p:nvSpPr>
          <p:cNvPr id="15368" name="Rectangle 11"/>
          <p:cNvSpPr>
            <a:spLocks noChangeArrowheads="1"/>
          </p:cNvSpPr>
          <p:nvPr/>
        </p:nvSpPr>
        <p:spPr bwMode="auto">
          <a:xfrm>
            <a:off x="3205163" y="1519238"/>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endParaRPr lang="en-US"/>
          </a:p>
        </p:txBody>
      </p:sp>
      <p:sp>
        <p:nvSpPr>
          <p:cNvPr id="15369" name="Rectangle 12"/>
          <p:cNvSpPr>
            <a:spLocks noChangeArrowheads="1"/>
          </p:cNvSpPr>
          <p:nvPr/>
        </p:nvSpPr>
        <p:spPr bwMode="auto">
          <a:xfrm>
            <a:off x="3205163" y="1519238"/>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endParaRPr lang="en-US"/>
          </a:p>
        </p:txBody>
      </p:sp>
      <p:sp>
        <p:nvSpPr>
          <p:cNvPr id="15370" name="Rectangle 13"/>
          <p:cNvSpPr>
            <a:spLocks noChangeArrowheads="1"/>
          </p:cNvSpPr>
          <p:nvPr/>
        </p:nvSpPr>
        <p:spPr bwMode="auto">
          <a:xfrm>
            <a:off x="3205163" y="1519238"/>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endParaRPr lang="en-US"/>
          </a:p>
        </p:txBody>
      </p:sp>
      <p:sp>
        <p:nvSpPr>
          <p:cNvPr id="15371" name="Rectangle 14"/>
          <p:cNvSpPr>
            <a:spLocks noChangeArrowheads="1"/>
          </p:cNvSpPr>
          <p:nvPr/>
        </p:nvSpPr>
        <p:spPr bwMode="auto">
          <a:xfrm>
            <a:off x="3205163" y="1519238"/>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endParaRPr lang="en-US"/>
          </a:p>
        </p:txBody>
      </p:sp>
      <p:sp>
        <p:nvSpPr>
          <p:cNvPr id="15372" name="Rectangle 15"/>
          <p:cNvSpPr>
            <a:spLocks noChangeArrowheads="1"/>
          </p:cNvSpPr>
          <p:nvPr/>
        </p:nvSpPr>
        <p:spPr bwMode="auto">
          <a:xfrm>
            <a:off x="3205163" y="1519238"/>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endParaRPr lang="en-US"/>
          </a:p>
        </p:txBody>
      </p:sp>
      <p:sp>
        <p:nvSpPr>
          <p:cNvPr id="15373" name="Rectangle 16"/>
          <p:cNvSpPr>
            <a:spLocks noChangeArrowheads="1"/>
          </p:cNvSpPr>
          <p:nvPr/>
        </p:nvSpPr>
        <p:spPr bwMode="auto">
          <a:xfrm>
            <a:off x="3205163" y="1519238"/>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endParaRPr lang="en-US"/>
          </a:p>
        </p:txBody>
      </p:sp>
      <p:sp>
        <p:nvSpPr>
          <p:cNvPr id="15374" name="Text Box 17"/>
          <p:cNvSpPr txBox="1">
            <a:spLocks noChangeArrowheads="1"/>
          </p:cNvSpPr>
          <p:nvPr/>
        </p:nvSpPr>
        <p:spPr bwMode="auto">
          <a:xfrm>
            <a:off x="5005388" y="549275"/>
            <a:ext cx="4291012" cy="292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79352" tIns="39676" rIns="79352" bIns="39676">
            <a:spAutoFit/>
          </a:bodyPr>
          <a:lstStyle>
            <a:lvl1pPr defTabSz="793750" eaLnBrk="0" hangingPunct="0">
              <a:defRPr sz="2400">
                <a:solidFill>
                  <a:schemeClr val="tx1"/>
                </a:solidFill>
                <a:latin typeface="Century Gothic" pitchFamily="34" charset="0"/>
              </a:defRPr>
            </a:lvl1pPr>
            <a:lvl2pPr marL="742950" indent="-285750" defTabSz="793750" eaLnBrk="0" hangingPunct="0">
              <a:defRPr sz="2400">
                <a:solidFill>
                  <a:schemeClr val="tx1"/>
                </a:solidFill>
                <a:latin typeface="Century Gothic" pitchFamily="34" charset="0"/>
              </a:defRPr>
            </a:lvl2pPr>
            <a:lvl3pPr marL="1143000" indent="-228600" defTabSz="793750" eaLnBrk="0" hangingPunct="0">
              <a:defRPr sz="2400">
                <a:solidFill>
                  <a:schemeClr val="tx1"/>
                </a:solidFill>
                <a:latin typeface="Century Gothic" pitchFamily="34" charset="0"/>
              </a:defRPr>
            </a:lvl3pPr>
            <a:lvl4pPr marL="1600200" indent="-228600" defTabSz="793750" eaLnBrk="0" hangingPunct="0">
              <a:defRPr sz="2400">
                <a:solidFill>
                  <a:schemeClr val="tx1"/>
                </a:solidFill>
                <a:latin typeface="Century Gothic" pitchFamily="34" charset="0"/>
              </a:defRPr>
            </a:lvl4pPr>
            <a:lvl5pPr marL="2057400" indent="-228600" defTabSz="793750" eaLnBrk="0" hangingPunct="0">
              <a:defRPr sz="2400">
                <a:solidFill>
                  <a:schemeClr val="tx1"/>
                </a:solidFill>
                <a:latin typeface="Century Gothic" pitchFamily="34" charset="0"/>
              </a:defRPr>
            </a:lvl5pPr>
            <a:lvl6pPr marL="2514600" indent="-228600" defTabSz="793750" eaLnBrk="0" fontAlgn="base" hangingPunct="0">
              <a:spcBef>
                <a:spcPct val="0"/>
              </a:spcBef>
              <a:spcAft>
                <a:spcPct val="0"/>
              </a:spcAft>
              <a:defRPr sz="2400">
                <a:solidFill>
                  <a:schemeClr val="tx1"/>
                </a:solidFill>
                <a:latin typeface="Century Gothic" pitchFamily="34" charset="0"/>
              </a:defRPr>
            </a:lvl6pPr>
            <a:lvl7pPr marL="2971800" indent="-228600" defTabSz="793750" eaLnBrk="0" fontAlgn="base" hangingPunct="0">
              <a:spcBef>
                <a:spcPct val="0"/>
              </a:spcBef>
              <a:spcAft>
                <a:spcPct val="0"/>
              </a:spcAft>
              <a:defRPr sz="2400">
                <a:solidFill>
                  <a:schemeClr val="tx1"/>
                </a:solidFill>
                <a:latin typeface="Century Gothic" pitchFamily="34" charset="0"/>
              </a:defRPr>
            </a:lvl7pPr>
            <a:lvl8pPr marL="3429000" indent="-228600" defTabSz="793750" eaLnBrk="0" fontAlgn="base" hangingPunct="0">
              <a:spcBef>
                <a:spcPct val="0"/>
              </a:spcBef>
              <a:spcAft>
                <a:spcPct val="0"/>
              </a:spcAft>
              <a:defRPr sz="2400">
                <a:solidFill>
                  <a:schemeClr val="tx1"/>
                </a:solidFill>
                <a:latin typeface="Century Gothic" pitchFamily="34" charset="0"/>
              </a:defRPr>
            </a:lvl8pPr>
            <a:lvl9pPr marL="3886200" indent="-228600" defTabSz="793750" eaLnBrk="0" fontAlgn="base" hangingPunct="0">
              <a:spcBef>
                <a:spcPct val="0"/>
              </a:spcBef>
              <a:spcAft>
                <a:spcPct val="0"/>
              </a:spcAft>
              <a:defRPr sz="2400">
                <a:solidFill>
                  <a:schemeClr val="tx1"/>
                </a:solidFill>
                <a:latin typeface="Century Gothic" pitchFamily="34" charset="0"/>
              </a:defRPr>
            </a:lvl9pPr>
          </a:lstStyle>
          <a:p>
            <a:pPr>
              <a:spcBef>
                <a:spcPct val="50000"/>
              </a:spcBef>
            </a:pPr>
            <a:r>
              <a:rPr lang="de-DE" sz="1400">
                <a:solidFill>
                  <a:schemeClr val="accent2"/>
                </a:solidFill>
                <a:latin typeface="Arial" pitchFamily="34" charset="0"/>
              </a:rPr>
              <a:t>             </a:t>
            </a:r>
            <a:endParaRPr lang="de-DE" sz="1400">
              <a:solidFill>
                <a:schemeClr val="accent1"/>
              </a:solidFill>
              <a:latin typeface="Arial" pitchFamily="34" charset="0"/>
            </a:endParaRPr>
          </a:p>
        </p:txBody>
      </p:sp>
      <p:sp>
        <p:nvSpPr>
          <p:cNvPr id="15375" name="Text Box 19"/>
          <p:cNvSpPr txBox="1">
            <a:spLocks noChangeArrowheads="1"/>
          </p:cNvSpPr>
          <p:nvPr/>
        </p:nvSpPr>
        <p:spPr bwMode="auto">
          <a:xfrm>
            <a:off x="492125" y="2209800"/>
            <a:ext cx="837088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tx1"/>
                </a:solidFill>
                <a:latin typeface="Century Gothic" pitchFamily="34" charset="0"/>
              </a:defRPr>
            </a:lvl1pPr>
            <a:lvl2pPr marL="742950" indent="-285750" eaLnBrk="0" hangingPunct="0">
              <a:defRPr sz="2400">
                <a:solidFill>
                  <a:schemeClr val="tx1"/>
                </a:solidFill>
                <a:latin typeface="Century Gothic" pitchFamily="34" charset="0"/>
              </a:defRPr>
            </a:lvl2pPr>
            <a:lvl3pPr marL="1143000" indent="-228600" eaLnBrk="0" hangingPunct="0">
              <a:defRPr sz="2400">
                <a:solidFill>
                  <a:schemeClr val="tx1"/>
                </a:solidFill>
                <a:latin typeface="Century Gothic" pitchFamily="34" charset="0"/>
              </a:defRPr>
            </a:lvl3pPr>
            <a:lvl4pPr marL="1600200" indent="-228600" eaLnBrk="0" hangingPunct="0">
              <a:defRPr sz="2400">
                <a:solidFill>
                  <a:schemeClr val="tx1"/>
                </a:solidFill>
                <a:latin typeface="Century Gothic" pitchFamily="34" charset="0"/>
              </a:defRPr>
            </a:lvl4pPr>
            <a:lvl5pPr marL="2057400" indent="-228600" eaLnBrk="0" hangingPunct="0">
              <a:defRPr sz="2400">
                <a:solidFill>
                  <a:schemeClr val="tx1"/>
                </a:solidFill>
                <a:latin typeface="Century Gothic" pitchFamily="34" charset="0"/>
              </a:defRPr>
            </a:lvl5pPr>
            <a:lvl6pPr marL="2514600" indent="-228600" eaLnBrk="0" fontAlgn="base" hangingPunct="0">
              <a:spcBef>
                <a:spcPct val="0"/>
              </a:spcBef>
              <a:spcAft>
                <a:spcPct val="0"/>
              </a:spcAft>
              <a:defRPr sz="2400">
                <a:solidFill>
                  <a:schemeClr val="tx1"/>
                </a:solidFill>
                <a:latin typeface="Century Gothic" pitchFamily="34" charset="0"/>
              </a:defRPr>
            </a:lvl6pPr>
            <a:lvl7pPr marL="2971800" indent="-228600" eaLnBrk="0" fontAlgn="base" hangingPunct="0">
              <a:spcBef>
                <a:spcPct val="0"/>
              </a:spcBef>
              <a:spcAft>
                <a:spcPct val="0"/>
              </a:spcAft>
              <a:defRPr sz="2400">
                <a:solidFill>
                  <a:schemeClr val="tx1"/>
                </a:solidFill>
                <a:latin typeface="Century Gothic" pitchFamily="34" charset="0"/>
              </a:defRPr>
            </a:lvl7pPr>
            <a:lvl8pPr marL="3429000" indent="-228600" eaLnBrk="0" fontAlgn="base" hangingPunct="0">
              <a:spcBef>
                <a:spcPct val="0"/>
              </a:spcBef>
              <a:spcAft>
                <a:spcPct val="0"/>
              </a:spcAft>
              <a:defRPr sz="2400">
                <a:solidFill>
                  <a:schemeClr val="tx1"/>
                </a:solidFill>
                <a:latin typeface="Century Gothic" pitchFamily="34" charset="0"/>
              </a:defRPr>
            </a:lvl8pPr>
            <a:lvl9pPr marL="3886200" indent="-228600" eaLnBrk="0" fontAlgn="base" hangingPunct="0">
              <a:spcBef>
                <a:spcPct val="0"/>
              </a:spcBef>
              <a:spcAft>
                <a:spcPct val="0"/>
              </a:spcAft>
              <a:defRPr sz="2400">
                <a:solidFill>
                  <a:schemeClr val="tx1"/>
                </a:solidFill>
                <a:latin typeface="Century Gothic" pitchFamily="34" charset="0"/>
              </a:defRPr>
            </a:lvl9pPr>
          </a:lstStyle>
          <a:p>
            <a:pPr>
              <a:spcBef>
                <a:spcPct val="50000"/>
              </a:spcBef>
            </a:pPr>
            <a:endParaRPr lang="en-US">
              <a:latin typeface="Arial" pitchFamily="34" charset="0"/>
            </a:endParaRPr>
          </a:p>
        </p:txBody>
      </p:sp>
      <p:sp>
        <p:nvSpPr>
          <p:cNvPr id="15376" name="Text Box 21"/>
          <p:cNvSpPr txBox="1">
            <a:spLocks noChangeArrowheads="1"/>
          </p:cNvSpPr>
          <p:nvPr/>
        </p:nvSpPr>
        <p:spPr bwMode="auto">
          <a:xfrm>
            <a:off x="5005388" y="549275"/>
            <a:ext cx="4291012" cy="292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79352" tIns="39676" rIns="79352" bIns="39676">
            <a:spAutoFit/>
          </a:bodyPr>
          <a:lstStyle>
            <a:lvl1pPr defTabSz="793750" eaLnBrk="0" hangingPunct="0">
              <a:defRPr sz="2400">
                <a:solidFill>
                  <a:schemeClr val="tx1"/>
                </a:solidFill>
                <a:latin typeface="Century Gothic" pitchFamily="34" charset="0"/>
              </a:defRPr>
            </a:lvl1pPr>
            <a:lvl2pPr marL="742950" indent="-285750" defTabSz="793750" eaLnBrk="0" hangingPunct="0">
              <a:defRPr sz="2400">
                <a:solidFill>
                  <a:schemeClr val="tx1"/>
                </a:solidFill>
                <a:latin typeface="Century Gothic" pitchFamily="34" charset="0"/>
              </a:defRPr>
            </a:lvl2pPr>
            <a:lvl3pPr marL="1143000" indent="-228600" defTabSz="793750" eaLnBrk="0" hangingPunct="0">
              <a:defRPr sz="2400">
                <a:solidFill>
                  <a:schemeClr val="tx1"/>
                </a:solidFill>
                <a:latin typeface="Century Gothic" pitchFamily="34" charset="0"/>
              </a:defRPr>
            </a:lvl3pPr>
            <a:lvl4pPr marL="1600200" indent="-228600" defTabSz="793750" eaLnBrk="0" hangingPunct="0">
              <a:defRPr sz="2400">
                <a:solidFill>
                  <a:schemeClr val="tx1"/>
                </a:solidFill>
                <a:latin typeface="Century Gothic" pitchFamily="34" charset="0"/>
              </a:defRPr>
            </a:lvl4pPr>
            <a:lvl5pPr marL="2057400" indent="-228600" defTabSz="793750" eaLnBrk="0" hangingPunct="0">
              <a:defRPr sz="2400">
                <a:solidFill>
                  <a:schemeClr val="tx1"/>
                </a:solidFill>
                <a:latin typeface="Century Gothic" pitchFamily="34" charset="0"/>
              </a:defRPr>
            </a:lvl5pPr>
            <a:lvl6pPr marL="2514600" indent="-228600" defTabSz="793750" eaLnBrk="0" fontAlgn="base" hangingPunct="0">
              <a:spcBef>
                <a:spcPct val="0"/>
              </a:spcBef>
              <a:spcAft>
                <a:spcPct val="0"/>
              </a:spcAft>
              <a:defRPr sz="2400">
                <a:solidFill>
                  <a:schemeClr val="tx1"/>
                </a:solidFill>
                <a:latin typeface="Century Gothic" pitchFamily="34" charset="0"/>
              </a:defRPr>
            </a:lvl6pPr>
            <a:lvl7pPr marL="2971800" indent="-228600" defTabSz="793750" eaLnBrk="0" fontAlgn="base" hangingPunct="0">
              <a:spcBef>
                <a:spcPct val="0"/>
              </a:spcBef>
              <a:spcAft>
                <a:spcPct val="0"/>
              </a:spcAft>
              <a:defRPr sz="2400">
                <a:solidFill>
                  <a:schemeClr val="tx1"/>
                </a:solidFill>
                <a:latin typeface="Century Gothic" pitchFamily="34" charset="0"/>
              </a:defRPr>
            </a:lvl7pPr>
            <a:lvl8pPr marL="3429000" indent="-228600" defTabSz="793750" eaLnBrk="0" fontAlgn="base" hangingPunct="0">
              <a:spcBef>
                <a:spcPct val="0"/>
              </a:spcBef>
              <a:spcAft>
                <a:spcPct val="0"/>
              </a:spcAft>
              <a:defRPr sz="2400">
                <a:solidFill>
                  <a:schemeClr val="tx1"/>
                </a:solidFill>
                <a:latin typeface="Century Gothic" pitchFamily="34" charset="0"/>
              </a:defRPr>
            </a:lvl8pPr>
            <a:lvl9pPr marL="3886200" indent="-228600" defTabSz="793750" eaLnBrk="0" fontAlgn="base" hangingPunct="0">
              <a:spcBef>
                <a:spcPct val="0"/>
              </a:spcBef>
              <a:spcAft>
                <a:spcPct val="0"/>
              </a:spcAft>
              <a:defRPr sz="2400">
                <a:solidFill>
                  <a:schemeClr val="tx1"/>
                </a:solidFill>
                <a:latin typeface="Century Gothic" pitchFamily="34" charset="0"/>
              </a:defRPr>
            </a:lvl9pPr>
          </a:lstStyle>
          <a:p>
            <a:pPr>
              <a:spcBef>
                <a:spcPct val="50000"/>
              </a:spcBef>
            </a:pPr>
            <a:r>
              <a:rPr lang="de-DE" sz="1400">
                <a:solidFill>
                  <a:schemeClr val="accent2"/>
                </a:solidFill>
                <a:latin typeface="Arial" pitchFamily="34" charset="0"/>
              </a:rPr>
              <a:t>             </a:t>
            </a:r>
            <a:endParaRPr lang="de-DE" sz="1400">
              <a:solidFill>
                <a:schemeClr val="accent1"/>
              </a:solidFill>
              <a:latin typeface="Arial" pitchFamily="34" charset="0"/>
            </a:endParaRPr>
          </a:p>
        </p:txBody>
      </p:sp>
      <p:sp>
        <p:nvSpPr>
          <p:cNvPr id="15377" name="Text Box 22"/>
          <p:cNvSpPr txBox="1">
            <a:spLocks noChangeArrowheads="1"/>
          </p:cNvSpPr>
          <p:nvPr/>
        </p:nvSpPr>
        <p:spPr bwMode="auto">
          <a:xfrm>
            <a:off x="492125" y="2209800"/>
            <a:ext cx="837088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tx1"/>
                </a:solidFill>
                <a:latin typeface="Century Gothic" pitchFamily="34" charset="0"/>
              </a:defRPr>
            </a:lvl1pPr>
            <a:lvl2pPr marL="742950" indent="-285750" eaLnBrk="0" hangingPunct="0">
              <a:defRPr sz="2400">
                <a:solidFill>
                  <a:schemeClr val="tx1"/>
                </a:solidFill>
                <a:latin typeface="Century Gothic" pitchFamily="34" charset="0"/>
              </a:defRPr>
            </a:lvl2pPr>
            <a:lvl3pPr marL="1143000" indent="-228600" eaLnBrk="0" hangingPunct="0">
              <a:defRPr sz="2400">
                <a:solidFill>
                  <a:schemeClr val="tx1"/>
                </a:solidFill>
                <a:latin typeface="Century Gothic" pitchFamily="34" charset="0"/>
              </a:defRPr>
            </a:lvl3pPr>
            <a:lvl4pPr marL="1600200" indent="-228600" eaLnBrk="0" hangingPunct="0">
              <a:defRPr sz="2400">
                <a:solidFill>
                  <a:schemeClr val="tx1"/>
                </a:solidFill>
                <a:latin typeface="Century Gothic" pitchFamily="34" charset="0"/>
              </a:defRPr>
            </a:lvl4pPr>
            <a:lvl5pPr marL="2057400" indent="-228600" eaLnBrk="0" hangingPunct="0">
              <a:defRPr sz="2400">
                <a:solidFill>
                  <a:schemeClr val="tx1"/>
                </a:solidFill>
                <a:latin typeface="Century Gothic" pitchFamily="34" charset="0"/>
              </a:defRPr>
            </a:lvl5pPr>
            <a:lvl6pPr marL="2514600" indent="-228600" eaLnBrk="0" fontAlgn="base" hangingPunct="0">
              <a:spcBef>
                <a:spcPct val="0"/>
              </a:spcBef>
              <a:spcAft>
                <a:spcPct val="0"/>
              </a:spcAft>
              <a:defRPr sz="2400">
                <a:solidFill>
                  <a:schemeClr val="tx1"/>
                </a:solidFill>
                <a:latin typeface="Century Gothic" pitchFamily="34" charset="0"/>
              </a:defRPr>
            </a:lvl6pPr>
            <a:lvl7pPr marL="2971800" indent="-228600" eaLnBrk="0" fontAlgn="base" hangingPunct="0">
              <a:spcBef>
                <a:spcPct val="0"/>
              </a:spcBef>
              <a:spcAft>
                <a:spcPct val="0"/>
              </a:spcAft>
              <a:defRPr sz="2400">
                <a:solidFill>
                  <a:schemeClr val="tx1"/>
                </a:solidFill>
                <a:latin typeface="Century Gothic" pitchFamily="34" charset="0"/>
              </a:defRPr>
            </a:lvl7pPr>
            <a:lvl8pPr marL="3429000" indent="-228600" eaLnBrk="0" fontAlgn="base" hangingPunct="0">
              <a:spcBef>
                <a:spcPct val="0"/>
              </a:spcBef>
              <a:spcAft>
                <a:spcPct val="0"/>
              </a:spcAft>
              <a:defRPr sz="2400">
                <a:solidFill>
                  <a:schemeClr val="tx1"/>
                </a:solidFill>
                <a:latin typeface="Century Gothic" pitchFamily="34" charset="0"/>
              </a:defRPr>
            </a:lvl8pPr>
            <a:lvl9pPr marL="3886200" indent="-228600" eaLnBrk="0" fontAlgn="base" hangingPunct="0">
              <a:spcBef>
                <a:spcPct val="0"/>
              </a:spcBef>
              <a:spcAft>
                <a:spcPct val="0"/>
              </a:spcAft>
              <a:defRPr sz="2400">
                <a:solidFill>
                  <a:schemeClr val="tx1"/>
                </a:solidFill>
                <a:latin typeface="Century Gothic" pitchFamily="34" charset="0"/>
              </a:defRPr>
            </a:lvl9pPr>
          </a:lstStyle>
          <a:p>
            <a:pPr>
              <a:spcBef>
                <a:spcPct val="50000"/>
              </a:spcBef>
            </a:pPr>
            <a:endParaRPr lang="en-US">
              <a:latin typeface="Arial" pitchFamily="34" charset="0"/>
            </a:endParaRPr>
          </a:p>
        </p:txBody>
      </p:sp>
      <p:sp>
        <p:nvSpPr>
          <p:cNvPr id="15378" name="Text Box 43"/>
          <p:cNvSpPr txBox="1">
            <a:spLocks noChangeArrowheads="1"/>
          </p:cNvSpPr>
          <p:nvPr/>
        </p:nvSpPr>
        <p:spPr bwMode="auto">
          <a:xfrm>
            <a:off x="5978525" y="6577013"/>
            <a:ext cx="240347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tx1"/>
                </a:solidFill>
                <a:latin typeface="Century Gothic" pitchFamily="34" charset="0"/>
              </a:defRPr>
            </a:lvl1pPr>
            <a:lvl2pPr marL="742950" indent="-285750" eaLnBrk="0" hangingPunct="0">
              <a:defRPr sz="2400">
                <a:solidFill>
                  <a:schemeClr val="tx1"/>
                </a:solidFill>
                <a:latin typeface="Century Gothic" pitchFamily="34" charset="0"/>
              </a:defRPr>
            </a:lvl2pPr>
            <a:lvl3pPr marL="1143000" indent="-228600" eaLnBrk="0" hangingPunct="0">
              <a:defRPr sz="2400">
                <a:solidFill>
                  <a:schemeClr val="tx1"/>
                </a:solidFill>
                <a:latin typeface="Century Gothic" pitchFamily="34" charset="0"/>
              </a:defRPr>
            </a:lvl3pPr>
            <a:lvl4pPr marL="1600200" indent="-228600" eaLnBrk="0" hangingPunct="0">
              <a:defRPr sz="2400">
                <a:solidFill>
                  <a:schemeClr val="tx1"/>
                </a:solidFill>
                <a:latin typeface="Century Gothic" pitchFamily="34" charset="0"/>
              </a:defRPr>
            </a:lvl4pPr>
            <a:lvl5pPr marL="2057400" indent="-228600" eaLnBrk="0" hangingPunct="0">
              <a:defRPr sz="2400">
                <a:solidFill>
                  <a:schemeClr val="tx1"/>
                </a:solidFill>
                <a:latin typeface="Century Gothic" pitchFamily="34" charset="0"/>
              </a:defRPr>
            </a:lvl5pPr>
            <a:lvl6pPr marL="2514600" indent="-228600" eaLnBrk="0" fontAlgn="base" hangingPunct="0">
              <a:spcBef>
                <a:spcPct val="0"/>
              </a:spcBef>
              <a:spcAft>
                <a:spcPct val="0"/>
              </a:spcAft>
              <a:defRPr sz="2400">
                <a:solidFill>
                  <a:schemeClr val="tx1"/>
                </a:solidFill>
                <a:latin typeface="Century Gothic" pitchFamily="34" charset="0"/>
              </a:defRPr>
            </a:lvl6pPr>
            <a:lvl7pPr marL="2971800" indent="-228600" eaLnBrk="0" fontAlgn="base" hangingPunct="0">
              <a:spcBef>
                <a:spcPct val="0"/>
              </a:spcBef>
              <a:spcAft>
                <a:spcPct val="0"/>
              </a:spcAft>
              <a:defRPr sz="2400">
                <a:solidFill>
                  <a:schemeClr val="tx1"/>
                </a:solidFill>
                <a:latin typeface="Century Gothic" pitchFamily="34" charset="0"/>
              </a:defRPr>
            </a:lvl7pPr>
            <a:lvl8pPr marL="3429000" indent="-228600" eaLnBrk="0" fontAlgn="base" hangingPunct="0">
              <a:spcBef>
                <a:spcPct val="0"/>
              </a:spcBef>
              <a:spcAft>
                <a:spcPct val="0"/>
              </a:spcAft>
              <a:defRPr sz="2400">
                <a:solidFill>
                  <a:schemeClr val="tx1"/>
                </a:solidFill>
                <a:latin typeface="Century Gothic" pitchFamily="34" charset="0"/>
              </a:defRPr>
            </a:lvl8pPr>
            <a:lvl9pPr marL="3886200" indent="-228600" eaLnBrk="0" fontAlgn="base" hangingPunct="0">
              <a:spcBef>
                <a:spcPct val="0"/>
              </a:spcBef>
              <a:spcAft>
                <a:spcPct val="0"/>
              </a:spcAft>
              <a:defRPr sz="2400">
                <a:solidFill>
                  <a:schemeClr val="tx1"/>
                </a:solidFill>
                <a:latin typeface="Century Gothic" pitchFamily="34" charset="0"/>
              </a:defRPr>
            </a:lvl9pPr>
          </a:lstStyle>
          <a:p>
            <a:pPr>
              <a:spcBef>
                <a:spcPct val="50000"/>
              </a:spcBef>
            </a:pPr>
            <a:endParaRPr lang="en-US">
              <a:latin typeface="Arial" pitchFamily="34" charset="0"/>
            </a:endParaRPr>
          </a:p>
        </p:txBody>
      </p:sp>
      <p:sp>
        <p:nvSpPr>
          <p:cNvPr id="15379" name="Text Box 3"/>
          <p:cNvSpPr txBox="1">
            <a:spLocks noChangeArrowheads="1"/>
          </p:cNvSpPr>
          <p:nvPr/>
        </p:nvSpPr>
        <p:spPr bwMode="auto">
          <a:xfrm>
            <a:off x="844550" y="2286000"/>
            <a:ext cx="78073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tx1"/>
                </a:solidFill>
                <a:latin typeface="Century Gothic" pitchFamily="34" charset="0"/>
              </a:defRPr>
            </a:lvl1pPr>
            <a:lvl2pPr marL="742950" indent="-285750" eaLnBrk="0" hangingPunct="0">
              <a:defRPr sz="2400">
                <a:solidFill>
                  <a:schemeClr val="tx1"/>
                </a:solidFill>
                <a:latin typeface="Century Gothic" pitchFamily="34" charset="0"/>
              </a:defRPr>
            </a:lvl2pPr>
            <a:lvl3pPr marL="1143000" indent="-228600" eaLnBrk="0" hangingPunct="0">
              <a:defRPr sz="2400">
                <a:solidFill>
                  <a:schemeClr val="tx1"/>
                </a:solidFill>
                <a:latin typeface="Century Gothic" pitchFamily="34" charset="0"/>
              </a:defRPr>
            </a:lvl3pPr>
            <a:lvl4pPr marL="1600200" indent="-228600" eaLnBrk="0" hangingPunct="0">
              <a:defRPr sz="2400">
                <a:solidFill>
                  <a:schemeClr val="tx1"/>
                </a:solidFill>
                <a:latin typeface="Century Gothic" pitchFamily="34" charset="0"/>
              </a:defRPr>
            </a:lvl4pPr>
            <a:lvl5pPr marL="2057400" indent="-228600" eaLnBrk="0" hangingPunct="0">
              <a:defRPr sz="2400">
                <a:solidFill>
                  <a:schemeClr val="tx1"/>
                </a:solidFill>
                <a:latin typeface="Century Gothic" pitchFamily="34" charset="0"/>
              </a:defRPr>
            </a:lvl5pPr>
            <a:lvl6pPr marL="2514600" indent="-228600" eaLnBrk="0" fontAlgn="base" hangingPunct="0">
              <a:spcBef>
                <a:spcPct val="0"/>
              </a:spcBef>
              <a:spcAft>
                <a:spcPct val="0"/>
              </a:spcAft>
              <a:defRPr sz="2400">
                <a:solidFill>
                  <a:schemeClr val="tx1"/>
                </a:solidFill>
                <a:latin typeface="Century Gothic" pitchFamily="34" charset="0"/>
              </a:defRPr>
            </a:lvl6pPr>
            <a:lvl7pPr marL="2971800" indent="-228600" eaLnBrk="0" fontAlgn="base" hangingPunct="0">
              <a:spcBef>
                <a:spcPct val="0"/>
              </a:spcBef>
              <a:spcAft>
                <a:spcPct val="0"/>
              </a:spcAft>
              <a:defRPr sz="2400">
                <a:solidFill>
                  <a:schemeClr val="tx1"/>
                </a:solidFill>
                <a:latin typeface="Century Gothic" pitchFamily="34" charset="0"/>
              </a:defRPr>
            </a:lvl7pPr>
            <a:lvl8pPr marL="3429000" indent="-228600" eaLnBrk="0" fontAlgn="base" hangingPunct="0">
              <a:spcBef>
                <a:spcPct val="0"/>
              </a:spcBef>
              <a:spcAft>
                <a:spcPct val="0"/>
              </a:spcAft>
              <a:defRPr sz="2400">
                <a:solidFill>
                  <a:schemeClr val="tx1"/>
                </a:solidFill>
                <a:latin typeface="Century Gothic" pitchFamily="34" charset="0"/>
              </a:defRPr>
            </a:lvl8pPr>
            <a:lvl9pPr marL="3886200" indent="-228600" eaLnBrk="0" fontAlgn="base" hangingPunct="0">
              <a:spcBef>
                <a:spcPct val="0"/>
              </a:spcBef>
              <a:spcAft>
                <a:spcPct val="0"/>
              </a:spcAft>
              <a:defRPr sz="2400">
                <a:solidFill>
                  <a:schemeClr val="tx1"/>
                </a:solidFill>
                <a:latin typeface="Century Gothic" pitchFamily="34" charset="0"/>
              </a:defRPr>
            </a:lvl9pPr>
          </a:lstStyle>
          <a:p>
            <a:pPr>
              <a:spcBef>
                <a:spcPct val="50000"/>
              </a:spcBef>
            </a:pPr>
            <a:endParaRPr lang="en-US">
              <a:latin typeface="Arial" pitchFamily="34" charset="0"/>
            </a:endParaRPr>
          </a:p>
        </p:txBody>
      </p:sp>
      <p:sp>
        <p:nvSpPr>
          <p:cNvPr id="15380" name="Text Box 5"/>
          <p:cNvSpPr txBox="1">
            <a:spLocks noChangeArrowheads="1"/>
          </p:cNvSpPr>
          <p:nvPr/>
        </p:nvSpPr>
        <p:spPr bwMode="auto">
          <a:xfrm>
            <a:off x="633413" y="2438400"/>
            <a:ext cx="8158162"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tx1"/>
                </a:solidFill>
                <a:latin typeface="Century Gothic" pitchFamily="34" charset="0"/>
              </a:defRPr>
            </a:lvl1pPr>
            <a:lvl2pPr marL="742950" indent="-285750" eaLnBrk="0" hangingPunct="0">
              <a:defRPr sz="2400">
                <a:solidFill>
                  <a:schemeClr val="tx1"/>
                </a:solidFill>
                <a:latin typeface="Century Gothic" pitchFamily="34" charset="0"/>
              </a:defRPr>
            </a:lvl2pPr>
            <a:lvl3pPr marL="1143000" indent="-228600" eaLnBrk="0" hangingPunct="0">
              <a:defRPr sz="2400">
                <a:solidFill>
                  <a:schemeClr val="tx1"/>
                </a:solidFill>
                <a:latin typeface="Century Gothic" pitchFamily="34" charset="0"/>
              </a:defRPr>
            </a:lvl3pPr>
            <a:lvl4pPr marL="1600200" indent="-228600" eaLnBrk="0" hangingPunct="0">
              <a:defRPr sz="2400">
                <a:solidFill>
                  <a:schemeClr val="tx1"/>
                </a:solidFill>
                <a:latin typeface="Century Gothic" pitchFamily="34" charset="0"/>
              </a:defRPr>
            </a:lvl4pPr>
            <a:lvl5pPr marL="2057400" indent="-228600" eaLnBrk="0" hangingPunct="0">
              <a:defRPr sz="2400">
                <a:solidFill>
                  <a:schemeClr val="tx1"/>
                </a:solidFill>
                <a:latin typeface="Century Gothic" pitchFamily="34" charset="0"/>
              </a:defRPr>
            </a:lvl5pPr>
            <a:lvl6pPr marL="2514600" indent="-228600" eaLnBrk="0" fontAlgn="base" hangingPunct="0">
              <a:spcBef>
                <a:spcPct val="0"/>
              </a:spcBef>
              <a:spcAft>
                <a:spcPct val="0"/>
              </a:spcAft>
              <a:defRPr sz="2400">
                <a:solidFill>
                  <a:schemeClr val="tx1"/>
                </a:solidFill>
                <a:latin typeface="Century Gothic" pitchFamily="34" charset="0"/>
              </a:defRPr>
            </a:lvl6pPr>
            <a:lvl7pPr marL="2971800" indent="-228600" eaLnBrk="0" fontAlgn="base" hangingPunct="0">
              <a:spcBef>
                <a:spcPct val="0"/>
              </a:spcBef>
              <a:spcAft>
                <a:spcPct val="0"/>
              </a:spcAft>
              <a:defRPr sz="2400">
                <a:solidFill>
                  <a:schemeClr val="tx1"/>
                </a:solidFill>
                <a:latin typeface="Century Gothic" pitchFamily="34" charset="0"/>
              </a:defRPr>
            </a:lvl7pPr>
            <a:lvl8pPr marL="3429000" indent="-228600" eaLnBrk="0" fontAlgn="base" hangingPunct="0">
              <a:spcBef>
                <a:spcPct val="0"/>
              </a:spcBef>
              <a:spcAft>
                <a:spcPct val="0"/>
              </a:spcAft>
              <a:defRPr sz="2400">
                <a:solidFill>
                  <a:schemeClr val="tx1"/>
                </a:solidFill>
                <a:latin typeface="Century Gothic" pitchFamily="34" charset="0"/>
              </a:defRPr>
            </a:lvl8pPr>
            <a:lvl9pPr marL="3886200" indent="-228600" eaLnBrk="0" fontAlgn="base" hangingPunct="0">
              <a:spcBef>
                <a:spcPct val="0"/>
              </a:spcBef>
              <a:spcAft>
                <a:spcPct val="0"/>
              </a:spcAft>
              <a:defRPr sz="2400">
                <a:solidFill>
                  <a:schemeClr val="tx1"/>
                </a:solidFill>
                <a:latin typeface="Century Gothic" pitchFamily="34" charset="0"/>
              </a:defRPr>
            </a:lvl9pPr>
          </a:lstStyle>
          <a:p>
            <a:endParaRPr lang="en-US">
              <a:latin typeface="Arial" pitchFamily="34" charset="0"/>
            </a:endParaRPr>
          </a:p>
        </p:txBody>
      </p:sp>
      <p:sp>
        <p:nvSpPr>
          <p:cNvPr id="15381" name="Rectangle 6"/>
          <p:cNvSpPr>
            <a:spLocks noChangeArrowheads="1"/>
          </p:cNvSpPr>
          <p:nvPr/>
        </p:nvSpPr>
        <p:spPr bwMode="auto">
          <a:xfrm>
            <a:off x="6007100" y="3354388"/>
            <a:ext cx="6350" cy="39687"/>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0" hangingPunct="0"/>
            <a:endParaRPr lang="en-US"/>
          </a:p>
        </p:txBody>
      </p:sp>
      <p:sp>
        <p:nvSpPr>
          <p:cNvPr id="15382" name="Text Box 20"/>
          <p:cNvSpPr txBox="1">
            <a:spLocks noChangeArrowheads="1"/>
          </p:cNvSpPr>
          <p:nvPr/>
        </p:nvSpPr>
        <p:spPr bwMode="auto">
          <a:xfrm>
            <a:off x="758825" y="1503363"/>
            <a:ext cx="691356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tx1"/>
                </a:solidFill>
                <a:latin typeface="Century Gothic" pitchFamily="34" charset="0"/>
              </a:defRPr>
            </a:lvl1pPr>
            <a:lvl2pPr marL="742950" indent="-285750" eaLnBrk="0" hangingPunct="0">
              <a:defRPr sz="2400">
                <a:solidFill>
                  <a:schemeClr val="tx1"/>
                </a:solidFill>
                <a:latin typeface="Century Gothic" pitchFamily="34" charset="0"/>
              </a:defRPr>
            </a:lvl2pPr>
            <a:lvl3pPr marL="1143000" indent="-228600" eaLnBrk="0" hangingPunct="0">
              <a:defRPr sz="2400">
                <a:solidFill>
                  <a:schemeClr val="tx1"/>
                </a:solidFill>
                <a:latin typeface="Century Gothic" pitchFamily="34" charset="0"/>
              </a:defRPr>
            </a:lvl3pPr>
            <a:lvl4pPr marL="1600200" indent="-228600" eaLnBrk="0" hangingPunct="0">
              <a:defRPr sz="2400">
                <a:solidFill>
                  <a:schemeClr val="tx1"/>
                </a:solidFill>
                <a:latin typeface="Century Gothic" pitchFamily="34" charset="0"/>
              </a:defRPr>
            </a:lvl4pPr>
            <a:lvl5pPr marL="2057400" indent="-228600" eaLnBrk="0" hangingPunct="0">
              <a:defRPr sz="2400">
                <a:solidFill>
                  <a:schemeClr val="tx1"/>
                </a:solidFill>
                <a:latin typeface="Century Gothic" pitchFamily="34" charset="0"/>
              </a:defRPr>
            </a:lvl5pPr>
            <a:lvl6pPr marL="2514600" indent="-228600" eaLnBrk="0" fontAlgn="base" hangingPunct="0">
              <a:spcBef>
                <a:spcPct val="0"/>
              </a:spcBef>
              <a:spcAft>
                <a:spcPct val="0"/>
              </a:spcAft>
              <a:defRPr sz="2400">
                <a:solidFill>
                  <a:schemeClr val="tx1"/>
                </a:solidFill>
                <a:latin typeface="Century Gothic" pitchFamily="34" charset="0"/>
              </a:defRPr>
            </a:lvl6pPr>
            <a:lvl7pPr marL="2971800" indent="-228600" eaLnBrk="0" fontAlgn="base" hangingPunct="0">
              <a:spcBef>
                <a:spcPct val="0"/>
              </a:spcBef>
              <a:spcAft>
                <a:spcPct val="0"/>
              </a:spcAft>
              <a:defRPr sz="2400">
                <a:solidFill>
                  <a:schemeClr val="tx1"/>
                </a:solidFill>
                <a:latin typeface="Century Gothic" pitchFamily="34" charset="0"/>
              </a:defRPr>
            </a:lvl7pPr>
            <a:lvl8pPr marL="3429000" indent="-228600" eaLnBrk="0" fontAlgn="base" hangingPunct="0">
              <a:spcBef>
                <a:spcPct val="0"/>
              </a:spcBef>
              <a:spcAft>
                <a:spcPct val="0"/>
              </a:spcAft>
              <a:defRPr sz="2400">
                <a:solidFill>
                  <a:schemeClr val="tx1"/>
                </a:solidFill>
                <a:latin typeface="Century Gothic" pitchFamily="34" charset="0"/>
              </a:defRPr>
            </a:lvl8pPr>
            <a:lvl9pPr marL="3886200" indent="-228600" eaLnBrk="0" fontAlgn="base" hangingPunct="0">
              <a:spcBef>
                <a:spcPct val="0"/>
              </a:spcBef>
              <a:spcAft>
                <a:spcPct val="0"/>
              </a:spcAft>
              <a:defRPr sz="2400">
                <a:solidFill>
                  <a:schemeClr val="tx1"/>
                </a:solidFill>
                <a:latin typeface="Century Gothic" pitchFamily="34" charset="0"/>
              </a:defRPr>
            </a:lvl9pPr>
          </a:lstStyle>
          <a:p>
            <a:pPr>
              <a:spcBef>
                <a:spcPct val="50000"/>
              </a:spcBef>
            </a:pPr>
            <a:endParaRPr lang="en-US">
              <a:latin typeface="Arial" pitchFamily="34" charset="0"/>
            </a:endParaRPr>
          </a:p>
        </p:txBody>
      </p:sp>
      <p:pic>
        <p:nvPicPr>
          <p:cNvPr id="15383" name="Picture 24" descr="Abb_10"/>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06425" y="909638"/>
            <a:ext cx="7291388" cy="495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384" name="Text Box 25"/>
          <p:cNvSpPr txBox="1">
            <a:spLocks noChangeArrowheads="1"/>
          </p:cNvSpPr>
          <p:nvPr/>
        </p:nvSpPr>
        <p:spPr bwMode="auto">
          <a:xfrm>
            <a:off x="758825" y="1503363"/>
            <a:ext cx="691356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tx1"/>
                </a:solidFill>
                <a:latin typeface="Century Gothic" pitchFamily="34" charset="0"/>
              </a:defRPr>
            </a:lvl1pPr>
            <a:lvl2pPr marL="742950" indent="-285750" eaLnBrk="0" hangingPunct="0">
              <a:defRPr sz="2400">
                <a:solidFill>
                  <a:schemeClr val="tx1"/>
                </a:solidFill>
                <a:latin typeface="Century Gothic" pitchFamily="34" charset="0"/>
              </a:defRPr>
            </a:lvl2pPr>
            <a:lvl3pPr marL="1143000" indent="-228600" eaLnBrk="0" hangingPunct="0">
              <a:defRPr sz="2400">
                <a:solidFill>
                  <a:schemeClr val="tx1"/>
                </a:solidFill>
                <a:latin typeface="Century Gothic" pitchFamily="34" charset="0"/>
              </a:defRPr>
            </a:lvl3pPr>
            <a:lvl4pPr marL="1600200" indent="-228600" eaLnBrk="0" hangingPunct="0">
              <a:defRPr sz="2400">
                <a:solidFill>
                  <a:schemeClr val="tx1"/>
                </a:solidFill>
                <a:latin typeface="Century Gothic" pitchFamily="34" charset="0"/>
              </a:defRPr>
            </a:lvl4pPr>
            <a:lvl5pPr marL="2057400" indent="-228600" eaLnBrk="0" hangingPunct="0">
              <a:defRPr sz="2400">
                <a:solidFill>
                  <a:schemeClr val="tx1"/>
                </a:solidFill>
                <a:latin typeface="Century Gothic" pitchFamily="34" charset="0"/>
              </a:defRPr>
            </a:lvl5pPr>
            <a:lvl6pPr marL="2514600" indent="-228600" eaLnBrk="0" fontAlgn="base" hangingPunct="0">
              <a:spcBef>
                <a:spcPct val="0"/>
              </a:spcBef>
              <a:spcAft>
                <a:spcPct val="0"/>
              </a:spcAft>
              <a:defRPr sz="2400">
                <a:solidFill>
                  <a:schemeClr val="tx1"/>
                </a:solidFill>
                <a:latin typeface="Century Gothic" pitchFamily="34" charset="0"/>
              </a:defRPr>
            </a:lvl6pPr>
            <a:lvl7pPr marL="2971800" indent="-228600" eaLnBrk="0" fontAlgn="base" hangingPunct="0">
              <a:spcBef>
                <a:spcPct val="0"/>
              </a:spcBef>
              <a:spcAft>
                <a:spcPct val="0"/>
              </a:spcAft>
              <a:defRPr sz="2400">
                <a:solidFill>
                  <a:schemeClr val="tx1"/>
                </a:solidFill>
                <a:latin typeface="Century Gothic" pitchFamily="34" charset="0"/>
              </a:defRPr>
            </a:lvl7pPr>
            <a:lvl8pPr marL="3429000" indent="-228600" eaLnBrk="0" fontAlgn="base" hangingPunct="0">
              <a:spcBef>
                <a:spcPct val="0"/>
              </a:spcBef>
              <a:spcAft>
                <a:spcPct val="0"/>
              </a:spcAft>
              <a:defRPr sz="2400">
                <a:solidFill>
                  <a:schemeClr val="tx1"/>
                </a:solidFill>
                <a:latin typeface="Century Gothic" pitchFamily="34" charset="0"/>
              </a:defRPr>
            </a:lvl8pPr>
            <a:lvl9pPr marL="3886200" indent="-228600" eaLnBrk="0" fontAlgn="base" hangingPunct="0">
              <a:spcBef>
                <a:spcPct val="0"/>
              </a:spcBef>
              <a:spcAft>
                <a:spcPct val="0"/>
              </a:spcAft>
              <a:defRPr sz="2400">
                <a:solidFill>
                  <a:schemeClr val="tx1"/>
                </a:solidFill>
                <a:latin typeface="Century Gothic" pitchFamily="34" charset="0"/>
              </a:defRPr>
            </a:lvl9pPr>
          </a:lstStyle>
          <a:p>
            <a:pPr>
              <a:spcBef>
                <a:spcPct val="50000"/>
              </a:spcBef>
            </a:pPr>
            <a:endParaRPr lang="en-US">
              <a:latin typeface="Arial" pitchFamily="34" charset="0"/>
            </a:endParaRPr>
          </a:p>
        </p:txBody>
      </p:sp>
      <p:sp>
        <p:nvSpPr>
          <p:cNvPr id="15385" name="Text Box 27"/>
          <p:cNvSpPr txBox="1">
            <a:spLocks noChangeArrowheads="1"/>
          </p:cNvSpPr>
          <p:nvPr/>
        </p:nvSpPr>
        <p:spPr bwMode="auto">
          <a:xfrm>
            <a:off x="3933825" y="1365250"/>
            <a:ext cx="842963" cy="274638"/>
          </a:xfrm>
          <a:prstGeom prst="rect">
            <a:avLst/>
          </a:prstGeom>
          <a:solidFill>
            <a:schemeClr val="bg1"/>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tx1"/>
                </a:solidFill>
                <a:latin typeface="Century Gothic" pitchFamily="34" charset="0"/>
              </a:defRPr>
            </a:lvl1pPr>
            <a:lvl2pPr marL="742950" indent="-285750" eaLnBrk="0" hangingPunct="0">
              <a:defRPr sz="2400">
                <a:solidFill>
                  <a:schemeClr val="tx1"/>
                </a:solidFill>
                <a:latin typeface="Century Gothic" pitchFamily="34" charset="0"/>
              </a:defRPr>
            </a:lvl2pPr>
            <a:lvl3pPr marL="1143000" indent="-228600" eaLnBrk="0" hangingPunct="0">
              <a:defRPr sz="2400">
                <a:solidFill>
                  <a:schemeClr val="tx1"/>
                </a:solidFill>
                <a:latin typeface="Century Gothic" pitchFamily="34" charset="0"/>
              </a:defRPr>
            </a:lvl3pPr>
            <a:lvl4pPr marL="1600200" indent="-228600" eaLnBrk="0" hangingPunct="0">
              <a:defRPr sz="2400">
                <a:solidFill>
                  <a:schemeClr val="tx1"/>
                </a:solidFill>
                <a:latin typeface="Century Gothic" pitchFamily="34" charset="0"/>
              </a:defRPr>
            </a:lvl4pPr>
            <a:lvl5pPr marL="2057400" indent="-228600" eaLnBrk="0" hangingPunct="0">
              <a:defRPr sz="2400">
                <a:solidFill>
                  <a:schemeClr val="tx1"/>
                </a:solidFill>
                <a:latin typeface="Century Gothic" pitchFamily="34" charset="0"/>
              </a:defRPr>
            </a:lvl5pPr>
            <a:lvl6pPr marL="2514600" indent="-228600" eaLnBrk="0" fontAlgn="base" hangingPunct="0">
              <a:spcBef>
                <a:spcPct val="0"/>
              </a:spcBef>
              <a:spcAft>
                <a:spcPct val="0"/>
              </a:spcAft>
              <a:defRPr sz="2400">
                <a:solidFill>
                  <a:schemeClr val="tx1"/>
                </a:solidFill>
                <a:latin typeface="Century Gothic" pitchFamily="34" charset="0"/>
              </a:defRPr>
            </a:lvl6pPr>
            <a:lvl7pPr marL="2971800" indent="-228600" eaLnBrk="0" fontAlgn="base" hangingPunct="0">
              <a:spcBef>
                <a:spcPct val="0"/>
              </a:spcBef>
              <a:spcAft>
                <a:spcPct val="0"/>
              </a:spcAft>
              <a:defRPr sz="2400">
                <a:solidFill>
                  <a:schemeClr val="tx1"/>
                </a:solidFill>
                <a:latin typeface="Century Gothic" pitchFamily="34" charset="0"/>
              </a:defRPr>
            </a:lvl7pPr>
            <a:lvl8pPr marL="3429000" indent="-228600" eaLnBrk="0" fontAlgn="base" hangingPunct="0">
              <a:spcBef>
                <a:spcPct val="0"/>
              </a:spcBef>
              <a:spcAft>
                <a:spcPct val="0"/>
              </a:spcAft>
              <a:defRPr sz="2400">
                <a:solidFill>
                  <a:schemeClr val="tx1"/>
                </a:solidFill>
                <a:latin typeface="Century Gothic" pitchFamily="34" charset="0"/>
              </a:defRPr>
            </a:lvl8pPr>
            <a:lvl9pPr marL="3886200" indent="-228600" eaLnBrk="0" fontAlgn="base" hangingPunct="0">
              <a:spcBef>
                <a:spcPct val="0"/>
              </a:spcBef>
              <a:spcAft>
                <a:spcPct val="0"/>
              </a:spcAft>
              <a:defRPr sz="2400">
                <a:solidFill>
                  <a:schemeClr val="tx1"/>
                </a:solidFill>
                <a:latin typeface="Century Gothic" pitchFamily="34" charset="0"/>
              </a:defRPr>
            </a:lvl9pPr>
          </a:lstStyle>
          <a:p>
            <a:pPr algn="r"/>
            <a:r>
              <a:rPr lang="de-DE" sz="1200" b="1">
                <a:latin typeface="Arial" pitchFamily="34" charset="0"/>
              </a:rPr>
              <a:t>antenna</a:t>
            </a:r>
          </a:p>
        </p:txBody>
      </p:sp>
      <p:sp>
        <p:nvSpPr>
          <p:cNvPr id="15386" name="Text Box 28"/>
          <p:cNvSpPr txBox="1">
            <a:spLocks noChangeArrowheads="1"/>
          </p:cNvSpPr>
          <p:nvPr/>
        </p:nvSpPr>
        <p:spPr bwMode="auto">
          <a:xfrm>
            <a:off x="5962650" y="1558925"/>
            <a:ext cx="1168400" cy="395288"/>
          </a:xfrm>
          <a:prstGeom prst="rect">
            <a:avLst/>
          </a:prstGeom>
          <a:solidFill>
            <a:schemeClr val="bg1"/>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tx1"/>
                </a:solidFill>
                <a:latin typeface="Century Gothic" pitchFamily="34" charset="0"/>
              </a:defRPr>
            </a:lvl1pPr>
            <a:lvl2pPr marL="742950" indent="-285750" eaLnBrk="0" hangingPunct="0">
              <a:defRPr sz="2400">
                <a:solidFill>
                  <a:schemeClr val="tx1"/>
                </a:solidFill>
                <a:latin typeface="Century Gothic" pitchFamily="34" charset="0"/>
              </a:defRPr>
            </a:lvl2pPr>
            <a:lvl3pPr marL="1143000" indent="-228600" eaLnBrk="0" hangingPunct="0">
              <a:defRPr sz="2400">
                <a:solidFill>
                  <a:schemeClr val="tx1"/>
                </a:solidFill>
                <a:latin typeface="Century Gothic" pitchFamily="34" charset="0"/>
              </a:defRPr>
            </a:lvl3pPr>
            <a:lvl4pPr marL="1600200" indent="-228600" eaLnBrk="0" hangingPunct="0">
              <a:defRPr sz="2400">
                <a:solidFill>
                  <a:schemeClr val="tx1"/>
                </a:solidFill>
                <a:latin typeface="Century Gothic" pitchFamily="34" charset="0"/>
              </a:defRPr>
            </a:lvl4pPr>
            <a:lvl5pPr marL="2057400" indent="-228600" eaLnBrk="0" hangingPunct="0">
              <a:defRPr sz="2400">
                <a:solidFill>
                  <a:schemeClr val="tx1"/>
                </a:solidFill>
                <a:latin typeface="Century Gothic" pitchFamily="34" charset="0"/>
              </a:defRPr>
            </a:lvl5pPr>
            <a:lvl6pPr marL="2514600" indent="-228600" eaLnBrk="0" fontAlgn="base" hangingPunct="0">
              <a:spcBef>
                <a:spcPct val="0"/>
              </a:spcBef>
              <a:spcAft>
                <a:spcPct val="0"/>
              </a:spcAft>
              <a:defRPr sz="2400">
                <a:solidFill>
                  <a:schemeClr val="tx1"/>
                </a:solidFill>
                <a:latin typeface="Century Gothic" pitchFamily="34" charset="0"/>
              </a:defRPr>
            </a:lvl6pPr>
            <a:lvl7pPr marL="2971800" indent="-228600" eaLnBrk="0" fontAlgn="base" hangingPunct="0">
              <a:spcBef>
                <a:spcPct val="0"/>
              </a:spcBef>
              <a:spcAft>
                <a:spcPct val="0"/>
              </a:spcAft>
              <a:defRPr sz="2400">
                <a:solidFill>
                  <a:schemeClr val="tx1"/>
                </a:solidFill>
                <a:latin typeface="Century Gothic" pitchFamily="34" charset="0"/>
              </a:defRPr>
            </a:lvl7pPr>
            <a:lvl8pPr marL="3429000" indent="-228600" eaLnBrk="0" fontAlgn="base" hangingPunct="0">
              <a:spcBef>
                <a:spcPct val="0"/>
              </a:spcBef>
              <a:spcAft>
                <a:spcPct val="0"/>
              </a:spcAft>
              <a:defRPr sz="2400">
                <a:solidFill>
                  <a:schemeClr val="tx1"/>
                </a:solidFill>
                <a:latin typeface="Century Gothic" pitchFamily="34" charset="0"/>
              </a:defRPr>
            </a:lvl8pPr>
            <a:lvl9pPr marL="3886200" indent="-228600" eaLnBrk="0" fontAlgn="base" hangingPunct="0">
              <a:spcBef>
                <a:spcPct val="0"/>
              </a:spcBef>
              <a:spcAft>
                <a:spcPct val="0"/>
              </a:spcAft>
              <a:defRPr sz="2400">
                <a:solidFill>
                  <a:schemeClr val="tx1"/>
                </a:solidFill>
                <a:latin typeface="Century Gothic" pitchFamily="34" charset="0"/>
              </a:defRPr>
            </a:lvl9pPr>
          </a:lstStyle>
          <a:p>
            <a:endParaRPr lang="de-DE" sz="400" b="1">
              <a:solidFill>
                <a:srgbClr val="FF0000"/>
              </a:solidFill>
              <a:latin typeface="Arial" pitchFamily="34" charset="0"/>
            </a:endParaRPr>
          </a:p>
          <a:p>
            <a:r>
              <a:rPr lang="de-DE" sz="1200" b="1">
                <a:latin typeface="Arial" pitchFamily="34" charset="0"/>
              </a:rPr>
              <a:t>wave guide</a:t>
            </a:r>
          </a:p>
          <a:p>
            <a:endParaRPr lang="de-DE" sz="400">
              <a:solidFill>
                <a:srgbClr val="FF0000"/>
              </a:solidFill>
              <a:latin typeface="Arial" pitchFamily="34" charset="0"/>
            </a:endParaRPr>
          </a:p>
        </p:txBody>
      </p:sp>
      <p:sp>
        <p:nvSpPr>
          <p:cNvPr id="15387" name="Text Box 29"/>
          <p:cNvSpPr txBox="1">
            <a:spLocks noChangeArrowheads="1"/>
          </p:cNvSpPr>
          <p:nvPr/>
        </p:nvSpPr>
        <p:spPr bwMode="auto">
          <a:xfrm>
            <a:off x="5883275" y="2114550"/>
            <a:ext cx="1476375" cy="792163"/>
          </a:xfrm>
          <a:prstGeom prst="rect">
            <a:avLst/>
          </a:prstGeom>
          <a:solidFill>
            <a:schemeClr val="bg1"/>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tx1"/>
                </a:solidFill>
                <a:latin typeface="Century Gothic" pitchFamily="34" charset="0"/>
              </a:defRPr>
            </a:lvl1pPr>
            <a:lvl2pPr marL="742950" indent="-285750" eaLnBrk="0" hangingPunct="0">
              <a:defRPr sz="2400">
                <a:solidFill>
                  <a:schemeClr val="tx1"/>
                </a:solidFill>
                <a:latin typeface="Century Gothic" pitchFamily="34" charset="0"/>
              </a:defRPr>
            </a:lvl2pPr>
            <a:lvl3pPr marL="1143000" indent="-228600" eaLnBrk="0" hangingPunct="0">
              <a:defRPr sz="2400">
                <a:solidFill>
                  <a:schemeClr val="tx1"/>
                </a:solidFill>
                <a:latin typeface="Century Gothic" pitchFamily="34" charset="0"/>
              </a:defRPr>
            </a:lvl3pPr>
            <a:lvl4pPr marL="1600200" indent="-228600" eaLnBrk="0" hangingPunct="0">
              <a:defRPr sz="2400">
                <a:solidFill>
                  <a:schemeClr val="tx1"/>
                </a:solidFill>
                <a:latin typeface="Century Gothic" pitchFamily="34" charset="0"/>
              </a:defRPr>
            </a:lvl4pPr>
            <a:lvl5pPr marL="2057400" indent="-228600" eaLnBrk="0" hangingPunct="0">
              <a:defRPr sz="2400">
                <a:solidFill>
                  <a:schemeClr val="tx1"/>
                </a:solidFill>
                <a:latin typeface="Century Gothic" pitchFamily="34" charset="0"/>
              </a:defRPr>
            </a:lvl5pPr>
            <a:lvl6pPr marL="2514600" indent="-228600" eaLnBrk="0" fontAlgn="base" hangingPunct="0">
              <a:spcBef>
                <a:spcPct val="0"/>
              </a:spcBef>
              <a:spcAft>
                <a:spcPct val="0"/>
              </a:spcAft>
              <a:defRPr sz="2400">
                <a:solidFill>
                  <a:schemeClr val="tx1"/>
                </a:solidFill>
                <a:latin typeface="Century Gothic" pitchFamily="34" charset="0"/>
              </a:defRPr>
            </a:lvl6pPr>
            <a:lvl7pPr marL="2971800" indent="-228600" eaLnBrk="0" fontAlgn="base" hangingPunct="0">
              <a:spcBef>
                <a:spcPct val="0"/>
              </a:spcBef>
              <a:spcAft>
                <a:spcPct val="0"/>
              </a:spcAft>
              <a:defRPr sz="2400">
                <a:solidFill>
                  <a:schemeClr val="tx1"/>
                </a:solidFill>
                <a:latin typeface="Century Gothic" pitchFamily="34" charset="0"/>
              </a:defRPr>
            </a:lvl7pPr>
            <a:lvl8pPr marL="3429000" indent="-228600" eaLnBrk="0" fontAlgn="base" hangingPunct="0">
              <a:spcBef>
                <a:spcPct val="0"/>
              </a:spcBef>
              <a:spcAft>
                <a:spcPct val="0"/>
              </a:spcAft>
              <a:defRPr sz="2400">
                <a:solidFill>
                  <a:schemeClr val="tx1"/>
                </a:solidFill>
                <a:latin typeface="Century Gothic" pitchFamily="34" charset="0"/>
              </a:defRPr>
            </a:lvl8pPr>
            <a:lvl9pPr marL="3886200" indent="-228600" eaLnBrk="0" fontAlgn="base" hangingPunct="0">
              <a:spcBef>
                <a:spcPct val="0"/>
              </a:spcBef>
              <a:spcAft>
                <a:spcPct val="0"/>
              </a:spcAft>
              <a:defRPr sz="2400">
                <a:solidFill>
                  <a:schemeClr val="tx1"/>
                </a:solidFill>
                <a:latin typeface="Century Gothic" pitchFamily="34" charset="0"/>
              </a:defRPr>
            </a:lvl9pPr>
          </a:lstStyle>
          <a:p>
            <a:r>
              <a:rPr lang="de-DE" sz="1200" b="1">
                <a:latin typeface="Arial" pitchFamily="34" charset="0"/>
              </a:rPr>
              <a:t>HIGH FREQUENCY HEATING</a:t>
            </a:r>
          </a:p>
          <a:p>
            <a:endParaRPr lang="de-DE" sz="1000" b="1">
              <a:solidFill>
                <a:srgbClr val="6600FF"/>
              </a:solidFill>
              <a:latin typeface="Arial" pitchFamily="34" charset="0"/>
            </a:endParaRPr>
          </a:p>
        </p:txBody>
      </p:sp>
      <p:sp>
        <p:nvSpPr>
          <p:cNvPr id="15388" name="Text Box 30"/>
          <p:cNvSpPr txBox="1">
            <a:spLocks noChangeArrowheads="1"/>
          </p:cNvSpPr>
          <p:nvPr/>
        </p:nvSpPr>
        <p:spPr bwMode="auto">
          <a:xfrm>
            <a:off x="5495925" y="3095625"/>
            <a:ext cx="1555750" cy="274638"/>
          </a:xfrm>
          <a:prstGeom prst="rect">
            <a:avLst/>
          </a:prstGeom>
          <a:solidFill>
            <a:schemeClr val="bg1"/>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tx1"/>
                </a:solidFill>
                <a:latin typeface="Century Gothic" pitchFamily="34" charset="0"/>
              </a:defRPr>
            </a:lvl1pPr>
            <a:lvl2pPr marL="742950" indent="-285750" eaLnBrk="0" hangingPunct="0">
              <a:defRPr sz="2400">
                <a:solidFill>
                  <a:schemeClr val="tx1"/>
                </a:solidFill>
                <a:latin typeface="Century Gothic" pitchFamily="34" charset="0"/>
              </a:defRPr>
            </a:lvl2pPr>
            <a:lvl3pPr marL="1143000" indent="-228600" eaLnBrk="0" hangingPunct="0">
              <a:defRPr sz="2400">
                <a:solidFill>
                  <a:schemeClr val="tx1"/>
                </a:solidFill>
                <a:latin typeface="Century Gothic" pitchFamily="34" charset="0"/>
              </a:defRPr>
            </a:lvl3pPr>
            <a:lvl4pPr marL="1600200" indent="-228600" eaLnBrk="0" hangingPunct="0">
              <a:defRPr sz="2400">
                <a:solidFill>
                  <a:schemeClr val="tx1"/>
                </a:solidFill>
                <a:latin typeface="Century Gothic" pitchFamily="34" charset="0"/>
              </a:defRPr>
            </a:lvl4pPr>
            <a:lvl5pPr marL="2057400" indent="-228600" eaLnBrk="0" hangingPunct="0">
              <a:defRPr sz="2400">
                <a:solidFill>
                  <a:schemeClr val="tx1"/>
                </a:solidFill>
                <a:latin typeface="Century Gothic" pitchFamily="34" charset="0"/>
              </a:defRPr>
            </a:lvl5pPr>
            <a:lvl6pPr marL="2514600" indent="-228600" eaLnBrk="0" fontAlgn="base" hangingPunct="0">
              <a:spcBef>
                <a:spcPct val="0"/>
              </a:spcBef>
              <a:spcAft>
                <a:spcPct val="0"/>
              </a:spcAft>
              <a:defRPr sz="2400">
                <a:solidFill>
                  <a:schemeClr val="tx1"/>
                </a:solidFill>
                <a:latin typeface="Century Gothic" pitchFamily="34" charset="0"/>
              </a:defRPr>
            </a:lvl6pPr>
            <a:lvl7pPr marL="2971800" indent="-228600" eaLnBrk="0" fontAlgn="base" hangingPunct="0">
              <a:spcBef>
                <a:spcPct val="0"/>
              </a:spcBef>
              <a:spcAft>
                <a:spcPct val="0"/>
              </a:spcAft>
              <a:defRPr sz="2400">
                <a:solidFill>
                  <a:schemeClr val="tx1"/>
                </a:solidFill>
                <a:latin typeface="Century Gothic" pitchFamily="34" charset="0"/>
              </a:defRPr>
            </a:lvl7pPr>
            <a:lvl8pPr marL="3429000" indent="-228600" eaLnBrk="0" fontAlgn="base" hangingPunct="0">
              <a:spcBef>
                <a:spcPct val="0"/>
              </a:spcBef>
              <a:spcAft>
                <a:spcPct val="0"/>
              </a:spcAft>
              <a:defRPr sz="2400">
                <a:solidFill>
                  <a:schemeClr val="tx1"/>
                </a:solidFill>
                <a:latin typeface="Century Gothic" pitchFamily="34" charset="0"/>
              </a:defRPr>
            </a:lvl8pPr>
            <a:lvl9pPr marL="3886200" indent="-228600" eaLnBrk="0" fontAlgn="base" hangingPunct="0">
              <a:spcBef>
                <a:spcPct val="0"/>
              </a:spcBef>
              <a:spcAft>
                <a:spcPct val="0"/>
              </a:spcAft>
              <a:defRPr sz="2400">
                <a:solidFill>
                  <a:schemeClr val="tx1"/>
                </a:solidFill>
                <a:latin typeface="Century Gothic" pitchFamily="34" charset="0"/>
              </a:defRPr>
            </a:lvl9pPr>
          </a:lstStyle>
          <a:p>
            <a:r>
              <a:rPr lang="de-DE" sz="1200" b="1">
                <a:latin typeface="Arial" pitchFamily="34" charset="0"/>
              </a:rPr>
              <a:t>plasma current</a:t>
            </a:r>
          </a:p>
        </p:txBody>
      </p:sp>
      <p:sp>
        <p:nvSpPr>
          <p:cNvPr id="15389" name="Text Box 31"/>
          <p:cNvSpPr txBox="1">
            <a:spLocks noChangeArrowheads="1"/>
          </p:cNvSpPr>
          <p:nvPr/>
        </p:nvSpPr>
        <p:spPr bwMode="auto">
          <a:xfrm>
            <a:off x="5467350" y="3368675"/>
            <a:ext cx="1476375" cy="427038"/>
          </a:xfrm>
          <a:prstGeom prst="rect">
            <a:avLst/>
          </a:prstGeom>
          <a:solidFill>
            <a:schemeClr val="bg1"/>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tx1"/>
                </a:solidFill>
                <a:latin typeface="Century Gothic" pitchFamily="34" charset="0"/>
              </a:defRPr>
            </a:lvl1pPr>
            <a:lvl2pPr marL="742950" indent="-285750" eaLnBrk="0" hangingPunct="0">
              <a:defRPr sz="2400">
                <a:solidFill>
                  <a:schemeClr val="tx1"/>
                </a:solidFill>
                <a:latin typeface="Century Gothic" pitchFamily="34" charset="0"/>
              </a:defRPr>
            </a:lvl2pPr>
            <a:lvl3pPr marL="1143000" indent="-228600" eaLnBrk="0" hangingPunct="0">
              <a:defRPr sz="2400">
                <a:solidFill>
                  <a:schemeClr val="tx1"/>
                </a:solidFill>
                <a:latin typeface="Century Gothic" pitchFamily="34" charset="0"/>
              </a:defRPr>
            </a:lvl3pPr>
            <a:lvl4pPr marL="1600200" indent="-228600" eaLnBrk="0" hangingPunct="0">
              <a:defRPr sz="2400">
                <a:solidFill>
                  <a:schemeClr val="tx1"/>
                </a:solidFill>
                <a:latin typeface="Century Gothic" pitchFamily="34" charset="0"/>
              </a:defRPr>
            </a:lvl4pPr>
            <a:lvl5pPr marL="2057400" indent="-228600" eaLnBrk="0" hangingPunct="0">
              <a:defRPr sz="2400">
                <a:solidFill>
                  <a:schemeClr val="tx1"/>
                </a:solidFill>
                <a:latin typeface="Century Gothic" pitchFamily="34" charset="0"/>
              </a:defRPr>
            </a:lvl5pPr>
            <a:lvl6pPr marL="2514600" indent="-228600" eaLnBrk="0" fontAlgn="base" hangingPunct="0">
              <a:spcBef>
                <a:spcPct val="0"/>
              </a:spcBef>
              <a:spcAft>
                <a:spcPct val="0"/>
              </a:spcAft>
              <a:defRPr sz="2400">
                <a:solidFill>
                  <a:schemeClr val="tx1"/>
                </a:solidFill>
                <a:latin typeface="Century Gothic" pitchFamily="34" charset="0"/>
              </a:defRPr>
            </a:lvl6pPr>
            <a:lvl7pPr marL="2971800" indent="-228600" eaLnBrk="0" fontAlgn="base" hangingPunct="0">
              <a:spcBef>
                <a:spcPct val="0"/>
              </a:spcBef>
              <a:spcAft>
                <a:spcPct val="0"/>
              </a:spcAft>
              <a:defRPr sz="2400">
                <a:solidFill>
                  <a:schemeClr val="tx1"/>
                </a:solidFill>
                <a:latin typeface="Century Gothic" pitchFamily="34" charset="0"/>
              </a:defRPr>
            </a:lvl7pPr>
            <a:lvl8pPr marL="3429000" indent="-228600" eaLnBrk="0" fontAlgn="base" hangingPunct="0">
              <a:spcBef>
                <a:spcPct val="0"/>
              </a:spcBef>
              <a:spcAft>
                <a:spcPct val="0"/>
              </a:spcAft>
              <a:defRPr sz="2400">
                <a:solidFill>
                  <a:schemeClr val="tx1"/>
                </a:solidFill>
                <a:latin typeface="Century Gothic" pitchFamily="34" charset="0"/>
              </a:defRPr>
            </a:lvl8pPr>
            <a:lvl9pPr marL="3886200" indent="-228600" eaLnBrk="0" fontAlgn="base" hangingPunct="0">
              <a:spcBef>
                <a:spcPct val="0"/>
              </a:spcBef>
              <a:spcAft>
                <a:spcPct val="0"/>
              </a:spcAft>
              <a:defRPr sz="2400">
                <a:solidFill>
                  <a:schemeClr val="tx1"/>
                </a:solidFill>
                <a:latin typeface="Century Gothic" pitchFamily="34" charset="0"/>
              </a:defRPr>
            </a:lvl9pPr>
          </a:lstStyle>
          <a:p>
            <a:r>
              <a:rPr lang="de-DE" sz="1200" b="1">
                <a:latin typeface="Arial" pitchFamily="34" charset="0"/>
              </a:rPr>
              <a:t>OHMIC HEATING</a:t>
            </a:r>
          </a:p>
          <a:p>
            <a:endParaRPr lang="de-DE" sz="1000">
              <a:solidFill>
                <a:srgbClr val="6600FF"/>
              </a:solidFill>
              <a:latin typeface="Arial" pitchFamily="34" charset="0"/>
            </a:endParaRPr>
          </a:p>
        </p:txBody>
      </p:sp>
      <p:sp>
        <p:nvSpPr>
          <p:cNvPr id="15390" name="Text Box 33"/>
          <p:cNvSpPr txBox="1">
            <a:spLocks noChangeArrowheads="1"/>
          </p:cNvSpPr>
          <p:nvPr/>
        </p:nvSpPr>
        <p:spPr bwMode="auto">
          <a:xfrm>
            <a:off x="5300663" y="4949825"/>
            <a:ext cx="938212" cy="457200"/>
          </a:xfrm>
          <a:prstGeom prst="rect">
            <a:avLst/>
          </a:prstGeom>
          <a:solidFill>
            <a:schemeClr val="bg1"/>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tx1"/>
                </a:solidFill>
                <a:latin typeface="Century Gothic" pitchFamily="34" charset="0"/>
              </a:defRPr>
            </a:lvl1pPr>
            <a:lvl2pPr marL="742950" indent="-285750" eaLnBrk="0" hangingPunct="0">
              <a:defRPr sz="2400">
                <a:solidFill>
                  <a:schemeClr val="tx1"/>
                </a:solidFill>
                <a:latin typeface="Century Gothic" pitchFamily="34" charset="0"/>
              </a:defRPr>
            </a:lvl2pPr>
            <a:lvl3pPr marL="1143000" indent="-228600" eaLnBrk="0" hangingPunct="0">
              <a:defRPr sz="2400">
                <a:solidFill>
                  <a:schemeClr val="tx1"/>
                </a:solidFill>
                <a:latin typeface="Century Gothic" pitchFamily="34" charset="0"/>
              </a:defRPr>
            </a:lvl3pPr>
            <a:lvl4pPr marL="1600200" indent="-228600" eaLnBrk="0" hangingPunct="0">
              <a:defRPr sz="2400">
                <a:solidFill>
                  <a:schemeClr val="tx1"/>
                </a:solidFill>
                <a:latin typeface="Century Gothic" pitchFamily="34" charset="0"/>
              </a:defRPr>
            </a:lvl4pPr>
            <a:lvl5pPr marL="2057400" indent="-228600" eaLnBrk="0" hangingPunct="0">
              <a:defRPr sz="2400">
                <a:solidFill>
                  <a:schemeClr val="tx1"/>
                </a:solidFill>
                <a:latin typeface="Century Gothic" pitchFamily="34" charset="0"/>
              </a:defRPr>
            </a:lvl5pPr>
            <a:lvl6pPr marL="2514600" indent="-228600" eaLnBrk="0" fontAlgn="base" hangingPunct="0">
              <a:spcBef>
                <a:spcPct val="0"/>
              </a:spcBef>
              <a:spcAft>
                <a:spcPct val="0"/>
              </a:spcAft>
              <a:defRPr sz="2400">
                <a:solidFill>
                  <a:schemeClr val="tx1"/>
                </a:solidFill>
                <a:latin typeface="Century Gothic" pitchFamily="34" charset="0"/>
              </a:defRPr>
            </a:lvl6pPr>
            <a:lvl7pPr marL="2971800" indent="-228600" eaLnBrk="0" fontAlgn="base" hangingPunct="0">
              <a:spcBef>
                <a:spcPct val="0"/>
              </a:spcBef>
              <a:spcAft>
                <a:spcPct val="0"/>
              </a:spcAft>
              <a:defRPr sz="2400">
                <a:solidFill>
                  <a:schemeClr val="tx1"/>
                </a:solidFill>
                <a:latin typeface="Century Gothic" pitchFamily="34" charset="0"/>
              </a:defRPr>
            </a:lvl7pPr>
            <a:lvl8pPr marL="3429000" indent="-228600" eaLnBrk="0" fontAlgn="base" hangingPunct="0">
              <a:spcBef>
                <a:spcPct val="0"/>
              </a:spcBef>
              <a:spcAft>
                <a:spcPct val="0"/>
              </a:spcAft>
              <a:defRPr sz="2400">
                <a:solidFill>
                  <a:schemeClr val="tx1"/>
                </a:solidFill>
                <a:latin typeface="Century Gothic" pitchFamily="34" charset="0"/>
              </a:defRPr>
            </a:lvl8pPr>
            <a:lvl9pPr marL="3886200" indent="-228600" eaLnBrk="0" fontAlgn="base" hangingPunct="0">
              <a:spcBef>
                <a:spcPct val="0"/>
              </a:spcBef>
              <a:spcAft>
                <a:spcPct val="0"/>
              </a:spcAft>
              <a:defRPr sz="2400">
                <a:solidFill>
                  <a:schemeClr val="tx1"/>
                </a:solidFill>
                <a:latin typeface="Century Gothic" pitchFamily="34" charset="0"/>
              </a:defRPr>
            </a:lvl9pPr>
          </a:lstStyle>
          <a:p>
            <a:pPr algn="ctr"/>
            <a:r>
              <a:rPr lang="de-DE" sz="1200" b="1">
                <a:latin typeface="Arial" pitchFamily="34" charset="0"/>
              </a:rPr>
              <a:t>ion source</a:t>
            </a:r>
          </a:p>
        </p:txBody>
      </p:sp>
      <p:sp>
        <p:nvSpPr>
          <p:cNvPr id="15391" name="Text Box 34"/>
          <p:cNvSpPr txBox="1">
            <a:spLocks noChangeArrowheads="1"/>
          </p:cNvSpPr>
          <p:nvPr/>
        </p:nvSpPr>
        <p:spPr bwMode="auto">
          <a:xfrm>
            <a:off x="2981325" y="4737100"/>
            <a:ext cx="911225" cy="457200"/>
          </a:xfrm>
          <a:prstGeom prst="rect">
            <a:avLst/>
          </a:prstGeom>
          <a:solidFill>
            <a:schemeClr val="bg1"/>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tx1"/>
                </a:solidFill>
                <a:latin typeface="Century Gothic" pitchFamily="34" charset="0"/>
              </a:defRPr>
            </a:lvl1pPr>
            <a:lvl2pPr marL="742950" indent="-285750" eaLnBrk="0" hangingPunct="0">
              <a:defRPr sz="2400">
                <a:solidFill>
                  <a:schemeClr val="tx1"/>
                </a:solidFill>
                <a:latin typeface="Century Gothic" pitchFamily="34" charset="0"/>
              </a:defRPr>
            </a:lvl2pPr>
            <a:lvl3pPr marL="1143000" indent="-228600" eaLnBrk="0" hangingPunct="0">
              <a:defRPr sz="2400">
                <a:solidFill>
                  <a:schemeClr val="tx1"/>
                </a:solidFill>
                <a:latin typeface="Century Gothic" pitchFamily="34" charset="0"/>
              </a:defRPr>
            </a:lvl3pPr>
            <a:lvl4pPr marL="1600200" indent="-228600" eaLnBrk="0" hangingPunct="0">
              <a:defRPr sz="2400">
                <a:solidFill>
                  <a:schemeClr val="tx1"/>
                </a:solidFill>
                <a:latin typeface="Century Gothic" pitchFamily="34" charset="0"/>
              </a:defRPr>
            </a:lvl4pPr>
            <a:lvl5pPr marL="2057400" indent="-228600" eaLnBrk="0" hangingPunct="0">
              <a:defRPr sz="2400">
                <a:solidFill>
                  <a:schemeClr val="tx1"/>
                </a:solidFill>
                <a:latin typeface="Century Gothic" pitchFamily="34" charset="0"/>
              </a:defRPr>
            </a:lvl5pPr>
            <a:lvl6pPr marL="2514600" indent="-228600" eaLnBrk="0" fontAlgn="base" hangingPunct="0">
              <a:spcBef>
                <a:spcPct val="0"/>
              </a:spcBef>
              <a:spcAft>
                <a:spcPct val="0"/>
              </a:spcAft>
              <a:defRPr sz="2400">
                <a:solidFill>
                  <a:schemeClr val="tx1"/>
                </a:solidFill>
                <a:latin typeface="Century Gothic" pitchFamily="34" charset="0"/>
              </a:defRPr>
            </a:lvl6pPr>
            <a:lvl7pPr marL="2971800" indent="-228600" eaLnBrk="0" fontAlgn="base" hangingPunct="0">
              <a:spcBef>
                <a:spcPct val="0"/>
              </a:spcBef>
              <a:spcAft>
                <a:spcPct val="0"/>
              </a:spcAft>
              <a:defRPr sz="2400">
                <a:solidFill>
                  <a:schemeClr val="tx1"/>
                </a:solidFill>
                <a:latin typeface="Century Gothic" pitchFamily="34" charset="0"/>
              </a:defRPr>
            </a:lvl7pPr>
            <a:lvl8pPr marL="3429000" indent="-228600" eaLnBrk="0" fontAlgn="base" hangingPunct="0">
              <a:spcBef>
                <a:spcPct val="0"/>
              </a:spcBef>
              <a:spcAft>
                <a:spcPct val="0"/>
              </a:spcAft>
              <a:defRPr sz="2400">
                <a:solidFill>
                  <a:schemeClr val="tx1"/>
                </a:solidFill>
                <a:latin typeface="Century Gothic" pitchFamily="34" charset="0"/>
              </a:defRPr>
            </a:lvl8pPr>
            <a:lvl9pPr marL="3886200" indent="-228600" eaLnBrk="0" fontAlgn="base" hangingPunct="0">
              <a:spcBef>
                <a:spcPct val="0"/>
              </a:spcBef>
              <a:spcAft>
                <a:spcPct val="0"/>
              </a:spcAft>
              <a:defRPr sz="2400">
                <a:solidFill>
                  <a:schemeClr val="tx1"/>
                </a:solidFill>
                <a:latin typeface="Century Gothic" pitchFamily="34" charset="0"/>
              </a:defRPr>
            </a:lvl9pPr>
          </a:lstStyle>
          <a:p>
            <a:pPr algn="ctr"/>
            <a:r>
              <a:rPr lang="de-DE" sz="1200" b="1">
                <a:latin typeface="Arial" pitchFamily="34" charset="0"/>
              </a:rPr>
              <a:t>neutraliser</a:t>
            </a:r>
          </a:p>
        </p:txBody>
      </p:sp>
      <p:sp>
        <p:nvSpPr>
          <p:cNvPr id="15392" name="Text Box 35"/>
          <p:cNvSpPr txBox="1">
            <a:spLocks noChangeArrowheads="1"/>
          </p:cNvSpPr>
          <p:nvPr/>
        </p:nvSpPr>
        <p:spPr bwMode="auto">
          <a:xfrm>
            <a:off x="1757363" y="4568825"/>
            <a:ext cx="1414462" cy="274638"/>
          </a:xfrm>
          <a:prstGeom prst="rect">
            <a:avLst/>
          </a:prstGeom>
          <a:solidFill>
            <a:schemeClr val="bg1"/>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tx1"/>
                </a:solidFill>
                <a:latin typeface="Century Gothic" pitchFamily="34" charset="0"/>
              </a:defRPr>
            </a:lvl1pPr>
            <a:lvl2pPr marL="742950" indent="-285750" eaLnBrk="0" hangingPunct="0">
              <a:defRPr sz="2400">
                <a:solidFill>
                  <a:schemeClr val="tx1"/>
                </a:solidFill>
                <a:latin typeface="Century Gothic" pitchFamily="34" charset="0"/>
              </a:defRPr>
            </a:lvl2pPr>
            <a:lvl3pPr marL="1143000" indent="-228600" eaLnBrk="0" hangingPunct="0">
              <a:defRPr sz="2400">
                <a:solidFill>
                  <a:schemeClr val="tx1"/>
                </a:solidFill>
                <a:latin typeface="Century Gothic" pitchFamily="34" charset="0"/>
              </a:defRPr>
            </a:lvl3pPr>
            <a:lvl4pPr marL="1600200" indent="-228600" eaLnBrk="0" hangingPunct="0">
              <a:defRPr sz="2400">
                <a:solidFill>
                  <a:schemeClr val="tx1"/>
                </a:solidFill>
                <a:latin typeface="Century Gothic" pitchFamily="34" charset="0"/>
              </a:defRPr>
            </a:lvl4pPr>
            <a:lvl5pPr marL="2057400" indent="-228600" eaLnBrk="0" hangingPunct="0">
              <a:defRPr sz="2400">
                <a:solidFill>
                  <a:schemeClr val="tx1"/>
                </a:solidFill>
                <a:latin typeface="Century Gothic" pitchFamily="34" charset="0"/>
              </a:defRPr>
            </a:lvl5pPr>
            <a:lvl6pPr marL="2514600" indent="-228600" eaLnBrk="0" fontAlgn="base" hangingPunct="0">
              <a:spcBef>
                <a:spcPct val="0"/>
              </a:spcBef>
              <a:spcAft>
                <a:spcPct val="0"/>
              </a:spcAft>
              <a:defRPr sz="2400">
                <a:solidFill>
                  <a:schemeClr val="tx1"/>
                </a:solidFill>
                <a:latin typeface="Century Gothic" pitchFamily="34" charset="0"/>
              </a:defRPr>
            </a:lvl6pPr>
            <a:lvl7pPr marL="2971800" indent="-228600" eaLnBrk="0" fontAlgn="base" hangingPunct="0">
              <a:spcBef>
                <a:spcPct val="0"/>
              </a:spcBef>
              <a:spcAft>
                <a:spcPct val="0"/>
              </a:spcAft>
              <a:defRPr sz="2400">
                <a:solidFill>
                  <a:schemeClr val="tx1"/>
                </a:solidFill>
                <a:latin typeface="Century Gothic" pitchFamily="34" charset="0"/>
              </a:defRPr>
            </a:lvl7pPr>
            <a:lvl8pPr marL="3429000" indent="-228600" eaLnBrk="0" fontAlgn="base" hangingPunct="0">
              <a:spcBef>
                <a:spcPct val="0"/>
              </a:spcBef>
              <a:spcAft>
                <a:spcPct val="0"/>
              </a:spcAft>
              <a:defRPr sz="2400">
                <a:solidFill>
                  <a:schemeClr val="tx1"/>
                </a:solidFill>
                <a:latin typeface="Century Gothic" pitchFamily="34" charset="0"/>
              </a:defRPr>
            </a:lvl8pPr>
            <a:lvl9pPr marL="3886200" indent="-228600" eaLnBrk="0" fontAlgn="base" hangingPunct="0">
              <a:spcBef>
                <a:spcPct val="0"/>
              </a:spcBef>
              <a:spcAft>
                <a:spcPct val="0"/>
              </a:spcAft>
              <a:defRPr sz="2400">
                <a:solidFill>
                  <a:schemeClr val="tx1"/>
                </a:solidFill>
                <a:latin typeface="Century Gothic" pitchFamily="34" charset="0"/>
              </a:defRPr>
            </a:lvl9pPr>
          </a:lstStyle>
          <a:p>
            <a:pPr algn="ctr"/>
            <a:r>
              <a:rPr lang="de-DE" sz="1200" b="1">
                <a:latin typeface="Arial" pitchFamily="34" charset="0"/>
              </a:rPr>
              <a:t>„ion cemetery“</a:t>
            </a:r>
          </a:p>
        </p:txBody>
      </p:sp>
      <p:sp>
        <p:nvSpPr>
          <p:cNvPr id="15393" name="Text Box 36"/>
          <p:cNvSpPr txBox="1">
            <a:spLocks noChangeArrowheads="1"/>
          </p:cNvSpPr>
          <p:nvPr/>
        </p:nvSpPr>
        <p:spPr bwMode="auto">
          <a:xfrm>
            <a:off x="719138" y="4006850"/>
            <a:ext cx="1404937" cy="457200"/>
          </a:xfrm>
          <a:prstGeom prst="rect">
            <a:avLst/>
          </a:prstGeom>
          <a:solidFill>
            <a:schemeClr val="bg1"/>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tx1"/>
                </a:solidFill>
                <a:latin typeface="Century Gothic" pitchFamily="34" charset="0"/>
              </a:defRPr>
            </a:lvl1pPr>
            <a:lvl2pPr marL="742950" indent="-285750" eaLnBrk="0" hangingPunct="0">
              <a:defRPr sz="2400">
                <a:solidFill>
                  <a:schemeClr val="tx1"/>
                </a:solidFill>
                <a:latin typeface="Century Gothic" pitchFamily="34" charset="0"/>
              </a:defRPr>
            </a:lvl2pPr>
            <a:lvl3pPr marL="1143000" indent="-228600" eaLnBrk="0" hangingPunct="0">
              <a:defRPr sz="2400">
                <a:solidFill>
                  <a:schemeClr val="tx1"/>
                </a:solidFill>
                <a:latin typeface="Century Gothic" pitchFamily="34" charset="0"/>
              </a:defRPr>
            </a:lvl3pPr>
            <a:lvl4pPr marL="1600200" indent="-228600" eaLnBrk="0" hangingPunct="0">
              <a:defRPr sz="2400">
                <a:solidFill>
                  <a:schemeClr val="tx1"/>
                </a:solidFill>
                <a:latin typeface="Century Gothic" pitchFamily="34" charset="0"/>
              </a:defRPr>
            </a:lvl4pPr>
            <a:lvl5pPr marL="2057400" indent="-228600" eaLnBrk="0" hangingPunct="0">
              <a:defRPr sz="2400">
                <a:solidFill>
                  <a:schemeClr val="tx1"/>
                </a:solidFill>
                <a:latin typeface="Century Gothic" pitchFamily="34" charset="0"/>
              </a:defRPr>
            </a:lvl5pPr>
            <a:lvl6pPr marL="2514600" indent="-228600" eaLnBrk="0" fontAlgn="base" hangingPunct="0">
              <a:spcBef>
                <a:spcPct val="0"/>
              </a:spcBef>
              <a:spcAft>
                <a:spcPct val="0"/>
              </a:spcAft>
              <a:defRPr sz="2400">
                <a:solidFill>
                  <a:schemeClr val="tx1"/>
                </a:solidFill>
                <a:latin typeface="Century Gothic" pitchFamily="34" charset="0"/>
              </a:defRPr>
            </a:lvl6pPr>
            <a:lvl7pPr marL="2971800" indent="-228600" eaLnBrk="0" fontAlgn="base" hangingPunct="0">
              <a:spcBef>
                <a:spcPct val="0"/>
              </a:spcBef>
              <a:spcAft>
                <a:spcPct val="0"/>
              </a:spcAft>
              <a:defRPr sz="2400">
                <a:solidFill>
                  <a:schemeClr val="tx1"/>
                </a:solidFill>
                <a:latin typeface="Century Gothic" pitchFamily="34" charset="0"/>
              </a:defRPr>
            </a:lvl7pPr>
            <a:lvl8pPr marL="3429000" indent="-228600" eaLnBrk="0" fontAlgn="base" hangingPunct="0">
              <a:spcBef>
                <a:spcPct val="0"/>
              </a:spcBef>
              <a:spcAft>
                <a:spcPct val="0"/>
              </a:spcAft>
              <a:defRPr sz="2400">
                <a:solidFill>
                  <a:schemeClr val="tx1"/>
                </a:solidFill>
                <a:latin typeface="Century Gothic" pitchFamily="34" charset="0"/>
              </a:defRPr>
            </a:lvl8pPr>
            <a:lvl9pPr marL="3886200" indent="-228600" eaLnBrk="0" fontAlgn="base" hangingPunct="0">
              <a:spcBef>
                <a:spcPct val="0"/>
              </a:spcBef>
              <a:spcAft>
                <a:spcPct val="0"/>
              </a:spcAft>
              <a:defRPr sz="2400">
                <a:solidFill>
                  <a:schemeClr val="tx1"/>
                </a:solidFill>
                <a:latin typeface="Century Gothic" pitchFamily="34" charset="0"/>
              </a:defRPr>
            </a:lvl9pPr>
          </a:lstStyle>
          <a:p>
            <a:pPr algn="ctr"/>
            <a:r>
              <a:rPr lang="de-DE" sz="1200" b="1">
                <a:latin typeface="Arial" pitchFamily="34" charset="0"/>
              </a:rPr>
              <a:t>high energetic atoms</a:t>
            </a:r>
          </a:p>
        </p:txBody>
      </p:sp>
      <p:sp>
        <p:nvSpPr>
          <p:cNvPr id="15394" name="Text Box 37"/>
          <p:cNvSpPr txBox="1">
            <a:spLocks noChangeArrowheads="1"/>
          </p:cNvSpPr>
          <p:nvPr/>
        </p:nvSpPr>
        <p:spPr bwMode="auto">
          <a:xfrm>
            <a:off x="4733925" y="4613275"/>
            <a:ext cx="1143000" cy="274638"/>
          </a:xfrm>
          <a:prstGeom prst="rect">
            <a:avLst/>
          </a:prstGeom>
          <a:solidFill>
            <a:schemeClr val="bg1"/>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tx1"/>
                </a:solidFill>
                <a:latin typeface="Century Gothic" pitchFamily="34" charset="0"/>
              </a:defRPr>
            </a:lvl1pPr>
            <a:lvl2pPr marL="742950" indent="-285750" eaLnBrk="0" hangingPunct="0">
              <a:defRPr sz="2400">
                <a:solidFill>
                  <a:schemeClr val="tx1"/>
                </a:solidFill>
                <a:latin typeface="Century Gothic" pitchFamily="34" charset="0"/>
              </a:defRPr>
            </a:lvl2pPr>
            <a:lvl3pPr marL="1143000" indent="-228600" eaLnBrk="0" hangingPunct="0">
              <a:defRPr sz="2400">
                <a:solidFill>
                  <a:schemeClr val="tx1"/>
                </a:solidFill>
                <a:latin typeface="Century Gothic" pitchFamily="34" charset="0"/>
              </a:defRPr>
            </a:lvl3pPr>
            <a:lvl4pPr marL="1600200" indent="-228600" eaLnBrk="0" hangingPunct="0">
              <a:defRPr sz="2400">
                <a:solidFill>
                  <a:schemeClr val="tx1"/>
                </a:solidFill>
                <a:latin typeface="Century Gothic" pitchFamily="34" charset="0"/>
              </a:defRPr>
            </a:lvl4pPr>
            <a:lvl5pPr marL="2057400" indent="-228600" eaLnBrk="0" hangingPunct="0">
              <a:defRPr sz="2400">
                <a:solidFill>
                  <a:schemeClr val="tx1"/>
                </a:solidFill>
                <a:latin typeface="Century Gothic" pitchFamily="34" charset="0"/>
              </a:defRPr>
            </a:lvl5pPr>
            <a:lvl6pPr marL="2514600" indent="-228600" eaLnBrk="0" fontAlgn="base" hangingPunct="0">
              <a:spcBef>
                <a:spcPct val="0"/>
              </a:spcBef>
              <a:spcAft>
                <a:spcPct val="0"/>
              </a:spcAft>
              <a:defRPr sz="2400">
                <a:solidFill>
                  <a:schemeClr val="tx1"/>
                </a:solidFill>
                <a:latin typeface="Century Gothic" pitchFamily="34" charset="0"/>
              </a:defRPr>
            </a:lvl6pPr>
            <a:lvl7pPr marL="2971800" indent="-228600" eaLnBrk="0" fontAlgn="base" hangingPunct="0">
              <a:spcBef>
                <a:spcPct val="0"/>
              </a:spcBef>
              <a:spcAft>
                <a:spcPct val="0"/>
              </a:spcAft>
              <a:defRPr sz="2400">
                <a:solidFill>
                  <a:schemeClr val="tx1"/>
                </a:solidFill>
                <a:latin typeface="Century Gothic" pitchFamily="34" charset="0"/>
              </a:defRPr>
            </a:lvl7pPr>
            <a:lvl8pPr marL="3429000" indent="-228600" eaLnBrk="0" fontAlgn="base" hangingPunct="0">
              <a:spcBef>
                <a:spcPct val="0"/>
              </a:spcBef>
              <a:spcAft>
                <a:spcPct val="0"/>
              </a:spcAft>
              <a:defRPr sz="2400">
                <a:solidFill>
                  <a:schemeClr val="tx1"/>
                </a:solidFill>
                <a:latin typeface="Century Gothic" pitchFamily="34" charset="0"/>
              </a:defRPr>
            </a:lvl8pPr>
            <a:lvl9pPr marL="3886200" indent="-228600" eaLnBrk="0" fontAlgn="base" hangingPunct="0">
              <a:spcBef>
                <a:spcPct val="0"/>
              </a:spcBef>
              <a:spcAft>
                <a:spcPct val="0"/>
              </a:spcAft>
              <a:defRPr sz="2400">
                <a:solidFill>
                  <a:schemeClr val="tx1"/>
                </a:solidFill>
                <a:latin typeface="Century Gothic" pitchFamily="34" charset="0"/>
              </a:defRPr>
            </a:lvl9pPr>
          </a:lstStyle>
          <a:p>
            <a:r>
              <a:rPr lang="de-DE" sz="1200" b="1">
                <a:latin typeface="Arial" pitchFamily="34" charset="0"/>
              </a:rPr>
              <a:t>accelerator</a:t>
            </a:r>
          </a:p>
        </p:txBody>
      </p:sp>
      <p:sp>
        <p:nvSpPr>
          <p:cNvPr id="15395" name="Text Box 38"/>
          <p:cNvSpPr txBox="1">
            <a:spLocks noChangeArrowheads="1"/>
          </p:cNvSpPr>
          <p:nvPr/>
        </p:nvSpPr>
        <p:spPr bwMode="auto">
          <a:xfrm>
            <a:off x="5532438" y="1123950"/>
            <a:ext cx="1573212" cy="395288"/>
          </a:xfrm>
          <a:prstGeom prst="rect">
            <a:avLst/>
          </a:prstGeom>
          <a:solidFill>
            <a:schemeClr val="bg1"/>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tx1"/>
                </a:solidFill>
                <a:latin typeface="Century Gothic" pitchFamily="34" charset="0"/>
              </a:defRPr>
            </a:lvl1pPr>
            <a:lvl2pPr marL="742950" indent="-285750" eaLnBrk="0" hangingPunct="0">
              <a:defRPr sz="2400">
                <a:solidFill>
                  <a:schemeClr val="tx1"/>
                </a:solidFill>
                <a:latin typeface="Century Gothic" pitchFamily="34" charset="0"/>
              </a:defRPr>
            </a:lvl2pPr>
            <a:lvl3pPr marL="1143000" indent="-228600" eaLnBrk="0" hangingPunct="0">
              <a:defRPr sz="2400">
                <a:solidFill>
                  <a:schemeClr val="tx1"/>
                </a:solidFill>
                <a:latin typeface="Century Gothic" pitchFamily="34" charset="0"/>
              </a:defRPr>
            </a:lvl3pPr>
            <a:lvl4pPr marL="1600200" indent="-228600" eaLnBrk="0" hangingPunct="0">
              <a:defRPr sz="2400">
                <a:solidFill>
                  <a:schemeClr val="tx1"/>
                </a:solidFill>
                <a:latin typeface="Century Gothic" pitchFamily="34" charset="0"/>
              </a:defRPr>
            </a:lvl4pPr>
            <a:lvl5pPr marL="2057400" indent="-228600" eaLnBrk="0" hangingPunct="0">
              <a:defRPr sz="2400">
                <a:solidFill>
                  <a:schemeClr val="tx1"/>
                </a:solidFill>
                <a:latin typeface="Century Gothic" pitchFamily="34" charset="0"/>
              </a:defRPr>
            </a:lvl5pPr>
            <a:lvl6pPr marL="2514600" indent="-228600" eaLnBrk="0" fontAlgn="base" hangingPunct="0">
              <a:spcBef>
                <a:spcPct val="0"/>
              </a:spcBef>
              <a:spcAft>
                <a:spcPct val="0"/>
              </a:spcAft>
              <a:defRPr sz="2400">
                <a:solidFill>
                  <a:schemeClr val="tx1"/>
                </a:solidFill>
                <a:latin typeface="Century Gothic" pitchFamily="34" charset="0"/>
              </a:defRPr>
            </a:lvl6pPr>
            <a:lvl7pPr marL="2971800" indent="-228600" eaLnBrk="0" fontAlgn="base" hangingPunct="0">
              <a:spcBef>
                <a:spcPct val="0"/>
              </a:spcBef>
              <a:spcAft>
                <a:spcPct val="0"/>
              </a:spcAft>
              <a:defRPr sz="2400">
                <a:solidFill>
                  <a:schemeClr val="tx1"/>
                </a:solidFill>
                <a:latin typeface="Century Gothic" pitchFamily="34" charset="0"/>
              </a:defRPr>
            </a:lvl7pPr>
            <a:lvl8pPr marL="3429000" indent="-228600" eaLnBrk="0" fontAlgn="base" hangingPunct="0">
              <a:spcBef>
                <a:spcPct val="0"/>
              </a:spcBef>
              <a:spcAft>
                <a:spcPct val="0"/>
              </a:spcAft>
              <a:defRPr sz="2400">
                <a:solidFill>
                  <a:schemeClr val="tx1"/>
                </a:solidFill>
                <a:latin typeface="Century Gothic" pitchFamily="34" charset="0"/>
              </a:defRPr>
            </a:lvl8pPr>
            <a:lvl9pPr marL="3886200" indent="-228600" eaLnBrk="0" fontAlgn="base" hangingPunct="0">
              <a:spcBef>
                <a:spcPct val="0"/>
              </a:spcBef>
              <a:spcAft>
                <a:spcPct val="0"/>
              </a:spcAft>
              <a:defRPr sz="2400">
                <a:solidFill>
                  <a:schemeClr val="tx1"/>
                </a:solidFill>
                <a:latin typeface="Century Gothic" pitchFamily="34" charset="0"/>
              </a:defRPr>
            </a:lvl9pPr>
          </a:lstStyle>
          <a:p>
            <a:endParaRPr lang="de-DE" sz="400" b="1">
              <a:latin typeface="Arial" pitchFamily="34" charset="0"/>
            </a:endParaRPr>
          </a:p>
          <a:p>
            <a:r>
              <a:rPr lang="de-DE" sz="1200" b="1">
                <a:latin typeface="Arial" pitchFamily="34" charset="0"/>
              </a:rPr>
              <a:t>transmission line</a:t>
            </a:r>
          </a:p>
          <a:p>
            <a:endParaRPr lang="de-DE" sz="400" b="1">
              <a:latin typeface="Arial" pitchFamily="34" charset="0"/>
            </a:endParaRPr>
          </a:p>
        </p:txBody>
      </p:sp>
      <p:sp>
        <p:nvSpPr>
          <p:cNvPr id="15396" name="Rectangle 39"/>
          <p:cNvSpPr>
            <a:spLocks noChangeArrowheads="1"/>
          </p:cNvSpPr>
          <p:nvPr/>
        </p:nvSpPr>
        <p:spPr bwMode="auto">
          <a:xfrm>
            <a:off x="733425" y="1719263"/>
            <a:ext cx="554038" cy="257175"/>
          </a:xfrm>
          <a:prstGeom prst="rect">
            <a:avLst/>
          </a:prstGeom>
          <a:solidFill>
            <a:schemeClr val="bg1"/>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hangingPunct="0"/>
            <a:endParaRPr lang="en-US"/>
          </a:p>
        </p:txBody>
      </p:sp>
      <p:sp>
        <p:nvSpPr>
          <p:cNvPr id="15397" name="Rectangle 40"/>
          <p:cNvSpPr>
            <a:spLocks noChangeArrowheads="1"/>
          </p:cNvSpPr>
          <p:nvPr/>
        </p:nvSpPr>
        <p:spPr bwMode="auto">
          <a:xfrm>
            <a:off x="777875" y="1271588"/>
            <a:ext cx="1063625" cy="257175"/>
          </a:xfrm>
          <a:prstGeom prst="rect">
            <a:avLst/>
          </a:prstGeom>
          <a:solidFill>
            <a:schemeClr val="bg1"/>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hangingPunct="0"/>
            <a:endParaRPr lang="en-US"/>
          </a:p>
        </p:txBody>
      </p:sp>
      <p:sp>
        <p:nvSpPr>
          <p:cNvPr id="15398" name="Text Box 41"/>
          <p:cNvSpPr txBox="1">
            <a:spLocks noChangeArrowheads="1"/>
          </p:cNvSpPr>
          <p:nvPr/>
        </p:nvSpPr>
        <p:spPr bwMode="auto">
          <a:xfrm>
            <a:off x="5468938" y="5367338"/>
            <a:ext cx="1168400" cy="396875"/>
          </a:xfrm>
          <a:prstGeom prst="rect">
            <a:avLst/>
          </a:prstGeom>
          <a:solidFill>
            <a:schemeClr val="bg1"/>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tx1"/>
                </a:solidFill>
                <a:latin typeface="Century Gothic" pitchFamily="34" charset="0"/>
              </a:defRPr>
            </a:lvl1pPr>
            <a:lvl2pPr marL="742950" indent="-285750" eaLnBrk="0" hangingPunct="0">
              <a:defRPr sz="2400">
                <a:solidFill>
                  <a:schemeClr val="tx1"/>
                </a:solidFill>
                <a:latin typeface="Century Gothic" pitchFamily="34" charset="0"/>
              </a:defRPr>
            </a:lvl2pPr>
            <a:lvl3pPr marL="1143000" indent="-228600" eaLnBrk="0" hangingPunct="0">
              <a:defRPr sz="2400">
                <a:solidFill>
                  <a:schemeClr val="tx1"/>
                </a:solidFill>
                <a:latin typeface="Century Gothic" pitchFamily="34" charset="0"/>
              </a:defRPr>
            </a:lvl3pPr>
            <a:lvl4pPr marL="1600200" indent="-228600" eaLnBrk="0" hangingPunct="0">
              <a:defRPr sz="2400">
                <a:solidFill>
                  <a:schemeClr val="tx1"/>
                </a:solidFill>
                <a:latin typeface="Century Gothic" pitchFamily="34" charset="0"/>
              </a:defRPr>
            </a:lvl4pPr>
            <a:lvl5pPr marL="2057400" indent="-228600" eaLnBrk="0" hangingPunct="0">
              <a:defRPr sz="2400">
                <a:solidFill>
                  <a:schemeClr val="tx1"/>
                </a:solidFill>
                <a:latin typeface="Century Gothic" pitchFamily="34" charset="0"/>
              </a:defRPr>
            </a:lvl5pPr>
            <a:lvl6pPr marL="2514600" indent="-228600" eaLnBrk="0" fontAlgn="base" hangingPunct="0">
              <a:spcBef>
                <a:spcPct val="0"/>
              </a:spcBef>
              <a:spcAft>
                <a:spcPct val="0"/>
              </a:spcAft>
              <a:defRPr sz="2400">
                <a:solidFill>
                  <a:schemeClr val="tx1"/>
                </a:solidFill>
                <a:latin typeface="Century Gothic" pitchFamily="34" charset="0"/>
              </a:defRPr>
            </a:lvl6pPr>
            <a:lvl7pPr marL="2971800" indent="-228600" eaLnBrk="0" fontAlgn="base" hangingPunct="0">
              <a:spcBef>
                <a:spcPct val="0"/>
              </a:spcBef>
              <a:spcAft>
                <a:spcPct val="0"/>
              </a:spcAft>
              <a:defRPr sz="2400">
                <a:solidFill>
                  <a:schemeClr val="tx1"/>
                </a:solidFill>
                <a:latin typeface="Century Gothic" pitchFamily="34" charset="0"/>
              </a:defRPr>
            </a:lvl7pPr>
            <a:lvl8pPr marL="3429000" indent="-228600" eaLnBrk="0" fontAlgn="base" hangingPunct="0">
              <a:spcBef>
                <a:spcPct val="0"/>
              </a:spcBef>
              <a:spcAft>
                <a:spcPct val="0"/>
              </a:spcAft>
              <a:defRPr sz="2400">
                <a:solidFill>
                  <a:schemeClr val="tx1"/>
                </a:solidFill>
                <a:latin typeface="Century Gothic" pitchFamily="34" charset="0"/>
              </a:defRPr>
            </a:lvl8pPr>
            <a:lvl9pPr marL="3886200" indent="-228600" eaLnBrk="0" fontAlgn="base" hangingPunct="0">
              <a:spcBef>
                <a:spcPct val="0"/>
              </a:spcBef>
              <a:spcAft>
                <a:spcPct val="0"/>
              </a:spcAft>
              <a:defRPr sz="2400">
                <a:solidFill>
                  <a:schemeClr val="tx1"/>
                </a:solidFill>
                <a:latin typeface="Century Gothic" pitchFamily="34" charset="0"/>
              </a:defRPr>
            </a:lvl9pPr>
          </a:lstStyle>
          <a:p>
            <a:endParaRPr lang="de-DE" sz="1000">
              <a:solidFill>
                <a:srgbClr val="FF0000"/>
              </a:solidFill>
              <a:latin typeface="Arial" pitchFamily="34" charset="0"/>
            </a:endParaRPr>
          </a:p>
          <a:p>
            <a:endParaRPr lang="de-DE" sz="1000">
              <a:latin typeface="Arial" pitchFamily="34" charset="0"/>
            </a:endParaRPr>
          </a:p>
        </p:txBody>
      </p:sp>
      <p:sp>
        <p:nvSpPr>
          <p:cNvPr id="15399" name="Text Box 42"/>
          <p:cNvSpPr txBox="1">
            <a:spLocks noChangeArrowheads="1"/>
          </p:cNvSpPr>
          <p:nvPr/>
        </p:nvSpPr>
        <p:spPr bwMode="auto">
          <a:xfrm>
            <a:off x="2973388" y="4960938"/>
            <a:ext cx="1014412" cy="457200"/>
          </a:xfrm>
          <a:prstGeom prst="rect">
            <a:avLst/>
          </a:prstGeom>
          <a:solidFill>
            <a:schemeClr val="bg1"/>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tx1"/>
                </a:solidFill>
                <a:latin typeface="Century Gothic" pitchFamily="34" charset="0"/>
              </a:defRPr>
            </a:lvl1pPr>
            <a:lvl2pPr marL="742950" indent="-285750" eaLnBrk="0" hangingPunct="0">
              <a:defRPr sz="2400">
                <a:solidFill>
                  <a:schemeClr val="tx1"/>
                </a:solidFill>
                <a:latin typeface="Century Gothic" pitchFamily="34" charset="0"/>
              </a:defRPr>
            </a:lvl2pPr>
            <a:lvl3pPr marL="1143000" indent="-228600" eaLnBrk="0" hangingPunct="0">
              <a:defRPr sz="2400">
                <a:solidFill>
                  <a:schemeClr val="tx1"/>
                </a:solidFill>
                <a:latin typeface="Century Gothic" pitchFamily="34" charset="0"/>
              </a:defRPr>
            </a:lvl3pPr>
            <a:lvl4pPr marL="1600200" indent="-228600" eaLnBrk="0" hangingPunct="0">
              <a:defRPr sz="2400">
                <a:solidFill>
                  <a:schemeClr val="tx1"/>
                </a:solidFill>
                <a:latin typeface="Century Gothic" pitchFamily="34" charset="0"/>
              </a:defRPr>
            </a:lvl4pPr>
            <a:lvl5pPr marL="2057400" indent="-228600" eaLnBrk="0" hangingPunct="0">
              <a:defRPr sz="2400">
                <a:solidFill>
                  <a:schemeClr val="tx1"/>
                </a:solidFill>
                <a:latin typeface="Century Gothic" pitchFamily="34" charset="0"/>
              </a:defRPr>
            </a:lvl5pPr>
            <a:lvl6pPr marL="2514600" indent="-228600" eaLnBrk="0" fontAlgn="base" hangingPunct="0">
              <a:spcBef>
                <a:spcPct val="0"/>
              </a:spcBef>
              <a:spcAft>
                <a:spcPct val="0"/>
              </a:spcAft>
              <a:defRPr sz="2400">
                <a:solidFill>
                  <a:schemeClr val="tx1"/>
                </a:solidFill>
                <a:latin typeface="Century Gothic" pitchFamily="34" charset="0"/>
              </a:defRPr>
            </a:lvl6pPr>
            <a:lvl7pPr marL="2971800" indent="-228600" eaLnBrk="0" fontAlgn="base" hangingPunct="0">
              <a:spcBef>
                <a:spcPct val="0"/>
              </a:spcBef>
              <a:spcAft>
                <a:spcPct val="0"/>
              </a:spcAft>
              <a:defRPr sz="2400">
                <a:solidFill>
                  <a:schemeClr val="tx1"/>
                </a:solidFill>
                <a:latin typeface="Century Gothic" pitchFamily="34" charset="0"/>
              </a:defRPr>
            </a:lvl7pPr>
            <a:lvl8pPr marL="3429000" indent="-228600" eaLnBrk="0" fontAlgn="base" hangingPunct="0">
              <a:spcBef>
                <a:spcPct val="0"/>
              </a:spcBef>
              <a:spcAft>
                <a:spcPct val="0"/>
              </a:spcAft>
              <a:defRPr sz="2400">
                <a:solidFill>
                  <a:schemeClr val="tx1"/>
                </a:solidFill>
                <a:latin typeface="Century Gothic" pitchFamily="34" charset="0"/>
              </a:defRPr>
            </a:lvl8pPr>
            <a:lvl9pPr marL="3886200" indent="-228600" eaLnBrk="0" fontAlgn="base" hangingPunct="0">
              <a:spcBef>
                <a:spcPct val="0"/>
              </a:spcBef>
              <a:spcAft>
                <a:spcPct val="0"/>
              </a:spcAft>
              <a:defRPr sz="2400">
                <a:solidFill>
                  <a:schemeClr val="tx1"/>
                </a:solidFill>
                <a:latin typeface="Century Gothic" pitchFamily="34" charset="0"/>
              </a:defRPr>
            </a:lvl9pPr>
          </a:lstStyle>
          <a:p>
            <a:pPr>
              <a:spcBef>
                <a:spcPct val="50000"/>
              </a:spcBef>
            </a:pPr>
            <a:endParaRPr lang="en-US">
              <a:latin typeface="Arial" pitchFamily="34" charset="0"/>
            </a:endParaRPr>
          </a:p>
        </p:txBody>
      </p:sp>
      <p:sp>
        <p:nvSpPr>
          <p:cNvPr id="15400" name="Text Box 44"/>
          <p:cNvSpPr txBox="1">
            <a:spLocks noChangeArrowheads="1"/>
          </p:cNvSpPr>
          <p:nvPr/>
        </p:nvSpPr>
        <p:spPr bwMode="auto">
          <a:xfrm>
            <a:off x="757238" y="5500688"/>
            <a:ext cx="2544762"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tx1"/>
                </a:solidFill>
                <a:latin typeface="Century Gothic" pitchFamily="34" charset="0"/>
              </a:defRPr>
            </a:lvl1pPr>
            <a:lvl2pPr marL="742950" indent="-285750" eaLnBrk="0" hangingPunct="0">
              <a:defRPr sz="2400">
                <a:solidFill>
                  <a:schemeClr val="tx1"/>
                </a:solidFill>
                <a:latin typeface="Century Gothic" pitchFamily="34" charset="0"/>
              </a:defRPr>
            </a:lvl2pPr>
            <a:lvl3pPr marL="1143000" indent="-228600" eaLnBrk="0" hangingPunct="0">
              <a:defRPr sz="2400">
                <a:solidFill>
                  <a:schemeClr val="tx1"/>
                </a:solidFill>
                <a:latin typeface="Century Gothic" pitchFamily="34" charset="0"/>
              </a:defRPr>
            </a:lvl3pPr>
            <a:lvl4pPr marL="1600200" indent="-228600" eaLnBrk="0" hangingPunct="0">
              <a:defRPr sz="2400">
                <a:solidFill>
                  <a:schemeClr val="tx1"/>
                </a:solidFill>
                <a:latin typeface="Century Gothic" pitchFamily="34" charset="0"/>
              </a:defRPr>
            </a:lvl4pPr>
            <a:lvl5pPr marL="2057400" indent="-228600" eaLnBrk="0" hangingPunct="0">
              <a:defRPr sz="2400">
                <a:solidFill>
                  <a:schemeClr val="tx1"/>
                </a:solidFill>
                <a:latin typeface="Century Gothic" pitchFamily="34" charset="0"/>
              </a:defRPr>
            </a:lvl5pPr>
            <a:lvl6pPr marL="2514600" indent="-228600" eaLnBrk="0" fontAlgn="base" hangingPunct="0">
              <a:spcBef>
                <a:spcPct val="0"/>
              </a:spcBef>
              <a:spcAft>
                <a:spcPct val="0"/>
              </a:spcAft>
              <a:defRPr sz="2400">
                <a:solidFill>
                  <a:schemeClr val="tx1"/>
                </a:solidFill>
                <a:latin typeface="Century Gothic" pitchFamily="34" charset="0"/>
              </a:defRPr>
            </a:lvl6pPr>
            <a:lvl7pPr marL="2971800" indent="-228600" eaLnBrk="0" fontAlgn="base" hangingPunct="0">
              <a:spcBef>
                <a:spcPct val="0"/>
              </a:spcBef>
              <a:spcAft>
                <a:spcPct val="0"/>
              </a:spcAft>
              <a:defRPr sz="2400">
                <a:solidFill>
                  <a:schemeClr val="tx1"/>
                </a:solidFill>
                <a:latin typeface="Century Gothic" pitchFamily="34" charset="0"/>
              </a:defRPr>
            </a:lvl7pPr>
            <a:lvl8pPr marL="3429000" indent="-228600" eaLnBrk="0" fontAlgn="base" hangingPunct="0">
              <a:spcBef>
                <a:spcPct val="0"/>
              </a:spcBef>
              <a:spcAft>
                <a:spcPct val="0"/>
              </a:spcAft>
              <a:defRPr sz="2400">
                <a:solidFill>
                  <a:schemeClr val="tx1"/>
                </a:solidFill>
                <a:latin typeface="Century Gothic" pitchFamily="34" charset="0"/>
              </a:defRPr>
            </a:lvl8pPr>
            <a:lvl9pPr marL="3886200" indent="-228600" eaLnBrk="0" fontAlgn="base" hangingPunct="0">
              <a:spcBef>
                <a:spcPct val="0"/>
              </a:spcBef>
              <a:spcAft>
                <a:spcPct val="0"/>
              </a:spcAft>
              <a:defRPr sz="2400">
                <a:solidFill>
                  <a:schemeClr val="tx1"/>
                </a:solidFill>
                <a:latin typeface="Century Gothic" pitchFamily="34" charset="0"/>
              </a:defRPr>
            </a:lvl9pPr>
          </a:lstStyle>
          <a:p>
            <a:pPr>
              <a:spcBef>
                <a:spcPct val="50000"/>
              </a:spcBef>
            </a:pPr>
            <a:r>
              <a:rPr lang="de-DE" sz="1200">
                <a:solidFill>
                  <a:schemeClr val="accent2"/>
                </a:solidFill>
                <a:latin typeface="Arial" pitchFamily="34" charset="0"/>
              </a:rPr>
              <a:t>source: Forschungszentrum Jülich</a:t>
            </a:r>
          </a:p>
        </p:txBody>
      </p:sp>
      <p:sp>
        <p:nvSpPr>
          <p:cNvPr id="15401" name="Text Box 46"/>
          <p:cNvSpPr txBox="1">
            <a:spLocks noChangeArrowheads="1"/>
          </p:cNvSpPr>
          <p:nvPr/>
        </p:nvSpPr>
        <p:spPr bwMode="auto">
          <a:xfrm>
            <a:off x="4211638" y="981075"/>
            <a:ext cx="1081087"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tx1"/>
                </a:solidFill>
                <a:latin typeface="Century Gothic" pitchFamily="34" charset="0"/>
              </a:defRPr>
            </a:lvl1pPr>
            <a:lvl2pPr marL="742950" indent="-285750" eaLnBrk="0" hangingPunct="0">
              <a:defRPr sz="2400">
                <a:solidFill>
                  <a:schemeClr val="tx1"/>
                </a:solidFill>
                <a:latin typeface="Century Gothic" pitchFamily="34" charset="0"/>
              </a:defRPr>
            </a:lvl2pPr>
            <a:lvl3pPr marL="1143000" indent="-228600" eaLnBrk="0" hangingPunct="0">
              <a:defRPr sz="2400">
                <a:solidFill>
                  <a:schemeClr val="tx1"/>
                </a:solidFill>
                <a:latin typeface="Century Gothic" pitchFamily="34" charset="0"/>
              </a:defRPr>
            </a:lvl3pPr>
            <a:lvl4pPr marL="1600200" indent="-228600" eaLnBrk="0" hangingPunct="0">
              <a:defRPr sz="2400">
                <a:solidFill>
                  <a:schemeClr val="tx1"/>
                </a:solidFill>
                <a:latin typeface="Century Gothic" pitchFamily="34" charset="0"/>
              </a:defRPr>
            </a:lvl4pPr>
            <a:lvl5pPr marL="2057400" indent="-228600" eaLnBrk="0" hangingPunct="0">
              <a:defRPr sz="2400">
                <a:solidFill>
                  <a:schemeClr val="tx1"/>
                </a:solidFill>
                <a:latin typeface="Century Gothic" pitchFamily="34" charset="0"/>
              </a:defRPr>
            </a:lvl5pPr>
            <a:lvl6pPr marL="2514600" indent="-228600" eaLnBrk="0" fontAlgn="base" hangingPunct="0">
              <a:spcBef>
                <a:spcPct val="0"/>
              </a:spcBef>
              <a:spcAft>
                <a:spcPct val="0"/>
              </a:spcAft>
              <a:defRPr sz="2400">
                <a:solidFill>
                  <a:schemeClr val="tx1"/>
                </a:solidFill>
                <a:latin typeface="Century Gothic" pitchFamily="34" charset="0"/>
              </a:defRPr>
            </a:lvl6pPr>
            <a:lvl7pPr marL="2971800" indent="-228600" eaLnBrk="0" fontAlgn="base" hangingPunct="0">
              <a:spcBef>
                <a:spcPct val="0"/>
              </a:spcBef>
              <a:spcAft>
                <a:spcPct val="0"/>
              </a:spcAft>
              <a:defRPr sz="2400">
                <a:solidFill>
                  <a:schemeClr val="tx1"/>
                </a:solidFill>
                <a:latin typeface="Century Gothic" pitchFamily="34" charset="0"/>
              </a:defRPr>
            </a:lvl7pPr>
            <a:lvl8pPr marL="3429000" indent="-228600" eaLnBrk="0" fontAlgn="base" hangingPunct="0">
              <a:spcBef>
                <a:spcPct val="0"/>
              </a:spcBef>
              <a:spcAft>
                <a:spcPct val="0"/>
              </a:spcAft>
              <a:defRPr sz="2400">
                <a:solidFill>
                  <a:schemeClr val="tx1"/>
                </a:solidFill>
                <a:latin typeface="Century Gothic" pitchFamily="34" charset="0"/>
              </a:defRPr>
            </a:lvl8pPr>
            <a:lvl9pPr marL="3886200" indent="-228600" eaLnBrk="0" fontAlgn="base" hangingPunct="0">
              <a:spcBef>
                <a:spcPct val="0"/>
              </a:spcBef>
              <a:spcAft>
                <a:spcPct val="0"/>
              </a:spcAft>
              <a:defRPr sz="2400">
                <a:solidFill>
                  <a:schemeClr val="tx1"/>
                </a:solidFill>
                <a:latin typeface="Century Gothic" pitchFamily="34" charset="0"/>
              </a:defRPr>
            </a:lvl9pPr>
          </a:lstStyle>
          <a:p>
            <a:pPr>
              <a:spcBef>
                <a:spcPct val="50000"/>
              </a:spcBef>
            </a:pPr>
            <a:r>
              <a:rPr lang="en-US"/>
              <a:t>ICRH</a:t>
            </a:r>
          </a:p>
        </p:txBody>
      </p:sp>
      <p:sp>
        <p:nvSpPr>
          <p:cNvPr id="15402" name="Text Box 47"/>
          <p:cNvSpPr txBox="1">
            <a:spLocks noChangeArrowheads="1"/>
          </p:cNvSpPr>
          <p:nvPr/>
        </p:nvSpPr>
        <p:spPr bwMode="auto">
          <a:xfrm>
            <a:off x="6732588" y="1844675"/>
            <a:ext cx="1081087"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tx1"/>
                </a:solidFill>
                <a:latin typeface="Century Gothic" pitchFamily="34" charset="0"/>
              </a:defRPr>
            </a:lvl1pPr>
            <a:lvl2pPr marL="742950" indent="-285750" eaLnBrk="0" hangingPunct="0">
              <a:defRPr sz="2400">
                <a:solidFill>
                  <a:schemeClr val="tx1"/>
                </a:solidFill>
                <a:latin typeface="Century Gothic" pitchFamily="34" charset="0"/>
              </a:defRPr>
            </a:lvl2pPr>
            <a:lvl3pPr marL="1143000" indent="-228600" eaLnBrk="0" hangingPunct="0">
              <a:defRPr sz="2400">
                <a:solidFill>
                  <a:schemeClr val="tx1"/>
                </a:solidFill>
                <a:latin typeface="Century Gothic" pitchFamily="34" charset="0"/>
              </a:defRPr>
            </a:lvl3pPr>
            <a:lvl4pPr marL="1600200" indent="-228600" eaLnBrk="0" hangingPunct="0">
              <a:defRPr sz="2400">
                <a:solidFill>
                  <a:schemeClr val="tx1"/>
                </a:solidFill>
                <a:latin typeface="Century Gothic" pitchFamily="34" charset="0"/>
              </a:defRPr>
            </a:lvl4pPr>
            <a:lvl5pPr marL="2057400" indent="-228600" eaLnBrk="0" hangingPunct="0">
              <a:defRPr sz="2400">
                <a:solidFill>
                  <a:schemeClr val="tx1"/>
                </a:solidFill>
                <a:latin typeface="Century Gothic" pitchFamily="34" charset="0"/>
              </a:defRPr>
            </a:lvl5pPr>
            <a:lvl6pPr marL="2514600" indent="-228600" eaLnBrk="0" fontAlgn="base" hangingPunct="0">
              <a:spcBef>
                <a:spcPct val="0"/>
              </a:spcBef>
              <a:spcAft>
                <a:spcPct val="0"/>
              </a:spcAft>
              <a:defRPr sz="2400">
                <a:solidFill>
                  <a:schemeClr val="tx1"/>
                </a:solidFill>
                <a:latin typeface="Century Gothic" pitchFamily="34" charset="0"/>
              </a:defRPr>
            </a:lvl6pPr>
            <a:lvl7pPr marL="2971800" indent="-228600" eaLnBrk="0" fontAlgn="base" hangingPunct="0">
              <a:spcBef>
                <a:spcPct val="0"/>
              </a:spcBef>
              <a:spcAft>
                <a:spcPct val="0"/>
              </a:spcAft>
              <a:defRPr sz="2400">
                <a:solidFill>
                  <a:schemeClr val="tx1"/>
                </a:solidFill>
                <a:latin typeface="Century Gothic" pitchFamily="34" charset="0"/>
              </a:defRPr>
            </a:lvl7pPr>
            <a:lvl8pPr marL="3429000" indent="-228600" eaLnBrk="0" fontAlgn="base" hangingPunct="0">
              <a:spcBef>
                <a:spcPct val="0"/>
              </a:spcBef>
              <a:spcAft>
                <a:spcPct val="0"/>
              </a:spcAft>
              <a:defRPr sz="2400">
                <a:solidFill>
                  <a:schemeClr val="tx1"/>
                </a:solidFill>
                <a:latin typeface="Century Gothic" pitchFamily="34" charset="0"/>
              </a:defRPr>
            </a:lvl8pPr>
            <a:lvl9pPr marL="3886200" indent="-228600" eaLnBrk="0" fontAlgn="base" hangingPunct="0">
              <a:spcBef>
                <a:spcPct val="0"/>
              </a:spcBef>
              <a:spcAft>
                <a:spcPct val="0"/>
              </a:spcAft>
              <a:defRPr sz="2400">
                <a:solidFill>
                  <a:schemeClr val="tx1"/>
                </a:solidFill>
                <a:latin typeface="Century Gothic" pitchFamily="34" charset="0"/>
              </a:defRPr>
            </a:lvl9pPr>
          </a:lstStyle>
          <a:p>
            <a:pPr>
              <a:spcBef>
                <a:spcPct val="50000"/>
              </a:spcBef>
            </a:pPr>
            <a:r>
              <a:rPr lang="en-US"/>
              <a:t>ECRH</a:t>
            </a:r>
          </a:p>
        </p:txBody>
      </p:sp>
      <p:sp>
        <p:nvSpPr>
          <p:cNvPr id="15403" name="Text Box 32"/>
          <p:cNvSpPr txBox="1">
            <a:spLocks noChangeArrowheads="1"/>
          </p:cNvSpPr>
          <p:nvPr/>
        </p:nvSpPr>
        <p:spPr bwMode="auto">
          <a:xfrm>
            <a:off x="6227763" y="4365625"/>
            <a:ext cx="1584325" cy="1465263"/>
          </a:xfrm>
          <a:prstGeom prst="rect">
            <a:avLst/>
          </a:prstGeom>
          <a:solidFill>
            <a:schemeClr val="bg1"/>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tx1"/>
                </a:solidFill>
                <a:latin typeface="Century Gothic" pitchFamily="34" charset="0"/>
              </a:defRPr>
            </a:lvl1pPr>
            <a:lvl2pPr marL="742950" indent="-285750" eaLnBrk="0" hangingPunct="0">
              <a:defRPr sz="2400">
                <a:solidFill>
                  <a:schemeClr val="tx1"/>
                </a:solidFill>
                <a:latin typeface="Century Gothic" pitchFamily="34" charset="0"/>
              </a:defRPr>
            </a:lvl2pPr>
            <a:lvl3pPr marL="1143000" indent="-228600" eaLnBrk="0" hangingPunct="0">
              <a:defRPr sz="2400">
                <a:solidFill>
                  <a:schemeClr val="tx1"/>
                </a:solidFill>
                <a:latin typeface="Century Gothic" pitchFamily="34" charset="0"/>
              </a:defRPr>
            </a:lvl3pPr>
            <a:lvl4pPr marL="1600200" indent="-228600" eaLnBrk="0" hangingPunct="0">
              <a:defRPr sz="2400">
                <a:solidFill>
                  <a:schemeClr val="tx1"/>
                </a:solidFill>
                <a:latin typeface="Century Gothic" pitchFamily="34" charset="0"/>
              </a:defRPr>
            </a:lvl4pPr>
            <a:lvl5pPr marL="2057400" indent="-228600" eaLnBrk="0" hangingPunct="0">
              <a:defRPr sz="2400">
                <a:solidFill>
                  <a:schemeClr val="tx1"/>
                </a:solidFill>
                <a:latin typeface="Century Gothic" pitchFamily="34" charset="0"/>
              </a:defRPr>
            </a:lvl5pPr>
            <a:lvl6pPr marL="2514600" indent="-228600" eaLnBrk="0" fontAlgn="base" hangingPunct="0">
              <a:spcBef>
                <a:spcPct val="0"/>
              </a:spcBef>
              <a:spcAft>
                <a:spcPct val="0"/>
              </a:spcAft>
              <a:defRPr sz="2400">
                <a:solidFill>
                  <a:schemeClr val="tx1"/>
                </a:solidFill>
                <a:latin typeface="Century Gothic" pitchFamily="34" charset="0"/>
              </a:defRPr>
            </a:lvl6pPr>
            <a:lvl7pPr marL="2971800" indent="-228600" eaLnBrk="0" fontAlgn="base" hangingPunct="0">
              <a:spcBef>
                <a:spcPct val="0"/>
              </a:spcBef>
              <a:spcAft>
                <a:spcPct val="0"/>
              </a:spcAft>
              <a:defRPr sz="2400">
                <a:solidFill>
                  <a:schemeClr val="tx1"/>
                </a:solidFill>
                <a:latin typeface="Century Gothic" pitchFamily="34" charset="0"/>
              </a:defRPr>
            </a:lvl7pPr>
            <a:lvl8pPr marL="3429000" indent="-228600" eaLnBrk="0" fontAlgn="base" hangingPunct="0">
              <a:spcBef>
                <a:spcPct val="0"/>
              </a:spcBef>
              <a:spcAft>
                <a:spcPct val="0"/>
              </a:spcAft>
              <a:defRPr sz="2400">
                <a:solidFill>
                  <a:schemeClr val="tx1"/>
                </a:solidFill>
                <a:latin typeface="Century Gothic" pitchFamily="34" charset="0"/>
              </a:defRPr>
            </a:lvl8pPr>
            <a:lvl9pPr marL="3886200" indent="-228600" eaLnBrk="0" fontAlgn="base" hangingPunct="0">
              <a:spcBef>
                <a:spcPct val="0"/>
              </a:spcBef>
              <a:spcAft>
                <a:spcPct val="0"/>
              </a:spcAft>
              <a:defRPr sz="2400">
                <a:solidFill>
                  <a:schemeClr val="tx1"/>
                </a:solidFill>
                <a:latin typeface="Century Gothic" pitchFamily="34" charset="0"/>
              </a:defRPr>
            </a:lvl9pPr>
          </a:lstStyle>
          <a:p>
            <a:r>
              <a:rPr lang="de-DE" sz="1800" b="1">
                <a:latin typeface="Arial" pitchFamily="34" charset="0"/>
              </a:rPr>
              <a:t>HEATING BY NEUTRAL BEAM INJECTION</a:t>
            </a:r>
            <a:endParaRPr lang="de-DE" sz="1800">
              <a:latin typeface="Arial" pitchFamily="34" charset="0"/>
            </a:endParaRPr>
          </a:p>
        </p:txBody>
      </p:sp>
      <p:sp>
        <p:nvSpPr>
          <p:cNvPr id="15404" name="Text Box 26"/>
          <p:cNvSpPr txBox="1">
            <a:spLocks noChangeArrowheads="1"/>
          </p:cNvSpPr>
          <p:nvPr/>
        </p:nvSpPr>
        <p:spPr bwMode="auto">
          <a:xfrm>
            <a:off x="719138" y="1492250"/>
            <a:ext cx="1168400" cy="457200"/>
          </a:xfrm>
          <a:prstGeom prst="rect">
            <a:avLst/>
          </a:prstGeom>
          <a:solidFill>
            <a:schemeClr val="bg1"/>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tx1"/>
                </a:solidFill>
                <a:latin typeface="Century Gothic" pitchFamily="34" charset="0"/>
              </a:defRPr>
            </a:lvl1pPr>
            <a:lvl2pPr marL="742950" indent="-285750" eaLnBrk="0" hangingPunct="0">
              <a:defRPr sz="2400">
                <a:solidFill>
                  <a:schemeClr val="tx1"/>
                </a:solidFill>
                <a:latin typeface="Century Gothic" pitchFamily="34" charset="0"/>
              </a:defRPr>
            </a:lvl2pPr>
            <a:lvl3pPr marL="1143000" indent="-228600" eaLnBrk="0" hangingPunct="0">
              <a:defRPr sz="2400">
                <a:solidFill>
                  <a:schemeClr val="tx1"/>
                </a:solidFill>
                <a:latin typeface="Century Gothic" pitchFamily="34" charset="0"/>
              </a:defRPr>
            </a:lvl3pPr>
            <a:lvl4pPr marL="1600200" indent="-228600" eaLnBrk="0" hangingPunct="0">
              <a:defRPr sz="2400">
                <a:solidFill>
                  <a:schemeClr val="tx1"/>
                </a:solidFill>
                <a:latin typeface="Century Gothic" pitchFamily="34" charset="0"/>
              </a:defRPr>
            </a:lvl4pPr>
            <a:lvl5pPr marL="2057400" indent="-228600" eaLnBrk="0" hangingPunct="0">
              <a:defRPr sz="2400">
                <a:solidFill>
                  <a:schemeClr val="tx1"/>
                </a:solidFill>
                <a:latin typeface="Century Gothic" pitchFamily="34" charset="0"/>
              </a:defRPr>
            </a:lvl5pPr>
            <a:lvl6pPr marL="2514600" indent="-228600" eaLnBrk="0" fontAlgn="base" hangingPunct="0">
              <a:spcBef>
                <a:spcPct val="0"/>
              </a:spcBef>
              <a:spcAft>
                <a:spcPct val="0"/>
              </a:spcAft>
              <a:defRPr sz="2400">
                <a:solidFill>
                  <a:schemeClr val="tx1"/>
                </a:solidFill>
                <a:latin typeface="Century Gothic" pitchFamily="34" charset="0"/>
              </a:defRPr>
            </a:lvl6pPr>
            <a:lvl7pPr marL="2971800" indent="-228600" eaLnBrk="0" fontAlgn="base" hangingPunct="0">
              <a:spcBef>
                <a:spcPct val="0"/>
              </a:spcBef>
              <a:spcAft>
                <a:spcPct val="0"/>
              </a:spcAft>
              <a:defRPr sz="2400">
                <a:solidFill>
                  <a:schemeClr val="tx1"/>
                </a:solidFill>
                <a:latin typeface="Century Gothic" pitchFamily="34" charset="0"/>
              </a:defRPr>
            </a:lvl7pPr>
            <a:lvl8pPr marL="3429000" indent="-228600" eaLnBrk="0" fontAlgn="base" hangingPunct="0">
              <a:spcBef>
                <a:spcPct val="0"/>
              </a:spcBef>
              <a:spcAft>
                <a:spcPct val="0"/>
              </a:spcAft>
              <a:defRPr sz="2400">
                <a:solidFill>
                  <a:schemeClr val="tx1"/>
                </a:solidFill>
                <a:latin typeface="Century Gothic" pitchFamily="34" charset="0"/>
              </a:defRPr>
            </a:lvl8pPr>
            <a:lvl9pPr marL="3886200" indent="-228600" eaLnBrk="0" fontAlgn="base" hangingPunct="0">
              <a:spcBef>
                <a:spcPct val="0"/>
              </a:spcBef>
              <a:spcAft>
                <a:spcPct val="0"/>
              </a:spcAft>
              <a:defRPr sz="2400">
                <a:solidFill>
                  <a:schemeClr val="tx1"/>
                </a:solidFill>
                <a:latin typeface="Century Gothic" pitchFamily="34" charset="0"/>
              </a:defRPr>
            </a:lvl9pPr>
          </a:lstStyle>
          <a:p>
            <a:pPr algn="ctr"/>
            <a:r>
              <a:rPr lang="de-DE" sz="1200" b="1">
                <a:latin typeface="Arial" pitchFamily="34" charset="0"/>
              </a:rPr>
              <a:t>ionized atoms</a:t>
            </a:r>
            <a:endParaRPr lang="de-DE" sz="1000" b="1">
              <a:latin typeface="Arial" pitchFamily="34" charset="0"/>
            </a:endParaRPr>
          </a:p>
        </p:txBody>
      </p:sp>
      <p:sp>
        <p:nvSpPr>
          <p:cNvPr id="15405" name="Rectangle 2"/>
          <p:cNvSpPr txBox="1">
            <a:spLocks noChangeAspect="1" noChangeArrowheads="1"/>
          </p:cNvSpPr>
          <p:nvPr/>
        </p:nvSpPr>
        <p:spPr bwMode="auto">
          <a:xfrm>
            <a:off x="0" y="0"/>
            <a:ext cx="9144000" cy="620713"/>
          </a:xfrm>
          <a:prstGeom prst="rect">
            <a:avLst/>
          </a:prstGeom>
          <a:solidFill>
            <a:srgbClr val="FFCC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entury Gothic" pitchFamily="34" charset="0"/>
              </a:defRPr>
            </a:lvl1pPr>
            <a:lvl2pPr marL="742950" indent="-285750" eaLnBrk="0" hangingPunct="0">
              <a:defRPr sz="2400">
                <a:solidFill>
                  <a:schemeClr val="tx1"/>
                </a:solidFill>
                <a:latin typeface="Century Gothic" pitchFamily="34" charset="0"/>
              </a:defRPr>
            </a:lvl2pPr>
            <a:lvl3pPr marL="1143000" indent="-228600" eaLnBrk="0" hangingPunct="0">
              <a:defRPr sz="2400">
                <a:solidFill>
                  <a:schemeClr val="tx1"/>
                </a:solidFill>
                <a:latin typeface="Century Gothic" pitchFamily="34" charset="0"/>
              </a:defRPr>
            </a:lvl3pPr>
            <a:lvl4pPr marL="1600200" indent="-228600" eaLnBrk="0" hangingPunct="0">
              <a:defRPr sz="2400">
                <a:solidFill>
                  <a:schemeClr val="tx1"/>
                </a:solidFill>
                <a:latin typeface="Century Gothic" pitchFamily="34" charset="0"/>
              </a:defRPr>
            </a:lvl4pPr>
            <a:lvl5pPr marL="2057400" indent="-228600" eaLnBrk="0" hangingPunct="0">
              <a:defRPr sz="2400">
                <a:solidFill>
                  <a:schemeClr val="tx1"/>
                </a:solidFill>
                <a:latin typeface="Century Gothic" pitchFamily="34" charset="0"/>
              </a:defRPr>
            </a:lvl5pPr>
            <a:lvl6pPr marL="2514600" indent="-228600" eaLnBrk="0" fontAlgn="base" hangingPunct="0">
              <a:spcBef>
                <a:spcPct val="0"/>
              </a:spcBef>
              <a:spcAft>
                <a:spcPct val="0"/>
              </a:spcAft>
              <a:defRPr sz="2400">
                <a:solidFill>
                  <a:schemeClr val="tx1"/>
                </a:solidFill>
                <a:latin typeface="Century Gothic" pitchFamily="34" charset="0"/>
              </a:defRPr>
            </a:lvl6pPr>
            <a:lvl7pPr marL="2971800" indent="-228600" eaLnBrk="0" fontAlgn="base" hangingPunct="0">
              <a:spcBef>
                <a:spcPct val="0"/>
              </a:spcBef>
              <a:spcAft>
                <a:spcPct val="0"/>
              </a:spcAft>
              <a:defRPr sz="2400">
                <a:solidFill>
                  <a:schemeClr val="tx1"/>
                </a:solidFill>
                <a:latin typeface="Century Gothic" pitchFamily="34" charset="0"/>
              </a:defRPr>
            </a:lvl7pPr>
            <a:lvl8pPr marL="3429000" indent="-228600" eaLnBrk="0" fontAlgn="base" hangingPunct="0">
              <a:spcBef>
                <a:spcPct val="0"/>
              </a:spcBef>
              <a:spcAft>
                <a:spcPct val="0"/>
              </a:spcAft>
              <a:defRPr sz="2400">
                <a:solidFill>
                  <a:schemeClr val="tx1"/>
                </a:solidFill>
                <a:latin typeface="Century Gothic" pitchFamily="34" charset="0"/>
              </a:defRPr>
            </a:lvl8pPr>
            <a:lvl9pPr marL="3886200" indent="-228600" eaLnBrk="0" fontAlgn="base" hangingPunct="0">
              <a:spcBef>
                <a:spcPct val="0"/>
              </a:spcBef>
              <a:spcAft>
                <a:spcPct val="0"/>
              </a:spcAft>
              <a:defRPr sz="2400">
                <a:solidFill>
                  <a:schemeClr val="tx1"/>
                </a:solidFill>
                <a:latin typeface="Century Gothic" pitchFamily="34" charset="0"/>
              </a:defRPr>
            </a:lvl9pPr>
          </a:lstStyle>
          <a:p>
            <a:pPr algn="ctr"/>
            <a:r>
              <a:rPr lang="de-DE" sz="2800" b="1">
                <a:solidFill>
                  <a:srgbClr val="0000FF"/>
                </a:solidFill>
                <a:latin typeface="Arial" pitchFamily="34" charset="0"/>
              </a:rPr>
              <a:t>Methods for the heating of a tokamak plasma</a:t>
            </a:r>
          </a:p>
        </p:txBody>
      </p:sp>
    </p:spTree>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spect="1" noChangeArrowheads="1"/>
          </p:cNvSpPr>
          <p:nvPr>
            <p:ph type="title"/>
          </p:nvPr>
        </p:nvSpPr>
        <p:spPr>
          <a:xfrm>
            <a:off x="0" y="0"/>
            <a:ext cx="9144000" cy="576263"/>
          </a:xfrm>
        </p:spPr>
        <p:txBody>
          <a:bodyPr/>
          <a:lstStyle/>
          <a:p>
            <a:r>
              <a:rPr lang="de-DE" smtClean="0">
                <a:latin typeface="Times New Roman" pitchFamily="18" charset="0"/>
              </a:rPr>
              <a:t>Energy and particle Transport is governed by turbulence</a:t>
            </a:r>
          </a:p>
        </p:txBody>
      </p:sp>
      <p:pic>
        <p:nvPicPr>
          <p:cNvPr id="16387" name="Picture 3"/>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a:xfrm>
            <a:off x="0" y="765175"/>
            <a:ext cx="9144000" cy="5159375"/>
          </a:xfrm>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6388" name="Text Box 4"/>
          <p:cNvSpPr txBox="1">
            <a:spLocks noChangeArrowheads="1"/>
          </p:cNvSpPr>
          <p:nvPr/>
        </p:nvSpPr>
        <p:spPr bwMode="auto">
          <a:xfrm>
            <a:off x="3276600" y="4221163"/>
            <a:ext cx="3167063" cy="1920875"/>
          </a:xfrm>
          <a:prstGeom prst="rect">
            <a:avLst/>
          </a:prstGeom>
          <a:solidFill>
            <a:srgbClr val="FFFF00"/>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tx1"/>
                </a:solidFill>
                <a:latin typeface="Century Gothic" pitchFamily="34" charset="0"/>
              </a:defRPr>
            </a:lvl1pPr>
            <a:lvl2pPr marL="742950" indent="-285750" eaLnBrk="0" hangingPunct="0">
              <a:defRPr sz="2400">
                <a:solidFill>
                  <a:schemeClr val="tx1"/>
                </a:solidFill>
                <a:latin typeface="Century Gothic" pitchFamily="34" charset="0"/>
              </a:defRPr>
            </a:lvl2pPr>
            <a:lvl3pPr marL="1143000" indent="-228600" eaLnBrk="0" hangingPunct="0">
              <a:defRPr sz="2400">
                <a:solidFill>
                  <a:schemeClr val="tx1"/>
                </a:solidFill>
                <a:latin typeface="Century Gothic" pitchFamily="34" charset="0"/>
              </a:defRPr>
            </a:lvl3pPr>
            <a:lvl4pPr marL="1600200" indent="-228600" eaLnBrk="0" hangingPunct="0">
              <a:defRPr sz="2400">
                <a:solidFill>
                  <a:schemeClr val="tx1"/>
                </a:solidFill>
                <a:latin typeface="Century Gothic" pitchFamily="34" charset="0"/>
              </a:defRPr>
            </a:lvl4pPr>
            <a:lvl5pPr marL="2057400" indent="-228600" eaLnBrk="0" hangingPunct="0">
              <a:defRPr sz="2400">
                <a:solidFill>
                  <a:schemeClr val="tx1"/>
                </a:solidFill>
                <a:latin typeface="Century Gothic" pitchFamily="34" charset="0"/>
              </a:defRPr>
            </a:lvl5pPr>
            <a:lvl6pPr marL="2514600" indent="-228600" eaLnBrk="0" fontAlgn="base" hangingPunct="0">
              <a:spcBef>
                <a:spcPct val="0"/>
              </a:spcBef>
              <a:spcAft>
                <a:spcPct val="0"/>
              </a:spcAft>
              <a:defRPr sz="2400">
                <a:solidFill>
                  <a:schemeClr val="tx1"/>
                </a:solidFill>
                <a:latin typeface="Century Gothic" pitchFamily="34" charset="0"/>
              </a:defRPr>
            </a:lvl6pPr>
            <a:lvl7pPr marL="2971800" indent="-228600" eaLnBrk="0" fontAlgn="base" hangingPunct="0">
              <a:spcBef>
                <a:spcPct val="0"/>
              </a:spcBef>
              <a:spcAft>
                <a:spcPct val="0"/>
              </a:spcAft>
              <a:defRPr sz="2400">
                <a:solidFill>
                  <a:schemeClr val="tx1"/>
                </a:solidFill>
                <a:latin typeface="Century Gothic" pitchFamily="34" charset="0"/>
              </a:defRPr>
            </a:lvl7pPr>
            <a:lvl8pPr marL="3429000" indent="-228600" eaLnBrk="0" fontAlgn="base" hangingPunct="0">
              <a:spcBef>
                <a:spcPct val="0"/>
              </a:spcBef>
              <a:spcAft>
                <a:spcPct val="0"/>
              </a:spcAft>
              <a:defRPr sz="2400">
                <a:solidFill>
                  <a:schemeClr val="tx1"/>
                </a:solidFill>
                <a:latin typeface="Century Gothic" pitchFamily="34" charset="0"/>
              </a:defRPr>
            </a:lvl8pPr>
            <a:lvl9pPr marL="3886200" indent="-228600" eaLnBrk="0" fontAlgn="base" hangingPunct="0">
              <a:spcBef>
                <a:spcPct val="0"/>
              </a:spcBef>
              <a:spcAft>
                <a:spcPct val="0"/>
              </a:spcAft>
              <a:defRPr sz="2400">
                <a:solidFill>
                  <a:schemeClr val="tx1"/>
                </a:solidFill>
                <a:latin typeface="Century Gothic" pitchFamily="34" charset="0"/>
              </a:defRPr>
            </a:lvl9pPr>
          </a:lstStyle>
          <a:p>
            <a:pPr>
              <a:spcBef>
                <a:spcPct val="50000"/>
              </a:spcBef>
            </a:pPr>
            <a:r>
              <a:rPr lang="en-US" sz="2000">
                <a:latin typeface="Arial" pitchFamily="34" charset="0"/>
              </a:rPr>
              <a:t>Radial size of turbulent structures can be reduced by ExB shear, by magnetic shear and by zonal flows produced by the turbulence itself</a:t>
            </a:r>
          </a:p>
        </p:txBody>
      </p:sp>
      <p:sp>
        <p:nvSpPr>
          <p:cNvPr id="16389" name="Text Box 5"/>
          <p:cNvSpPr txBox="1">
            <a:spLocks noChangeArrowheads="1"/>
          </p:cNvSpPr>
          <p:nvPr/>
        </p:nvSpPr>
        <p:spPr bwMode="auto">
          <a:xfrm>
            <a:off x="3419475" y="693738"/>
            <a:ext cx="2925763" cy="1616075"/>
          </a:xfrm>
          <a:prstGeom prst="rect">
            <a:avLst/>
          </a:prstGeom>
          <a:solidFill>
            <a:srgbClr val="FFFF00"/>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tx1"/>
                </a:solidFill>
                <a:latin typeface="Century Gothic" pitchFamily="34" charset="0"/>
              </a:defRPr>
            </a:lvl1pPr>
            <a:lvl2pPr marL="742950" indent="-285750" eaLnBrk="0" hangingPunct="0">
              <a:defRPr sz="2400">
                <a:solidFill>
                  <a:schemeClr val="tx1"/>
                </a:solidFill>
                <a:latin typeface="Century Gothic" pitchFamily="34" charset="0"/>
              </a:defRPr>
            </a:lvl2pPr>
            <a:lvl3pPr marL="1143000" indent="-228600" eaLnBrk="0" hangingPunct="0">
              <a:defRPr sz="2400">
                <a:solidFill>
                  <a:schemeClr val="tx1"/>
                </a:solidFill>
                <a:latin typeface="Century Gothic" pitchFamily="34" charset="0"/>
              </a:defRPr>
            </a:lvl3pPr>
            <a:lvl4pPr marL="1600200" indent="-228600" eaLnBrk="0" hangingPunct="0">
              <a:defRPr sz="2400">
                <a:solidFill>
                  <a:schemeClr val="tx1"/>
                </a:solidFill>
                <a:latin typeface="Century Gothic" pitchFamily="34" charset="0"/>
              </a:defRPr>
            </a:lvl4pPr>
            <a:lvl5pPr marL="2057400" indent="-228600" eaLnBrk="0" hangingPunct="0">
              <a:defRPr sz="2400">
                <a:solidFill>
                  <a:schemeClr val="tx1"/>
                </a:solidFill>
                <a:latin typeface="Century Gothic" pitchFamily="34" charset="0"/>
              </a:defRPr>
            </a:lvl5pPr>
            <a:lvl6pPr marL="2514600" indent="-228600" eaLnBrk="0" fontAlgn="base" hangingPunct="0">
              <a:spcBef>
                <a:spcPct val="0"/>
              </a:spcBef>
              <a:spcAft>
                <a:spcPct val="0"/>
              </a:spcAft>
              <a:defRPr sz="2400">
                <a:solidFill>
                  <a:schemeClr val="tx1"/>
                </a:solidFill>
                <a:latin typeface="Century Gothic" pitchFamily="34" charset="0"/>
              </a:defRPr>
            </a:lvl6pPr>
            <a:lvl7pPr marL="2971800" indent="-228600" eaLnBrk="0" fontAlgn="base" hangingPunct="0">
              <a:spcBef>
                <a:spcPct val="0"/>
              </a:spcBef>
              <a:spcAft>
                <a:spcPct val="0"/>
              </a:spcAft>
              <a:defRPr sz="2400">
                <a:solidFill>
                  <a:schemeClr val="tx1"/>
                </a:solidFill>
                <a:latin typeface="Century Gothic" pitchFamily="34" charset="0"/>
              </a:defRPr>
            </a:lvl7pPr>
            <a:lvl8pPr marL="3429000" indent="-228600" eaLnBrk="0" fontAlgn="base" hangingPunct="0">
              <a:spcBef>
                <a:spcPct val="0"/>
              </a:spcBef>
              <a:spcAft>
                <a:spcPct val="0"/>
              </a:spcAft>
              <a:defRPr sz="2400">
                <a:solidFill>
                  <a:schemeClr val="tx1"/>
                </a:solidFill>
                <a:latin typeface="Century Gothic" pitchFamily="34" charset="0"/>
              </a:defRPr>
            </a:lvl8pPr>
            <a:lvl9pPr marL="3886200" indent="-228600" eaLnBrk="0" fontAlgn="base" hangingPunct="0">
              <a:spcBef>
                <a:spcPct val="0"/>
              </a:spcBef>
              <a:spcAft>
                <a:spcPct val="0"/>
              </a:spcAft>
              <a:defRPr sz="2400">
                <a:solidFill>
                  <a:schemeClr val="tx1"/>
                </a:solidFill>
                <a:latin typeface="Century Gothic" pitchFamily="34" charset="0"/>
              </a:defRPr>
            </a:lvl9pPr>
          </a:lstStyle>
          <a:p>
            <a:pPr>
              <a:spcBef>
                <a:spcPct val="50000"/>
              </a:spcBef>
            </a:pPr>
            <a:r>
              <a:rPr lang="en-US" sz="2000">
                <a:latin typeface="Arial" pitchFamily="34" charset="0"/>
              </a:rPr>
              <a:t>Ion Turbulent energy transport sets in at a critical temperature gradient which depends on the local temperature</a:t>
            </a:r>
          </a:p>
        </p:txBody>
      </p:sp>
    </p:spTree>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spect="1" noChangeArrowheads="1"/>
          </p:cNvSpPr>
          <p:nvPr>
            <p:ph type="title"/>
          </p:nvPr>
        </p:nvSpPr>
        <p:spPr>
          <a:xfrm>
            <a:off x="-23813" y="7938"/>
            <a:ext cx="9144001" cy="576262"/>
          </a:xfrm>
        </p:spPr>
        <p:txBody>
          <a:bodyPr/>
          <a:lstStyle/>
          <a:p>
            <a:pPr>
              <a:tabLst>
                <a:tab pos="5041900" algn="l"/>
              </a:tabLst>
              <a:defRPr/>
            </a:pPr>
            <a:r>
              <a:rPr lang="en-GB" altLang="en-GB" dirty="0" smtClean="0">
                <a:latin typeface="+mn-lt"/>
              </a:rPr>
              <a:t>Confinement Scaling Relation</a:t>
            </a:r>
          </a:p>
        </p:txBody>
      </p:sp>
      <p:sp>
        <p:nvSpPr>
          <p:cNvPr id="17411" name="Rectangle 3"/>
          <p:cNvSpPr>
            <a:spLocks noGrp="1" noChangeArrowheads="1"/>
          </p:cNvSpPr>
          <p:nvPr>
            <p:ph type="body" sz="half" idx="2"/>
          </p:nvPr>
        </p:nvSpPr>
        <p:spPr>
          <a:xfrm>
            <a:off x="5092700" y="1631950"/>
            <a:ext cx="4044950" cy="4670425"/>
          </a:xfrm>
          <a:solidFill>
            <a:srgbClr val="FFFF00"/>
          </a:solidFill>
        </p:spPr>
        <p:txBody>
          <a:bodyPr/>
          <a:lstStyle/>
          <a:p>
            <a:pPr marL="285750" indent="-285750"/>
            <a:r>
              <a:rPr lang="en-GB" altLang="en-GB" sz="2000" smtClean="0">
                <a:latin typeface="Times New Roman" pitchFamily="18" charset="0"/>
              </a:rPr>
              <a:t>Extrapolation of global thermal confinement time to ITER-FEAT (R = 6.2 m), using the IPB98(y,2) scaling (t</a:t>
            </a:r>
            <a:r>
              <a:rPr lang="en-GB" altLang="en-GB" sz="2000" baseline="-25000" smtClean="0">
                <a:latin typeface="Times New Roman" pitchFamily="18" charset="0"/>
              </a:rPr>
              <a:t>E</a:t>
            </a:r>
            <a:r>
              <a:rPr lang="en-GB" altLang="en-GB" sz="2000" smtClean="0">
                <a:latin typeface="Times New Roman" pitchFamily="18" charset="0"/>
              </a:rPr>
              <a:t>=3.9s)</a:t>
            </a:r>
          </a:p>
          <a:p>
            <a:pPr marL="801688" lvl="1" indent="-225425"/>
            <a:endParaRPr lang="en-GB" altLang="en-GB" smtClean="0">
              <a:latin typeface="Times New Roman" pitchFamily="18" charset="0"/>
            </a:endParaRPr>
          </a:p>
          <a:p>
            <a:pPr marL="801688" lvl="1" indent="-225425"/>
            <a:r>
              <a:rPr lang="en-GB" altLang="en-GB" smtClean="0">
                <a:latin typeface="Times New Roman" pitchFamily="18" charset="0"/>
              </a:rPr>
              <a:t>Only Q= 10 possible, no ignition</a:t>
            </a:r>
          </a:p>
          <a:p>
            <a:pPr marL="801688" lvl="1" indent="-225425"/>
            <a:endParaRPr lang="en-GB" altLang="en-GB" smtClean="0">
              <a:latin typeface="Times New Roman" pitchFamily="18" charset="0"/>
            </a:endParaRPr>
          </a:p>
          <a:p>
            <a:pPr marL="801688" lvl="1" indent="-225425"/>
            <a:r>
              <a:rPr lang="en-GB" altLang="en-GB" smtClean="0">
                <a:latin typeface="Times New Roman" pitchFamily="18" charset="0"/>
              </a:rPr>
              <a:t>For ignition R~ 8 m and t</a:t>
            </a:r>
            <a:r>
              <a:rPr lang="en-GB" altLang="en-GB" baseline="-25000" smtClean="0">
                <a:latin typeface="Times New Roman" pitchFamily="18" charset="0"/>
              </a:rPr>
              <a:t>E</a:t>
            </a:r>
            <a:r>
              <a:rPr lang="en-GB" altLang="en-GB" smtClean="0">
                <a:latin typeface="Times New Roman" pitchFamily="18" charset="0"/>
              </a:rPr>
              <a:t> &gt;5.7 sec needed</a:t>
            </a:r>
          </a:p>
          <a:p>
            <a:pPr marL="801688" lvl="1" indent="-225425"/>
            <a:endParaRPr lang="en-GB" altLang="en-GB" smtClean="0">
              <a:latin typeface="Times New Roman" pitchFamily="18" charset="0"/>
            </a:endParaRPr>
          </a:p>
          <a:p>
            <a:pPr marL="285750" indent="-285750"/>
            <a:r>
              <a:rPr lang="en-GB" altLang="en-GB" sz="2000" b="1" smtClean="0">
                <a:solidFill>
                  <a:srgbClr val="FF3300"/>
                </a:solidFill>
                <a:latin typeface="Times New Roman" pitchFamily="18" charset="0"/>
              </a:rPr>
              <a:t>ITER represents an extrapolation of a factor ~4 beyond existing database </a:t>
            </a:r>
            <a:endParaRPr lang="en-GB" altLang="en-GB" sz="2000" b="1" smtClean="0">
              <a:latin typeface="Times New Roman" pitchFamily="18" charset="0"/>
            </a:endParaRPr>
          </a:p>
        </p:txBody>
      </p:sp>
      <p:graphicFrame>
        <p:nvGraphicFramePr>
          <p:cNvPr id="17412" name="Object 4"/>
          <p:cNvGraphicFramePr>
            <a:graphicFrameLocks noChangeAspect="1"/>
          </p:cNvGraphicFramePr>
          <p:nvPr/>
        </p:nvGraphicFramePr>
        <p:xfrm>
          <a:off x="-1793875" y="5689600"/>
          <a:ext cx="5041900" cy="4889500"/>
        </p:xfrm>
        <a:graphic>
          <a:graphicData uri="http://schemas.openxmlformats.org/presentationml/2006/ole">
            <mc:AlternateContent xmlns:mc="http://schemas.openxmlformats.org/markup-compatibility/2006">
              <mc:Choice xmlns:v="urn:schemas-microsoft-com:vml" Requires="v">
                <p:oleObj spid="_x0000_s17436" name="Dokument" r:id="rId4" imgW="5175705" imgH="4645149" progId="Word.Document.8">
                  <p:embed/>
                </p:oleObj>
              </mc:Choice>
              <mc:Fallback>
                <p:oleObj name="Dokument" r:id="rId4" imgW="5175705" imgH="4645149" progId="Word.Document.8">
                  <p:embed/>
                  <p:pic>
                    <p:nvPicPr>
                      <p:cNvPr id="0" name="Object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793875" y="5689600"/>
                        <a:ext cx="5041900" cy="4889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7413" name="Object 5"/>
          <p:cNvGraphicFramePr>
            <a:graphicFrameLocks noGrp="1" noChangeAspect="1"/>
          </p:cNvGraphicFramePr>
          <p:nvPr>
            <p:ph sz="half" idx="1"/>
          </p:nvPr>
        </p:nvGraphicFramePr>
        <p:xfrm>
          <a:off x="539750" y="981075"/>
          <a:ext cx="6913563" cy="503238"/>
        </p:xfrm>
        <a:graphic>
          <a:graphicData uri="http://schemas.openxmlformats.org/presentationml/2006/ole">
            <mc:AlternateContent xmlns:mc="http://schemas.openxmlformats.org/markup-compatibility/2006">
              <mc:Choice xmlns:v="urn:schemas-microsoft-com:vml" Requires="v">
                <p:oleObj spid="_x0000_s17437" name="Equation" r:id="rId6" imgW="3213100" imgH="215900" progId="Equation.3">
                  <p:embed/>
                </p:oleObj>
              </mc:Choice>
              <mc:Fallback>
                <p:oleObj name="Equation" r:id="rId6" imgW="3213100" imgH="215900" progId="Equation.3">
                  <p:embed/>
                  <p:pic>
                    <p:nvPicPr>
                      <p:cNvPr id="0" name="Object 5"/>
                      <p:cNvPicPr>
                        <a:picLocks noGrp="1"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39750" y="981075"/>
                        <a:ext cx="6913563" cy="5032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7414" name="Rectangle 6"/>
          <p:cNvSpPr>
            <a:spLocks noChangeArrowheads="1"/>
          </p:cNvSpPr>
          <p:nvPr/>
        </p:nvSpPr>
        <p:spPr bwMode="auto">
          <a:xfrm>
            <a:off x="3059113" y="45212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eaLnBrk="0" hangingPunct="0"/>
            <a:endParaRPr lang="en-US"/>
          </a:p>
        </p:txBody>
      </p:sp>
      <p:pic>
        <p:nvPicPr>
          <p:cNvPr id="17415" name="Picture 7"/>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0" y="1557338"/>
            <a:ext cx="4970463" cy="4819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17"/>
          <p:cNvSpPr>
            <a:spLocks noChangeArrowheads="1"/>
          </p:cNvSpPr>
          <p:nvPr/>
        </p:nvSpPr>
        <p:spPr bwMode="auto">
          <a:xfrm>
            <a:off x="0" y="2133600"/>
            <a:ext cx="9144000" cy="2159000"/>
          </a:xfrm>
          <a:prstGeom prst="rect">
            <a:avLst/>
          </a:prstGeom>
          <a:solidFill>
            <a:srgbClr val="FFCC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marL="457200" indent="-457200">
              <a:buFont typeface="Arial" pitchFamily="34" charset="0"/>
              <a:buChar char="•"/>
            </a:pPr>
            <a:r>
              <a:rPr lang="en-US" sz="2800" b="1">
                <a:solidFill>
                  <a:srgbClr val="003399"/>
                </a:solidFill>
                <a:latin typeface="Arial" pitchFamily="34" charset="0"/>
              </a:rPr>
              <a:t>The Layout of a Reactor Class Fusion Machine</a:t>
            </a:r>
          </a:p>
          <a:p>
            <a:pPr marL="914400" lvl="1" indent="-457200">
              <a:buFont typeface="Arial" pitchFamily="34" charset="0"/>
              <a:buChar char="•"/>
            </a:pPr>
            <a:r>
              <a:rPr lang="en-US" sz="2800" b="1">
                <a:solidFill>
                  <a:srgbClr val="003399"/>
                </a:solidFill>
                <a:latin typeface="Arial" pitchFamily="34" charset="0"/>
              </a:rPr>
              <a:t>The large ITER Machine</a:t>
            </a:r>
          </a:p>
          <a:p>
            <a:pPr marL="914400" lvl="1" indent="-457200">
              <a:buFont typeface="Arial" pitchFamily="34" charset="0"/>
              <a:buChar char="•"/>
            </a:pPr>
            <a:r>
              <a:rPr lang="en-US" sz="2800" b="1">
                <a:solidFill>
                  <a:srgbClr val="003399"/>
                </a:solidFill>
                <a:latin typeface="Arial" pitchFamily="34" charset="0"/>
              </a:rPr>
              <a:t>The reduced size ITER – present ITER</a:t>
            </a:r>
          </a:p>
        </p:txBody>
      </p:sp>
    </p:spTree>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a:xfrm>
            <a:off x="4572000" y="0"/>
            <a:ext cx="4441825" cy="792163"/>
          </a:xfrm>
        </p:spPr>
        <p:txBody>
          <a:bodyPr anchor="t"/>
          <a:lstStyle/>
          <a:p>
            <a:pPr eaLnBrk="1" hangingPunct="1"/>
            <a:r>
              <a:rPr lang="en-GB" altLang="en-GB" sz="2400" smtClean="0">
                <a:latin typeface="Times New Roman" pitchFamily="18" charset="0"/>
              </a:rPr>
              <a:t>How do we size a Reactor class Fusion machine (1)</a:t>
            </a:r>
            <a:endParaRPr lang="en-GB" altLang="en-GB" sz="2400" smtClean="0"/>
          </a:p>
        </p:txBody>
      </p:sp>
      <p:graphicFrame>
        <p:nvGraphicFramePr>
          <p:cNvPr id="18435" name="Object 3"/>
          <p:cNvGraphicFramePr>
            <a:graphicFrameLocks noGrp="1" noChangeAspect="1"/>
          </p:cNvGraphicFramePr>
          <p:nvPr>
            <p:ph sz="half" idx="1"/>
          </p:nvPr>
        </p:nvGraphicFramePr>
        <p:xfrm>
          <a:off x="107950" y="314325"/>
          <a:ext cx="4643438" cy="3811588"/>
        </p:xfrm>
        <a:graphic>
          <a:graphicData uri="http://schemas.openxmlformats.org/presentationml/2006/ole">
            <mc:AlternateContent xmlns:mc="http://schemas.openxmlformats.org/markup-compatibility/2006">
              <mc:Choice xmlns:v="urn:schemas-microsoft-com:vml" Requires="v">
                <p:oleObj spid="_x0000_s18469" name="Document" r:id="rId4" imgW="6248400" imgH="4733544" progId="Word.Document.8">
                  <p:embed/>
                </p:oleObj>
              </mc:Choice>
              <mc:Fallback>
                <p:oleObj name="Document" r:id="rId4" imgW="6248400" imgH="4733544" progId="Word.Document.8">
                  <p:embed/>
                  <p:pic>
                    <p:nvPicPr>
                      <p:cNvPr id="0" name="Object 3"/>
                      <p:cNvPicPr>
                        <a:picLocks noGrp="1"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07950" y="314325"/>
                        <a:ext cx="4643438" cy="3811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Lst>
                    </p:spPr>
                  </p:pic>
                </p:oleObj>
              </mc:Fallback>
            </mc:AlternateContent>
          </a:graphicData>
        </a:graphic>
      </p:graphicFrame>
      <p:graphicFrame>
        <p:nvGraphicFramePr>
          <p:cNvPr id="18436" name="Object 4"/>
          <p:cNvGraphicFramePr>
            <a:graphicFrameLocks noChangeAspect="1"/>
          </p:cNvGraphicFramePr>
          <p:nvPr/>
        </p:nvGraphicFramePr>
        <p:xfrm>
          <a:off x="323850" y="4149725"/>
          <a:ext cx="8018463" cy="1427163"/>
        </p:xfrm>
        <a:graphic>
          <a:graphicData uri="http://schemas.openxmlformats.org/presentationml/2006/ole">
            <mc:AlternateContent xmlns:mc="http://schemas.openxmlformats.org/markup-compatibility/2006">
              <mc:Choice xmlns:v="urn:schemas-microsoft-com:vml" Requires="v">
                <p:oleObj spid="_x0000_s18470" name="Document" r:id="rId6" imgW="5486400" imgH="902208" progId="Word.Document.8">
                  <p:embed/>
                </p:oleObj>
              </mc:Choice>
              <mc:Fallback>
                <p:oleObj name="Document" r:id="rId6" imgW="5486400" imgH="902208" progId="Word.Document.8">
                  <p:embed/>
                  <p:pic>
                    <p:nvPicPr>
                      <p:cNvPr id="0" name="Object 4"/>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23850" y="4149725"/>
                        <a:ext cx="8018463" cy="14271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8437" name="Object 5"/>
          <p:cNvGraphicFramePr>
            <a:graphicFrameLocks noChangeAspect="1"/>
          </p:cNvGraphicFramePr>
          <p:nvPr/>
        </p:nvGraphicFramePr>
        <p:xfrm>
          <a:off x="395288" y="5661025"/>
          <a:ext cx="6330950" cy="463550"/>
        </p:xfrm>
        <a:graphic>
          <a:graphicData uri="http://schemas.openxmlformats.org/presentationml/2006/ole">
            <mc:AlternateContent xmlns:mc="http://schemas.openxmlformats.org/markup-compatibility/2006">
              <mc:Choice xmlns:v="urn:schemas-microsoft-com:vml" Requires="v">
                <p:oleObj spid="_x0000_s18471" name="Equation" r:id="rId8" imgW="3213100" imgH="215900" progId="Equation.3">
                  <p:embed/>
                </p:oleObj>
              </mc:Choice>
              <mc:Fallback>
                <p:oleObj name="Equation" r:id="rId8" imgW="3213100" imgH="215900" progId="Equation.3">
                  <p:embed/>
                  <p:pic>
                    <p:nvPicPr>
                      <p:cNvPr id="0" name="Object 5"/>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95288" y="5661025"/>
                        <a:ext cx="6330950" cy="463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8438" name="Text Box 6"/>
          <p:cNvSpPr txBox="1">
            <a:spLocks noChangeArrowheads="1"/>
          </p:cNvSpPr>
          <p:nvPr/>
        </p:nvSpPr>
        <p:spPr bwMode="auto">
          <a:xfrm>
            <a:off x="1042988" y="115888"/>
            <a:ext cx="3522662" cy="396875"/>
          </a:xfrm>
          <a:prstGeom prst="rect">
            <a:avLst/>
          </a:prstGeom>
          <a:solidFill>
            <a:srgbClr val="FFFF00"/>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tx1"/>
                </a:solidFill>
                <a:latin typeface="Century Gothic" pitchFamily="34" charset="0"/>
              </a:defRPr>
            </a:lvl1pPr>
            <a:lvl2pPr marL="742950" indent="-285750" eaLnBrk="0" hangingPunct="0">
              <a:defRPr sz="2400">
                <a:solidFill>
                  <a:schemeClr val="tx1"/>
                </a:solidFill>
                <a:latin typeface="Century Gothic" pitchFamily="34" charset="0"/>
              </a:defRPr>
            </a:lvl2pPr>
            <a:lvl3pPr marL="1143000" indent="-228600" eaLnBrk="0" hangingPunct="0">
              <a:defRPr sz="2400">
                <a:solidFill>
                  <a:schemeClr val="tx1"/>
                </a:solidFill>
                <a:latin typeface="Century Gothic" pitchFamily="34" charset="0"/>
              </a:defRPr>
            </a:lvl3pPr>
            <a:lvl4pPr marL="1600200" indent="-228600" eaLnBrk="0" hangingPunct="0">
              <a:defRPr sz="2400">
                <a:solidFill>
                  <a:schemeClr val="tx1"/>
                </a:solidFill>
                <a:latin typeface="Century Gothic" pitchFamily="34" charset="0"/>
              </a:defRPr>
            </a:lvl4pPr>
            <a:lvl5pPr marL="2057400" indent="-228600" eaLnBrk="0" hangingPunct="0">
              <a:defRPr sz="2400">
                <a:solidFill>
                  <a:schemeClr val="tx1"/>
                </a:solidFill>
                <a:latin typeface="Century Gothic" pitchFamily="34" charset="0"/>
              </a:defRPr>
            </a:lvl5pPr>
            <a:lvl6pPr marL="2514600" indent="-228600" eaLnBrk="0" fontAlgn="base" hangingPunct="0">
              <a:spcBef>
                <a:spcPct val="0"/>
              </a:spcBef>
              <a:spcAft>
                <a:spcPct val="0"/>
              </a:spcAft>
              <a:defRPr sz="2400">
                <a:solidFill>
                  <a:schemeClr val="tx1"/>
                </a:solidFill>
                <a:latin typeface="Century Gothic" pitchFamily="34" charset="0"/>
              </a:defRPr>
            </a:lvl6pPr>
            <a:lvl7pPr marL="2971800" indent="-228600" eaLnBrk="0" fontAlgn="base" hangingPunct="0">
              <a:spcBef>
                <a:spcPct val="0"/>
              </a:spcBef>
              <a:spcAft>
                <a:spcPct val="0"/>
              </a:spcAft>
              <a:defRPr sz="2400">
                <a:solidFill>
                  <a:schemeClr val="tx1"/>
                </a:solidFill>
                <a:latin typeface="Century Gothic" pitchFamily="34" charset="0"/>
              </a:defRPr>
            </a:lvl7pPr>
            <a:lvl8pPr marL="3429000" indent="-228600" eaLnBrk="0" fontAlgn="base" hangingPunct="0">
              <a:spcBef>
                <a:spcPct val="0"/>
              </a:spcBef>
              <a:spcAft>
                <a:spcPct val="0"/>
              </a:spcAft>
              <a:defRPr sz="2400">
                <a:solidFill>
                  <a:schemeClr val="tx1"/>
                </a:solidFill>
                <a:latin typeface="Century Gothic" pitchFamily="34" charset="0"/>
              </a:defRPr>
            </a:lvl8pPr>
            <a:lvl9pPr marL="3886200" indent="-228600" eaLnBrk="0" fontAlgn="base" hangingPunct="0">
              <a:spcBef>
                <a:spcPct val="0"/>
              </a:spcBef>
              <a:spcAft>
                <a:spcPct val="0"/>
              </a:spcAft>
              <a:defRPr sz="2400">
                <a:solidFill>
                  <a:schemeClr val="tx1"/>
                </a:solidFill>
                <a:latin typeface="Century Gothic" pitchFamily="34" charset="0"/>
              </a:defRPr>
            </a:lvl9pPr>
          </a:lstStyle>
          <a:p>
            <a:pPr algn="ctr">
              <a:spcBef>
                <a:spcPct val="50000"/>
              </a:spcBef>
            </a:pPr>
            <a:r>
              <a:rPr lang="en-GB" sz="2000" b="1">
                <a:solidFill>
                  <a:schemeClr val="accent2"/>
                </a:solidFill>
              </a:rPr>
              <a:t>Trippel Product Diagram</a:t>
            </a:r>
          </a:p>
        </p:txBody>
      </p:sp>
    </p:spTree>
  </p:cSld>
  <p:clrMapOvr>
    <a:masterClrMapping/>
  </p:clrMapOvr>
  <p:transition spd="slow"/>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9458" name="Object 2"/>
          <p:cNvGraphicFramePr>
            <a:graphicFrameLocks noChangeAspect="1"/>
          </p:cNvGraphicFramePr>
          <p:nvPr/>
        </p:nvGraphicFramePr>
        <p:xfrm>
          <a:off x="611188" y="620713"/>
          <a:ext cx="7205662" cy="5616575"/>
        </p:xfrm>
        <a:graphic>
          <a:graphicData uri="http://schemas.openxmlformats.org/presentationml/2006/ole">
            <mc:AlternateContent xmlns:mc="http://schemas.openxmlformats.org/markup-compatibility/2006">
              <mc:Choice xmlns:v="urn:schemas-microsoft-com:vml" Requires="v">
                <p:oleObj spid="_x0000_s19471" name="Document" r:id="rId4" imgW="5498592" imgH="4492752" progId="Word.Document.8">
                  <p:embed/>
                </p:oleObj>
              </mc:Choice>
              <mc:Fallback>
                <p:oleObj name="Document" r:id="rId4" imgW="5498592" imgH="4492752" progId="Word.Document.8">
                  <p:embed/>
                  <p:pic>
                    <p:nvPicPr>
                      <p:cNvPr id="0" name="Object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11188" y="620713"/>
                        <a:ext cx="7205662" cy="5616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19459" name="Rectangle 3"/>
          <p:cNvSpPr>
            <a:spLocks noGrp="1" noChangeArrowheads="1"/>
          </p:cNvSpPr>
          <p:nvPr>
            <p:ph type="title"/>
          </p:nvPr>
        </p:nvSpPr>
        <p:spPr>
          <a:xfrm>
            <a:off x="0" y="15875"/>
            <a:ext cx="9144000" cy="503238"/>
          </a:xfrm>
          <a:ln>
            <a:solidFill>
              <a:srgbClr val="000000"/>
            </a:solidFill>
            <a:miter lim="800000"/>
            <a:headEnd/>
            <a:tailEnd/>
          </a:ln>
        </p:spPr>
        <p:txBody>
          <a:bodyPr anchor="t"/>
          <a:lstStyle/>
          <a:p>
            <a:pPr eaLnBrk="1" hangingPunct="1"/>
            <a:r>
              <a:rPr lang="en-GB" altLang="en-GB" sz="2400" smtClean="0">
                <a:latin typeface="Times New Roman" pitchFamily="18" charset="0"/>
              </a:rPr>
              <a:t>How do we size a Reactor class Fusion machine (2)</a:t>
            </a:r>
          </a:p>
        </p:txBody>
      </p:sp>
      <p:sp>
        <p:nvSpPr>
          <p:cNvPr id="19460" name="Rectangle 5"/>
          <p:cNvSpPr>
            <a:spLocks noChangeArrowheads="1"/>
          </p:cNvSpPr>
          <p:nvPr/>
        </p:nvSpPr>
        <p:spPr bwMode="auto">
          <a:xfrm>
            <a:off x="6892925" y="3973513"/>
            <a:ext cx="185738" cy="460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eaLnBrk="0" hangingPunct="0"/>
            <a:endParaRPr lang="en-US"/>
          </a:p>
        </p:txBody>
      </p:sp>
    </p:spTree>
  </p:cSld>
  <p:clrMapOvr>
    <a:masterClrMapping/>
  </p:clrMapOvr>
  <p:transition spd="slow"/>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a:xfrm>
            <a:off x="0" y="-6350"/>
            <a:ext cx="9144000" cy="627063"/>
          </a:xfrm>
        </p:spPr>
        <p:txBody>
          <a:bodyPr/>
          <a:lstStyle/>
          <a:p>
            <a:pPr eaLnBrk="1" hangingPunct="1"/>
            <a:r>
              <a:rPr lang="en-GB" altLang="en-GB" smtClean="0"/>
              <a:t>A System Code finds self-consistent Design Options</a:t>
            </a:r>
          </a:p>
        </p:txBody>
      </p:sp>
      <p:sp>
        <p:nvSpPr>
          <p:cNvPr id="20483" name="Rectangle 3"/>
          <p:cNvSpPr>
            <a:spLocks noGrp="1" noChangeArrowheads="1"/>
          </p:cNvSpPr>
          <p:nvPr>
            <p:ph type="body" sz="half" idx="1"/>
          </p:nvPr>
        </p:nvSpPr>
        <p:spPr>
          <a:xfrm>
            <a:off x="107950" y="908050"/>
            <a:ext cx="4392613" cy="5184775"/>
          </a:xfrm>
        </p:spPr>
        <p:txBody>
          <a:bodyPr/>
          <a:lstStyle/>
          <a:p>
            <a:pPr eaLnBrk="1" hangingPunct="1"/>
            <a:r>
              <a:rPr lang="en-GB" altLang="en-GB" sz="1600" smtClean="0"/>
              <a:t>A typical flow diagram of  such a system code can be seen on the right side</a:t>
            </a:r>
            <a:r>
              <a:rPr lang="en-GB" altLang="en-GB" sz="1600" smtClean="0">
                <a:solidFill>
                  <a:srgbClr val="CC0000"/>
                </a:solidFill>
              </a:rPr>
              <a:t> </a:t>
            </a:r>
          </a:p>
          <a:p>
            <a:pPr eaLnBrk="1" hangingPunct="1"/>
            <a:endParaRPr lang="en-GB" altLang="en-GB" sz="1600" smtClean="0">
              <a:solidFill>
                <a:srgbClr val="CC0000"/>
              </a:solidFill>
            </a:endParaRPr>
          </a:p>
          <a:p>
            <a:pPr eaLnBrk="1" hangingPunct="1"/>
            <a:r>
              <a:rPr lang="en-GB" altLang="en-GB" sz="1600" smtClean="0">
                <a:solidFill>
                  <a:srgbClr val="CC0000"/>
                </a:solidFill>
              </a:rPr>
              <a:t>The system code combines physics rules with engineering design knowledge</a:t>
            </a:r>
            <a:endParaRPr lang="en-GB" altLang="en-GB" sz="1600" smtClean="0"/>
          </a:p>
          <a:p>
            <a:pPr eaLnBrk="1" hangingPunct="1"/>
            <a:endParaRPr lang="en-GB" altLang="en-GB" sz="1600" smtClean="0"/>
          </a:p>
          <a:p>
            <a:pPr eaLnBrk="1" hangingPunct="1"/>
            <a:r>
              <a:rPr lang="en-GB" altLang="en-GB" sz="1600" smtClean="0"/>
              <a:t>It can only be used if  a more detailed design of a particular type of machine has been done and the experience / knowledge has been implemented</a:t>
            </a:r>
          </a:p>
          <a:p>
            <a:pPr eaLnBrk="1" hangingPunct="1"/>
            <a:endParaRPr lang="en-GB" altLang="en-GB" sz="1600" smtClean="0"/>
          </a:p>
          <a:p>
            <a:pPr eaLnBrk="1" hangingPunct="1"/>
            <a:r>
              <a:rPr lang="en-GB" altLang="en-GB" sz="1600" smtClean="0">
                <a:solidFill>
                  <a:srgbClr val="009900"/>
                </a:solidFill>
              </a:rPr>
              <a:t>Beside a set of non linear equations representing physics and engineering rules / knowledge,</a:t>
            </a:r>
            <a:r>
              <a:rPr lang="en-GB" altLang="en-GB" sz="1600" smtClean="0"/>
              <a:t> </a:t>
            </a:r>
            <a:r>
              <a:rPr lang="en-GB" altLang="en-GB" sz="1600" smtClean="0">
                <a:solidFill>
                  <a:srgbClr val="FF3300"/>
                </a:solidFill>
              </a:rPr>
              <a:t>the system code contains also a cost algorithm which is based on the industrial cost estimates established for ITER-1998</a:t>
            </a:r>
            <a:endParaRPr lang="en-GB" altLang="en-GB" sz="1600" smtClean="0"/>
          </a:p>
        </p:txBody>
      </p:sp>
      <p:graphicFrame>
        <p:nvGraphicFramePr>
          <p:cNvPr id="20484" name="Object 4"/>
          <p:cNvGraphicFramePr>
            <a:graphicFrameLocks noGrp="1" noChangeAspect="1"/>
          </p:cNvGraphicFramePr>
          <p:nvPr>
            <p:ph type="clipArt" sz="half" idx="2"/>
          </p:nvPr>
        </p:nvGraphicFramePr>
        <p:xfrm>
          <a:off x="5219700" y="620713"/>
          <a:ext cx="3827463" cy="6165850"/>
        </p:xfrm>
        <a:graphic>
          <a:graphicData uri="http://schemas.openxmlformats.org/presentationml/2006/ole">
            <mc:AlternateContent xmlns:mc="http://schemas.openxmlformats.org/markup-compatibility/2006">
              <mc:Choice xmlns:v="urn:schemas-microsoft-com:vml" Requires="v">
                <p:oleObj spid="_x0000_s20495" name="Document" r:id="rId3" imgW="2654808" imgH="3950208" progId="Word.Document.8">
                  <p:embed/>
                </p:oleObj>
              </mc:Choice>
              <mc:Fallback>
                <p:oleObj name="Document" r:id="rId3" imgW="2654808" imgH="3950208" progId="Word.Document.8">
                  <p:embed/>
                  <p:pic>
                    <p:nvPicPr>
                      <p:cNvPr id="0" name="Object 4"/>
                      <p:cNvPicPr>
                        <a:picLocks noGrp="1"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219700" y="620713"/>
                        <a:ext cx="3827463" cy="6165850"/>
                      </a:xfrm>
                      <a:prstGeom prst="rect">
                        <a:avLst/>
                      </a:prstGeom>
                      <a:solidFill>
                        <a:srgbClr val="FFFF66"/>
                      </a:solidFill>
                      <a:ln>
                        <a:noFill/>
                      </a:ln>
                      <a:extLst>
                        <a:ext uri="{91240B29-F687-4F45-9708-019B960494DF}">
                          <a14:hiddenLine xmlns:a14="http://schemas.microsoft.com/office/drawing/2010/main" w="9525">
                            <a:solidFill>
                              <a:schemeClr val="tx1"/>
                            </a:solidFill>
                            <a:miter lim="800000"/>
                            <a:headEnd/>
                            <a:tailEnd/>
                          </a14:hiddenLine>
                        </a:ext>
                      </a:extLst>
                    </p:spPr>
                  </p:pic>
                </p:oleObj>
              </mc:Fallback>
            </mc:AlternateContent>
          </a:graphicData>
        </a:graphic>
      </p:graphicFrame>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a:xfrm>
            <a:off x="0" y="0"/>
            <a:ext cx="9144000" cy="620713"/>
          </a:xfrm>
        </p:spPr>
        <p:txBody>
          <a:bodyPr/>
          <a:lstStyle/>
          <a:p>
            <a:pPr eaLnBrk="1" hangingPunct="1"/>
            <a:r>
              <a:rPr lang="en-GB" altLang="en-GB" dirty="0" smtClean="0"/>
              <a:t>Typical results from the System Code </a:t>
            </a:r>
            <a:r>
              <a:rPr lang="en-GB" altLang="en-GB" dirty="0" smtClean="0"/>
              <a:t>Study</a:t>
            </a:r>
            <a:endParaRPr lang="en-GB" altLang="en-GB" dirty="0" smtClean="0"/>
          </a:p>
        </p:txBody>
      </p:sp>
      <p:sp>
        <p:nvSpPr>
          <p:cNvPr id="23555" name="Rectangle 3"/>
          <p:cNvSpPr>
            <a:spLocks noGrp="1" noChangeArrowheads="1"/>
          </p:cNvSpPr>
          <p:nvPr>
            <p:ph type="body" sz="half" idx="1"/>
          </p:nvPr>
        </p:nvSpPr>
        <p:spPr>
          <a:xfrm>
            <a:off x="0" y="1052513"/>
            <a:ext cx="3779838" cy="5257800"/>
          </a:xfrm>
        </p:spPr>
        <p:txBody>
          <a:bodyPr/>
          <a:lstStyle/>
          <a:p>
            <a:pPr eaLnBrk="1" hangingPunct="1"/>
            <a:r>
              <a:rPr lang="en-GB" altLang="en-GB" sz="1800" smtClean="0"/>
              <a:t>The main machine parameters and the cost change with increasing aspect ratio in the following way:</a:t>
            </a:r>
          </a:p>
          <a:p>
            <a:pPr lvl="1" eaLnBrk="1" hangingPunct="1"/>
            <a:endParaRPr lang="en-GB" altLang="en-GB" sz="1800" smtClean="0">
              <a:solidFill>
                <a:srgbClr val="009900"/>
              </a:solidFill>
            </a:endParaRPr>
          </a:p>
          <a:p>
            <a:pPr lvl="1" eaLnBrk="1" hangingPunct="1"/>
            <a:r>
              <a:rPr lang="en-GB" altLang="en-GB" sz="1800" smtClean="0">
                <a:solidFill>
                  <a:srgbClr val="009900"/>
                </a:solidFill>
              </a:rPr>
              <a:t>The toroidal Field, the Magnetic Energy increase with Aspect Ratio</a:t>
            </a:r>
            <a:endParaRPr lang="en-GB" altLang="en-GB" sz="1800" smtClean="0"/>
          </a:p>
          <a:p>
            <a:pPr lvl="1" eaLnBrk="1" hangingPunct="1"/>
            <a:endParaRPr lang="en-GB" altLang="en-GB" sz="1800" smtClean="0">
              <a:solidFill>
                <a:srgbClr val="9900FF"/>
              </a:solidFill>
            </a:endParaRPr>
          </a:p>
          <a:p>
            <a:pPr lvl="1" eaLnBrk="1" hangingPunct="1"/>
            <a:r>
              <a:rPr lang="en-GB" altLang="en-GB" sz="1800" smtClean="0">
                <a:solidFill>
                  <a:srgbClr val="9900FF"/>
                </a:solidFill>
              </a:rPr>
              <a:t>The minor radius, The major Radius and the Plasma Current decrease with Aspect Ratio</a:t>
            </a:r>
            <a:endParaRPr lang="en-GB" altLang="en-GB" sz="1800" smtClean="0"/>
          </a:p>
          <a:p>
            <a:pPr lvl="1" eaLnBrk="1" hangingPunct="1"/>
            <a:endParaRPr lang="en-GB" altLang="en-GB" sz="1800" smtClean="0">
              <a:solidFill>
                <a:srgbClr val="CC0000"/>
              </a:solidFill>
            </a:endParaRPr>
          </a:p>
          <a:p>
            <a:pPr lvl="1" eaLnBrk="1" hangingPunct="1"/>
            <a:r>
              <a:rPr lang="en-GB" altLang="en-GB" sz="1800" smtClean="0">
                <a:solidFill>
                  <a:srgbClr val="CC0000"/>
                </a:solidFill>
              </a:rPr>
              <a:t>However, the cost of the machine stays constant over most of the Aspect Ratio range investigated</a:t>
            </a:r>
            <a:endParaRPr lang="en-GB" altLang="en-GB" sz="1800" smtClean="0"/>
          </a:p>
          <a:p>
            <a:pPr eaLnBrk="1" hangingPunct="1"/>
            <a:endParaRPr lang="en-GB" altLang="en-GB" sz="1800" smtClean="0"/>
          </a:p>
        </p:txBody>
      </p:sp>
      <p:pic>
        <p:nvPicPr>
          <p:cNvPr id="23556" name="Picture 5" descr="Sys Result.JPG                                                 00005907Macintosh HD                   B3CBB9C6:"/>
          <p:cNvPicPr>
            <a:picLocks noGrp="1" noChangeAspect="1" noChangeArrowheads="1"/>
          </p:cNvPicPr>
          <p:nvPr>
            <p:ph sz="half" idx="2"/>
          </p:nvPr>
        </p:nvPicPr>
        <p:blipFill>
          <a:blip r:embed="rId2">
            <a:extLst>
              <a:ext uri="{28A0092B-C50C-407E-A947-70E740481C1C}">
                <a14:useLocalDpi xmlns:a14="http://schemas.microsoft.com/office/drawing/2010/main" val="0"/>
              </a:ext>
            </a:extLst>
          </a:blip>
          <a:srcRect l="2773" t="4112" r="6477" b="4091"/>
          <a:stretch>
            <a:fillRect/>
          </a:stretch>
        </p:blipFill>
        <p:spPr>
          <a:xfrm>
            <a:off x="3786188" y="615950"/>
            <a:ext cx="5357812" cy="5765800"/>
          </a:xfrm>
        </p:spPr>
      </p:pic>
      <p:sp>
        <p:nvSpPr>
          <p:cNvPr id="2" name="Rectangle 1"/>
          <p:cNvSpPr/>
          <p:nvPr/>
        </p:nvSpPr>
        <p:spPr bwMode="auto">
          <a:xfrm>
            <a:off x="5364088" y="692696"/>
            <a:ext cx="864096" cy="5256584"/>
          </a:xfrm>
          <a:prstGeom prst="rect">
            <a:avLst/>
          </a:prstGeom>
          <a:solidFill>
            <a:srgbClr val="FF3300">
              <a:alpha val="23137"/>
            </a:srgbClr>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smtClean="0">
              <a:ln>
                <a:noFill/>
              </a:ln>
              <a:solidFill>
                <a:schemeClr val="tx1"/>
              </a:solidFill>
              <a:effectLst/>
              <a:latin typeface="Century Gothic" pitchFamily="34" charset="0"/>
            </a:endParaRPr>
          </a:p>
        </p:txBody>
      </p:sp>
      <p:sp>
        <p:nvSpPr>
          <p:cNvPr id="6" name="Rectangle 5"/>
          <p:cNvSpPr/>
          <p:nvPr/>
        </p:nvSpPr>
        <p:spPr bwMode="auto">
          <a:xfrm>
            <a:off x="8172400" y="692696"/>
            <a:ext cx="936104" cy="5256584"/>
          </a:xfrm>
          <a:prstGeom prst="rect">
            <a:avLst/>
          </a:prstGeom>
          <a:solidFill>
            <a:srgbClr val="FF3300">
              <a:alpha val="23137"/>
            </a:srgbClr>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smtClean="0">
              <a:ln>
                <a:noFill/>
              </a:ln>
              <a:solidFill>
                <a:schemeClr val="tx1"/>
              </a:solidFill>
              <a:effectLst/>
              <a:latin typeface="Century Gothic" pitchFamily="34" charset="0"/>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17"/>
          <p:cNvSpPr>
            <a:spLocks noChangeArrowheads="1"/>
          </p:cNvSpPr>
          <p:nvPr/>
        </p:nvSpPr>
        <p:spPr bwMode="auto">
          <a:xfrm>
            <a:off x="0" y="0"/>
            <a:ext cx="9144000" cy="549275"/>
          </a:xfrm>
          <a:prstGeom prst="rect">
            <a:avLst/>
          </a:prstGeom>
          <a:solidFill>
            <a:srgbClr val="FFCC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ctr"/>
            <a:r>
              <a:rPr lang="en-US" sz="2800" b="1">
                <a:solidFill>
                  <a:srgbClr val="003399"/>
                </a:solidFill>
                <a:latin typeface="Arial" pitchFamily="34" charset="0"/>
              </a:rPr>
              <a:t>The Large ITER Machine 1998</a:t>
            </a:r>
          </a:p>
        </p:txBody>
      </p:sp>
      <p:pic>
        <p:nvPicPr>
          <p:cNvPr id="25603"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49263" y="549275"/>
            <a:ext cx="8245475" cy="5946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spect="1" noChangeArrowheads="1"/>
          </p:cNvSpPr>
          <p:nvPr>
            <p:ph type="title"/>
          </p:nvPr>
        </p:nvSpPr>
        <p:spPr>
          <a:xfrm>
            <a:off x="0" y="0"/>
            <a:ext cx="9144000" cy="549275"/>
          </a:xfrm>
        </p:spPr>
        <p:txBody>
          <a:bodyPr/>
          <a:lstStyle/>
          <a:p>
            <a:pPr eaLnBrk="1" hangingPunct="1"/>
            <a:r>
              <a:rPr lang="en-US" smtClean="0">
                <a:solidFill>
                  <a:srgbClr val="0000FF"/>
                </a:solidFill>
              </a:rPr>
              <a:t>Outline Lecture 3 (14</a:t>
            </a:r>
            <a:r>
              <a:rPr lang="en-US" baseline="30000" smtClean="0">
                <a:solidFill>
                  <a:srgbClr val="0000FF"/>
                </a:solidFill>
              </a:rPr>
              <a:t>th</a:t>
            </a:r>
            <a:r>
              <a:rPr lang="en-US" smtClean="0">
                <a:solidFill>
                  <a:srgbClr val="0000FF"/>
                </a:solidFill>
              </a:rPr>
              <a:t> April 2011)</a:t>
            </a:r>
            <a:endParaRPr lang="en-GB" smtClean="0">
              <a:solidFill>
                <a:srgbClr val="0000FF"/>
              </a:solidFill>
            </a:endParaRPr>
          </a:p>
        </p:txBody>
      </p:sp>
      <p:sp>
        <p:nvSpPr>
          <p:cNvPr id="5123" name="Rectangle 3"/>
          <p:cNvSpPr>
            <a:spLocks noGrp="1" noChangeArrowheads="1"/>
          </p:cNvSpPr>
          <p:nvPr>
            <p:ph type="body" idx="1"/>
          </p:nvPr>
        </p:nvSpPr>
        <p:spPr>
          <a:xfrm>
            <a:off x="107950" y="620713"/>
            <a:ext cx="8856663" cy="5832475"/>
          </a:xfrm>
        </p:spPr>
        <p:txBody>
          <a:bodyPr/>
          <a:lstStyle/>
          <a:p>
            <a:pPr marL="266700" indent="-266700" eaLnBrk="1" hangingPunct="1">
              <a:lnSpc>
                <a:spcPct val="90000"/>
              </a:lnSpc>
              <a:buClr>
                <a:srgbClr val="000099"/>
              </a:buClr>
              <a:buFont typeface="Wingdings" pitchFamily="2" charset="2"/>
              <a:buChar char="Ø"/>
            </a:pPr>
            <a:r>
              <a:rPr lang="en-US" b="1" dirty="0" smtClean="0">
                <a:solidFill>
                  <a:srgbClr val="0000FF"/>
                </a:solidFill>
              </a:rPr>
              <a:t>A short History of ITER</a:t>
            </a:r>
          </a:p>
          <a:p>
            <a:pPr marL="266700" indent="-266700" eaLnBrk="1" hangingPunct="1">
              <a:lnSpc>
                <a:spcPct val="90000"/>
              </a:lnSpc>
              <a:buClr>
                <a:srgbClr val="000099"/>
              </a:buClr>
              <a:buFont typeface="Wingdings" pitchFamily="2" charset="2"/>
              <a:buChar char="Ø"/>
            </a:pPr>
            <a:endParaRPr lang="en-US" b="1" dirty="0" smtClean="0">
              <a:solidFill>
                <a:srgbClr val="0000FF"/>
              </a:solidFill>
            </a:endParaRPr>
          </a:p>
          <a:p>
            <a:pPr marL="266700" indent="-266700" eaLnBrk="1" hangingPunct="1">
              <a:lnSpc>
                <a:spcPct val="90000"/>
              </a:lnSpc>
              <a:buClr>
                <a:srgbClr val="000099"/>
              </a:buClr>
              <a:buFont typeface="Wingdings" pitchFamily="2" charset="2"/>
              <a:buChar char="Ø"/>
            </a:pPr>
            <a:r>
              <a:rPr lang="en-US" b="1" dirty="0" smtClean="0">
                <a:solidFill>
                  <a:srgbClr val="0000FF"/>
                </a:solidFill>
              </a:rPr>
              <a:t>Basic Parameters and Features of a </a:t>
            </a:r>
            <a:r>
              <a:rPr lang="en-US" b="1" dirty="0" err="1" smtClean="0">
                <a:solidFill>
                  <a:srgbClr val="0000FF"/>
                </a:solidFill>
              </a:rPr>
              <a:t>Tokamak</a:t>
            </a:r>
            <a:endParaRPr lang="en-US" b="1" dirty="0" smtClean="0">
              <a:solidFill>
                <a:srgbClr val="0000FF"/>
              </a:solidFill>
            </a:endParaRPr>
          </a:p>
          <a:p>
            <a:pPr marL="266700" indent="-266700" eaLnBrk="1" hangingPunct="1">
              <a:lnSpc>
                <a:spcPct val="90000"/>
              </a:lnSpc>
              <a:buClr>
                <a:srgbClr val="000099"/>
              </a:buClr>
              <a:buFont typeface="Wingdings" pitchFamily="2" charset="2"/>
              <a:buChar char="Ø"/>
            </a:pPr>
            <a:endParaRPr lang="en-US" b="1" dirty="0" smtClean="0">
              <a:solidFill>
                <a:srgbClr val="0000FF"/>
              </a:solidFill>
            </a:endParaRPr>
          </a:p>
          <a:p>
            <a:pPr marL="266700" indent="-266700" eaLnBrk="1" hangingPunct="1">
              <a:lnSpc>
                <a:spcPct val="90000"/>
              </a:lnSpc>
              <a:buClr>
                <a:srgbClr val="000099"/>
              </a:buClr>
              <a:buFont typeface="Wingdings" pitchFamily="2" charset="2"/>
              <a:buChar char="Ø"/>
            </a:pPr>
            <a:r>
              <a:rPr lang="en-US" b="1" dirty="0" smtClean="0">
                <a:solidFill>
                  <a:srgbClr val="0000FF"/>
                </a:solidFill>
              </a:rPr>
              <a:t>The Layout of a Reactor Class Fusion Machine</a:t>
            </a:r>
          </a:p>
          <a:p>
            <a:pPr marL="666750" lvl="1" indent="-266700" eaLnBrk="1" hangingPunct="1">
              <a:lnSpc>
                <a:spcPct val="90000"/>
              </a:lnSpc>
              <a:buClr>
                <a:srgbClr val="000099"/>
              </a:buClr>
              <a:buFont typeface="Wingdings" pitchFamily="2" charset="2"/>
              <a:buChar char="Ø"/>
            </a:pPr>
            <a:r>
              <a:rPr lang="en-US" b="1" dirty="0" smtClean="0">
                <a:solidFill>
                  <a:srgbClr val="0000FF"/>
                </a:solidFill>
              </a:rPr>
              <a:t>The large ITER Machine (1.5 to 3.0 GW Fusion Power)</a:t>
            </a:r>
          </a:p>
          <a:p>
            <a:pPr marL="666750" lvl="1" indent="-266700" eaLnBrk="1" hangingPunct="1">
              <a:lnSpc>
                <a:spcPct val="90000"/>
              </a:lnSpc>
              <a:buClr>
                <a:srgbClr val="000099"/>
              </a:buClr>
              <a:buFont typeface="Wingdings" pitchFamily="2" charset="2"/>
              <a:buChar char="Ø"/>
            </a:pPr>
            <a:r>
              <a:rPr lang="en-US" b="1" dirty="0" smtClean="0">
                <a:solidFill>
                  <a:srgbClr val="0000FF"/>
                </a:solidFill>
              </a:rPr>
              <a:t>The reduced size ITER of today (0.5 GW Fusion Power)</a:t>
            </a:r>
          </a:p>
          <a:p>
            <a:pPr marL="266700" indent="-266700" eaLnBrk="1" hangingPunct="1">
              <a:lnSpc>
                <a:spcPct val="90000"/>
              </a:lnSpc>
              <a:buClr>
                <a:srgbClr val="000099"/>
              </a:buClr>
              <a:buFont typeface="Wingdings" pitchFamily="2" charset="2"/>
              <a:buChar char="Ø"/>
            </a:pPr>
            <a:endParaRPr lang="en-US" b="1" dirty="0" smtClean="0">
              <a:solidFill>
                <a:srgbClr val="0000FF"/>
              </a:solidFill>
            </a:endParaRPr>
          </a:p>
          <a:p>
            <a:pPr marL="266700" indent="-266700" eaLnBrk="1" hangingPunct="1">
              <a:lnSpc>
                <a:spcPct val="90000"/>
              </a:lnSpc>
              <a:buClr>
                <a:srgbClr val="000099"/>
              </a:buClr>
              <a:buFont typeface="Wingdings" pitchFamily="2" charset="2"/>
              <a:buChar char="Ø"/>
            </a:pPr>
            <a:r>
              <a:rPr lang="en-US" b="1" dirty="0" smtClean="0">
                <a:solidFill>
                  <a:srgbClr val="0000FF"/>
                </a:solidFill>
              </a:rPr>
              <a:t>Fusion Technology, Challenges, ITER Design</a:t>
            </a:r>
          </a:p>
          <a:p>
            <a:pPr marL="666750" lvl="1" indent="-266700" eaLnBrk="1" hangingPunct="1">
              <a:lnSpc>
                <a:spcPct val="90000"/>
              </a:lnSpc>
              <a:buClr>
                <a:srgbClr val="000099"/>
              </a:buClr>
              <a:buFont typeface="Wingdings" pitchFamily="2" charset="2"/>
              <a:buChar char="Ø"/>
            </a:pPr>
            <a:r>
              <a:rPr lang="en-US" b="1" dirty="0" smtClean="0">
                <a:solidFill>
                  <a:srgbClr val="0000FF"/>
                </a:solidFill>
              </a:rPr>
              <a:t>Magnets</a:t>
            </a:r>
          </a:p>
          <a:p>
            <a:pPr marL="666750" lvl="1" indent="-266700" eaLnBrk="1" hangingPunct="1">
              <a:lnSpc>
                <a:spcPct val="90000"/>
              </a:lnSpc>
              <a:buClr>
                <a:srgbClr val="000099"/>
              </a:buClr>
              <a:buFont typeface="Wingdings" pitchFamily="2" charset="2"/>
              <a:buChar char="Ø"/>
            </a:pPr>
            <a:r>
              <a:rPr lang="en-US" b="1" dirty="0" smtClean="0">
                <a:solidFill>
                  <a:srgbClr val="0000FF"/>
                </a:solidFill>
              </a:rPr>
              <a:t>Vessel &amp; In Vessel Components</a:t>
            </a:r>
          </a:p>
          <a:p>
            <a:pPr marL="666750" lvl="1" indent="-266700" eaLnBrk="1" hangingPunct="1">
              <a:lnSpc>
                <a:spcPct val="90000"/>
              </a:lnSpc>
              <a:buClr>
                <a:srgbClr val="000099"/>
              </a:buClr>
              <a:buFont typeface="Wingdings" pitchFamily="2" charset="2"/>
              <a:buChar char="Ø"/>
            </a:pPr>
            <a:r>
              <a:rPr lang="en-US" b="1" dirty="0" smtClean="0">
                <a:solidFill>
                  <a:srgbClr val="0000FF"/>
                </a:solidFill>
              </a:rPr>
              <a:t>Remote Maintenance &amp; Hot Cell</a:t>
            </a:r>
          </a:p>
          <a:p>
            <a:pPr marL="666750" lvl="1" indent="-266700" eaLnBrk="1" hangingPunct="1">
              <a:lnSpc>
                <a:spcPct val="90000"/>
              </a:lnSpc>
              <a:buClr>
                <a:srgbClr val="000099"/>
              </a:buClr>
              <a:buFont typeface="Wingdings" pitchFamily="2" charset="2"/>
              <a:buChar char="Ø"/>
            </a:pPr>
            <a:endParaRPr lang="en-GB" sz="2800" dirty="0" smtClean="0">
              <a:solidFill>
                <a:srgbClr val="0000FF"/>
              </a:solidFill>
            </a:endParaRPr>
          </a:p>
          <a:p>
            <a:pPr marL="266700" indent="-266700" eaLnBrk="1" hangingPunct="1">
              <a:lnSpc>
                <a:spcPct val="90000"/>
              </a:lnSpc>
              <a:buClr>
                <a:srgbClr val="000099"/>
              </a:buClr>
              <a:buFont typeface="Wingdings" pitchFamily="2" charset="2"/>
              <a:buChar char="Ø"/>
            </a:pPr>
            <a:r>
              <a:rPr lang="en-GB" b="1" dirty="0" smtClean="0">
                <a:solidFill>
                  <a:srgbClr val="0000FF"/>
                </a:solidFill>
              </a:rPr>
              <a:t>Summary of lecture 3</a:t>
            </a:r>
          </a:p>
        </p:txBody>
      </p:sp>
    </p:spTree>
  </p:cSld>
  <p:clrMapOvr>
    <a:masterClrMapping/>
  </p:clrMapOv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17"/>
          <p:cNvSpPr>
            <a:spLocks noChangeArrowheads="1"/>
          </p:cNvSpPr>
          <p:nvPr/>
        </p:nvSpPr>
        <p:spPr bwMode="auto">
          <a:xfrm>
            <a:off x="0" y="0"/>
            <a:ext cx="9144000" cy="549275"/>
          </a:xfrm>
          <a:prstGeom prst="rect">
            <a:avLst/>
          </a:prstGeom>
          <a:solidFill>
            <a:srgbClr val="FFCC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ctr"/>
            <a:r>
              <a:rPr lang="en-US" sz="2800" b="1">
                <a:solidFill>
                  <a:srgbClr val="003399"/>
                </a:solidFill>
                <a:latin typeface="Arial" pitchFamily="34" charset="0"/>
              </a:rPr>
              <a:t>The Large ITER Machine</a:t>
            </a:r>
          </a:p>
        </p:txBody>
      </p:sp>
      <p:pic>
        <p:nvPicPr>
          <p:cNvPr id="26627"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58888" y="549275"/>
            <a:ext cx="6286500" cy="5886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p:txBody>
          <a:bodyPr/>
          <a:lstStyle/>
          <a:p>
            <a:pPr eaLnBrk="1" hangingPunct="1"/>
            <a:r>
              <a:rPr lang="en-GB" altLang="en-GB" smtClean="0"/>
              <a:t>Requirements for </a:t>
            </a:r>
            <a:r>
              <a:rPr lang="en-GB" altLang="en-GB" smtClean="0">
                <a:solidFill>
                  <a:srgbClr val="009900"/>
                </a:solidFill>
              </a:rPr>
              <a:t>ITER-98</a:t>
            </a:r>
            <a:r>
              <a:rPr lang="en-GB" altLang="en-GB" smtClean="0"/>
              <a:t> and present </a:t>
            </a:r>
            <a:r>
              <a:rPr lang="en-GB" altLang="en-GB" smtClean="0">
                <a:solidFill>
                  <a:srgbClr val="FF0000"/>
                </a:solidFill>
              </a:rPr>
              <a:t>RC-</a:t>
            </a:r>
            <a:r>
              <a:rPr lang="en-GB" altLang="en-GB" smtClean="0">
                <a:solidFill>
                  <a:srgbClr val="FF3300"/>
                </a:solidFill>
              </a:rPr>
              <a:t>ITER</a:t>
            </a:r>
            <a:endParaRPr lang="en-GB" altLang="en-GB" smtClean="0"/>
          </a:p>
        </p:txBody>
      </p:sp>
      <p:sp>
        <p:nvSpPr>
          <p:cNvPr id="27651" name="Rectangle 3"/>
          <p:cNvSpPr>
            <a:spLocks noGrp="1" noChangeArrowheads="1"/>
          </p:cNvSpPr>
          <p:nvPr>
            <p:ph type="body" sz="half" idx="1"/>
          </p:nvPr>
        </p:nvSpPr>
        <p:spPr>
          <a:ln w="38100">
            <a:solidFill>
              <a:srgbClr val="009900"/>
            </a:solidFill>
            <a:miter lim="800000"/>
            <a:headEnd/>
            <a:tailEnd/>
          </a:ln>
          <a:extLst>
            <a:ext uri="{909E8E84-426E-40DD-AFC4-6F175D3DCCD1}">
              <a14:hiddenFill xmlns:a14="http://schemas.microsoft.com/office/drawing/2010/main">
                <a:solidFill>
                  <a:srgbClr val="99FF66"/>
                </a:solidFill>
              </a14:hiddenFill>
            </a:ext>
          </a:extLst>
        </p:spPr>
        <p:txBody>
          <a:bodyPr/>
          <a:lstStyle/>
          <a:p>
            <a:pPr marL="187325" indent="-187325" eaLnBrk="1" hangingPunct="1"/>
            <a:r>
              <a:rPr lang="en-GB" altLang="en-GB" sz="1800" smtClean="0"/>
              <a:t>Inductive Performance ITER-1998:</a:t>
            </a:r>
            <a:endParaRPr lang="en-GB" altLang="en-GB" sz="1600" smtClean="0"/>
          </a:p>
          <a:p>
            <a:pPr marL="673100" lvl="1" indent="-295275" eaLnBrk="1" hangingPunct="1"/>
            <a:r>
              <a:rPr lang="en-GB" altLang="en-GB" sz="1800" smtClean="0">
                <a:solidFill>
                  <a:srgbClr val="FF3300"/>
                </a:solidFill>
              </a:rPr>
              <a:t>achieve controlled ignition and extended burn (&gt;1000 sec)</a:t>
            </a:r>
            <a:endParaRPr lang="en-GB" altLang="en-GB" sz="1800" smtClean="0">
              <a:solidFill>
                <a:srgbClr val="008000"/>
              </a:solidFill>
            </a:endParaRPr>
          </a:p>
          <a:p>
            <a:pPr marL="673100" lvl="1" indent="-295275" eaLnBrk="1" hangingPunct="1"/>
            <a:r>
              <a:rPr lang="en-GB" altLang="en-GB" sz="1800" smtClean="0">
                <a:solidFill>
                  <a:srgbClr val="33CCFF"/>
                </a:solidFill>
              </a:rPr>
              <a:t>An average neutron wall loading of &gt; 1 MWm</a:t>
            </a:r>
            <a:r>
              <a:rPr lang="en-GB" altLang="en-GB" sz="1800" baseline="30000" smtClean="0">
                <a:solidFill>
                  <a:srgbClr val="33CCFF"/>
                </a:solidFill>
              </a:rPr>
              <a:t>-2</a:t>
            </a:r>
            <a:r>
              <a:rPr lang="en-GB" altLang="en-GB" sz="1800" smtClean="0">
                <a:solidFill>
                  <a:srgbClr val="008000"/>
                </a:solidFill>
              </a:rPr>
              <a:t> </a:t>
            </a:r>
          </a:p>
          <a:p>
            <a:pPr marL="1146175" lvl="2" indent="-282575" eaLnBrk="1" hangingPunct="1"/>
            <a:r>
              <a:rPr lang="en-GB" altLang="en-GB" sz="1800" smtClean="0">
                <a:solidFill>
                  <a:srgbClr val="FF6600"/>
                </a:solidFill>
              </a:rPr>
              <a:t>i.e. ~ 1.5 GW of fusion power</a:t>
            </a:r>
          </a:p>
          <a:p>
            <a:pPr marL="1146175" lvl="2" indent="-282575" eaLnBrk="1" hangingPunct="1"/>
            <a:endParaRPr lang="en-GB" altLang="en-GB" sz="1800" smtClean="0">
              <a:solidFill>
                <a:srgbClr val="FF6600"/>
              </a:solidFill>
            </a:endParaRPr>
          </a:p>
          <a:p>
            <a:pPr marL="187325" indent="-187325" eaLnBrk="1" hangingPunct="1"/>
            <a:r>
              <a:rPr lang="en-GB" altLang="en-GB" sz="1800" smtClean="0"/>
              <a:t>Steady State Performance:</a:t>
            </a:r>
            <a:endParaRPr lang="en-GB" altLang="en-GB" sz="1800" smtClean="0">
              <a:solidFill>
                <a:srgbClr val="FF6600"/>
              </a:solidFill>
            </a:endParaRPr>
          </a:p>
          <a:p>
            <a:pPr marL="673100" lvl="1" indent="-295275" eaLnBrk="1" hangingPunct="1"/>
            <a:r>
              <a:rPr lang="en-GB" altLang="en-GB" sz="1800" smtClean="0">
                <a:solidFill>
                  <a:srgbClr val="9900FF"/>
                </a:solidFill>
              </a:rPr>
              <a:t>Demonstrate Steady State as an ultimate Goal (~ 10000 sec)</a:t>
            </a:r>
            <a:endParaRPr lang="en-GB" altLang="en-GB" sz="1800" smtClean="0">
              <a:solidFill>
                <a:srgbClr val="FF6600"/>
              </a:solidFill>
            </a:endParaRPr>
          </a:p>
          <a:p>
            <a:pPr marL="673100" lvl="1" indent="-295275" eaLnBrk="1" hangingPunct="1"/>
            <a:endParaRPr lang="en-GB" altLang="en-GB" sz="1800" smtClean="0">
              <a:solidFill>
                <a:srgbClr val="FF6600"/>
              </a:solidFill>
            </a:endParaRPr>
          </a:p>
          <a:p>
            <a:pPr marL="187325" indent="-187325" eaLnBrk="1" hangingPunct="1"/>
            <a:r>
              <a:rPr lang="en-GB" altLang="en-GB" sz="1800" smtClean="0"/>
              <a:t>Demonstrate Fusion Technology :</a:t>
            </a:r>
            <a:endParaRPr lang="en-GB" altLang="en-GB" sz="1800" smtClean="0">
              <a:solidFill>
                <a:srgbClr val="FF6600"/>
              </a:solidFill>
            </a:endParaRPr>
          </a:p>
          <a:p>
            <a:pPr marL="673100" lvl="1" indent="-295275" eaLnBrk="1" hangingPunct="1"/>
            <a:r>
              <a:rPr lang="en-GB" altLang="en-GB" sz="1800" smtClean="0">
                <a:solidFill>
                  <a:srgbClr val="FF6600"/>
                </a:solidFill>
              </a:rPr>
              <a:t>Super Conducting Coils </a:t>
            </a:r>
          </a:p>
          <a:p>
            <a:pPr marL="673100" lvl="1" indent="-295275" eaLnBrk="1" hangingPunct="1"/>
            <a:r>
              <a:rPr lang="en-GB" altLang="en-GB" sz="1800" smtClean="0">
                <a:solidFill>
                  <a:srgbClr val="9900FF"/>
                </a:solidFill>
              </a:rPr>
              <a:t>High Heat Flux Components</a:t>
            </a:r>
            <a:r>
              <a:rPr lang="en-GB" altLang="en-GB" sz="1800" smtClean="0">
                <a:solidFill>
                  <a:srgbClr val="FF6600"/>
                </a:solidFill>
              </a:rPr>
              <a:t> </a:t>
            </a:r>
          </a:p>
          <a:p>
            <a:pPr marL="673100" lvl="1" indent="-295275" eaLnBrk="1" hangingPunct="1"/>
            <a:r>
              <a:rPr lang="en-GB" altLang="en-GB" sz="1800" smtClean="0">
                <a:solidFill>
                  <a:srgbClr val="FF3399"/>
                </a:solidFill>
              </a:rPr>
              <a:t>Shielding / Breeding Blanket</a:t>
            </a:r>
            <a:endParaRPr lang="en-GB" altLang="en-GB" sz="1800" smtClean="0">
              <a:solidFill>
                <a:srgbClr val="FF6600"/>
              </a:solidFill>
            </a:endParaRPr>
          </a:p>
          <a:p>
            <a:pPr marL="673100" lvl="1" indent="-295275" eaLnBrk="1" hangingPunct="1"/>
            <a:r>
              <a:rPr lang="en-GB" altLang="en-GB" sz="1800" smtClean="0">
                <a:solidFill>
                  <a:srgbClr val="FF3300"/>
                </a:solidFill>
              </a:rPr>
              <a:t>Remote Handling</a:t>
            </a:r>
          </a:p>
          <a:p>
            <a:pPr marL="673100" lvl="1" indent="-295275" eaLnBrk="1" hangingPunct="1"/>
            <a:endParaRPr lang="en-GB" altLang="en-GB" sz="1800" b="1" smtClean="0">
              <a:solidFill>
                <a:srgbClr val="008000"/>
              </a:solidFill>
            </a:endParaRPr>
          </a:p>
          <a:p>
            <a:pPr marL="673100" lvl="1" indent="-295275" eaLnBrk="1" hangingPunct="1"/>
            <a:endParaRPr lang="en-GB" altLang="en-GB" sz="1600" b="1" smtClean="0">
              <a:solidFill>
                <a:srgbClr val="008000"/>
              </a:solidFill>
            </a:endParaRPr>
          </a:p>
        </p:txBody>
      </p:sp>
      <p:sp>
        <p:nvSpPr>
          <p:cNvPr id="30724" name="Rectangle 4"/>
          <p:cNvSpPr>
            <a:spLocks noGrp="1" noChangeArrowheads="1"/>
          </p:cNvSpPr>
          <p:nvPr>
            <p:ph type="body" sz="half" idx="2"/>
          </p:nvPr>
        </p:nvSpPr>
        <p:spPr>
          <a:xfrm>
            <a:off x="4641850" y="1066800"/>
            <a:ext cx="4322763" cy="5257800"/>
          </a:xfrm>
          <a:ln w="38100">
            <a:solidFill>
              <a:srgbClr val="CC0000"/>
            </a:solidFill>
            <a:miter lim="800000"/>
            <a:headEnd/>
            <a:tailEnd/>
          </a:ln>
        </p:spPr>
        <p:txBody>
          <a:bodyPr/>
          <a:lstStyle/>
          <a:p>
            <a:pPr marL="187325" indent="-187325" eaLnBrk="1" hangingPunct="1"/>
            <a:r>
              <a:rPr lang="en-GB" altLang="en-GB" sz="1800" dirty="0" smtClean="0"/>
              <a:t>Inductive Performance ITER-FEAT:</a:t>
            </a:r>
          </a:p>
          <a:p>
            <a:pPr marL="673100" lvl="1" indent="-295275" eaLnBrk="1" hangingPunct="1"/>
            <a:r>
              <a:rPr lang="en-GB" altLang="en-GB" sz="1800" dirty="0" smtClean="0">
                <a:solidFill>
                  <a:srgbClr val="FF3300"/>
                </a:solidFill>
              </a:rPr>
              <a:t>Driven burn with Q = 10 for &gt; 400 sec, (ignition not precluded)</a:t>
            </a:r>
            <a:endParaRPr lang="en-GB" altLang="en-GB" sz="1800" dirty="0" smtClean="0">
              <a:solidFill>
                <a:srgbClr val="008000"/>
              </a:solidFill>
            </a:endParaRPr>
          </a:p>
          <a:p>
            <a:pPr marL="673100" lvl="1" indent="-295275" eaLnBrk="1" hangingPunct="1"/>
            <a:r>
              <a:rPr lang="en-GB" altLang="en-GB" sz="1800" dirty="0" smtClean="0">
                <a:solidFill>
                  <a:srgbClr val="33CCFF"/>
                </a:solidFill>
              </a:rPr>
              <a:t>Neutron wall loading &gt; 0.5 MWm</a:t>
            </a:r>
            <a:r>
              <a:rPr lang="en-GB" altLang="en-GB" sz="1800" baseline="30000" dirty="0" smtClean="0">
                <a:solidFill>
                  <a:srgbClr val="33CCFF"/>
                </a:solidFill>
              </a:rPr>
              <a:t>-2</a:t>
            </a:r>
            <a:r>
              <a:rPr lang="en-GB" altLang="en-GB" sz="1800" dirty="0" smtClean="0">
                <a:solidFill>
                  <a:srgbClr val="008000"/>
                </a:solidFill>
              </a:rPr>
              <a:t> </a:t>
            </a:r>
          </a:p>
          <a:p>
            <a:pPr marL="1146175" lvl="2" indent="-282575" eaLnBrk="1" hangingPunct="1"/>
            <a:r>
              <a:rPr lang="en-GB" altLang="en-GB" sz="1800" dirty="0" smtClean="0">
                <a:solidFill>
                  <a:srgbClr val="FF6600"/>
                </a:solidFill>
              </a:rPr>
              <a:t>i.e. ~ 0.4 GW of fusion power</a:t>
            </a:r>
          </a:p>
          <a:p>
            <a:pPr marL="673100" lvl="1" indent="-295275" eaLnBrk="1" hangingPunct="1"/>
            <a:r>
              <a:rPr lang="en-GB" altLang="en-GB" sz="1800" dirty="0" smtClean="0">
                <a:solidFill>
                  <a:srgbClr val="009900"/>
                </a:solidFill>
              </a:rPr>
              <a:t>Cost &lt; 50% of ITER-1998</a:t>
            </a:r>
            <a:endParaRPr lang="en-GB" altLang="en-GB" sz="1800" dirty="0" smtClean="0">
              <a:solidFill>
                <a:srgbClr val="FF6600"/>
              </a:solidFill>
            </a:endParaRPr>
          </a:p>
          <a:p>
            <a:pPr marL="1146175" lvl="2" indent="-282575" eaLnBrk="1" hangingPunct="1"/>
            <a:endParaRPr lang="en-GB" altLang="en-GB" sz="1800" dirty="0" smtClean="0">
              <a:solidFill>
                <a:srgbClr val="FF6600"/>
              </a:solidFill>
            </a:endParaRPr>
          </a:p>
          <a:p>
            <a:pPr marL="187325" indent="-187325" eaLnBrk="1" hangingPunct="1"/>
            <a:r>
              <a:rPr lang="en-GB" altLang="en-GB" sz="1800" dirty="0" smtClean="0"/>
              <a:t>Steady State Performance:</a:t>
            </a:r>
            <a:endParaRPr lang="en-GB" altLang="en-GB" sz="1800" dirty="0" smtClean="0">
              <a:solidFill>
                <a:srgbClr val="FF3300"/>
              </a:solidFill>
            </a:endParaRPr>
          </a:p>
          <a:p>
            <a:pPr marL="673100" lvl="1" indent="-295275" eaLnBrk="1" hangingPunct="1"/>
            <a:r>
              <a:rPr lang="en-GB" altLang="en-GB" sz="1800" dirty="0" smtClean="0">
                <a:solidFill>
                  <a:srgbClr val="FF3300"/>
                </a:solidFill>
              </a:rPr>
              <a:t>Achieve Steady State with Q = 5 as a goal (~ 3000 sec)</a:t>
            </a:r>
            <a:endParaRPr lang="en-GB" altLang="en-GB" sz="1800" dirty="0" smtClean="0">
              <a:solidFill>
                <a:srgbClr val="FF6600"/>
              </a:solidFill>
            </a:endParaRPr>
          </a:p>
          <a:p>
            <a:pPr marL="673100" lvl="1" indent="-295275" eaLnBrk="1" hangingPunct="1"/>
            <a:endParaRPr lang="en-GB" altLang="en-GB" sz="1800" dirty="0" smtClean="0">
              <a:solidFill>
                <a:srgbClr val="FF6600"/>
              </a:solidFill>
            </a:endParaRPr>
          </a:p>
          <a:p>
            <a:pPr marL="187325" indent="-187325" eaLnBrk="1" hangingPunct="1"/>
            <a:r>
              <a:rPr lang="en-GB" altLang="en-GB" sz="1800" dirty="0" smtClean="0"/>
              <a:t>Demonstrate Fusion Technology :</a:t>
            </a:r>
          </a:p>
          <a:p>
            <a:pPr marL="673100" lvl="1" indent="-295275" eaLnBrk="1" hangingPunct="1"/>
            <a:r>
              <a:rPr lang="en-GB" altLang="en-GB" sz="1800" dirty="0" smtClean="0">
                <a:solidFill>
                  <a:srgbClr val="FF6600"/>
                </a:solidFill>
              </a:rPr>
              <a:t>Super Conducting Coils </a:t>
            </a:r>
          </a:p>
          <a:p>
            <a:pPr marL="673100" lvl="1" indent="-295275" eaLnBrk="1" hangingPunct="1"/>
            <a:r>
              <a:rPr lang="en-GB" altLang="en-GB" sz="1800" dirty="0" smtClean="0">
                <a:solidFill>
                  <a:srgbClr val="009900"/>
                </a:solidFill>
              </a:rPr>
              <a:t>High Heat Flux Components</a:t>
            </a:r>
            <a:r>
              <a:rPr lang="en-GB" altLang="en-GB" sz="1800" dirty="0" smtClean="0">
                <a:solidFill>
                  <a:srgbClr val="FF6600"/>
                </a:solidFill>
              </a:rPr>
              <a:t> </a:t>
            </a:r>
          </a:p>
          <a:p>
            <a:pPr marL="673100" lvl="1" indent="-295275" eaLnBrk="1" hangingPunct="1"/>
            <a:r>
              <a:rPr lang="en-GB" altLang="en-GB" sz="1800" dirty="0" smtClean="0">
                <a:solidFill>
                  <a:srgbClr val="9900FF"/>
                </a:solidFill>
              </a:rPr>
              <a:t>Shielding </a:t>
            </a:r>
            <a:r>
              <a:rPr lang="en-GB" altLang="en-GB" sz="1800" dirty="0" smtClean="0">
                <a:solidFill>
                  <a:schemeClr val="folHlink"/>
                </a:solidFill>
              </a:rPr>
              <a:t>/ (Breeding</a:t>
            </a:r>
            <a:r>
              <a:rPr lang="en-GB" altLang="en-GB" sz="1800" dirty="0" smtClean="0">
                <a:solidFill>
                  <a:srgbClr val="9900FF"/>
                </a:solidFill>
              </a:rPr>
              <a:t> Blanket)</a:t>
            </a:r>
            <a:endParaRPr lang="en-GB" altLang="en-GB" sz="1800" dirty="0" smtClean="0">
              <a:solidFill>
                <a:srgbClr val="FF6600"/>
              </a:solidFill>
            </a:endParaRPr>
          </a:p>
          <a:p>
            <a:pPr marL="673100" lvl="1" indent="-295275" eaLnBrk="1" hangingPunct="1"/>
            <a:r>
              <a:rPr lang="en-GB" altLang="en-GB" sz="1800" dirty="0" smtClean="0">
                <a:solidFill>
                  <a:srgbClr val="FF3300"/>
                </a:solidFill>
              </a:rPr>
              <a:t>Remote Handling</a:t>
            </a:r>
          </a:p>
          <a:p>
            <a:pPr marL="187325" indent="-187325" eaLnBrk="1" hangingPunct="1"/>
            <a:endParaRPr lang="en-GB" altLang="en-GB" sz="1800" dirty="0" smtClean="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0724">
                                            <p:txEl>
                                              <p:pRg st="0" end="0"/>
                                            </p:txEl>
                                          </p:spTgt>
                                        </p:tgtEl>
                                        <p:attrNameLst>
                                          <p:attrName>style.visibility</p:attrName>
                                        </p:attrNameLst>
                                      </p:cBhvr>
                                      <p:to>
                                        <p:strVal val="visible"/>
                                      </p:to>
                                    </p:set>
                                    <p:anim calcmode="lin" valueType="num">
                                      <p:cBhvr additive="base">
                                        <p:cTn id="7" dur="500" fill="hold"/>
                                        <p:tgtEl>
                                          <p:spTgt spid="3072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0724">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0724">
                                            <p:txEl>
                                              <p:pRg st="1" end="1"/>
                                            </p:txEl>
                                          </p:spTgt>
                                        </p:tgtEl>
                                        <p:attrNameLst>
                                          <p:attrName>style.visibility</p:attrName>
                                        </p:attrNameLst>
                                      </p:cBhvr>
                                      <p:to>
                                        <p:strVal val="visible"/>
                                      </p:to>
                                    </p:set>
                                    <p:anim calcmode="lin" valueType="num">
                                      <p:cBhvr additive="base">
                                        <p:cTn id="11" dur="500" fill="hold"/>
                                        <p:tgtEl>
                                          <p:spTgt spid="30724">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0724">
                                            <p:txEl>
                                              <p:pRg st="1" end="1"/>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30724">
                                            <p:txEl>
                                              <p:pRg st="2" end="2"/>
                                            </p:txEl>
                                          </p:spTgt>
                                        </p:tgtEl>
                                        <p:attrNameLst>
                                          <p:attrName>style.visibility</p:attrName>
                                        </p:attrNameLst>
                                      </p:cBhvr>
                                      <p:to>
                                        <p:strVal val="visible"/>
                                      </p:to>
                                    </p:set>
                                    <p:anim calcmode="lin" valueType="num">
                                      <p:cBhvr additive="base">
                                        <p:cTn id="15" dur="500" fill="hold"/>
                                        <p:tgtEl>
                                          <p:spTgt spid="30724">
                                            <p:txEl>
                                              <p:pRg st="2" end="2"/>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0724">
                                            <p:txEl>
                                              <p:pRg st="2" end="2"/>
                                            </p:txEl>
                                          </p:spTgt>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30724">
                                            <p:txEl>
                                              <p:pRg st="3" end="3"/>
                                            </p:txEl>
                                          </p:spTgt>
                                        </p:tgtEl>
                                        <p:attrNameLst>
                                          <p:attrName>style.visibility</p:attrName>
                                        </p:attrNameLst>
                                      </p:cBhvr>
                                      <p:to>
                                        <p:strVal val="visible"/>
                                      </p:to>
                                    </p:set>
                                    <p:anim calcmode="lin" valueType="num">
                                      <p:cBhvr additive="base">
                                        <p:cTn id="19" dur="500" fill="hold"/>
                                        <p:tgtEl>
                                          <p:spTgt spid="30724">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0724">
                                            <p:txEl>
                                              <p:pRg st="3" end="3"/>
                                            </p:txEl>
                                          </p:spTgt>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30724">
                                            <p:txEl>
                                              <p:pRg st="4" end="4"/>
                                            </p:txEl>
                                          </p:spTgt>
                                        </p:tgtEl>
                                        <p:attrNameLst>
                                          <p:attrName>style.visibility</p:attrName>
                                        </p:attrNameLst>
                                      </p:cBhvr>
                                      <p:to>
                                        <p:strVal val="visible"/>
                                      </p:to>
                                    </p:set>
                                    <p:anim calcmode="lin" valueType="num">
                                      <p:cBhvr additive="base">
                                        <p:cTn id="23" dur="500" fill="hold"/>
                                        <p:tgtEl>
                                          <p:spTgt spid="30724">
                                            <p:txEl>
                                              <p:pRg st="4" end="4"/>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30724">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5" fill="hold" nodeType="clickPar">
                      <p:stCondLst>
                        <p:cond delay="indefinite"/>
                      </p:stCondLst>
                      <p:childTnLst>
                        <p:par>
                          <p:cTn id="26" fill="hold" nodeType="withGroup">
                            <p:stCondLst>
                              <p:cond delay="0"/>
                            </p:stCondLst>
                            <p:childTnLst>
                              <p:par>
                                <p:cTn id="27" presetID="2" presetClass="entr" presetSubtype="4" fill="hold" grpId="0" nodeType="clickEffect">
                                  <p:stCondLst>
                                    <p:cond delay="0"/>
                                  </p:stCondLst>
                                  <p:childTnLst>
                                    <p:set>
                                      <p:cBhvr>
                                        <p:cTn id="28" dur="1" fill="hold">
                                          <p:stCondLst>
                                            <p:cond delay="0"/>
                                          </p:stCondLst>
                                        </p:cTn>
                                        <p:tgtEl>
                                          <p:spTgt spid="30724">
                                            <p:txEl>
                                              <p:pRg st="6" end="6"/>
                                            </p:txEl>
                                          </p:spTgt>
                                        </p:tgtEl>
                                        <p:attrNameLst>
                                          <p:attrName>style.visibility</p:attrName>
                                        </p:attrNameLst>
                                      </p:cBhvr>
                                      <p:to>
                                        <p:strVal val="visible"/>
                                      </p:to>
                                    </p:set>
                                    <p:anim calcmode="lin" valueType="num">
                                      <p:cBhvr additive="base">
                                        <p:cTn id="29" dur="500" fill="hold"/>
                                        <p:tgtEl>
                                          <p:spTgt spid="30724">
                                            <p:txEl>
                                              <p:pRg st="6" end="6"/>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30724">
                                            <p:txEl>
                                              <p:pRg st="6" end="6"/>
                                            </p:txEl>
                                          </p:spTgt>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30724">
                                            <p:txEl>
                                              <p:pRg st="7" end="7"/>
                                            </p:txEl>
                                          </p:spTgt>
                                        </p:tgtEl>
                                        <p:attrNameLst>
                                          <p:attrName>style.visibility</p:attrName>
                                        </p:attrNameLst>
                                      </p:cBhvr>
                                      <p:to>
                                        <p:strVal val="visible"/>
                                      </p:to>
                                    </p:set>
                                    <p:anim calcmode="lin" valueType="num">
                                      <p:cBhvr additive="base">
                                        <p:cTn id="33" dur="500" fill="hold"/>
                                        <p:tgtEl>
                                          <p:spTgt spid="30724">
                                            <p:txEl>
                                              <p:pRg st="7" end="7"/>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30724">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35" fill="hold" nodeType="clickPar">
                      <p:stCondLst>
                        <p:cond delay="indefinite"/>
                      </p:stCondLst>
                      <p:childTnLst>
                        <p:par>
                          <p:cTn id="36" fill="hold" nodeType="withGroup">
                            <p:stCondLst>
                              <p:cond delay="0"/>
                            </p:stCondLst>
                            <p:childTnLst>
                              <p:par>
                                <p:cTn id="37" presetID="2" presetClass="entr" presetSubtype="4" fill="hold" grpId="0" nodeType="clickEffect">
                                  <p:stCondLst>
                                    <p:cond delay="0"/>
                                  </p:stCondLst>
                                  <p:childTnLst>
                                    <p:set>
                                      <p:cBhvr>
                                        <p:cTn id="38" dur="1" fill="hold">
                                          <p:stCondLst>
                                            <p:cond delay="0"/>
                                          </p:stCondLst>
                                        </p:cTn>
                                        <p:tgtEl>
                                          <p:spTgt spid="30724">
                                            <p:txEl>
                                              <p:pRg st="9" end="9"/>
                                            </p:txEl>
                                          </p:spTgt>
                                        </p:tgtEl>
                                        <p:attrNameLst>
                                          <p:attrName>style.visibility</p:attrName>
                                        </p:attrNameLst>
                                      </p:cBhvr>
                                      <p:to>
                                        <p:strVal val="visible"/>
                                      </p:to>
                                    </p:set>
                                    <p:anim calcmode="lin" valueType="num">
                                      <p:cBhvr additive="base">
                                        <p:cTn id="39" dur="500" fill="hold"/>
                                        <p:tgtEl>
                                          <p:spTgt spid="30724">
                                            <p:txEl>
                                              <p:pRg st="9" end="9"/>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30724">
                                            <p:txEl>
                                              <p:pRg st="9" end="9"/>
                                            </p:txEl>
                                          </p:spTgt>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30724">
                                            <p:txEl>
                                              <p:pRg st="10" end="10"/>
                                            </p:txEl>
                                          </p:spTgt>
                                        </p:tgtEl>
                                        <p:attrNameLst>
                                          <p:attrName>style.visibility</p:attrName>
                                        </p:attrNameLst>
                                      </p:cBhvr>
                                      <p:to>
                                        <p:strVal val="visible"/>
                                      </p:to>
                                    </p:set>
                                    <p:anim calcmode="lin" valueType="num">
                                      <p:cBhvr additive="base">
                                        <p:cTn id="43" dur="500" fill="hold"/>
                                        <p:tgtEl>
                                          <p:spTgt spid="30724">
                                            <p:txEl>
                                              <p:pRg st="10" end="10"/>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0724">
                                            <p:txEl>
                                              <p:pRg st="10" end="10"/>
                                            </p:txEl>
                                          </p:spTgt>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0"/>
                                  </p:stCondLst>
                                  <p:childTnLst>
                                    <p:set>
                                      <p:cBhvr>
                                        <p:cTn id="46" dur="1" fill="hold">
                                          <p:stCondLst>
                                            <p:cond delay="0"/>
                                          </p:stCondLst>
                                        </p:cTn>
                                        <p:tgtEl>
                                          <p:spTgt spid="30724">
                                            <p:txEl>
                                              <p:pRg st="11" end="11"/>
                                            </p:txEl>
                                          </p:spTgt>
                                        </p:tgtEl>
                                        <p:attrNameLst>
                                          <p:attrName>style.visibility</p:attrName>
                                        </p:attrNameLst>
                                      </p:cBhvr>
                                      <p:to>
                                        <p:strVal val="visible"/>
                                      </p:to>
                                    </p:set>
                                    <p:anim calcmode="lin" valueType="num">
                                      <p:cBhvr additive="base">
                                        <p:cTn id="47" dur="500" fill="hold"/>
                                        <p:tgtEl>
                                          <p:spTgt spid="30724">
                                            <p:txEl>
                                              <p:pRg st="11" end="11"/>
                                            </p:txEl>
                                          </p:spTgt>
                                        </p:tgtEl>
                                        <p:attrNameLst>
                                          <p:attrName>ppt_x</p:attrName>
                                        </p:attrNameLst>
                                      </p:cBhvr>
                                      <p:tavLst>
                                        <p:tav tm="0">
                                          <p:val>
                                            <p:strVal val="#ppt_x"/>
                                          </p:val>
                                        </p:tav>
                                        <p:tav tm="100000">
                                          <p:val>
                                            <p:strVal val="#ppt_x"/>
                                          </p:val>
                                        </p:tav>
                                      </p:tavLst>
                                    </p:anim>
                                    <p:anim calcmode="lin" valueType="num">
                                      <p:cBhvr additive="base">
                                        <p:cTn id="48" dur="500" fill="hold"/>
                                        <p:tgtEl>
                                          <p:spTgt spid="30724">
                                            <p:txEl>
                                              <p:pRg st="11" end="11"/>
                                            </p:txEl>
                                          </p:spTgt>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stCondLst>
                                    <p:cond delay="0"/>
                                  </p:stCondLst>
                                  <p:childTnLst>
                                    <p:set>
                                      <p:cBhvr>
                                        <p:cTn id="50" dur="1" fill="hold">
                                          <p:stCondLst>
                                            <p:cond delay="0"/>
                                          </p:stCondLst>
                                        </p:cTn>
                                        <p:tgtEl>
                                          <p:spTgt spid="30724">
                                            <p:txEl>
                                              <p:pRg st="12" end="12"/>
                                            </p:txEl>
                                          </p:spTgt>
                                        </p:tgtEl>
                                        <p:attrNameLst>
                                          <p:attrName>style.visibility</p:attrName>
                                        </p:attrNameLst>
                                      </p:cBhvr>
                                      <p:to>
                                        <p:strVal val="visible"/>
                                      </p:to>
                                    </p:set>
                                    <p:anim calcmode="lin" valueType="num">
                                      <p:cBhvr additive="base">
                                        <p:cTn id="51" dur="500" fill="hold"/>
                                        <p:tgtEl>
                                          <p:spTgt spid="30724">
                                            <p:txEl>
                                              <p:pRg st="12" end="12"/>
                                            </p:txEl>
                                          </p:spTgt>
                                        </p:tgtEl>
                                        <p:attrNameLst>
                                          <p:attrName>ppt_x</p:attrName>
                                        </p:attrNameLst>
                                      </p:cBhvr>
                                      <p:tavLst>
                                        <p:tav tm="0">
                                          <p:val>
                                            <p:strVal val="#ppt_x"/>
                                          </p:val>
                                        </p:tav>
                                        <p:tav tm="100000">
                                          <p:val>
                                            <p:strVal val="#ppt_x"/>
                                          </p:val>
                                        </p:tav>
                                      </p:tavLst>
                                    </p:anim>
                                    <p:anim calcmode="lin" valueType="num">
                                      <p:cBhvr additive="base">
                                        <p:cTn id="52" dur="500" fill="hold"/>
                                        <p:tgtEl>
                                          <p:spTgt spid="30724">
                                            <p:txEl>
                                              <p:pRg st="12" end="12"/>
                                            </p:txEl>
                                          </p:spTgt>
                                        </p:tgtEl>
                                        <p:attrNameLst>
                                          <p:attrName>ppt_y</p:attrName>
                                        </p:attrNameLst>
                                      </p:cBhvr>
                                      <p:tavLst>
                                        <p:tav tm="0">
                                          <p:val>
                                            <p:strVal val="1+#ppt_h/2"/>
                                          </p:val>
                                        </p:tav>
                                        <p:tav tm="100000">
                                          <p:val>
                                            <p:strVal val="#ppt_y"/>
                                          </p:val>
                                        </p:tav>
                                      </p:tavLst>
                                    </p:anim>
                                  </p:childTnLst>
                                </p:cTn>
                              </p:par>
                              <p:par>
                                <p:cTn id="53" presetID="2" presetClass="entr" presetSubtype="4" fill="hold" grpId="0" nodeType="withEffect">
                                  <p:stCondLst>
                                    <p:cond delay="0"/>
                                  </p:stCondLst>
                                  <p:childTnLst>
                                    <p:set>
                                      <p:cBhvr>
                                        <p:cTn id="54" dur="1" fill="hold">
                                          <p:stCondLst>
                                            <p:cond delay="0"/>
                                          </p:stCondLst>
                                        </p:cTn>
                                        <p:tgtEl>
                                          <p:spTgt spid="30724">
                                            <p:txEl>
                                              <p:pRg st="13" end="13"/>
                                            </p:txEl>
                                          </p:spTgt>
                                        </p:tgtEl>
                                        <p:attrNameLst>
                                          <p:attrName>style.visibility</p:attrName>
                                        </p:attrNameLst>
                                      </p:cBhvr>
                                      <p:to>
                                        <p:strVal val="visible"/>
                                      </p:to>
                                    </p:set>
                                    <p:anim calcmode="lin" valueType="num">
                                      <p:cBhvr additive="base">
                                        <p:cTn id="55" dur="500" fill="hold"/>
                                        <p:tgtEl>
                                          <p:spTgt spid="30724">
                                            <p:txEl>
                                              <p:pRg st="13" end="13"/>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30724">
                                            <p:txEl>
                                              <p:pRg st="13" end="1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24" grpId="0" build="p" autoUpdateAnimBg="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a:xfrm>
            <a:off x="0" y="0"/>
            <a:ext cx="9144000" cy="620713"/>
          </a:xfrm>
        </p:spPr>
        <p:txBody>
          <a:bodyPr/>
          <a:lstStyle/>
          <a:p>
            <a:pPr eaLnBrk="1" hangingPunct="1"/>
            <a:r>
              <a:rPr lang="en-GB" altLang="en-GB" smtClean="0"/>
              <a:t>Comparison of </a:t>
            </a:r>
            <a:r>
              <a:rPr lang="en-GB" altLang="en-GB" smtClean="0">
                <a:solidFill>
                  <a:srgbClr val="009900"/>
                </a:solidFill>
              </a:rPr>
              <a:t>ITER-98</a:t>
            </a:r>
            <a:r>
              <a:rPr lang="en-GB" altLang="en-GB" smtClean="0"/>
              <a:t> with a typical </a:t>
            </a:r>
            <a:r>
              <a:rPr lang="en-GB" altLang="en-GB" smtClean="0">
                <a:solidFill>
                  <a:srgbClr val="CC0000"/>
                </a:solidFill>
              </a:rPr>
              <a:t>RC-ITER</a:t>
            </a:r>
            <a:endParaRPr lang="en-GB" altLang="en-GB" smtClean="0"/>
          </a:p>
        </p:txBody>
      </p:sp>
      <p:sp>
        <p:nvSpPr>
          <p:cNvPr id="17411" name="Rectangle 3"/>
          <p:cNvSpPr>
            <a:spLocks noGrp="1" noChangeArrowheads="1"/>
          </p:cNvSpPr>
          <p:nvPr>
            <p:ph type="body" sz="half" idx="1"/>
          </p:nvPr>
        </p:nvSpPr>
        <p:spPr>
          <a:xfrm>
            <a:off x="15875" y="620713"/>
            <a:ext cx="3692525" cy="5688012"/>
          </a:xfrm>
        </p:spPr>
        <p:txBody>
          <a:bodyPr/>
          <a:lstStyle/>
          <a:p>
            <a:pPr marL="0" indent="285750" defTabSz="841375" eaLnBrk="1" hangingPunct="1">
              <a:lnSpc>
                <a:spcPct val="80000"/>
              </a:lnSpc>
              <a:defRPr/>
            </a:pPr>
            <a:r>
              <a:rPr lang="en-GB" altLang="en-GB" sz="1800" dirty="0" smtClean="0"/>
              <a:t>In order to reduce </a:t>
            </a:r>
          </a:p>
          <a:p>
            <a:pPr marL="0" indent="285750" defTabSz="841375" eaLnBrk="1" hangingPunct="1">
              <a:lnSpc>
                <a:spcPct val="80000"/>
              </a:lnSpc>
              <a:buFont typeface="Monotype Sorts"/>
              <a:buNone/>
              <a:defRPr/>
            </a:pPr>
            <a:r>
              <a:rPr lang="en-GB" altLang="en-GB" sz="1800" dirty="0" smtClean="0"/>
              <a:t>the cost by ~ 50% </a:t>
            </a:r>
          </a:p>
          <a:p>
            <a:pPr marL="0" indent="285750" defTabSz="841375" eaLnBrk="1" hangingPunct="1">
              <a:lnSpc>
                <a:spcPct val="80000"/>
              </a:lnSpc>
              <a:buFont typeface="Monotype Sorts"/>
              <a:buNone/>
              <a:defRPr/>
            </a:pPr>
            <a:r>
              <a:rPr lang="en-GB" altLang="en-GB" sz="1800" dirty="0" smtClean="0"/>
              <a:t>and to achieve </a:t>
            </a:r>
          </a:p>
          <a:p>
            <a:pPr marL="0" indent="285750" defTabSz="841375" eaLnBrk="1" hangingPunct="1">
              <a:lnSpc>
                <a:spcPct val="80000"/>
              </a:lnSpc>
              <a:buFont typeface="Monotype Sorts"/>
              <a:buNone/>
              <a:defRPr/>
            </a:pPr>
            <a:r>
              <a:rPr lang="en-GB" altLang="en-GB" sz="1800" dirty="0" smtClean="0"/>
              <a:t>Q = 10 the machines </a:t>
            </a:r>
          </a:p>
          <a:p>
            <a:pPr marL="0" indent="285750" defTabSz="841375" eaLnBrk="1" hangingPunct="1">
              <a:lnSpc>
                <a:spcPct val="80000"/>
              </a:lnSpc>
              <a:buFont typeface="Monotype Sorts"/>
              <a:buNone/>
              <a:defRPr/>
            </a:pPr>
            <a:r>
              <a:rPr lang="en-GB" altLang="en-GB" sz="1800" dirty="0" smtClean="0"/>
              <a:t>major radius is </a:t>
            </a:r>
          </a:p>
          <a:p>
            <a:pPr marL="0" indent="285750" defTabSz="841375" eaLnBrk="1" hangingPunct="1">
              <a:lnSpc>
                <a:spcPct val="80000"/>
              </a:lnSpc>
              <a:buFont typeface="Monotype Sorts"/>
              <a:buNone/>
              <a:defRPr/>
            </a:pPr>
            <a:r>
              <a:rPr lang="en-GB" altLang="en-GB" sz="1800" dirty="0" smtClean="0"/>
              <a:t>reduced from 8.2 m</a:t>
            </a:r>
          </a:p>
          <a:p>
            <a:pPr marL="0" indent="285750" defTabSz="841375" eaLnBrk="1" hangingPunct="1">
              <a:lnSpc>
                <a:spcPct val="80000"/>
              </a:lnSpc>
              <a:buFont typeface="Monotype Sorts"/>
              <a:buNone/>
              <a:defRPr/>
            </a:pPr>
            <a:r>
              <a:rPr lang="en-GB" altLang="en-GB" sz="1800" dirty="0" smtClean="0"/>
              <a:t> to ~ 6 m </a:t>
            </a:r>
          </a:p>
          <a:p>
            <a:pPr marL="0" indent="285750" defTabSz="841375" eaLnBrk="1" hangingPunct="1">
              <a:defRPr/>
            </a:pPr>
            <a:endParaRPr lang="en-GB" altLang="en-GB" sz="1800" dirty="0" smtClean="0">
              <a:solidFill>
                <a:srgbClr val="009900"/>
              </a:solidFill>
            </a:endParaRPr>
          </a:p>
          <a:p>
            <a:pPr defTabSz="841375" eaLnBrk="1" hangingPunct="1">
              <a:defRPr/>
            </a:pPr>
            <a:r>
              <a:rPr lang="en-GB" altLang="en-GB" sz="1800" dirty="0" smtClean="0">
                <a:solidFill>
                  <a:srgbClr val="009900"/>
                </a:solidFill>
              </a:rPr>
              <a:t>The general concepts for the main machine components remains largely unchanged</a:t>
            </a:r>
            <a:r>
              <a:rPr lang="en-GB" altLang="en-GB" sz="1800" dirty="0" smtClean="0"/>
              <a:t> </a:t>
            </a:r>
            <a:r>
              <a:rPr lang="en-GB" altLang="en-GB" sz="1800" dirty="0" smtClean="0">
                <a:solidFill>
                  <a:srgbClr val="FF3399"/>
                </a:solidFill>
              </a:rPr>
              <a:t>which allows to make full use of the R&amp;D performed during the EDA</a:t>
            </a:r>
            <a:r>
              <a:rPr lang="en-GB" altLang="en-GB" sz="1800" dirty="0" smtClean="0"/>
              <a:t> </a:t>
            </a:r>
          </a:p>
          <a:p>
            <a:pPr marL="0" indent="285750" defTabSz="841375" eaLnBrk="1" hangingPunct="1">
              <a:defRPr/>
            </a:pPr>
            <a:endParaRPr lang="en-GB" altLang="en-GB" sz="1800" dirty="0" smtClean="0"/>
          </a:p>
          <a:p>
            <a:pPr defTabSz="841375" eaLnBrk="1" hangingPunct="1">
              <a:defRPr/>
            </a:pPr>
            <a:r>
              <a:rPr lang="en-GB" altLang="en-GB" sz="1800" dirty="0" smtClean="0">
                <a:solidFill>
                  <a:srgbClr val="CC0000"/>
                </a:solidFill>
              </a:rPr>
              <a:t>However, a simple downscaling of ITER-98 is not possible !!</a:t>
            </a:r>
            <a:endParaRPr lang="en-GB" altLang="en-GB" sz="1800" dirty="0" smtClean="0"/>
          </a:p>
        </p:txBody>
      </p:sp>
      <p:graphicFrame>
        <p:nvGraphicFramePr>
          <p:cNvPr id="28676" name="Object 7"/>
          <p:cNvGraphicFramePr>
            <a:graphicFrameLocks noGrp="1" noChangeAspect="1"/>
          </p:cNvGraphicFramePr>
          <p:nvPr>
            <p:ph sz="half" idx="2"/>
          </p:nvPr>
        </p:nvGraphicFramePr>
        <p:xfrm>
          <a:off x="4714875" y="1844675"/>
          <a:ext cx="4354513" cy="4454525"/>
        </p:xfrm>
        <a:graphic>
          <a:graphicData uri="http://schemas.openxmlformats.org/presentationml/2006/ole">
            <mc:AlternateContent xmlns:mc="http://schemas.openxmlformats.org/markup-compatibility/2006">
              <mc:Choice xmlns:v="urn:schemas-microsoft-com:vml" Requires="v">
                <p:oleObj spid="_x0000_s28698" name="Document" r:id="rId3" imgW="5931408" imgH="5599176" progId="Word.Document.8">
                  <p:embed/>
                </p:oleObj>
              </mc:Choice>
              <mc:Fallback>
                <p:oleObj name="Document" r:id="rId3" imgW="5931408" imgH="5599176" progId="Word.Document.8">
                  <p:embed/>
                  <p:pic>
                    <p:nvPicPr>
                      <p:cNvPr id="0" name="Object 7"/>
                      <p:cNvPicPr>
                        <a:picLocks noGrp="1"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714875" y="1844675"/>
                        <a:ext cx="4354513" cy="44545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oleObj>
              </mc:Fallback>
            </mc:AlternateContent>
          </a:graphicData>
        </a:graphic>
      </p:graphicFrame>
      <p:graphicFrame>
        <p:nvGraphicFramePr>
          <p:cNvPr id="28677" name="Object 8"/>
          <p:cNvGraphicFramePr>
            <a:graphicFrameLocks noChangeAspect="1"/>
          </p:cNvGraphicFramePr>
          <p:nvPr/>
        </p:nvGraphicFramePr>
        <p:xfrm>
          <a:off x="2700338" y="476250"/>
          <a:ext cx="2135187" cy="2667000"/>
        </p:xfrm>
        <a:graphic>
          <a:graphicData uri="http://schemas.openxmlformats.org/presentationml/2006/ole">
            <mc:AlternateContent xmlns:mc="http://schemas.openxmlformats.org/markup-compatibility/2006">
              <mc:Choice xmlns:v="urn:schemas-microsoft-com:vml" Requires="v">
                <p:oleObj spid="_x0000_s28699" name="Document" r:id="rId5" imgW="3404616" imgH="3925824" progId="Word.Document.8">
                  <p:embed/>
                </p:oleObj>
              </mc:Choice>
              <mc:Fallback>
                <p:oleObj name="Document" r:id="rId5" imgW="3404616" imgH="3925824" progId="Word.Document.8">
                  <p:embed/>
                  <p:pic>
                    <p:nvPicPr>
                      <p:cNvPr id="0" name="Object 8"/>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700338" y="476250"/>
                        <a:ext cx="2135187" cy="2667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a:xfrm>
            <a:off x="0" y="34925"/>
            <a:ext cx="9144000" cy="513755"/>
          </a:xfrm>
        </p:spPr>
        <p:txBody>
          <a:bodyPr/>
          <a:lstStyle/>
          <a:p>
            <a:pPr eaLnBrk="1" hangingPunct="1"/>
            <a:r>
              <a:rPr lang="en-GB" altLang="en-GB" dirty="0" smtClean="0"/>
              <a:t>Cross section of ITER and machine parameters</a:t>
            </a:r>
          </a:p>
        </p:txBody>
      </p:sp>
      <p:sp>
        <p:nvSpPr>
          <p:cNvPr id="33795" name="Rectangle 3"/>
          <p:cNvSpPr>
            <a:spLocks noGrp="1" noChangeArrowheads="1"/>
          </p:cNvSpPr>
          <p:nvPr>
            <p:ph type="body" sz="half" idx="1"/>
          </p:nvPr>
        </p:nvSpPr>
        <p:spPr>
          <a:xfrm>
            <a:off x="402122" y="692696"/>
            <a:ext cx="3325812" cy="433388"/>
          </a:xfrm>
        </p:spPr>
        <p:txBody>
          <a:bodyPr/>
          <a:lstStyle/>
          <a:p>
            <a:pPr eaLnBrk="1" hangingPunct="1"/>
            <a:r>
              <a:rPr lang="en-GB" altLang="en-GB" sz="1600" dirty="0" smtClean="0"/>
              <a:t>Parameters of ITER-FEAT</a:t>
            </a:r>
          </a:p>
        </p:txBody>
      </p:sp>
      <p:pic>
        <p:nvPicPr>
          <p:cNvPr id="33796" name="Picture 5" descr="Specification 2140400.eps                                      00002B4FITER-HD&gt; Frediani              630B2A31:"/>
          <p:cNvPicPr>
            <a:picLocks noGrp="1" noChangeAspect="1" noChangeArrowheads="1"/>
          </p:cNvPicPr>
          <p:nvPr>
            <p:ph sz="half" idx="2"/>
          </p:nvPr>
        </p:nvPicPr>
        <p:blipFill>
          <a:blip r:embed="rId3">
            <a:extLst>
              <a:ext uri="{28A0092B-C50C-407E-A947-70E740481C1C}">
                <a14:useLocalDpi xmlns:a14="http://schemas.microsoft.com/office/drawing/2010/main" val="0"/>
              </a:ext>
            </a:extLst>
          </a:blip>
          <a:srcRect/>
          <a:stretch>
            <a:fillRect/>
          </a:stretch>
        </p:blipFill>
        <p:spPr>
          <a:xfrm>
            <a:off x="4688855" y="548680"/>
            <a:ext cx="4455146" cy="5848945"/>
          </a:xfrm>
        </p:spPr>
      </p:pic>
      <p:graphicFrame>
        <p:nvGraphicFramePr>
          <p:cNvPr id="33797" name="Object 8"/>
          <p:cNvGraphicFramePr>
            <a:graphicFrameLocks noChangeAspect="1"/>
          </p:cNvGraphicFramePr>
          <p:nvPr>
            <p:extLst>
              <p:ext uri="{D42A27DB-BD31-4B8C-83A1-F6EECF244321}">
                <p14:modId xmlns:p14="http://schemas.microsoft.com/office/powerpoint/2010/main" val="1201976418"/>
              </p:ext>
            </p:extLst>
          </p:nvPr>
        </p:nvGraphicFramePr>
        <p:xfrm>
          <a:off x="7937" y="980728"/>
          <a:ext cx="4741863" cy="4953000"/>
        </p:xfrm>
        <a:graphic>
          <a:graphicData uri="http://schemas.openxmlformats.org/presentationml/2006/ole">
            <mc:AlternateContent xmlns:mc="http://schemas.openxmlformats.org/markup-compatibility/2006">
              <mc:Choice xmlns:v="urn:schemas-microsoft-com:vml" Requires="v">
                <p:oleObj spid="_x0000_s33809" name="Document" r:id="rId4" imgW="5641848" imgH="5650992" progId="Word.Document.8">
                  <p:embed/>
                </p:oleObj>
              </mc:Choice>
              <mc:Fallback>
                <p:oleObj name="Document" r:id="rId4" imgW="5641848" imgH="5650992" progId="Word.Document.8">
                  <p:embed/>
                  <p:pic>
                    <p:nvPicPr>
                      <p:cNvPr id="0" name="Object 8"/>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937" y="980728"/>
                        <a:ext cx="4741863" cy="495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33798" name="Text Box 9"/>
          <p:cNvSpPr txBox="1">
            <a:spLocks noChangeArrowheads="1"/>
          </p:cNvSpPr>
          <p:nvPr/>
        </p:nvSpPr>
        <p:spPr bwMode="auto">
          <a:xfrm>
            <a:off x="395288" y="5865838"/>
            <a:ext cx="3967162" cy="369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tx1"/>
                </a:solidFill>
                <a:latin typeface="Century Gothic" pitchFamily="34" charset="0"/>
              </a:defRPr>
            </a:lvl1pPr>
            <a:lvl2pPr marL="742950" indent="-285750" eaLnBrk="0" hangingPunct="0">
              <a:defRPr sz="2400">
                <a:solidFill>
                  <a:schemeClr val="tx1"/>
                </a:solidFill>
                <a:latin typeface="Century Gothic" pitchFamily="34" charset="0"/>
              </a:defRPr>
            </a:lvl2pPr>
            <a:lvl3pPr marL="1143000" indent="-228600" eaLnBrk="0" hangingPunct="0">
              <a:defRPr sz="2400">
                <a:solidFill>
                  <a:schemeClr val="tx1"/>
                </a:solidFill>
                <a:latin typeface="Century Gothic" pitchFamily="34" charset="0"/>
              </a:defRPr>
            </a:lvl3pPr>
            <a:lvl4pPr marL="1600200" indent="-228600" eaLnBrk="0" hangingPunct="0">
              <a:defRPr sz="2400">
                <a:solidFill>
                  <a:schemeClr val="tx1"/>
                </a:solidFill>
                <a:latin typeface="Century Gothic" pitchFamily="34" charset="0"/>
              </a:defRPr>
            </a:lvl4pPr>
            <a:lvl5pPr marL="2057400" indent="-228600" eaLnBrk="0" hangingPunct="0">
              <a:defRPr sz="2400">
                <a:solidFill>
                  <a:schemeClr val="tx1"/>
                </a:solidFill>
                <a:latin typeface="Century Gothic" pitchFamily="34" charset="0"/>
              </a:defRPr>
            </a:lvl5pPr>
            <a:lvl6pPr marL="2514600" indent="-228600" eaLnBrk="0" fontAlgn="base" hangingPunct="0">
              <a:spcBef>
                <a:spcPct val="0"/>
              </a:spcBef>
              <a:spcAft>
                <a:spcPct val="0"/>
              </a:spcAft>
              <a:defRPr sz="2400">
                <a:solidFill>
                  <a:schemeClr val="tx1"/>
                </a:solidFill>
                <a:latin typeface="Century Gothic" pitchFamily="34" charset="0"/>
              </a:defRPr>
            </a:lvl6pPr>
            <a:lvl7pPr marL="2971800" indent="-228600" eaLnBrk="0" fontAlgn="base" hangingPunct="0">
              <a:spcBef>
                <a:spcPct val="0"/>
              </a:spcBef>
              <a:spcAft>
                <a:spcPct val="0"/>
              </a:spcAft>
              <a:defRPr sz="2400">
                <a:solidFill>
                  <a:schemeClr val="tx1"/>
                </a:solidFill>
                <a:latin typeface="Century Gothic" pitchFamily="34" charset="0"/>
              </a:defRPr>
            </a:lvl7pPr>
            <a:lvl8pPr marL="3429000" indent="-228600" eaLnBrk="0" fontAlgn="base" hangingPunct="0">
              <a:spcBef>
                <a:spcPct val="0"/>
              </a:spcBef>
              <a:spcAft>
                <a:spcPct val="0"/>
              </a:spcAft>
              <a:defRPr sz="2400">
                <a:solidFill>
                  <a:schemeClr val="tx1"/>
                </a:solidFill>
                <a:latin typeface="Century Gothic" pitchFamily="34" charset="0"/>
              </a:defRPr>
            </a:lvl8pPr>
            <a:lvl9pPr marL="3886200" indent="-228600" eaLnBrk="0" fontAlgn="base" hangingPunct="0">
              <a:spcBef>
                <a:spcPct val="0"/>
              </a:spcBef>
              <a:spcAft>
                <a:spcPct val="0"/>
              </a:spcAft>
              <a:defRPr sz="2400">
                <a:solidFill>
                  <a:schemeClr val="tx1"/>
                </a:solidFill>
                <a:latin typeface="Century Gothic" pitchFamily="34" charset="0"/>
              </a:defRPr>
            </a:lvl9pPr>
          </a:lstStyle>
          <a:p>
            <a:pPr>
              <a:spcBef>
                <a:spcPct val="50000"/>
              </a:spcBef>
            </a:pPr>
            <a:r>
              <a:rPr lang="en-GB" altLang="en-GB" sz="1800" dirty="0"/>
              <a:t>Inductive pulse length ~ 400 sec</a:t>
            </a: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3138" name="Rectangle 2"/>
          <p:cNvSpPr>
            <a:spLocks noGrp="1" noChangeArrowheads="1"/>
          </p:cNvSpPr>
          <p:nvPr>
            <p:ph type="body" sz="half" idx="1"/>
          </p:nvPr>
        </p:nvSpPr>
        <p:spPr>
          <a:xfrm>
            <a:off x="0" y="908050"/>
            <a:ext cx="9144000" cy="5184775"/>
          </a:xfrm>
          <a:noFill/>
          <a:ln/>
          <a:extLst>
            <a:ext uri="{909E8E84-426E-40DD-AFC4-6F175D3DCCD1}">
              <a14:hiddenFill xmlns:a14="http://schemas.microsoft.com/office/drawing/2010/main">
                <a:solidFill>
                  <a:srgbClr val="CCFFFF">
                    <a:alpha val="50000"/>
                  </a:srgbClr>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190500" indent="-190500">
              <a:spcBef>
                <a:spcPct val="50000"/>
              </a:spcBef>
            </a:pPr>
            <a:r>
              <a:rPr lang="en-GB" sz="2000" dirty="0"/>
              <a:t>The solution to the </a:t>
            </a:r>
            <a:r>
              <a:rPr lang="en-GB" sz="2000" dirty="0" err="1"/>
              <a:t>divertor</a:t>
            </a:r>
            <a:r>
              <a:rPr lang="en-GB" sz="2000" dirty="0"/>
              <a:t> peak </a:t>
            </a:r>
            <a:r>
              <a:rPr lang="en-GB" sz="2000" dirty="0" err="1"/>
              <a:t>heatflux</a:t>
            </a:r>
            <a:r>
              <a:rPr lang="en-GB" sz="2000" dirty="0"/>
              <a:t> problem (</a:t>
            </a:r>
            <a:r>
              <a:rPr lang="en-GB" sz="2000" dirty="0">
                <a:solidFill>
                  <a:srgbClr val="FF0000"/>
                </a:solidFill>
              </a:rPr>
              <a:t>solved</a:t>
            </a:r>
            <a:r>
              <a:rPr lang="en-GB" sz="2000" dirty="0"/>
              <a:t> / </a:t>
            </a:r>
            <a:r>
              <a:rPr lang="en-GB" sz="2000" dirty="0" err="1"/>
              <a:t>ongoing</a:t>
            </a:r>
            <a:r>
              <a:rPr lang="en-GB" sz="2000" dirty="0"/>
              <a:t>)</a:t>
            </a:r>
          </a:p>
          <a:p>
            <a:pPr marL="571500" lvl="1" indent="-190500">
              <a:spcBef>
                <a:spcPct val="50000"/>
              </a:spcBef>
              <a:buFontTx/>
              <a:buChar char="•"/>
            </a:pPr>
            <a:r>
              <a:rPr lang="en-GB" sz="1800" dirty="0"/>
              <a:t>The development of the </a:t>
            </a:r>
            <a:r>
              <a:rPr lang="en-GB" sz="1800" dirty="0" err="1"/>
              <a:t>radiative</a:t>
            </a:r>
            <a:r>
              <a:rPr lang="en-GB" sz="1800" dirty="0"/>
              <a:t> </a:t>
            </a:r>
            <a:r>
              <a:rPr lang="en-GB" sz="1800" dirty="0" err="1"/>
              <a:t>divertor</a:t>
            </a:r>
            <a:r>
              <a:rPr lang="en-GB" sz="1800" dirty="0"/>
              <a:t> </a:t>
            </a:r>
            <a:r>
              <a:rPr lang="en-GB" sz="1800" dirty="0" err="1">
                <a:solidFill>
                  <a:srgbClr val="006600"/>
                </a:solidFill>
              </a:rPr>
              <a:t>heatflux</a:t>
            </a:r>
            <a:r>
              <a:rPr lang="en-GB" sz="1800" dirty="0">
                <a:solidFill>
                  <a:srgbClr val="006600"/>
                </a:solidFill>
              </a:rPr>
              <a:t> from 40 MWm</a:t>
            </a:r>
            <a:r>
              <a:rPr lang="en-GB" sz="1800" baseline="30000" dirty="0">
                <a:solidFill>
                  <a:srgbClr val="006600"/>
                </a:solidFill>
              </a:rPr>
              <a:t>-2</a:t>
            </a:r>
            <a:r>
              <a:rPr lang="en-GB" sz="1800" dirty="0">
                <a:solidFill>
                  <a:srgbClr val="006600"/>
                </a:solidFill>
              </a:rPr>
              <a:t> to &lt; 20 MWm</a:t>
            </a:r>
            <a:r>
              <a:rPr lang="en-GB" sz="1800" baseline="30000" dirty="0">
                <a:solidFill>
                  <a:srgbClr val="006600"/>
                </a:solidFill>
              </a:rPr>
              <a:t>-2</a:t>
            </a:r>
          </a:p>
          <a:p>
            <a:pPr marL="190500" indent="-190500">
              <a:spcBef>
                <a:spcPct val="50000"/>
              </a:spcBef>
            </a:pPr>
            <a:r>
              <a:rPr lang="en-GB" sz="2000" dirty="0"/>
              <a:t>The prediction of the ITER Energy Confinement and thus the definition of its size (</a:t>
            </a:r>
            <a:r>
              <a:rPr lang="en-GB" sz="2000" dirty="0">
                <a:solidFill>
                  <a:srgbClr val="FF0000"/>
                </a:solidFill>
              </a:rPr>
              <a:t>solved</a:t>
            </a:r>
            <a:r>
              <a:rPr lang="en-GB" sz="2000" dirty="0"/>
              <a:t> / </a:t>
            </a:r>
            <a:r>
              <a:rPr lang="en-GB" sz="2000" dirty="0" err="1"/>
              <a:t>ongoing</a:t>
            </a:r>
            <a:r>
              <a:rPr lang="en-GB" sz="2000" dirty="0"/>
              <a:t>) –&gt; major radius = 6.2 m</a:t>
            </a:r>
          </a:p>
          <a:p>
            <a:pPr marL="571500" lvl="1" indent="-190500">
              <a:spcBef>
                <a:spcPct val="50000"/>
              </a:spcBef>
              <a:buFontTx/>
              <a:buChar char="•"/>
            </a:pPr>
            <a:r>
              <a:rPr lang="en-GB" sz="1800" dirty="0"/>
              <a:t>Shortfalls of scaling as a predictive tool =&gt; Physics understanding needed !</a:t>
            </a:r>
          </a:p>
          <a:p>
            <a:pPr marL="190500" indent="-190500">
              <a:spcBef>
                <a:spcPct val="50000"/>
              </a:spcBef>
            </a:pPr>
            <a:r>
              <a:rPr lang="en-GB" sz="2000" dirty="0"/>
              <a:t>The impact of magnetic ripple on energy confinement (</a:t>
            </a:r>
            <a:r>
              <a:rPr lang="en-GB" sz="2000" dirty="0">
                <a:solidFill>
                  <a:srgbClr val="FF0000"/>
                </a:solidFill>
              </a:rPr>
              <a:t>solved</a:t>
            </a:r>
            <a:r>
              <a:rPr lang="en-GB" sz="2000" dirty="0"/>
              <a:t> / </a:t>
            </a:r>
            <a:r>
              <a:rPr lang="en-GB" sz="2000" dirty="0" err="1"/>
              <a:t>ongoing</a:t>
            </a:r>
            <a:r>
              <a:rPr lang="en-GB" sz="2000" dirty="0"/>
              <a:t>)</a:t>
            </a:r>
          </a:p>
          <a:p>
            <a:pPr marL="571500" lvl="1" indent="-190500">
              <a:spcBef>
                <a:spcPct val="50000"/>
              </a:spcBef>
              <a:buFontTx/>
              <a:buChar char="•"/>
            </a:pPr>
            <a:r>
              <a:rPr lang="en-GB" sz="1800" dirty="0"/>
              <a:t>Impact low at ripple &lt; </a:t>
            </a:r>
            <a:r>
              <a:rPr lang="en-GB" sz="1800" dirty="0" smtClean="0"/>
              <a:t>0.5% </a:t>
            </a:r>
            <a:r>
              <a:rPr lang="en-GB" sz="1800" dirty="0"/>
              <a:t>at </a:t>
            </a:r>
            <a:r>
              <a:rPr lang="en-GB" sz="1800" dirty="0" err="1"/>
              <a:t>separatrix</a:t>
            </a:r>
            <a:r>
              <a:rPr lang="en-GB" sz="1800" dirty="0"/>
              <a:t>, however, not understood !!</a:t>
            </a:r>
          </a:p>
          <a:p>
            <a:pPr marL="190500" indent="-190500">
              <a:spcBef>
                <a:spcPct val="50000"/>
              </a:spcBef>
            </a:pPr>
            <a:r>
              <a:rPr lang="en-GB" sz="2000" dirty="0"/>
              <a:t>The developing understanding of ELMs and RWM and their stabilisation (solved / </a:t>
            </a:r>
            <a:r>
              <a:rPr lang="en-GB" sz="2000" dirty="0" err="1">
                <a:solidFill>
                  <a:srgbClr val="FF0000"/>
                </a:solidFill>
              </a:rPr>
              <a:t>ongoing</a:t>
            </a:r>
            <a:r>
              <a:rPr lang="en-GB" sz="2000" dirty="0"/>
              <a:t>)</a:t>
            </a:r>
          </a:p>
          <a:p>
            <a:pPr marL="571500" lvl="1" indent="-190500">
              <a:spcBef>
                <a:spcPct val="50000"/>
              </a:spcBef>
              <a:buFontTx/>
              <a:buChar char="•"/>
            </a:pPr>
            <a:r>
              <a:rPr lang="en-GB" sz="1800" dirty="0"/>
              <a:t>In vessel coils foreseen in ITER – physics not understood – risk !</a:t>
            </a:r>
          </a:p>
          <a:p>
            <a:pPr marL="190500" indent="-190500">
              <a:spcBef>
                <a:spcPct val="50000"/>
              </a:spcBef>
            </a:pPr>
            <a:r>
              <a:rPr lang="en-GB" sz="2000" dirty="0"/>
              <a:t>The definition of a credible steady state scenario (solved / </a:t>
            </a:r>
            <a:r>
              <a:rPr lang="en-GB" sz="2000" dirty="0" err="1">
                <a:solidFill>
                  <a:srgbClr val="FF0000"/>
                </a:solidFill>
              </a:rPr>
              <a:t>ongoing</a:t>
            </a:r>
            <a:r>
              <a:rPr lang="en-GB" sz="2000" dirty="0"/>
              <a:t>)</a:t>
            </a:r>
          </a:p>
          <a:p>
            <a:pPr marL="571500" lvl="1" indent="-190500">
              <a:spcBef>
                <a:spcPct val="50000"/>
              </a:spcBef>
              <a:buFontTx/>
              <a:buChar char="•"/>
            </a:pPr>
            <a:r>
              <a:rPr lang="en-GB" sz="1800" dirty="0"/>
              <a:t>Development needs new generation of </a:t>
            </a:r>
            <a:r>
              <a:rPr lang="en-GB" sz="1800" dirty="0" err="1"/>
              <a:t>Tokamaks</a:t>
            </a:r>
            <a:r>
              <a:rPr lang="en-GB" sz="1800" dirty="0"/>
              <a:t> (EAST, KSTAR, JT60SA, ITER)</a:t>
            </a:r>
          </a:p>
        </p:txBody>
      </p:sp>
      <p:sp>
        <p:nvSpPr>
          <p:cNvPr id="603139" name="Rectangle 3"/>
          <p:cNvSpPr>
            <a:spLocks noGrp="1" noChangeArrowheads="1"/>
          </p:cNvSpPr>
          <p:nvPr>
            <p:ph type="title"/>
          </p:nvPr>
        </p:nvSpPr>
        <p:spPr>
          <a:xfrm>
            <a:off x="0" y="0"/>
            <a:ext cx="9144000" cy="620713"/>
          </a:xfrm>
          <a:solidFill>
            <a:srgbClr val="FFCC00"/>
          </a:solidFill>
          <a:ln/>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r>
              <a:rPr lang="en-US" sz="2800" b="1"/>
              <a:t>What were / are the major Challenges in Physics ?</a:t>
            </a:r>
          </a:p>
        </p:txBody>
      </p:sp>
      <p:sp>
        <p:nvSpPr>
          <p:cNvPr id="603140" name="Rectangle 4"/>
          <p:cNvSpPr>
            <a:spLocks noChangeArrowheads="1"/>
          </p:cNvSpPr>
          <p:nvPr/>
        </p:nvSpPr>
        <p:spPr bwMode="auto">
          <a:xfrm>
            <a:off x="0" y="1773238"/>
            <a:ext cx="9144000" cy="1150937"/>
          </a:xfrm>
          <a:prstGeom prst="rect">
            <a:avLst/>
          </a:prstGeom>
          <a:solidFill>
            <a:srgbClr val="E9F551">
              <a:alpha val="25999"/>
            </a:srgbClr>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603141" name="Rectangle 5"/>
          <p:cNvSpPr>
            <a:spLocks noChangeArrowheads="1"/>
          </p:cNvSpPr>
          <p:nvPr/>
        </p:nvSpPr>
        <p:spPr bwMode="auto">
          <a:xfrm>
            <a:off x="0" y="3860800"/>
            <a:ext cx="9144000" cy="1150938"/>
          </a:xfrm>
          <a:prstGeom prst="rect">
            <a:avLst/>
          </a:prstGeom>
          <a:solidFill>
            <a:srgbClr val="E9F551">
              <a:alpha val="25999"/>
            </a:srgbClr>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Tree>
    <p:extLst>
      <p:ext uri="{BB962C8B-B14F-4D97-AF65-F5344CB8AC3E}">
        <p14:creationId xmlns:p14="http://schemas.microsoft.com/office/powerpoint/2010/main" val="4294373509"/>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603140"/>
                                        </p:tgtEl>
                                        <p:attrNameLst>
                                          <p:attrName>style.visibility</p:attrName>
                                        </p:attrNameLst>
                                      </p:cBhvr>
                                      <p:to>
                                        <p:strVal val="visible"/>
                                      </p:to>
                                    </p:set>
                                    <p:animEffect transition="in" filter="blinds(horizontal)">
                                      <p:cBhvr>
                                        <p:cTn id="7" dur="500"/>
                                        <p:tgtEl>
                                          <p:spTgt spid="603140"/>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603141"/>
                                        </p:tgtEl>
                                        <p:attrNameLst>
                                          <p:attrName>style.visibility</p:attrName>
                                        </p:attrNameLst>
                                      </p:cBhvr>
                                      <p:to>
                                        <p:strVal val="visible"/>
                                      </p:to>
                                    </p:set>
                                    <p:animEffect transition="in" filter="blinds(horizontal)">
                                      <p:cBhvr>
                                        <p:cTn id="10" dur="500"/>
                                        <p:tgtEl>
                                          <p:spTgt spid="6031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3140" grpId="0" animBg="1"/>
      <p:bldP spid="603141"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7235" name="Rectangle 3"/>
          <p:cNvSpPr>
            <a:spLocks noChangeArrowheads="1"/>
          </p:cNvSpPr>
          <p:nvPr/>
        </p:nvSpPr>
        <p:spPr bwMode="auto">
          <a:xfrm>
            <a:off x="5486400" y="4475163"/>
            <a:ext cx="169863" cy="333375"/>
          </a:xfrm>
          <a:prstGeom prst="rect">
            <a:avLst/>
          </a:prstGeom>
          <a:noFill/>
          <a:ln>
            <a:noFill/>
          </a:ln>
          <a:effectLst/>
          <a:extLst>
            <a:ext uri="{909E8E84-426E-40DD-AFC4-6F175D3DCCD1}">
              <a14:hiddenFill xmlns:a14="http://schemas.microsoft.com/office/drawing/2010/main">
                <a:solidFill>
                  <a:srgbClr val="E3E3E3"/>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1429" tIns="45715" rIns="91429" bIns="45715" anchor="ctr">
            <a:spAutoFit/>
          </a:bodyPr>
          <a:lstStyle/>
          <a:p>
            <a:pPr algn="ctr" eaLnBrk="1" hangingPunct="1">
              <a:lnSpc>
                <a:spcPct val="120000"/>
              </a:lnSpc>
            </a:pPr>
            <a:endParaRPr lang="en-US" sz="1300" b="1">
              <a:latin typeface="Verdana" pitchFamily="34" charset="0"/>
            </a:endParaRPr>
          </a:p>
        </p:txBody>
      </p:sp>
      <p:pic>
        <p:nvPicPr>
          <p:cNvPr id="607236"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l="2791"/>
          <a:stretch>
            <a:fillRect/>
          </a:stretch>
        </p:blipFill>
        <p:spPr bwMode="auto">
          <a:xfrm>
            <a:off x="0" y="1196975"/>
            <a:ext cx="4899025" cy="4605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07237" name="Text Box 5"/>
          <p:cNvSpPr txBox="1">
            <a:spLocks noChangeArrowheads="1"/>
          </p:cNvSpPr>
          <p:nvPr/>
        </p:nvSpPr>
        <p:spPr bwMode="auto">
          <a:xfrm>
            <a:off x="0" y="0"/>
            <a:ext cx="4932363" cy="701675"/>
          </a:xfrm>
          <a:prstGeom prst="rect">
            <a:avLst/>
          </a:prstGeom>
          <a:solidFill>
            <a:srgbClr val="F4DD52"/>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429" tIns="45715" rIns="91429" bIns="45715">
            <a:spAutoFit/>
          </a:bodyPr>
          <a:lstStyle>
            <a:lvl1pPr marL="1588">
              <a:defRPr sz="2400">
                <a:solidFill>
                  <a:schemeClr val="tx1"/>
                </a:solidFill>
                <a:latin typeface="Arial" pitchFamily="34" charset="0"/>
              </a:defRPr>
            </a:lvl1pPr>
            <a:lvl2pPr>
              <a:defRPr sz="2400">
                <a:solidFill>
                  <a:schemeClr val="tx1"/>
                </a:solidFill>
                <a:latin typeface="Arial" pitchFamily="34" charset="0"/>
              </a:defRPr>
            </a:lvl2pPr>
            <a:lvl3pPr>
              <a:defRPr sz="2400">
                <a:solidFill>
                  <a:schemeClr val="tx1"/>
                </a:solidFill>
                <a:latin typeface="Arial" pitchFamily="34" charset="0"/>
              </a:defRPr>
            </a:lvl3pPr>
            <a:lvl4pPr>
              <a:defRPr sz="2400">
                <a:solidFill>
                  <a:schemeClr val="tx1"/>
                </a:solidFill>
                <a:latin typeface="Arial" pitchFamily="34" charset="0"/>
              </a:defRPr>
            </a:lvl4pPr>
            <a:lvl5pPr>
              <a:defRPr sz="2400">
                <a:solidFill>
                  <a:schemeClr val="tx1"/>
                </a:solidFill>
                <a:latin typeface="Arial" pitchFamily="34" charset="0"/>
              </a:defRPr>
            </a:lvl5pPr>
            <a:lvl6pPr eaLnBrk="0" fontAlgn="base" hangingPunct="0">
              <a:spcBef>
                <a:spcPct val="0"/>
              </a:spcBef>
              <a:spcAft>
                <a:spcPct val="0"/>
              </a:spcAft>
              <a:defRPr sz="2400">
                <a:solidFill>
                  <a:schemeClr val="tx1"/>
                </a:solidFill>
                <a:latin typeface="Arial" pitchFamily="34" charset="0"/>
              </a:defRPr>
            </a:lvl6pPr>
            <a:lvl7pPr eaLnBrk="0" fontAlgn="base" hangingPunct="0">
              <a:spcBef>
                <a:spcPct val="0"/>
              </a:spcBef>
              <a:spcAft>
                <a:spcPct val="0"/>
              </a:spcAft>
              <a:defRPr sz="2400">
                <a:solidFill>
                  <a:schemeClr val="tx1"/>
                </a:solidFill>
                <a:latin typeface="Arial" pitchFamily="34" charset="0"/>
              </a:defRPr>
            </a:lvl7pPr>
            <a:lvl8pPr eaLnBrk="0" fontAlgn="base" hangingPunct="0">
              <a:spcBef>
                <a:spcPct val="0"/>
              </a:spcBef>
              <a:spcAft>
                <a:spcPct val="0"/>
              </a:spcAft>
              <a:defRPr sz="2400">
                <a:solidFill>
                  <a:schemeClr val="tx1"/>
                </a:solidFill>
                <a:latin typeface="Arial" pitchFamily="34" charset="0"/>
              </a:defRPr>
            </a:lvl8pPr>
            <a:lvl9pPr eaLnBrk="0" fontAlgn="base" hangingPunct="0">
              <a:spcBef>
                <a:spcPct val="0"/>
              </a:spcBef>
              <a:spcAft>
                <a:spcPct val="0"/>
              </a:spcAft>
              <a:defRPr sz="2400">
                <a:solidFill>
                  <a:schemeClr val="tx1"/>
                </a:solidFill>
                <a:latin typeface="Arial" pitchFamily="34" charset="0"/>
              </a:defRPr>
            </a:lvl9pPr>
          </a:lstStyle>
          <a:p>
            <a:pPr eaLnBrk="1" hangingPunct="1"/>
            <a:r>
              <a:rPr lang="en-GB" sz="2000" b="1">
                <a:solidFill>
                  <a:schemeClr val="accent2"/>
                </a:solidFill>
              </a:rPr>
              <a:t>ITER Operation Space in H-mode </a:t>
            </a:r>
          </a:p>
          <a:p>
            <a:pPr eaLnBrk="1" hangingPunct="1"/>
            <a:r>
              <a:rPr lang="en-GB" sz="2000" b="1">
                <a:solidFill>
                  <a:schemeClr val="accent2"/>
                </a:solidFill>
              </a:rPr>
              <a:t>-&gt; Integrated Plasma Model</a:t>
            </a:r>
            <a:endParaRPr lang="de-DE" sz="2000" b="1">
              <a:solidFill>
                <a:schemeClr val="accent2"/>
              </a:solidFill>
              <a:effectLst>
                <a:outerShdw blurRad="38100" dist="38100" dir="2700000" algn="tl">
                  <a:srgbClr val="000000"/>
                </a:outerShdw>
              </a:effectLst>
            </a:endParaRPr>
          </a:p>
        </p:txBody>
      </p:sp>
      <p:sp>
        <p:nvSpPr>
          <p:cNvPr id="607238" name="Rectangle 6"/>
          <p:cNvSpPr>
            <a:spLocks noChangeArrowheads="1"/>
          </p:cNvSpPr>
          <p:nvPr/>
        </p:nvSpPr>
        <p:spPr bwMode="auto">
          <a:xfrm>
            <a:off x="0" y="765175"/>
            <a:ext cx="4211638" cy="5032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429" tIns="45715" rIns="91429" bIns="45715"/>
          <a:lstStyle/>
          <a:p>
            <a:pPr marL="193675" lvl="1" indent="-14288" eaLnBrk="1" hangingPunct="1">
              <a:lnSpc>
                <a:spcPct val="105000"/>
              </a:lnSpc>
              <a:spcBef>
                <a:spcPct val="35000"/>
              </a:spcBef>
            </a:pPr>
            <a:r>
              <a:rPr lang="de-DE" sz="1600" b="1">
                <a:solidFill>
                  <a:schemeClr val="accent2"/>
                </a:solidFill>
                <a:latin typeface="Arial" pitchFamily="34" charset="0"/>
              </a:rPr>
              <a:t>G. Pacher, H. Pacher, Y. Igitkhanov, M. Sugihara, G. Janeschitz</a:t>
            </a:r>
          </a:p>
        </p:txBody>
      </p:sp>
      <p:sp>
        <p:nvSpPr>
          <p:cNvPr id="607239" name="Rectangle 7"/>
          <p:cNvSpPr>
            <a:spLocks noChangeArrowheads="1"/>
          </p:cNvSpPr>
          <p:nvPr/>
        </p:nvSpPr>
        <p:spPr bwMode="auto">
          <a:xfrm>
            <a:off x="0" y="5734050"/>
            <a:ext cx="4787900" cy="973138"/>
          </a:xfrm>
          <a:prstGeom prst="rect">
            <a:avLst/>
          </a:prstGeom>
          <a:solidFill>
            <a:srgbClr val="E9F55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429" tIns="45715" rIns="91429" bIns="45715" anchor="ctr">
            <a:spAutoFit/>
          </a:bodyPr>
          <a:lstStyle/>
          <a:p>
            <a:pPr eaLnBrk="1" hangingPunct="1">
              <a:lnSpc>
                <a:spcPct val="120000"/>
              </a:lnSpc>
            </a:pPr>
            <a:r>
              <a:rPr lang="en-GB" sz="1600" b="1">
                <a:solidFill>
                  <a:srgbClr val="FC9F52"/>
                </a:solidFill>
                <a:latin typeface="Arial" pitchFamily="34" charset="0"/>
              </a:rPr>
              <a:t>Q=5</a:t>
            </a:r>
            <a:r>
              <a:rPr lang="en-GB" sz="1600" b="1">
                <a:latin typeface="Arial" pitchFamily="34" charset="0"/>
              </a:rPr>
              <a:t>, </a:t>
            </a:r>
            <a:r>
              <a:rPr lang="en-GB" sz="1600" b="1">
                <a:solidFill>
                  <a:srgbClr val="FF0000"/>
                </a:solidFill>
                <a:latin typeface="Arial" pitchFamily="34" charset="0"/>
              </a:rPr>
              <a:t>LH transition</a:t>
            </a:r>
            <a:r>
              <a:rPr lang="en-GB" sz="1600" b="1">
                <a:latin typeface="Arial" pitchFamily="34" charset="0"/>
              </a:rPr>
              <a:t>, </a:t>
            </a:r>
            <a:r>
              <a:rPr lang="en-GB" sz="1600" b="1">
                <a:solidFill>
                  <a:srgbClr val="000066"/>
                </a:solidFill>
                <a:latin typeface="Arial" pitchFamily="34" charset="0"/>
              </a:rPr>
              <a:t>low temperature limit on alpha power</a:t>
            </a:r>
            <a:r>
              <a:rPr lang="en-GB" sz="1600" b="1">
                <a:latin typeface="Arial" pitchFamily="34" charset="0"/>
              </a:rPr>
              <a:t>, </a:t>
            </a:r>
            <a:r>
              <a:rPr lang="en-GB" sz="1600" b="1">
                <a:solidFill>
                  <a:srgbClr val="008000"/>
                </a:solidFill>
                <a:latin typeface="Arial" pitchFamily="34" charset="0"/>
              </a:rPr>
              <a:t>auxiliary power</a:t>
            </a:r>
            <a:r>
              <a:rPr lang="en-GB" sz="1600" b="1">
                <a:latin typeface="Arial" pitchFamily="34" charset="0"/>
              </a:rPr>
              <a:t>, </a:t>
            </a:r>
            <a:r>
              <a:rPr lang="en-GB" sz="1600" b="1">
                <a:solidFill>
                  <a:schemeClr val="accent2"/>
                </a:solidFill>
                <a:latin typeface="Arial" pitchFamily="34" charset="0"/>
              </a:rPr>
              <a:t>edge density limit </a:t>
            </a:r>
          </a:p>
        </p:txBody>
      </p:sp>
      <p:pic>
        <p:nvPicPr>
          <p:cNvPr id="607241" name="Picture 9"/>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87900" y="1628775"/>
            <a:ext cx="4168775" cy="41163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07242" name="Rectangle 10"/>
          <p:cNvSpPr>
            <a:spLocks noChangeArrowheads="1"/>
          </p:cNvSpPr>
          <p:nvPr/>
        </p:nvSpPr>
        <p:spPr bwMode="auto">
          <a:xfrm>
            <a:off x="4716463" y="0"/>
            <a:ext cx="4427537" cy="692150"/>
          </a:xfrm>
          <a:prstGeom prst="rect">
            <a:avLst/>
          </a:prstGeom>
          <a:solidFill>
            <a:srgbClr val="F4DD5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ctr"/>
            <a:r>
              <a:rPr lang="en-US" sz="2000" b="1">
                <a:solidFill>
                  <a:schemeClr val="accent2"/>
                </a:solidFill>
                <a:effectLst>
                  <a:outerShdw blurRad="38100" dist="38100" dir="2700000" algn="tl">
                    <a:srgbClr val="000000"/>
                  </a:outerShdw>
                </a:effectLst>
                <a:latin typeface="Arial" pitchFamily="34" charset="0"/>
                <a:ea typeface="ＭＳ Ｐゴシック" charset="-128"/>
              </a:rPr>
              <a:t>ELM Control / Mitigation</a:t>
            </a:r>
          </a:p>
        </p:txBody>
      </p:sp>
      <p:sp>
        <p:nvSpPr>
          <p:cNvPr id="607243" name="Rectangle 11"/>
          <p:cNvSpPr>
            <a:spLocks noChangeArrowheads="1"/>
          </p:cNvSpPr>
          <p:nvPr/>
        </p:nvSpPr>
        <p:spPr bwMode="auto">
          <a:xfrm>
            <a:off x="4787900" y="692150"/>
            <a:ext cx="4572000"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sz="1800" b="1">
                <a:solidFill>
                  <a:schemeClr val="accent2"/>
                </a:solidFill>
                <a:latin typeface="Arial" pitchFamily="34" charset="0"/>
              </a:rPr>
              <a:t>ELM Mitigation by edge ergodization </a:t>
            </a:r>
          </a:p>
          <a:p>
            <a:pPr lvl="1"/>
            <a:r>
              <a:rPr lang="en-US" sz="1800" b="1">
                <a:solidFill>
                  <a:schemeClr val="accent2"/>
                </a:solidFill>
                <a:latin typeface="Arial" pitchFamily="34" charset="0"/>
              </a:rPr>
              <a:t>by RMP coils </a:t>
            </a:r>
            <a:endParaRPr lang="en-US" sz="1800" b="1">
              <a:solidFill>
                <a:srgbClr val="FF0000"/>
              </a:solidFill>
              <a:latin typeface="Arial" pitchFamily="34" charset="0"/>
            </a:endParaRPr>
          </a:p>
        </p:txBody>
      </p:sp>
      <p:sp>
        <p:nvSpPr>
          <p:cNvPr id="607244" name="Rectangle 12"/>
          <p:cNvSpPr>
            <a:spLocks noChangeArrowheads="1"/>
          </p:cNvSpPr>
          <p:nvPr/>
        </p:nvSpPr>
        <p:spPr bwMode="auto">
          <a:xfrm>
            <a:off x="4787900" y="5734050"/>
            <a:ext cx="4356100" cy="366713"/>
          </a:xfrm>
          <a:prstGeom prst="rect">
            <a:avLst/>
          </a:prstGeom>
          <a:solidFill>
            <a:srgbClr val="E9F55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179388" lvl="1" eaLnBrk="1" hangingPunct="1">
              <a:spcBef>
                <a:spcPct val="50000"/>
              </a:spcBef>
            </a:pPr>
            <a:r>
              <a:rPr lang="en-US" sz="1800" b="1">
                <a:solidFill>
                  <a:srgbClr val="FF0000"/>
                </a:solidFill>
                <a:latin typeface="Arial" pitchFamily="34" charset="0"/>
              </a:rPr>
              <a:t>see foreseen ELM- coil layout below</a:t>
            </a:r>
          </a:p>
        </p:txBody>
      </p:sp>
    </p:spTree>
    <p:extLst>
      <p:ext uri="{BB962C8B-B14F-4D97-AF65-F5344CB8AC3E}">
        <p14:creationId xmlns:p14="http://schemas.microsoft.com/office/powerpoint/2010/main" val="2093187388"/>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2"/>
          <p:cNvSpPr>
            <a:spLocks noGrp="1" noChangeAspect="1" noChangeArrowheads="1"/>
          </p:cNvSpPr>
          <p:nvPr>
            <p:ph type="title" idx="4294967295"/>
          </p:nvPr>
        </p:nvSpPr>
        <p:spPr>
          <a:xfrm>
            <a:off x="0" y="0"/>
            <a:ext cx="9144000" cy="549275"/>
          </a:xfrm>
        </p:spPr>
        <p:txBody>
          <a:bodyPr/>
          <a:lstStyle/>
          <a:p>
            <a:pPr eaLnBrk="1" hangingPunct="1"/>
            <a:r>
              <a:rPr lang="en-US" dirty="0" smtClean="0"/>
              <a:t>In-Vessel Coils for VS and ELM control</a:t>
            </a:r>
            <a:endParaRPr lang="en-GB" dirty="0" smtClean="0"/>
          </a:p>
        </p:txBody>
      </p:sp>
      <p:pic>
        <p:nvPicPr>
          <p:cNvPr id="75779" name="Picture 4" descr="TOKAMAK_COMPLEX_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63713" y="1341438"/>
            <a:ext cx="5616575" cy="417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5780" name="AutoShape 5"/>
          <p:cNvSpPr>
            <a:spLocks/>
          </p:cNvSpPr>
          <p:nvPr/>
        </p:nvSpPr>
        <p:spPr bwMode="auto">
          <a:xfrm>
            <a:off x="252413" y="4103688"/>
            <a:ext cx="1350962" cy="546100"/>
          </a:xfrm>
          <a:prstGeom prst="borderCallout2">
            <a:avLst>
              <a:gd name="adj1" fmla="val 20931"/>
              <a:gd name="adj2" fmla="val 105639"/>
              <a:gd name="adj3" fmla="val 20931"/>
              <a:gd name="adj4" fmla="val 136194"/>
              <a:gd name="adj5" fmla="val 112500"/>
              <a:gd name="adj6" fmla="val 241481"/>
            </a:avLst>
          </a:prstGeom>
          <a:solidFill>
            <a:srgbClr val="CCFFCC"/>
          </a:solidFill>
          <a:ln w="15875" algn="ctr">
            <a:solidFill>
              <a:schemeClr val="accent2"/>
            </a:solidFill>
            <a:miter lim="800000"/>
            <a:headEnd/>
            <a:tailEnd type="oval" w="med" len="med"/>
          </a:ln>
        </p:spPr>
        <p:txBody>
          <a:bodyPr/>
          <a:lstStyle/>
          <a:p>
            <a:pPr algn="ctr"/>
            <a:r>
              <a:rPr lang="en-US" sz="1400" b="1">
                <a:latin typeface="Arial" pitchFamily="34" charset="0"/>
              </a:rPr>
              <a:t>ELM Coils</a:t>
            </a:r>
          </a:p>
          <a:p>
            <a:pPr algn="ctr"/>
            <a:r>
              <a:rPr lang="en-US" sz="1400" b="1">
                <a:latin typeface="Arial" pitchFamily="34" charset="0"/>
              </a:rPr>
              <a:t>(3 per sector)</a:t>
            </a:r>
            <a:endParaRPr lang="en-GB" sz="1400" b="1">
              <a:latin typeface="Arial" pitchFamily="34" charset="0"/>
            </a:endParaRPr>
          </a:p>
        </p:txBody>
      </p:sp>
      <p:sp>
        <p:nvSpPr>
          <p:cNvPr id="75781" name="AutoShape 6"/>
          <p:cNvSpPr>
            <a:spLocks/>
          </p:cNvSpPr>
          <p:nvPr/>
        </p:nvSpPr>
        <p:spPr bwMode="auto">
          <a:xfrm>
            <a:off x="252413" y="1412875"/>
            <a:ext cx="1511300" cy="360363"/>
          </a:xfrm>
          <a:prstGeom prst="borderCallout2">
            <a:avLst>
              <a:gd name="adj1" fmla="val 31718"/>
              <a:gd name="adj2" fmla="val 105042"/>
              <a:gd name="adj3" fmla="val 31718"/>
              <a:gd name="adj4" fmla="val 167019"/>
              <a:gd name="adj5" fmla="val 272685"/>
              <a:gd name="adj6" fmla="val 203991"/>
            </a:avLst>
          </a:prstGeom>
          <a:solidFill>
            <a:srgbClr val="CCFFCC"/>
          </a:solidFill>
          <a:ln w="15875" algn="ctr">
            <a:solidFill>
              <a:schemeClr val="accent2"/>
            </a:solidFill>
            <a:miter lim="800000"/>
            <a:headEnd/>
            <a:tailEnd type="oval" w="med" len="med"/>
          </a:ln>
        </p:spPr>
        <p:txBody>
          <a:bodyPr/>
          <a:lstStyle/>
          <a:p>
            <a:pPr algn="ctr"/>
            <a:r>
              <a:rPr lang="en-US" sz="1400" b="1">
                <a:latin typeface="Arial" pitchFamily="34" charset="0"/>
              </a:rPr>
              <a:t>Upper VS Coil</a:t>
            </a:r>
            <a:endParaRPr lang="en-GB" sz="1400" b="1">
              <a:latin typeface="Arial" pitchFamily="34" charset="0"/>
            </a:endParaRPr>
          </a:p>
        </p:txBody>
      </p:sp>
      <p:sp>
        <p:nvSpPr>
          <p:cNvPr id="75782" name="AutoShape 7"/>
          <p:cNvSpPr>
            <a:spLocks/>
          </p:cNvSpPr>
          <p:nvPr/>
        </p:nvSpPr>
        <p:spPr bwMode="auto">
          <a:xfrm>
            <a:off x="6659563" y="909638"/>
            <a:ext cx="2233612" cy="503237"/>
          </a:xfrm>
          <a:prstGeom prst="borderCallout2">
            <a:avLst>
              <a:gd name="adj1" fmla="val 22713"/>
              <a:gd name="adj2" fmla="val -3412"/>
              <a:gd name="adj3" fmla="val 22713"/>
              <a:gd name="adj4" fmla="val -29282"/>
              <a:gd name="adj5" fmla="val 208833"/>
              <a:gd name="adj6" fmla="val -44778"/>
            </a:avLst>
          </a:prstGeom>
          <a:solidFill>
            <a:srgbClr val="CCFFCC"/>
          </a:solidFill>
          <a:ln w="15875" algn="ctr">
            <a:solidFill>
              <a:schemeClr val="accent2"/>
            </a:solidFill>
            <a:miter lim="800000"/>
            <a:headEnd/>
            <a:tailEnd type="oval" w="med" len="med"/>
          </a:ln>
        </p:spPr>
        <p:txBody>
          <a:bodyPr/>
          <a:lstStyle/>
          <a:p>
            <a:pPr algn="ctr"/>
            <a:r>
              <a:rPr lang="en-US" sz="1400" b="1">
                <a:latin typeface="Arial" pitchFamily="34" charset="0"/>
              </a:rPr>
              <a:t>ELM Feeders</a:t>
            </a:r>
          </a:p>
          <a:p>
            <a:pPr algn="ctr"/>
            <a:r>
              <a:rPr lang="en-US" sz="1400" b="1">
                <a:latin typeface="Arial" pitchFamily="34" charset="0"/>
              </a:rPr>
              <a:t>(27 sets in Upper Ports)</a:t>
            </a:r>
            <a:endParaRPr lang="en-GB" sz="1400" b="1">
              <a:latin typeface="Arial" pitchFamily="34" charset="0"/>
            </a:endParaRPr>
          </a:p>
        </p:txBody>
      </p:sp>
      <p:sp>
        <p:nvSpPr>
          <p:cNvPr id="75783" name="AutoShape 8"/>
          <p:cNvSpPr>
            <a:spLocks/>
          </p:cNvSpPr>
          <p:nvPr/>
        </p:nvSpPr>
        <p:spPr bwMode="auto">
          <a:xfrm>
            <a:off x="6804025" y="2638425"/>
            <a:ext cx="2160588" cy="574675"/>
          </a:xfrm>
          <a:prstGeom prst="borderCallout2">
            <a:avLst>
              <a:gd name="adj1" fmla="val 19889"/>
              <a:gd name="adj2" fmla="val -3528"/>
              <a:gd name="adj3" fmla="val 19889"/>
              <a:gd name="adj4" fmla="val -17338"/>
              <a:gd name="adj5" fmla="val 90333"/>
              <a:gd name="adj6" fmla="val -25644"/>
            </a:avLst>
          </a:prstGeom>
          <a:solidFill>
            <a:srgbClr val="CCFFCC"/>
          </a:solidFill>
          <a:ln w="15875" algn="ctr">
            <a:solidFill>
              <a:schemeClr val="accent2"/>
            </a:solidFill>
            <a:miter lim="800000"/>
            <a:headEnd/>
            <a:tailEnd type="oval" w="med" len="med"/>
          </a:ln>
        </p:spPr>
        <p:txBody>
          <a:bodyPr/>
          <a:lstStyle/>
          <a:p>
            <a:pPr algn="ctr"/>
            <a:r>
              <a:rPr lang="en-US" sz="1400" b="1">
                <a:latin typeface="Arial" pitchFamily="34" charset="0"/>
              </a:rPr>
              <a:t>Upper VS Feeders</a:t>
            </a:r>
          </a:p>
          <a:p>
            <a:pPr algn="ctr"/>
            <a:r>
              <a:rPr lang="en-US" sz="1400" b="1">
                <a:latin typeface="Arial" pitchFamily="34" charset="0"/>
              </a:rPr>
              <a:t>(1 set in 4 upper ports)</a:t>
            </a:r>
            <a:endParaRPr lang="en-GB" sz="1400" b="1">
              <a:latin typeface="Arial" pitchFamily="34" charset="0"/>
            </a:endParaRPr>
          </a:p>
        </p:txBody>
      </p:sp>
      <p:sp>
        <p:nvSpPr>
          <p:cNvPr id="75784" name="AutoShape 9"/>
          <p:cNvSpPr>
            <a:spLocks/>
          </p:cNvSpPr>
          <p:nvPr/>
        </p:nvSpPr>
        <p:spPr bwMode="auto">
          <a:xfrm>
            <a:off x="6732588" y="4033838"/>
            <a:ext cx="2232025" cy="547687"/>
          </a:xfrm>
          <a:prstGeom prst="borderCallout2">
            <a:avLst>
              <a:gd name="adj1" fmla="val 20870"/>
              <a:gd name="adj2" fmla="val -3412"/>
              <a:gd name="adj3" fmla="val 20870"/>
              <a:gd name="adj4" fmla="val -12162"/>
              <a:gd name="adj5" fmla="val 173333"/>
              <a:gd name="adj6" fmla="val -30157"/>
            </a:avLst>
          </a:prstGeom>
          <a:solidFill>
            <a:srgbClr val="CCFFCC"/>
          </a:solidFill>
          <a:ln w="15875" algn="ctr">
            <a:solidFill>
              <a:schemeClr val="accent2"/>
            </a:solidFill>
            <a:miter lim="800000"/>
            <a:headEnd/>
            <a:tailEnd type="oval" w="med" len="med"/>
          </a:ln>
        </p:spPr>
        <p:txBody>
          <a:bodyPr/>
          <a:lstStyle/>
          <a:p>
            <a:pPr algn="ctr"/>
            <a:r>
              <a:rPr lang="en-US" sz="1400" b="1">
                <a:latin typeface="Arial" pitchFamily="34" charset="0"/>
              </a:rPr>
              <a:t>Lower VS Feeders</a:t>
            </a:r>
          </a:p>
          <a:p>
            <a:pPr algn="ctr"/>
            <a:r>
              <a:rPr lang="en-US" sz="1400" b="1">
                <a:latin typeface="Arial" pitchFamily="34" charset="0"/>
              </a:rPr>
              <a:t>(2 sets in 2 lower ports)</a:t>
            </a:r>
            <a:endParaRPr lang="en-GB" sz="1400" b="1">
              <a:latin typeface="Arial" pitchFamily="34" charset="0"/>
            </a:endParaRPr>
          </a:p>
        </p:txBody>
      </p:sp>
      <p:sp>
        <p:nvSpPr>
          <p:cNvPr id="75785" name="AutoShape 10"/>
          <p:cNvSpPr>
            <a:spLocks/>
          </p:cNvSpPr>
          <p:nvPr/>
        </p:nvSpPr>
        <p:spPr bwMode="auto">
          <a:xfrm>
            <a:off x="179388" y="5302250"/>
            <a:ext cx="1512887" cy="358775"/>
          </a:xfrm>
          <a:prstGeom prst="borderCallout2">
            <a:avLst>
              <a:gd name="adj1" fmla="val 31856"/>
              <a:gd name="adj2" fmla="val 105037"/>
              <a:gd name="adj3" fmla="val 31856"/>
              <a:gd name="adj4" fmla="val 161384"/>
              <a:gd name="adj5" fmla="val -54866"/>
              <a:gd name="adj6" fmla="val 195171"/>
            </a:avLst>
          </a:prstGeom>
          <a:solidFill>
            <a:srgbClr val="CCFFCC"/>
          </a:solidFill>
          <a:ln w="15875" algn="ctr">
            <a:solidFill>
              <a:schemeClr val="accent2"/>
            </a:solidFill>
            <a:miter lim="800000"/>
            <a:headEnd/>
            <a:tailEnd type="oval" w="med" len="med"/>
          </a:ln>
        </p:spPr>
        <p:txBody>
          <a:bodyPr/>
          <a:lstStyle/>
          <a:p>
            <a:pPr algn="ctr"/>
            <a:r>
              <a:rPr lang="en-US" sz="1400" b="1">
                <a:latin typeface="Arial" pitchFamily="34" charset="0"/>
              </a:rPr>
              <a:t>Lower VS Coil</a:t>
            </a:r>
            <a:endParaRPr lang="en-GB" sz="1400" b="1">
              <a:latin typeface="Arial" pitchFamily="34" charset="0"/>
            </a:endParaRPr>
          </a:p>
        </p:txBody>
      </p:sp>
      <p:sp>
        <p:nvSpPr>
          <p:cNvPr id="75786" name="Line 12"/>
          <p:cNvSpPr>
            <a:spLocks noChangeShapeType="1"/>
          </p:cNvSpPr>
          <p:nvPr/>
        </p:nvSpPr>
        <p:spPr bwMode="auto">
          <a:xfrm flipV="1">
            <a:off x="2052638" y="4149725"/>
            <a:ext cx="1584325" cy="71438"/>
          </a:xfrm>
          <a:prstGeom prst="line">
            <a:avLst/>
          </a:prstGeom>
          <a:noFill/>
          <a:ln w="15875">
            <a:solidFill>
              <a:schemeClr val="accent2"/>
            </a:solidFill>
            <a:round/>
            <a:headEnd/>
            <a:tailEnd type="oval" w="med" len="med"/>
          </a:ln>
          <a:extLst>
            <a:ext uri="{909E8E84-426E-40DD-AFC4-6F175D3DCCD1}">
              <a14:hiddenFill xmlns:a14="http://schemas.microsoft.com/office/drawing/2010/main">
                <a:noFill/>
              </a14:hiddenFill>
            </a:ext>
          </a:extLst>
        </p:spPr>
        <p:txBody>
          <a:bodyPr/>
          <a:lstStyle/>
          <a:p>
            <a:endParaRPr lang="en-GB"/>
          </a:p>
        </p:txBody>
      </p:sp>
      <p:sp>
        <p:nvSpPr>
          <p:cNvPr id="75787" name="Line 13"/>
          <p:cNvSpPr>
            <a:spLocks noChangeShapeType="1"/>
          </p:cNvSpPr>
          <p:nvPr/>
        </p:nvSpPr>
        <p:spPr bwMode="auto">
          <a:xfrm>
            <a:off x="2124075" y="4221163"/>
            <a:ext cx="1584325" cy="1009650"/>
          </a:xfrm>
          <a:prstGeom prst="line">
            <a:avLst/>
          </a:prstGeom>
          <a:noFill/>
          <a:ln w="15875">
            <a:solidFill>
              <a:schemeClr val="accent2"/>
            </a:solidFill>
            <a:round/>
            <a:headEnd/>
            <a:tailEnd type="oval" w="med" len="med"/>
          </a:ln>
          <a:extLst>
            <a:ext uri="{909E8E84-426E-40DD-AFC4-6F175D3DCCD1}">
              <a14:hiddenFill xmlns:a14="http://schemas.microsoft.com/office/drawing/2010/main">
                <a:noFill/>
              </a14:hiddenFill>
            </a:ext>
          </a:extLst>
        </p:spPr>
        <p:txBody>
          <a:bodyPr/>
          <a:lstStyle/>
          <a:p>
            <a:endParaRPr lang="en-GB"/>
          </a:p>
        </p:txBody>
      </p:sp>
      <p:sp>
        <p:nvSpPr>
          <p:cNvPr id="2" name="TextBox 1"/>
          <p:cNvSpPr txBox="1"/>
          <p:nvPr/>
        </p:nvSpPr>
        <p:spPr>
          <a:xfrm>
            <a:off x="0" y="548680"/>
            <a:ext cx="6732588" cy="461665"/>
          </a:xfrm>
          <a:prstGeom prst="rect">
            <a:avLst/>
          </a:prstGeom>
          <a:solidFill>
            <a:srgbClr val="FFFF00"/>
          </a:solidFill>
        </p:spPr>
        <p:txBody>
          <a:bodyPr wrap="square" rtlCol="0">
            <a:spAutoFit/>
          </a:bodyPr>
          <a:lstStyle/>
          <a:p>
            <a:r>
              <a:rPr lang="en-US" b="1" dirty="0" smtClean="0">
                <a:solidFill>
                  <a:srgbClr val="FF0000"/>
                </a:solidFill>
                <a:latin typeface="+mj-lt"/>
              </a:rPr>
              <a:t>Purpose: Vertical </a:t>
            </a:r>
            <a:r>
              <a:rPr lang="en-US" b="1" dirty="0">
                <a:solidFill>
                  <a:srgbClr val="FF0000"/>
                </a:solidFill>
                <a:latin typeface="+mj-lt"/>
              </a:rPr>
              <a:t>S</a:t>
            </a:r>
            <a:r>
              <a:rPr lang="en-US" b="1" dirty="0" smtClean="0">
                <a:solidFill>
                  <a:srgbClr val="FF0000"/>
                </a:solidFill>
                <a:latin typeface="+mj-lt"/>
              </a:rPr>
              <a:t>tability, ELM suppression</a:t>
            </a:r>
            <a:endParaRPr lang="en-GB" b="1" dirty="0">
              <a:solidFill>
                <a:srgbClr val="FF0000"/>
              </a:solidFill>
              <a:latin typeface="+mj-lt"/>
            </a:endParaRPr>
          </a:p>
        </p:txBody>
      </p:sp>
      <p:sp>
        <p:nvSpPr>
          <p:cNvPr id="13" name="TextBox 12"/>
          <p:cNvSpPr txBox="1"/>
          <p:nvPr/>
        </p:nvSpPr>
        <p:spPr>
          <a:xfrm>
            <a:off x="164269" y="5805263"/>
            <a:ext cx="8964612" cy="461665"/>
          </a:xfrm>
          <a:prstGeom prst="rect">
            <a:avLst/>
          </a:prstGeom>
          <a:solidFill>
            <a:srgbClr val="FFFF00"/>
          </a:solidFill>
        </p:spPr>
        <p:txBody>
          <a:bodyPr wrap="square" rtlCol="0">
            <a:spAutoFit/>
          </a:bodyPr>
          <a:lstStyle/>
          <a:p>
            <a:r>
              <a:rPr lang="en-US" b="1" dirty="0" smtClean="0">
                <a:solidFill>
                  <a:srgbClr val="FF0000"/>
                </a:solidFill>
                <a:latin typeface="+mj-lt"/>
              </a:rPr>
              <a:t>See also Lecture 2 ( D. Campbell) – H-mode </a:t>
            </a:r>
            <a:endParaRPr lang="en-GB" b="1" dirty="0">
              <a:solidFill>
                <a:srgbClr val="FF0000"/>
              </a:solidFill>
              <a:latin typeface="+mj-lt"/>
            </a:endParaRPr>
          </a:p>
        </p:txBody>
      </p:sp>
    </p:spTree>
    <p:extLst>
      <p:ext uri="{BB962C8B-B14F-4D97-AF65-F5344CB8AC3E}">
        <p14:creationId xmlns:p14="http://schemas.microsoft.com/office/powerpoint/2010/main" val="989636502"/>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17"/>
          <p:cNvSpPr>
            <a:spLocks noChangeArrowheads="1"/>
          </p:cNvSpPr>
          <p:nvPr/>
        </p:nvSpPr>
        <p:spPr bwMode="auto">
          <a:xfrm>
            <a:off x="0" y="2133600"/>
            <a:ext cx="9144000" cy="2159000"/>
          </a:xfrm>
          <a:prstGeom prst="rect">
            <a:avLst/>
          </a:prstGeom>
          <a:solidFill>
            <a:srgbClr val="FFCC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marL="457200" indent="-457200">
              <a:buFont typeface="Arial" pitchFamily="34" charset="0"/>
              <a:buChar char="•"/>
            </a:pPr>
            <a:r>
              <a:rPr lang="en-US" sz="2800" b="1">
                <a:solidFill>
                  <a:srgbClr val="003399"/>
                </a:solidFill>
                <a:latin typeface="Arial" pitchFamily="34" charset="0"/>
              </a:rPr>
              <a:t>The Technological Challenges which had to be overcome</a:t>
            </a:r>
          </a:p>
          <a:p>
            <a:pPr marL="457200" indent="-457200">
              <a:buFont typeface="Arial" pitchFamily="34" charset="0"/>
              <a:buChar char="•"/>
            </a:pPr>
            <a:r>
              <a:rPr lang="en-US" sz="2800" b="1">
                <a:solidFill>
                  <a:srgbClr val="003399"/>
                </a:solidFill>
                <a:latin typeface="Arial" pitchFamily="34" charset="0"/>
              </a:rPr>
              <a:t>The resulting ITER Design</a:t>
            </a:r>
          </a:p>
          <a:p>
            <a:pPr marL="457200" indent="-457200">
              <a:buFont typeface="Arial" pitchFamily="34" charset="0"/>
              <a:buChar char="•"/>
            </a:pPr>
            <a:r>
              <a:rPr lang="en-US" sz="2800" b="1">
                <a:solidFill>
                  <a:srgbClr val="003399"/>
                </a:solidFill>
                <a:latin typeface="Arial" pitchFamily="34" charset="0"/>
              </a:rPr>
              <a:t>The ongoing Procurement - Construction</a:t>
            </a:r>
          </a:p>
        </p:txBody>
      </p:sp>
    </p:spTree>
  </p:cSld>
  <p:clrMapOvr>
    <a:masterClrMapping/>
  </p:clrMapOvr>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818" name="Picture 2"/>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195388" y="676275"/>
            <a:ext cx="6740525" cy="5618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4819" name="Rectangle 2"/>
          <p:cNvSpPr>
            <a:spLocks noGrp="1" noChangeArrowheads="1"/>
          </p:cNvSpPr>
          <p:nvPr>
            <p:ph type="ctrTitle"/>
          </p:nvPr>
        </p:nvSpPr>
        <p:spPr>
          <a:xfrm>
            <a:off x="14288" y="0"/>
            <a:ext cx="9042400" cy="592138"/>
          </a:xfrm>
        </p:spPr>
        <p:txBody>
          <a:bodyPr/>
          <a:lstStyle/>
          <a:p>
            <a:pPr eaLnBrk="1" hangingPunct="1"/>
            <a:r>
              <a:rPr lang="en-US" smtClean="0"/>
              <a:t>The ITER Tokamak (</a:t>
            </a:r>
            <a:r>
              <a:rPr lang="en-US" smtClean="0">
                <a:solidFill>
                  <a:srgbClr val="FF0000"/>
                </a:solidFill>
              </a:rPr>
              <a:t>500 MW of Fusion Power</a:t>
            </a:r>
            <a:r>
              <a:rPr lang="en-US" smtClean="0"/>
              <a:t>)</a:t>
            </a:r>
            <a:endParaRPr lang="en-GB" smtClean="0"/>
          </a:p>
        </p:txBody>
      </p:sp>
      <p:pic>
        <p:nvPicPr>
          <p:cNvPr id="34820" name="Picture 4" descr="liam_shadowboxer_scaled"/>
          <p:cNvPicPr>
            <a:picLocks noChangeAspect="1" noChangeArrowheads="1" noCrop="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620963" y="5353050"/>
            <a:ext cx="263525"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4821" name="Rectangle 5"/>
          <p:cNvSpPr>
            <a:spLocks noChangeArrowheads="1"/>
          </p:cNvSpPr>
          <p:nvPr/>
        </p:nvSpPr>
        <p:spPr bwMode="auto">
          <a:xfrm>
            <a:off x="3587750" y="5665788"/>
            <a:ext cx="2717800"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0" hangingPunct="0"/>
            <a:r>
              <a:rPr lang="de-DE" sz="1800" b="1">
                <a:solidFill>
                  <a:srgbClr val="000099"/>
                </a:solidFill>
              </a:rPr>
              <a:t>Central Solenoid (6)</a:t>
            </a:r>
          </a:p>
          <a:p>
            <a:pPr algn="ctr" eaLnBrk="0" hangingPunct="0"/>
            <a:r>
              <a:rPr lang="de-DE" sz="1800" b="1">
                <a:solidFill>
                  <a:srgbClr val="000099"/>
                </a:solidFill>
              </a:rPr>
              <a:t>(Nb3Sn)</a:t>
            </a:r>
            <a:endParaRPr lang="en-GB" sz="1800" b="1">
              <a:solidFill>
                <a:srgbClr val="000099"/>
              </a:solidFill>
            </a:endParaRPr>
          </a:p>
        </p:txBody>
      </p:sp>
      <p:sp>
        <p:nvSpPr>
          <p:cNvPr id="34822" name="Rectangle 6"/>
          <p:cNvSpPr>
            <a:spLocks noChangeArrowheads="1"/>
          </p:cNvSpPr>
          <p:nvPr/>
        </p:nvSpPr>
        <p:spPr bwMode="auto">
          <a:xfrm>
            <a:off x="-6350" y="2046288"/>
            <a:ext cx="2806700" cy="6461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0" hangingPunct="0"/>
            <a:r>
              <a:rPr lang="de-DE" sz="1800" b="1">
                <a:solidFill>
                  <a:srgbClr val="000099"/>
                </a:solidFill>
              </a:rPr>
              <a:t>Toroidal Field Coils (18)</a:t>
            </a:r>
          </a:p>
          <a:p>
            <a:pPr algn="ctr" eaLnBrk="0" hangingPunct="0"/>
            <a:r>
              <a:rPr lang="de-DE" sz="1800" b="1">
                <a:solidFill>
                  <a:srgbClr val="000099"/>
                </a:solidFill>
              </a:rPr>
              <a:t>(Nb3Sn)</a:t>
            </a:r>
            <a:endParaRPr lang="en-GB" sz="1800" b="1">
              <a:solidFill>
                <a:srgbClr val="000099"/>
              </a:solidFill>
            </a:endParaRPr>
          </a:p>
        </p:txBody>
      </p:sp>
      <p:sp>
        <p:nvSpPr>
          <p:cNvPr id="34823" name="Rectangle 7"/>
          <p:cNvSpPr>
            <a:spLocks noChangeArrowheads="1"/>
          </p:cNvSpPr>
          <p:nvPr/>
        </p:nvSpPr>
        <p:spPr bwMode="auto">
          <a:xfrm>
            <a:off x="-39688" y="3457575"/>
            <a:ext cx="2671763"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0" hangingPunct="0"/>
            <a:r>
              <a:rPr lang="de-DE" sz="1800" b="1">
                <a:solidFill>
                  <a:srgbClr val="000099"/>
                </a:solidFill>
              </a:rPr>
              <a:t>Poloidal Field Coils (6)</a:t>
            </a:r>
          </a:p>
          <a:p>
            <a:pPr algn="ctr" eaLnBrk="0" hangingPunct="0"/>
            <a:r>
              <a:rPr lang="de-DE" sz="1800" b="1">
                <a:solidFill>
                  <a:srgbClr val="000099"/>
                </a:solidFill>
              </a:rPr>
              <a:t>(NbTi)</a:t>
            </a:r>
            <a:endParaRPr lang="en-GB" sz="1800" b="1">
              <a:solidFill>
                <a:srgbClr val="000099"/>
              </a:solidFill>
            </a:endParaRPr>
          </a:p>
        </p:txBody>
      </p:sp>
      <p:sp>
        <p:nvSpPr>
          <p:cNvPr id="34824" name="Rectangle 9"/>
          <p:cNvSpPr>
            <a:spLocks noChangeArrowheads="1"/>
          </p:cNvSpPr>
          <p:nvPr/>
        </p:nvSpPr>
        <p:spPr bwMode="auto">
          <a:xfrm>
            <a:off x="-6350" y="4492625"/>
            <a:ext cx="1646238" cy="646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0" hangingPunct="0"/>
            <a:r>
              <a:rPr lang="de-DE" sz="1800" b="1">
                <a:solidFill>
                  <a:srgbClr val="000099"/>
                </a:solidFill>
              </a:rPr>
              <a:t>Feeders</a:t>
            </a:r>
          </a:p>
          <a:p>
            <a:pPr algn="ctr" eaLnBrk="0" hangingPunct="0"/>
            <a:r>
              <a:rPr lang="de-DE" sz="1800" b="1">
                <a:solidFill>
                  <a:srgbClr val="000099"/>
                </a:solidFill>
              </a:rPr>
              <a:t>(NbTi)</a:t>
            </a:r>
            <a:endParaRPr lang="en-GB" sz="1800" b="1">
              <a:solidFill>
                <a:srgbClr val="000099"/>
              </a:solidFill>
            </a:endParaRPr>
          </a:p>
        </p:txBody>
      </p:sp>
      <p:sp>
        <p:nvSpPr>
          <p:cNvPr id="34825" name="Rectangle 10"/>
          <p:cNvSpPr>
            <a:spLocks noChangeArrowheads="1"/>
          </p:cNvSpPr>
          <p:nvPr/>
        </p:nvSpPr>
        <p:spPr bwMode="auto">
          <a:xfrm>
            <a:off x="6408738" y="533400"/>
            <a:ext cx="2735262" cy="647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0" hangingPunct="0"/>
            <a:r>
              <a:rPr lang="de-DE" sz="1800" b="1">
                <a:solidFill>
                  <a:srgbClr val="000099"/>
                </a:solidFill>
              </a:rPr>
              <a:t>Cryostat </a:t>
            </a:r>
          </a:p>
          <a:p>
            <a:pPr algn="ctr" eaLnBrk="0" hangingPunct="0"/>
            <a:r>
              <a:rPr lang="de-DE" sz="1800" b="1">
                <a:solidFill>
                  <a:srgbClr val="000099"/>
                </a:solidFill>
              </a:rPr>
              <a:t>(29 m high x 28 m dia.)</a:t>
            </a:r>
            <a:endParaRPr lang="en-GB" sz="1800" b="1">
              <a:solidFill>
                <a:srgbClr val="000099"/>
              </a:solidFill>
            </a:endParaRPr>
          </a:p>
        </p:txBody>
      </p:sp>
      <p:sp>
        <p:nvSpPr>
          <p:cNvPr id="34826" name="Rectangle 11"/>
          <p:cNvSpPr>
            <a:spLocks noChangeArrowheads="1"/>
          </p:cNvSpPr>
          <p:nvPr/>
        </p:nvSpPr>
        <p:spPr bwMode="auto">
          <a:xfrm>
            <a:off x="6794500" y="2003425"/>
            <a:ext cx="2501900"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0" hangingPunct="0"/>
            <a:r>
              <a:rPr lang="de-DE" sz="1800" b="1">
                <a:solidFill>
                  <a:srgbClr val="000099"/>
                </a:solidFill>
              </a:rPr>
              <a:t>Thermal Shield </a:t>
            </a:r>
          </a:p>
          <a:p>
            <a:pPr algn="ctr" eaLnBrk="0" hangingPunct="0"/>
            <a:r>
              <a:rPr lang="de-DE" sz="1800" b="1">
                <a:solidFill>
                  <a:srgbClr val="000099"/>
                </a:solidFill>
              </a:rPr>
              <a:t>(4 sub-assemblies)</a:t>
            </a:r>
            <a:endParaRPr lang="en-GB" sz="1800" b="1">
              <a:solidFill>
                <a:srgbClr val="000099"/>
              </a:solidFill>
            </a:endParaRPr>
          </a:p>
        </p:txBody>
      </p:sp>
      <p:sp>
        <p:nvSpPr>
          <p:cNvPr id="34827" name="Rectangle 12"/>
          <p:cNvSpPr>
            <a:spLocks noChangeArrowheads="1"/>
          </p:cNvSpPr>
          <p:nvPr/>
        </p:nvSpPr>
        <p:spPr bwMode="auto">
          <a:xfrm>
            <a:off x="6877050" y="3570288"/>
            <a:ext cx="2260600"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0" hangingPunct="0"/>
            <a:r>
              <a:rPr lang="de-DE" sz="1800" b="1">
                <a:solidFill>
                  <a:srgbClr val="000099"/>
                </a:solidFill>
              </a:rPr>
              <a:t>Vacuum Vessel </a:t>
            </a:r>
          </a:p>
          <a:p>
            <a:pPr algn="ctr" eaLnBrk="0" hangingPunct="0"/>
            <a:r>
              <a:rPr lang="de-DE" sz="1800" b="1">
                <a:solidFill>
                  <a:srgbClr val="000099"/>
                </a:solidFill>
              </a:rPr>
              <a:t>(9 sectors)</a:t>
            </a:r>
            <a:endParaRPr lang="en-GB" sz="1800" b="1">
              <a:solidFill>
                <a:srgbClr val="000099"/>
              </a:solidFill>
            </a:endParaRPr>
          </a:p>
        </p:txBody>
      </p:sp>
      <p:sp>
        <p:nvSpPr>
          <p:cNvPr id="34828" name="Rectangle 13"/>
          <p:cNvSpPr>
            <a:spLocks noChangeArrowheads="1"/>
          </p:cNvSpPr>
          <p:nvPr/>
        </p:nvSpPr>
        <p:spPr bwMode="auto">
          <a:xfrm>
            <a:off x="14288" y="2586038"/>
            <a:ext cx="1943100"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0" hangingPunct="0"/>
            <a:r>
              <a:rPr lang="de-DE" sz="1800" b="1">
                <a:solidFill>
                  <a:srgbClr val="000099"/>
                </a:solidFill>
              </a:rPr>
              <a:t>Blanket </a:t>
            </a:r>
          </a:p>
          <a:p>
            <a:pPr algn="ctr" eaLnBrk="0" hangingPunct="0"/>
            <a:r>
              <a:rPr lang="de-DE" sz="1800" b="1">
                <a:solidFill>
                  <a:srgbClr val="000099"/>
                </a:solidFill>
              </a:rPr>
              <a:t>(440 modules)</a:t>
            </a:r>
          </a:p>
        </p:txBody>
      </p:sp>
      <p:sp>
        <p:nvSpPr>
          <p:cNvPr id="34829" name="Rectangle 14"/>
          <p:cNvSpPr>
            <a:spLocks noChangeArrowheads="1"/>
          </p:cNvSpPr>
          <p:nvPr/>
        </p:nvSpPr>
        <p:spPr bwMode="auto">
          <a:xfrm>
            <a:off x="6216650" y="5653088"/>
            <a:ext cx="1866900"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0" hangingPunct="0"/>
            <a:r>
              <a:rPr lang="de-DE" sz="1800" b="1">
                <a:solidFill>
                  <a:srgbClr val="000099"/>
                </a:solidFill>
              </a:rPr>
              <a:t>Divertor </a:t>
            </a:r>
          </a:p>
          <a:p>
            <a:pPr algn="ctr" eaLnBrk="0" hangingPunct="0"/>
            <a:r>
              <a:rPr lang="de-DE" sz="1800" b="1">
                <a:solidFill>
                  <a:srgbClr val="000099"/>
                </a:solidFill>
              </a:rPr>
              <a:t>(54 cassettes)</a:t>
            </a:r>
          </a:p>
        </p:txBody>
      </p:sp>
      <p:sp>
        <p:nvSpPr>
          <p:cNvPr id="34830" name="Line 15"/>
          <p:cNvSpPr>
            <a:spLocks noChangeShapeType="1"/>
          </p:cNvSpPr>
          <p:nvPr/>
        </p:nvSpPr>
        <p:spPr bwMode="auto">
          <a:xfrm>
            <a:off x="1755775" y="3870325"/>
            <a:ext cx="2143125" cy="1042988"/>
          </a:xfrm>
          <a:prstGeom prst="line">
            <a:avLst/>
          </a:prstGeom>
          <a:noFill/>
          <a:ln w="38100">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34831" name="Line 16"/>
          <p:cNvSpPr>
            <a:spLocks noChangeShapeType="1"/>
          </p:cNvSpPr>
          <p:nvPr/>
        </p:nvSpPr>
        <p:spPr bwMode="auto">
          <a:xfrm>
            <a:off x="1238250" y="4824413"/>
            <a:ext cx="719138" cy="179387"/>
          </a:xfrm>
          <a:prstGeom prst="line">
            <a:avLst/>
          </a:prstGeom>
          <a:noFill/>
          <a:ln w="38100">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34832" name="Line 17"/>
          <p:cNvSpPr>
            <a:spLocks noChangeShapeType="1"/>
          </p:cNvSpPr>
          <p:nvPr/>
        </p:nvSpPr>
        <p:spPr bwMode="auto">
          <a:xfrm flipH="1" flipV="1">
            <a:off x="4524375" y="4294188"/>
            <a:ext cx="385763" cy="1357312"/>
          </a:xfrm>
          <a:prstGeom prst="line">
            <a:avLst/>
          </a:prstGeom>
          <a:noFill/>
          <a:ln w="38100">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34833" name="Line 18"/>
          <p:cNvSpPr>
            <a:spLocks noChangeShapeType="1"/>
          </p:cNvSpPr>
          <p:nvPr/>
        </p:nvSpPr>
        <p:spPr bwMode="auto">
          <a:xfrm flipV="1">
            <a:off x="1573213" y="3227388"/>
            <a:ext cx="963612" cy="225425"/>
          </a:xfrm>
          <a:prstGeom prst="line">
            <a:avLst/>
          </a:prstGeom>
          <a:noFill/>
          <a:ln w="38100">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34834" name="Line 19"/>
          <p:cNvSpPr>
            <a:spLocks noChangeShapeType="1"/>
          </p:cNvSpPr>
          <p:nvPr/>
        </p:nvSpPr>
        <p:spPr bwMode="auto">
          <a:xfrm>
            <a:off x="1392238" y="1270000"/>
            <a:ext cx="363537" cy="687388"/>
          </a:xfrm>
          <a:prstGeom prst="line">
            <a:avLst/>
          </a:prstGeom>
          <a:noFill/>
          <a:ln w="38100">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34835" name="Line 20"/>
          <p:cNvSpPr>
            <a:spLocks noChangeShapeType="1"/>
          </p:cNvSpPr>
          <p:nvPr/>
        </p:nvSpPr>
        <p:spPr bwMode="auto">
          <a:xfrm>
            <a:off x="1573213" y="2906713"/>
            <a:ext cx="2182812" cy="550862"/>
          </a:xfrm>
          <a:prstGeom prst="line">
            <a:avLst/>
          </a:prstGeom>
          <a:noFill/>
          <a:ln w="38100">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34836" name="Line 21"/>
          <p:cNvSpPr>
            <a:spLocks noChangeShapeType="1"/>
          </p:cNvSpPr>
          <p:nvPr/>
        </p:nvSpPr>
        <p:spPr bwMode="auto">
          <a:xfrm flipH="1" flipV="1">
            <a:off x="5259388" y="4229100"/>
            <a:ext cx="1249362" cy="1573213"/>
          </a:xfrm>
          <a:prstGeom prst="line">
            <a:avLst/>
          </a:prstGeom>
          <a:noFill/>
          <a:ln w="38100">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34837" name="Line 22"/>
          <p:cNvSpPr>
            <a:spLocks noChangeShapeType="1"/>
          </p:cNvSpPr>
          <p:nvPr/>
        </p:nvSpPr>
        <p:spPr bwMode="auto">
          <a:xfrm flipH="1">
            <a:off x="5805488" y="1071563"/>
            <a:ext cx="676275" cy="109537"/>
          </a:xfrm>
          <a:prstGeom prst="line">
            <a:avLst/>
          </a:prstGeom>
          <a:noFill/>
          <a:ln w="38100">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34838" name="Line 23"/>
          <p:cNvSpPr>
            <a:spLocks noChangeShapeType="1"/>
          </p:cNvSpPr>
          <p:nvPr/>
        </p:nvSpPr>
        <p:spPr bwMode="auto">
          <a:xfrm flipH="1" flipV="1">
            <a:off x="5935663" y="3187700"/>
            <a:ext cx="1223962" cy="530225"/>
          </a:xfrm>
          <a:prstGeom prst="line">
            <a:avLst/>
          </a:prstGeom>
          <a:noFill/>
          <a:ln w="38100">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34839" name="Line 24"/>
          <p:cNvSpPr>
            <a:spLocks noChangeShapeType="1"/>
          </p:cNvSpPr>
          <p:nvPr/>
        </p:nvSpPr>
        <p:spPr bwMode="auto">
          <a:xfrm>
            <a:off x="2051050" y="2436813"/>
            <a:ext cx="1949450" cy="215900"/>
          </a:xfrm>
          <a:prstGeom prst="line">
            <a:avLst/>
          </a:prstGeom>
          <a:noFill/>
          <a:ln w="38100">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34840" name="Line 25"/>
          <p:cNvSpPr>
            <a:spLocks noChangeShapeType="1"/>
          </p:cNvSpPr>
          <p:nvPr/>
        </p:nvSpPr>
        <p:spPr bwMode="auto">
          <a:xfrm flipH="1" flipV="1">
            <a:off x="5883275" y="1731963"/>
            <a:ext cx="1276350" cy="812800"/>
          </a:xfrm>
          <a:prstGeom prst="line">
            <a:avLst/>
          </a:prstGeom>
          <a:noFill/>
          <a:ln w="38100">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34841" name="Rectangle 26"/>
          <p:cNvSpPr>
            <a:spLocks noChangeArrowheads="1"/>
          </p:cNvSpPr>
          <p:nvPr/>
        </p:nvSpPr>
        <p:spPr bwMode="auto">
          <a:xfrm>
            <a:off x="7088188" y="4573588"/>
            <a:ext cx="1968500" cy="368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0" hangingPunct="0"/>
            <a:r>
              <a:rPr lang="de-DE" sz="1800" b="1">
                <a:solidFill>
                  <a:srgbClr val="000099"/>
                </a:solidFill>
              </a:rPr>
              <a:t>In-vessel Coils</a:t>
            </a:r>
            <a:endParaRPr lang="en-GB" sz="1800" b="1">
              <a:solidFill>
                <a:srgbClr val="000099"/>
              </a:solidFill>
            </a:endParaRPr>
          </a:p>
        </p:txBody>
      </p:sp>
      <p:sp>
        <p:nvSpPr>
          <p:cNvPr id="34842" name="Line 27"/>
          <p:cNvSpPr>
            <a:spLocks noChangeShapeType="1"/>
          </p:cNvSpPr>
          <p:nvPr/>
        </p:nvSpPr>
        <p:spPr bwMode="auto">
          <a:xfrm flipH="1" flipV="1">
            <a:off x="5259388" y="3086100"/>
            <a:ext cx="2676525" cy="1566863"/>
          </a:xfrm>
          <a:prstGeom prst="line">
            <a:avLst/>
          </a:prstGeom>
          <a:noFill/>
          <a:ln w="38100">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34843" name="Rectangle 28"/>
          <p:cNvSpPr>
            <a:spLocks noChangeArrowheads="1"/>
          </p:cNvSpPr>
          <p:nvPr/>
        </p:nvSpPr>
        <p:spPr bwMode="auto">
          <a:xfrm>
            <a:off x="-6350" y="865188"/>
            <a:ext cx="1579563"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0" hangingPunct="0"/>
            <a:r>
              <a:rPr lang="de-DE" sz="1800" b="1">
                <a:solidFill>
                  <a:srgbClr val="000099"/>
                </a:solidFill>
              </a:rPr>
              <a:t>Feeders (31)</a:t>
            </a:r>
          </a:p>
          <a:p>
            <a:pPr algn="ctr" eaLnBrk="0" hangingPunct="0"/>
            <a:r>
              <a:rPr lang="de-DE" sz="1800" b="1">
                <a:solidFill>
                  <a:srgbClr val="000099"/>
                </a:solidFill>
              </a:rPr>
              <a:t>(NbTi)</a:t>
            </a:r>
            <a:endParaRPr lang="en-GB" sz="1800" b="1">
              <a:solidFill>
                <a:srgbClr val="000099"/>
              </a:solidFill>
            </a:endParaRPr>
          </a:p>
        </p:txBody>
      </p:sp>
      <p:sp>
        <p:nvSpPr>
          <p:cNvPr id="34844" name="Line 29"/>
          <p:cNvSpPr>
            <a:spLocks noChangeShapeType="1"/>
          </p:cNvSpPr>
          <p:nvPr/>
        </p:nvSpPr>
        <p:spPr bwMode="auto">
          <a:xfrm>
            <a:off x="1419225" y="1284288"/>
            <a:ext cx="1938338" cy="750887"/>
          </a:xfrm>
          <a:prstGeom prst="line">
            <a:avLst/>
          </a:prstGeom>
          <a:noFill/>
          <a:ln w="38100">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8" name="Rectangle 2"/>
          <p:cNvSpPr>
            <a:spLocks noGrp="1" noChangeArrowheads="1"/>
          </p:cNvSpPr>
          <p:nvPr>
            <p:ph type="body" sz="half" idx="1"/>
          </p:nvPr>
        </p:nvSpPr>
        <p:spPr>
          <a:xfrm>
            <a:off x="179388" y="692150"/>
            <a:ext cx="8964612" cy="5473700"/>
          </a:xfrm>
          <a:extLst>
            <a:ext uri="{909E8E84-426E-40DD-AFC4-6F175D3DCCD1}">
              <a14:hiddenFill xmlns:a14="http://schemas.microsoft.com/office/drawing/2010/main">
                <a:solidFill>
                  <a:srgbClr val="CCFFFF">
                    <a:alpha val="50195"/>
                  </a:srgbClr>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190500" indent="-190500" eaLnBrk="1" hangingPunct="1">
              <a:spcBef>
                <a:spcPct val="50000"/>
              </a:spcBef>
              <a:defRPr/>
            </a:pPr>
            <a:r>
              <a:rPr lang="en-GB" sz="2000" b="1" dirty="0" smtClean="0"/>
              <a:t>The development of high field large superconducting magnets</a:t>
            </a:r>
          </a:p>
          <a:p>
            <a:pPr marL="571500" lvl="1" indent="-190500" eaLnBrk="1" hangingPunct="1">
              <a:spcBef>
                <a:spcPct val="50000"/>
              </a:spcBef>
              <a:buFontTx/>
              <a:buChar char="•"/>
              <a:defRPr/>
            </a:pPr>
            <a:r>
              <a:rPr lang="en-GB" dirty="0" smtClean="0">
                <a:solidFill>
                  <a:srgbClr val="FF0000"/>
                </a:solidFill>
              </a:rPr>
              <a:t>Requirements seemed unfeasible 20 years ago </a:t>
            </a:r>
            <a:r>
              <a:rPr lang="en-GB" dirty="0" smtClean="0"/>
              <a:t>(</a:t>
            </a:r>
            <a:r>
              <a:rPr lang="en-GB" dirty="0" err="1"/>
              <a:t>ongoing</a:t>
            </a:r>
            <a:r>
              <a:rPr lang="en-GB" dirty="0"/>
              <a:t> / </a:t>
            </a:r>
            <a:r>
              <a:rPr lang="en-GB" dirty="0">
                <a:solidFill>
                  <a:srgbClr val="FF0000"/>
                </a:solidFill>
              </a:rPr>
              <a:t>solved</a:t>
            </a:r>
            <a:r>
              <a:rPr lang="en-GB" dirty="0" smtClean="0"/>
              <a:t>)</a:t>
            </a:r>
            <a:endParaRPr lang="en-GB" dirty="0" smtClean="0">
              <a:solidFill>
                <a:srgbClr val="FF0000"/>
              </a:solidFill>
            </a:endParaRPr>
          </a:p>
          <a:p>
            <a:pPr marL="190500" indent="-190500" eaLnBrk="1" hangingPunct="1">
              <a:spcBef>
                <a:spcPct val="50000"/>
              </a:spcBef>
              <a:defRPr/>
            </a:pPr>
            <a:r>
              <a:rPr lang="en-GB" sz="2000" b="1" dirty="0" smtClean="0"/>
              <a:t>The development of </a:t>
            </a:r>
            <a:r>
              <a:rPr lang="en-GB" sz="2000" b="1" dirty="0" err="1" smtClean="0"/>
              <a:t>Divertor</a:t>
            </a:r>
            <a:r>
              <a:rPr lang="en-GB" sz="2000" b="1" dirty="0" smtClean="0"/>
              <a:t> High </a:t>
            </a:r>
            <a:r>
              <a:rPr lang="en-GB" sz="2000" b="1" dirty="0" err="1" smtClean="0"/>
              <a:t>Heatflux</a:t>
            </a:r>
            <a:r>
              <a:rPr lang="en-GB" sz="2000" b="1" dirty="0" smtClean="0"/>
              <a:t> Components</a:t>
            </a:r>
          </a:p>
          <a:p>
            <a:pPr marL="571500" lvl="1" indent="-190500" eaLnBrk="1" hangingPunct="1">
              <a:spcBef>
                <a:spcPct val="50000"/>
              </a:spcBef>
              <a:buFontTx/>
              <a:buChar char="•"/>
              <a:defRPr/>
            </a:pPr>
            <a:r>
              <a:rPr lang="en-GB" dirty="0" smtClean="0">
                <a:solidFill>
                  <a:srgbClr val="FF0000"/>
                </a:solidFill>
              </a:rPr>
              <a:t>A large step in development to achieve 20 MW/m²</a:t>
            </a:r>
            <a:r>
              <a:rPr lang="en-GB" dirty="0"/>
              <a:t> (</a:t>
            </a:r>
            <a:r>
              <a:rPr lang="en-GB" dirty="0" err="1"/>
              <a:t>ongoing</a:t>
            </a:r>
            <a:r>
              <a:rPr lang="en-GB" dirty="0"/>
              <a:t> / </a:t>
            </a:r>
            <a:r>
              <a:rPr lang="en-GB" dirty="0">
                <a:solidFill>
                  <a:srgbClr val="FF0000"/>
                </a:solidFill>
              </a:rPr>
              <a:t>solved</a:t>
            </a:r>
            <a:r>
              <a:rPr lang="en-GB" dirty="0"/>
              <a:t>)</a:t>
            </a:r>
            <a:endParaRPr lang="en-GB" dirty="0" smtClean="0">
              <a:solidFill>
                <a:srgbClr val="FF0000"/>
              </a:solidFill>
            </a:endParaRPr>
          </a:p>
          <a:p>
            <a:pPr marL="190500" indent="-190500" eaLnBrk="1" hangingPunct="1">
              <a:spcBef>
                <a:spcPct val="50000"/>
              </a:spcBef>
              <a:defRPr/>
            </a:pPr>
            <a:r>
              <a:rPr lang="en-GB" sz="2000" b="1" dirty="0" smtClean="0"/>
              <a:t>The development of Remote Maintenance</a:t>
            </a:r>
          </a:p>
          <a:p>
            <a:pPr marL="571500" lvl="1" indent="-190500" eaLnBrk="1" hangingPunct="1">
              <a:spcBef>
                <a:spcPct val="50000"/>
              </a:spcBef>
              <a:buFontTx/>
              <a:buChar char="•"/>
              <a:defRPr/>
            </a:pPr>
            <a:r>
              <a:rPr lang="en-GB" dirty="0" smtClean="0">
                <a:solidFill>
                  <a:srgbClr val="FF0000"/>
                </a:solidFill>
              </a:rPr>
              <a:t>Thought to be impossible by engineers from nuclear industry</a:t>
            </a:r>
            <a:r>
              <a:rPr lang="en-GB" dirty="0"/>
              <a:t> (</a:t>
            </a:r>
            <a:r>
              <a:rPr lang="en-GB" dirty="0" err="1"/>
              <a:t>ongoing</a:t>
            </a:r>
            <a:r>
              <a:rPr lang="en-GB" dirty="0"/>
              <a:t> / </a:t>
            </a:r>
            <a:r>
              <a:rPr lang="en-GB" dirty="0">
                <a:solidFill>
                  <a:srgbClr val="FF0000"/>
                </a:solidFill>
              </a:rPr>
              <a:t>solved</a:t>
            </a:r>
            <a:r>
              <a:rPr lang="en-GB" dirty="0"/>
              <a:t>)</a:t>
            </a:r>
            <a:endParaRPr lang="en-GB" dirty="0" smtClean="0">
              <a:solidFill>
                <a:srgbClr val="FF0000"/>
              </a:solidFill>
            </a:endParaRPr>
          </a:p>
          <a:p>
            <a:pPr marL="190500" indent="-190500" eaLnBrk="1" hangingPunct="1">
              <a:spcBef>
                <a:spcPct val="50000"/>
              </a:spcBef>
              <a:defRPr/>
            </a:pPr>
            <a:r>
              <a:rPr lang="en-GB" sz="2000" b="1" dirty="0" smtClean="0"/>
              <a:t>The development of the DT fuel Cycle</a:t>
            </a:r>
          </a:p>
          <a:p>
            <a:pPr marL="571500" lvl="1" indent="-190500" eaLnBrk="1" hangingPunct="1">
              <a:spcBef>
                <a:spcPct val="50000"/>
              </a:spcBef>
              <a:buFontTx/>
              <a:buChar char="•"/>
              <a:defRPr/>
            </a:pPr>
            <a:r>
              <a:rPr lang="en-GB" dirty="0" smtClean="0">
                <a:solidFill>
                  <a:srgbClr val="FF0000"/>
                </a:solidFill>
              </a:rPr>
              <a:t>A key for ITER and DEMO – a challenge up to today</a:t>
            </a:r>
            <a:r>
              <a:rPr lang="en-GB" dirty="0"/>
              <a:t> (</a:t>
            </a:r>
            <a:r>
              <a:rPr lang="en-GB" dirty="0" err="1">
                <a:solidFill>
                  <a:srgbClr val="FF0000"/>
                </a:solidFill>
              </a:rPr>
              <a:t>ongoing</a:t>
            </a:r>
            <a:r>
              <a:rPr lang="en-GB" dirty="0"/>
              <a:t> / </a:t>
            </a:r>
            <a:r>
              <a:rPr lang="en-GB" dirty="0">
                <a:solidFill>
                  <a:schemeClr val="accent2">
                    <a:lumMod val="75000"/>
                  </a:schemeClr>
                </a:solidFill>
              </a:rPr>
              <a:t>solved</a:t>
            </a:r>
            <a:r>
              <a:rPr lang="en-GB" dirty="0"/>
              <a:t>)</a:t>
            </a:r>
            <a:endParaRPr lang="en-GB" dirty="0" smtClean="0">
              <a:solidFill>
                <a:srgbClr val="FF0000"/>
              </a:solidFill>
            </a:endParaRPr>
          </a:p>
          <a:p>
            <a:pPr marL="190500" indent="-190500" eaLnBrk="1" hangingPunct="1">
              <a:spcBef>
                <a:spcPct val="50000"/>
              </a:spcBef>
              <a:defRPr/>
            </a:pPr>
            <a:r>
              <a:rPr lang="en-GB" sz="2000" b="1" dirty="0" smtClean="0"/>
              <a:t>The development of Heating and Current Drive systems</a:t>
            </a:r>
          </a:p>
          <a:p>
            <a:pPr marL="571500" lvl="1" indent="-190500" eaLnBrk="1" hangingPunct="1">
              <a:spcBef>
                <a:spcPct val="50000"/>
              </a:spcBef>
              <a:buFontTx/>
              <a:buChar char="•"/>
              <a:defRPr/>
            </a:pPr>
            <a:r>
              <a:rPr lang="en-GB" dirty="0" smtClean="0">
                <a:solidFill>
                  <a:srgbClr val="FF0000"/>
                </a:solidFill>
              </a:rPr>
              <a:t>A challenge for all systems envisaged, not fully solved today</a:t>
            </a:r>
          </a:p>
          <a:p>
            <a:pPr marL="190500" indent="-190500" eaLnBrk="1" hangingPunct="1">
              <a:spcBef>
                <a:spcPct val="50000"/>
              </a:spcBef>
              <a:defRPr/>
            </a:pPr>
            <a:r>
              <a:rPr lang="en-GB" sz="2000" b="1" dirty="0" smtClean="0"/>
              <a:t>The development of ITER compatible Diagnostics</a:t>
            </a:r>
          </a:p>
          <a:p>
            <a:pPr marL="571500" lvl="1" indent="-190500" eaLnBrk="1" hangingPunct="1">
              <a:spcBef>
                <a:spcPct val="50000"/>
              </a:spcBef>
              <a:buFontTx/>
              <a:buChar char="•"/>
              <a:defRPr/>
            </a:pPr>
            <a:r>
              <a:rPr lang="en-GB" dirty="0" smtClean="0">
                <a:solidFill>
                  <a:srgbClr val="FF0000"/>
                </a:solidFill>
              </a:rPr>
              <a:t>A step from laboratory type systems to a reliability similar to space</a:t>
            </a:r>
          </a:p>
        </p:txBody>
      </p:sp>
      <p:sp>
        <p:nvSpPr>
          <p:cNvPr id="37891" name="Rectangle 3"/>
          <p:cNvSpPr>
            <a:spLocks noGrp="1" noChangeArrowheads="1"/>
          </p:cNvSpPr>
          <p:nvPr>
            <p:ph type="title"/>
          </p:nvPr>
        </p:nvSpPr>
        <p:spPr>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1" hangingPunct="1"/>
            <a:r>
              <a:rPr lang="en-US" smtClean="0"/>
              <a:t>ITER Technology Challenges / Developments</a:t>
            </a:r>
          </a:p>
        </p:txBody>
      </p:sp>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spect="1" noChangeArrowheads="1"/>
          </p:cNvSpPr>
          <p:nvPr>
            <p:ph type="title"/>
          </p:nvPr>
        </p:nvSpPr>
        <p:spPr>
          <a:xfrm>
            <a:off x="0" y="0"/>
            <a:ext cx="9144000" cy="549275"/>
          </a:xfrm>
        </p:spPr>
        <p:txBody>
          <a:bodyPr/>
          <a:lstStyle/>
          <a:p>
            <a:pPr eaLnBrk="1" hangingPunct="1"/>
            <a:r>
              <a:rPr lang="en-US" b="1" dirty="0" smtClean="0">
                <a:solidFill>
                  <a:srgbClr val="0000FF"/>
                </a:solidFill>
              </a:rPr>
              <a:t>Outline Lecture 4 (15</a:t>
            </a:r>
            <a:r>
              <a:rPr lang="en-US" b="1" baseline="30000" dirty="0" smtClean="0">
                <a:solidFill>
                  <a:srgbClr val="0000FF"/>
                </a:solidFill>
              </a:rPr>
              <a:t>th</a:t>
            </a:r>
            <a:r>
              <a:rPr lang="en-US" b="1" dirty="0" smtClean="0">
                <a:solidFill>
                  <a:srgbClr val="0000FF"/>
                </a:solidFill>
              </a:rPr>
              <a:t> April 2011)</a:t>
            </a:r>
            <a:endParaRPr lang="en-GB" b="1" dirty="0" smtClean="0">
              <a:solidFill>
                <a:srgbClr val="0000FF"/>
              </a:solidFill>
            </a:endParaRPr>
          </a:p>
        </p:txBody>
      </p:sp>
      <p:sp>
        <p:nvSpPr>
          <p:cNvPr id="338947" name="Rectangle 3"/>
          <p:cNvSpPr>
            <a:spLocks noGrp="1" noChangeArrowheads="1"/>
          </p:cNvSpPr>
          <p:nvPr>
            <p:ph type="body" idx="1"/>
          </p:nvPr>
        </p:nvSpPr>
        <p:spPr>
          <a:xfrm>
            <a:off x="107950" y="548681"/>
            <a:ext cx="8856663" cy="5904508"/>
          </a:xfrm>
        </p:spPr>
        <p:txBody>
          <a:bodyPr/>
          <a:lstStyle/>
          <a:p>
            <a:pPr marL="266700" indent="-266700" eaLnBrk="1" hangingPunct="1">
              <a:lnSpc>
                <a:spcPct val="90000"/>
              </a:lnSpc>
              <a:buClr>
                <a:srgbClr val="000099"/>
              </a:buClr>
              <a:buFont typeface="Wingdings" pitchFamily="2" charset="2"/>
              <a:buChar char="Ø"/>
            </a:pPr>
            <a:r>
              <a:rPr lang="en-US" b="1" dirty="0" smtClean="0">
                <a:solidFill>
                  <a:srgbClr val="0000FF"/>
                </a:solidFill>
              </a:rPr>
              <a:t>Fusion Technology, Challenges, ITER Design continue</a:t>
            </a:r>
          </a:p>
          <a:p>
            <a:pPr marL="666750" lvl="1" indent="-266700" eaLnBrk="1" hangingPunct="1">
              <a:lnSpc>
                <a:spcPct val="90000"/>
              </a:lnSpc>
              <a:buClr>
                <a:srgbClr val="000099"/>
              </a:buClr>
              <a:buFont typeface="Wingdings" pitchFamily="2" charset="2"/>
              <a:buChar char="Ø"/>
            </a:pPr>
            <a:r>
              <a:rPr lang="en-US" b="1" dirty="0" smtClean="0">
                <a:solidFill>
                  <a:srgbClr val="0000FF"/>
                </a:solidFill>
              </a:rPr>
              <a:t>Cryostat and Thermal Shield</a:t>
            </a:r>
          </a:p>
          <a:p>
            <a:pPr marL="666750" lvl="1" indent="-266700" eaLnBrk="1" hangingPunct="1">
              <a:lnSpc>
                <a:spcPct val="90000"/>
              </a:lnSpc>
              <a:buClr>
                <a:srgbClr val="000099"/>
              </a:buClr>
              <a:buFont typeface="Wingdings" pitchFamily="2" charset="2"/>
              <a:buChar char="Ø"/>
            </a:pPr>
            <a:r>
              <a:rPr lang="en-US" b="1" dirty="0" smtClean="0">
                <a:solidFill>
                  <a:srgbClr val="0000FF"/>
                </a:solidFill>
              </a:rPr>
              <a:t>The D-T Fuel Cycle</a:t>
            </a:r>
          </a:p>
          <a:p>
            <a:pPr marL="666750" lvl="1" indent="-266700" eaLnBrk="1" hangingPunct="1">
              <a:lnSpc>
                <a:spcPct val="90000"/>
              </a:lnSpc>
              <a:buClr>
                <a:srgbClr val="000099"/>
              </a:buClr>
              <a:buFont typeface="Wingdings" pitchFamily="2" charset="2"/>
              <a:buChar char="Ø"/>
            </a:pPr>
            <a:r>
              <a:rPr lang="en-US" b="1" dirty="0" smtClean="0">
                <a:solidFill>
                  <a:srgbClr val="0000FF"/>
                </a:solidFill>
              </a:rPr>
              <a:t>Plasma Heating Systems and Plasma Diagnostic Systems</a:t>
            </a:r>
          </a:p>
          <a:p>
            <a:pPr marL="666750" lvl="1" indent="-266700" eaLnBrk="1" hangingPunct="1">
              <a:lnSpc>
                <a:spcPct val="90000"/>
              </a:lnSpc>
              <a:buClr>
                <a:srgbClr val="000099"/>
              </a:buClr>
              <a:buFont typeface="Wingdings" pitchFamily="2" charset="2"/>
              <a:buChar char="Ø"/>
            </a:pPr>
            <a:r>
              <a:rPr lang="en-US" b="1" dirty="0" smtClean="0">
                <a:solidFill>
                  <a:srgbClr val="0000FF"/>
                </a:solidFill>
              </a:rPr>
              <a:t>The </a:t>
            </a:r>
            <a:r>
              <a:rPr lang="en-US" b="1" dirty="0" err="1" smtClean="0">
                <a:solidFill>
                  <a:srgbClr val="0000FF"/>
                </a:solidFill>
              </a:rPr>
              <a:t>Cryo</a:t>
            </a:r>
            <a:r>
              <a:rPr lang="en-US" b="1" dirty="0" smtClean="0">
                <a:solidFill>
                  <a:srgbClr val="0000FF"/>
                </a:solidFill>
              </a:rPr>
              <a:t> system</a:t>
            </a:r>
          </a:p>
          <a:p>
            <a:pPr marL="266700" indent="-266700" eaLnBrk="1" hangingPunct="1">
              <a:lnSpc>
                <a:spcPct val="90000"/>
              </a:lnSpc>
              <a:buClr>
                <a:srgbClr val="000099"/>
              </a:buClr>
              <a:buFont typeface="Wingdings" pitchFamily="2" charset="2"/>
              <a:buChar char="Ø"/>
              <a:defRPr/>
            </a:pPr>
            <a:endParaRPr lang="en-GB" b="1" dirty="0" smtClean="0">
              <a:solidFill>
                <a:srgbClr val="0000FF"/>
              </a:solidFill>
            </a:endParaRPr>
          </a:p>
          <a:p>
            <a:pPr marL="266700" indent="-266700" eaLnBrk="1" hangingPunct="1">
              <a:lnSpc>
                <a:spcPct val="90000"/>
              </a:lnSpc>
              <a:buClr>
                <a:srgbClr val="000099"/>
              </a:buClr>
              <a:buFont typeface="Wingdings" pitchFamily="2" charset="2"/>
              <a:buChar char="Ø"/>
              <a:defRPr/>
            </a:pPr>
            <a:r>
              <a:rPr lang="en-GB" b="1" dirty="0" smtClean="0">
                <a:solidFill>
                  <a:srgbClr val="0000FF"/>
                </a:solidFill>
              </a:rPr>
              <a:t>Status of the ITER Project</a:t>
            </a:r>
          </a:p>
          <a:p>
            <a:pPr marL="0" indent="0" eaLnBrk="1" hangingPunct="1">
              <a:lnSpc>
                <a:spcPct val="90000"/>
              </a:lnSpc>
              <a:buClr>
                <a:srgbClr val="000099"/>
              </a:buClr>
              <a:buNone/>
              <a:defRPr/>
            </a:pPr>
            <a:endParaRPr lang="en-GB" sz="2800" dirty="0" smtClean="0">
              <a:solidFill>
                <a:srgbClr val="0000FF"/>
              </a:solidFill>
            </a:endParaRPr>
          </a:p>
          <a:p>
            <a:pPr marL="266700" indent="-266700" eaLnBrk="1" hangingPunct="1">
              <a:lnSpc>
                <a:spcPct val="90000"/>
              </a:lnSpc>
              <a:buClr>
                <a:srgbClr val="000099"/>
              </a:buClr>
              <a:buFont typeface="Wingdings" pitchFamily="2" charset="2"/>
              <a:buChar char="Ø"/>
              <a:defRPr/>
            </a:pPr>
            <a:r>
              <a:rPr lang="en-GB" b="1" dirty="0" smtClean="0">
                <a:solidFill>
                  <a:srgbClr val="0000FF"/>
                </a:solidFill>
              </a:rPr>
              <a:t>Which Technologies are needed for a DEMO Reactor</a:t>
            </a:r>
          </a:p>
          <a:p>
            <a:pPr marL="666750" lvl="1" indent="-266700" eaLnBrk="1" hangingPunct="1">
              <a:lnSpc>
                <a:spcPct val="90000"/>
              </a:lnSpc>
              <a:buClr>
                <a:srgbClr val="000099"/>
              </a:buClr>
              <a:buFont typeface="Wingdings" pitchFamily="2" charset="2"/>
              <a:buChar char="Ø"/>
              <a:defRPr/>
            </a:pPr>
            <a:r>
              <a:rPr lang="en-GB" b="1" dirty="0" smtClean="0">
                <a:solidFill>
                  <a:srgbClr val="0000FF"/>
                </a:solidFill>
              </a:rPr>
              <a:t>The T- Breeding Blanket &amp; a He Cooled </a:t>
            </a:r>
            <a:r>
              <a:rPr lang="en-GB" b="1" dirty="0" err="1" smtClean="0">
                <a:solidFill>
                  <a:srgbClr val="0000FF"/>
                </a:solidFill>
              </a:rPr>
              <a:t>Divertor</a:t>
            </a:r>
            <a:endParaRPr lang="en-GB" b="1" dirty="0" smtClean="0">
              <a:solidFill>
                <a:srgbClr val="0000FF"/>
              </a:solidFill>
            </a:endParaRPr>
          </a:p>
          <a:p>
            <a:pPr marL="666750" lvl="1" indent="-266700" eaLnBrk="1" hangingPunct="1">
              <a:lnSpc>
                <a:spcPct val="90000"/>
              </a:lnSpc>
              <a:buClr>
                <a:srgbClr val="000099"/>
              </a:buClr>
              <a:buFont typeface="Wingdings" pitchFamily="2" charset="2"/>
              <a:buChar char="Ø"/>
              <a:defRPr/>
            </a:pPr>
            <a:r>
              <a:rPr lang="en-GB" b="1" dirty="0" smtClean="0">
                <a:solidFill>
                  <a:srgbClr val="0000FF"/>
                </a:solidFill>
              </a:rPr>
              <a:t>Structural and Functional Materials for the In Vessel Components</a:t>
            </a:r>
          </a:p>
          <a:p>
            <a:pPr marL="666750" lvl="1" indent="-266700" eaLnBrk="1" hangingPunct="1">
              <a:lnSpc>
                <a:spcPct val="90000"/>
              </a:lnSpc>
              <a:buClr>
                <a:srgbClr val="000099"/>
              </a:buClr>
              <a:buFont typeface="Wingdings" pitchFamily="2" charset="2"/>
              <a:buChar char="Ø"/>
              <a:defRPr/>
            </a:pPr>
            <a:r>
              <a:rPr lang="en-GB" b="1" dirty="0" smtClean="0">
                <a:solidFill>
                  <a:srgbClr val="0000FF"/>
                </a:solidFill>
              </a:rPr>
              <a:t>Improvements in H&amp;CD, in RH, and possibly in Magnets</a:t>
            </a:r>
          </a:p>
          <a:p>
            <a:pPr marL="266700" indent="-266700" eaLnBrk="1" hangingPunct="1">
              <a:lnSpc>
                <a:spcPct val="90000"/>
              </a:lnSpc>
              <a:buClr>
                <a:srgbClr val="000099"/>
              </a:buClr>
              <a:buFont typeface="Wingdings" pitchFamily="2" charset="2"/>
              <a:buChar char="Ø"/>
              <a:defRPr/>
            </a:pPr>
            <a:endParaRPr lang="en-GB" dirty="0" smtClean="0">
              <a:solidFill>
                <a:srgbClr val="0000FF"/>
              </a:solidFill>
            </a:endParaRPr>
          </a:p>
          <a:p>
            <a:pPr marL="266700" indent="-266700" eaLnBrk="1" hangingPunct="1">
              <a:lnSpc>
                <a:spcPct val="90000"/>
              </a:lnSpc>
              <a:buClr>
                <a:srgbClr val="000099"/>
              </a:buClr>
              <a:buFont typeface="Wingdings" pitchFamily="2" charset="2"/>
              <a:buChar char="Ø"/>
              <a:defRPr/>
            </a:pPr>
            <a:r>
              <a:rPr lang="en-GB" b="1" dirty="0" smtClean="0">
                <a:solidFill>
                  <a:srgbClr val="0000FF"/>
                </a:solidFill>
              </a:rPr>
              <a:t>What if Mankind needs Fusion Faster ?</a:t>
            </a:r>
          </a:p>
          <a:p>
            <a:pPr marL="666750" lvl="1" indent="-266700" eaLnBrk="1" hangingPunct="1">
              <a:lnSpc>
                <a:spcPct val="90000"/>
              </a:lnSpc>
              <a:buClr>
                <a:srgbClr val="000099"/>
              </a:buClr>
              <a:buFont typeface="Wingdings" pitchFamily="2" charset="2"/>
              <a:buChar char="Ø"/>
              <a:defRPr/>
            </a:pPr>
            <a:r>
              <a:rPr lang="en-GB" dirty="0" smtClean="0">
                <a:solidFill>
                  <a:srgbClr val="0000FF"/>
                </a:solidFill>
              </a:rPr>
              <a:t>The Apollo like program – the Ultra Fast Track to Fusion Energy </a:t>
            </a:r>
            <a:endParaRPr lang="en-GB" sz="2800" dirty="0" smtClean="0">
              <a:solidFill>
                <a:srgbClr val="0000FF"/>
              </a:solidFill>
            </a:endParaRPr>
          </a:p>
          <a:p>
            <a:pPr marL="266700" indent="-266700" eaLnBrk="1" hangingPunct="1">
              <a:lnSpc>
                <a:spcPct val="90000"/>
              </a:lnSpc>
              <a:buClr>
                <a:srgbClr val="000099"/>
              </a:buClr>
              <a:buFont typeface="Wingdings" pitchFamily="2" charset="2"/>
              <a:buChar char="Ø"/>
              <a:defRPr/>
            </a:pPr>
            <a:r>
              <a:rPr lang="en-GB" b="1" dirty="0" smtClean="0">
                <a:solidFill>
                  <a:srgbClr val="0000FF"/>
                </a:solidFill>
              </a:rPr>
              <a:t>Summary</a:t>
            </a:r>
          </a:p>
        </p:txBody>
      </p:sp>
    </p:spTree>
    <p:extLst>
      <p:ext uri="{BB962C8B-B14F-4D97-AF65-F5344CB8AC3E}">
        <p14:creationId xmlns:p14="http://schemas.microsoft.com/office/powerpoint/2010/main" val="212456021"/>
      </p:ext>
    </p:extLst>
  </p:cSld>
  <p:clrMapOvr>
    <a:masterClrMapping/>
  </p:clrMapOvr>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17"/>
          <p:cNvSpPr>
            <a:spLocks noChangeArrowheads="1"/>
          </p:cNvSpPr>
          <p:nvPr/>
        </p:nvSpPr>
        <p:spPr bwMode="auto">
          <a:xfrm>
            <a:off x="0" y="2133600"/>
            <a:ext cx="9144000" cy="2159000"/>
          </a:xfrm>
          <a:prstGeom prst="rect">
            <a:avLst/>
          </a:prstGeom>
          <a:solidFill>
            <a:srgbClr val="FFCC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marL="457200" indent="-457200">
              <a:buFont typeface="Arial" pitchFamily="34" charset="0"/>
              <a:buChar char="•"/>
            </a:pPr>
            <a:r>
              <a:rPr lang="en-US" sz="2800" b="1">
                <a:solidFill>
                  <a:srgbClr val="003399"/>
                </a:solidFill>
                <a:latin typeface="Arial" pitchFamily="34" charset="0"/>
              </a:rPr>
              <a:t>Magnets</a:t>
            </a:r>
          </a:p>
        </p:txBody>
      </p:sp>
    </p:spTree>
  </p:cSld>
  <p:clrMapOvr>
    <a:masterClrMapping/>
  </p:clrMapOvr>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62" name="Picture 2" descr="FIELD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300788" y="981075"/>
            <a:ext cx="2592387" cy="187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0963"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982913" y="574675"/>
            <a:ext cx="3313112" cy="3006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0964" name="Picture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161088" y="3705225"/>
            <a:ext cx="2982912" cy="17589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0965" name="Rectangle 7"/>
          <p:cNvSpPr>
            <a:spLocks noChangeArrowheads="1"/>
          </p:cNvSpPr>
          <p:nvPr/>
        </p:nvSpPr>
        <p:spPr bwMode="auto">
          <a:xfrm>
            <a:off x="0" y="0"/>
            <a:ext cx="9144000" cy="641350"/>
          </a:xfrm>
          <a:prstGeom prst="rect">
            <a:avLst/>
          </a:prstGeom>
          <a:solidFill>
            <a:srgbClr val="FFCC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eaLnBrk="0" hangingPunct="0"/>
            <a:r>
              <a:rPr lang="de-DE" sz="3600" b="1" dirty="0" smtClean="0">
                <a:solidFill>
                  <a:srgbClr val="000099"/>
                </a:solidFill>
              </a:rPr>
              <a:t>The ITERMagnet </a:t>
            </a:r>
            <a:r>
              <a:rPr lang="de-DE" sz="3600" b="1" dirty="0">
                <a:solidFill>
                  <a:srgbClr val="000099"/>
                </a:solidFill>
              </a:rPr>
              <a:t>System</a:t>
            </a:r>
            <a:endParaRPr lang="en-GB" sz="3600" b="1" dirty="0">
              <a:solidFill>
                <a:srgbClr val="000099"/>
              </a:solidFill>
            </a:endParaRPr>
          </a:p>
        </p:txBody>
      </p:sp>
      <p:sp>
        <p:nvSpPr>
          <p:cNvPr id="40966" name="Rectangle 8"/>
          <p:cNvSpPr>
            <a:spLocks noChangeArrowheads="1"/>
          </p:cNvSpPr>
          <p:nvPr/>
        </p:nvSpPr>
        <p:spPr bwMode="auto">
          <a:xfrm>
            <a:off x="6297613" y="2997200"/>
            <a:ext cx="2493962" cy="400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r" eaLnBrk="0" hangingPunct="0"/>
            <a:r>
              <a:rPr lang="de-DE" sz="2000" b="1">
                <a:solidFill>
                  <a:srgbClr val="000099"/>
                </a:solidFill>
              </a:rPr>
              <a:t>6 PF Coils (EU &amp; RF)</a:t>
            </a:r>
            <a:endParaRPr lang="en-GB" sz="2000" b="1">
              <a:solidFill>
                <a:srgbClr val="000099"/>
              </a:solidFill>
            </a:endParaRPr>
          </a:p>
        </p:txBody>
      </p:sp>
      <p:sp>
        <p:nvSpPr>
          <p:cNvPr id="40967" name="Rectangle 9"/>
          <p:cNvSpPr>
            <a:spLocks noChangeArrowheads="1"/>
          </p:cNvSpPr>
          <p:nvPr/>
        </p:nvSpPr>
        <p:spPr bwMode="auto">
          <a:xfrm>
            <a:off x="5902325" y="5622925"/>
            <a:ext cx="3241675" cy="400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r" eaLnBrk="0" hangingPunct="0"/>
            <a:r>
              <a:rPr lang="de-DE" sz="2000" b="1">
                <a:solidFill>
                  <a:srgbClr val="000099"/>
                </a:solidFill>
              </a:rPr>
              <a:t>CS Coils – Stack of 6 (US)</a:t>
            </a:r>
            <a:endParaRPr lang="en-GB" sz="2000" b="1">
              <a:solidFill>
                <a:srgbClr val="000099"/>
              </a:solidFill>
            </a:endParaRPr>
          </a:p>
        </p:txBody>
      </p:sp>
      <p:sp>
        <p:nvSpPr>
          <p:cNvPr id="40968" name="Rectangle 10"/>
          <p:cNvSpPr>
            <a:spLocks noChangeArrowheads="1"/>
          </p:cNvSpPr>
          <p:nvPr/>
        </p:nvSpPr>
        <p:spPr bwMode="auto">
          <a:xfrm>
            <a:off x="6383338" y="5297488"/>
            <a:ext cx="2179637" cy="400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r" eaLnBrk="0" hangingPunct="0"/>
            <a:r>
              <a:rPr lang="de-DE" sz="2000" b="1">
                <a:solidFill>
                  <a:srgbClr val="000099"/>
                </a:solidFill>
              </a:rPr>
              <a:t>31 Feeders (CN)</a:t>
            </a:r>
            <a:endParaRPr lang="en-GB" sz="2000" b="1">
              <a:solidFill>
                <a:srgbClr val="000099"/>
              </a:solidFill>
            </a:endParaRPr>
          </a:p>
        </p:txBody>
      </p:sp>
      <p:sp>
        <p:nvSpPr>
          <p:cNvPr id="40969" name="Rectangle 11"/>
          <p:cNvSpPr>
            <a:spLocks noChangeArrowheads="1"/>
          </p:cNvSpPr>
          <p:nvPr/>
        </p:nvSpPr>
        <p:spPr bwMode="auto">
          <a:xfrm>
            <a:off x="-6350" y="5818188"/>
            <a:ext cx="2559050" cy="6461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r>
              <a:rPr lang="de-DE" sz="1800" b="1">
                <a:solidFill>
                  <a:srgbClr val="000099"/>
                </a:solidFill>
              </a:rPr>
              <a:t>9 Pairs of Correction Coils (CN)</a:t>
            </a:r>
            <a:endParaRPr lang="en-GB" sz="1800" b="1">
              <a:solidFill>
                <a:srgbClr val="000099"/>
              </a:solidFill>
            </a:endParaRPr>
          </a:p>
        </p:txBody>
      </p:sp>
      <p:sp>
        <p:nvSpPr>
          <p:cNvPr id="40970" name="Rectangle 12"/>
          <p:cNvSpPr>
            <a:spLocks noChangeArrowheads="1"/>
          </p:cNvSpPr>
          <p:nvPr/>
        </p:nvSpPr>
        <p:spPr bwMode="auto">
          <a:xfrm>
            <a:off x="3927475" y="3311525"/>
            <a:ext cx="1517650" cy="708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eaLnBrk="0" hangingPunct="0"/>
            <a:r>
              <a:rPr lang="de-DE" sz="2000" b="1">
                <a:solidFill>
                  <a:srgbClr val="000099"/>
                </a:solidFill>
              </a:rPr>
              <a:t>18 TF Coils </a:t>
            </a:r>
          </a:p>
          <a:p>
            <a:pPr algn="ctr" eaLnBrk="0" hangingPunct="0"/>
            <a:r>
              <a:rPr lang="de-DE" sz="2000" b="1">
                <a:solidFill>
                  <a:srgbClr val="000099"/>
                </a:solidFill>
              </a:rPr>
              <a:t>(EU &amp; JP)</a:t>
            </a:r>
            <a:endParaRPr lang="en-GB" sz="2000" b="1">
              <a:solidFill>
                <a:srgbClr val="000099"/>
              </a:solidFill>
            </a:endParaRPr>
          </a:p>
        </p:txBody>
      </p:sp>
      <p:sp>
        <p:nvSpPr>
          <p:cNvPr id="40971" name="Rectangle 13"/>
          <p:cNvSpPr>
            <a:spLocks noChangeArrowheads="1"/>
          </p:cNvSpPr>
          <p:nvPr/>
        </p:nvSpPr>
        <p:spPr bwMode="auto">
          <a:xfrm>
            <a:off x="2552700" y="3641725"/>
            <a:ext cx="403860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endParaRPr lang="en-US" sz="1600" b="1">
              <a:solidFill>
                <a:schemeClr val="accent2"/>
              </a:solidFill>
            </a:endParaRPr>
          </a:p>
        </p:txBody>
      </p:sp>
      <p:pic>
        <p:nvPicPr>
          <p:cNvPr id="40972" name="Picture 1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350" y="3959225"/>
            <a:ext cx="2371725" cy="1863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0973" name="Picture 6" descr="ITER Magnets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14895" y="661593"/>
            <a:ext cx="2233612" cy="3152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0974" name="Rectangle 19"/>
          <p:cNvSpPr>
            <a:spLocks noChangeArrowheads="1"/>
          </p:cNvSpPr>
          <p:nvPr/>
        </p:nvSpPr>
        <p:spPr bwMode="auto">
          <a:xfrm>
            <a:off x="2324100" y="3667125"/>
            <a:ext cx="4572000" cy="2800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r>
              <a:rPr lang="en-US" sz="1600" b="1">
                <a:solidFill>
                  <a:schemeClr val="accent2"/>
                </a:solidFill>
              </a:rPr>
              <a:t>Facts</a:t>
            </a:r>
          </a:p>
          <a:p>
            <a:pPr eaLnBrk="0" hangingPunct="0"/>
            <a:r>
              <a:rPr lang="en-US" sz="1600" b="1">
                <a:solidFill>
                  <a:schemeClr val="accent2"/>
                </a:solidFill>
              </a:rPr>
              <a:t>- 48 superconducting coils (~9800 tons)</a:t>
            </a:r>
          </a:p>
          <a:p>
            <a:pPr eaLnBrk="0" hangingPunct="0"/>
            <a:r>
              <a:rPr lang="en-US" sz="1600" b="1">
                <a:solidFill>
                  <a:schemeClr val="accent2"/>
                </a:solidFill>
              </a:rPr>
              <a:t>- 11.8 T (peak TF field)</a:t>
            </a:r>
          </a:p>
          <a:p>
            <a:pPr eaLnBrk="0" hangingPunct="0"/>
            <a:r>
              <a:rPr lang="en-US" sz="1600" b="1">
                <a:solidFill>
                  <a:schemeClr val="accent2"/>
                </a:solidFill>
              </a:rPr>
              <a:t>- 68 kA (peak current)</a:t>
            </a:r>
          </a:p>
          <a:p>
            <a:pPr eaLnBrk="0" hangingPunct="0"/>
            <a:r>
              <a:rPr lang="en-US" sz="1600" b="1">
                <a:solidFill>
                  <a:schemeClr val="accent2"/>
                </a:solidFill>
              </a:rPr>
              <a:t>- Stored energy – 51 GJ</a:t>
            </a:r>
          </a:p>
          <a:p>
            <a:pPr eaLnBrk="0" hangingPunct="0"/>
            <a:endParaRPr lang="en-US" sz="1600" b="1">
              <a:solidFill>
                <a:schemeClr val="accent2"/>
              </a:solidFill>
            </a:endParaRPr>
          </a:p>
          <a:p>
            <a:pPr eaLnBrk="0" hangingPunct="0"/>
            <a:r>
              <a:rPr lang="en-US" sz="1600" b="1">
                <a:solidFill>
                  <a:schemeClr val="accent2"/>
                </a:solidFill>
              </a:rPr>
              <a:t>Technical Challenges</a:t>
            </a:r>
          </a:p>
          <a:p>
            <a:pPr eaLnBrk="0" hangingPunct="0"/>
            <a:r>
              <a:rPr lang="en-US" sz="1600" b="1">
                <a:solidFill>
                  <a:schemeClr val="accent2"/>
                </a:solidFill>
              </a:rPr>
              <a:t>- Large size</a:t>
            </a:r>
          </a:p>
          <a:p>
            <a:pPr eaLnBrk="0" hangingPunct="0"/>
            <a:r>
              <a:rPr lang="en-US" sz="1600" b="1">
                <a:solidFill>
                  <a:schemeClr val="accent2"/>
                </a:solidFill>
              </a:rPr>
              <a:t>- Tight tolerances</a:t>
            </a:r>
          </a:p>
          <a:p>
            <a:pPr eaLnBrk="0" hangingPunct="0"/>
            <a:r>
              <a:rPr lang="en-US" sz="1600" b="1">
                <a:solidFill>
                  <a:schemeClr val="accent2"/>
                </a:solidFill>
              </a:rPr>
              <a:t>- High field performance </a:t>
            </a:r>
          </a:p>
          <a:p>
            <a:pPr eaLnBrk="0" hangingPunct="0"/>
            <a:r>
              <a:rPr lang="en-US" sz="1600" b="1">
                <a:solidFill>
                  <a:schemeClr val="accent2"/>
                </a:solidFill>
              </a:rPr>
              <a:t>- Conductor and magnet manufacturing</a:t>
            </a: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ChangeAspect="1" noChangeArrowheads="1"/>
          </p:cNvSpPr>
          <p:nvPr>
            <p:ph type="title"/>
          </p:nvPr>
        </p:nvSpPr>
        <p:spPr/>
        <p:txBody>
          <a:bodyPr/>
          <a:lstStyle/>
          <a:p>
            <a:pPr defTabSz="793750" eaLnBrk="1" hangingPunct="1"/>
            <a:r>
              <a:rPr lang="de-DE" sz="2400" smtClean="0"/>
              <a:t>Magnet Development: Current-Field-Chart (Lorentz-Force)</a:t>
            </a:r>
          </a:p>
        </p:txBody>
      </p:sp>
      <p:sp>
        <p:nvSpPr>
          <p:cNvPr id="620548" name="Text Box 4"/>
          <p:cNvSpPr txBox="1">
            <a:spLocks noChangeArrowheads="1"/>
          </p:cNvSpPr>
          <p:nvPr/>
        </p:nvSpPr>
        <p:spPr bwMode="auto">
          <a:xfrm>
            <a:off x="1692275" y="2133600"/>
            <a:ext cx="2724150" cy="1317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5785" tIns="47893" rIns="95785" bIns="47893">
            <a:spAutoFit/>
          </a:bodyPr>
          <a:lstStyle>
            <a:lvl1pPr defTabSz="957263" eaLnBrk="0" hangingPunct="0">
              <a:defRPr sz="2400">
                <a:solidFill>
                  <a:schemeClr val="tx1"/>
                </a:solidFill>
                <a:latin typeface="Century Gothic" pitchFamily="34" charset="0"/>
              </a:defRPr>
            </a:lvl1pPr>
            <a:lvl2pPr marL="742950" indent="-285750" defTabSz="957263" eaLnBrk="0" hangingPunct="0">
              <a:defRPr sz="2400">
                <a:solidFill>
                  <a:schemeClr val="tx1"/>
                </a:solidFill>
                <a:latin typeface="Century Gothic" pitchFamily="34" charset="0"/>
              </a:defRPr>
            </a:lvl2pPr>
            <a:lvl3pPr marL="1143000" indent="-228600" defTabSz="957263" eaLnBrk="0" hangingPunct="0">
              <a:defRPr sz="2400">
                <a:solidFill>
                  <a:schemeClr val="tx1"/>
                </a:solidFill>
                <a:latin typeface="Century Gothic" pitchFamily="34" charset="0"/>
              </a:defRPr>
            </a:lvl3pPr>
            <a:lvl4pPr marL="1600200" indent="-228600" defTabSz="957263" eaLnBrk="0" hangingPunct="0">
              <a:defRPr sz="2400">
                <a:solidFill>
                  <a:schemeClr val="tx1"/>
                </a:solidFill>
                <a:latin typeface="Century Gothic" pitchFamily="34" charset="0"/>
              </a:defRPr>
            </a:lvl4pPr>
            <a:lvl5pPr marL="2057400" indent="-228600" defTabSz="957263" eaLnBrk="0" hangingPunct="0">
              <a:defRPr sz="2400">
                <a:solidFill>
                  <a:schemeClr val="tx1"/>
                </a:solidFill>
                <a:latin typeface="Century Gothic" pitchFamily="34" charset="0"/>
              </a:defRPr>
            </a:lvl5pPr>
            <a:lvl6pPr marL="2514600" indent="-228600" defTabSz="957263" eaLnBrk="0" fontAlgn="base" hangingPunct="0">
              <a:spcBef>
                <a:spcPct val="0"/>
              </a:spcBef>
              <a:spcAft>
                <a:spcPct val="0"/>
              </a:spcAft>
              <a:defRPr sz="2400">
                <a:solidFill>
                  <a:schemeClr val="tx1"/>
                </a:solidFill>
                <a:latin typeface="Century Gothic" pitchFamily="34" charset="0"/>
              </a:defRPr>
            </a:lvl6pPr>
            <a:lvl7pPr marL="2971800" indent="-228600" defTabSz="957263" eaLnBrk="0" fontAlgn="base" hangingPunct="0">
              <a:spcBef>
                <a:spcPct val="0"/>
              </a:spcBef>
              <a:spcAft>
                <a:spcPct val="0"/>
              </a:spcAft>
              <a:defRPr sz="2400">
                <a:solidFill>
                  <a:schemeClr val="tx1"/>
                </a:solidFill>
                <a:latin typeface="Century Gothic" pitchFamily="34" charset="0"/>
              </a:defRPr>
            </a:lvl7pPr>
            <a:lvl8pPr marL="3429000" indent="-228600" defTabSz="957263" eaLnBrk="0" fontAlgn="base" hangingPunct="0">
              <a:spcBef>
                <a:spcPct val="0"/>
              </a:spcBef>
              <a:spcAft>
                <a:spcPct val="0"/>
              </a:spcAft>
              <a:defRPr sz="2400">
                <a:solidFill>
                  <a:schemeClr val="tx1"/>
                </a:solidFill>
                <a:latin typeface="Century Gothic" pitchFamily="34" charset="0"/>
              </a:defRPr>
            </a:lvl8pPr>
            <a:lvl9pPr marL="3886200" indent="-228600" defTabSz="957263" eaLnBrk="0" fontAlgn="base" hangingPunct="0">
              <a:spcBef>
                <a:spcPct val="0"/>
              </a:spcBef>
              <a:spcAft>
                <a:spcPct val="0"/>
              </a:spcAft>
              <a:defRPr sz="2400">
                <a:solidFill>
                  <a:schemeClr val="tx1"/>
                </a:solidFill>
                <a:latin typeface="Century Gothic" pitchFamily="34" charset="0"/>
              </a:defRPr>
            </a:lvl9pPr>
          </a:lstStyle>
          <a:p>
            <a:pPr eaLnBrk="1" hangingPunct="1">
              <a:spcBef>
                <a:spcPct val="50000"/>
              </a:spcBef>
            </a:pPr>
            <a:r>
              <a:rPr lang="de-DE" sz="1600" b="1">
                <a:solidFill>
                  <a:schemeClr val="accent2"/>
                </a:solidFill>
                <a:latin typeface="Arial" pitchFamily="34" charset="0"/>
              </a:rPr>
              <a:t>TFMC</a:t>
            </a:r>
            <a:r>
              <a:rPr lang="de-DE" sz="1600" b="1">
                <a:latin typeface="Arial" pitchFamily="34" charset="0"/>
              </a:rPr>
              <a:t> = 	</a:t>
            </a:r>
            <a:r>
              <a:rPr lang="de-DE" sz="1600" b="1">
                <a:solidFill>
                  <a:schemeClr val="accent2"/>
                </a:solidFill>
                <a:latin typeface="Arial" pitchFamily="34" charset="0"/>
              </a:rPr>
              <a:t>T</a:t>
            </a:r>
            <a:r>
              <a:rPr lang="de-DE" sz="1600" b="1">
                <a:latin typeface="Arial" pitchFamily="34" charset="0"/>
              </a:rPr>
              <a:t>oroidal </a:t>
            </a:r>
            <a:r>
              <a:rPr lang="de-DE" sz="1600" b="1">
                <a:solidFill>
                  <a:schemeClr val="accent2"/>
                </a:solidFill>
                <a:latin typeface="Arial" pitchFamily="34" charset="0"/>
              </a:rPr>
              <a:t>F</a:t>
            </a:r>
            <a:r>
              <a:rPr lang="de-DE" sz="1600" b="1">
                <a:latin typeface="Arial" pitchFamily="34" charset="0"/>
              </a:rPr>
              <a:t>ield </a:t>
            </a:r>
            <a:br>
              <a:rPr lang="de-DE" sz="1600" b="1">
                <a:latin typeface="Arial" pitchFamily="34" charset="0"/>
              </a:rPr>
            </a:br>
            <a:r>
              <a:rPr lang="de-DE" sz="1600" b="1">
                <a:latin typeface="Arial" pitchFamily="34" charset="0"/>
              </a:rPr>
              <a:t>	</a:t>
            </a:r>
            <a:r>
              <a:rPr lang="de-DE" sz="1600" b="1">
                <a:solidFill>
                  <a:schemeClr val="accent2"/>
                </a:solidFill>
                <a:latin typeface="Arial" pitchFamily="34" charset="0"/>
              </a:rPr>
              <a:t>M</a:t>
            </a:r>
            <a:r>
              <a:rPr lang="de-DE" sz="1600" b="1">
                <a:latin typeface="Arial" pitchFamily="34" charset="0"/>
              </a:rPr>
              <a:t>odel </a:t>
            </a:r>
            <a:r>
              <a:rPr lang="de-DE" sz="1600" b="1">
                <a:solidFill>
                  <a:schemeClr val="accent2"/>
                </a:solidFill>
                <a:latin typeface="Arial" pitchFamily="34" charset="0"/>
              </a:rPr>
              <a:t>C</a:t>
            </a:r>
            <a:r>
              <a:rPr lang="de-DE" sz="1600" b="1">
                <a:latin typeface="Arial" pitchFamily="34" charset="0"/>
              </a:rPr>
              <a:t>oil</a:t>
            </a:r>
            <a:br>
              <a:rPr lang="de-DE" sz="1600" b="1">
                <a:latin typeface="Arial" pitchFamily="34" charset="0"/>
              </a:rPr>
            </a:br>
            <a:r>
              <a:rPr lang="de-DE" sz="1600" b="1">
                <a:solidFill>
                  <a:srgbClr val="FF0000"/>
                </a:solidFill>
                <a:latin typeface="Arial" pitchFamily="34" charset="0"/>
              </a:rPr>
              <a:t>CSMC</a:t>
            </a:r>
            <a:r>
              <a:rPr lang="de-DE" sz="1600" b="1">
                <a:latin typeface="Arial" pitchFamily="34" charset="0"/>
              </a:rPr>
              <a:t> = 	</a:t>
            </a:r>
            <a:r>
              <a:rPr lang="de-DE" sz="1600" b="1">
                <a:solidFill>
                  <a:srgbClr val="FF0000"/>
                </a:solidFill>
                <a:latin typeface="Arial" pitchFamily="34" charset="0"/>
              </a:rPr>
              <a:t>C</a:t>
            </a:r>
            <a:r>
              <a:rPr lang="de-DE" sz="1600" b="1">
                <a:latin typeface="Arial" pitchFamily="34" charset="0"/>
              </a:rPr>
              <a:t>entral 	</a:t>
            </a:r>
            <a:r>
              <a:rPr lang="de-DE" sz="1600" b="1">
                <a:solidFill>
                  <a:srgbClr val="FF0000"/>
                </a:solidFill>
                <a:latin typeface="Arial" pitchFamily="34" charset="0"/>
              </a:rPr>
              <a:t>S</a:t>
            </a:r>
            <a:r>
              <a:rPr lang="de-DE" sz="1600" b="1">
                <a:latin typeface="Arial" pitchFamily="34" charset="0"/>
              </a:rPr>
              <a:t>olenoid </a:t>
            </a:r>
            <a:br>
              <a:rPr lang="de-DE" sz="1600" b="1">
                <a:latin typeface="Arial" pitchFamily="34" charset="0"/>
              </a:rPr>
            </a:br>
            <a:r>
              <a:rPr lang="de-DE" sz="1600" b="1">
                <a:latin typeface="Arial" pitchFamily="34" charset="0"/>
              </a:rPr>
              <a:t>	</a:t>
            </a:r>
            <a:r>
              <a:rPr lang="de-DE" sz="1600" b="1">
                <a:solidFill>
                  <a:srgbClr val="FF0000"/>
                </a:solidFill>
                <a:latin typeface="Arial" pitchFamily="34" charset="0"/>
              </a:rPr>
              <a:t>M</a:t>
            </a:r>
            <a:r>
              <a:rPr lang="de-DE" sz="1600" b="1">
                <a:latin typeface="Arial" pitchFamily="34" charset="0"/>
              </a:rPr>
              <a:t>odel </a:t>
            </a:r>
            <a:r>
              <a:rPr lang="de-DE" sz="1600" b="1">
                <a:solidFill>
                  <a:srgbClr val="FF0000"/>
                </a:solidFill>
                <a:latin typeface="Arial" pitchFamily="34" charset="0"/>
              </a:rPr>
              <a:t>C</a:t>
            </a:r>
            <a:r>
              <a:rPr lang="de-DE" sz="1600" b="1">
                <a:latin typeface="Arial" pitchFamily="34" charset="0"/>
              </a:rPr>
              <a:t>oil</a:t>
            </a:r>
          </a:p>
        </p:txBody>
      </p:sp>
      <p:grpSp>
        <p:nvGrpSpPr>
          <p:cNvPr id="39940" name="Group 334"/>
          <p:cNvGrpSpPr>
            <a:grpSpLocks/>
          </p:cNvGrpSpPr>
          <p:nvPr/>
        </p:nvGrpSpPr>
        <p:grpSpPr bwMode="auto">
          <a:xfrm>
            <a:off x="5940425" y="4149725"/>
            <a:ext cx="2544763" cy="520700"/>
            <a:chOff x="3878" y="3612"/>
            <a:chExt cx="1603" cy="328"/>
          </a:xfrm>
        </p:grpSpPr>
        <p:sp>
          <p:nvSpPr>
            <p:cNvPr id="40268" name="Oval 5"/>
            <p:cNvSpPr>
              <a:spLocks noChangeArrowheads="1"/>
            </p:cNvSpPr>
            <p:nvPr/>
          </p:nvSpPr>
          <p:spPr bwMode="auto">
            <a:xfrm>
              <a:off x="3878" y="3657"/>
              <a:ext cx="78" cy="78"/>
            </a:xfrm>
            <a:prstGeom prst="ellipse">
              <a:avLst/>
            </a:prstGeom>
            <a:solidFill>
              <a:schemeClr val="bg2"/>
            </a:solidFill>
            <a:ln w="28575">
              <a:solidFill>
                <a:schemeClr val="bg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hangingPunct="0"/>
              <a:endParaRPr lang="en-US"/>
            </a:p>
          </p:txBody>
        </p:sp>
        <p:sp>
          <p:nvSpPr>
            <p:cNvPr id="40269" name="Text Box 6"/>
            <p:cNvSpPr txBox="1">
              <a:spLocks noChangeArrowheads="1"/>
            </p:cNvSpPr>
            <p:nvPr/>
          </p:nvSpPr>
          <p:spPr bwMode="auto">
            <a:xfrm>
              <a:off x="3969" y="3612"/>
              <a:ext cx="1512" cy="3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5785" tIns="47893" rIns="95785" bIns="47893">
              <a:spAutoFit/>
            </a:bodyPr>
            <a:lstStyle>
              <a:lvl1pPr defTabSz="957263" eaLnBrk="0" hangingPunct="0">
                <a:defRPr sz="2400">
                  <a:solidFill>
                    <a:schemeClr val="tx1"/>
                  </a:solidFill>
                  <a:latin typeface="Century Gothic" pitchFamily="34" charset="0"/>
                </a:defRPr>
              </a:lvl1pPr>
              <a:lvl2pPr marL="742950" indent="-285750" defTabSz="957263" eaLnBrk="0" hangingPunct="0">
                <a:defRPr sz="2400">
                  <a:solidFill>
                    <a:schemeClr val="tx1"/>
                  </a:solidFill>
                  <a:latin typeface="Century Gothic" pitchFamily="34" charset="0"/>
                </a:defRPr>
              </a:lvl2pPr>
              <a:lvl3pPr marL="1143000" indent="-228600" defTabSz="957263" eaLnBrk="0" hangingPunct="0">
                <a:defRPr sz="2400">
                  <a:solidFill>
                    <a:schemeClr val="tx1"/>
                  </a:solidFill>
                  <a:latin typeface="Century Gothic" pitchFamily="34" charset="0"/>
                </a:defRPr>
              </a:lvl3pPr>
              <a:lvl4pPr marL="1600200" indent="-228600" defTabSz="957263" eaLnBrk="0" hangingPunct="0">
                <a:defRPr sz="2400">
                  <a:solidFill>
                    <a:schemeClr val="tx1"/>
                  </a:solidFill>
                  <a:latin typeface="Century Gothic" pitchFamily="34" charset="0"/>
                </a:defRPr>
              </a:lvl4pPr>
              <a:lvl5pPr marL="2057400" indent="-228600" defTabSz="957263" eaLnBrk="0" hangingPunct="0">
                <a:defRPr sz="2400">
                  <a:solidFill>
                    <a:schemeClr val="tx1"/>
                  </a:solidFill>
                  <a:latin typeface="Century Gothic" pitchFamily="34" charset="0"/>
                </a:defRPr>
              </a:lvl5pPr>
              <a:lvl6pPr marL="2514600" indent="-228600" defTabSz="957263" eaLnBrk="0" fontAlgn="base" hangingPunct="0">
                <a:spcBef>
                  <a:spcPct val="0"/>
                </a:spcBef>
                <a:spcAft>
                  <a:spcPct val="0"/>
                </a:spcAft>
                <a:defRPr sz="2400">
                  <a:solidFill>
                    <a:schemeClr val="tx1"/>
                  </a:solidFill>
                  <a:latin typeface="Century Gothic" pitchFamily="34" charset="0"/>
                </a:defRPr>
              </a:lvl6pPr>
              <a:lvl7pPr marL="2971800" indent="-228600" defTabSz="957263" eaLnBrk="0" fontAlgn="base" hangingPunct="0">
                <a:spcBef>
                  <a:spcPct val="0"/>
                </a:spcBef>
                <a:spcAft>
                  <a:spcPct val="0"/>
                </a:spcAft>
                <a:defRPr sz="2400">
                  <a:solidFill>
                    <a:schemeClr val="tx1"/>
                  </a:solidFill>
                  <a:latin typeface="Century Gothic" pitchFamily="34" charset="0"/>
                </a:defRPr>
              </a:lvl7pPr>
              <a:lvl8pPr marL="3429000" indent="-228600" defTabSz="957263" eaLnBrk="0" fontAlgn="base" hangingPunct="0">
                <a:spcBef>
                  <a:spcPct val="0"/>
                </a:spcBef>
                <a:spcAft>
                  <a:spcPct val="0"/>
                </a:spcAft>
                <a:defRPr sz="2400">
                  <a:solidFill>
                    <a:schemeClr val="tx1"/>
                  </a:solidFill>
                  <a:latin typeface="Century Gothic" pitchFamily="34" charset="0"/>
                </a:defRPr>
              </a:lvl8pPr>
              <a:lvl9pPr marL="3886200" indent="-228600" defTabSz="957263" eaLnBrk="0" fontAlgn="base" hangingPunct="0">
                <a:spcBef>
                  <a:spcPct val="0"/>
                </a:spcBef>
                <a:spcAft>
                  <a:spcPct val="0"/>
                </a:spcAft>
                <a:defRPr sz="2400">
                  <a:solidFill>
                    <a:schemeClr val="tx1"/>
                  </a:solidFill>
                  <a:latin typeface="Century Gothic" pitchFamily="34" charset="0"/>
                </a:defRPr>
              </a:lvl9pPr>
            </a:lstStyle>
            <a:p>
              <a:pPr eaLnBrk="1" hangingPunct="1">
                <a:spcBef>
                  <a:spcPct val="50000"/>
                </a:spcBef>
              </a:pPr>
              <a:r>
                <a:rPr lang="de-DE" sz="1400">
                  <a:latin typeface="Arial" pitchFamily="34" charset="0"/>
                </a:rPr>
                <a:t>Superconducting coils </a:t>
              </a:r>
              <a:br>
                <a:rPr lang="de-DE" sz="1400">
                  <a:latin typeface="Arial" pitchFamily="34" charset="0"/>
                </a:rPr>
              </a:br>
              <a:r>
                <a:rPr lang="de-DE" sz="1400">
                  <a:latin typeface="Arial" pitchFamily="34" charset="0"/>
                </a:rPr>
                <a:t>from earlier experiments</a:t>
              </a:r>
            </a:p>
          </p:txBody>
        </p:sp>
      </p:grpSp>
      <p:sp>
        <p:nvSpPr>
          <p:cNvPr id="39941" name="Rectangle 7"/>
          <p:cNvSpPr>
            <a:spLocks noChangeArrowheads="1"/>
          </p:cNvSpPr>
          <p:nvPr/>
        </p:nvSpPr>
        <p:spPr bwMode="auto">
          <a:xfrm>
            <a:off x="1570038" y="1625600"/>
            <a:ext cx="4133850" cy="3700463"/>
          </a:xfrm>
          <a:prstGeom prst="rect">
            <a:avLst/>
          </a:prstGeom>
          <a:noFill/>
          <a:ln w="14288">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p>
            <a:pPr eaLnBrk="0" hangingPunct="0"/>
            <a:endParaRPr lang="en-US"/>
          </a:p>
        </p:txBody>
      </p:sp>
      <p:sp>
        <p:nvSpPr>
          <p:cNvPr id="39942" name="Line 9"/>
          <p:cNvSpPr>
            <a:spLocks noChangeShapeType="1"/>
          </p:cNvSpPr>
          <p:nvPr/>
        </p:nvSpPr>
        <p:spPr bwMode="auto">
          <a:xfrm>
            <a:off x="1570038" y="1625600"/>
            <a:ext cx="4133850" cy="1588"/>
          </a:xfrm>
          <a:prstGeom prst="line">
            <a:avLst/>
          </a:prstGeom>
          <a:noFill/>
          <a:ln w="14288">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9943" name="Line 10"/>
          <p:cNvSpPr>
            <a:spLocks noChangeShapeType="1"/>
          </p:cNvSpPr>
          <p:nvPr/>
        </p:nvSpPr>
        <p:spPr bwMode="auto">
          <a:xfrm flipV="1">
            <a:off x="1570038" y="1625600"/>
            <a:ext cx="3175" cy="3700463"/>
          </a:xfrm>
          <a:prstGeom prst="line">
            <a:avLst/>
          </a:prstGeom>
          <a:noFill/>
          <a:ln w="14288">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9944" name="Line 11"/>
          <p:cNvSpPr>
            <a:spLocks noChangeShapeType="1"/>
          </p:cNvSpPr>
          <p:nvPr/>
        </p:nvSpPr>
        <p:spPr bwMode="auto">
          <a:xfrm flipH="1">
            <a:off x="1570038" y="5326063"/>
            <a:ext cx="4133850" cy="1587"/>
          </a:xfrm>
          <a:prstGeom prst="line">
            <a:avLst/>
          </a:prstGeom>
          <a:noFill/>
          <a:ln w="14288">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9945" name="Line 12"/>
          <p:cNvSpPr>
            <a:spLocks noChangeShapeType="1"/>
          </p:cNvSpPr>
          <p:nvPr/>
        </p:nvSpPr>
        <p:spPr bwMode="auto">
          <a:xfrm>
            <a:off x="1477963" y="5326063"/>
            <a:ext cx="92075" cy="1587"/>
          </a:xfrm>
          <a:prstGeom prst="line">
            <a:avLst/>
          </a:prstGeom>
          <a:noFill/>
          <a:ln w="14288">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9946" name="Rectangle 13"/>
          <p:cNvSpPr>
            <a:spLocks noChangeArrowheads="1"/>
          </p:cNvSpPr>
          <p:nvPr/>
        </p:nvSpPr>
        <p:spPr bwMode="auto">
          <a:xfrm>
            <a:off x="1308100" y="5186363"/>
            <a:ext cx="134938" cy="288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defTabSz="957263"/>
            <a:r>
              <a:rPr lang="en-US" sz="1900">
                <a:solidFill>
                  <a:srgbClr val="000000"/>
                </a:solidFill>
                <a:latin typeface="Arial" pitchFamily="34" charset="0"/>
              </a:rPr>
              <a:t>0</a:t>
            </a:r>
            <a:endParaRPr lang="en-US" sz="3100" b="1">
              <a:solidFill>
                <a:schemeClr val="tx2"/>
              </a:solidFill>
              <a:latin typeface="Arial" pitchFamily="34" charset="0"/>
            </a:endParaRPr>
          </a:p>
        </p:txBody>
      </p:sp>
      <p:sp>
        <p:nvSpPr>
          <p:cNvPr id="39947" name="Line 14"/>
          <p:cNvSpPr>
            <a:spLocks noChangeShapeType="1"/>
          </p:cNvSpPr>
          <p:nvPr/>
        </p:nvSpPr>
        <p:spPr bwMode="auto">
          <a:xfrm>
            <a:off x="1525588" y="5238750"/>
            <a:ext cx="44450" cy="1588"/>
          </a:xfrm>
          <a:prstGeom prst="line">
            <a:avLst/>
          </a:prstGeom>
          <a:noFill/>
          <a:ln w="14288">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9948" name="Line 15"/>
          <p:cNvSpPr>
            <a:spLocks noChangeShapeType="1"/>
          </p:cNvSpPr>
          <p:nvPr/>
        </p:nvSpPr>
        <p:spPr bwMode="auto">
          <a:xfrm>
            <a:off x="1525588" y="5153025"/>
            <a:ext cx="44450" cy="1588"/>
          </a:xfrm>
          <a:prstGeom prst="line">
            <a:avLst/>
          </a:prstGeom>
          <a:noFill/>
          <a:ln w="14288">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9949" name="Line 16"/>
          <p:cNvSpPr>
            <a:spLocks noChangeShapeType="1"/>
          </p:cNvSpPr>
          <p:nvPr/>
        </p:nvSpPr>
        <p:spPr bwMode="auto">
          <a:xfrm>
            <a:off x="1525588" y="5065713"/>
            <a:ext cx="44450" cy="1587"/>
          </a:xfrm>
          <a:prstGeom prst="line">
            <a:avLst/>
          </a:prstGeom>
          <a:noFill/>
          <a:ln w="14288">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9950" name="Line 17"/>
          <p:cNvSpPr>
            <a:spLocks noChangeShapeType="1"/>
          </p:cNvSpPr>
          <p:nvPr/>
        </p:nvSpPr>
        <p:spPr bwMode="auto">
          <a:xfrm>
            <a:off x="1525588" y="4978400"/>
            <a:ext cx="44450" cy="1588"/>
          </a:xfrm>
          <a:prstGeom prst="line">
            <a:avLst/>
          </a:prstGeom>
          <a:noFill/>
          <a:ln w="14288">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9951" name="Line 18"/>
          <p:cNvSpPr>
            <a:spLocks noChangeShapeType="1"/>
          </p:cNvSpPr>
          <p:nvPr/>
        </p:nvSpPr>
        <p:spPr bwMode="auto">
          <a:xfrm>
            <a:off x="1477963" y="4891088"/>
            <a:ext cx="92075" cy="1587"/>
          </a:xfrm>
          <a:prstGeom prst="line">
            <a:avLst/>
          </a:prstGeom>
          <a:noFill/>
          <a:ln w="14288">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9952" name="Rectangle 19"/>
          <p:cNvSpPr>
            <a:spLocks noChangeArrowheads="1"/>
          </p:cNvSpPr>
          <p:nvPr/>
        </p:nvSpPr>
        <p:spPr bwMode="auto">
          <a:xfrm>
            <a:off x="741363" y="4749800"/>
            <a:ext cx="134937" cy="288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defTabSz="957263"/>
            <a:r>
              <a:rPr lang="en-US" sz="1900">
                <a:solidFill>
                  <a:srgbClr val="000000"/>
                </a:solidFill>
                <a:latin typeface="Arial" pitchFamily="34" charset="0"/>
              </a:rPr>
              <a:t>1</a:t>
            </a:r>
            <a:endParaRPr lang="en-US" sz="3100" b="1">
              <a:solidFill>
                <a:schemeClr val="tx2"/>
              </a:solidFill>
              <a:latin typeface="Arial" pitchFamily="34" charset="0"/>
            </a:endParaRPr>
          </a:p>
        </p:txBody>
      </p:sp>
      <p:sp>
        <p:nvSpPr>
          <p:cNvPr id="39953" name="Rectangle 20"/>
          <p:cNvSpPr>
            <a:spLocks noChangeArrowheads="1"/>
          </p:cNvSpPr>
          <p:nvPr/>
        </p:nvSpPr>
        <p:spPr bwMode="auto">
          <a:xfrm>
            <a:off x="868363" y="4749800"/>
            <a:ext cx="134937" cy="288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defTabSz="957263"/>
            <a:r>
              <a:rPr lang="en-US" sz="1900">
                <a:solidFill>
                  <a:srgbClr val="000000"/>
                </a:solidFill>
                <a:latin typeface="Arial" pitchFamily="34" charset="0"/>
              </a:rPr>
              <a:t>0</a:t>
            </a:r>
            <a:endParaRPr lang="en-US" sz="3100" b="1">
              <a:solidFill>
                <a:schemeClr val="tx2"/>
              </a:solidFill>
              <a:latin typeface="Arial" pitchFamily="34" charset="0"/>
            </a:endParaRPr>
          </a:p>
        </p:txBody>
      </p:sp>
      <p:sp>
        <p:nvSpPr>
          <p:cNvPr id="39954" name="Rectangle 21"/>
          <p:cNvSpPr>
            <a:spLocks noChangeArrowheads="1"/>
          </p:cNvSpPr>
          <p:nvPr/>
        </p:nvSpPr>
        <p:spPr bwMode="auto">
          <a:xfrm>
            <a:off x="1057275" y="4749800"/>
            <a:ext cx="134938" cy="288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defTabSz="957263"/>
            <a:r>
              <a:rPr lang="en-US" sz="1900">
                <a:solidFill>
                  <a:srgbClr val="000000"/>
                </a:solidFill>
                <a:latin typeface="Arial" pitchFamily="34" charset="0"/>
              </a:rPr>
              <a:t>0</a:t>
            </a:r>
            <a:endParaRPr lang="en-US" sz="3100" b="1">
              <a:solidFill>
                <a:schemeClr val="tx2"/>
              </a:solidFill>
              <a:latin typeface="Arial" pitchFamily="34" charset="0"/>
            </a:endParaRPr>
          </a:p>
        </p:txBody>
      </p:sp>
      <p:sp>
        <p:nvSpPr>
          <p:cNvPr id="39955" name="Rectangle 22"/>
          <p:cNvSpPr>
            <a:spLocks noChangeArrowheads="1"/>
          </p:cNvSpPr>
          <p:nvPr/>
        </p:nvSpPr>
        <p:spPr bwMode="auto">
          <a:xfrm>
            <a:off x="1182688" y="4749800"/>
            <a:ext cx="134937" cy="288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defTabSz="957263"/>
            <a:r>
              <a:rPr lang="en-US" sz="1900">
                <a:solidFill>
                  <a:srgbClr val="000000"/>
                </a:solidFill>
                <a:latin typeface="Arial" pitchFamily="34" charset="0"/>
              </a:rPr>
              <a:t>0</a:t>
            </a:r>
            <a:endParaRPr lang="en-US" sz="3100" b="1">
              <a:solidFill>
                <a:schemeClr val="tx2"/>
              </a:solidFill>
              <a:latin typeface="Arial" pitchFamily="34" charset="0"/>
            </a:endParaRPr>
          </a:p>
        </p:txBody>
      </p:sp>
      <p:sp>
        <p:nvSpPr>
          <p:cNvPr id="39956" name="Rectangle 23"/>
          <p:cNvSpPr>
            <a:spLocks noChangeArrowheads="1"/>
          </p:cNvSpPr>
          <p:nvPr/>
        </p:nvSpPr>
        <p:spPr bwMode="auto">
          <a:xfrm>
            <a:off x="1308100" y="4749800"/>
            <a:ext cx="134938" cy="288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defTabSz="957263"/>
            <a:r>
              <a:rPr lang="en-US" sz="1900">
                <a:solidFill>
                  <a:srgbClr val="000000"/>
                </a:solidFill>
                <a:latin typeface="Arial" pitchFamily="34" charset="0"/>
              </a:rPr>
              <a:t>0</a:t>
            </a:r>
            <a:endParaRPr lang="en-US" sz="3100" b="1">
              <a:solidFill>
                <a:schemeClr val="tx2"/>
              </a:solidFill>
              <a:latin typeface="Arial" pitchFamily="34" charset="0"/>
            </a:endParaRPr>
          </a:p>
        </p:txBody>
      </p:sp>
      <p:sp>
        <p:nvSpPr>
          <p:cNvPr id="39957" name="Line 24"/>
          <p:cNvSpPr>
            <a:spLocks noChangeShapeType="1"/>
          </p:cNvSpPr>
          <p:nvPr/>
        </p:nvSpPr>
        <p:spPr bwMode="auto">
          <a:xfrm>
            <a:off x="1525588" y="4803775"/>
            <a:ext cx="44450" cy="1588"/>
          </a:xfrm>
          <a:prstGeom prst="line">
            <a:avLst/>
          </a:prstGeom>
          <a:noFill/>
          <a:ln w="14288">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9958" name="Line 25"/>
          <p:cNvSpPr>
            <a:spLocks noChangeShapeType="1"/>
          </p:cNvSpPr>
          <p:nvPr/>
        </p:nvSpPr>
        <p:spPr bwMode="auto">
          <a:xfrm>
            <a:off x="1525588" y="4716463"/>
            <a:ext cx="44450" cy="1587"/>
          </a:xfrm>
          <a:prstGeom prst="line">
            <a:avLst/>
          </a:prstGeom>
          <a:noFill/>
          <a:ln w="14288">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9959" name="Line 26"/>
          <p:cNvSpPr>
            <a:spLocks noChangeShapeType="1"/>
          </p:cNvSpPr>
          <p:nvPr/>
        </p:nvSpPr>
        <p:spPr bwMode="auto">
          <a:xfrm>
            <a:off x="1525588" y="4629150"/>
            <a:ext cx="44450" cy="1588"/>
          </a:xfrm>
          <a:prstGeom prst="line">
            <a:avLst/>
          </a:prstGeom>
          <a:noFill/>
          <a:ln w="14288">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9960" name="Line 27"/>
          <p:cNvSpPr>
            <a:spLocks noChangeShapeType="1"/>
          </p:cNvSpPr>
          <p:nvPr/>
        </p:nvSpPr>
        <p:spPr bwMode="auto">
          <a:xfrm>
            <a:off x="1525588" y="4541838"/>
            <a:ext cx="44450" cy="1587"/>
          </a:xfrm>
          <a:prstGeom prst="line">
            <a:avLst/>
          </a:prstGeom>
          <a:noFill/>
          <a:ln w="14288">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9961" name="Line 28"/>
          <p:cNvSpPr>
            <a:spLocks noChangeShapeType="1"/>
          </p:cNvSpPr>
          <p:nvPr/>
        </p:nvSpPr>
        <p:spPr bwMode="auto">
          <a:xfrm>
            <a:off x="1477963" y="4456113"/>
            <a:ext cx="92075" cy="1587"/>
          </a:xfrm>
          <a:prstGeom prst="line">
            <a:avLst/>
          </a:prstGeom>
          <a:noFill/>
          <a:ln w="14288">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9962" name="Rectangle 29"/>
          <p:cNvSpPr>
            <a:spLocks noChangeArrowheads="1"/>
          </p:cNvSpPr>
          <p:nvPr/>
        </p:nvSpPr>
        <p:spPr bwMode="auto">
          <a:xfrm>
            <a:off x="741363" y="4314825"/>
            <a:ext cx="134937" cy="288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defTabSz="957263"/>
            <a:r>
              <a:rPr lang="en-US" sz="1900">
                <a:solidFill>
                  <a:srgbClr val="000000"/>
                </a:solidFill>
                <a:latin typeface="Arial" pitchFamily="34" charset="0"/>
              </a:rPr>
              <a:t>2</a:t>
            </a:r>
            <a:endParaRPr lang="en-US" sz="3100" b="1">
              <a:solidFill>
                <a:schemeClr val="tx2"/>
              </a:solidFill>
              <a:latin typeface="Arial" pitchFamily="34" charset="0"/>
            </a:endParaRPr>
          </a:p>
        </p:txBody>
      </p:sp>
      <p:sp>
        <p:nvSpPr>
          <p:cNvPr id="39963" name="Rectangle 30"/>
          <p:cNvSpPr>
            <a:spLocks noChangeArrowheads="1"/>
          </p:cNvSpPr>
          <p:nvPr/>
        </p:nvSpPr>
        <p:spPr bwMode="auto">
          <a:xfrm>
            <a:off x="868363" y="4314825"/>
            <a:ext cx="134937" cy="288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defTabSz="957263"/>
            <a:r>
              <a:rPr lang="en-US" sz="1900">
                <a:solidFill>
                  <a:srgbClr val="000000"/>
                </a:solidFill>
                <a:latin typeface="Arial" pitchFamily="34" charset="0"/>
              </a:rPr>
              <a:t>0</a:t>
            </a:r>
            <a:endParaRPr lang="en-US" sz="3100" b="1">
              <a:solidFill>
                <a:schemeClr val="tx2"/>
              </a:solidFill>
              <a:latin typeface="Arial" pitchFamily="34" charset="0"/>
            </a:endParaRPr>
          </a:p>
        </p:txBody>
      </p:sp>
      <p:sp>
        <p:nvSpPr>
          <p:cNvPr id="39964" name="Rectangle 31"/>
          <p:cNvSpPr>
            <a:spLocks noChangeArrowheads="1"/>
          </p:cNvSpPr>
          <p:nvPr/>
        </p:nvSpPr>
        <p:spPr bwMode="auto">
          <a:xfrm>
            <a:off x="1057275" y="4314825"/>
            <a:ext cx="134938" cy="288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defTabSz="957263"/>
            <a:r>
              <a:rPr lang="en-US" sz="1900">
                <a:solidFill>
                  <a:srgbClr val="000000"/>
                </a:solidFill>
                <a:latin typeface="Arial" pitchFamily="34" charset="0"/>
              </a:rPr>
              <a:t>0</a:t>
            </a:r>
            <a:endParaRPr lang="en-US" sz="3100" b="1">
              <a:solidFill>
                <a:schemeClr val="tx2"/>
              </a:solidFill>
              <a:latin typeface="Arial" pitchFamily="34" charset="0"/>
            </a:endParaRPr>
          </a:p>
        </p:txBody>
      </p:sp>
      <p:sp>
        <p:nvSpPr>
          <p:cNvPr id="39965" name="Rectangle 32"/>
          <p:cNvSpPr>
            <a:spLocks noChangeArrowheads="1"/>
          </p:cNvSpPr>
          <p:nvPr/>
        </p:nvSpPr>
        <p:spPr bwMode="auto">
          <a:xfrm>
            <a:off x="1182688" y="4314825"/>
            <a:ext cx="134937" cy="288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defTabSz="957263"/>
            <a:r>
              <a:rPr lang="en-US" sz="1900">
                <a:solidFill>
                  <a:srgbClr val="000000"/>
                </a:solidFill>
                <a:latin typeface="Arial" pitchFamily="34" charset="0"/>
              </a:rPr>
              <a:t>0</a:t>
            </a:r>
            <a:endParaRPr lang="en-US" sz="3100" b="1">
              <a:solidFill>
                <a:schemeClr val="tx2"/>
              </a:solidFill>
              <a:latin typeface="Arial" pitchFamily="34" charset="0"/>
            </a:endParaRPr>
          </a:p>
        </p:txBody>
      </p:sp>
      <p:sp>
        <p:nvSpPr>
          <p:cNvPr id="39966" name="Rectangle 33"/>
          <p:cNvSpPr>
            <a:spLocks noChangeArrowheads="1"/>
          </p:cNvSpPr>
          <p:nvPr/>
        </p:nvSpPr>
        <p:spPr bwMode="auto">
          <a:xfrm>
            <a:off x="1308100" y="4314825"/>
            <a:ext cx="134938" cy="288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defTabSz="957263"/>
            <a:r>
              <a:rPr lang="en-US" sz="1900">
                <a:solidFill>
                  <a:srgbClr val="000000"/>
                </a:solidFill>
                <a:latin typeface="Arial" pitchFamily="34" charset="0"/>
              </a:rPr>
              <a:t>0</a:t>
            </a:r>
            <a:endParaRPr lang="en-US" sz="3100" b="1">
              <a:solidFill>
                <a:schemeClr val="tx2"/>
              </a:solidFill>
              <a:latin typeface="Arial" pitchFamily="34" charset="0"/>
            </a:endParaRPr>
          </a:p>
        </p:txBody>
      </p:sp>
      <p:sp>
        <p:nvSpPr>
          <p:cNvPr id="39967" name="Line 34"/>
          <p:cNvSpPr>
            <a:spLocks noChangeShapeType="1"/>
          </p:cNvSpPr>
          <p:nvPr/>
        </p:nvSpPr>
        <p:spPr bwMode="auto">
          <a:xfrm>
            <a:off x="1525588" y="4368800"/>
            <a:ext cx="44450" cy="1588"/>
          </a:xfrm>
          <a:prstGeom prst="line">
            <a:avLst/>
          </a:prstGeom>
          <a:noFill/>
          <a:ln w="14288">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9968" name="Line 35"/>
          <p:cNvSpPr>
            <a:spLocks noChangeShapeType="1"/>
          </p:cNvSpPr>
          <p:nvPr/>
        </p:nvSpPr>
        <p:spPr bwMode="auto">
          <a:xfrm>
            <a:off x="1525588" y="4281488"/>
            <a:ext cx="44450" cy="1587"/>
          </a:xfrm>
          <a:prstGeom prst="line">
            <a:avLst/>
          </a:prstGeom>
          <a:noFill/>
          <a:ln w="14288">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9969" name="Line 36"/>
          <p:cNvSpPr>
            <a:spLocks noChangeShapeType="1"/>
          </p:cNvSpPr>
          <p:nvPr/>
        </p:nvSpPr>
        <p:spPr bwMode="auto">
          <a:xfrm>
            <a:off x="1525588" y="4194175"/>
            <a:ext cx="44450" cy="1588"/>
          </a:xfrm>
          <a:prstGeom prst="line">
            <a:avLst/>
          </a:prstGeom>
          <a:noFill/>
          <a:ln w="14288">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9970" name="Line 37"/>
          <p:cNvSpPr>
            <a:spLocks noChangeShapeType="1"/>
          </p:cNvSpPr>
          <p:nvPr/>
        </p:nvSpPr>
        <p:spPr bwMode="auto">
          <a:xfrm>
            <a:off x="1525588" y="4106863"/>
            <a:ext cx="44450" cy="1587"/>
          </a:xfrm>
          <a:prstGeom prst="line">
            <a:avLst/>
          </a:prstGeom>
          <a:noFill/>
          <a:ln w="14288">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9971" name="Line 38"/>
          <p:cNvSpPr>
            <a:spLocks noChangeShapeType="1"/>
          </p:cNvSpPr>
          <p:nvPr/>
        </p:nvSpPr>
        <p:spPr bwMode="auto">
          <a:xfrm>
            <a:off x="1477963" y="4021138"/>
            <a:ext cx="92075" cy="1587"/>
          </a:xfrm>
          <a:prstGeom prst="line">
            <a:avLst/>
          </a:prstGeom>
          <a:noFill/>
          <a:ln w="14288">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9972" name="Rectangle 39"/>
          <p:cNvSpPr>
            <a:spLocks noChangeArrowheads="1"/>
          </p:cNvSpPr>
          <p:nvPr/>
        </p:nvSpPr>
        <p:spPr bwMode="auto">
          <a:xfrm>
            <a:off x="741363" y="3879850"/>
            <a:ext cx="134937" cy="288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defTabSz="957263"/>
            <a:r>
              <a:rPr lang="en-US" sz="1900">
                <a:solidFill>
                  <a:srgbClr val="000000"/>
                </a:solidFill>
                <a:latin typeface="Arial" pitchFamily="34" charset="0"/>
              </a:rPr>
              <a:t>3</a:t>
            </a:r>
            <a:endParaRPr lang="en-US" sz="3100" b="1">
              <a:solidFill>
                <a:schemeClr val="tx2"/>
              </a:solidFill>
              <a:latin typeface="Arial" pitchFamily="34" charset="0"/>
            </a:endParaRPr>
          </a:p>
        </p:txBody>
      </p:sp>
      <p:sp>
        <p:nvSpPr>
          <p:cNvPr id="39973" name="Rectangle 40"/>
          <p:cNvSpPr>
            <a:spLocks noChangeArrowheads="1"/>
          </p:cNvSpPr>
          <p:nvPr/>
        </p:nvSpPr>
        <p:spPr bwMode="auto">
          <a:xfrm>
            <a:off x="868363" y="3879850"/>
            <a:ext cx="134937" cy="288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defTabSz="957263"/>
            <a:r>
              <a:rPr lang="en-US" sz="1900">
                <a:solidFill>
                  <a:srgbClr val="000000"/>
                </a:solidFill>
                <a:latin typeface="Arial" pitchFamily="34" charset="0"/>
              </a:rPr>
              <a:t>0</a:t>
            </a:r>
            <a:endParaRPr lang="en-US" sz="3100" b="1">
              <a:solidFill>
                <a:schemeClr val="tx2"/>
              </a:solidFill>
              <a:latin typeface="Arial" pitchFamily="34" charset="0"/>
            </a:endParaRPr>
          </a:p>
        </p:txBody>
      </p:sp>
      <p:sp>
        <p:nvSpPr>
          <p:cNvPr id="39974" name="Rectangle 41"/>
          <p:cNvSpPr>
            <a:spLocks noChangeArrowheads="1"/>
          </p:cNvSpPr>
          <p:nvPr/>
        </p:nvSpPr>
        <p:spPr bwMode="auto">
          <a:xfrm>
            <a:off x="1057275" y="3879850"/>
            <a:ext cx="134938" cy="288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defTabSz="957263"/>
            <a:r>
              <a:rPr lang="en-US" sz="1900">
                <a:solidFill>
                  <a:srgbClr val="000000"/>
                </a:solidFill>
                <a:latin typeface="Arial" pitchFamily="34" charset="0"/>
              </a:rPr>
              <a:t>0</a:t>
            </a:r>
            <a:endParaRPr lang="en-US" sz="3100" b="1">
              <a:solidFill>
                <a:schemeClr val="tx2"/>
              </a:solidFill>
              <a:latin typeface="Arial" pitchFamily="34" charset="0"/>
            </a:endParaRPr>
          </a:p>
        </p:txBody>
      </p:sp>
      <p:sp>
        <p:nvSpPr>
          <p:cNvPr id="39975" name="Rectangle 42"/>
          <p:cNvSpPr>
            <a:spLocks noChangeArrowheads="1"/>
          </p:cNvSpPr>
          <p:nvPr/>
        </p:nvSpPr>
        <p:spPr bwMode="auto">
          <a:xfrm>
            <a:off x="1182688" y="3879850"/>
            <a:ext cx="134937" cy="288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defTabSz="957263"/>
            <a:r>
              <a:rPr lang="en-US" sz="1900">
                <a:solidFill>
                  <a:srgbClr val="000000"/>
                </a:solidFill>
                <a:latin typeface="Arial" pitchFamily="34" charset="0"/>
              </a:rPr>
              <a:t>0</a:t>
            </a:r>
            <a:endParaRPr lang="en-US" sz="3100" b="1">
              <a:solidFill>
                <a:schemeClr val="tx2"/>
              </a:solidFill>
              <a:latin typeface="Arial" pitchFamily="34" charset="0"/>
            </a:endParaRPr>
          </a:p>
        </p:txBody>
      </p:sp>
      <p:sp>
        <p:nvSpPr>
          <p:cNvPr id="39976" name="Rectangle 43"/>
          <p:cNvSpPr>
            <a:spLocks noChangeArrowheads="1"/>
          </p:cNvSpPr>
          <p:nvPr/>
        </p:nvSpPr>
        <p:spPr bwMode="auto">
          <a:xfrm>
            <a:off x="1308100" y="3879850"/>
            <a:ext cx="134938" cy="288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defTabSz="957263"/>
            <a:r>
              <a:rPr lang="en-US" sz="1900">
                <a:solidFill>
                  <a:srgbClr val="000000"/>
                </a:solidFill>
                <a:latin typeface="Arial" pitchFamily="34" charset="0"/>
              </a:rPr>
              <a:t>0</a:t>
            </a:r>
            <a:endParaRPr lang="en-US" sz="3100" b="1">
              <a:solidFill>
                <a:schemeClr val="tx2"/>
              </a:solidFill>
              <a:latin typeface="Arial" pitchFamily="34" charset="0"/>
            </a:endParaRPr>
          </a:p>
        </p:txBody>
      </p:sp>
      <p:sp>
        <p:nvSpPr>
          <p:cNvPr id="39977" name="Line 44"/>
          <p:cNvSpPr>
            <a:spLocks noChangeShapeType="1"/>
          </p:cNvSpPr>
          <p:nvPr/>
        </p:nvSpPr>
        <p:spPr bwMode="auto">
          <a:xfrm>
            <a:off x="1525588" y="3935413"/>
            <a:ext cx="44450" cy="1587"/>
          </a:xfrm>
          <a:prstGeom prst="line">
            <a:avLst/>
          </a:prstGeom>
          <a:noFill/>
          <a:ln w="14288">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9978" name="Line 45"/>
          <p:cNvSpPr>
            <a:spLocks noChangeShapeType="1"/>
          </p:cNvSpPr>
          <p:nvPr/>
        </p:nvSpPr>
        <p:spPr bwMode="auto">
          <a:xfrm>
            <a:off x="1525588" y="3848100"/>
            <a:ext cx="44450" cy="1588"/>
          </a:xfrm>
          <a:prstGeom prst="line">
            <a:avLst/>
          </a:prstGeom>
          <a:noFill/>
          <a:ln w="14288">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9979" name="Line 46"/>
          <p:cNvSpPr>
            <a:spLocks noChangeShapeType="1"/>
          </p:cNvSpPr>
          <p:nvPr/>
        </p:nvSpPr>
        <p:spPr bwMode="auto">
          <a:xfrm>
            <a:off x="1525588" y="3760788"/>
            <a:ext cx="44450" cy="1587"/>
          </a:xfrm>
          <a:prstGeom prst="line">
            <a:avLst/>
          </a:prstGeom>
          <a:noFill/>
          <a:ln w="14288">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9980" name="Line 47"/>
          <p:cNvSpPr>
            <a:spLocks noChangeShapeType="1"/>
          </p:cNvSpPr>
          <p:nvPr/>
        </p:nvSpPr>
        <p:spPr bwMode="auto">
          <a:xfrm>
            <a:off x="1525588" y="3673475"/>
            <a:ext cx="44450" cy="1588"/>
          </a:xfrm>
          <a:prstGeom prst="line">
            <a:avLst/>
          </a:prstGeom>
          <a:noFill/>
          <a:ln w="14288">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9981" name="Line 48"/>
          <p:cNvSpPr>
            <a:spLocks noChangeShapeType="1"/>
          </p:cNvSpPr>
          <p:nvPr/>
        </p:nvSpPr>
        <p:spPr bwMode="auto">
          <a:xfrm>
            <a:off x="1477963" y="3586163"/>
            <a:ext cx="92075" cy="1587"/>
          </a:xfrm>
          <a:prstGeom prst="line">
            <a:avLst/>
          </a:prstGeom>
          <a:noFill/>
          <a:ln w="14288">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9982" name="Rectangle 49"/>
          <p:cNvSpPr>
            <a:spLocks noChangeArrowheads="1"/>
          </p:cNvSpPr>
          <p:nvPr/>
        </p:nvSpPr>
        <p:spPr bwMode="auto">
          <a:xfrm>
            <a:off x="741363" y="3446463"/>
            <a:ext cx="134937" cy="288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defTabSz="957263"/>
            <a:r>
              <a:rPr lang="en-US" sz="1900">
                <a:solidFill>
                  <a:srgbClr val="000000"/>
                </a:solidFill>
                <a:latin typeface="Arial" pitchFamily="34" charset="0"/>
              </a:rPr>
              <a:t>4</a:t>
            </a:r>
            <a:endParaRPr lang="en-US" sz="3100" b="1">
              <a:solidFill>
                <a:schemeClr val="tx2"/>
              </a:solidFill>
              <a:latin typeface="Arial" pitchFamily="34" charset="0"/>
            </a:endParaRPr>
          </a:p>
        </p:txBody>
      </p:sp>
      <p:sp>
        <p:nvSpPr>
          <p:cNvPr id="39983" name="Rectangle 50"/>
          <p:cNvSpPr>
            <a:spLocks noChangeArrowheads="1"/>
          </p:cNvSpPr>
          <p:nvPr/>
        </p:nvSpPr>
        <p:spPr bwMode="auto">
          <a:xfrm>
            <a:off x="868363" y="3446463"/>
            <a:ext cx="134937" cy="288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defTabSz="957263"/>
            <a:r>
              <a:rPr lang="en-US" sz="1900">
                <a:solidFill>
                  <a:srgbClr val="000000"/>
                </a:solidFill>
                <a:latin typeface="Arial" pitchFamily="34" charset="0"/>
              </a:rPr>
              <a:t>0</a:t>
            </a:r>
            <a:endParaRPr lang="en-US" sz="3100" b="1">
              <a:solidFill>
                <a:schemeClr val="tx2"/>
              </a:solidFill>
              <a:latin typeface="Arial" pitchFamily="34" charset="0"/>
            </a:endParaRPr>
          </a:p>
        </p:txBody>
      </p:sp>
      <p:sp>
        <p:nvSpPr>
          <p:cNvPr id="39984" name="Rectangle 51"/>
          <p:cNvSpPr>
            <a:spLocks noChangeArrowheads="1"/>
          </p:cNvSpPr>
          <p:nvPr/>
        </p:nvSpPr>
        <p:spPr bwMode="auto">
          <a:xfrm>
            <a:off x="1057275" y="3446463"/>
            <a:ext cx="134938" cy="288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defTabSz="957263"/>
            <a:r>
              <a:rPr lang="en-US" sz="1900">
                <a:solidFill>
                  <a:srgbClr val="000000"/>
                </a:solidFill>
                <a:latin typeface="Arial" pitchFamily="34" charset="0"/>
              </a:rPr>
              <a:t>0</a:t>
            </a:r>
            <a:endParaRPr lang="en-US" sz="3100" b="1">
              <a:solidFill>
                <a:schemeClr val="tx2"/>
              </a:solidFill>
              <a:latin typeface="Arial" pitchFamily="34" charset="0"/>
            </a:endParaRPr>
          </a:p>
        </p:txBody>
      </p:sp>
      <p:sp>
        <p:nvSpPr>
          <p:cNvPr id="39985" name="Rectangle 52"/>
          <p:cNvSpPr>
            <a:spLocks noChangeArrowheads="1"/>
          </p:cNvSpPr>
          <p:nvPr/>
        </p:nvSpPr>
        <p:spPr bwMode="auto">
          <a:xfrm>
            <a:off x="1182688" y="3446463"/>
            <a:ext cx="134937" cy="288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defTabSz="957263"/>
            <a:r>
              <a:rPr lang="en-US" sz="1900">
                <a:solidFill>
                  <a:srgbClr val="000000"/>
                </a:solidFill>
                <a:latin typeface="Arial" pitchFamily="34" charset="0"/>
              </a:rPr>
              <a:t>0</a:t>
            </a:r>
            <a:endParaRPr lang="en-US" sz="3100" b="1">
              <a:solidFill>
                <a:schemeClr val="tx2"/>
              </a:solidFill>
              <a:latin typeface="Arial" pitchFamily="34" charset="0"/>
            </a:endParaRPr>
          </a:p>
        </p:txBody>
      </p:sp>
      <p:sp>
        <p:nvSpPr>
          <p:cNvPr id="39986" name="Rectangle 53"/>
          <p:cNvSpPr>
            <a:spLocks noChangeArrowheads="1"/>
          </p:cNvSpPr>
          <p:nvPr/>
        </p:nvSpPr>
        <p:spPr bwMode="auto">
          <a:xfrm>
            <a:off x="1308100" y="3446463"/>
            <a:ext cx="134938" cy="288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defTabSz="957263"/>
            <a:r>
              <a:rPr lang="en-US" sz="1900">
                <a:solidFill>
                  <a:srgbClr val="000000"/>
                </a:solidFill>
                <a:latin typeface="Arial" pitchFamily="34" charset="0"/>
              </a:rPr>
              <a:t>0</a:t>
            </a:r>
            <a:endParaRPr lang="en-US" sz="3100" b="1">
              <a:solidFill>
                <a:schemeClr val="tx2"/>
              </a:solidFill>
              <a:latin typeface="Arial" pitchFamily="34" charset="0"/>
            </a:endParaRPr>
          </a:p>
        </p:txBody>
      </p:sp>
      <p:sp>
        <p:nvSpPr>
          <p:cNvPr id="39987" name="Line 54"/>
          <p:cNvSpPr>
            <a:spLocks noChangeShapeType="1"/>
          </p:cNvSpPr>
          <p:nvPr/>
        </p:nvSpPr>
        <p:spPr bwMode="auto">
          <a:xfrm>
            <a:off x="1525588" y="3498850"/>
            <a:ext cx="44450" cy="1588"/>
          </a:xfrm>
          <a:prstGeom prst="line">
            <a:avLst/>
          </a:prstGeom>
          <a:noFill/>
          <a:ln w="14288">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9988" name="Line 55"/>
          <p:cNvSpPr>
            <a:spLocks noChangeShapeType="1"/>
          </p:cNvSpPr>
          <p:nvPr/>
        </p:nvSpPr>
        <p:spPr bwMode="auto">
          <a:xfrm>
            <a:off x="1525588" y="3411538"/>
            <a:ext cx="44450" cy="1587"/>
          </a:xfrm>
          <a:prstGeom prst="line">
            <a:avLst/>
          </a:prstGeom>
          <a:noFill/>
          <a:ln w="14288">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9989" name="Line 56"/>
          <p:cNvSpPr>
            <a:spLocks noChangeShapeType="1"/>
          </p:cNvSpPr>
          <p:nvPr/>
        </p:nvSpPr>
        <p:spPr bwMode="auto">
          <a:xfrm>
            <a:off x="1525588" y="3324225"/>
            <a:ext cx="44450" cy="1588"/>
          </a:xfrm>
          <a:prstGeom prst="line">
            <a:avLst/>
          </a:prstGeom>
          <a:noFill/>
          <a:ln w="14288">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9990" name="Line 57"/>
          <p:cNvSpPr>
            <a:spLocks noChangeShapeType="1"/>
          </p:cNvSpPr>
          <p:nvPr/>
        </p:nvSpPr>
        <p:spPr bwMode="auto">
          <a:xfrm>
            <a:off x="1525588" y="3238500"/>
            <a:ext cx="44450" cy="1588"/>
          </a:xfrm>
          <a:prstGeom prst="line">
            <a:avLst/>
          </a:prstGeom>
          <a:noFill/>
          <a:ln w="14288">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9991" name="Line 58"/>
          <p:cNvSpPr>
            <a:spLocks noChangeShapeType="1"/>
          </p:cNvSpPr>
          <p:nvPr/>
        </p:nvSpPr>
        <p:spPr bwMode="auto">
          <a:xfrm>
            <a:off x="1477963" y="3151188"/>
            <a:ext cx="92075" cy="1587"/>
          </a:xfrm>
          <a:prstGeom prst="line">
            <a:avLst/>
          </a:prstGeom>
          <a:noFill/>
          <a:ln w="14288">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9992" name="Rectangle 59"/>
          <p:cNvSpPr>
            <a:spLocks noChangeArrowheads="1"/>
          </p:cNvSpPr>
          <p:nvPr/>
        </p:nvSpPr>
        <p:spPr bwMode="auto">
          <a:xfrm>
            <a:off x="741363" y="3009900"/>
            <a:ext cx="134937" cy="288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defTabSz="957263"/>
            <a:r>
              <a:rPr lang="en-US" sz="1900">
                <a:solidFill>
                  <a:srgbClr val="000000"/>
                </a:solidFill>
                <a:latin typeface="Arial" pitchFamily="34" charset="0"/>
              </a:rPr>
              <a:t>5</a:t>
            </a:r>
            <a:endParaRPr lang="en-US" sz="3100" b="1">
              <a:solidFill>
                <a:schemeClr val="tx2"/>
              </a:solidFill>
              <a:latin typeface="Arial" pitchFamily="34" charset="0"/>
            </a:endParaRPr>
          </a:p>
        </p:txBody>
      </p:sp>
      <p:sp>
        <p:nvSpPr>
          <p:cNvPr id="39993" name="Rectangle 60"/>
          <p:cNvSpPr>
            <a:spLocks noChangeArrowheads="1"/>
          </p:cNvSpPr>
          <p:nvPr/>
        </p:nvSpPr>
        <p:spPr bwMode="auto">
          <a:xfrm>
            <a:off x="868363" y="3009900"/>
            <a:ext cx="134937" cy="288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defTabSz="957263"/>
            <a:r>
              <a:rPr lang="en-US" sz="1900">
                <a:solidFill>
                  <a:srgbClr val="000000"/>
                </a:solidFill>
                <a:latin typeface="Arial" pitchFamily="34" charset="0"/>
              </a:rPr>
              <a:t>0</a:t>
            </a:r>
            <a:endParaRPr lang="en-US" sz="3100" b="1">
              <a:solidFill>
                <a:schemeClr val="tx2"/>
              </a:solidFill>
              <a:latin typeface="Arial" pitchFamily="34" charset="0"/>
            </a:endParaRPr>
          </a:p>
        </p:txBody>
      </p:sp>
      <p:sp>
        <p:nvSpPr>
          <p:cNvPr id="39994" name="Rectangle 61"/>
          <p:cNvSpPr>
            <a:spLocks noChangeArrowheads="1"/>
          </p:cNvSpPr>
          <p:nvPr/>
        </p:nvSpPr>
        <p:spPr bwMode="auto">
          <a:xfrm>
            <a:off x="1057275" y="3009900"/>
            <a:ext cx="134938" cy="288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defTabSz="957263"/>
            <a:r>
              <a:rPr lang="en-US" sz="1900">
                <a:solidFill>
                  <a:srgbClr val="000000"/>
                </a:solidFill>
                <a:latin typeface="Arial" pitchFamily="34" charset="0"/>
              </a:rPr>
              <a:t>0</a:t>
            </a:r>
            <a:endParaRPr lang="en-US" sz="3100" b="1">
              <a:solidFill>
                <a:schemeClr val="tx2"/>
              </a:solidFill>
              <a:latin typeface="Arial" pitchFamily="34" charset="0"/>
            </a:endParaRPr>
          </a:p>
        </p:txBody>
      </p:sp>
      <p:sp>
        <p:nvSpPr>
          <p:cNvPr id="39995" name="Rectangle 62"/>
          <p:cNvSpPr>
            <a:spLocks noChangeArrowheads="1"/>
          </p:cNvSpPr>
          <p:nvPr/>
        </p:nvSpPr>
        <p:spPr bwMode="auto">
          <a:xfrm>
            <a:off x="1182688" y="3009900"/>
            <a:ext cx="134937" cy="288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defTabSz="957263"/>
            <a:r>
              <a:rPr lang="en-US" sz="1900">
                <a:solidFill>
                  <a:srgbClr val="000000"/>
                </a:solidFill>
                <a:latin typeface="Arial" pitchFamily="34" charset="0"/>
              </a:rPr>
              <a:t>0</a:t>
            </a:r>
            <a:endParaRPr lang="en-US" sz="3100" b="1">
              <a:solidFill>
                <a:schemeClr val="tx2"/>
              </a:solidFill>
              <a:latin typeface="Arial" pitchFamily="34" charset="0"/>
            </a:endParaRPr>
          </a:p>
        </p:txBody>
      </p:sp>
      <p:sp>
        <p:nvSpPr>
          <p:cNvPr id="39996" name="Rectangle 63"/>
          <p:cNvSpPr>
            <a:spLocks noChangeArrowheads="1"/>
          </p:cNvSpPr>
          <p:nvPr/>
        </p:nvSpPr>
        <p:spPr bwMode="auto">
          <a:xfrm>
            <a:off x="1308100" y="3009900"/>
            <a:ext cx="134938" cy="288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defTabSz="957263"/>
            <a:r>
              <a:rPr lang="en-US" sz="1900">
                <a:solidFill>
                  <a:srgbClr val="000000"/>
                </a:solidFill>
                <a:latin typeface="Arial" pitchFamily="34" charset="0"/>
              </a:rPr>
              <a:t>0</a:t>
            </a:r>
            <a:endParaRPr lang="en-US" sz="3100" b="1">
              <a:solidFill>
                <a:schemeClr val="tx2"/>
              </a:solidFill>
              <a:latin typeface="Arial" pitchFamily="34" charset="0"/>
            </a:endParaRPr>
          </a:p>
        </p:txBody>
      </p:sp>
      <p:sp>
        <p:nvSpPr>
          <p:cNvPr id="39997" name="Line 64"/>
          <p:cNvSpPr>
            <a:spLocks noChangeShapeType="1"/>
          </p:cNvSpPr>
          <p:nvPr/>
        </p:nvSpPr>
        <p:spPr bwMode="auto">
          <a:xfrm>
            <a:off x="1525588" y="3063875"/>
            <a:ext cx="44450" cy="1588"/>
          </a:xfrm>
          <a:prstGeom prst="line">
            <a:avLst/>
          </a:prstGeom>
          <a:noFill/>
          <a:ln w="14288">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9998" name="Line 65"/>
          <p:cNvSpPr>
            <a:spLocks noChangeShapeType="1"/>
          </p:cNvSpPr>
          <p:nvPr/>
        </p:nvSpPr>
        <p:spPr bwMode="auto">
          <a:xfrm>
            <a:off x="1525588" y="2976563"/>
            <a:ext cx="44450" cy="1587"/>
          </a:xfrm>
          <a:prstGeom prst="line">
            <a:avLst/>
          </a:prstGeom>
          <a:noFill/>
          <a:ln w="14288">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9999" name="Line 66"/>
          <p:cNvSpPr>
            <a:spLocks noChangeShapeType="1"/>
          </p:cNvSpPr>
          <p:nvPr/>
        </p:nvSpPr>
        <p:spPr bwMode="auto">
          <a:xfrm>
            <a:off x="1525588" y="2889250"/>
            <a:ext cx="44450" cy="1588"/>
          </a:xfrm>
          <a:prstGeom prst="line">
            <a:avLst/>
          </a:prstGeom>
          <a:noFill/>
          <a:ln w="14288">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0000" name="Line 67"/>
          <p:cNvSpPr>
            <a:spLocks noChangeShapeType="1"/>
          </p:cNvSpPr>
          <p:nvPr/>
        </p:nvSpPr>
        <p:spPr bwMode="auto">
          <a:xfrm>
            <a:off x="1525588" y="2801938"/>
            <a:ext cx="44450" cy="1587"/>
          </a:xfrm>
          <a:prstGeom prst="line">
            <a:avLst/>
          </a:prstGeom>
          <a:noFill/>
          <a:ln w="14288">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0001" name="Line 68"/>
          <p:cNvSpPr>
            <a:spLocks noChangeShapeType="1"/>
          </p:cNvSpPr>
          <p:nvPr/>
        </p:nvSpPr>
        <p:spPr bwMode="auto">
          <a:xfrm>
            <a:off x="1477963" y="2714625"/>
            <a:ext cx="92075" cy="1588"/>
          </a:xfrm>
          <a:prstGeom prst="line">
            <a:avLst/>
          </a:prstGeom>
          <a:noFill/>
          <a:ln w="14288">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0002" name="Rectangle 69"/>
          <p:cNvSpPr>
            <a:spLocks noChangeArrowheads="1"/>
          </p:cNvSpPr>
          <p:nvPr/>
        </p:nvSpPr>
        <p:spPr bwMode="auto">
          <a:xfrm>
            <a:off x="741363" y="2574925"/>
            <a:ext cx="134937" cy="288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defTabSz="957263"/>
            <a:r>
              <a:rPr lang="en-US" sz="1900">
                <a:solidFill>
                  <a:srgbClr val="000000"/>
                </a:solidFill>
                <a:latin typeface="Arial" pitchFamily="34" charset="0"/>
              </a:rPr>
              <a:t>6</a:t>
            </a:r>
            <a:endParaRPr lang="en-US" sz="3100" b="1">
              <a:solidFill>
                <a:schemeClr val="tx2"/>
              </a:solidFill>
              <a:latin typeface="Arial" pitchFamily="34" charset="0"/>
            </a:endParaRPr>
          </a:p>
        </p:txBody>
      </p:sp>
      <p:sp>
        <p:nvSpPr>
          <p:cNvPr id="40003" name="Rectangle 70"/>
          <p:cNvSpPr>
            <a:spLocks noChangeArrowheads="1"/>
          </p:cNvSpPr>
          <p:nvPr/>
        </p:nvSpPr>
        <p:spPr bwMode="auto">
          <a:xfrm>
            <a:off x="868363" y="2574925"/>
            <a:ext cx="134937" cy="288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defTabSz="957263"/>
            <a:r>
              <a:rPr lang="en-US" sz="1900">
                <a:solidFill>
                  <a:srgbClr val="000000"/>
                </a:solidFill>
                <a:latin typeface="Arial" pitchFamily="34" charset="0"/>
              </a:rPr>
              <a:t>0</a:t>
            </a:r>
            <a:endParaRPr lang="en-US" sz="3100" b="1">
              <a:solidFill>
                <a:schemeClr val="tx2"/>
              </a:solidFill>
              <a:latin typeface="Arial" pitchFamily="34" charset="0"/>
            </a:endParaRPr>
          </a:p>
        </p:txBody>
      </p:sp>
      <p:sp>
        <p:nvSpPr>
          <p:cNvPr id="40004" name="Rectangle 71"/>
          <p:cNvSpPr>
            <a:spLocks noChangeArrowheads="1"/>
          </p:cNvSpPr>
          <p:nvPr/>
        </p:nvSpPr>
        <p:spPr bwMode="auto">
          <a:xfrm>
            <a:off x="1057275" y="2574925"/>
            <a:ext cx="134938" cy="288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defTabSz="957263"/>
            <a:r>
              <a:rPr lang="en-US" sz="1900">
                <a:solidFill>
                  <a:srgbClr val="000000"/>
                </a:solidFill>
                <a:latin typeface="Arial" pitchFamily="34" charset="0"/>
              </a:rPr>
              <a:t>0</a:t>
            </a:r>
            <a:endParaRPr lang="en-US" sz="3100" b="1">
              <a:solidFill>
                <a:schemeClr val="tx2"/>
              </a:solidFill>
              <a:latin typeface="Arial" pitchFamily="34" charset="0"/>
            </a:endParaRPr>
          </a:p>
        </p:txBody>
      </p:sp>
      <p:sp>
        <p:nvSpPr>
          <p:cNvPr id="40005" name="Rectangle 72"/>
          <p:cNvSpPr>
            <a:spLocks noChangeArrowheads="1"/>
          </p:cNvSpPr>
          <p:nvPr/>
        </p:nvSpPr>
        <p:spPr bwMode="auto">
          <a:xfrm>
            <a:off x="1182688" y="2574925"/>
            <a:ext cx="134937" cy="288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defTabSz="957263"/>
            <a:r>
              <a:rPr lang="en-US" sz="1900">
                <a:solidFill>
                  <a:srgbClr val="000000"/>
                </a:solidFill>
                <a:latin typeface="Arial" pitchFamily="34" charset="0"/>
              </a:rPr>
              <a:t>0</a:t>
            </a:r>
            <a:endParaRPr lang="en-US" sz="3100" b="1">
              <a:solidFill>
                <a:schemeClr val="tx2"/>
              </a:solidFill>
              <a:latin typeface="Arial" pitchFamily="34" charset="0"/>
            </a:endParaRPr>
          </a:p>
        </p:txBody>
      </p:sp>
      <p:sp>
        <p:nvSpPr>
          <p:cNvPr id="40006" name="Rectangle 73"/>
          <p:cNvSpPr>
            <a:spLocks noChangeArrowheads="1"/>
          </p:cNvSpPr>
          <p:nvPr/>
        </p:nvSpPr>
        <p:spPr bwMode="auto">
          <a:xfrm>
            <a:off x="1308100" y="2574925"/>
            <a:ext cx="134938" cy="288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defTabSz="957263"/>
            <a:r>
              <a:rPr lang="en-US" sz="1900">
                <a:solidFill>
                  <a:srgbClr val="000000"/>
                </a:solidFill>
                <a:latin typeface="Arial" pitchFamily="34" charset="0"/>
              </a:rPr>
              <a:t>0</a:t>
            </a:r>
            <a:endParaRPr lang="en-US" sz="3100" b="1">
              <a:solidFill>
                <a:schemeClr val="tx2"/>
              </a:solidFill>
              <a:latin typeface="Arial" pitchFamily="34" charset="0"/>
            </a:endParaRPr>
          </a:p>
        </p:txBody>
      </p:sp>
      <p:sp>
        <p:nvSpPr>
          <p:cNvPr id="40007" name="Line 74"/>
          <p:cNvSpPr>
            <a:spLocks noChangeShapeType="1"/>
          </p:cNvSpPr>
          <p:nvPr/>
        </p:nvSpPr>
        <p:spPr bwMode="auto">
          <a:xfrm>
            <a:off x="1525588" y="2628900"/>
            <a:ext cx="44450" cy="1588"/>
          </a:xfrm>
          <a:prstGeom prst="line">
            <a:avLst/>
          </a:prstGeom>
          <a:noFill/>
          <a:ln w="14288">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0008" name="Line 75"/>
          <p:cNvSpPr>
            <a:spLocks noChangeShapeType="1"/>
          </p:cNvSpPr>
          <p:nvPr/>
        </p:nvSpPr>
        <p:spPr bwMode="auto">
          <a:xfrm>
            <a:off x="1525588" y="2541588"/>
            <a:ext cx="44450" cy="1587"/>
          </a:xfrm>
          <a:prstGeom prst="line">
            <a:avLst/>
          </a:prstGeom>
          <a:noFill/>
          <a:ln w="14288">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0009" name="Line 76"/>
          <p:cNvSpPr>
            <a:spLocks noChangeShapeType="1"/>
          </p:cNvSpPr>
          <p:nvPr/>
        </p:nvSpPr>
        <p:spPr bwMode="auto">
          <a:xfrm>
            <a:off x="1525588" y="2454275"/>
            <a:ext cx="44450" cy="1588"/>
          </a:xfrm>
          <a:prstGeom prst="line">
            <a:avLst/>
          </a:prstGeom>
          <a:noFill/>
          <a:ln w="14288">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0010" name="Line 77"/>
          <p:cNvSpPr>
            <a:spLocks noChangeShapeType="1"/>
          </p:cNvSpPr>
          <p:nvPr/>
        </p:nvSpPr>
        <p:spPr bwMode="auto">
          <a:xfrm>
            <a:off x="1525588" y="2366963"/>
            <a:ext cx="44450" cy="1587"/>
          </a:xfrm>
          <a:prstGeom prst="line">
            <a:avLst/>
          </a:prstGeom>
          <a:noFill/>
          <a:ln w="14288">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0011" name="Line 78"/>
          <p:cNvSpPr>
            <a:spLocks noChangeShapeType="1"/>
          </p:cNvSpPr>
          <p:nvPr/>
        </p:nvSpPr>
        <p:spPr bwMode="auto">
          <a:xfrm>
            <a:off x="1477963" y="2279650"/>
            <a:ext cx="92075" cy="1588"/>
          </a:xfrm>
          <a:prstGeom prst="line">
            <a:avLst/>
          </a:prstGeom>
          <a:noFill/>
          <a:ln w="14288">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0012" name="Rectangle 79"/>
          <p:cNvSpPr>
            <a:spLocks noChangeArrowheads="1"/>
          </p:cNvSpPr>
          <p:nvPr/>
        </p:nvSpPr>
        <p:spPr bwMode="auto">
          <a:xfrm>
            <a:off x="741363" y="2139950"/>
            <a:ext cx="134937" cy="288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defTabSz="957263"/>
            <a:r>
              <a:rPr lang="en-US" sz="1900">
                <a:solidFill>
                  <a:srgbClr val="000000"/>
                </a:solidFill>
                <a:latin typeface="Arial" pitchFamily="34" charset="0"/>
              </a:rPr>
              <a:t>7</a:t>
            </a:r>
            <a:endParaRPr lang="en-US" sz="3100" b="1">
              <a:solidFill>
                <a:schemeClr val="tx2"/>
              </a:solidFill>
              <a:latin typeface="Arial" pitchFamily="34" charset="0"/>
            </a:endParaRPr>
          </a:p>
        </p:txBody>
      </p:sp>
      <p:sp>
        <p:nvSpPr>
          <p:cNvPr id="40013" name="Rectangle 80"/>
          <p:cNvSpPr>
            <a:spLocks noChangeArrowheads="1"/>
          </p:cNvSpPr>
          <p:nvPr/>
        </p:nvSpPr>
        <p:spPr bwMode="auto">
          <a:xfrm>
            <a:off x="868363" y="2139950"/>
            <a:ext cx="134937" cy="288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defTabSz="957263"/>
            <a:r>
              <a:rPr lang="en-US" sz="1900">
                <a:solidFill>
                  <a:srgbClr val="000000"/>
                </a:solidFill>
                <a:latin typeface="Arial" pitchFamily="34" charset="0"/>
              </a:rPr>
              <a:t>0</a:t>
            </a:r>
            <a:endParaRPr lang="en-US" sz="3100" b="1">
              <a:solidFill>
                <a:schemeClr val="tx2"/>
              </a:solidFill>
              <a:latin typeface="Arial" pitchFamily="34" charset="0"/>
            </a:endParaRPr>
          </a:p>
        </p:txBody>
      </p:sp>
      <p:sp>
        <p:nvSpPr>
          <p:cNvPr id="40014" name="Rectangle 81"/>
          <p:cNvSpPr>
            <a:spLocks noChangeArrowheads="1"/>
          </p:cNvSpPr>
          <p:nvPr/>
        </p:nvSpPr>
        <p:spPr bwMode="auto">
          <a:xfrm>
            <a:off x="1057275" y="2139950"/>
            <a:ext cx="134938" cy="288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defTabSz="957263"/>
            <a:r>
              <a:rPr lang="en-US" sz="1900">
                <a:solidFill>
                  <a:srgbClr val="000000"/>
                </a:solidFill>
                <a:latin typeface="Arial" pitchFamily="34" charset="0"/>
              </a:rPr>
              <a:t>0</a:t>
            </a:r>
            <a:endParaRPr lang="en-US" sz="3100" b="1">
              <a:solidFill>
                <a:schemeClr val="tx2"/>
              </a:solidFill>
              <a:latin typeface="Arial" pitchFamily="34" charset="0"/>
            </a:endParaRPr>
          </a:p>
        </p:txBody>
      </p:sp>
      <p:sp>
        <p:nvSpPr>
          <p:cNvPr id="40015" name="Rectangle 82"/>
          <p:cNvSpPr>
            <a:spLocks noChangeArrowheads="1"/>
          </p:cNvSpPr>
          <p:nvPr/>
        </p:nvSpPr>
        <p:spPr bwMode="auto">
          <a:xfrm>
            <a:off x="1182688" y="2139950"/>
            <a:ext cx="134937" cy="288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defTabSz="957263"/>
            <a:r>
              <a:rPr lang="en-US" sz="1900">
                <a:solidFill>
                  <a:srgbClr val="000000"/>
                </a:solidFill>
                <a:latin typeface="Arial" pitchFamily="34" charset="0"/>
              </a:rPr>
              <a:t>0</a:t>
            </a:r>
            <a:endParaRPr lang="en-US" sz="3100" b="1">
              <a:solidFill>
                <a:schemeClr val="tx2"/>
              </a:solidFill>
              <a:latin typeface="Arial" pitchFamily="34" charset="0"/>
            </a:endParaRPr>
          </a:p>
        </p:txBody>
      </p:sp>
      <p:sp>
        <p:nvSpPr>
          <p:cNvPr id="40016" name="Rectangle 83"/>
          <p:cNvSpPr>
            <a:spLocks noChangeArrowheads="1"/>
          </p:cNvSpPr>
          <p:nvPr/>
        </p:nvSpPr>
        <p:spPr bwMode="auto">
          <a:xfrm>
            <a:off x="1308100" y="2139950"/>
            <a:ext cx="134938" cy="288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defTabSz="957263"/>
            <a:r>
              <a:rPr lang="en-US" sz="1900">
                <a:solidFill>
                  <a:srgbClr val="000000"/>
                </a:solidFill>
                <a:latin typeface="Arial" pitchFamily="34" charset="0"/>
              </a:rPr>
              <a:t>0</a:t>
            </a:r>
            <a:endParaRPr lang="en-US" sz="3100" b="1">
              <a:solidFill>
                <a:schemeClr val="tx2"/>
              </a:solidFill>
              <a:latin typeface="Arial" pitchFamily="34" charset="0"/>
            </a:endParaRPr>
          </a:p>
        </p:txBody>
      </p:sp>
      <p:sp>
        <p:nvSpPr>
          <p:cNvPr id="40017" name="Line 84"/>
          <p:cNvSpPr>
            <a:spLocks noChangeShapeType="1"/>
          </p:cNvSpPr>
          <p:nvPr/>
        </p:nvSpPr>
        <p:spPr bwMode="auto">
          <a:xfrm>
            <a:off x="1525588" y="2192338"/>
            <a:ext cx="44450" cy="1587"/>
          </a:xfrm>
          <a:prstGeom prst="line">
            <a:avLst/>
          </a:prstGeom>
          <a:noFill/>
          <a:ln w="14288">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0018" name="Line 85"/>
          <p:cNvSpPr>
            <a:spLocks noChangeShapeType="1"/>
          </p:cNvSpPr>
          <p:nvPr/>
        </p:nvSpPr>
        <p:spPr bwMode="auto">
          <a:xfrm>
            <a:off x="1525588" y="2105025"/>
            <a:ext cx="44450" cy="1588"/>
          </a:xfrm>
          <a:prstGeom prst="line">
            <a:avLst/>
          </a:prstGeom>
          <a:noFill/>
          <a:ln w="14288">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0019" name="Line 86"/>
          <p:cNvSpPr>
            <a:spLocks noChangeShapeType="1"/>
          </p:cNvSpPr>
          <p:nvPr/>
        </p:nvSpPr>
        <p:spPr bwMode="auto">
          <a:xfrm>
            <a:off x="1525588" y="2017713"/>
            <a:ext cx="44450" cy="1587"/>
          </a:xfrm>
          <a:prstGeom prst="line">
            <a:avLst/>
          </a:prstGeom>
          <a:noFill/>
          <a:ln w="14288">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0020" name="Line 87"/>
          <p:cNvSpPr>
            <a:spLocks noChangeShapeType="1"/>
          </p:cNvSpPr>
          <p:nvPr/>
        </p:nvSpPr>
        <p:spPr bwMode="auto">
          <a:xfrm>
            <a:off x="1525588" y="1931988"/>
            <a:ext cx="44450" cy="1587"/>
          </a:xfrm>
          <a:prstGeom prst="line">
            <a:avLst/>
          </a:prstGeom>
          <a:noFill/>
          <a:ln w="14288">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0021" name="Line 88"/>
          <p:cNvSpPr>
            <a:spLocks noChangeShapeType="1"/>
          </p:cNvSpPr>
          <p:nvPr/>
        </p:nvSpPr>
        <p:spPr bwMode="auto">
          <a:xfrm>
            <a:off x="1477963" y="1844675"/>
            <a:ext cx="92075" cy="1588"/>
          </a:xfrm>
          <a:prstGeom prst="line">
            <a:avLst/>
          </a:prstGeom>
          <a:noFill/>
          <a:ln w="14288">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0022" name="Rectangle 89"/>
          <p:cNvSpPr>
            <a:spLocks noChangeArrowheads="1"/>
          </p:cNvSpPr>
          <p:nvPr/>
        </p:nvSpPr>
        <p:spPr bwMode="auto">
          <a:xfrm>
            <a:off x="741363" y="1703388"/>
            <a:ext cx="134937" cy="288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defTabSz="957263"/>
            <a:r>
              <a:rPr lang="en-US" sz="1900">
                <a:solidFill>
                  <a:srgbClr val="000000"/>
                </a:solidFill>
                <a:latin typeface="Arial" pitchFamily="34" charset="0"/>
              </a:rPr>
              <a:t>8</a:t>
            </a:r>
            <a:endParaRPr lang="en-US" sz="3100" b="1">
              <a:solidFill>
                <a:schemeClr val="tx2"/>
              </a:solidFill>
              <a:latin typeface="Arial" pitchFamily="34" charset="0"/>
            </a:endParaRPr>
          </a:p>
        </p:txBody>
      </p:sp>
      <p:sp>
        <p:nvSpPr>
          <p:cNvPr id="40023" name="Rectangle 90"/>
          <p:cNvSpPr>
            <a:spLocks noChangeArrowheads="1"/>
          </p:cNvSpPr>
          <p:nvPr/>
        </p:nvSpPr>
        <p:spPr bwMode="auto">
          <a:xfrm>
            <a:off x="868363" y="1703388"/>
            <a:ext cx="134937" cy="288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defTabSz="957263"/>
            <a:r>
              <a:rPr lang="en-US" sz="1900">
                <a:solidFill>
                  <a:srgbClr val="000000"/>
                </a:solidFill>
                <a:latin typeface="Arial" pitchFamily="34" charset="0"/>
              </a:rPr>
              <a:t>0</a:t>
            </a:r>
            <a:endParaRPr lang="en-US" sz="3100" b="1">
              <a:solidFill>
                <a:schemeClr val="tx2"/>
              </a:solidFill>
              <a:latin typeface="Arial" pitchFamily="34" charset="0"/>
            </a:endParaRPr>
          </a:p>
        </p:txBody>
      </p:sp>
      <p:sp>
        <p:nvSpPr>
          <p:cNvPr id="40024" name="Rectangle 91"/>
          <p:cNvSpPr>
            <a:spLocks noChangeArrowheads="1"/>
          </p:cNvSpPr>
          <p:nvPr/>
        </p:nvSpPr>
        <p:spPr bwMode="auto">
          <a:xfrm>
            <a:off x="1057275" y="1703388"/>
            <a:ext cx="134938" cy="288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defTabSz="957263"/>
            <a:r>
              <a:rPr lang="en-US" sz="1900">
                <a:solidFill>
                  <a:srgbClr val="000000"/>
                </a:solidFill>
                <a:latin typeface="Arial" pitchFamily="34" charset="0"/>
              </a:rPr>
              <a:t>0</a:t>
            </a:r>
            <a:endParaRPr lang="en-US" sz="3100" b="1">
              <a:solidFill>
                <a:schemeClr val="tx2"/>
              </a:solidFill>
              <a:latin typeface="Arial" pitchFamily="34" charset="0"/>
            </a:endParaRPr>
          </a:p>
        </p:txBody>
      </p:sp>
      <p:sp>
        <p:nvSpPr>
          <p:cNvPr id="40025" name="Rectangle 92"/>
          <p:cNvSpPr>
            <a:spLocks noChangeArrowheads="1"/>
          </p:cNvSpPr>
          <p:nvPr/>
        </p:nvSpPr>
        <p:spPr bwMode="auto">
          <a:xfrm>
            <a:off x="1182688" y="1703388"/>
            <a:ext cx="134937" cy="288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defTabSz="957263"/>
            <a:r>
              <a:rPr lang="en-US" sz="1900">
                <a:solidFill>
                  <a:srgbClr val="000000"/>
                </a:solidFill>
                <a:latin typeface="Arial" pitchFamily="34" charset="0"/>
              </a:rPr>
              <a:t>0</a:t>
            </a:r>
            <a:endParaRPr lang="en-US" sz="3100" b="1">
              <a:solidFill>
                <a:schemeClr val="tx2"/>
              </a:solidFill>
              <a:latin typeface="Arial" pitchFamily="34" charset="0"/>
            </a:endParaRPr>
          </a:p>
        </p:txBody>
      </p:sp>
      <p:sp>
        <p:nvSpPr>
          <p:cNvPr id="40026" name="Rectangle 93"/>
          <p:cNvSpPr>
            <a:spLocks noChangeArrowheads="1"/>
          </p:cNvSpPr>
          <p:nvPr/>
        </p:nvSpPr>
        <p:spPr bwMode="auto">
          <a:xfrm>
            <a:off x="1308100" y="1703388"/>
            <a:ext cx="134938" cy="288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defTabSz="957263"/>
            <a:r>
              <a:rPr lang="en-US" sz="1900">
                <a:solidFill>
                  <a:srgbClr val="000000"/>
                </a:solidFill>
                <a:latin typeface="Arial" pitchFamily="34" charset="0"/>
              </a:rPr>
              <a:t>0</a:t>
            </a:r>
            <a:endParaRPr lang="en-US" sz="3100" b="1">
              <a:solidFill>
                <a:schemeClr val="tx2"/>
              </a:solidFill>
              <a:latin typeface="Arial" pitchFamily="34" charset="0"/>
            </a:endParaRPr>
          </a:p>
        </p:txBody>
      </p:sp>
      <p:sp>
        <p:nvSpPr>
          <p:cNvPr id="40027" name="Line 94"/>
          <p:cNvSpPr>
            <a:spLocks noChangeShapeType="1"/>
          </p:cNvSpPr>
          <p:nvPr/>
        </p:nvSpPr>
        <p:spPr bwMode="auto">
          <a:xfrm>
            <a:off x="1525588" y="1757363"/>
            <a:ext cx="44450" cy="1587"/>
          </a:xfrm>
          <a:prstGeom prst="line">
            <a:avLst/>
          </a:prstGeom>
          <a:noFill/>
          <a:ln w="14288">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0028" name="Line 95"/>
          <p:cNvSpPr>
            <a:spLocks noChangeShapeType="1"/>
          </p:cNvSpPr>
          <p:nvPr/>
        </p:nvSpPr>
        <p:spPr bwMode="auto">
          <a:xfrm>
            <a:off x="1525588" y="1670050"/>
            <a:ext cx="44450" cy="1588"/>
          </a:xfrm>
          <a:prstGeom prst="line">
            <a:avLst/>
          </a:prstGeom>
          <a:noFill/>
          <a:ln w="14288">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0029" name="Line 96"/>
          <p:cNvSpPr>
            <a:spLocks noChangeShapeType="1"/>
          </p:cNvSpPr>
          <p:nvPr/>
        </p:nvSpPr>
        <p:spPr bwMode="auto">
          <a:xfrm flipV="1">
            <a:off x="1570038" y="1625600"/>
            <a:ext cx="3175" cy="3700463"/>
          </a:xfrm>
          <a:prstGeom prst="line">
            <a:avLst/>
          </a:prstGeom>
          <a:noFill/>
          <a:ln w="14288">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0030" name="Rectangle 97"/>
          <p:cNvSpPr>
            <a:spLocks noChangeArrowheads="1"/>
          </p:cNvSpPr>
          <p:nvPr/>
        </p:nvSpPr>
        <p:spPr bwMode="auto">
          <a:xfrm rot="-5400000">
            <a:off x="-32543" y="3552031"/>
            <a:ext cx="887412" cy="320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defTabSz="957263"/>
            <a:r>
              <a:rPr lang="en-US" sz="2100">
                <a:solidFill>
                  <a:srgbClr val="000000"/>
                </a:solidFill>
                <a:latin typeface="Arial" pitchFamily="34" charset="0"/>
              </a:rPr>
              <a:t>Current</a:t>
            </a:r>
            <a:endParaRPr lang="en-US" sz="3100" b="1">
              <a:solidFill>
                <a:schemeClr val="tx2"/>
              </a:solidFill>
              <a:latin typeface="Arial" pitchFamily="34" charset="0"/>
            </a:endParaRPr>
          </a:p>
        </p:txBody>
      </p:sp>
      <p:sp>
        <p:nvSpPr>
          <p:cNvPr id="40031" name="Rectangle 98"/>
          <p:cNvSpPr>
            <a:spLocks noChangeArrowheads="1"/>
          </p:cNvSpPr>
          <p:nvPr/>
        </p:nvSpPr>
        <p:spPr bwMode="auto">
          <a:xfrm rot="-5400000">
            <a:off x="373856" y="2994819"/>
            <a:ext cx="74613" cy="320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defTabSz="957263"/>
            <a:r>
              <a:rPr lang="en-US" sz="2100">
                <a:solidFill>
                  <a:srgbClr val="000000"/>
                </a:solidFill>
                <a:latin typeface="Arial" pitchFamily="34" charset="0"/>
              </a:rPr>
              <a:t>[</a:t>
            </a:r>
            <a:endParaRPr lang="en-US" sz="3100" b="1">
              <a:solidFill>
                <a:schemeClr val="tx2"/>
              </a:solidFill>
              <a:latin typeface="Arial" pitchFamily="34" charset="0"/>
            </a:endParaRPr>
          </a:p>
        </p:txBody>
      </p:sp>
      <p:sp>
        <p:nvSpPr>
          <p:cNvPr id="40032" name="Rectangle 99"/>
          <p:cNvSpPr>
            <a:spLocks noChangeArrowheads="1"/>
          </p:cNvSpPr>
          <p:nvPr/>
        </p:nvSpPr>
        <p:spPr bwMode="auto">
          <a:xfrm rot="-5400000">
            <a:off x="322263" y="2873375"/>
            <a:ext cx="177800" cy="320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defTabSz="957263"/>
            <a:r>
              <a:rPr lang="en-US" sz="2100">
                <a:solidFill>
                  <a:srgbClr val="000000"/>
                </a:solidFill>
                <a:latin typeface="Arial" pitchFamily="34" charset="0"/>
              </a:rPr>
              <a:t>A</a:t>
            </a:r>
            <a:endParaRPr lang="en-US" sz="3100" b="1">
              <a:solidFill>
                <a:schemeClr val="tx2"/>
              </a:solidFill>
              <a:latin typeface="Arial" pitchFamily="34" charset="0"/>
            </a:endParaRPr>
          </a:p>
        </p:txBody>
      </p:sp>
      <p:sp>
        <p:nvSpPr>
          <p:cNvPr id="40033" name="Rectangle 100"/>
          <p:cNvSpPr>
            <a:spLocks noChangeArrowheads="1"/>
          </p:cNvSpPr>
          <p:nvPr/>
        </p:nvSpPr>
        <p:spPr bwMode="auto">
          <a:xfrm rot="-5400000">
            <a:off x="375444" y="2750344"/>
            <a:ext cx="74613" cy="320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defTabSz="957263"/>
            <a:r>
              <a:rPr lang="en-US" sz="2100">
                <a:solidFill>
                  <a:srgbClr val="000000"/>
                </a:solidFill>
                <a:latin typeface="Arial" pitchFamily="34" charset="0"/>
              </a:rPr>
              <a:t>]</a:t>
            </a:r>
            <a:endParaRPr lang="en-US" sz="3100" b="1">
              <a:solidFill>
                <a:schemeClr val="tx2"/>
              </a:solidFill>
              <a:latin typeface="Arial" pitchFamily="34" charset="0"/>
            </a:endParaRPr>
          </a:p>
        </p:txBody>
      </p:sp>
      <p:sp>
        <p:nvSpPr>
          <p:cNvPr id="40034" name="Line 101"/>
          <p:cNvSpPr>
            <a:spLocks noChangeShapeType="1"/>
          </p:cNvSpPr>
          <p:nvPr/>
        </p:nvSpPr>
        <p:spPr bwMode="auto">
          <a:xfrm flipV="1">
            <a:off x="1570038" y="5326063"/>
            <a:ext cx="3175" cy="92075"/>
          </a:xfrm>
          <a:prstGeom prst="line">
            <a:avLst/>
          </a:prstGeom>
          <a:noFill/>
          <a:ln w="14288">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0035" name="Rectangle 102"/>
          <p:cNvSpPr>
            <a:spLocks noChangeArrowheads="1"/>
          </p:cNvSpPr>
          <p:nvPr/>
        </p:nvSpPr>
        <p:spPr bwMode="auto">
          <a:xfrm>
            <a:off x="1555750" y="5495925"/>
            <a:ext cx="134938" cy="288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defTabSz="957263"/>
            <a:r>
              <a:rPr lang="en-US" sz="1900">
                <a:solidFill>
                  <a:srgbClr val="000000"/>
                </a:solidFill>
                <a:latin typeface="Arial" pitchFamily="34" charset="0"/>
              </a:rPr>
              <a:t>4</a:t>
            </a:r>
            <a:endParaRPr lang="en-US" sz="3100" b="1">
              <a:solidFill>
                <a:schemeClr val="tx2"/>
              </a:solidFill>
              <a:latin typeface="Arial" pitchFamily="34" charset="0"/>
            </a:endParaRPr>
          </a:p>
        </p:txBody>
      </p:sp>
      <p:sp>
        <p:nvSpPr>
          <p:cNvPr id="40036" name="Line 103"/>
          <p:cNvSpPr>
            <a:spLocks noChangeShapeType="1"/>
          </p:cNvSpPr>
          <p:nvPr/>
        </p:nvSpPr>
        <p:spPr bwMode="auto">
          <a:xfrm flipV="1">
            <a:off x="1651000" y="5326063"/>
            <a:ext cx="1588" cy="44450"/>
          </a:xfrm>
          <a:prstGeom prst="line">
            <a:avLst/>
          </a:prstGeom>
          <a:noFill/>
          <a:ln w="14288">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0037" name="Line 104"/>
          <p:cNvSpPr>
            <a:spLocks noChangeShapeType="1"/>
          </p:cNvSpPr>
          <p:nvPr/>
        </p:nvSpPr>
        <p:spPr bwMode="auto">
          <a:xfrm flipV="1">
            <a:off x="1735138" y="5326063"/>
            <a:ext cx="1587" cy="44450"/>
          </a:xfrm>
          <a:prstGeom prst="line">
            <a:avLst/>
          </a:prstGeom>
          <a:noFill/>
          <a:ln w="14288">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0038" name="Line 105"/>
          <p:cNvSpPr>
            <a:spLocks noChangeShapeType="1"/>
          </p:cNvSpPr>
          <p:nvPr/>
        </p:nvSpPr>
        <p:spPr bwMode="auto">
          <a:xfrm flipV="1">
            <a:off x="1817688" y="5326063"/>
            <a:ext cx="3175" cy="44450"/>
          </a:xfrm>
          <a:prstGeom prst="line">
            <a:avLst/>
          </a:prstGeom>
          <a:noFill/>
          <a:ln w="14288">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0039" name="Line 106"/>
          <p:cNvSpPr>
            <a:spLocks noChangeShapeType="1"/>
          </p:cNvSpPr>
          <p:nvPr/>
        </p:nvSpPr>
        <p:spPr bwMode="auto">
          <a:xfrm flipV="1">
            <a:off x="1900238" y="5326063"/>
            <a:ext cx="1587" cy="44450"/>
          </a:xfrm>
          <a:prstGeom prst="line">
            <a:avLst/>
          </a:prstGeom>
          <a:noFill/>
          <a:ln w="14288">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0040" name="Line 107"/>
          <p:cNvSpPr>
            <a:spLocks noChangeShapeType="1"/>
          </p:cNvSpPr>
          <p:nvPr/>
        </p:nvSpPr>
        <p:spPr bwMode="auto">
          <a:xfrm flipV="1">
            <a:off x="1984375" y="5326063"/>
            <a:ext cx="3175" cy="92075"/>
          </a:xfrm>
          <a:prstGeom prst="line">
            <a:avLst/>
          </a:prstGeom>
          <a:noFill/>
          <a:ln w="14288">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0041" name="Rectangle 108"/>
          <p:cNvSpPr>
            <a:spLocks noChangeArrowheads="1"/>
          </p:cNvSpPr>
          <p:nvPr/>
        </p:nvSpPr>
        <p:spPr bwMode="auto">
          <a:xfrm>
            <a:off x="1968500" y="5495925"/>
            <a:ext cx="134938" cy="288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defTabSz="957263"/>
            <a:r>
              <a:rPr lang="en-US" sz="1900">
                <a:solidFill>
                  <a:srgbClr val="000000"/>
                </a:solidFill>
                <a:latin typeface="Arial" pitchFamily="34" charset="0"/>
              </a:rPr>
              <a:t>5</a:t>
            </a:r>
            <a:endParaRPr lang="en-US" sz="3100" b="1">
              <a:solidFill>
                <a:schemeClr val="tx2"/>
              </a:solidFill>
              <a:latin typeface="Arial" pitchFamily="34" charset="0"/>
            </a:endParaRPr>
          </a:p>
        </p:txBody>
      </p:sp>
      <p:sp>
        <p:nvSpPr>
          <p:cNvPr id="40042" name="Line 109"/>
          <p:cNvSpPr>
            <a:spLocks noChangeShapeType="1"/>
          </p:cNvSpPr>
          <p:nvPr/>
        </p:nvSpPr>
        <p:spPr bwMode="auto">
          <a:xfrm flipV="1">
            <a:off x="2066925" y="5326063"/>
            <a:ext cx="1588" cy="44450"/>
          </a:xfrm>
          <a:prstGeom prst="line">
            <a:avLst/>
          </a:prstGeom>
          <a:noFill/>
          <a:ln w="14288">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0043" name="Line 110"/>
          <p:cNvSpPr>
            <a:spLocks noChangeShapeType="1"/>
          </p:cNvSpPr>
          <p:nvPr/>
        </p:nvSpPr>
        <p:spPr bwMode="auto">
          <a:xfrm flipV="1">
            <a:off x="2147888" y="5326063"/>
            <a:ext cx="1587" cy="44450"/>
          </a:xfrm>
          <a:prstGeom prst="line">
            <a:avLst/>
          </a:prstGeom>
          <a:noFill/>
          <a:ln w="14288">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0044" name="Line 111"/>
          <p:cNvSpPr>
            <a:spLocks noChangeShapeType="1"/>
          </p:cNvSpPr>
          <p:nvPr/>
        </p:nvSpPr>
        <p:spPr bwMode="auto">
          <a:xfrm flipV="1">
            <a:off x="2230438" y="5326063"/>
            <a:ext cx="1587" cy="44450"/>
          </a:xfrm>
          <a:prstGeom prst="line">
            <a:avLst/>
          </a:prstGeom>
          <a:noFill/>
          <a:ln w="14288">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0045" name="Line 112"/>
          <p:cNvSpPr>
            <a:spLocks noChangeShapeType="1"/>
          </p:cNvSpPr>
          <p:nvPr/>
        </p:nvSpPr>
        <p:spPr bwMode="auto">
          <a:xfrm flipV="1">
            <a:off x="2314575" y="5326063"/>
            <a:ext cx="1588" cy="44450"/>
          </a:xfrm>
          <a:prstGeom prst="line">
            <a:avLst/>
          </a:prstGeom>
          <a:noFill/>
          <a:ln w="14288">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0046" name="Line 113"/>
          <p:cNvSpPr>
            <a:spLocks noChangeShapeType="1"/>
          </p:cNvSpPr>
          <p:nvPr/>
        </p:nvSpPr>
        <p:spPr bwMode="auto">
          <a:xfrm flipV="1">
            <a:off x="2397125" y="5326063"/>
            <a:ext cx="1588" cy="92075"/>
          </a:xfrm>
          <a:prstGeom prst="line">
            <a:avLst/>
          </a:prstGeom>
          <a:noFill/>
          <a:ln w="14288">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0047" name="Rectangle 114"/>
          <p:cNvSpPr>
            <a:spLocks noChangeArrowheads="1"/>
          </p:cNvSpPr>
          <p:nvPr/>
        </p:nvSpPr>
        <p:spPr bwMode="auto">
          <a:xfrm>
            <a:off x="2384425" y="5495925"/>
            <a:ext cx="134938" cy="288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defTabSz="957263"/>
            <a:r>
              <a:rPr lang="en-US" sz="1900">
                <a:solidFill>
                  <a:srgbClr val="000000"/>
                </a:solidFill>
                <a:latin typeface="Arial" pitchFamily="34" charset="0"/>
              </a:rPr>
              <a:t>6</a:t>
            </a:r>
            <a:endParaRPr lang="en-US" sz="3100" b="1">
              <a:solidFill>
                <a:schemeClr val="tx2"/>
              </a:solidFill>
              <a:latin typeface="Arial" pitchFamily="34" charset="0"/>
            </a:endParaRPr>
          </a:p>
        </p:txBody>
      </p:sp>
      <p:sp>
        <p:nvSpPr>
          <p:cNvPr id="40048" name="Line 115"/>
          <p:cNvSpPr>
            <a:spLocks noChangeShapeType="1"/>
          </p:cNvSpPr>
          <p:nvPr/>
        </p:nvSpPr>
        <p:spPr bwMode="auto">
          <a:xfrm flipV="1">
            <a:off x="2481263" y="5326063"/>
            <a:ext cx="1587" cy="44450"/>
          </a:xfrm>
          <a:prstGeom prst="line">
            <a:avLst/>
          </a:prstGeom>
          <a:noFill/>
          <a:ln w="14288">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0049" name="Line 116"/>
          <p:cNvSpPr>
            <a:spLocks noChangeShapeType="1"/>
          </p:cNvSpPr>
          <p:nvPr/>
        </p:nvSpPr>
        <p:spPr bwMode="auto">
          <a:xfrm flipV="1">
            <a:off x="2562225" y="5326063"/>
            <a:ext cx="0" cy="44450"/>
          </a:xfrm>
          <a:prstGeom prst="line">
            <a:avLst/>
          </a:prstGeom>
          <a:noFill/>
          <a:ln w="14288">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0050" name="Line 117"/>
          <p:cNvSpPr>
            <a:spLocks noChangeShapeType="1"/>
          </p:cNvSpPr>
          <p:nvPr/>
        </p:nvSpPr>
        <p:spPr bwMode="auto">
          <a:xfrm flipV="1">
            <a:off x="2644775" y="5326063"/>
            <a:ext cx="1588" cy="44450"/>
          </a:xfrm>
          <a:prstGeom prst="line">
            <a:avLst/>
          </a:prstGeom>
          <a:noFill/>
          <a:ln w="14288">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0051" name="Line 118"/>
          <p:cNvSpPr>
            <a:spLocks noChangeShapeType="1"/>
          </p:cNvSpPr>
          <p:nvPr/>
        </p:nvSpPr>
        <p:spPr bwMode="auto">
          <a:xfrm flipV="1">
            <a:off x="2728913" y="5326063"/>
            <a:ext cx="1587" cy="44450"/>
          </a:xfrm>
          <a:prstGeom prst="line">
            <a:avLst/>
          </a:prstGeom>
          <a:noFill/>
          <a:ln w="14288">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0052" name="Line 119"/>
          <p:cNvSpPr>
            <a:spLocks noChangeShapeType="1"/>
          </p:cNvSpPr>
          <p:nvPr/>
        </p:nvSpPr>
        <p:spPr bwMode="auto">
          <a:xfrm flipV="1">
            <a:off x="2809875" y="5326063"/>
            <a:ext cx="1588" cy="92075"/>
          </a:xfrm>
          <a:prstGeom prst="line">
            <a:avLst/>
          </a:prstGeom>
          <a:noFill/>
          <a:ln w="14288">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0053" name="Rectangle 120"/>
          <p:cNvSpPr>
            <a:spLocks noChangeArrowheads="1"/>
          </p:cNvSpPr>
          <p:nvPr/>
        </p:nvSpPr>
        <p:spPr bwMode="auto">
          <a:xfrm>
            <a:off x="2795588" y="5495925"/>
            <a:ext cx="134937" cy="288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defTabSz="957263"/>
            <a:r>
              <a:rPr lang="en-US" sz="1900">
                <a:solidFill>
                  <a:srgbClr val="000000"/>
                </a:solidFill>
                <a:latin typeface="Arial" pitchFamily="34" charset="0"/>
              </a:rPr>
              <a:t>7</a:t>
            </a:r>
            <a:endParaRPr lang="en-US" sz="3100" b="1">
              <a:solidFill>
                <a:schemeClr val="tx2"/>
              </a:solidFill>
              <a:latin typeface="Arial" pitchFamily="34" charset="0"/>
            </a:endParaRPr>
          </a:p>
        </p:txBody>
      </p:sp>
      <p:sp>
        <p:nvSpPr>
          <p:cNvPr id="40054" name="Line 121"/>
          <p:cNvSpPr>
            <a:spLocks noChangeShapeType="1"/>
          </p:cNvSpPr>
          <p:nvPr/>
        </p:nvSpPr>
        <p:spPr bwMode="auto">
          <a:xfrm flipV="1">
            <a:off x="2895600" y="5326063"/>
            <a:ext cx="1588" cy="44450"/>
          </a:xfrm>
          <a:prstGeom prst="line">
            <a:avLst/>
          </a:prstGeom>
          <a:noFill/>
          <a:ln w="14288">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0055" name="Line 122"/>
          <p:cNvSpPr>
            <a:spLocks noChangeShapeType="1"/>
          </p:cNvSpPr>
          <p:nvPr/>
        </p:nvSpPr>
        <p:spPr bwMode="auto">
          <a:xfrm flipV="1">
            <a:off x="2978150" y="5326063"/>
            <a:ext cx="1588" cy="44450"/>
          </a:xfrm>
          <a:prstGeom prst="line">
            <a:avLst/>
          </a:prstGeom>
          <a:noFill/>
          <a:ln w="14288">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0056" name="Line 123"/>
          <p:cNvSpPr>
            <a:spLocks noChangeShapeType="1"/>
          </p:cNvSpPr>
          <p:nvPr/>
        </p:nvSpPr>
        <p:spPr bwMode="auto">
          <a:xfrm flipV="1">
            <a:off x="3057525" y="5326063"/>
            <a:ext cx="1588" cy="44450"/>
          </a:xfrm>
          <a:prstGeom prst="line">
            <a:avLst/>
          </a:prstGeom>
          <a:noFill/>
          <a:ln w="14288">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0057" name="Line 124"/>
          <p:cNvSpPr>
            <a:spLocks noChangeShapeType="1"/>
          </p:cNvSpPr>
          <p:nvPr/>
        </p:nvSpPr>
        <p:spPr bwMode="auto">
          <a:xfrm flipV="1">
            <a:off x="3143250" y="5326063"/>
            <a:ext cx="1588" cy="44450"/>
          </a:xfrm>
          <a:prstGeom prst="line">
            <a:avLst/>
          </a:prstGeom>
          <a:noFill/>
          <a:ln w="14288">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0058" name="Line 125"/>
          <p:cNvSpPr>
            <a:spLocks noChangeShapeType="1"/>
          </p:cNvSpPr>
          <p:nvPr/>
        </p:nvSpPr>
        <p:spPr bwMode="auto">
          <a:xfrm flipV="1">
            <a:off x="3225800" y="5326063"/>
            <a:ext cx="1588" cy="92075"/>
          </a:xfrm>
          <a:prstGeom prst="line">
            <a:avLst/>
          </a:prstGeom>
          <a:noFill/>
          <a:ln w="14288">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0059" name="Rectangle 126"/>
          <p:cNvSpPr>
            <a:spLocks noChangeArrowheads="1"/>
          </p:cNvSpPr>
          <p:nvPr/>
        </p:nvSpPr>
        <p:spPr bwMode="auto">
          <a:xfrm>
            <a:off x="3208338" y="5495925"/>
            <a:ext cx="134937" cy="288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defTabSz="957263"/>
            <a:r>
              <a:rPr lang="en-US" sz="1900">
                <a:solidFill>
                  <a:srgbClr val="000000"/>
                </a:solidFill>
                <a:latin typeface="Arial" pitchFamily="34" charset="0"/>
              </a:rPr>
              <a:t>8</a:t>
            </a:r>
            <a:endParaRPr lang="en-US" sz="3100" b="1">
              <a:solidFill>
                <a:schemeClr val="tx2"/>
              </a:solidFill>
              <a:latin typeface="Arial" pitchFamily="34" charset="0"/>
            </a:endParaRPr>
          </a:p>
        </p:txBody>
      </p:sp>
      <p:sp>
        <p:nvSpPr>
          <p:cNvPr id="40060" name="Line 127"/>
          <p:cNvSpPr>
            <a:spLocks noChangeShapeType="1"/>
          </p:cNvSpPr>
          <p:nvPr/>
        </p:nvSpPr>
        <p:spPr bwMode="auto">
          <a:xfrm flipV="1">
            <a:off x="3306763" y="5326063"/>
            <a:ext cx="1587" cy="44450"/>
          </a:xfrm>
          <a:prstGeom prst="line">
            <a:avLst/>
          </a:prstGeom>
          <a:noFill/>
          <a:ln w="14288">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0061" name="Line 128"/>
          <p:cNvSpPr>
            <a:spLocks noChangeShapeType="1"/>
          </p:cNvSpPr>
          <p:nvPr/>
        </p:nvSpPr>
        <p:spPr bwMode="auto">
          <a:xfrm flipV="1">
            <a:off x="3392488" y="5326063"/>
            <a:ext cx="0" cy="44450"/>
          </a:xfrm>
          <a:prstGeom prst="line">
            <a:avLst/>
          </a:prstGeom>
          <a:noFill/>
          <a:ln w="14288">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0062" name="Line 129"/>
          <p:cNvSpPr>
            <a:spLocks noChangeShapeType="1"/>
          </p:cNvSpPr>
          <p:nvPr/>
        </p:nvSpPr>
        <p:spPr bwMode="auto">
          <a:xfrm flipV="1">
            <a:off x="3473450" y="5326063"/>
            <a:ext cx="1588" cy="44450"/>
          </a:xfrm>
          <a:prstGeom prst="line">
            <a:avLst/>
          </a:prstGeom>
          <a:noFill/>
          <a:ln w="14288">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0063" name="Line 130"/>
          <p:cNvSpPr>
            <a:spLocks noChangeShapeType="1"/>
          </p:cNvSpPr>
          <p:nvPr/>
        </p:nvSpPr>
        <p:spPr bwMode="auto">
          <a:xfrm flipV="1">
            <a:off x="3554413" y="5326063"/>
            <a:ext cx="1587" cy="44450"/>
          </a:xfrm>
          <a:prstGeom prst="line">
            <a:avLst/>
          </a:prstGeom>
          <a:noFill/>
          <a:ln w="14288">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0064" name="Line 131"/>
          <p:cNvSpPr>
            <a:spLocks noChangeShapeType="1"/>
          </p:cNvSpPr>
          <p:nvPr/>
        </p:nvSpPr>
        <p:spPr bwMode="auto">
          <a:xfrm flipV="1">
            <a:off x="3638550" y="5326063"/>
            <a:ext cx="1588" cy="92075"/>
          </a:xfrm>
          <a:prstGeom prst="line">
            <a:avLst/>
          </a:prstGeom>
          <a:noFill/>
          <a:ln w="14288">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0065" name="Rectangle 132"/>
          <p:cNvSpPr>
            <a:spLocks noChangeArrowheads="1"/>
          </p:cNvSpPr>
          <p:nvPr/>
        </p:nvSpPr>
        <p:spPr bwMode="auto">
          <a:xfrm>
            <a:off x="3622675" y="5495925"/>
            <a:ext cx="134938" cy="288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defTabSz="957263"/>
            <a:r>
              <a:rPr lang="en-US" sz="1900">
                <a:solidFill>
                  <a:srgbClr val="000000"/>
                </a:solidFill>
                <a:latin typeface="Arial" pitchFamily="34" charset="0"/>
              </a:rPr>
              <a:t>9</a:t>
            </a:r>
            <a:endParaRPr lang="en-US" sz="3100" b="1">
              <a:solidFill>
                <a:schemeClr val="tx2"/>
              </a:solidFill>
              <a:latin typeface="Arial" pitchFamily="34" charset="0"/>
            </a:endParaRPr>
          </a:p>
        </p:txBody>
      </p:sp>
      <p:sp>
        <p:nvSpPr>
          <p:cNvPr id="40066" name="Line 133"/>
          <p:cNvSpPr>
            <a:spLocks noChangeShapeType="1"/>
          </p:cNvSpPr>
          <p:nvPr/>
        </p:nvSpPr>
        <p:spPr bwMode="auto">
          <a:xfrm flipV="1">
            <a:off x="3722688" y="5326063"/>
            <a:ext cx="0" cy="44450"/>
          </a:xfrm>
          <a:prstGeom prst="line">
            <a:avLst/>
          </a:prstGeom>
          <a:noFill/>
          <a:ln w="14288">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0067" name="Line 134"/>
          <p:cNvSpPr>
            <a:spLocks noChangeShapeType="1"/>
          </p:cNvSpPr>
          <p:nvPr/>
        </p:nvSpPr>
        <p:spPr bwMode="auto">
          <a:xfrm flipV="1">
            <a:off x="3803650" y="5326063"/>
            <a:ext cx="1588" cy="44450"/>
          </a:xfrm>
          <a:prstGeom prst="line">
            <a:avLst/>
          </a:prstGeom>
          <a:noFill/>
          <a:ln w="14288">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0068" name="Line 135"/>
          <p:cNvSpPr>
            <a:spLocks noChangeShapeType="1"/>
          </p:cNvSpPr>
          <p:nvPr/>
        </p:nvSpPr>
        <p:spPr bwMode="auto">
          <a:xfrm flipV="1">
            <a:off x="3886200" y="5326063"/>
            <a:ext cx="1588" cy="44450"/>
          </a:xfrm>
          <a:prstGeom prst="line">
            <a:avLst/>
          </a:prstGeom>
          <a:noFill/>
          <a:ln w="14288">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0069" name="Line 136"/>
          <p:cNvSpPr>
            <a:spLocks noChangeShapeType="1"/>
          </p:cNvSpPr>
          <p:nvPr/>
        </p:nvSpPr>
        <p:spPr bwMode="auto">
          <a:xfrm flipV="1">
            <a:off x="3968750" y="5326063"/>
            <a:ext cx="0" cy="44450"/>
          </a:xfrm>
          <a:prstGeom prst="line">
            <a:avLst/>
          </a:prstGeom>
          <a:noFill/>
          <a:ln w="14288">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0070" name="Line 137"/>
          <p:cNvSpPr>
            <a:spLocks noChangeShapeType="1"/>
          </p:cNvSpPr>
          <p:nvPr/>
        </p:nvSpPr>
        <p:spPr bwMode="auto">
          <a:xfrm flipV="1">
            <a:off x="4051300" y="5326063"/>
            <a:ext cx="1588" cy="92075"/>
          </a:xfrm>
          <a:prstGeom prst="line">
            <a:avLst/>
          </a:prstGeom>
          <a:noFill/>
          <a:ln w="14288">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0071" name="Rectangle 138"/>
          <p:cNvSpPr>
            <a:spLocks noChangeArrowheads="1"/>
          </p:cNvSpPr>
          <p:nvPr/>
        </p:nvSpPr>
        <p:spPr bwMode="auto">
          <a:xfrm>
            <a:off x="3971925" y="5495925"/>
            <a:ext cx="134938" cy="288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defTabSz="957263"/>
            <a:r>
              <a:rPr lang="en-US" sz="1900">
                <a:solidFill>
                  <a:srgbClr val="000000"/>
                </a:solidFill>
                <a:latin typeface="Arial" pitchFamily="34" charset="0"/>
              </a:rPr>
              <a:t>1</a:t>
            </a:r>
            <a:endParaRPr lang="en-US" sz="3100" b="1">
              <a:solidFill>
                <a:schemeClr val="tx2"/>
              </a:solidFill>
              <a:latin typeface="Arial" pitchFamily="34" charset="0"/>
            </a:endParaRPr>
          </a:p>
        </p:txBody>
      </p:sp>
      <p:sp>
        <p:nvSpPr>
          <p:cNvPr id="40072" name="Rectangle 139"/>
          <p:cNvSpPr>
            <a:spLocks noChangeArrowheads="1"/>
          </p:cNvSpPr>
          <p:nvPr/>
        </p:nvSpPr>
        <p:spPr bwMode="auto">
          <a:xfrm>
            <a:off x="4098925" y="5495925"/>
            <a:ext cx="134938" cy="288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defTabSz="957263"/>
            <a:r>
              <a:rPr lang="en-US" sz="1900">
                <a:solidFill>
                  <a:srgbClr val="000000"/>
                </a:solidFill>
                <a:latin typeface="Arial" pitchFamily="34" charset="0"/>
              </a:rPr>
              <a:t>0</a:t>
            </a:r>
            <a:endParaRPr lang="en-US" sz="3100" b="1">
              <a:solidFill>
                <a:schemeClr val="tx2"/>
              </a:solidFill>
              <a:latin typeface="Arial" pitchFamily="34" charset="0"/>
            </a:endParaRPr>
          </a:p>
        </p:txBody>
      </p:sp>
      <p:sp>
        <p:nvSpPr>
          <p:cNvPr id="40073" name="Line 140"/>
          <p:cNvSpPr>
            <a:spLocks noChangeShapeType="1"/>
          </p:cNvSpPr>
          <p:nvPr/>
        </p:nvSpPr>
        <p:spPr bwMode="auto">
          <a:xfrm flipV="1">
            <a:off x="4133850" y="5326063"/>
            <a:ext cx="1588" cy="44450"/>
          </a:xfrm>
          <a:prstGeom prst="line">
            <a:avLst/>
          </a:prstGeom>
          <a:noFill/>
          <a:ln w="14288">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0074" name="Line 141"/>
          <p:cNvSpPr>
            <a:spLocks noChangeShapeType="1"/>
          </p:cNvSpPr>
          <p:nvPr/>
        </p:nvSpPr>
        <p:spPr bwMode="auto">
          <a:xfrm flipV="1">
            <a:off x="4216400" y="5326063"/>
            <a:ext cx="1588" cy="44450"/>
          </a:xfrm>
          <a:prstGeom prst="line">
            <a:avLst/>
          </a:prstGeom>
          <a:noFill/>
          <a:ln w="14288">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0075" name="Line 142"/>
          <p:cNvSpPr>
            <a:spLocks noChangeShapeType="1"/>
          </p:cNvSpPr>
          <p:nvPr/>
        </p:nvSpPr>
        <p:spPr bwMode="auto">
          <a:xfrm flipV="1">
            <a:off x="4300538" y="5326063"/>
            <a:ext cx="1587" cy="44450"/>
          </a:xfrm>
          <a:prstGeom prst="line">
            <a:avLst/>
          </a:prstGeom>
          <a:noFill/>
          <a:ln w="14288">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0076" name="Line 143"/>
          <p:cNvSpPr>
            <a:spLocks noChangeShapeType="1"/>
          </p:cNvSpPr>
          <p:nvPr/>
        </p:nvSpPr>
        <p:spPr bwMode="auto">
          <a:xfrm flipV="1">
            <a:off x="4381500" y="5326063"/>
            <a:ext cx="1588" cy="44450"/>
          </a:xfrm>
          <a:prstGeom prst="line">
            <a:avLst/>
          </a:prstGeom>
          <a:noFill/>
          <a:ln w="14288">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0077" name="Line 144"/>
          <p:cNvSpPr>
            <a:spLocks noChangeShapeType="1"/>
          </p:cNvSpPr>
          <p:nvPr/>
        </p:nvSpPr>
        <p:spPr bwMode="auto">
          <a:xfrm flipV="1">
            <a:off x="4464050" y="5326063"/>
            <a:ext cx="1588" cy="92075"/>
          </a:xfrm>
          <a:prstGeom prst="line">
            <a:avLst/>
          </a:prstGeom>
          <a:noFill/>
          <a:ln w="14288">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0078" name="Rectangle 145"/>
          <p:cNvSpPr>
            <a:spLocks noChangeArrowheads="1"/>
          </p:cNvSpPr>
          <p:nvPr/>
        </p:nvSpPr>
        <p:spPr bwMode="auto">
          <a:xfrm>
            <a:off x="4384675" y="5495925"/>
            <a:ext cx="134938" cy="288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defTabSz="957263"/>
            <a:r>
              <a:rPr lang="en-US" sz="1900">
                <a:solidFill>
                  <a:srgbClr val="000000"/>
                </a:solidFill>
                <a:latin typeface="Arial" pitchFamily="34" charset="0"/>
              </a:rPr>
              <a:t>1</a:t>
            </a:r>
            <a:endParaRPr lang="en-US" sz="3100" b="1">
              <a:solidFill>
                <a:schemeClr val="tx2"/>
              </a:solidFill>
              <a:latin typeface="Arial" pitchFamily="34" charset="0"/>
            </a:endParaRPr>
          </a:p>
        </p:txBody>
      </p:sp>
      <p:sp>
        <p:nvSpPr>
          <p:cNvPr id="40079" name="Rectangle 146"/>
          <p:cNvSpPr>
            <a:spLocks noChangeArrowheads="1"/>
          </p:cNvSpPr>
          <p:nvPr/>
        </p:nvSpPr>
        <p:spPr bwMode="auto">
          <a:xfrm>
            <a:off x="4511675" y="5495925"/>
            <a:ext cx="134938" cy="288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defTabSz="957263"/>
            <a:r>
              <a:rPr lang="en-US" sz="1900">
                <a:solidFill>
                  <a:srgbClr val="000000"/>
                </a:solidFill>
                <a:latin typeface="Arial" pitchFamily="34" charset="0"/>
              </a:rPr>
              <a:t>1</a:t>
            </a:r>
            <a:endParaRPr lang="en-US" sz="3100" b="1">
              <a:solidFill>
                <a:schemeClr val="tx2"/>
              </a:solidFill>
              <a:latin typeface="Arial" pitchFamily="34" charset="0"/>
            </a:endParaRPr>
          </a:p>
        </p:txBody>
      </p:sp>
      <p:sp>
        <p:nvSpPr>
          <p:cNvPr id="40080" name="Line 147"/>
          <p:cNvSpPr>
            <a:spLocks noChangeShapeType="1"/>
          </p:cNvSpPr>
          <p:nvPr/>
        </p:nvSpPr>
        <p:spPr bwMode="auto">
          <a:xfrm flipV="1">
            <a:off x="4546600" y="5326063"/>
            <a:ext cx="1588" cy="44450"/>
          </a:xfrm>
          <a:prstGeom prst="line">
            <a:avLst/>
          </a:prstGeom>
          <a:noFill/>
          <a:ln w="14288">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0081" name="Line 148"/>
          <p:cNvSpPr>
            <a:spLocks noChangeShapeType="1"/>
          </p:cNvSpPr>
          <p:nvPr/>
        </p:nvSpPr>
        <p:spPr bwMode="auto">
          <a:xfrm flipV="1">
            <a:off x="4630738" y="5326063"/>
            <a:ext cx="3175" cy="44450"/>
          </a:xfrm>
          <a:prstGeom prst="line">
            <a:avLst/>
          </a:prstGeom>
          <a:noFill/>
          <a:ln w="14288">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0082" name="Line 149"/>
          <p:cNvSpPr>
            <a:spLocks noChangeShapeType="1"/>
          </p:cNvSpPr>
          <p:nvPr/>
        </p:nvSpPr>
        <p:spPr bwMode="auto">
          <a:xfrm flipV="1">
            <a:off x="4713288" y="5326063"/>
            <a:ext cx="1587" cy="44450"/>
          </a:xfrm>
          <a:prstGeom prst="line">
            <a:avLst/>
          </a:prstGeom>
          <a:noFill/>
          <a:ln w="14288">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0083" name="Line 150"/>
          <p:cNvSpPr>
            <a:spLocks noChangeShapeType="1"/>
          </p:cNvSpPr>
          <p:nvPr/>
        </p:nvSpPr>
        <p:spPr bwMode="auto">
          <a:xfrm flipV="1">
            <a:off x="4795838" y="5326063"/>
            <a:ext cx="1587" cy="44450"/>
          </a:xfrm>
          <a:prstGeom prst="line">
            <a:avLst/>
          </a:prstGeom>
          <a:noFill/>
          <a:ln w="14288">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0084" name="Line 151"/>
          <p:cNvSpPr>
            <a:spLocks noChangeShapeType="1"/>
          </p:cNvSpPr>
          <p:nvPr/>
        </p:nvSpPr>
        <p:spPr bwMode="auto">
          <a:xfrm flipV="1">
            <a:off x="4876800" y="5326063"/>
            <a:ext cx="1588" cy="92075"/>
          </a:xfrm>
          <a:prstGeom prst="line">
            <a:avLst/>
          </a:prstGeom>
          <a:noFill/>
          <a:ln w="14288">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0085" name="Rectangle 152"/>
          <p:cNvSpPr>
            <a:spLocks noChangeArrowheads="1"/>
          </p:cNvSpPr>
          <p:nvPr/>
        </p:nvSpPr>
        <p:spPr bwMode="auto">
          <a:xfrm>
            <a:off x="4799013" y="5495925"/>
            <a:ext cx="134937" cy="288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defTabSz="957263"/>
            <a:r>
              <a:rPr lang="en-US" sz="1900">
                <a:solidFill>
                  <a:srgbClr val="000000"/>
                </a:solidFill>
                <a:latin typeface="Arial" pitchFamily="34" charset="0"/>
              </a:rPr>
              <a:t>1</a:t>
            </a:r>
            <a:endParaRPr lang="en-US" sz="3100" b="1">
              <a:solidFill>
                <a:schemeClr val="tx2"/>
              </a:solidFill>
              <a:latin typeface="Arial" pitchFamily="34" charset="0"/>
            </a:endParaRPr>
          </a:p>
        </p:txBody>
      </p:sp>
      <p:sp>
        <p:nvSpPr>
          <p:cNvPr id="40086" name="Rectangle 153"/>
          <p:cNvSpPr>
            <a:spLocks noChangeArrowheads="1"/>
          </p:cNvSpPr>
          <p:nvPr/>
        </p:nvSpPr>
        <p:spPr bwMode="auto">
          <a:xfrm>
            <a:off x="4924425" y="5495925"/>
            <a:ext cx="134938" cy="288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defTabSz="957263"/>
            <a:r>
              <a:rPr lang="en-US" sz="1900">
                <a:solidFill>
                  <a:srgbClr val="000000"/>
                </a:solidFill>
                <a:latin typeface="Arial" pitchFamily="34" charset="0"/>
              </a:rPr>
              <a:t>2</a:t>
            </a:r>
            <a:endParaRPr lang="en-US" sz="3100" b="1">
              <a:solidFill>
                <a:schemeClr val="tx2"/>
              </a:solidFill>
              <a:latin typeface="Arial" pitchFamily="34" charset="0"/>
            </a:endParaRPr>
          </a:p>
        </p:txBody>
      </p:sp>
      <p:sp>
        <p:nvSpPr>
          <p:cNvPr id="40087" name="Line 154"/>
          <p:cNvSpPr>
            <a:spLocks noChangeShapeType="1"/>
          </p:cNvSpPr>
          <p:nvPr/>
        </p:nvSpPr>
        <p:spPr bwMode="auto">
          <a:xfrm flipV="1">
            <a:off x="4960938" y="5326063"/>
            <a:ext cx="1587" cy="44450"/>
          </a:xfrm>
          <a:prstGeom prst="line">
            <a:avLst/>
          </a:prstGeom>
          <a:noFill/>
          <a:ln w="14288">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0088" name="Line 155"/>
          <p:cNvSpPr>
            <a:spLocks noChangeShapeType="1"/>
          </p:cNvSpPr>
          <p:nvPr/>
        </p:nvSpPr>
        <p:spPr bwMode="auto">
          <a:xfrm flipV="1">
            <a:off x="5043488" y="5326063"/>
            <a:ext cx="1587" cy="44450"/>
          </a:xfrm>
          <a:prstGeom prst="line">
            <a:avLst/>
          </a:prstGeom>
          <a:noFill/>
          <a:ln w="14288">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0089" name="Line 156"/>
          <p:cNvSpPr>
            <a:spLocks noChangeShapeType="1"/>
          </p:cNvSpPr>
          <p:nvPr/>
        </p:nvSpPr>
        <p:spPr bwMode="auto">
          <a:xfrm flipV="1">
            <a:off x="5126038" y="5326063"/>
            <a:ext cx="3175" cy="44450"/>
          </a:xfrm>
          <a:prstGeom prst="line">
            <a:avLst/>
          </a:prstGeom>
          <a:noFill/>
          <a:ln w="14288">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0090" name="Line 157"/>
          <p:cNvSpPr>
            <a:spLocks noChangeShapeType="1"/>
          </p:cNvSpPr>
          <p:nvPr/>
        </p:nvSpPr>
        <p:spPr bwMode="auto">
          <a:xfrm flipV="1">
            <a:off x="5208588" y="5326063"/>
            <a:ext cx="1587" cy="44450"/>
          </a:xfrm>
          <a:prstGeom prst="line">
            <a:avLst/>
          </a:prstGeom>
          <a:noFill/>
          <a:ln w="14288">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0091" name="Line 158"/>
          <p:cNvSpPr>
            <a:spLocks noChangeShapeType="1"/>
          </p:cNvSpPr>
          <p:nvPr/>
        </p:nvSpPr>
        <p:spPr bwMode="auto">
          <a:xfrm flipV="1">
            <a:off x="5289550" y="5326063"/>
            <a:ext cx="1588" cy="92075"/>
          </a:xfrm>
          <a:prstGeom prst="line">
            <a:avLst/>
          </a:prstGeom>
          <a:noFill/>
          <a:ln w="14288">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0092" name="Rectangle 159"/>
          <p:cNvSpPr>
            <a:spLocks noChangeArrowheads="1"/>
          </p:cNvSpPr>
          <p:nvPr/>
        </p:nvSpPr>
        <p:spPr bwMode="auto">
          <a:xfrm>
            <a:off x="5213350" y="5495925"/>
            <a:ext cx="134938" cy="288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defTabSz="957263"/>
            <a:r>
              <a:rPr lang="en-US" sz="1900">
                <a:solidFill>
                  <a:srgbClr val="000000"/>
                </a:solidFill>
                <a:latin typeface="Arial" pitchFamily="34" charset="0"/>
              </a:rPr>
              <a:t>1</a:t>
            </a:r>
            <a:endParaRPr lang="en-US" sz="3100" b="1">
              <a:solidFill>
                <a:schemeClr val="tx2"/>
              </a:solidFill>
              <a:latin typeface="Arial" pitchFamily="34" charset="0"/>
            </a:endParaRPr>
          </a:p>
        </p:txBody>
      </p:sp>
      <p:sp>
        <p:nvSpPr>
          <p:cNvPr id="40093" name="Rectangle 160"/>
          <p:cNvSpPr>
            <a:spLocks noChangeArrowheads="1"/>
          </p:cNvSpPr>
          <p:nvPr/>
        </p:nvSpPr>
        <p:spPr bwMode="auto">
          <a:xfrm>
            <a:off x="5338763" y="5495925"/>
            <a:ext cx="134937" cy="288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defTabSz="957263"/>
            <a:r>
              <a:rPr lang="en-US" sz="1900">
                <a:solidFill>
                  <a:srgbClr val="000000"/>
                </a:solidFill>
                <a:latin typeface="Arial" pitchFamily="34" charset="0"/>
              </a:rPr>
              <a:t>3</a:t>
            </a:r>
            <a:endParaRPr lang="en-US" sz="3100" b="1">
              <a:solidFill>
                <a:schemeClr val="tx2"/>
              </a:solidFill>
              <a:latin typeface="Arial" pitchFamily="34" charset="0"/>
            </a:endParaRPr>
          </a:p>
        </p:txBody>
      </p:sp>
      <p:sp>
        <p:nvSpPr>
          <p:cNvPr id="40094" name="Line 161"/>
          <p:cNvSpPr>
            <a:spLocks noChangeShapeType="1"/>
          </p:cNvSpPr>
          <p:nvPr/>
        </p:nvSpPr>
        <p:spPr bwMode="auto">
          <a:xfrm flipV="1">
            <a:off x="5372100" y="5326063"/>
            <a:ext cx="1588" cy="44450"/>
          </a:xfrm>
          <a:prstGeom prst="line">
            <a:avLst/>
          </a:prstGeom>
          <a:noFill/>
          <a:ln w="14288">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0095" name="Line 162"/>
          <p:cNvSpPr>
            <a:spLocks noChangeShapeType="1"/>
          </p:cNvSpPr>
          <p:nvPr/>
        </p:nvSpPr>
        <p:spPr bwMode="auto">
          <a:xfrm flipV="1">
            <a:off x="5454650" y="5326063"/>
            <a:ext cx="1588" cy="44450"/>
          </a:xfrm>
          <a:prstGeom prst="line">
            <a:avLst/>
          </a:prstGeom>
          <a:noFill/>
          <a:ln w="14288">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0096" name="Line 163"/>
          <p:cNvSpPr>
            <a:spLocks noChangeShapeType="1"/>
          </p:cNvSpPr>
          <p:nvPr/>
        </p:nvSpPr>
        <p:spPr bwMode="auto">
          <a:xfrm flipV="1">
            <a:off x="5538788" y="5326063"/>
            <a:ext cx="1587" cy="44450"/>
          </a:xfrm>
          <a:prstGeom prst="line">
            <a:avLst/>
          </a:prstGeom>
          <a:noFill/>
          <a:ln w="14288">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0097" name="Line 164"/>
          <p:cNvSpPr>
            <a:spLocks noChangeShapeType="1"/>
          </p:cNvSpPr>
          <p:nvPr/>
        </p:nvSpPr>
        <p:spPr bwMode="auto">
          <a:xfrm flipV="1">
            <a:off x="5622925" y="5326063"/>
            <a:ext cx="1588" cy="44450"/>
          </a:xfrm>
          <a:prstGeom prst="line">
            <a:avLst/>
          </a:prstGeom>
          <a:noFill/>
          <a:ln w="14288">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0098" name="Line 165"/>
          <p:cNvSpPr>
            <a:spLocks noChangeShapeType="1"/>
          </p:cNvSpPr>
          <p:nvPr/>
        </p:nvSpPr>
        <p:spPr bwMode="auto">
          <a:xfrm flipV="1">
            <a:off x="5703888" y="5326063"/>
            <a:ext cx="1587" cy="92075"/>
          </a:xfrm>
          <a:prstGeom prst="line">
            <a:avLst/>
          </a:prstGeom>
          <a:noFill/>
          <a:ln w="14288">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0099" name="Rectangle 166"/>
          <p:cNvSpPr>
            <a:spLocks noChangeArrowheads="1"/>
          </p:cNvSpPr>
          <p:nvPr/>
        </p:nvSpPr>
        <p:spPr bwMode="auto">
          <a:xfrm>
            <a:off x="5626100" y="5495925"/>
            <a:ext cx="134938" cy="288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defTabSz="957263"/>
            <a:r>
              <a:rPr lang="en-US" sz="1900">
                <a:solidFill>
                  <a:srgbClr val="000000"/>
                </a:solidFill>
                <a:latin typeface="Arial" pitchFamily="34" charset="0"/>
              </a:rPr>
              <a:t>1</a:t>
            </a:r>
            <a:endParaRPr lang="en-US" sz="3100" b="1">
              <a:solidFill>
                <a:schemeClr val="tx2"/>
              </a:solidFill>
              <a:latin typeface="Arial" pitchFamily="34" charset="0"/>
            </a:endParaRPr>
          </a:p>
        </p:txBody>
      </p:sp>
      <p:sp>
        <p:nvSpPr>
          <p:cNvPr id="40100" name="Rectangle 167"/>
          <p:cNvSpPr>
            <a:spLocks noChangeArrowheads="1"/>
          </p:cNvSpPr>
          <p:nvPr/>
        </p:nvSpPr>
        <p:spPr bwMode="auto">
          <a:xfrm>
            <a:off x="5751513" y="5495925"/>
            <a:ext cx="134937" cy="288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defTabSz="957263"/>
            <a:r>
              <a:rPr lang="en-US" sz="1900">
                <a:solidFill>
                  <a:srgbClr val="000000"/>
                </a:solidFill>
                <a:latin typeface="Arial" pitchFamily="34" charset="0"/>
              </a:rPr>
              <a:t>4</a:t>
            </a:r>
            <a:endParaRPr lang="en-US" sz="3100" b="1">
              <a:solidFill>
                <a:schemeClr val="tx2"/>
              </a:solidFill>
              <a:latin typeface="Arial" pitchFamily="34" charset="0"/>
            </a:endParaRPr>
          </a:p>
        </p:txBody>
      </p:sp>
      <p:sp>
        <p:nvSpPr>
          <p:cNvPr id="40101" name="Line 168"/>
          <p:cNvSpPr>
            <a:spLocks noChangeShapeType="1"/>
          </p:cNvSpPr>
          <p:nvPr/>
        </p:nvSpPr>
        <p:spPr bwMode="auto">
          <a:xfrm>
            <a:off x="1570038" y="5326063"/>
            <a:ext cx="4133850" cy="1587"/>
          </a:xfrm>
          <a:prstGeom prst="line">
            <a:avLst/>
          </a:prstGeom>
          <a:noFill/>
          <a:ln w="14288">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0102" name="Rectangle 169"/>
          <p:cNvSpPr>
            <a:spLocks noChangeArrowheads="1"/>
          </p:cNvSpPr>
          <p:nvPr/>
        </p:nvSpPr>
        <p:spPr bwMode="auto">
          <a:xfrm>
            <a:off x="2963863" y="5868988"/>
            <a:ext cx="576262" cy="320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defTabSz="957263"/>
            <a:r>
              <a:rPr lang="en-US" sz="2100">
                <a:solidFill>
                  <a:srgbClr val="000000"/>
                </a:solidFill>
                <a:latin typeface="Arial" pitchFamily="34" charset="0"/>
              </a:rPr>
              <a:t>Field</a:t>
            </a:r>
            <a:endParaRPr lang="en-US" sz="3100" b="1">
              <a:solidFill>
                <a:schemeClr val="tx2"/>
              </a:solidFill>
              <a:latin typeface="Arial" pitchFamily="34" charset="0"/>
            </a:endParaRPr>
          </a:p>
        </p:txBody>
      </p:sp>
      <p:sp>
        <p:nvSpPr>
          <p:cNvPr id="40103" name="Rectangle 170"/>
          <p:cNvSpPr>
            <a:spLocks noChangeArrowheads="1"/>
          </p:cNvSpPr>
          <p:nvPr/>
        </p:nvSpPr>
        <p:spPr bwMode="auto">
          <a:xfrm>
            <a:off x="3594100" y="5875338"/>
            <a:ext cx="74613" cy="320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defTabSz="957263"/>
            <a:r>
              <a:rPr lang="en-US" sz="2100">
                <a:solidFill>
                  <a:srgbClr val="000000"/>
                </a:solidFill>
                <a:latin typeface="Arial" pitchFamily="34" charset="0"/>
              </a:rPr>
              <a:t>[</a:t>
            </a:r>
            <a:endParaRPr lang="en-US" sz="3100" b="1">
              <a:solidFill>
                <a:schemeClr val="tx2"/>
              </a:solidFill>
              <a:latin typeface="Arial" pitchFamily="34" charset="0"/>
            </a:endParaRPr>
          </a:p>
        </p:txBody>
      </p:sp>
      <p:sp>
        <p:nvSpPr>
          <p:cNvPr id="40104" name="Rectangle 171"/>
          <p:cNvSpPr>
            <a:spLocks noChangeArrowheads="1"/>
          </p:cNvSpPr>
          <p:nvPr/>
        </p:nvSpPr>
        <p:spPr bwMode="auto">
          <a:xfrm>
            <a:off x="3665538" y="5875338"/>
            <a:ext cx="163512" cy="320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defTabSz="957263"/>
            <a:r>
              <a:rPr lang="en-US" sz="2100">
                <a:solidFill>
                  <a:srgbClr val="000000"/>
                </a:solidFill>
                <a:latin typeface="Arial" pitchFamily="34" charset="0"/>
              </a:rPr>
              <a:t>T</a:t>
            </a:r>
            <a:endParaRPr lang="en-US" sz="3100" b="1">
              <a:solidFill>
                <a:schemeClr val="tx2"/>
              </a:solidFill>
              <a:latin typeface="Arial" pitchFamily="34" charset="0"/>
            </a:endParaRPr>
          </a:p>
        </p:txBody>
      </p:sp>
      <p:sp>
        <p:nvSpPr>
          <p:cNvPr id="40105" name="Rectangle 172"/>
          <p:cNvSpPr>
            <a:spLocks noChangeArrowheads="1"/>
          </p:cNvSpPr>
          <p:nvPr/>
        </p:nvSpPr>
        <p:spPr bwMode="auto">
          <a:xfrm>
            <a:off x="3827463" y="5875338"/>
            <a:ext cx="147637" cy="320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defTabSz="957263"/>
            <a:r>
              <a:rPr lang="en-US" sz="2100">
                <a:solidFill>
                  <a:srgbClr val="000000"/>
                </a:solidFill>
                <a:latin typeface="Arial" pitchFamily="34" charset="0"/>
              </a:rPr>
              <a:t>e</a:t>
            </a:r>
            <a:endParaRPr lang="en-US" sz="3100" b="1">
              <a:solidFill>
                <a:schemeClr val="tx2"/>
              </a:solidFill>
              <a:latin typeface="Arial" pitchFamily="34" charset="0"/>
            </a:endParaRPr>
          </a:p>
        </p:txBody>
      </p:sp>
      <p:sp>
        <p:nvSpPr>
          <p:cNvPr id="40106" name="Rectangle 173"/>
          <p:cNvSpPr>
            <a:spLocks noChangeArrowheads="1"/>
          </p:cNvSpPr>
          <p:nvPr/>
        </p:nvSpPr>
        <p:spPr bwMode="auto">
          <a:xfrm>
            <a:off x="3970338" y="5875338"/>
            <a:ext cx="133350" cy="320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defTabSz="957263"/>
            <a:r>
              <a:rPr lang="en-US" sz="2100">
                <a:solidFill>
                  <a:srgbClr val="000000"/>
                </a:solidFill>
                <a:latin typeface="Arial" pitchFamily="34" charset="0"/>
              </a:rPr>
              <a:t>s</a:t>
            </a:r>
            <a:endParaRPr lang="en-US" sz="3100" b="1">
              <a:solidFill>
                <a:schemeClr val="tx2"/>
              </a:solidFill>
              <a:latin typeface="Arial" pitchFamily="34" charset="0"/>
            </a:endParaRPr>
          </a:p>
        </p:txBody>
      </p:sp>
      <p:sp>
        <p:nvSpPr>
          <p:cNvPr id="40107" name="Rectangle 174"/>
          <p:cNvSpPr>
            <a:spLocks noChangeArrowheads="1"/>
          </p:cNvSpPr>
          <p:nvPr/>
        </p:nvSpPr>
        <p:spPr bwMode="auto">
          <a:xfrm>
            <a:off x="4098925" y="5875338"/>
            <a:ext cx="58738" cy="320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defTabSz="957263"/>
            <a:r>
              <a:rPr lang="en-US" sz="2100">
                <a:solidFill>
                  <a:srgbClr val="000000"/>
                </a:solidFill>
                <a:latin typeface="Arial" pitchFamily="34" charset="0"/>
              </a:rPr>
              <a:t>l</a:t>
            </a:r>
            <a:endParaRPr lang="en-US" sz="3100" b="1">
              <a:solidFill>
                <a:schemeClr val="tx2"/>
              </a:solidFill>
              <a:latin typeface="Arial" pitchFamily="34" charset="0"/>
            </a:endParaRPr>
          </a:p>
        </p:txBody>
      </p:sp>
      <p:sp>
        <p:nvSpPr>
          <p:cNvPr id="40108" name="Rectangle 175"/>
          <p:cNvSpPr>
            <a:spLocks noChangeArrowheads="1"/>
          </p:cNvSpPr>
          <p:nvPr/>
        </p:nvSpPr>
        <p:spPr bwMode="auto">
          <a:xfrm>
            <a:off x="4156075" y="5875338"/>
            <a:ext cx="147638" cy="320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defTabSz="957263"/>
            <a:r>
              <a:rPr lang="en-US" sz="2100">
                <a:solidFill>
                  <a:srgbClr val="000000"/>
                </a:solidFill>
                <a:latin typeface="Arial" pitchFamily="34" charset="0"/>
              </a:rPr>
              <a:t>a</a:t>
            </a:r>
            <a:endParaRPr lang="en-US" sz="3100" b="1">
              <a:solidFill>
                <a:schemeClr val="tx2"/>
              </a:solidFill>
              <a:latin typeface="Arial" pitchFamily="34" charset="0"/>
            </a:endParaRPr>
          </a:p>
        </p:txBody>
      </p:sp>
      <p:sp>
        <p:nvSpPr>
          <p:cNvPr id="40109" name="Rectangle 176"/>
          <p:cNvSpPr>
            <a:spLocks noChangeArrowheads="1"/>
          </p:cNvSpPr>
          <p:nvPr/>
        </p:nvSpPr>
        <p:spPr bwMode="auto">
          <a:xfrm>
            <a:off x="4298950" y="5875338"/>
            <a:ext cx="74613" cy="320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defTabSz="957263"/>
            <a:r>
              <a:rPr lang="en-US" sz="2100">
                <a:solidFill>
                  <a:srgbClr val="000000"/>
                </a:solidFill>
                <a:latin typeface="Arial" pitchFamily="34" charset="0"/>
              </a:rPr>
              <a:t>]</a:t>
            </a:r>
            <a:endParaRPr lang="en-US" sz="3100" b="1">
              <a:solidFill>
                <a:schemeClr val="tx2"/>
              </a:solidFill>
              <a:latin typeface="Arial" pitchFamily="34" charset="0"/>
            </a:endParaRPr>
          </a:p>
        </p:txBody>
      </p:sp>
      <p:sp>
        <p:nvSpPr>
          <p:cNvPr id="40110" name="Freeform 177"/>
          <p:cNvSpPr>
            <a:spLocks/>
          </p:cNvSpPr>
          <p:nvPr/>
        </p:nvSpPr>
        <p:spPr bwMode="auto">
          <a:xfrm>
            <a:off x="5197475" y="3232150"/>
            <a:ext cx="184150" cy="184150"/>
          </a:xfrm>
          <a:custGeom>
            <a:avLst/>
            <a:gdLst>
              <a:gd name="T0" fmla="*/ 2147483647 w 116"/>
              <a:gd name="T1" fmla="*/ 0 h 116"/>
              <a:gd name="T2" fmla="*/ 2147483647 w 116"/>
              <a:gd name="T3" fmla="*/ 2147483647 h 116"/>
              <a:gd name="T4" fmla="*/ 2147483647 w 116"/>
              <a:gd name="T5" fmla="*/ 2147483647 h 116"/>
              <a:gd name="T6" fmla="*/ 2147483647 w 116"/>
              <a:gd name="T7" fmla="*/ 2147483647 h 116"/>
              <a:gd name="T8" fmla="*/ 2147483647 w 116"/>
              <a:gd name="T9" fmla="*/ 2147483647 h 116"/>
              <a:gd name="T10" fmla="*/ 2147483647 w 116"/>
              <a:gd name="T11" fmla="*/ 2147483647 h 116"/>
              <a:gd name="T12" fmla="*/ 2147483647 w 116"/>
              <a:gd name="T13" fmla="*/ 2147483647 h 116"/>
              <a:gd name="T14" fmla="*/ 2147483647 w 116"/>
              <a:gd name="T15" fmla="*/ 2147483647 h 116"/>
              <a:gd name="T16" fmla="*/ 2147483647 w 116"/>
              <a:gd name="T17" fmla="*/ 2147483647 h 116"/>
              <a:gd name="T18" fmla="*/ 2147483647 w 116"/>
              <a:gd name="T19" fmla="*/ 2147483647 h 116"/>
              <a:gd name="T20" fmla="*/ 2147483647 w 116"/>
              <a:gd name="T21" fmla="*/ 2147483647 h 116"/>
              <a:gd name="T22" fmla="*/ 2147483647 w 116"/>
              <a:gd name="T23" fmla="*/ 2147483647 h 116"/>
              <a:gd name="T24" fmla="*/ 2147483647 w 116"/>
              <a:gd name="T25" fmla="*/ 2147483647 h 116"/>
              <a:gd name="T26" fmla="*/ 2147483647 w 116"/>
              <a:gd name="T27" fmla="*/ 2147483647 h 116"/>
              <a:gd name="T28" fmla="*/ 2147483647 w 116"/>
              <a:gd name="T29" fmla="*/ 2147483647 h 116"/>
              <a:gd name="T30" fmla="*/ 2147483647 w 116"/>
              <a:gd name="T31" fmla="*/ 2147483647 h 116"/>
              <a:gd name="T32" fmla="*/ 2147483647 w 116"/>
              <a:gd name="T33" fmla="*/ 2147483647 h 116"/>
              <a:gd name="T34" fmla="*/ 2147483647 w 116"/>
              <a:gd name="T35" fmla="*/ 2147483647 h 116"/>
              <a:gd name="T36" fmla="*/ 2147483647 w 116"/>
              <a:gd name="T37" fmla="*/ 2147483647 h 116"/>
              <a:gd name="T38" fmla="*/ 2147483647 w 116"/>
              <a:gd name="T39" fmla="*/ 2147483647 h 116"/>
              <a:gd name="T40" fmla="*/ 2147483647 w 116"/>
              <a:gd name="T41" fmla="*/ 2147483647 h 116"/>
              <a:gd name="T42" fmla="*/ 2147483647 w 116"/>
              <a:gd name="T43" fmla="*/ 2147483647 h 116"/>
              <a:gd name="T44" fmla="*/ 2147483647 w 116"/>
              <a:gd name="T45" fmla="*/ 2147483647 h 116"/>
              <a:gd name="T46" fmla="*/ 2147483647 w 116"/>
              <a:gd name="T47" fmla="*/ 2147483647 h 116"/>
              <a:gd name="T48" fmla="*/ 2147483647 w 116"/>
              <a:gd name="T49" fmla="*/ 2147483647 h 116"/>
              <a:gd name="T50" fmla="*/ 2147483647 w 116"/>
              <a:gd name="T51" fmla="*/ 2147483647 h 116"/>
              <a:gd name="T52" fmla="*/ 2147483647 w 116"/>
              <a:gd name="T53" fmla="*/ 2147483647 h 116"/>
              <a:gd name="T54" fmla="*/ 2147483647 w 116"/>
              <a:gd name="T55" fmla="*/ 2147483647 h 116"/>
              <a:gd name="T56" fmla="*/ 2147483647 w 116"/>
              <a:gd name="T57" fmla="*/ 2147483647 h 116"/>
              <a:gd name="T58" fmla="*/ 2147483647 w 116"/>
              <a:gd name="T59" fmla="*/ 2147483647 h 116"/>
              <a:gd name="T60" fmla="*/ 2147483647 w 116"/>
              <a:gd name="T61" fmla="*/ 2147483647 h 116"/>
              <a:gd name="T62" fmla="*/ 2147483647 w 116"/>
              <a:gd name="T63" fmla="*/ 2147483647 h 116"/>
              <a:gd name="T64" fmla="*/ 2147483647 w 116"/>
              <a:gd name="T65" fmla="*/ 2147483647 h 116"/>
              <a:gd name="T66" fmla="*/ 2147483647 w 116"/>
              <a:gd name="T67" fmla="*/ 2147483647 h 116"/>
              <a:gd name="T68" fmla="*/ 2147483647 w 116"/>
              <a:gd name="T69" fmla="*/ 2147483647 h 116"/>
              <a:gd name="T70" fmla="*/ 0 w 116"/>
              <a:gd name="T71" fmla="*/ 2147483647 h 116"/>
              <a:gd name="T72" fmla="*/ 0 w 116"/>
              <a:gd name="T73" fmla="*/ 2147483647 h 116"/>
              <a:gd name="T74" fmla="*/ 0 w 116"/>
              <a:gd name="T75" fmla="*/ 2147483647 h 116"/>
              <a:gd name="T76" fmla="*/ 2147483647 w 116"/>
              <a:gd name="T77" fmla="*/ 2147483647 h 116"/>
              <a:gd name="T78" fmla="*/ 2147483647 w 116"/>
              <a:gd name="T79" fmla="*/ 2147483647 h 116"/>
              <a:gd name="T80" fmla="*/ 2147483647 w 116"/>
              <a:gd name="T81" fmla="*/ 2147483647 h 116"/>
              <a:gd name="T82" fmla="*/ 2147483647 w 116"/>
              <a:gd name="T83" fmla="*/ 2147483647 h 116"/>
              <a:gd name="T84" fmla="*/ 2147483647 w 116"/>
              <a:gd name="T85" fmla="*/ 2147483647 h 116"/>
              <a:gd name="T86" fmla="*/ 2147483647 w 116"/>
              <a:gd name="T87" fmla="*/ 2147483647 h 116"/>
              <a:gd name="T88" fmla="*/ 2147483647 w 116"/>
              <a:gd name="T89" fmla="*/ 2147483647 h 116"/>
              <a:gd name="T90" fmla="*/ 2147483647 w 116"/>
              <a:gd name="T91" fmla="*/ 2147483647 h 116"/>
              <a:gd name="T92" fmla="*/ 2147483647 w 116"/>
              <a:gd name="T93" fmla="*/ 2147483647 h 116"/>
              <a:gd name="T94" fmla="*/ 2147483647 w 116"/>
              <a:gd name="T95" fmla="*/ 0 h 116"/>
              <a:gd name="T96" fmla="*/ 2147483647 w 116"/>
              <a:gd name="T97" fmla="*/ 0 h 11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0" t="0" r="r" b="b"/>
            <a:pathLst>
              <a:path w="116" h="116">
                <a:moveTo>
                  <a:pt x="58" y="0"/>
                </a:moveTo>
                <a:lnTo>
                  <a:pt x="60" y="0"/>
                </a:lnTo>
                <a:lnTo>
                  <a:pt x="61" y="0"/>
                </a:lnTo>
                <a:lnTo>
                  <a:pt x="64" y="0"/>
                </a:lnTo>
                <a:lnTo>
                  <a:pt x="65" y="0"/>
                </a:lnTo>
                <a:lnTo>
                  <a:pt x="68" y="1"/>
                </a:lnTo>
                <a:lnTo>
                  <a:pt x="69" y="1"/>
                </a:lnTo>
                <a:lnTo>
                  <a:pt x="72" y="1"/>
                </a:lnTo>
                <a:lnTo>
                  <a:pt x="73" y="2"/>
                </a:lnTo>
                <a:lnTo>
                  <a:pt x="75" y="2"/>
                </a:lnTo>
                <a:lnTo>
                  <a:pt x="77" y="4"/>
                </a:lnTo>
                <a:lnTo>
                  <a:pt x="78" y="4"/>
                </a:lnTo>
                <a:lnTo>
                  <a:pt x="81" y="5"/>
                </a:lnTo>
                <a:lnTo>
                  <a:pt x="82" y="5"/>
                </a:lnTo>
                <a:lnTo>
                  <a:pt x="83" y="6"/>
                </a:lnTo>
                <a:lnTo>
                  <a:pt x="86" y="7"/>
                </a:lnTo>
                <a:lnTo>
                  <a:pt x="87" y="7"/>
                </a:lnTo>
                <a:lnTo>
                  <a:pt x="88" y="9"/>
                </a:lnTo>
                <a:lnTo>
                  <a:pt x="91" y="10"/>
                </a:lnTo>
                <a:lnTo>
                  <a:pt x="92" y="11"/>
                </a:lnTo>
                <a:lnTo>
                  <a:pt x="93" y="13"/>
                </a:lnTo>
                <a:lnTo>
                  <a:pt x="95" y="14"/>
                </a:lnTo>
                <a:lnTo>
                  <a:pt x="96" y="15"/>
                </a:lnTo>
                <a:lnTo>
                  <a:pt x="97" y="16"/>
                </a:lnTo>
                <a:lnTo>
                  <a:pt x="98" y="18"/>
                </a:lnTo>
                <a:lnTo>
                  <a:pt x="100" y="19"/>
                </a:lnTo>
                <a:lnTo>
                  <a:pt x="101" y="20"/>
                </a:lnTo>
                <a:lnTo>
                  <a:pt x="102" y="21"/>
                </a:lnTo>
                <a:lnTo>
                  <a:pt x="104" y="23"/>
                </a:lnTo>
                <a:lnTo>
                  <a:pt x="105" y="24"/>
                </a:lnTo>
                <a:lnTo>
                  <a:pt x="106" y="25"/>
                </a:lnTo>
                <a:lnTo>
                  <a:pt x="107" y="28"/>
                </a:lnTo>
                <a:lnTo>
                  <a:pt x="109" y="29"/>
                </a:lnTo>
                <a:lnTo>
                  <a:pt x="109" y="30"/>
                </a:lnTo>
                <a:lnTo>
                  <a:pt x="110" y="33"/>
                </a:lnTo>
                <a:lnTo>
                  <a:pt x="111" y="34"/>
                </a:lnTo>
                <a:lnTo>
                  <a:pt x="111" y="36"/>
                </a:lnTo>
                <a:lnTo>
                  <a:pt x="112" y="38"/>
                </a:lnTo>
                <a:lnTo>
                  <a:pt x="112" y="39"/>
                </a:lnTo>
                <a:lnTo>
                  <a:pt x="114" y="41"/>
                </a:lnTo>
                <a:lnTo>
                  <a:pt x="114" y="43"/>
                </a:lnTo>
                <a:lnTo>
                  <a:pt x="115" y="44"/>
                </a:lnTo>
                <a:lnTo>
                  <a:pt x="115" y="47"/>
                </a:lnTo>
                <a:lnTo>
                  <a:pt x="115" y="48"/>
                </a:lnTo>
                <a:lnTo>
                  <a:pt x="116" y="51"/>
                </a:lnTo>
                <a:lnTo>
                  <a:pt x="116" y="52"/>
                </a:lnTo>
                <a:lnTo>
                  <a:pt x="116" y="55"/>
                </a:lnTo>
                <a:lnTo>
                  <a:pt x="116" y="56"/>
                </a:lnTo>
                <a:lnTo>
                  <a:pt x="116" y="58"/>
                </a:lnTo>
                <a:lnTo>
                  <a:pt x="116" y="61"/>
                </a:lnTo>
                <a:lnTo>
                  <a:pt x="116" y="62"/>
                </a:lnTo>
                <a:lnTo>
                  <a:pt x="116" y="65"/>
                </a:lnTo>
                <a:lnTo>
                  <a:pt x="116" y="66"/>
                </a:lnTo>
                <a:lnTo>
                  <a:pt x="115" y="69"/>
                </a:lnTo>
                <a:lnTo>
                  <a:pt x="115" y="70"/>
                </a:lnTo>
                <a:lnTo>
                  <a:pt x="115" y="73"/>
                </a:lnTo>
                <a:lnTo>
                  <a:pt x="114" y="74"/>
                </a:lnTo>
                <a:lnTo>
                  <a:pt x="114" y="75"/>
                </a:lnTo>
                <a:lnTo>
                  <a:pt x="112" y="78"/>
                </a:lnTo>
                <a:lnTo>
                  <a:pt x="112" y="79"/>
                </a:lnTo>
                <a:lnTo>
                  <a:pt x="111" y="81"/>
                </a:lnTo>
                <a:lnTo>
                  <a:pt x="111" y="83"/>
                </a:lnTo>
                <a:lnTo>
                  <a:pt x="110" y="84"/>
                </a:lnTo>
                <a:lnTo>
                  <a:pt x="109" y="87"/>
                </a:lnTo>
                <a:lnTo>
                  <a:pt x="109" y="88"/>
                </a:lnTo>
                <a:lnTo>
                  <a:pt x="107" y="89"/>
                </a:lnTo>
                <a:lnTo>
                  <a:pt x="106" y="90"/>
                </a:lnTo>
                <a:lnTo>
                  <a:pt x="105" y="92"/>
                </a:lnTo>
                <a:lnTo>
                  <a:pt x="104" y="94"/>
                </a:lnTo>
                <a:lnTo>
                  <a:pt x="102" y="95"/>
                </a:lnTo>
                <a:lnTo>
                  <a:pt x="101" y="97"/>
                </a:lnTo>
                <a:lnTo>
                  <a:pt x="100" y="98"/>
                </a:lnTo>
                <a:lnTo>
                  <a:pt x="98" y="99"/>
                </a:lnTo>
                <a:lnTo>
                  <a:pt x="97" y="101"/>
                </a:lnTo>
                <a:lnTo>
                  <a:pt x="96" y="102"/>
                </a:lnTo>
                <a:lnTo>
                  <a:pt x="95" y="103"/>
                </a:lnTo>
                <a:lnTo>
                  <a:pt x="93" y="104"/>
                </a:lnTo>
                <a:lnTo>
                  <a:pt x="92" y="106"/>
                </a:lnTo>
                <a:lnTo>
                  <a:pt x="91" y="106"/>
                </a:lnTo>
                <a:lnTo>
                  <a:pt x="88" y="107"/>
                </a:lnTo>
                <a:lnTo>
                  <a:pt x="87" y="108"/>
                </a:lnTo>
                <a:lnTo>
                  <a:pt x="86" y="110"/>
                </a:lnTo>
                <a:lnTo>
                  <a:pt x="83" y="110"/>
                </a:lnTo>
                <a:lnTo>
                  <a:pt x="82" y="111"/>
                </a:lnTo>
                <a:lnTo>
                  <a:pt x="81" y="111"/>
                </a:lnTo>
                <a:lnTo>
                  <a:pt x="78" y="112"/>
                </a:lnTo>
                <a:lnTo>
                  <a:pt x="77" y="113"/>
                </a:lnTo>
                <a:lnTo>
                  <a:pt x="75" y="113"/>
                </a:lnTo>
                <a:lnTo>
                  <a:pt x="73" y="113"/>
                </a:lnTo>
                <a:lnTo>
                  <a:pt x="72" y="115"/>
                </a:lnTo>
                <a:lnTo>
                  <a:pt x="69" y="115"/>
                </a:lnTo>
                <a:lnTo>
                  <a:pt x="68" y="115"/>
                </a:lnTo>
                <a:lnTo>
                  <a:pt x="65" y="116"/>
                </a:lnTo>
                <a:lnTo>
                  <a:pt x="64" y="116"/>
                </a:lnTo>
                <a:lnTo>
                  <a:pt x="61" y="116"/>
                </a:lnTo>
                <a:lnTo>
                  <a:pt x="60" y="116"/>
                </a:lnTo>
                <a:lnTo>
                  <a:pt x="58" y="116"/>
                </a:lnTo>
                <a:lnTo>
                  <a:pt x="56" y="116"/>
                </a:lnTo>
                <a:lnTo>
                  <a:pt x="54" y="116"/>
                </a:lnTo>
                <a:lnTo>
                  <a:pt x="52" y="116"/>
                </a:lnTo>
                <a:lnTo>
                  <a:pt x="50" y="116"/>
                </a:lnTo>
                <a:lnTo>
                  <a:pt x="49" y="115"/>
                </a:lnTo>
                <a:lnTo>
                  <a:pt x="46" y="115"/>
                </a:lnTo>
                <a:lnTo>
                  <a:pt x="45" y="115"/>
                </a:lnTo>
                <a:lnTo>
                  <a:pt x="42" y="113"/>
                </a:lnTo>
                <a:lnTo>
                  <a:pt x="41" y="113"/>
                </a:lnTo>
                <a:lnTo>
                  <a:pt x="40" y="113"/>
                </a:lnTo>
                <a:lnTo>
                  <a:pt x="37" y="112"/>
                </a:lnTo>
                <a:lnTo>
                  <a:pt x="36" y="111"/>
                </a:lnTo>
                <a:lnTo>
                  <a:pt x="35" y="111"/>
                </a:lnTo>
                <a:lnTo>
                  <a:pt x="32" y="110"/>
                </a:lnTo>
                <a:lnTo>
                  <a:pt x="31" y="110"/>
                </a:lnTo>
                <a:lnTo>
                  <a:pt x="29" y="108"/>
                </a:lnTo>
                <a:lnTo>
                  <a:pt x="27" y="107"/>
                </a:lnTo>
                <a:lnTo>
                  <a:pt x="26" y="106"/>
                </a:lnTo>
                <a:lnTo>
                  <a:pt x="24" y="106"/>
                </a:lnTo>
                <a:lnTo>
                  <a:pt x="23" y="104"/>
                </a:lnTo>
                <a:lnTo>
                  <a:pt x="22" y="103"/>
                </a:lnTo>
                <a:lnTo>
                  <a:pt x="21" y="102"/>
                </a:lnTo>
                <a:lnTo>
                  <a:pt x="19" y="101"/>
                </a:lnTo>
                <a:lnTo>
                  <a:pt x="18" y="99"/>
                </a:lnTo>
                <a:lnTo>
                  <a:pt x="15" y="98"/>
                </a:lnTo>
                <a:lnTo>
                  <a:pt x="14" y="97"/>
                </a:lnTo>
                <a:lnTo>
                  <a:pt x="14" y="95"/>
                </a:lnTo>
                <a:lnTo>
                  <a:pt x="13" y="94"/>
                </a:lnTo>
                <a:lnTo>
                  <a:pt x="12" y="92"/>
                </a:lnTo>
                <a:lnTo>
                  <a:pt x="10" y="90"/>
                </a:lnTo>
                <a:lnTo>
                  <a:pt x="9" y="89"/>
                </a:lnTo>
                <a:lnTo>
                  <a:pt x="8" y="88"/>
                </a:lnTo>
                <a:lnTo>
                  <a:pt x="8" y="87"/>
                </a:lnTo>
                <a:lnTo>
                  <a:pt x="7" y="84"/>
                </a:lnTo>
                <a:lnTo>
                  <a:pt x="5" y="83"/>
                </a:lnTo>
                <a:lnTo>
                  <a:pt x="5" y="81"/>
                </a:lnTo>
                <a:lnTo>
                  <a:pt x="4" y="79"/>
                </a:lnTo>
                <a:lnTo>
                  <a:pt x="4" y="78"/>
                </a:lnTo>
                <a:lnTo>
                  <a:pt x="3" y="75"/>
                </a:lnTo>
                <a:lnTo>
                  <a:pt x="3" y="74"/>
                </a:lnTo>
                <a:lnTo>
                  <a:pt x="1" y="73"/>
                </a:lnTo>
                <a:lnTo>
                  <a:pt x="1" y="70"/>
                </a:lnTo>
                <a:lnTo>
                  <a:pt x="1" y="69"/>
                </a:lnTo>
                <a:lnTo>
                  <a:pt x="0" y="66"/>
                </a:lnTo>
                <a:lnTo>
                  <a:pt x="0" y="65"/>
                </a:lnTo>
                <a:lnTo>
                  <a:pt x="0" y="62"/>
                </a:lnTo>
                <a:lnTo>
                  <a:pt x="0" y="61"/>
                </a:lnTo>
                <a:lnTo>
                  <a:pt x="0" y="58"/>
                </a:lnTo>
                <a:lnTo>
                  <a:pt x="0" y="56"/>
                </a:lnTo>
                <a:lnTo>
                  <a:pt x="0" y="55"/>
                </a:lnTo>
                <a:lnTo>
                  <a:pt x="0" y="52"/>
                </a:lnTo>
                <a:lnTo>
                  <a:pt x="0" y="51"/>
                </a:lnTo>
                <a:lnTo>
                  <a:pt x="1" y="48"/>
                </a:lnTo>
                <a:lnTo>
                  <a:pt x="1" y="47"/>
                </a:lnTo>
                <a:lnTo>
                  <a:pt x="1" y="44"/>
                </a:lnTo>
                <a:lnTo>
                  <a:pt x="3" y="43"/>
                </a:lnTo>
                <a:lnTo>
                  <a:pt x="3" y="41"/>
                </a:lnTo>
                <a:lnTo>
                  <a:pt x="4" y="39"/>
                </a:lnTo>
                <a:lnTo>
                  <a:pt x="4" y="38"/>
                </a:lnTo>
                <a:lnTo>
                  <a:pt x="5" y="36"/>
                </a:lnTo>
                <a:lnTo>
                  <a:pt x="5" y="34"/>
                </a:lnTo>
                <a:lnTo>
                  <a:pt x="7" y="33"/>
                </a:lnTo>
                <a:lnTo>
                  <a:pt x="8" y="30"/>
                </a:lnTo>
                <a:lnTo>
                  <a:pt x="8" y="29"/>
                </a:lnTo>
                <a:lnTo>
                  <a:pt x="9" y="28"/>
                </a:lnTo>
                <a:lnTo>
                  <a:pt x="10" y="25"/>
                </a:lnTo>
                <a:lnTo>
                  <a:pt x="12" y="24"/>
                </a:lnTo>
                <a:lnTo>
                  <a:pt x="13" y="23"/>
                </a:lnTo>
                <a:lnTo>
                  <a:pt x="14" y="21"/>
                </a:lnTo>
                <a:lnTo>
                  <a:pt x="14" y="20"/>
                </a:lnTo>
                <a:lnTo>
                  <a:pt x="15" y="19"/>
                </a:lnTo>
                <a:lnTo>
                  <a:pt x="18" y="18"/>
                </a:lnTo>
                <a:lnTo>
                  <a:pt x="19" y="16"/>
                </a:lnTo>
                <a:lnTo>
                  <a:pt x="21" y="15"/>
                </a:lnTo>
                <a:lnTo>
                  <a:pt x="22" y="14"/>
                </a:lnTo>
                <a:lnTo>
                  <a:pt x="23" y="13"/>
                </a:lnTo>
                <a:lnTo>
                  <a:pt x="24" y="11"/>
                </a:lnTo>
                <a:lnTo>
                  <a:pt x="26" y="10"/>
                </a:lnTo>
                <a:lnTo>
                  <a:pt x="27" y="9"/>
                </a:lnTo>
                <a:lnTo>
                  <a:pt x="29" y="7"/>
                </a:lnTo>
                <a:lnTo>
                  <a:pt x="31" y="7"/>
                </a:lnTo>
                <a:lnTo>
                  <a:pt x="32" y="6"/>
                </a:lnTo>
                <a:lnTo>
                  <a:pt x="35" y="5"/>
                </a:lnTo>
                <a:lnTo>
                  <a:pt x="36" y="5"/>
                </a:lnTo>
                <a:lnTo>
                  <a:pt x="37" y="4"/>
                </a:lnTo>
                <a:lnTo>
                  <a:pt x="40" y="4"/>
                </a:lnTo>
                <a:lnTo>
                  <a:pt x="41" y="2"/>
                </a:lnTo>
                <a:lnTo>
                  <a:pt x="42" y="2"/>
                </a:lnTo>
                <a:lnTo>
                  <a:pt x="45" y="1"/>
                </a:lnTo>
                <a:lnTo>
                  <a:pt x="46" y="1"/>
                </a:lnTo>
                <a:lnTo>
                  <a:pt x="49" y="1"/>
                </a:lnTo>
                <a:lnTo>
                  <a:pt x="50" y="0"/>
                </a:lnTo>
                <a:lnTo>
                  <a:pt x="52" y="0"/>
                </a:lnTo>
                <a:lnTo>
                  <a:pt x="54" y="0"/>
                </a:lnTo>
                <a:lnTo>
                  <a:pt x="56" y="0"/>
                </a:lnTo>
                <a:lnTo>
                  <a:pt x="58" y="0"/>
                </a:lnTo>
                <a:close/>
              </a:path>
            </a:pathLst>
          </a:custGeom>
          <a:solidFill>
            <a:srgbClr val="1A1A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40111" name="Freeform 178"/>
          <p:cNvSpPr>
            <a:spLocks/>
          </p:cNvSpPr>
          <p:nvPr/>
        </p:nvSpPr>
        <p:spPr bwMode="auto">
          <a:xfrm>
            <a:off x="2630488" y="4443413"/>
            <a:ext cx="115887" cy="103187"/>
          </a:xfrm>
          <a:custGeom>
            <a:avLst/>
            <a:gdLst>
              <a:gd name="T0" fmla="*/ 2147483647 w 74"/>
              <a:gd name="T1" fmla="*/ 0 h 65"/>
              <a:gd name="T2" fmla="*/ 2147483647 w 74"/>
              <a:gd name="T3" fmla="*/ 2147483647 h 65"/>
              <a:gd name="T4" fmla="*/ 0 w 74"/>
              <a:gd name="T5" fmla="*/ 2147483647 h 65"/>
              <a:gd name="T6" fmla="*/ 2147483647 w 74"/>
              <a:gd name="T7" fmla="*/ 0 h 65"/>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74" h="65">
                <a:moveTo>
                  <a:pt x="37" y="0"/>
                </a:moveTo>
                <a:lnTo>
                  <a:pt x="74" y="65"/>
                </a:lnTo>
                <a:lnTo>
                  <a:pt x="0" y="65"/>
                </a:lnTo>
                <a:lnTo>
                  <a:pt x="37" y="0"/>
                </a:lnTo>
                <a:close/>
              </a:path>
            </a:pathLst>
          </a:custGeom>
          <a:solidFill>
            <a:srgbClr val="00DE7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40112" name="Freeform 179"/>
          <p:cNvSpPr>
            <a:spLocks/>
          </p:cNvSpPr>
          <p:nvPr/>
        </p:nvSpPr>
        <p:spPr bwMode="auto">
          <a:xfrm>
            <a:off x="2630488" y="4443413"/>
            <a:ext cx="115887" cy="103187"/>
          </a:xfrm>
          <a:custGeom>
            <a:avLst/>
            <a:gdLst>
              <a:gd name="T0" fmla="*/ 2147483647 w 74"/>
              <a:gd name="T1" fmla="*/ 0 h 65"/>
              <a:gd name="T2" fmla="*/ 2147483647 w 74"/>
              <a:gd name="T3" fmla="*/ 2147483647 h 65"/>
              <a:gd name="T4" fmla="*/ 0 w 74"/>
              <a:gd name="T5" fmla="*/ 2147483647 h 65"/>
              <a:gd name="T6" fmla="*/ 2147483647 w 74"/>
              <a:gd name="T7" fmla="*/ 0 h 65"/>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74" h="65">
                <a:moveTo>
                  <a:pt x="37" y="0"/>
                </a:moveTo>
                <a:lnTo>
                  <a:pt x="74" y="65"/>
                </a:lnTo>
                <a:lnTo>
                  <a:pt x="0" y="65"/>
                </a:lnTo>
                <a:lnTo>
                  <a:pt x="37" y="0"/>
                </a:lnTo>
              </a:path>
            </a:pathLst>
          </a:custGeom>
          <a:noFill/>
          <a:ln w="14288">
            <a:solidFill>
              <a:srgbClr val="00DE7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40113" name="Freeform 180"/>
          <p:cNvSpPr>
            <a:spLocks/>
          </p:cNvSpPr>
          <p:nvPr/>
        </p:nvSpPr>
        <p:spPr bwMode="auto">
          <a:xfrm>
            <a:off x="2630488" y="4478338"/>
            <a:ext cx="115887" cy="103187"/>
          </a:xfrm>
          <a:custGeom>
            <a:avLst/>
            <a:gdLst>
              <a:gd name="T0" fmla="*/ 2147483647 w 74"/>
              <a:gd name="T1" fmla="*/ 2147483647 h 65"/>
              <a:gd name="T2" fmla="*/ 2147483647 w 74"/>
              <a:gd name="T3" fmla="*/ 0 h 65"/>
              <a:gd name="T4" fmla="*/ 0 w 74"/>
              <a:gd name="T5" fmla="*/ 0 h 65"/>
              <a:gd name="T6" fmla="*/ 2147483647 w 74"/>
              <a:gd name="T7" fmla="*/ 2147483647 h 65"/>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74" h="65">
                <a:moveTo>
                  <a:pt x="37" y="65"/>
                </a:moveTo>
                <a:lnTo>
                  <a:pt x="74" y="0"/>
                </a:lnTo>
                <a:lnTo>
                  <a:pt x="0" y="0"/>
                </a:lnTo>
                <a:lnTo>
                  <a:pt x="37" y="65"/>
                </a:lnTo>
                <a:close/>
              </a:path>
            </a:pathLst>
          </a:custGeom>
          <a:solidFill>
            <a:srgbClr val="00DE7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40114" name="Freeform 181"/>
          <p:cNvSpPr>
            <a:spLocks/>
          </p:cNvSpPr>
          <p:nvPr/>
        </p:nvSpPr>
        <p:spPr bwMode="auto">
          <a:xfrm>
            <a:off x="2630488" y="4478338"/>
            <a:ext cx="115887" cy="103187"/>
          </a:xfrm>
          <a:custGeom>
            <a:avLst/>
            <a:gdLst>
              <a:gd name="T0" fmla="*/ 2147483647 w 74"/>
              <a:gd name="T1" fmla="*/ 2147483647 h 65"/>
              <a:gd name="T2" fmla="*/ 2147483647 w 74"/>
              <a:gd name="T3" fmla="*/ 0 h 65"/>
              <a:gd name="T4" fmla="*/ 0 w 74"/>
              <a:gd name="T5" fmla="*/ 0 h 65"/>
              <a:gd name="T6" fmla="*/ 2147483647 w 74"/>
              <a:gd name="T7" fmla="*/ 2147483647 h 65"/>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74" h="65">
                <a:moveTo>
                  <a:pt x="37" y="65"/>
                </a:moveTo>
                <a:lnTo>
                  <a:pt x="74" y="0"/>
                </a:lnTo>
                <a:lnTo>
                  <a:pt x="0" y="0"/>
                </a:lnTo>
                <a:lnTo>
                  <a:pt x="37" y="65"/>
                </a:lnTo>
              </a:path>
            </a:pathLst>
          </a:custGeom>
          <a:noFill/>
          <a:ln w="14288">
            <a:solidFill>
              <a:srgbClr val="00DE7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40115" name="Freeform 182"/>
          <p:cNvSpPr>
            <a:spLocks/>
          </p:cNvSpPr>
          <p:nvPr/>
        </p:nvSpPr>
        <p:spPr bwMode="auto">
          <a:xfrm>
            <a:off x="4729163" y="2297113"/>
            <a:ext cx="134937" cy="138112"/>
          </a:xfrm>
          <a:custGeom>
            <a:avLst/>
            <a:gdLst>
              <a:gd name="T0" fmla="*/ 2147483647 w 87"/>
              <a:gd name="T1" fmla="*/ 0 h 87"/>
              <a:gd name="T2" fmla="*/ 2147483647 w 87"/>
              <a:gd name="T3" fmla="*/ 2147483647 h 87"/>
              <a:gd name="T4" fmla="*/ 2147483647 w 87"/>
              <a:gd name="T5" fmla="*/ 2147483647 h 87"/>
              <a:gd name="T6" fmla="*/ 2147483647 w 87"/>
              <a:gd name="T7" fmla="*/ 2147483647 h 87"/>
              <a:gd name="T8" fmla="*/ 2147483647 w 87"/>
              <a:gd name="T9" fmla="*/ 2147483647 h 87"/>
              <a:gd name="T10" fmla="*/ 2147483647 w 87"/>
              <a:gd name="T11" fmla="*/ 2147483647 h 87"/>
              <a:gd name="T12" fmla="*/ 2147483647 w 87"/>
              <a:gd name="T13" fmla="*/ 2147483647 h 87"/>
              <a:gd name="T14" fmla="*/ 2147483647 w 87"/>
              <a:gd name="T15" fmla="*/ 2147483647 h 87"/>
              <a:gd name="T16" fmla="*/ 2147483647 w 87"/>
              <a:gd name="T17" fmla="*/ 2147483647 h 87"/>
              <a:gd name="T18" fmla="*/ 2147483647 w 87"/>
              <a:gd name="T19" fmla="*/ 2147483647 h 87"/>
              <a:gd name="T20" fmla="*/ 2147483647 w 87"/>
              <a:gd name="T21" fmla="*/ 2147483647 h 87"/>
              <a:gd name="T22" fmla="*/ 2147483647 w 87"/>
              <a:gd name="T23" fmla="*/ 2147483647 h 87"/>
              <a:gd name="T24" fmla="*/ 2147483647 w 87"/>
              <a:gd name="T25" fmla="*/ 2147483647 h 87"/>
              <a:gd name="T26" fmla="*/ 2147483647 w 87"/>
              <a:gd name="T27" fmla="*/ 2147483647 h 87"/>
              <a:gd name="T28" fmla="*/ 2147483647 w 87"/>
              <a:gd name="T29" fmla="*/ 2147483647 h 87"/>
              <a:gd name="T30" fmla="*/ 2147483647 w 87"/>
              <a:gd name="T31" fmla="*/ 2147483647 h 87"/>
              <a:gd name="T32" fmla="*/ 2147483647 w 87"/>
              <a:gd name="T33" fmla="*/ 2147483647 h 87"/>
              <a:gd name="T34" fmla="*/ 2147483647 w 87"/>
              <a:gd name="T35" fmla="*/ 2147483647 h 87"/>
              <a:gd name="T36" fmla="*/ 2147483647 w 87"/>
              <a:gd name="T37" fmla="*/ 2147483647 h 87"/>
              <a:gd name="T38" fmla="*/ 2147483647 w 87"/>
              <a:gd name="T39" fmla="*/ 2147483647 h 87"/>
              <a:gd name="T40" fmla="*/ 2147483647 w 87"/>
              <a:gd name="T41" fmla="*/ 2147483647 h 87"/>
              <a:gd name="T42" fmla="*/ 2147483647 w 87"/>
              <a:gd name="T43" fmla="*/ 2147483647 h 87"/>
              <a:gd name="T44" fmla="*/ 2147483647 w 87"/>
              <a:gd name="T45" fmla="*/ 2147483647 h 87"/>
              <a:gd name="T46" fmla="*/ 2147483647 w 87"/>
              <a:gd name="T47" fmla="*/ 2147483647 h 87"/>
              <a:gd name="T48" fmla="*/ 2147483647 w 87"/>
              <a:gd name="T49" fmla="*/ 2147483647 h 87"/>
              <a:gd name="T50" fmla="*/ 2147483647 w 87"/>
              <a:gd name="T51" fmla="*/ 2147483647 h 87"/>
              <a:gd name="T52" fmla="*/ 2147483647 w 87"/>
              <a:gd name="T53" fmla="*/ 2147483647 h 87"/>
              <a:gd name="T54" fmla="*/ 2147483647 w 87"/>
              <a:gd name="T55" fmla="*/ 2147483647 h 87"/>
              <a:gd name="T56" fmla="*/ 2147483647 w 87"/>
              <a:gd name="T57" fmla="*/ 2147483647 h 87"/>
              <a:gd name="T58" fmla="*/ 2147483647 w 87"/>
              <a:gd name="T59" fmla="*/ 2147483647 h 87"/>
              <a:gd name="T60" fmla="*/ 2147483647 w 87"/>
              <a:gd name="T61" fmla="*/ 2147483647 h 87"/>
              <a:gd name="T62" fmla="*/ 2147483647 w 87"/>
              <a:gd name="T63" fmla="*/ 2147483647 h 87"/>
              <a:gd name="T64" fmla="*/ 2147483647 w 87"/>
              <a:gd name="T65" fmla="*/ 2147483647 h 87"/>
              <a:gd name="T66" fmla="*/ 2147483647 w 87"/>
              <a:gd name="T67" fmla="*/ 2147483647 h 87"/>
              <a:gd name="T68" fmla="*/ 0 w 87"/>
              <a:gd name="T69" fmla="*/ 2147483647 h 87"/>
              <a:gd name="T70" fmla="*/ 0 w 87"/>
              <a:gd name="T71" fmla="*/ 2147483647 h 87"/>
              <a:gd name="T72" fmla="*/ 0 w 87"/>
              <a:gd name="T73" fmla="*/ 2147483647 h 87"/>
              <a:gd name="T74" fmla="*/ 2147483647 w 87"/>
              <a:gd name="T75" fmla="*/ 2147483647 h 87"/>
              <a:gd name="T76" fmla="*/ 2147483647 w 87"/>
              <a:gd name="T77" fmla="*/ 2147483647 h 87"/>
              <a:gd name="T78" fmla="*/ 2147483647 w 87"/>
              <a:gd name="T79" fmla="*/ 2147483647 h 87"/>
              <a:gd name="T80" fmla="*/ 2147483647 w 87"/>
              <a:gd name="T81" fmla="*/ 2147483647 h 87"/>
              <a:gd name="T82" fmla="*/ 2147483647 w 87"/>
              <a:gd name="T83" fmla="*/ 2147483647 h 87"/>
              <a:gd name="T84" fmla="*/ 2147483647 w 87"/>
              <a:gd name="T85" fmla="*/ 2147483647 h 87"/>
              <a:gd name="T86" fmla="*/ 2147483647 w 87"/>
              <a:gd name="T87" fmla="*/ 2147483647 h 87"/>
              <a:gd name="T88" fmla="*/ 2147483647 w 87"/>
              <a:gd name="T89" fmla="*/ 2147483647 h 87"/>
              <a:gd name="T90" fmla="*/ 2147483647 w 87"/>
              <a:gd name="T91" fmla="*/ 2147483647 h 87"/>
              <a:gd name="T92" fmla="*/ 2147483647 w 87"/>
              <a:gd name="T93" fmla="*/ 0 h 87"/>
              <a:gd name="T94" fmla="*/ 2147483647 w 87"/>
              <a:gd name="T95" fmla="*/ 0 h 87"/>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0" t="0" r="r" b="b"/>
            <a:pathLst>
              <a:path w="87" h="87">
                <a:moveTo>
                  <a:pt x="43" y="0"/>
                </a:moveTo>
                <a:lnTo>
                  <a:pt x="45" y="0"/>
                </a:lnTo>
                <a:lnTo>
                  <a:pt x="46" y="0"/>
                </a:lnTo>
                <a:lnTo>
                  <a:pt x="47" y="0"/>
                </a:lnTo>
                <a:lnTo>
                  <a:pt x="48" y="0"/>
                </a:lnTo>
                <a:lnTo>
                  <a:pt x="51" y="0"/>
                </a:lnTo>
                <a:lnTo>
                  <a:pt x="52" y="2"/>
                </a:lnTo>
                <a:lnTo>
                  <a:pt x="54" y="2"/>
                </a:lnTo>
                <a:lnTo>
                  <a:pt x="55" y="2"/>
                </a:lnTo>
                <a:lnTo>
                  <a:pt x="56" y="3"/>
                </a:lnTo>
                <a:lnTo>
                  <a:pt x="57" y="3"/>
                </a:lnTo>
                <a:lnTo>
                  <a:pt x="59" y="3"/>
                </a:lnTo>
                <a:lnTo>
                  <a:pt x="60" y="4"/>
                </a:lnTo>
                <a:lnTo>
                  <a:pt x="61" y="4"/>
                </a:lnTo>
                <a:lnTo>
                  <a:pt x="63" y="6"/>
                </a:lnTo>
                <a:lnTo>
                  <a:pt x="64" y="6"/>
                </a:lnTo>
                <a:lnTo>
                  <a:pt x="65" y="7"/>
                </a:lnTo>
                <a:lnTo>
                  <a:pt x="66" y="7"/>
                </a:lnTo>
                <a:lnTo>
                  <a:pt x="68" y="8"/>
                </a:lnTo>
                <a:lnTo>
                  <a:pt x="69" y="8"/>
                </a:lnTo>
                <a:lnTo>
                  <a:pt x="69" y="9"/>
                </a:lnTo>
                <a:lnTo>
                  <a:pt x="70" y="11"/>
                </a:lnTo>
                <a:lnTo>
                  <a:pt x="71" y="11"/>
                </a:lnTo>
                <a:lnTo>
                  <a:pt x="73" y="12"/>
                </a:lnTo>
                <a:lnTo>
                  <a:pt x="74" y="13"/>
                </a:lnTo>
                <a:lnTo>
                  <a:pt x="75" y="15"/>
                </a:lnTo>
                <a:lnTo>
                  <a:pt x="77" y="16"/>
                </a:lnTo>
                <a:lnTo>
                  <a:pt x="78" y="17"/>
                </a:lnTo>
                <a:lnTo>
                  <a:pt x="78" y="18"/>
                </a:lnTo>
                <a:lnTo>
                  <a:pt x="79" y="20"/>
                </a:lnTo>
                <a:lnTo>
                  <a:pt x="80" y="21"/>
                </a:lnTo>
                <a:lnTo>
                  <a:pt x="80" y="22"/>
                </a:lnTo>
                <a:lnTo>
                  <a:pt x="82" y="23"/>
                </a:lnTo>
                <a:lnTo>
                  <a:pt x="82" y="25"/>
                </a:lnTo>
                <a:lnTo>
                  <a:pt x="83" y="26"/>
                </a:lnTo>
                <a:lnTo>
                  <a:pt x="83" y="27"/>
                </a:lnTo>
                <a:lnTo>
                  <a:pt x="84" y="29"/>
                </a:lnTo>
                <a:lnTo>
                  <a:pt x="84" y="30"/>
                </a:lnTo>
                <a:lnTo>
                  <a:pt x="84" y="31"/>
                </a:lnTo>
                <a:lnTo>
                  <a:pt x="86" y="32"/>
                </a:lnTo>
                <a:lnTo>
                  <a:pt x="86" y="34"/>
                </a:lnTo>
                <a:lnTo>
                  <a:pt x="86" y="35"/>
                </a:lnTo>
                <a:lnTo>
                  <a:pt x="87" y="36"/>
                </a:lnTo>
                <a:lnTo>
                  <a:pt x="87" y="38"/>
                </a:lnTo>
                <a:lnTo>
                  <a:pt x="87" y="39"/>
                </a:lnTo>
                <a:lnTo>
                  <a:pt x="87" y="41"/>
                </a:lnTo>
                <a:lnTo>
                  <a:pt x="87" y="43"/>
                </a:lnTo>
                <a:lnTo>
                  <a:pt x="87" y="44"/>
                </a:lnTo>
                <a:lnTo>
                  <a:pt x="87" y="45"/>
                </a:lnTo>
                <a:lnTo>
                  <a:pt x="87" y="46"/>
                </a:lnTo>
                <a:lnTo>
                  <a:pt x="87" y="48"/>
                </a:lnTo>
                <a:lnTo>
                  <a:pt x="87" y="49"/>
                </a:lnTo>
                <a:lnTo>
                  <a:pt x="87" y="52"/>
                </a:lnTo>
                <a:lnTo>
                  <a:pt x="86" y="53"/>
                </a:lnTo>
                <a:lnTo>
                  <a:pt x="86" y="54"/>
                </a:lnTo>
                <a:lnTo>
                  <a:pt x="86" y="55"/>
                </a:lnTo>
                <a:lnTo>
                  <a:pt x="84" y="57"/>
                </a:lnTo>
                <a:lnTo>
                  <a:pt x="84" y="58"/>
                </a:lnTo>
                <a:lnTo>
                  <a:pt x="84" y="59"/>
                </a:lnTo>
                <a:lnTo>
                  <a:pt x="83" y="60"/>
                </a:lnTo>
                <a:lnTo>
                  <a:pt x="83" y="62"/>
                </a:lnTo>
                <a:lnTo>
                  <a:pt x="82" y="63"/>
                </a:lnTo>
                <a:lnTo>
                  <a:pt x="82" y="64"/>
                </a:lnTo>
                <a:lnTo>
                  <a:pt x="80" y="66"/>
                </a:lnTo>
                <a:lnTo>
                  <a:pt x="80" y="67"/>
                </a:lnTo>
                <a:lnTo>
                  <a:pt x="79" y="68"/>
                </a:lnTo>
                <a:lnTo>
                  <a:pt x="78" y="69"/>
                </a:lnTo>
                <a:lnTo>
                  <a:pt x="77" y="71"/>
                </a:lnTo>
                <a:lnTo>
                  <a:pt x="75" y="72"/>
                </a:lnTo>
                <a:lnTo>
                  <a:pt x="75" y="73"/>
                </a:lnTo>
                <a:lnTo>
                  <a:pt x="74" y="75"/>
                </a:lnTo>
                <a:lnTo>
                  <a:pt x="73" y="76"/>
                </a:lnTo>
                <a:lnTo>
                  <a:pt x="71" y="76"/>
                </a:lnTo>
                <a:lnTo>
                  <a:pt x="70" y="77"/>
                </a:lnTo>
                <a:lnTo>
                  <a:pt x="69" y="78"/>
                </a:lnTo>
                <a:lnTo>
                  <a:pt x="68" y="80"/>
                </a:lnTo>
                <a:lnTo>
                  <a:pt x="66" y="81"/>
                </a:lnTo>
                <a:lnTo>
                  <a:pt x="65" y="81"/>
                </a:lnTo>
                <a:lnTo>
                  <a:pt x="64" y="82"/>
                </a:lnTo>
                <a:lnTo>
                  <a:pt x="63" y="82"/>
                </a:lnTo>
                <a:lnTo>
                  <a:pt x="61" y="83"/>
                </a:lnTo>
                <a:lnTo>
                  <a:pt x="60" y="83"/>
                </a:lnTo>
                <a:lnTo>
                  <a:pt x="59" y="85"/>
                </a:lnTo>
                <a:lnTo>
                  <a:pt x="57" y="85"/>
                </a:lnTo>
                <a:lnTo>
                  <a:pt x="56" y="85"/>
                </a:lnTo>
                <a:lnTo>
                  <a:pt x="55" y="86"/>
                </a:lnTo>
                <a:lnTo>
                  <a:pt x="54" y="86"/>
                </a:lnTo>
                <a:lnTo>
                  <a:pt x="52" y="86"/>
                </a:lnTo>
                <a:lnTo>
                  <a:pt x="51" y="87"/>
                </a:lnTo>
                <a:lnTo>
                  <a:pt x="48" y="87"/>
                </a:lnTo>
                <a:lnTo>
                  <a:pt x="47" y="87"/>
                </a:lnTo>
                <a:lnTo>
                  <a:pt x="46" y="87"/>
                </a:lnTo>
                <a:lnTo>
                  <a:pt x="45" y="87"/>
                </a:lnTo>
                <a:lnTo>
                  <a:pt x="43" y="87"/>
                </a:lnTo>
                <a:lnTo>
                  <a:pt x="42" y="87"/>
                </a:lnTo>
                <a:lnTo>
                  <a:pt x="41" y="87"/>
                </a:lnTo>
                <a:lnTo>
                  <a:pt x="38" y="87"/>
                </a:lnTo>
                <a:lnTo>
                  <a:pt x="37" y="87"/>
                </a:lnTo>
                <a:lnTo>
                  <a:pt x="36" y="87"/>
                </a:lnTo>
                <a:lnTo>
                  <a:pt x="34" y="86"/>
                </a:lnTo>
                <a:lnTo>
                  <a:pt x="33" y="86"/>
                </a:lnTo>
                <a:lnTo>
                  <a:pt x="32" y="86"/>
                </a:lnTo>
                <a:lnTo>
                  <a:pt x="31" y="85"/>
                </a:lnTo>
                <a:lnTo>
                  <a:pt x="29" y="85"/>
                </a:lnTo>
                <a:lnTo>
                  <a:pt x="28" y="85"/>
                </a:lnTo>
                <a:lnTo>
                  <a:pt x="27" y="83"/>
                </a:lnTo>
                <a:lnTo>
                  <a:pt x="26" y="83"/>
                </a:lnTo>
                <a:lnTo>
                  <a:pt x="24" y="82"/>
                </a:lnTo>
                <a:lnTo>
                  <a:pt x="23" y="82"/>
                </a:lnTo>
                <a:lnTo>
                  <a:pt x="22" y="81"/>
                </a:lnTo>
                <a:lnTo>
                  <a:pt x="20" y="81"/>
                </a:lnTo>
                <a:lnTo>
                  <a:pt x="19" y="80"/>
                </a:lnTo>
                <a:lnTo>
                  <a:pt x="18" y="78"/>
                </a:lnTo>
                <a:lnTo>
                  <a:pt x="17" y="78"/>
                </a:lnTo>
                <a:lnTo>
                  <a:pt x="15" y="77"/>
                </a:lnTo>
                <a:lnTo>
                  <a:pt x="14" y="76"/>
                </a:lnTo>
                <a:lnTo>
                  <a:pt x="13" y="75"/>
                </a:lnTo>
                <a:lnTo>
                  <a:pt x="11" y="73"/>
                </a:lnTo>
                <a:lnTo>
                  <a:pt x="10" y="72"/>
                </a:lnTo>
                <a:lnTo>
                  <a:pt x="10" y="71"/>
                </a:lnTo>
                <a:lnTo>
                  <a:pt x="9" y="69"/>
                </a:lnTo>
                <a:lnTo>
                  <a:pt x="8" y="69"/>
                </a:lnTo>
                <a:lnTo>
                  <a:pt x="8" y="68"/>
                </a:lnTo>
                <a:lnTo>
                  <a:pt x="6" y="67"/>
                </a:lnTo>
                <a:lnTo>
                  <a:pt x="6" y="66"/>
                </a:lnTo>
                <a:lnTo>
                  <a:pt x="5" y="64"/>
                </a:lnTo>
                <a:lnTo>
                  <a:pt x="5" y="63"/>
                </a:lnTo>
                <a:lnTo>
                  <a:pt x="4" y="62"/>
                </a:lnTo>
                <a:lnTo>
                  <a:pt x="4" y="60"/>
                </a:lnTo>
                <a:lnTo>
                  <a:pt x="3" y="59"/>
                </a:lnTo>
                <a:lnTo>
                  <a:pt x="3" y="58"/>
                </a:lnTo>
                <a:lnTo>
                  <a:pt x="3" y="57"/>
                </a:lnTo>
                <a:lnTo>
                  <a:pt x="1" y="55"/>
                </a:lnTo>
                <a:lnTo>
                  <a:pt x="1" y="54"/>
                </a:lnTo>
                <a:lnTo>
                  <a:pt x="1" y="53"/>
                </a:lnTo>
                <a:lnTo>
                  <a:pt x="0" y="52"/>
                </a:lnTo>
                <a:lnTo>
                  <a:pt x="0" y="49"/>
                </a:lnTo>
                <a:lnTo>
                  <a:pt x="0" y="48"/>
                </a:lnTo>
                <a:lnTo>
                  <a:pt x="0" y="46"/>
                </a:lnTo>
                <a:lnTo>
                  <a:pt x="0" y="45"/>
                </a:lnTo>
                <a:lnTo>
                  <a:pt x="0" y="44"/>
                </a:lnTo>
                <a:lnTo>
                  <a:pt x="0" y="43"/>
                </a:lnTo>
                <a:lnTo>
                  <a:pt x="0" y="41"/>
                </a:lnTo>
                <a:lnTo>
                  <a:pt x="0" y="39"/>
                </a:lnTo>
                <a:lnTo>
                  <a:pt x="0" y="38"/>
                </a:lnTo>
                <a:lnTo>
                  <a:pt x="0" y="36"/>
                </a:lnTo>
                <a:lnTo>
                  <a:pt x="1" y="35"/>
                </a:lnTo>
                <a:lnTo>
                  <a:pt x="1" y="34"/>
                </a:lnTo>
                <a:lnTo>
                  <a:pt x="1" y="32"/>
                </a:lnTo>
                <a:lnTo>
                  <a:pt x="3" y="31"/>
                </a:lnTo>
                <a:lnTo>
                  <a:pt x="3" y="30"/>
                </a:lnTo>
                <a:lnTo>
                  <a:pt x="3" y="29"/>
                </a:lnTo>
                <a:lnTo>
                  <a:pt x="4" y="27"/>
                </a:lnTo>
                <a:lnTo>
                  <a:pt x="4" y="26"/>
                </a:lnTo>
                <a:lnTo>
                  <a:pt x="5" y="25"/>
                </a:lnTo>
                <a:lnTo>
                  <a:pt x="5" y="23"/>
                </a:lnTo>
                <a:lnTo>
                  <a:pt x="6" y="22"/>
                </a:lnTo>
                <a:lnTo>
                  <a:pt x="6" y="21"/>
                </a:lnTo>
                <a:lnTo>
                  <a:pt x="8" y="20"/>
                </a:lnTo>
                <a:lnTo>
                  <a:pt x="8" y="18"/>
                </a:lnTo>
                <a:lnTo>
                  <a:pt x="9" y="17"/>
                </a:lnTo>
                <a:lnTo>
                  <a:pt x="10" y="16"/>
                </a:lnTo>
                <a:lnTo>
                  <a:pt x="10" y="15"/>
                </a:lnTo>
                <a:lnTo>
                  <a:pt x="11" y="15"/>
                </a:lnTo>
                <a:lnTo>
                  <a:pt x="13" y="13"/>
                </a:lnTo>
                <a:lnTo>
                  <a:pt x="14" y="12"/>
                </a:lnTo>
                <a:lnTo>
                  <a:pt x="14" y="11"/>
                </a:lnTo>
                <a:lnTo>
                  <a:pt x="15" y="11"/>
                </a:lnTo>
                <a:lnTo>
                  <a:pt x="17" y="9"/>
                </a:lnTo>
                <a:lnTo>
                  <a:pt x="18" y="8"/>
                </a:lnTo>
                <a:lnTo>
                  <a:pt x="19" y="8"/>
                </a:lnTo>
                <a:lnTo>
                  <a:pt x="20" y="7"/>
                </a:lnTo>
                <a:lnTo>
                  <a:pt x="22" y="7"/>
                </a:lnTo>
                <a:lnTo>
                  <a:pt x="23" y="6"/>
                </a:lnTo>
                <a:lnTo>
                  <a:pt x="24" y="6"/>
                </a:lnTo>
                <a:lnTo>
                  <a:pt x="26" y="4"/>
                </a:lnTo>
                <a:lnTo>
                  <a:pt x="27" y="4"/>
                </a:lnTo>
                <a:lnTo>
                  <a:pt x="28" y="3"/>
                </a:lnTo>
                <a:lnTo>
                  <a:pt x="29" y="3"/>
                </a:lnTo>
                <a:lnTo>
                  <a:pt x="31" y="3"/>
                </a:lnTo>
                <a:lnTo>
                  <a:pt x="32" y="2"/>
                </a:lnTo>
                <a:lnTo>
                  <a:pt x="33" y="2"/>
                </a:lnTo>
                <a:lnTo>
                  <a:pt x="34" y="2"/>
                </a:lnTo>
                <a:lnTo>
                  <a:pt x="36" y="0"/>
                </a:lnTo>
                <a:lnTo>
                  <a:pt x="37" y="0"/>
                </a:lnTo>
                <a:lnTo>
                  <a:pt x="38" y="0"/>
                </a:lnTo>
                <a:lnTo>
                  <a:pt x="41" y="0"/>
                </a:lnTo>
                <a:lnTo>
                  <a:pt x="42" y="0"/>
                </a:lnTo>
                <a:lnTo>
                  <a:pt x="43" y="0"/>
                </a:lnTo>
              </a:path>
            </a:pathLst>
          </a:custGeom>
          <a:noFill/>
          <a:ln w="31750">
            <a:solidFill>
              <a:srgbClr val="008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40116" name="Freeform 183"/>
          <p:cNvSpPr>
            <a:spLocks/>
          </p:cNvSpPr>
          <p:nvPr/>
        </p:nvSpPr>
        <p:spPr bwMode="auto">
          <a:xfrm>
            <a:off x="3073400" y="1774825"/>
            <a:ext cx="136525" cy="138113"/>
          </a:xfrm>
          <a:custGeom>
            <a:avLst/>
            <a:gdLst>
              <a:gd name="T0" fmla="*/ 0 w 87"/>
              <a:gd name="T1" fmla="*/ 2147483647 h 87"/>
              <a:gd name="T2" fmla="*/ 2147483647 w 87"/>
              <a:gd name="T3" fmla="*/ 0 h 87"/>
              <a:gd name="T4" fmla="*/ 2147483647 w 87"/>
              <a:gd name="T5" fmla="*/ 2147483647 h 87"/>
              <a:gd name="T6" fmla="*/ 2147483647 w 87"/>
              <a:gd name="T7" fmla="*/ 2147483647 h 87"/>
              <a:gd name="T8" fmla="*/ 0 w 87"/>
              <a:gd name="T9" fmla="*/ 2147483647 h 8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7" h="87">
                <a:moveTo>
                  <a:pt x="0" y="44"/>
                </a:moveTo>
                <a:lnTo>
                  <a:pt x="44" y="0"/>
                </a:lnTo>
                <a:lnTo>
                  <a:pt x="87" y="44"/>
                </a:lnTo>
                <a:lnTo>
                  <a:pt x="44" y="87"/>
                </a:lnTo>
                <a:lnTo>
                  <a:pt x="0" y="44"/>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40117" name="Freeform 184"/>
          <p:cNvSpPr>
            <a:spLocks/>
          </p:cNvSpPr>
          <p:nvPr/>
        </p:nvSpPr>
        <p:spPr bwMode="auto">
          <a:xfrm>
            <a:off x="3073400" y="1774825"/>
            <a:ext cx="136525" cy="138113"/>
          </a:xfrm>
          <a:custGeom>
            <a:avLst/>
            <a:gdLst>
              <a:gd name="T0" fmla="*/ 0 w 87"/>
              <a:gd name="T1" fmla="*/ 2147483647 h 87"/>
              <a:gd name="T2" fmla="*/ 2147483647 w 87"/>
              <a:gd name="T3" fmla="*/ 0 h 87"/>
              <a:gd name="T4" fmla="*/ 2147483647 w 87"/>
              <a:gd name="T5" fmla="*/ 2147483647 h 87"/>
              <a:gd name="T6" fmla="*/ 2147483647 w 87"/>
              <a:gd name="T7" fmla="*/ 2147483647 h 87"/>
              <a:gd name="T8" fmla="*/ 0 w 87"/>
              <a:gd name="T9" fmla="*/ 2147483647 h 8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7" h="87">
                <a:moveTo>
                  <a:pt x="0" y="44"/>
                </a:moveTo>
                <a:lnTo>
                  <a:pt x="44" y="0"/>
                </a:lnTo>
                <a:lnTo>
                  <a:pt x="87" y="44"/>
                </a:lnTo>
                <a:lnTo>
                  <a:pt x="44" y="87"/>
                </a:lnTo>
                <a:lnTo>
                  <a:pt x="0" y="44"/>
                </a:lnTo>
              </a:path>
            </a:pathLst>
          </a:custGeom>
          <a:noFill/>
          <a:ln w="14288">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40118" name="Freeform 185"/>
          <p:cNvSpPr>
            <a:spLocks/>
          </p:cNvSpPr>
          <p:nvPr/>
        </p:nvSpPr>
        <p:spPr bwMode="auto">
          <a:xfrm>
            <a:off x="3906838" y="1768475"/>
            <a:ext cx="139700" cy="136525"/>
          </a:xfrm>
          <a:custGeom>
            <a:avLst/>
            <a:gdLst>
              <a:gd name="T0" fmla="*/ 0 w 87"/>
              <a:gd name="T1" fmla="*/ 2147483647 h 86"/>
              <a:gd name="T2" fmla="*/ 2147483647 w 87"/>
              <a:gd name="T3" fmla="*/ 0 h 86"/>
              <a:gd name="T4" fmla="*/ 2147483647 w 87"/>
              <a:gd name="T5" fmla="*/ 2147483647 h 86"/>
              <a:gd name="T6" fmla="*/ 2147483647 w 87"/>
              <a:gd name="T7" fmla="*/ 2147483647 h 86"/>
              <a:gd name="T8" fmla="*/ 0 w 87"/>
              <a:gd name="T9" fmla="*/ 2147483647 h 8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7" h="86">
                <a:moveTo>
                  <a:pt x="0" y="43"/>
                </a:moveTo>
                <a:lnTo>
                  <a:pt x="43" y="0"/>
                </a:lnTo>
                <a:lnTo>
                  <a:pt x="87" y="43"/>
                </a:lnTo>
                <a:lnTo>
                  <a:pt x="43" y="86"/>
                </a:lnTo>
                <a:lnTo>
                  <a:pt x="0" y="43"/>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40119" name="Freeform 186"/>
          <p:cNvSpPr>
            <a:spLocks/>
          </p:cNvSpPr>
          <p:nvPr/>
        </p:nvSpPr>
        <p:spPr bwMode="auto">
          <a:xfrm>
            <a:off x="5197475" y="3246438"/>
            <a:ext cx="184150" cy="157162"/>
          </a:xfrm>
          <a:custGeom>
            <a:avLst/>
            <a:gdLst>
              <a:gd name="T0" fmla="*/ 2147483647 w 116"/>
              <a:gd name="T1" fmla="*/ 0 h 99"/>
              <a:gd name="T2" fmla="*/ 2147483647 w 116"/>
              <a:gd name="T3" fmla="*/ 2147483647 h 99"/>
              <a:gd name="T4" fmla="*/ 0 w 116"/>
              <a:gd name="T5" fmla="*/ 2147483647 h 99"/>
              <a:gd name="T6" fmla="*/ 2147483647 w 116"/>
              <a:gd name="T7" fmla="*/ 0 h 9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16" h="99">
                <a:moveTo>
                  <a:pt x="58" y="0"/>
                </a:moveTo>
                <a:lnTo>
                  <a:pt x="116" y="99"/>
                </a:lnTo>
                <a:lnTo>
                  <a:pt x="0" y="99"/>
                </a:lnTo>
                <a:lnTo>
                  <a:pt x="58" y="0"/>
                </a:lnTo>
                <a:close/>
              </a:path>
            </a:pathLst>
          </a:custGeom>
          <a:solidFill>
            <a:srgbClr val="FF1A1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40120" name="Freeform 187"/>
          <p:cNvSpPr>
            <a:spLocks/>
          </p:cNvSpPr>
          <p:nvPr/>
        </p:nvSpPr>
        <p:spPr bwMode="auto">
          <a:xfrm>
            <a:off x="5430838" y="3451225"/>
            <a:ext cx="134937" cy="139700"/>
          </a:xfrm>
          <a:custGeom>
            <a:avLst/>
            <a:gdLst>
              <a:gd name="T0" fmla="*/ 2147483647 w 86"/>
              <a:gd name="T1" fmla="*/ 0 h 88"/>
              <a:gd name="T2" fmla="*/ 2147483647 w 86"/>
              <a:gd name="T3" fmla="*/ 0 h 88"/>
              <a:gd name="T4" fmla="*/ 2147483647 w 86"/>
              <a:gd name="T5" fmla="*/ 2147483647 h 88"/>
              <a:gd name="T6" fmla="*/ 2147483647 w 86"/>
              <a:gd name="T7" fmla="*/ 2147483647 h 88"/>
              <a:gd name="T8" fmla="*/ 2147483647 w 86"/>
              <a:gd name="T9" fmla="*/ 2147483647 h 88"/>
              <a:gd name="T10" fmla="*/ 2147483647 w 86"/>
              <a:gd name="T11" fmla="*/ 2147483647 h 88"/>
              <a:gd name="T12" fmla="*/ 2147483647 w 86"/>
              <a:gd name="T13" fmla="*/ 2147483647 h 88"/>
              <a:gd name="T14" fmla="*/ 2147483647 w 86"/>
              <a:gd name="T15" fmla="*/ 2147483647 h 88"/>
              <a:gd name="T16" fmla="*/ 2147483647 w 86"/>
              <a:gd name="T17" fmla="*/ 2147483647 h 88"/>
              <a:gd name="T18" fmla="*/ 2147483647 w 86"/>
              <a:gd name="T19" fmla="*/ 2147483647 h 88"/>
              <a:gd name="T20" fmla="*/ 2147483647 w 86"/>
              <a:gd name="T21" fmla="*/ 2147483647 h 88"/>
              <a:gd name="T22" fmla="*/ 2147483647 w 86"/>
              <a:gd name="T23" fmla="*/ 2147483647 h 88"/>
              <a:gd name="T24" fmla="*/ 2147483647 w 86"/>
              <a:gd name="T25" fmla="*/ 2147483647 h 88"/>
              <a:gd name="T26" fmla="*/ 2147483647 w 86"/>
              <a:gd name="T27" fmla="*/ 2147483647 h 88"/>
              <a:gd name="T28" fmla="*/ 2147483647 w 86"/>
              <a:gd name="T29" fmla="*/ 2147483647 h 88"/>
              <a:gd name="T30" fmla="*/ 2147483647 w 86"/>
              <a:gd name="T31" fmla="*/ 2147483647 h 88"/>
              <a:gd name="T32" fmla="*/ 2147483647 w 86"/>
              <a:gd name="T33" fmla="*/ 2147483647 h 88"/>
              <a:gd name="T34" fmla="*/ 2147483647 w 86"/>
              <a:gd name="T35" fmla="*/ 2147483647 h 88"/>
              <a:gd name="T36" fmla="*/ 2147483647 w 86"/>
              <a:gd name="T37" fmla="*/ 2147483647 h 88"/>
              <a:gd name="T38" fmla="*/ 2147483647 w 86"/>
              <a:gd name="T39" fmla="*/ 2147483647 h 88"/>
              <a:gd name="T40" fmla="*/ 2147483647 w 86"/>
              <a:gd name="T41" fmla="*/ 2147483647 h 88"/>
              <a:gd name="T42" fmla="*/ 2147483647 w 86"/>
              <a:gd name="T43" fmla="*/ 2147483647 h 88"/>
              <a:gd name="T44" fmla="*/ 2147483647 w 86"/>
              <a:gd name="T45" fmla="*/ 2147483647 h 88"/>
              <a:gd name="T46" fmla="*/ 2147483647 w 86"/>
              <a:gd name="T47" fmla="*/ 2147483647 h 88"/>
              <a:gd name="T48" fmla="*/ 2147483647 w 86"/>
              <a:gd name="T49" fmla="*/ 2147483647 h 88"/>
              <a:gd name="T50" fmla="*/ 2147483647 w 86"/>
              <a:gd name="T51" fmla="*/ 2147483647 h 88"/>
              <a:gd name="T52" fmla="*/ 2147483647 w 86"/>
              <a:gd name="T53" fmla="*/ 2147483647 h 88"/>
              <a:gd name="T54" fmla="*/ 2147483647 w 86"/>
              <a:gd name="T55" fmla="*/ 2147483647 h 88"/>
              <a:gd name="T56" fmla="*/ 2147483647 w 86"/>
              <a:gd name="T57" fmla="*/ 2147483647 h 88"/>
              <a:gd name="T58" fmla="*/ 2147483647 w 86"/>
              <a:gd name="T59" fmla="*/ 2147483647 h 88"/>
              <a:gd name="T60" fmla="*/ 2147483647 w 86"/>
              <a:gd name="T61" fmla="*/ 2147483647 h 88"/>
              <a:gd name="T62" fmla="*/ 2147483647 w 86"/>
              <a:gd name="T63" fmla="*/ 2147483647 h 88"/>
              <a:gd name="T64" fmla="*/ 2147483647 w 86"/>
              <a:gd name="T65" fmla="*/ 2147483647 h 88"/>
              <a:gd name="T66" fmla="*/ 2147483647 w 86"/>
              <a:gd name="T67" fmla="*/ 2147483647 h 88"/>
              <a:gd name="T68" fmla="*/ 2147483647 w 86"/>
              <a:gd name="T69" fmla="*/ 2147483647 h 88"/>
              <a:gd name="T70" fmla="*/ 2147483647 w 86"/>
              <a:gd name="T71" fmla="*/ 2147483647 h 88"/>
              <a:gd name="T72" fmla="*/ 2147483647 w 86"/>
              <a:gd name="T73" fmla="*/ 2147483647 h 88"/>
              <a:gd name="T74" fmla="*/ 2147483647 w 86"/>
              <a:gd name="T75" fmla="*/ 2147483647 h 88"/>
              <a:gd name="T76" fmla="*/ 2147483647 w 86"/>
              <a:gd name="T77" fmla="*/ 2147483647 h 88"/>
              <a:gd name="T78" fmla="*/ 2147483647 w 86"/>
              <a:gd name="T79" fmla="*/ 2147483647 h 88"/>
              <a:gd name="T80" fmla="*/ 2147483647 w 86"/>
              <a:gd name="T81" fmla="*/ 2147483647 h 88"/>
              <a:gd name="T82" fmla="*/ 2147483647 w 86"/>
              <a:gd name="T83" fmla="*/ 2147483647 h 88"/>
              <a:gd name="T84" fmla="*/ 2147483647 w 86"/>
              <a:gd name="T85" fmla="*/ 2147483647 h 88"/>
              <a:gd name="T86" fmla="*/ 2147483647 w 86"/>
              <a:gd name="T87" fmla="*/ 2147483647 h 88"/>
              <a:gd name="T88" fmla="*/ 2147483647 w 86"/>
              <a:gd name="T89" fmla="*/ 2147483647 h 88"/>
              <a:gd name="T90" fmla="*/ 0 w 86"/>
              <a:gd name="T91" fmla="*/ 2147483647 h 88"/>
              <a:gd name="T92" fmla="*/ 0 w 86"/>
              <a:gd name="T93" fmla="*/ 2147483647 h 88"/>
              <a:gd name="T94" fmla="*/ 0 w 86"/>
              <a:gd name="T95" fmla="*/ 2147483647 h 88"/>
              <a:gd name="T96" fmla="*/ 0 w 86"/>
              <a:gd name="T97" fmla="*/ 2147483647 h 88"/>
              <a:gd name="T98" fmla="*/ 2147483647 w 86"/>
              <a:gd name="T99" fmla="*/ 2147483647 h 88"/>
              <a:gd name="T100" fmla="*/ 2147483647 w 86"/>
              <a:gd name="T101" fmla="*/ 2147483647 h 88"/>
              <a:gd name="T102" fmla="*/ 2147483647 w 86"/>
              <a:gd name="T103" fmla="*/ 2147483647 h 88"/>
              <a:gd name="T104" fmla="*/ 2147483647 w 86"/>
              <a:gd name="T105" fmla="*/ 2147483647 h 88"/>
              <a:gd name="T106" fmla="*/ 2147483647 w 86"/>
              <a:gd name="T107" fmla="*/ 2147483647 h 88"/>
              <a:gd name="T108" fmla="*/ 2147483647 w 86"/>
              <a:gd name="T109" fmla="*/ 2147483647 h 88"/>
              <a:gd name="T110" fmla="*/ 2147483647 w 86"/>
              <a:gd name="T111" fmla="*/ 2147483647 h 88"/>
              <a:gd name="T112" fmla="*/ 2147483647 w 86"/>
              <a:gd name="T113" fmla="*/ 2147483647 h 88"/>
              <a:gd name="T114" fmla="*/ 2147483647 w 86"/>
              <a:gd name="T115" fmla="*/ 2147483647 h 88"/>
              <a:gd name="T116" fmla="*/ 2147483647 w 86"/>
              <a:gd name="T117" fmla="*/ 2147483647 h 88"/>
              <a:gd name="T118" fmla="*/ 2147483647 w 86"/>
              <a:gd name="T119" fmla="*/ 2147483647 h 88"/>
              <a:gd name="T120" fmla="*/ 2147483647 w 86"/>
              <a:gd name="T121" fmla="*/ 2147483647 h 88"/>
              <a:gd name="T122" fmla="*/ 2147483647 w 86"/>
              <a:gd name="T123" fmla="*/ 0 h 88"/>
              <a:gd name="T124" fmla="*/ 2147483647 w 86"/>
              <a:gd name="T125" fmla="*/ 0 h 88"/>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86" h="88">
                <a:moveTo>
                  <a:pt x="43" y="0"/>
                </a:moveTo>
                <a:lnTo>
                  <a:pt x="44" y="0"/>
                </a:lnTo>
                <a:lnTo>
                  <a:pt x="46" y="0"/>
                </a:lnTo>
                <a:lnTo>
                  <a:pt x="47" y="0"/>
                </a:lnTo>
                <a:lnTo>
                  <a:pt x="48" y="0"/>
                </a:lnTo>
                <a:lnTo>
                  <a:pt x="51" y="0"/>
                </a:lnTo>
                <a:lnTo>
                  <a:pt x="52" y="1"/>
                </a:lnTo>
                <a:lnTo>
                  <a:pt x="53" y="1"/>
                </a:lnTo>
                <a:lnTo>
                  <a:pt x="55" y="1"/>
                </a:lnTo>
                <a:lnTo>
                  <a:pt x="56" y="2"/>
                </a:lnTo>
                <a:lnTo>
                  <a:pt x="57" y="2"/>
                </a:lnTo>
                <a:lnTo>
                  <a:pt x="58" y="2"/>
                </a:lnTo>
                <a:lnTo>
                  <a:pt x="60" y="3"/>
                </a:lnTo>
                <a:lnTo>
                  <a:pt x="61" y="3"/>
                </a:lnTo>
                <a:lnTo>
                  <a:pt x="62" y="5"/>
                </a:lnTo>
                <a:lnTo>
                  <a:pt x="63" y="5"/>
                </a:lnTo>
                <a:lnTo>
                  <a:pt x="65" y="6"/>
                </a:lnTo>
                <a:lnTo>
                  <a:pt x="66" y="6"/>
                </a:lnTo>
                <a:lnTo>
                  <a:pt x="67" y="7"/>
                </a:lnTo>
                <a:lnTo>
                  <a:pt x="69" y="9"/>
                </a:lnTo>
                <a:lnTo>
                  <a:pt x="70" y="10"/>
                </a:lnTo>
                <a:lnTo>
                  <a:pt x="71" y="11"/>
                </a:lnTo>
                <a:lnTo>
                  <a:pt x="72" y="11"/>
                </a:lnTo>
                <a:lnTo>
                  <a:pt x="74" y="12"/>
                </a:lnTo>
                <a:lnTo>
                  <a:pt x="75" y="14"/>
                </a:lnTo>
                <a:lnTo>
                  <a:pt x="75" y="15"/>
                </a:lnTo>
                <a:lnTo>
                  <a:pt x="76" y="16"/>
                </a:lnTo>
                <a:lnTo>
                  <a:pt x="77" y="17"/>
                </a:lnTo>
                <a:lnTo>
                  <a:pt x="79" y="19"/>
                </a:lnTo>
                <a:lnTo>
                  <a:pt x="80" y="20"/>
                </a:lnTo>
                <a:lnTo>
                  <a:pt x="80" y="21"/>
                </a:lnTo>
                <a:lnTo>
                  <a:pt x="81" y="23"/>
                </a:lnTo>
                <a:lnTo>
                  <a:pt x="81" y="24"/>
                </a:lnTo>
                <a:lnTo>
                  <a:pt x="83" y="25"/>
                </a:lnTo>
                <a:lnTo>
                  <a:pt x="83" y="26"/>
                </a:lnTo>
                <a:lnTo>
                  <a:pt x="84" y="28"/>
                </a:lnTo>
                <a:lnTo>
                  <a:pt x="84" y="29"/>
                </a:lnTo>
                <a:lnTo>
                  <a:pt x="84" y="30"/>
                </a:lnTo>
                <a:lnTo>
                  <a:pt x="85" y="32"/>
                </a:lnTo>
                <a:lnTo>
                  <a:pt x="85" y="33"/>
                </a:lnTo>
                <a:lnTo>
                  <a:pt x="85" y="34"/>
                </a:lnTo>
                <a:lnTo>
                  <a:pt x="86" y="35"/>
                </a:lnTo>
                <a:lnTo>
                  <a:pt x="86" y="38"/>
                </a:lnTo>
                <a:lnTo>
                  <a:pt x="86" y="39"/>
                </a:lnTo>
                <a:lnTo>
                  <a:pt x="86" y="40"/>
                </a:lnTo>
                <a:lnTo>
                  <a:pt x="86" y="42"/>
                </a:lnTo>
                <a:lnTo>
                  <a:pt x="86" y="43"/>
                </a:lnTo>
                <a:lnTo>
                  <a:pt x="86" y="44"/>
                </a:lnTo>
                <a:lnTo>
                  <a:pt x="86" y="46"/>
                </a:lnTo>
                <a:lnTo>
                  <a:pt x="86" y="48"/>
                </a:lnTo>
                <a:lnTo>
                  <a:pt x="86" y="49"/>
                </a:lnTo>
                <a:lnTo>
                  <a:pt x="86" y="51"/>
                </a:lnTo>
                <a:lnTo>
                  <a:pt x="85" y="52"/>
                </a:lnTo>
                <a:lnTo>
                  <a:pt x="85" y="53"/>
                </a:lnTo>
                <a:lnTo>
                  <a:pt x="85" y="54"/>
                </a:lnTo>
                <a:lnTo>
                  <a:pt x="84" y="56"/>
                </a:lnTo>
                <a:lnTo>
                  <a:pt x="84" y="57"/>
                </a:lnTo>
                <a:lnTo>
                  <a:pt x="84" y="58"/>
                </a:lnTo>
                <a:lnTo>
                  <a:pt x="83" y="60"/>
                </a:lnTo>
                <a:lnTo>
                  <a:pt x="83" y="62"/>
                </a:lnTo>
                <a:lnTo>
                  <a:pt x="81" y="63"/>
                </a:lnTo>
                <a:lnTo>
                  <a:pt x="81" y="65"/>
                </a:lnTo>
                <a:lnTo>
                  <a:pt x="80" y="66"/>
                </a:lnTo>
                <a:lnTo>
                  <a:pt x="79" y="67"/>
                </a:lnTo>
                <a:lnTo>
                  <a:pt x="77" y="69"/>
                </a:lnTo>
                <a:lnTo>
                  <a:pt x="77" y="70"/>
                </a:lnTo>
                <a:lnTo>
                  <a:pt x="76" y="71"/>
                </a:lnTo>
                <a:lnTo>
                  <a:pt x="75" y="72"/>
                </a:lnTo>
                <a:lnTo>
                  <a:pt x="75" y="74"/>
                </a:lnTo>
                <a:lnTo>
                  <a:pt x="74" y="75"/>
                </a:lnTo>
                <a:lnTo>
                  <a:pt x="72" y="75"/>
                </a:lnTo>
                <a:lnTo>
                  <a:pt x="71" y="76"/>
                </a:lnTo>
                <a:lnTo>
                  <a:pt x="70" y="77"/>
                </a:lnTo>
                <a:lnTo>
                  <a:pt x="69" y="79"/>
                </a:lnTo>
                <a:lnTo>
                  <a:pt x="67" y="80"/>
                </a:lnTo>
                <a:lnTo>
                  <a:pt x="66" y="81"/>
                </a:lnTo>
                <a:lnTo>
                  <a:pt x="65" y="81"/>
                </a:lnTo>
                <a:lnTo>
                  <a:pt x="63" y="83"/>
                </a:lnTo>
                <a:lnTo>
                  <a:pt x="62" y="83"/>
                </a:lnTo>
                <a:lnTo>
                  <a:pt x="61" y="84"/>
                </a:lnTo>
                <a:lnTo>
                  <a:pt x="60" y="84"/>
                </a:lnTo>
                <a:lnTo>
                  <a:pt x="58" y="85"/>
                </a:lnTo>
                <a:lnTo>
                  <a:pt x="57" y="85"/>
                </a:lnTo>
                <a:lnTo>
                  <a:pt x="56" y="85"/>
                </a:lnTo>
                <a:lnTo>
                  <a:pt x="55" y="86"/>
                </a:lnTo>
                <a:lnTo>
                  <a:pt x="53" y="86"/>
                </a:lnTo>
                <a:lnTo>
                  <a:pt x="52" y="86"/>
                </a:lnTo>
                <a:lnTo>
                  <a:pt x="51" y="88"/>
                </a:lnTo>
                <a:lnTo>
                  <a:pt x="48" y="88"/>
                </a:lnTo>
                <a:lnTo>
                  <a:pt x="47" y="88"/>
                </a:lnTo>
                <a:lnTo>
                  <a:pt x="46" y="88"/>
                </a:lnTo>
                <a:lnTo>
                  <a:pt x="44" y="88"/>
                </a:lnTo>
                <a:lnTo>
                  <a:pt x="43" y="88"/>
                </a:lnTo>
                <a:lnTo>
                  <a:pt x="42" y="88"/>
                </a:lnTo>
                <a:lnTo>
                  <a:pt x="40" y="88"/>
                </a:lnTo>
                <a:lnTo>
                  <a:pt x="38" y="88"/>
                </a:lnTo>
                <a:lnTo>
                  <a:pt x="37" y="88"/>
                </a:lnTo>
                <a:lnTo>
                  <a:pt x="35" y="88"/>
                </a:lnTo>
                <a:lnTo>
                  <a:pt x="34" y="86"/>
                </a:lnTo>
                <a:lnTo>
                  <a:pt x="33" y="86"/>
                </a:lnTo>
                <a:lnTo>
                  <a:pt x="32" y="86"/>
                </a:lnTo>
                <a:lnTo>
                  <a:pt x="30" y="85"/>
                </a:lnTo>
                <a:lnTo>
                  <a:pt x="29" y="85"/>
                </a:lnTo>
                <a:lnTo>
                  <a:pt x="28" y="85"/>
                </a:lnTo>
                <a:lnTo>
                  <a:pt x="26" y="84"/>
                </a:lnTo>
                <a:lnTo>
                  <a:pt x="25" y="84"/>
                </a:lnTo>
                <a:lnTo>
                  <a:pt x="24" y="83"/>
                </a:lnTo>
                <a:lnTo>
                  <a:pt x="23" y="83"/>
                </a:lnTo>
                <a:lnTo>
                  <a:pt x="21" y="81"/>
                </a:lnTo>
                <a:lnTo>
                  <a:pt x="20" y="81"/>
                </a:lnTo>
                <a:lnTo>
                  <a:pt x="19" y="80"/>
                </a:lnTo>
                <a:lnTo>
                  <a:pt x="18" y="79"/>
                </a:lnTo>
                <a:lnTo>
                  <a:pt x="16" y="79"/>
                </a:lnTo>
                <a:lnTo>
                  <a:pt x="15" y="77"/>
                </a:lnTo>
                <a:lnTo>
                  <a:pt x="14" y="76"/>
                </a:lnTo>
                <a:lnTo>
                  <a:pt x="14" y="75"/>
                </a:lnTo>
                <a:lnTo>
                  <a:pt x="12" y="75"/>
                </a:lnTo>
                <a:lnTo>
                  <a:pt x="11" y="74"/>
                </a:lnTo>
                <a:lnTo>
                  <a:pt x="10" y="72"/>
                </a:lnTo>
                <a:lnTo>
                  <a:pt x="10" y="71"/>
                </a:lnTo>
                <a:lnTo>
                  <a:pt x="9" y="70"/>
                </a:lnTo>
                <a:lnTo>
                  <a:pt x="7" y="69"/>
                </a:lnTo>
                <a:lnTo>
                  <a:pt x="7" y="67"/>
                </a:lnTo>
                <a:lnTo>
                  <a:pt x="6" y="66"/>
                </a:lnTo>
                <a:lnTo>
                  <a:pt x="5" y="65"/>
                </a:lnTo>
                <a:lnTo>
                  <a:pt x="5" y="63"/>
                </a:lnTo>
                <a:lnTo>
                  <a:pt x="3" y="62"/>
                </a:lnTo>
                <a:lnTo>
                  <a:pt x="3" y="60"/>
                </a:lnTo>
                <a:lnTo>
                  <a:pt x="2" y="58"/>
                </a:lnTo>
                <a:lnTo>
                  <a:pt x="2" y="57"/>
                </a:lnTo>
                <a:lnTo>
                  <a:pt x="2" y="56"/>
                </a:lnTo>
                <a:lnTo>
                  <a:pt x="1" y="54"/>
                </a:lnTo>
                <a:lnTo>
                  <a:pt x="1" y="53"/>
                </a:lnTo>
                <a:lnTo>
                  <a:pt x="1" y="52"/>
                </a:lnTo>
                <a:lnTo>
                  <a:pt x="0" y="51"/>
                </a:lnTo>
                <a:lnTo>
                  <a:pt x="0" y="49"/>
                </a:lnTo>
                <a:lnTo>
                  <a:pt x="0" y="48"/>
                </a:lnTo>
                <a:lnTo>
                  <a:pt x="0" y="46"/>
                </a:lnTo>
                <a:lnTo>
                  <a:pt x="0" y="44"/>
                </a:lnTo>
                <a:lnTo>
                  <a:pt x="0" y="43"/>
                </a:lnTo>
                <a:lnTo>
                  <a:pt x="0" y="42"/>
                </a:lnTo>
                <a:lnTo>
                  <a:pt x="0" y="40"/>
                </a:lnTo>
                <a:lnTo>
                  <a:pt x="0" y="39"/>
                </a:lnTo>
                <a:lnTo>
                  <a:pt x="0" y="38"/>
                </a:lnTo>
                <a:lnTo>
                  <a:pt x="0" y="35"/>
                </a:lnTo>
                <a:lnTo>
                  <a:pt x="1" y="34"/>
                </a:lnTo>
                <a:lnTo>
                  <a:pt x="1" y="33"/>
                </a:lnTo>
                <a:lnTo>
                  <a:pt x="1" y="32"/>
                </a:lnTo>
                <a:lnTo>
                  <a:pt x="2" y="30"/>
                </a:lnTo>
                <a:lnTo>
                  <a:pt x="2" y="29"/>
                </a:lnTo>
                <a:lnTo>
                  <a:pt x="2" y="28"/>
                </a:lnTo>
                <a:lnTo>
                  <a:pt x="3" y="26"/>
                </a:lnTo>
                <a:lnTo>
                  <a:pt x="3" y="25"/>
                </a:lnTo>
                <a:lnTo>
                  <a:pt x="5" y="24"/>
                </a:lnTo>
                <a:lnTo>
                  <a:pt x="5" y="23"/>
                </a:lnTo>
                <a:lnTo>
                  <a:pt x="6" y="21"/>
                </a:lnTo>
                <a:lnTo>
                  <a:pt x="6" y="20"/>
                </a:lnTo>
                <a:lnTo>
                  <a:pt x="7" y="19"/>
                </a:lnTo>
                <a:lnTo>
                  <a:pt x="7" y="17"/>
                </a:lnTo>
                <a:lnTo>
                  <a:pt x="9" y="17"/>
                </a:lnTo>
                <a:lnTo>
                  <a:pt x="10" y="16"/>
                </a:lnTo>
                <a:lnTo>
                  <a:pt x="10" y="15"/>
                </a:lnTo>
                <a:lnTo>
                  <a:pt x="11" y="14"/>
                </a:lnTo>
                <a:lnTo>
                  <a:pt x="12" y="12"/>
                </a:lnTo>
                <a:lnTo>
                  <a:pt x="14" y="11"/>
                </a:lnTo>
                <a:lnTo>
                  <a:pt x="15" y="10"/>
                </a:lnTo>
                <a:lnTo>
                  <a:pt x="16" y="9"/>
                </a:lnTo>
                <a:lnTo>
                  <a:pt x="18" y="9"/>
                </a:lnTo>
                <a:lnTo>
                  <a:pt x="19" y="7"/>
                </a:lnTo>
                <a:lnTo>
                  <a:pt x="20" y="6"/>
                </a:lnTo>
                <a:lnTo>
                  <a:pt x="21" y="6"/>
                </a:lnTo>
                <a:lnTo>
                  <a:pt x="23" y="5"/>
                </a:lnTo>
                <a:lnTo>
                  <a:pt x="24" y="5"/>
                </a:lnTo>
                <a:lnTo>
                  <a:pt x="25" y="3"/>
                </a:lnTo>
                <a:lnTo>
                  <a:pt x="26" y="3"/>
                </a:lnTo>
                <a:lnTo>
                  <a:pt x="28" y="2"/>
                </a:lnTo>
                <a:lnTo>
                  <a:pt x="29" y="2"/>
                </a:lnTo>
                <a:lnTo>
                  <a:pt x="30" y="2"/>
                </a:lnTo>
                <a:lnTo>
                  <a:pt x="32" y="1"/>
                </a:lnTo>
                <a:lnTo>
                  <a:pt x="33" y="1"/>
                </a:lnTo>
                <a:lnTo>
                  <a:pt x="34" y="1"/>
                </a:lnTo>
                <a:lnTo>
                  <a:pt x="35" y="0"/>
                </a:lnTo>
                <a:lnTo>
                  <a:pt x="37" y="0"/>
                </a:lnTo>
                <a:lnTo>
                  <a:pt x="38" y="0"/>
                </a:lnTo>
                <a:lnTo>
                  <a:pt x="40" y="0"/>
                </a:lnTo>
                <a:lnTo>
                  <a:pt x="42" y="0"/>
                </a:lnTo>
                <a:lnTo>
                  <a:pt x="43" y="0"/>
                </a:lnTo>
              </a:path>
            </a:pathLst>
          </a:custGeom>
          <a:noFill/>
          <a:ln w="31750">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40121" name="Freeform 188"/>
          <p:cNvSpPr>
            <a:spLocks/>
          </p:cNvSpPr>
          <p:nvPr/>
        </p:nvSpPr>
        <p:spPr bwMode="auto">
          <a:xfrm>
            <a:off x="2171700" y="3976688"/>
            <a:ext cx="93663" cy="93662"/>
          </a:xfrm>
          <a:custGeom>
            <a:avLst/>
            <a:gdLst>
              <a:gd name="T0" fmla="*/ 2147483647 w 59"/>
              <a:gd name="T1" fmla="*/ 0 h 59"/>
              <a:gd name="T2" fmla="*/ 2147483647 w 59"/>
              <a:gd name="T3" fmla="*/ 0 h 59"/>
              <a:gd name="T4" fmla="*/ 2147483647 w 59"/>
              <a:gd name="T5" fmla="*/ 2147483647 h 59"/>
              <a:gd name="T6" fmla="*/ 2147483647 w 59"/>
              <a:gd name="T7" fmla="*/ 2147483647 h 59"/>
              <a:gd name="T8" fmla="*/ 2147483647 w 59"/>
              <a:gd name="T9" fmla="*/ 2147483647 h 59"/>
              <a:gd name="T10" fmla="*/ 2147483647 w 59"/>
              <a:gd name="T11" fmla="*/ 2147483647 h 59"/>
              <a:gd name="T12" fmla="*/ 2147483647 w 59"/>
              <a:gd name="T13" fmla="*/ 2147483647 h 59"/>
              <a:gd name="T14" fmla="*/ 2147483647 w 59"/>
              <a:gd name="T15" fmla="*/ 2147483647 h 59"/>
              <a:gd name="T16" fmla="*/ 2147483647 w 59"/>
              <a:gd name="T17" fmla="*/ 2147483647 h 59"/>
              <a:gd name="T18" fmla="*/ 2147483647 w 59"/>
              <a:gd name="T19" fmla="*/ 2147483647 h 59"/>
              <a:gd name="T20" fmla="*/ 2147483647 w 59"/>
              <a:gd name="T21" fmla="*/ 2147483647 h 59"/>
              <a:gd name="T22" fmla="*/ 2147483647 w 59"/>
              <a:gd name="T23" fmla="*/ 2147483647 h 59"/>
              <a:gd name="T24" fmla="*/ 2147483647 w 59"/>
              <a:gd name="T25" fmla="*/ 2147483647 h 59"/>
              <a:gd name="T26" fmla="*/ 2147483647 w 59"/>
              <a:gd name="T27" fmla="*/ 2147483647 h 59"/>
              <a:gd name="T28" fmla="*/ 2147483647 w 59"/>
              <a:gd name="T29" fmla="*/ 2147483647 h 59"/>
              <a:gd name="T30" fmla="*/ 2147483647 w 59"/>
              <a:gd name="T31" fmla="*/ 2147483647 h 59"/>
              <a:gd name="T32" fmla="*/ 2147483647 w 59"/>
              <a:gd name="T33" fmla="*/ 2147483647 h 59"/>
              <a:gd name="T34" fmla="*/ 2147483647 w 59"/>
              <a:gd name="T35" fmla="*/ 2147483647 h 59"/>
              <a:gd name="T36" fmla="*/ 2147483647 w 59"/>
              <a:gd name="T37" fmla="*/ 2147483647 h 59"/>
              <a:gd name="T38" fmla="*/ 2147483647 w 59"/>
              <a:gd name="T39" fmla="*/ 2147483647 h 59"/>
              <a:gd name="T40" fmla="*/ 2147483647 w 59"/>
              <a:gd name="T41" fmla="*/ 2147483647 h 59"/>
              <a:gd name="T42" fmla="*/ 2147483647 w 59"/>
              <a:gd name="T43" fmla="*/ 2147483647 h 59"/>
              <a:gd name="T44" fmla="*/ 2147483647 w 59"/>
              <a:gd name="T45" fmla="*/ 2147483647 h 59"/>
              <a:gd name="T46" fmla="*/ 2147483647 w 59"/>
              <a:gd name="T47" fmla="*/ 2147483647 h 59"/>
              <a:gd name="T48" fmla="*/ 2147483647 w 59"/>
              <a:gd name="T49" fmla="*/ 2147483647 h 59"/>
              <a:gd name="T50" fmla="*/ 2147483647 w 59"/>
              <a:gd name="T51" fmla="*/ 2147483647 h 59"/>
              <a:gd name="T52" fmla="*/ 2147483647 w 59"/>
              <a:gd name="T53" fmla="*/ 2147483647 h 59"/>
              <a:gd name="T54" fmla="*/ 2147483647 w 59"/>
              <a:gd name="T55" fmla="*/ 2147483647 h 59"/>
              <a:gd name="T56" fmla="*/ 2147483647 w 59"/>
              <a:gd name="T57" fmla="*/ 2147483647 h 59"/>
              <a:gd name="T58" fmla="*/ 2147483647 w 59"/>
              <a:gd name="T59" fmla="*/ 2147483647 h 59"/>
              <a:gd name="T60" fmla="*/ 2147483647 w 59"/>
              <a:gd name="T61" fmla="*/ 2147483647 h 59"/>
              <a:gd name="T62" fmla="*/ 2147483647 w 59"/>
              <a:gd name="T63" fmla="*/ 2147483647 h 59"/>
              <a:gd name="T64" fmla="*/ 2147483647 w 59"/>
              <a:gd name="T65" fmla="*/ 2147483647 h 59"/>
              <a:gd name="T66" fmla="*/ 2147483647 w 59"/>
              <a:gd name="T67" fmla="*/ 2147483647 h 59"/>
              <a:gd name="T68" fmla="*/ 2147483647 w 59"/>
              <a:gd name="T69" fmla="*/ 2147483647 h 59"/>
              <a:gd name="T70" fmla="*/ 2147483647 w 59"/>
              <a:gd name="T71" fmla="*/ 2147483647 h 59"/>
              <a:gd name="T72" fmla="*/ 2147483647 w 59"/>
              <a:gd name="T73" fmla="*/ 2147483647 h 59"/>
              <a:gd name="T74" fmla="*/ 0 w 59"/>
              <a:gd name="T75" fmla="*/ 2147483647 h 59"/>
              <a:gd name="T76" fmla="*/ 0 w 59"/>
              <a:gd name="T77" fmla="*/ 2147483647 h 59"/>
              <a:gd name="T78" fmla="*/ 0 w 59"/>
              <a:gd name="T79" fmla="*/ 2147483647 h 59"/>
              <a:gd name="T80" fmla="*/ 0 w 59"/>
              <a:gd name="T81" fmla="*/ 2147483647 h 59"/>
              <a:gd name="T82" fmla="*/ 2147483647 w 59"/>
              <a:gd name="T83" fmla="*/ 2147483647 h 59"/>
              <a:gd name="T84" fmla="*/ 2147483647 w 59"/>
              <a:gd name="T85" fmla="*/ 2147483647 h 59"/>
              <a:gd name="T86" fmla="*/ 2147483647 w 59"/>
              <a:gd name="T87" fmla="*/ 2147483647 h 59"/>
              <a:gd name="T88" fmla="*/ 2147483647 w 59"/>
              <a:gd name="T89" fmla="*/ 2147483647 h 59"/>
              <a:gd name="T90" fmla="*/ 2147483647 w 59"/>
              <a:gd name="T91" fmla="*/ 2147483647 h 59"/>
              <a:gd name="T92" fmla="*/ 2147483647 w 59"/>
              <a:gd name="T93" fmla="*/ 2147483647 h 59"/>
              <a:gd name="T94" fmla="*/ 2147483647 w 59"/>
              <a:gd name="T95" fmla="*/ 2147483647 h 59"/>
              <a:gd name="T96" fmla="*/ 2147483647 w 59"/>
              <a:gd name="T97" fmla="*/ 2147483647 h 59"/>
              <a:gd name="T98" fmla="*/ 2147483647 w 59"/>
              <a:gd name="T99" fmla="*/ 0 h 59"/>
              <a:gd name="T100" fmla="*/ 2147483647 w 59"/>
              <a:gd name="T101" fmla="*/ 0 h 59"/>
              <a:gd name="T102" fmla="*/ 2147483647 w 59"/>
              <a:gd name="T103" fmla="*/ 0 h 59"/>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59" h="59">
                <a:moveTo>
                  <a:pt x="30" y="0"/>
                </a:moveTo>
                <a:lnTo>
                  <a:pt x="31" y="0"/>
                </a:lnTo>
                <a:lnTo>
                  <a:pt x="32" y="0"/>
                </a:lnTo>
                <a:lnTo>
                  <a:pt x="34" y="0"/>
                </a:lnTo>
                <a:lnTo>
                  <a:pt x="35" y="0"/>
                </a:lnTo>
                <a:lnTo>
                  <a:pt x="36" y="0"/>
                </a:lnTo>
                <a:lnTo>
                  <a:pt x="36" y="2"/>
                </a:lnTo>
                <a:lnTo>
                  <a:pt x="37" y="2"/>
                </a:lnTo>
                <a:lnTo>
                  <a:pt x="39" y="2"/>
                </a:lnTo>
                <a:lnTo>
                  <a:pt x="40" y="2"/>
                </a:lnTo>
                <a:lnTo>
                  <a:pt x="40" y="3"/>
                </a:lnTo>
                <a:lnTo>
                  <a:pt x="41" y="3"/>
                </a:lnTo>
                <a:lnTo>
                  <a:pt x="43" y="3"/>
                </a:lnTo>
                <a:lnTo>
                  <a:pt x="43" y="4"/>
                </a:lnTo>
                <a:lnTo>
                  <a:pt x="44" y="4"/>
                </a:lnTo>
                <a:lnTo>
                  <a:pt x="45" y="4"/>
                </a:lnTo>
                <a:lnTo>
                  <a:pt x="45" y="5"/>
                </a:lnTo>
                <a:lnTo>
                  <a:pt x="46" y="5"/>
                </a:lnTo>
                <a:lnTo>
                  <a:pt x="48" y="7"/>
                </a:lnTo>
                <a:lnTo>
                  <a:pt x="49" y="7"/>
                </a:lnTo>
                <a:lnTo>
                  <a:pt x="49" y="8"/>
                </a:lnTo>
                <a:lnTo>
                  <a:pt x="50" y="8"/>
                </a:lnTo>
                <a:lnTo>
                  <a:pt x="50" y="9"/>
                </a:lnTo>
                <a:lnTo>
                  <a:pt x="51" y="11"/>
                </a:lnTo>
                <a:lnTo>
                  <a:pt x="53" y="12"/>
                </a:lnTo>
                <a:lnTo>
                  <a:pt x="54" y="13"/>
                </a:lnTo>
                <a:lnTo>
                  <a:pt x="55" y="14"/>
                </a:lnTo>
                <a:lnTo>
                  <a:pt x="55" y="16"/>
                </a:lnTo>
                <a:lnTo>
                  <a:pt x="57" y="17"/>
                </a:lnTo>
                <a:lnTo>
                  <a:pt x="57" y="18"/>
                </a:lnTo>
                <a:lnTo>
                  <a:pt x="58" y="20"/>
                </a:lnTo>
                <a:lnTo>
                  <a:pt x="58" y="21"/>
                </a:lnTo>
                <a:lnTo>
                  <a:pt x="58" y="22"/>
                </a:lnTo>
                <a:lnTo>
                  <a:pt x="58" y="23"/>
                </a:lnTo>
                <a:lnTo>
                  <a:pt x="59" y="25"/>
                </a:lnTo>
                <a:lnTo>
                  <a:pt x="59" y="26"/>
                </a:lnTo>
                <a:lnTo>
                  <a:pt x="59" y="27"/>
                </a:lnTo>
                <a:lnTo>
                  <a:pt x="59" y="28"/>
                </a:lnTo>
                <a:lnTo>
                  <a:pt x="59" y="30"/>
                </a:lnTo>
                <a:lnTo>
                  <a:pt x="59" y="31"/>
                </a:lnTo>
                <a:lnTo>
                  <a:pt x="59" y="32"/>
                </a:lnTo>
                <a:lnTo>
                  <a:pt x="59" y="34"/>
                </a:lnTo>
                <a:lnTo>
                  <a:pt x="59" y="35"/>
                </a:lnTo>
                <a:lnTo>
                  <a:pt x="59" y="36"/>
                </a:lnTo>
                <a:lnTo>
                  <a:pt x="58" y="36"/>
                </a:lnTo>
                <a:lnTo>
                  <a:pt x="58" y="37"/>
                </a:lnTo>
                <a:lnTo>
                  <a:pt x="58" y="39"/>
                </a:lnTo>
                <a:lnTo>
                  <a:pt x="58" y="40"/>
                </a:lnTo>
                <a:lnTo>
                  <a:pt x="57" y="41"/>
                </a:lnTo>
                <a:lnTo>
                  <a:pt x="57" y="42"/>
                </a:lnTo>
                <a:lnTo>
                  <a:pt x="55" y="44"/>
                </a:lnTo>
                <a:lnTo>
                  <a:pt x="55" y="45"/>
                </a:lnTo>
                <a:lnTo>
                  <a:pt x="54" y="46"/>
                </a:lnTo>
                <a:lnTo>
                  <a:pt x="54" y="48"/>
                </a:lnTo>
                <a:lnTo>
                  <a:pt x="53" y="48"/>
                </a:lnTo>
                <a:lnTo>
                  <a:pt x="53" y="49"/>
                </a:lnTo>
                <a:lnTo>
                  <a:pt x="51" y="49"/>
                </a:lnTo>
                <a:lnTo>
                  <a:pt x="51" y="50"/>
                </a:lnTo>
                <a:lnTo>
                  <a:pt x="50" y="50"/>
                </a:lnTo>
                <a:lnTo>
                  <a:pt x="50" y="51"/>
                </a:lnTo>
                <a:lnTo>
                  <a:pt x="49" y="51"/>
                </a:lnTo>
                <a:lnTo>
                  <a:pt x="49" y="53"/>
                </a:lnTo>
                <a:lnTo>
                  <a:pt x="48" y="53"/>
                </a:lnTo>
                <a:lnTo>
                  <a:pt x="48" y="54"/>
                </a:lnTo>
                <a:lnTo>
                  <a:pt x="46" y="54"/>
                </a:lnTo>
                <a:lnTo>
                  <a:pt x="45" y="55"/>
                </a:lnTo>
                <a:lnTo>
                  <a:pt x="44" y="55"/>
                </a:lnTo>
                <a:lnTo>
                  <a:pt x="43" y="57"/>
                </a:lnTo>
                <a:lnTo>
                  <a:pt x="41" y="57"/>
                </a:lnTo>
                <a:lnTo>
                  <a:pt x="40" y="58"/>
                </a:lnTo>
                <a:lnTo>
                  <a:pt x="39" y="58"/>
                </a:lnTo>
                <a:lnTo>
                  <a:pt x="37" y="58"/>
                </a:lnTo>
                <a:lnTo>
                  <a:pt x="36" y="58"/>
                </a:lnTo>
                <a:lnTo>
                  <a:pt x="36" y="59"/>
                </a:lnTo>
                <a:lnTo>
                  <a:pt x="35" y="59"/>
                </a:lnTo>
                <a:lnTo>
                  <a:pt x="34" y="59"/>
                </a:lnTo>
                <a:lnTo>
                  <a:pt x="32" y="59"/>
                </a:lnTo>
                <a:lnTo>
                  <a:pt x="31" y="59"/>
                </a:lnTo>
                <a:lnTo>
                  <a:pt x="30" y="59"/>
                </a:lnTo>
                <a:lnTo>
                  <a:pt x="28" y="59"/>
                </a:lnTo>
                <a:lnTo>
                  <a:pt x="27" y="59"/>
                </a:lnTo>
                <a:lnTo>
                  <a:pt x="26" y="59"/>
                </a:lnTo>
                <a:lnTo>
                  <a:pt x="25" y="59"/>
                </a:lnTo>
                <a:lnTo>
                  <a:pt x="23" y="58"/>
                </a:lnTo>
                <a:lnTo>
                  <a:pt x="22" y="58"/>
                </a:lnTo>
                <a:lnTo>
                  <a:pt x="21" y="58"/>
                </a:lnTo>
                <a:lnTo>
                  <a:pt x="20" y="58"/>
                </a:lnTo>
                <a:lnTo>
                  <a:pt x="18" y="57"/>
                </a:lnTo>
                <a:lnTo>
                  <a:pt x="17" y="57"/>
                </a:lnTo>
                <a:lnTo>
                  <a:pt x="16" y="55"/>
                </a:lnTo>
                <a:lnTo>
                  <a:pt x="14" y="55"/>
                </a:lnTo>
                <a:lnTo>
                  <a:pt x="13" y="54"/>
                </a:lnTo>
                <a:lnTo>
                  <a:pt x="12" y="53"/>
                </a:lnTo>
                <a:lnTo>
                  <a:pt x="11" y="51"/>
                </a:lnTo>
                <a:lnTo>
                  <a:pt x="9" y="50"/>
                </a:lnTo>
                <a:lnTo>
                  <a:pt x="8" y="50"/>
                </a:lnTo>
                <a:lnTo>
                  <a:pt x="8" y="49"/>
                </a:lnTo>
                <a:lnTo>
                  <a:pt x="7" y="49"/>
                </a:lnTo>
                <a:lnTo>
                  <a:pt x="7" y="48"/>
                </a:lnTo>
                <a:lnTo>
                  <a:pt x="6" y="46"/>
                </a:lnTo>
                <a:lnTo>
                  <a:pt x="6" y="45"/>
                </a:lnTo>
                <a:lnTo>
                  <a:pt x="4" y="45"/>
                </a:lnTo>
                <a:lnTo>
                  <a:pt x="4" y="44"/>
                </a:lnTo>
                <a:lnTo>
                  <a:pt x="4" y="42"/>
                </a:lnTo>
                <a:lnTo>
                  <a:pt x="3" y="42"/>
                </a:lnTo>
                <a:lnTo>
                  <a:pt x="3" y="41"/>
                </a:lnTo>
                <a:lnTo>
                  <a:pt x="3" y="40"/>
                </a:lnTo>
                <a:lnTo>
                  <a:pt x="2" y="40"/>
                </a:lnTo>
                <a:lnTo>
                  <a:pt x="2" y="39"/>
                </a:lnTo>
                <a:lnTo>
                  <a:pt x="2" y="37"/>
                </a:lnTo>
                <a:lnTo>
                  <a:pt x="2" y="36"/>
                </a:lnTo>
                <a:lnTo>
                  <a:pt x="0" y="36"/>
                </a:lnTo>
                <a:lnTo>
                  <a:pt x="0" y="35"/>
                </a:lnTo>
                <a:lnTo>
                  <a:pt x="0" y="34"/>
                </a:lnTo>
                <a:lnTo>
                  <a:pt x="0" y="32"/>
                </a:lnTo>
                <a:lnTo>
                  <a:pt x="0" y="31"/>
                </a:lnTo>
                <a:lnTo>
                  <a:pt x="0" y="30"/>
                </a:lnTo>
                <a:lnTo>
                  <a:pt x="0" y="28"/>
                </a:lnTo>
                <a:lnTo>
                  <a:pt x="0" y="27"/>
                </a:lnTo>
                <a:lnTo>
                  <a:pt x="0" y="26"/>
                </a:lnTo>
                <a:lnTo>
                  <a:pt x="0" y="25"/>
                </a:lnTo>
                <a:lnTo>
                  <a:pt x="2" y="23"/>
                </a:lnTo>
                <a:lnTo>
                  <a:pt x="2" y="22"/>
                </a:lnTo>
                <a:lnTo>
                  <a:pt x="2" y="21"/>
                </a:lnTo>
                <a:lnTo>
                  <a:pt x="3" y="20"/>
                </a:lnTo>
                <a:lnTo>
                  <a:pt x="3" y="18"/>
                </a:lnTo>
                <a:lnTo>
                  <a:pt x="4" y="17"/>
                </a:lnTo>
                <a:lnTo>
                  <a:pt x="4" y="16"/>
                </a:lnTo>
                <a:lnTo>
                  <a:pt x="6" y="14"/>
                </a:lnTo>
                <a:lnTo>
                  <a:pt x="6" y="13"/>
                </a:lnTo>
                <a:lnTo>
                  <a:pt x="7" y="13"/>
                </a:lnTo>
                <a:lnTo>
                  <a:pt x="7" y="12"/>
                </a:lnTo>
                <a:lnTo>
                  <a:pt x="8" y="11"/>
                </a:lnTo>
                <a:lnTo>
                  <a:pt x="9" y="9"/>
                </a:lnTo>
                <a:lnTo>
                  <a:pt x="11" y="8"/>
                </a:lnTo>
                <a:lnTo>
                  <a:pt x="12" y="7"/>
                </a:lnTo>
                <a:lnTo>
                  <a:pt x="13" y="7"/>
                </a:lnTo>
                <a:lnTo>
                  <a:pt x="13" y="5"/>
                </a:lnTo>
                <a:lnTo>
                  <a:pt x="14" y="5"/>
                </a:lnTo>
                <a:lnTo>
                  <a:pt x="16" y="4"/>
                </a:lnTo>
                <a:lnTo>
                  <a:pt x="17" y="4"/>
                </a:lnTo>
                <a:lnTo>
                  <a:pt x="18" y="3"/>
                </a:lnTo>
                <a:lnTo>
                  <a:pt x="20" y="3"/>
                </a:lnTo>
                <a:lnTo>
                  <a:pt x="21" y="2"/>
                </a:lnTo>
                <a:lnTo>
                  <a:pt x="22" y="2"/>
                </a:lnTo>
                <a:lnTo>
                  <a:pt x="23" y="2"/>
                </a:lnTo>
                <a:lnTo>
                  <a:pt x="25" y="0"/>
                </a:lnTo>
                <a:lnTo>
                  <a:pt x="26" y="0"/>
                </a:lnTo>
                <a:lnTo>
                  <a:pt x="27" y="0"/>
                </a:lnTo>
                <a:lnTo>
                  <a:pt x="28" y="0"/>
                </a:lnTo>
                <a:lnTo>
                  <a:pt x="30" y="0"/>
                </a:lnTo>
                <a:close/>
              </a:path>
            </a:pathLst>
          </a:custGeom>
          <a:solidFill>
            <a:srgbClr val="45454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40122" name="Freeform 189"/>
          <p:cNvSpPr>
            <a:spLocks/>
          </p:cNvSpPr>
          <p:nvPr/>
        </p:nvSpPr>
        <p:spPr bwMode="auto">
          <a:xfrm>
            <a:off x="2171700" y="3976688"/>
            <a:ext cx="93663" cy="93662"/>
          </a:xfrm>
          <a:custGeom>
            <a:avLst/>
            <a:gdLst>
              <a:gd name="T0" fmla="*/ 2147483647 w 59"/>
              <a:gd name="T1" fmla="*/ 0 h 59"/>
              <a:gd name="T2" fmla="*/ 2147483647 w 59"/>
              <a:gd name="T3" fmla="*/ 0 h 59"/>
              <a:gd name="T4" fmla="*/ 2147483647 w 59"/>
              <a:gd name="T5" fmla="*/ 2147483647 h 59"/>
              <a:gd name="T6" fmla="*/ 2147483647 w 59"/>
              <a:gd name="T7" fmla="*/ 2147483647 h 59"/>
              <a:gd name="T8" fmla="*/ 2147483647 w 59"/>
              <a:gd name="T9" fmla="*/ 2147483647 h 59"/>
              <a:gd name="T10" fmla="*/ 2147483647 w 59"/>
              <a:gd name="T11" fmla="*/ 2147483647 h 59"/>
              <a:gd name="T12" fmla="*/ 2147483647 w 59"/>
              <a:gd name="T13" fmla="*/ 2147483647 h 59"/>
              <a:gd name="T14" fmla="*/ 2147483647 w 59"/>
              <a:gd name="T15" fmla="*/ 2147483647 h 59"/>
              <a:gd name="T16" fmla="*/ 2147483647 w 59"/>
              <a:gd name="T17" fmla="*/ 2147483647 h 59"/>
              <a:gd name="T18" fmla="*/ 2147483647 w 59"/>
              <a:gd name="T19" fmla="*/ 2147483647 h 59"/>
              <a:gd name="T20" fmla="*/ 2147483647 w 59"/>
              <a:gd name="T21" fmla="*/ 2147483647 h 59"/>
              <a:gd name="T22" fmla="*/ 2147483647 w 59"/>
              <a:gd name="T23" fmla="*/ 2147483647 h 59"/>
              <a:gd name="T24" fmla="*/ 2147483647 w 59"/>
              <a:gd name="T25" fmla="*/ 2147483647 h 59"/>
              <a:gd name="T26" fmla="*/ 2147483647 w 59"/>
              <a:gd name="T27" fmla="*/ 2147483647 h 59"/>
              <a:gd name="T28" fmla="*/ 2147483647 w 59"/>
              <a:gd name="T29" fmla="*/ 2147483647 h 59"/>
              <a:gd name="T30" fmla="*/ 2147483647 w 59"/>
              <a:gd name="T31" fmla="*/ 2147483647 h 59"/>
              <a:gd name="T32" fmla="*/ 2147483647 w 59"/>
              <a:gd name="T33" fmla="*/ 2147483647 h 59"/>
              <a:gd name="T34" fmla="*/ 2147483647 w 59"/>
              <a:gd name="T35" fmla="*/ 2147483647 h 59"/>
              <a:gd name="T36" fmla="*/ 2147483647 w 59"/>
              <a:gd name="T37" fmla="*/ 2147483647 h 59"/>
              <a:gd name="T38" fmla="*/ 2147483647 w 59"/>
              <a:gd name="T39" fmla="*/ 2147483647 h 59"/>
              <a:gd name="T40" fmla="*/ 2147483647 w 59"/>
              <a:gd name="T41" fmla="*/ 2147483647 h 59"/>
              <a:gd name="T42" fmla="*/ 2147483647 w 59"/>
              <a:gd name="T43" fmla="*/ 2147483647 h 59"/>
              <a:gd name="T44" fmla="*/ 2147483647 w 59"/>
              <a:gd name="T45" fmla="*/ 2147483647 h 59"/>
              <a:gd name="T46" fmla="*/ 2147483647 w 59"/>
              <a:gd name="T47" fmla="*/ 2147483647 h 59"/>
              <a:gd name="T48" fmla="*/ 2147483647 w 59"/>
              <a:gd name="T49" fmla="*/ 2147483647 h 59"/>
              <a:gd name="T50" fmla="*/ 2147483647 w 59"/>
              <a:gd name="T51" fmla="*/ 2147483647 h 59"/>
              <a:gd name="T52" fmla="*/ 2147483647 w 59"/>
              <a:gd name="T53" fmla="*/ 2147483647 h 59"/>
              <a:gd name="T54" fmla="*/ 2147483647 w 59"/>
              <a:gd name="T55" fmla="*/ 2147483647 h 59"/>
              <a:gd name="T56" fmla="*/ 2147483647 w 59"/>
              <a:gd name="T57" fmla="*/ 2147483647 h 59"/>
              <a:gd name="T58" fmla="*/ 2147483647 w 59"/>
              <a:gd name="T59" fmla="*/ 2147483647 h 59"/>
              <a:gd name="T60" fmla="*/ 2147483647 w 59"/>
              <a:gd name="T61" fmla="*/ 2147483647 h 59"/>
              <a:gd name="T62" fmla="*/ 2147483647 w 59"/>
              <a:gd name="T63" fmla="*/ 2147483647 h 59"/>
              <a:gd name="T64" fmla="*/ 2147483647 w 59"/>
              <a:gd name="T65" fmla="*/ 2147483647 h 59"/>
              <a:gd name="T66" fmla="*/ 2147483647 w 59"/>
              <a:gd name="T67" fmla="*/ 2147483647 h 59"/>
              <a:gd name="T68" fmla="*/ 2147483647 w 59"/>
              <a:gd name="T69" fmla="*/ 2147483647 h 59"/>
              <a:gd name="T70" fmla="*/ 2147483647 w 59"/>
              <a:gd name="T71" fmla="*/ 2147483647 h 59"/>
              <a:gd name="T72" fmla="*/ 2147483647 w 59"/>
              <a:gd name="T73" fmla="*/ 2147483647 h 59"/>
              <a:gd name="T74" fmla="*/ 0 w 59"/>
              <a:gd name="T75" fmla="*/ 2147483647 h 59"/>
              <a:gd name="T76" fmla="*/ 0 w 59"/>
              <a:gd name="T77" fmla="*/ 2147483647 h 59"/>
              <a:gd name="T78" fmla="*/ 0 w 59"/>
              <a:gd name="T79" fmla="*/ 2147483647 h 59"/>
              <a:gd name="T80" fmla="*/ 0 w 59"/>
              <a:gd name="T81" fmla="*/ 2147483647 h 59"/>
              <a:gd name="T82" fmla="*/ 2147483647 w 59"/>
              <a:gd name="T83" fmla="*/ 2147483647 h 59"/>
              <a:gd name="T84" fmla="*/ 2147483647 w 59"/>
              <a:gd name="T85" fmla="*/ 2147483647 h 59"/>
              <a:gd name="T86" fmla="*/ 2147483647 w 59"/>
              <a:gd name="T87" fmla="*/ 2147483647 h 59"/>
              <a:gd name="T88" fmla="*/ 2147483647 w 59"/>
              <a:gd name="T89" fmla="*/ 2147483647 h 59"/>
              <a:gd name="T90" fmla="*/ 2147483647 w 59"/>
              <a:gd name="T91" fmla="*/ 2147483647 h 59"/>
              <a:gd name="T92" fmla="*/ 2147483647 w 59"/>
              <a:gd name="T93" fmla="*/ 2147483647 h 59"/>
              <a:gd name="T94" fmla="*/ 2147483647 w 59"/>
              <a:gd name="T95" fmla="*/ 2147483647 h 59"/>
              <a:gd name="T96" fmla="*/ 2147483647 w 59"/>
              <a:gd name="T97" fmla="*/ 2147483647 h 59"/>
              <a:gd name="T98" fmla="*/ 2147483647 w 59"/>
              <a:gd name="T99" fmla="*/ 0 h 59"/>
              <a:gd name="T100" fmla="*/ 2147483647 w 59"/>
              <a:gd name="T101" fmla="*/ 0 h 59"/>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0" t="0" r="r" b="b"/>
            <a:pathLst>
              <a:path w="59" h="59">
                <a:moveTo>
                  <a:pt x="30" y="0"/>
                </a:moveTo>
                <a:lnTo>
                  <a:pt x="31" y="0"/>
                </a:lnTo>
                <a:lnTo>
                  <a:pt x="32" y="0"/>
                </a:lnTo>
                <a:lnTo>
                  <a:pt x="34" y="0"/>
                </a:lnTo>
                <a:lnTo>
                  <a:pt x="35" y="0"/>
                </a:lnTo>
                <a:lnTo>
                  <a:pt x="36" y="0"/>
                </a:lnTo>
                <a:lnTo>
                  <a:pt x="36" y="2"/>
                </a:lnTo>
                <a:lnTo>
                  <a:pt x="37" y="2"/>
                </a:lnTo>
                <a:lnTo>
                  <a:pt x="39" y="2"/>
                </a:lnTo>
                <a:lnTo>
                  <a:pt x="40" y="2"/>
                </a:lnTo>
                <a:lnTo>
                  <a:pt x="40" y="3"/>
                </a:lnTo>
                <a:lnTo>
                  <a:pt x="41" y="3"/>
                </a:lnTo>
                <a:lnTo>
                  <a:pt x="43" y="3"/>
                </a:lnTo>
                <a:lnTo>
                  <a:pt x="43" y="4"/>
                </a:lnTo>
                <a:lnTo>
                  <a:pt x="44" y="4"/>
                </a:lnTo>
                <a:lnTo>
                  <a:pt x="45" y="4"/>
                </a:lnTo>
                <a:lnTo>
                  <a:pt x="45" y="5"/>
                </a:lnTo>
                <a:lnTo>
                  <a:pt x="46" y="5"/>
                </a:lnTo>
                <a:lnTo>
                  <a:pt x="48" y="7"/>
                </a:lnTo>
                <a:lnTo>
                  <a:pt x="49" y="7"/>
                </a:lnTo>
                <a:lnTo>
                  <a:pt x="49" y="8"/>
                </a:lnTo>
                <a:lnTo>
                  <a:pt x="50" y="8"/>
                </a:lnTo>
                <a:lnTo>
                  <a:pt x="50" y="9"/>
                </a:lnTo>
                <a:lnTo>
                  <a:pt x="51" y="11"/>
                </a:lnTo>
                <a:lnTo>
                  <a:pt x="53" y="12"/>
                </a:lnTo>
                <a:lnTo>
                  <a:pt x="54" y="13"/>
                </a:lnTo>
                <a:lnTo>
                  <a:pt x="55" y="14"/>
                </a:lnTo>
                <a:lnTo>
                  <a:pt x="55" y="16"/>
                </a:lnTo>
                <a:lnTo>
                  <a:pt x="57" y="17"/>
                </a:lnTo>
                <a:lnTo>
                  <a:pt x="57" y="18"/>
                </a:lnTo>
                <a:lnTo>
                  <a:pt x="58" y="20"/>
                </a:lnTo>
                <a:lnTo>
                  <a:pt x="58" y="21"/>
                </a:lnTo>
                <a:lnTo>
                  <a:pt x="58" y="22"/>
                </a:lnTo>
                <a:lnTo>
                  <a:pt x="58" y="23"/>
                </a:lnTo>
                <a:lnTo>
                  <a:pt x="59" y="25"/>
                </a:lnTo>
                <a:lnTo>
                  <a:pt x="59" y="26"/>
                </a:lnTo>
                <a:lnTo>
                  <a:pt x="59" y="27"/>
                </a:lnTo>
                <a:lnTo>
                  <a:pt x="59" y="28"/>
                </a:lnTo>
                <a:lnTo>
                  <a:pt x="59" y="30"/>
                </a:lnTo>
                <a:lnTo>
                  <a:pt x="59" y="31"/>
                </a:lnTo>
                <a:lnTo>
                  <a:pt x="59" y="32"/>
                </a:lnTo>
                <a:lnTo>
                  <a:pt x="59" y="34"/>
                </a:lnTo>
                <a:lnTo>
                  <a:pt x="59" y="35"/>
                </a:lnTo>
                <a:lnTo>
                  <a:pt x="59" y="36"/>
                </a:lnTo>
                <a:lnTo>
                  <a:pt x="58" y="36"/>
                </a:lnTo>
                <a:lnTo>
                  <a:pt x="58" y="37"/>
                </a:lnTo>
                <a:lnTo>
                  <a:pt x="58" y="39"/>
                </a:lnTo>
                <a:lnTo>
                  <a:pt x="58" y="40"/>
                </a:lnTo>
                <a:lnTo>
                  <a:pt x="57" y="41"/>
                </a:lnTo>
                <a:lnTo>
                  <a:pt x="57" y="42"/>
                </a:lnTo>
                <a:lnTo>
                  <a:pt x="55" y="44"/>
                </a:lnTo>
                <a:lnTo>
                  <a:pt x="55" y="45"/>
                </a:lnTo>
                <a:lnTo>
                  <a:pt x="54" y="46"/>
                </a:lnTo>
                <a:lnTo>
                  <a:pt x="54" y="48"/>
                </a:lnTo>
                <a:lnTo>
                  <a:pt x="53" y="48"/>
                </a:lnTo>
                <a:lnTo>
                  <a:pt x="53" y="49"/>
                </a:lnTo>
                <a:lnTo>
                  <a:pt x="51" y="49"/>
                </a:lnTo>
                <a:lnTo>
                  <a:pt x="51" y="50"/>
                </a:lnTo>
                <a:lnTo>
                  <a:pt x="50" y="50"/>
                </a:lnTo>
                <a:lnTo>
                  <a:pt x="50" y="51"/>
                </a:lnTo>
                <a:lnTo>
                  <a:pt x="49" y="51"/>
                </a:lnTo>
                <a:lnTo>
                  <a:pt x="49" y="53"/>
                </a:lnTo>
                <a:lnTo>
                  <a:pt x="48" y="53"/>
                </a:lnTo>
                <a:lnTo>
                  <a:pt x="48" y="54"/>
                </a:lnTo>
                <a:lnTo>
                  <a:pt x="46" y="54"/>
                </a:lnTo>
                <a:lnTo>
                  <a:pt x="45" y="55"/>
                </a:lnTo>
                <a:lnTo>
                  <a:pt x="44" y="55"/>
                </a:lnTo>
                <a:lnTo>
                  <a:pt x="43" y="57"/>
                </a:lnTo>
                <a:lnTo>
                  <a:pt x="41" y="57"/>
                </a:lnTo>
                <a:lnTo>
                  <a:pt x="40" y="58"/>
                </a:lnTo>
                <a:lnTo>
                  <a:pt x="39" y="58"/>
                </a:lnTo>
                <a:lnTo>
                  <a:pt x="37" y="58"/>
                </a:lnTo>
                <a:lnTo>
                  <a:pt x="36" y="58"/>
                </a:lnTo>
                <a:lnTo>
                  <a:pt x="36" y="59"/>
                </a:lnTo>
                <a:lnTo>
                  <a:pt x="35" y="59"/>
                </a:lnTo>
                <a:lnTo>
                  <a:pt x="34" y="59"/>
                </a:lnTo>
                <a:lnTo>
                  <a:pt x="32" y="59"/>
                </a:lnTo>
                <a:lnTo>
                  <a:pt x="31" y="59"/>
                </a:lnTo>
                <a:lnTo>
                  <a:pt x="30" y="59"/>
                </a:lnTo>
                <a:lnTo>
                  <a:pt x="28" y="59"/>
                </a:lnTo>
                <a:lnTo>
                  <a:pt x="27" y="59"/>
                </a:lnTo>
                <a:lnTo>
                  <a:pt x="26" y="59"/>
                </a:lnTo>
                <a:lnTo>
                  <a:pt x="25" y="59"/>
                </a:lnTo>
                <a:lnTo>
                  <a:pt x="23" y="58"/>
                </a:lnTo>
                <a:lnTo>
                  <a:pt x="22" y="58"/>
                </a:lnTo>
                <a:lnTo>
                  <a:pt x="21" y="58"/>
                </a:lnTo>
                <a:lnTo>
                  <a:pt x="20" y="58"/>
                </a:lnTo>
                <a:lnTo>
                  <a:pt x="18" y="57"/>
                </a:lnTo>
                <a:lnTo>
                  <a:pt x="17" y="57"/>
                </a:lnTo>
                <a:lnTo>
                  <a:pt x="16" y="55"/>
                </a:lnTo>
                <a:lnTo>
                  <a:pt x="14" y="55"/>
                </a:lnTo>
                <a:lnTo>
                  <a:pt x="13" y="54"/>
                </a:lnTo>
                <a:lnTo>
                  <a:pt x="12" y="53"/>
                </a:lnTo>
                <a:lnTo>
                  <a:pt x="11" y="51"/>
                </a:lnTo>
                <a:lnTo>
                  <a:pt x="9" y="50"/>
                </a:lnTo>
                <a:lnTo>
                  <a:pt x="8" y="50"/>
                </a:lnTo>
                <a:lnTo>
                  <a:pt x="8" y="49"/>
                </a:lnTo>
                <a:lnTo>
                  <a:pt x="7" y="49"/>
                </a:lnTo>
                <a:lnTo>
                  <a:pt x="7" y="48"/>
                </a:lnTo>
                <a:lnTo>
                  <a:pt x="6" y="46"/>
                </a:lnTo>
                <a:lnTo>
                  <a:pt x="6" y="45"/>
                </a:lnTo>
                <a:lnTo>
                  <a:pt x="4" y="45"/>
                </a:lnTo>
                <a:lnTo>
                  <a:pt x="4" y="44"/>
                </a:lnTo>
                <a:lnTo>
                  <a:pt x="4" y="42"/>
                </a:lnTo>
                <a:lnTo>
                  <a:pt x="3" y="42"/>
                </a:lnTo>
                <a:lnTo>
                  <a:pt x="3" y="41"/>
                </a:lnTo>
                <a:lnTo>
                  <a:pt x="3" y="40"/>
                </a:lnTo>
                <a:lnTo>
                  <a:pt x="2" y="40"/>
                </a:lnTo>
                <a:lnTo>
                  <a:pt x="2" y="39"/>
                </a:lnTo>
                <a:lnTo>
                  <a:pt x="2" y="37"/>
                </a:lnTo>
                <a:lnTo>
                  <a:pt x="2" y="36"/>
                </a:lnTo>
                <a:lnTo>
                  <a:pt x="0" y="36"/>
                </a:lnTo>
                <a:lnTo>
                  <a:pt x="0" y="35"/>
                </a:lnTo>
                <a:lnTo>
                  <a:pt x="0" y="34"/>
                </a:lnTo>
                <a:lnTo>
                  <a:pt x="0" y="32"/>
                </a:lnTo>
                <a:lnTo>
                  <a:pt x="0" y="31"/>
                </a:lnTo>
                <a:lnTo>
                  <a:pt x="0" y="30"/>
                </a:lnTo>
                <a:lnTo>
                  <a:pt x="0" y="28"/>
                </a:lnTo>
                <a:lnTo>
                  <a:pt x="0" y="27"/>
                </a:lnTo>
                <a:lnTo>
                  <a:pt x="0" y="26"/>
                </a:lnTo>
                <a:lnTo>
                  <a:pt x="0" y="25"/>
                </a:lnTo>
                <a:lnTo>
                  <a:pt x="2" y="23"/>
                </a:lnTo>
                <a:lnTo>
                  <a:pt x="2" y="22"/>
                </a:lnTo>
                <a:lnTo>
                  <a:pt x="2" y="21"/>
                </a:lnTo>
                <a:lnTo>
                  <a:pt x="3" y="20"/>
                </a:lnTo>
                <a:lnTo>
                  <a:pt x="3" y="18"/>
                </a:lnTo>
                <a:lnTo>
                  <a:pt x="4" y="17"/>
                </a:lnTo>
                <a:lnTo>
                  <a:pt x="4" y="16"/>
                </a:lnTo>
                <a:lnTo>
                  <a:pt x="6" y="14"/>
                </a:lnTo>
                <a:lnTo>
                  <a:pt x="6" y="13"/>
                </a:lnTo>
                <a:lnTo>
                  <a:pt x="7" y="13"/>
                </a:lnTo>
                <a:lnTo>
                  <a:pt x="7" y="12"/>
                </a:lnTo>
                <a:lnTo>
                  <a:pt x="8" y="11"/>
                </a:lnTo>
                <a:lnTo>
                  <a:pt x="9" y="9"/>
                </a:lnTo>
                <a:lnTo>
                  <a:pt x="11" y="8"/>
                </a:lnTo>
                <a:lnTo>
                  <a:pt x="12" y="7"/>
                </a:lnTo>
                <a:lnTo>
                  <a:pt x="13" y="7"/>
                </a:lnTo>
                <a:lnTo>
                  <a:pt x="13" y="5"/>
                </a:lnTo>
                <a:lnTo>
                  <a:pt x="14" y="5"/>
                </a:lnTo>
                <a:lnTo>
                  <a:pt x="16" y="4"/>
                </a:lnTo>
                <a:lnTo>
                  <a:pt x="17" y="4"/>
                </a:lnTo>
                <a:lnTo>
                  <a:pt x="18" y="3"/>
                </a:lnTo>
                <a:lnTo>
                  <a:pt x="20" y="3"/>
                </a:lnTo>
                <a:lnTo>
                  <a:pt x="21" y="2"/>
                </a:lnTo>
                <a:lnTo>
                  <a:pt x="22" y="2"/>
                </a:lnTo>
                <a:lnTo>
                  <a:pt x="23" y="2"/>
                </a:lnTo>
                <a:lnTo>
                  <a:pt x="25" y="0"/>
                </a:lnTo>
                <a:lnTo>
                  <a:pt x="26" y="0"/>
                </a:lnTo>
                <a:lnTo>
                  <a:pt x="27" y="0"/>
                </a:lnTo>
                <a:lnTo>
                  <a:pt x="28" y="0"/>
                </a:lnTo>
                <a:lnTo>
                  <a:pt x="30" y="0"/>
                </a:lnTo>
              </a:path>
            </a:pathLst>
          </a:custGeom>
          <a:noFill/>
          <a:ln w="14288">
            <a:solidFill>
              <a:srgbClr val="454545"/>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40123" name="Freeform 190"/>
          <p:cNvSpPr>
            <a:spLocks/>
          </p:cNvSpPr>
          <p:nvPr/>
        </p:nvSpPr>
        <p:spPr bwMode="auto">
          <a:xfrm>
            <a:off x="2516188" y="4443413"/>
            <a:ext cx="92075" cy="90487"/>
          </a:xfrm>
          <a:custGeom>
            <a:avLst/>
            <a:gdLst>
              <a:gd name="T0" fmla="*/ 2147483647 w 58"/>
              <a:gd name="T1" fmla="*/ 0 h 57"/>
              <a:gd name="T2" fmla="*/ 2147483647 w 58"/>
              <a:gd name="T3" fmla="*/ 0 h 57"/>
              <a:gd name="T4" fmla="*/ 2147483647 w 58"/>
              <a:gd name="T5" fmla="*/ 2147483647 h 57"/>
              <a:gd name="T6" fmla="*/ 2147483647 w 58"/>
              <a:gd name="T7" fmla="*/ 2147483647 h 57"/>
              <a:gd name="T8" fmla="*/ 2147483647 w 58"/>
              <a:gd name="T9" fmla="*/ 2147483647 h 57"/>
              <a:gd name="T10" fmla="*/ 2147483647 w 58"/>
              <a:gd name="T11" fmla="*/ 2147483647 h 57"/>
              <a:gd name="T12" fmla="*/ 2147483647 w 58"/>
              <a:gd name="T13" fmla="*/ 2147483647 h 57"/>
              <a:gd name="T14" fmla="*/ 2147483647 w 58"/>
              <a:gd name="T15" fmla="*/ 2147483647 h 57"/>
              <a:gd name="T16" fmla="*/ 2147483647 w 58"/>
              <a:gd name="T17" fmla="*/ 2147483647 h 57"/>
              <a:gd name="T18" fmla="*/ 2147483647 w 58"/>
              <a:gd name="T19" fmla="*/ 2147483647 h 57"/>
              <a:gd name="T20" fmla="*/ 2147483647 w 58"/>
              <a:gd name="T21" fmla="*/ 2147483647 h 57"/>
              <a:gd name="T22" fmla="*/ 2147483647 w 58"/>
              <a:gd name="T23" fmla="*/ 2147483647 h 57"/>
              <a:gd name="T24" fmla="*/ 2147483647 w 58"/>
              <a:gd name="T25" fmla="*/ 2147483647 h 57"/>
              <a:gd name="T26" fmla="*/ 2147483647 w 58"/>
              <a:gd name="T27" fmla="*/ 2147483647 h 57"/>
              <a:gd name="T28" fmla="*/ 2147483647 w 58"/>
              <a:gd name="T29" fmla="*/ 2147483647 h 57"/>
              <a:gd name="T30" fmla="*/ 2147483647 w 58"/>
              <a:gd name="T31" fmla="*/ 2147483647 h 57"/>
              <a:gd name="T32" fmla="*/ 2147483647 w 58"/>
              <a:gd name="T33" fmla="*/ 2147483647 h 57"/>
              <a:gd name="T34" fmla="*/ 2147483647 w 58"/>
              <a:gd name="T35" fmla="*/ 2147483647 h 57"/>
              <a:gd name="T36" fmla="*/ 2147483647 w 58"/>
              <a:gd name="T37" fmla="*/ 2147483647 h 57"/>
              <a:gd name="T38" fmla="*/ 2147483647 w 58"/>
              <a:gd name="T39" fmla="*/ 2147483647 h 57"/>
              <a:gd name="T40" fmla="*/ 2147483647 w 58"/>
              <a:gd name="T41" fmla="*/ 2147483647 h 57"/>
              <a:gd name="T42" fmla="*/ 2147483647 w 58"/>
              <a:gd name="T43" fmla="*/ 2147483647 h 57"/>
              <a:gd name="T44" fmla="*/ 2147483647 w 58"/>
              <a:gd name="T45" fmla="*/ 2147483647 h 57"/>
              <a:gd name="T46" fmla="*/ 2147483647 w 58"/>
              <a:gd name="T47" fmla="*/ 2147483647 h 57"/>
              <a:gd name="T48" fmla="*/ 2147483647 w 58"/>
              <a:gd name="T49" fmla="*/ 2147483647 h 57"/>
              <a:gd name="T50" fmla="*/ 2147483647 w 58"/>
              <a:gd name="T51" fmla="*/ 2147483647 h 57"/>
              <a:gd name="T52" fmla="*/ 2147483647 w 58"/>
              <a:gd name="T53" fmla="*/ 2147483647 h 57"/>
              <a:gd name="T54" fmla="*/ 2147483647 w 58"/>
              <a:gd name="T55" fmla="*/ 2147483647 h 57"/>
              <a:gd name="T56" fmla="*/ 2147483647 w 58"/>
              <a:gd name="T57" fmla="*/ 2147483647 h 57"/>
              <a:gd name="T58" fmla="*/ 2147483647 w 58"/>
              <a:gd name="T59" fmla="*/ 2147483647 h 57"/>
              <a:gd name="T60" fmla="*/ 2147483647 w 58"/>
              <a:gd name="T61" fmla="*/ 2147483647 h 57"/>
              <a:gd name="T62" fmla="*/ 2147483647 w 58"/>
              <a:gd name="T63" fmla="*/ 2147483647 h 57"/>
              <a:gd name="T64" fmla="*/ 2147483647 w 58"/>
              <a:gd name="T65" fmla="*/ 2147483647 h 57"/>
              <a:gd name="T66" fmla="*/ 2147483647 w 58"/>
              <a:gd name="T67" fmla="*/ 2147483647 h 57"/>
              <a:gd name="T68" fmla="*/ 2147483647 w 58"/>
              <a:gd name="T69" fmla="*/ 2147483647 h 57"/>
              <a:gd name="T70" fmla="*/ 2147483647 w 58"/>
              <a:gd name="T71" fmla="*/ 2147483647 h 57"/>
              <a:gd name="T72" fmla="*/ 2147483647 w 58"/>
              <a:gd name="T73" fmla="*/ 2147483647 h 57"/>
              <a:gd name="T74" fmla="*/ 2147483647 w 58"/>
              <a:gd name="T75" fmla="*/ 2147483647 h 57"/>
              <a:gd name="T76" fmla="*/ 2147483647 w 58"/>
              <a:gd name="T77" fmla="*/ 2147483647 h 57"/>
              <a:gd name="T78" fmla="*/ 0 w 58"/>
              <a:gd name="T79" fmla="*/ 2147483647 h 57"/>
              <a:gd name="T80" fmla="*/ 0 w 58"/>
              <a:gd name="T81" fmla="*/ 2147483647 h 57"/>
              <a:gd name="T82" fmla="*/ 0 w 58"/>
              <a:gd name="T83" fmla="*/ 2147483647 h 57"/>
              <a:gd name="T84" fmla="*/ 2147483647 w 58"/>
              <a:gd name="T85" fmla="*/ 2147483647 h 57"/>
              <a:gd name="T86" fmla="*/ 2147483647 w 58"/>
              <a:gd name="T87" fmla="*/ 2147483647 h 57"/>
              <a:gd name="T88" fmla="*/ 2147483647 w 58"/>
              <a:gd name="T89" fmla="*/ 2147483647 h 57"/>
              <a:gd name="T90" fmla="*/ 2147483647 w 58"/>
              <a:gd name="T91" fmla="*/ 2147483647 h 57"/>
              <a:gd name="T92" fmla="*/ 2147483647 w 58"/>
              <a:gd name="T93" fmla="*/ 2147483647 h 57"/>
              <a:gd name="T94" fmla="*/ 2147483647 w 58"/>
              <a:gd name="T95" fmla="*/ 2147483647 h 57"/>
              <a:gd name="T96" fmla="*/ 2147483647 w 58"/>
              <a:gd name="T97" fmla="*/ 2147483647 h 57"/>
              <a:gd name="T98" fmla="*/ 2147483647 w 58"/>
              <a:gd name="T99" fmla="*/ 2147483647 h 57"/>
              <a:gd name="T100" fmla="*/ 2147483647 w 58"/>
              <a:gd name="T101" fmla="*/ 2147483647 h 57"/>
              <a:gd name="T102" fmla="*/ 2147483647 w 58"/>
              <a:gd name="T103" fmla="*/ 2147483647 h 57"/>
              <a:gd name="T104" fmla="*/ 2147483647 w 58"/>
              <a:gd name="T105" fmla="*/ 2147483647 h 57"/>
              <a:gd name="T106" fmla="*/ 2147483647 w 58"/>
              <a:gd name="T107" fmla="*/ 0 h 57"/>
              <a:gd name="T108" fmla="*/ 2147483647 w 58"/>
              <a:gd name="T109" fmla="*/ 0 h 57"/>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58" h="57">
                <a:moveTo>
                  <a:pt x="28" y="0"/>
                </a:moveTo>
                <a:lnTo>
                  <a:pt x="29" y="0"/>
                </a:lnTo>
                <a:lnTo>
                  <a:pt x="31" y="0"/>
                </a:lnTo>
                <a:lnTo>
                  <a:pt x="32" y="0"/>
                </a:lnTo>
                <a:lnTo>
                  <a:pt x="33" y="0"/>
                </a:lnTo>
                <a:lnTo>
                  <a:pt x="35" y="0"/>
                </a:lnTo>
                <a:lnTo>
                  <a:pt x="35" y="1"/>
                </a:lnTo>
                <a:lnTo>
                  <a:pt x="36" y="1"/>
                </a:lnTo>
                <a:lnTo>
                  <a:pt x="37" y="1"/>
                </a:lnTo>
                <a:lnTo>
                  <a:pt x="38" y="1"/>
                </a:lnTo>
                <a:lnTo>
                  <a:pt x="40" y="2"/>
                </a:lnTo>
                <a:lnTo>
                  <a:pt x="41" y="2"/>
                </a:lnTo>
                <a:lnTo>
                  <a:pt x="42" y="4"/>
                </a:lnTo>
                <a:lnTo>
                  <a:pt x="44" y="4"/>
                </a:lnTo>
                <a:lnTo>
                  <a:pt x="45" y="5"/>
                </a:lnTo>
                <a:lnTo>
                  <a:pt x="46" y="5"/>
                </a:lnTo>
                <a:lnTo>
                  <a:pt x="46" y="6"/>
                </a:lnTo>
                <a:lnTo>
                  <a:pt x="47" y="6"/>
                </a:lnTo>
                <a:lnTo>
                  <a:pt x="47" y="8"/>
                </a:lnTo>
                <a:lnTo>
                  <a:pt x="49" y="8"/>
                </a:lnTo>
                <a:lnTo>
                  <a:pt x="49" y="9"/>
                </a:lnTo>
                <a:lnTo>
                  <a:pt x="50" y="9"/>
                </a:lnTo>
                <a:lnTo>
                  <a:pt x="50" y="10"/>
                </a:lnTo>
                <a:lnTo>
                  <a:pt x="51" y="10"/>
                </a:lnTo>
                <a:lnTo>
                  <a:pt x="51" y="11"/>
                </a:lnTo>
                <a:lnTo>
                  <a:pt x="52" y="11"/>
                </a:lnTo>
                <a:lnTo>
                  <a:pt x="52" y="13"/>
                </a:lnTo>
                <a:lnTo>
                  <a:pt x="54" y="14"/>
                </a:lnTo>
                <a:lnTo>
                  <a:pt x="54" y="15"/>
                </a:lnTo>
                <a:lnTo>
                  <a:pt x="55" y="16"/>
                </a:lnTo>
                <a:lnTo>
                  <a:pt x="55" y="18"/>
                </a:lnTo>
                <a:lnTo>
                  <a:pt x="56" y="19"/>
                </a:lnTo>
                <a:lnTo>
                  <a:pt x="56" y="20"/>
                </a:lnTo>
                <a:lnTo>
                  <a:pt x="56" y="22"/>
                </a:lnTo>
                <a:lnTo>
                  <a:pt x="56" y="23"/>
                </a:lnTo>
                <a:lnTo>
                  <a:pt x="58" y="23"/>
                </a:lnTo>
                <a:lnTo>
                  <a:pt x="58" y="24"/>
                </a:lnTo>
                <a:lnTo>
                  <a:pt x="58" y="25"/>
                </a:lnTo>
                <a:lnTo>
                  <a:pt x="58" y="27"/>
                </a:lnTo>
                <a:lnTo>
                  <a:pt x="58" y="28"/>
                </a:lnTo>
                <a:lnTo>
                  <a:pt x="58" y="29"/>
                </a:lnTo>
                <a:lnTo>
                  <a:pt x="58" y="31"/>
                </a:lnTo>
                <a:lnTo>
                  <a:pt x="58" y="32"/>
                </a:lnTo>
                <a:lnTo>
                  <a:pt x="58" y="33"/>
                </a:lnTo>
                <a:lnTo>
                  <a:pt x="58" y="34"/>
                </a:lnTo>
                <a:lnTo>
                  <a:pt x="56" y="36"/>
                </a:lnTo>
                <a:lnTo>
                  <a:pt x="56" y="37"/>
                </a:lnTo>
                <a:lnTo>
                  <a:pt x="56" y="38"/>
                </a:lnTo>
                <a:lnTo>
                  <a:pt x="56" y="39"/>
                </a:lnTo>
                <a:lnTo>
                  <a:pt x="55" y="41"/>
                </a:lnTo>
                <a:lnTo>
                  <a:pt x="55" y="42"/>
                </a:lnTo>
                <a:lnTo>
                  <a:pt x="54" y="42"/>
                </a:lnTo>
                <a:lnTo>
                  <a:pt x="54" y="43"/>
                </a:lnTo>
                <a:lnTo>
                  <a:pt x="54" y="45"/>
                </a:lnTo>
                <a:lnTo>
                  <a:pt x="52" y="45"/>
                </a:lnTo>
                <a:lnTo>
                  <a:pt x="52" y="46"/>
                </a:lnTo>
                <a:lnTo>
                  <a:pt x="51" y="46"/>
                </a:lnTo>
                <a:lnTo>
                  <a:pt x="51" y="47"/>
                </a:lnTo>
                <a:lnTo>
                  <a:pt x="50" y="47"/>
                </a:lnTo>
                <a:lnTo>
                  <a:pt x="50" y="48"/>
                </a:lnTo>
                <a:lnTo>
                  <a:pt x="49" y="50"/>
                </a:lnTo>
                <a:lnTo>
                  <a:pt x="47" y="50"/>
                </a:lnTo>
                <a:lnTo>
                  <a:pt x="47" y="51"/>
                </a:lnTo>
                <a:lnTo>
                  <a:pt x="46" y="51"/>
                </a:lnTo>
                <a:lnTo>
                  <a:pt x="46" y="52"/>
                </a:lnTo>
                <a:lnTo>
                  <a:pt x="45" y="52"/>
                </a:lnTo>
                <a:lnTo>
                  <a:pt x="44" y="53"/>
                </a:lnTo>
                <a:lnTo>
                  <a:pt x="42" y="53"/>
                </a:lnTo>
                <a:lnTo>
                  <a:pt x="41" y="55"/>
                </a:lnTo>
                <a:lnTo>
                  <a:pt x="40" y="55"/>
                </a:lnTo>
                <a:lnTo>
                  <a:pt x="38" y="56"/>
                </a:lnTo>
                <a:lnTo>
                  <a:pt x="37" y="56"/>
                </a:lnTo>
                <a:lnTo>
                  <a:pt x="36" y="56"/>
                </a:lnTo>
                <a:lnTo>
                  <a:pt x="35" y="56"/>
                </a:lnTo>
                <a:lnTo>
                  <a:pt x="35" y="57"/>
                </a:lnTo>
                <a:lnTo>
                  <a:pt x="33" y="57"/>
                </a:lnTo>
                <a:lnTo>
                  <a:pt x="32" y="57"/>
                </a:lnTo>
                <a:lnTo>
                  <a:pt x="31" y="57"/>
                </a:lnTo>
                <a:lnTo>
                  <a:pt x="29" y="57"/>
                </a:lnTo>
                <a:lnTo>
                  <a:pt x="28" y="57"/>
                </a:lnTo>
                <a:lnTo>
                  <a:pt x="27" y="57"/>
                </a:lnTo>
                <a:lnTo>
                  <a:pt x="26" y="57"/>
                </a:lnTo>
                <a:lnTo>
                  <a:pt x="24" y="57"/>
                </a:lnTo>
                <a:lnTo>
                  <a:pt x="23" y="57"/>
                </a:lnTo>
                <a:lnTo>
                  <a:pt x="22" y="56"/>
                </a:lnTo>
                <a:lnTo>
                  <a:pt x="21" y="56"/>
                </a:lnTo>
                <a:lnTo>
                  <a:pt x="19" y="56"/>
                </a:lnTo>
                <a:lnTo>
                  <a:pt x="18" y="56"/>
                </a:lnTo>
                <a:lnTo>
                  <a:pt x="18" y="55"/>
                </a:lnTo>
                <a:lnTo>
                  <a:pt x="17" y="55"/>
                </a:lnTo>
                <a:lnTo>
                  <a:pt x="15" y="55"/>
                </a:lnTo>
                <a:lnTo>
                  <a:pt x="15" y="53"/>
                </a:lnTo>
                <a:lnTo>
                  <a:pt x="14" y="53"/>
                </a:lnTo>
                <a:lnTo>
                  <a:pt x="13" y="53"/>
                </a:lnTo>
                <a:lnTo>
                  <a:pt x="13" y="52"/>
                </a:lnTo>
                <a:lnTo>
                  <a:pt x="12" y="52"/>
                </a:lnTo>
                <a:lnTo>
                  <a:pt x="12" y="51"/>
                </a:lnTo>
                <a:lnTo>
                  <a:pt x="10" y="51"/>
                </a:lnTo>
                <a:lnTo>
                  <a:pt x="10" y="50"/>
                </a:lnTo>
                <a:lnTo>
                  <a:pt x="9" y="50"/>
                </a:lnTo>
                <a:lnTo>
                  <a:pt x="8" y="48"/>
                </a:lnTo>
                <a:lnTo>
                  <a:pt x="8" y="47"/>
                </a:lnTo>
                <a:lnTo>
                  <a:pt x="7" y="47"/>
                </a:lnTo>
                <a:lnTo>
                  <a:pt x="7" y="46"/>
                </a:lnTo>
                <a:lnTo>
                  <a:pt x="5" y="46"/>
                </a:lnTo>
                <a:lnTo>
                  <a:pt x="5" y="45"/>
                </a:lnTo>
                <a:lnTo>
                  <a:pt x="4" y="45"/>
                </a:lnTo>
                <a:lnTo>
                  <a:pt x="4" y="43"/>
                </a:lnTo>
                <a:lnTo>
                  <a:pt x="4" y="42"/>
                </a:lnTo>
                <a:lnTo>
                  <a:pt x="3" y="42"/>
                </a:lnTo>
                <a:lnTo>
                  <a:pt x="3" y="41"/>
                </a:lnTo>
                <a:lnTo>
                  <a:pt x="1" y="39"/>
                </a:lnTo>
                <a:lnTo>
                  <a:pt x="1" y="38"/>
                </a:lnTo>
                <a:lnTo>
                  <a:pt x="1" y="37"/>
                </a:lnTo>
                <a:lnTo>
                  <a:pt x="1" y="36"/>
                </a:lnTo>
                <a:lnTo>
                  <a:pt x="0" y="34"/>
                </a:lnTo>
                <a:lnTo>
                  <a:pt x="0" y="33"/>
                </a:lnTo>
                <a:lnTo>
                  <a:pt x="0" y="32"/>
                </a:lnTo>
                <a:lnTo>
                  <a:pt x="0" y="31"/>
                </a:lnTo>
                <a:lnTo>
                  <a:pt x="0" y="29"/>
                </a:lnTo>
                <a:lnTo>
                  <a:pt x="0" y="28"/>
                </a:lnTo>
                <a:lnTo>
                  <a:pt x="0" y="27"/>
                </a:lnTo>
                <a:lnTo>
                  <a:pt x="0" y="25"/>
                </a:lnTo>
                <a:lnTo>
                  <a:pt x="0" y="24"/>
                </a:lnTo>
                <a:lnTo>
                  <a:pt x="0" y="23"/>
                </a:lnTo>
                <a:lnTo>
                  <a:pt x="1" y="23"/>
                </a:lnTo>
                <a:lnTo>
                  <a:pt x="1" y="22"/>
                </a:lnTo>
                <a:lnTo>
                  <a:pt x="1" y="20"/>
                </a:lnTo>
                <a:lnTo>
                  <a:pt x="1" y="19"/>
                </a:lnTo>
                <a:lnTo>
                  <a:pt x="3" y="18"/>
                </a:lnTo>
                <a:lnTo>
                  <a:pt x="3" y="16"/>
                </a:lnTo>
                <a:lnTo>
                  <a:pt x="4" y="15"/>
                </a:lnTo>
                <a:lnTo>
                  <a:pt x="4" y="14"/>
                </a:lnTo>
                <a:lnTo>
                  <a:pt x="5" y="13"/>
                </a:lnTo>
                <a:lnTo>
                  <a:pt x="5" y="11"/>
                </a:lnTo>
                <a:lnTo>
                  <a:pt x="7" y="11"/>
                </a:lnTo>
                <a:lnTo>
                  <a:pt x="7" y="10"/>
                </a:lnTo>
                <a:lnTo>
                  <a:pt x="8" y="10"/>
                </a:lnTo>
                <a:lnTo>
                  <a:pt x="8" y="9"/>
                </a:lnTo>
                <a:lnTo>
                  <a:pt x="9" y="9"/>
                </a:lnTo>
                <a:lnTo>
                  <a:pt x="9" y="8"/>
                </a:lnTo>
                <a:lnTo>
                  <a:pt x="10" y="8"/>
                </a:lnTo>
                <a:lnTo>
                  <a:pt x="10" y="6"/>
                </a:lnTo>
                <a:lnTo>
                  <a:pt x="12" y="6"/>
                </a:lnTo>
                <a:lnTo>
                  <a:pt x="12" y="5"/>
                </a:lnTo>
                <a:lnTo>
                  <a:pt x="13" y="5"/>
                </a:lnTo>
                <a:lnTo>
                  <a:pt x="13" y="4"/>
                </a:lnTo>
                <a:lnTo>
                  <a:pt x="14" y="4"/>
                </a:lnTo>
                <a:lnTo>
                  <a:pt x="15" y="4"/>
                </a:lnTo>
                <a:lnTo>
                  <a:pt x="15" y="2"/>
                </a:lnTo>
                <a:lnTo>
                  <a:pt x="17" y="2"/>
                </a:lnTo>
                <a:lnTo>
                  <a:pt x="18" y="2"/>
                </a:lnTo>
                <a:lnTo>
                  <a:pt x="18" y="1"/>
                </a:lnTo>
                <a:lnTo>
                  <a:pt x="19" y="1"/>
                </a:lnTo>
                <a:lnTo>
                  <a:pt x="21" y="1"/>
                </a:lnTo>
                <a:lnTo>
                  <a:pt x="22" y="1"/>
                </a:lnTo>
                <a:lnTo>
                  <a:pt x="23" y="0"/>
                </a:lnTo>
                <a:lnTo>
                  <a:pt x="24" y="0"/>
                </a:lnTo>
                <a:lnTo>
                  <a:pt x="26" y="0"/>
                </a:lnTo>
                <a:lnTo>
                  <a:pt x="27" y="0"/>
                </a:lnTo>
                <a:lnTo>
                  <a:pt x="28" y="0"/>
                </a:lnTo>
                <a:close/>
              </a:path>
            </a:pathLst>
          </a:custGeom>
          <a:solidFill>
            <a:srgbClr val="45454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40124" name="Freeform 191"/>
          <p:cNvSpPr>
            <a:spLocks/>
          </p:cNvSpPr>
          <p:nvPr/>
        </p:nvSpPr>
        <p:spPr bwMode="auto">
          <a:xfrm>
            <a:off x="2516188" y="4443413"/>
            <a:ext cx="92075" cy="90487"/>
          </a:xfrm>
          <a:custGeom>
            <a:avLst/>
            <a:gdLst>
              <a:gd name="T0" fmla="*/ 2147483647 w 58"/>
              <a:gd name="T1" fmla="*/ 0 h 57"/>
              <a:gd name="T2" fmla="*/ 2147483647 w 58"/>
              <a:gd name="T3" fmla="*/ 0 h 57"/>
              <a:gd name="T4" fmla="*/ 2147483647 w 58"/>
              <a:gd name="T5" fmla="*/ 2147483647 h 57"/>
              <a:gd name="T6" fmla="*/ 2147483647 w 58"/>
              <a:gd name="T7" fmla="*/ 2147483647 h 57"/>
              <a:gd name="T8" fmla="*/ 2147483647 w 58"/>
              <a:gd name="T9" fmla="*/ 2147483647 h 57"/>
              <a:gd name="T10" fmla="*/ 2147483647 w 58"/>
              <a:gd name="T11" fmla="*/ 2147483647 h 57"/>
              <a:gd name="T12" fmla="*/ 2147483647 w 58"/>
              <a:gd name="T13" fmla="*/ 2147483647 h 57"/>
              <a:gd name="T14" fmla="*/ 2147483647 w 58"/>
              <a:gd name="T15" fmla="*/ 2147483647 h 57"/>
              <a:gd name="T16" fmla="*/ 2147483647 w 58"/>
              <a:gd name="T17" fmla="*/ 2147483647 h 57"/>
              <a:gd name="T18" fmla="*/ 2147483647 w 58"/>
              <a:gd name="T19" fmla="*/ 2147483647 h 57"/>
              <a:gd name="T20" fmla="*/ 2147483647 w 58"/>
              <a:gd name="T21" fmla="*/ 2147483647 h 57"/>
              <a:gd name="T22" fmla="*/ 2147483647 w 58"/>
              <a:gd name="T23" fmla="*/ 2147483647 h 57"/>
              <a:gd name="T24" fmla="*/ 2147483647 w 58"/>
              <a:gd name="T25" fmla="*/ 2147483647 h 57"/>
              <a:gd name="T26" fmla="*/ 2147483647 w 58"/>
              <a:gd name="T27" fmla="*/ 2147483647 h 57"/>
              <a:gd name="T28" fmla="*/ 2147483647 w 58"/>
              <a:gd name="T29" fmla="*/ 2147483647 h 57"/>
              <a:gd name="T30" fmla="*/ 2147483647 w 58"/>
              <a:gd name="T31" fmla="*/ 2147483647 h 57"/>
              <a:gd name="T32" fmla="*/ 2147483647 w 58"/>
              <a:gd name="T33" fmla="*/ 2147483647 h 57"/>
              <a:gd name="T34" fmla="*/ 2147483647 w 58"/>
              <a:gd name="T35" fmla="*/ 2147483647 h 57"/>
              <a:gd name="T36" fmla="*/ 2147483647 w 58"/>
              <a:gd name="T37" fmla="*/ 2147483647 h 57"/>
              <a:gd name="T38" fmla="*/ 2147483647 w 58"/>
              <a:gd name="T39" fmla="*/ 2147483647 h 57"/>
              <a:gd name="T40" fmla="*/ 2147483647 w 58"/>
              <a:gd name="T41" fmla="*/ 2147483647 h 57"/>
              <a:gd name="T42" fmla="*/ 2147483647 w 58"/>
              <a:gd name="T43" fmla="*/ 2147483647 h 57"/>
              <a:gd name="T44" fmla="*/ 2147483647 w 58"/>
              <a:gd name="T45" fmla="*/ 2147483647 h 57"/>
              <a:gd name="T46" fmla="*/ 2147483647 w 58"/>
              <a:gd name="T47" fmla="*/ 2147483647 h 57"/>
              <a:gd name="T48" fmla="*/ 2147483647 w 58"/>
              <a:gd name="T49" fmla="*/ 2147483647 h 57"/>
              <a:gd name="T50" fmla="*/ 2147483647 w 58"/>
              <a:gd name="T51" fmla="*/ 2147483647 h 57"/>
              <a:gd name="T52" fmla="*/ 2147483647 w 58"/>
              <a:gd name="T53" fmla="*/ 2147483647 h 57"/>
              <a:gd name="T54" fmla="*/ 2147483647 w 58"/>
              <a:gd name="T55" fmla="*/ 2147483647 h 57"/>
              <a:gd name="T56" fmla="*/ 2147483647 w 58"/>
              <a:gd name="T57" fmla="*/ 2147483647 h 57"/>
              <a:gd name="T58" fmla="*/ 2147483647 w 58"/>
              <a:gd name="T59" fmla="*/ 2147483647 h 57"/>
              <a:gd name="T60" fmla="*/ 2147483647 w 58"/>
              <a:gd name="T61" fmla="*/ 2147483647 h 57"/>
              <a:gd name="T62" fmla="*/ 2147483647 w 58"/>
              <a:gd name="T63" fmla="*/ 2147483647 h 57"/>
              <a:gd name="T64" fmla="*/ 2147483647 w 58"/>
              <a:gd name="T65" fmla="*/ 2147483647 h 57"/>
              <a:gd name="T66" fmla="*/ 2147483647 w 58"/>
              <a:gd name="T67" fmla="*/ 2147483647 h 57"/>
              <a:gd name="T68" fmla="*/ 2147483647 w 58"/>
              <a:gd name="T69" fmla="*/ 2147483647 h 57"/>
              <a:gd name="T70" fmla="*/ 2147483647 w 58"/>
              <a:gd name="T71" fmla="*/ 2147483647 h 57"/>
              <a:gd name="T72" fmla="*/ 2147483647 w 58"/>
              <a:gd name="T73" fmla="*/ 2147483647 h 57"/>
              <a:gd name="T74" fmla="*/ 2147483647 w 58"/>
              <a:gd name="T75" fmla="*/ 2147483647 h 57"/>
              <a:gd name="T76" fmla="*/ 2147483647 w 58"/>
              <a:gd name="T77" fmla="*/ 2147483647 h 57"/>
              <a:gd name="T78" fmla="*/ 0 w 58"/>
              <a:gd name="T79" fmla="*/ 2147483647 h 57"/>
              <a:gd name="T80" fmla="*/ 0 w 58"/>
              <a:gd name="T81" fmla="*/ 2147483647 h 57"/>
              <a:gd name="T82" fmla="*/ 0 w 58"/>
              <a:gd name="T83" fmla="*/ 2147483647 h 57"/>
              <a:gd name="T84" fmla="*/ 2147483647 w 58"/>
              <a:gd name="T85" fmla="*/ 2147483647 h 57"/>
              <a:gd name="T86" fmla="*/ 2147483647 w 58"/>
              <a:gd name="T87" fmla="*/ 2147483647 h 57"/>
              <a:gd name="T88" fmla="*/ 2147483647 w 58"/>
              <a:gd name="T89" fmla="*/ 2147483647 h 57"/>
              <a:gd name="T90" fmla="*/ 2147483647 w 58"/>
              <a:gd name="T91" fmla="*/ 2147483647 h 57"/>
              <a:gd name="T92" fmla="*/ 2147483647 w 58"/>
              <a:gd name="T93" fmla="*/ 2147483647 h 57"/>
              <a:gd name="T94" fmla="*/ 2147483647 w 58"/>
              <a:gd name="T95" fmla="*/ 2147483647 h 57"/>
              <a:gd name="T96" fmla="*/ 2147483647 w 58"/>
              <a:gd name="T97" fmla="*/ 2147483647 h 57"/>
              <a:gd name="T98" fmla="*/ 2147483647 w 58"/>
              <a:gd name="T99" fmla="*/ 2147483647 h 57"/>
              <a:gd name="T100" fmla="*/ 2147483647 w 58"/>
              <a:gd name="T101" fmla="*/ 2147483647 h 57"/>
              <a:gd name="T102" fmla="*/ 2147483647 w 58"/>
              <a:gd name="T103" fmla="*/ 2147483647 h 57"/>
              <a:gd name="T104" fmla="*/ 2147483647 w 58"/>
              <a:gd name="T105" fmla="*/ 2147483647 h 57"/>
              <a:gd name="T106" fmla="*/ 2147483647 w 58"/>
              <a:gd name="T107" fmla="*/ 0 h 57"/>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58" h="57">
                <a:moveTo>
                  <a:pt x="28" y="0"/>
                </a:moveTo>
                <a:lnTo>
                  <a:pt x="29" y="0"/>
                </a:lnTo>
                <a:lnTo>
                  <a:pt x="31" y="0"/>
                </a:lnTo>
                <a:lnTo>
                  <a:pt x="32" y="0"/>
                </a:lnTo>
                <a:lnTo>
                  <a:pt x="33" y="0"/>
                </a:lnTo>
                <a:lnTo>
                  <a:pt x="35" y="0"/>
                </a:lnTo>
                <a:lnTo>
                  <a:pt x="35" y="1"/>
                </a:lnTo>
                <a:lnTo>
                  <a:pt x="36" y="1"/>
                </a:lnTo>
                <a:lnTo>
                  <a:pt x="37" y="1"/>
                </a:lnTo>
                <a:lnTo>
                  <a:pt x="38" y="1"/>
                </a:lnTo>
                <a:lnTo>
                  <a:pt x="40" y="2"/>
                </a:lnTo>
                <a:lnTo>
                  <a:pt x="41" y="2"/>
                </a:lnTo>
                <a:lnTo>
                  <a:pt x="42" y="4"/>
                </a:lnTo>
                <a:lnTo>
                  <a:pt x="44" y="4"/>
                </a:lnTo>
                <a:lnTo>
                  <a:pt x="45" y="5"/>
                </a:lnTo>
                <a:lnTo>
                  <a:pt x="46" y="5"/>
                </a:lnTo>
                <a:lnTo>
                  <a:pt x="46" y="6"/>
                </a:lnTo>
                <a:lnTo>
                  <a:pt x="47" y="6"/>
                </a:lnTo>
                <a:lnTo>
                  <a:pt x="47" y="8"/>
                </a:lnTo>
                <a:lnTo>
                  <a:pt x="49" y="8"/>
                </a:lnTo>
                <a:lnTo>
                  <a:pt x="49" y="9"/>
                </a:lnTo>
                <a:lnTo>
                  <a:pt x="50" y="9"/>
                </a:lnTo>
                <a:lnTo>
                  <a:pt x="50" y="10"/>
                </a:lnTo>
                <a:lnTo>
                  <a:pt x="51" y="10"/>
                </a:lnTo>
                <a:lnTo>
                  <a:pt x="51" y="11"/>
                </a:lnTo>
                <a:lnTo>
                  <a:pt x="52" y="11"/>
                </a:lnTo>
                <a:lnTo>
                  <a:pt x="52" y="13"/>
                </a:lnTo>
                <a:lnTo>
                  <a:pt x="54" y="14"/>
                </a:lnTo>
                <a:lnTo>
                  <a:pt x="54" y="15"/>
                </a:lnTo>
                <a:lnTo>
                  <a:pt x="55" y="16"/>
                </a:lnTo>
                <a:lnTo>
                  <a:pt x="55" y="18"/>
                </a:lnTo>
                <a:lnTo>
                  <a:pt x="56" y="19"/>
                </a:lnTo>
                <a:lnTo>
                  <a:pt x="56" y="20"/>
                </a:lnTo>
                <a:lnTo>
                  <a:pt x="56" y="22"/>
                </a:lnTo>
                <a:lnTo>
                  <a:pt x="56" y="23"/>
                </a:lnTo>
                <a:lnTo>
                  <a:pt x="58" y="23"/>
                </a:lnTo>
                <a:lnTo>
                  <a:pt x="58" y="24"/>
                </a:lnTo>
                <a:lnTo>
                  <a:pt x="58" y="25"/>
                </a:lnTo>
                <a:lnTo>
                  <a:pt x="58" y="27"/>
                </a:lnTo>
                <a:lnTo>
                  <a:pt x="58" y="28"/>
                </a:lnTo>
                <a:lnTo>
                  <a:pt x="58" y="29"/>
                </a:lnTo>
                <a:lnTo>
                  <a:pt x="58" y="31"/>
                </a:lnTo>
                <a:lnTo>
                  <a:pt x="58" y="32"/>
                </a:lnTo>
                <a:lnTo>
                  <a:pt x="58" y="33"/>
                </a:lnTo>
                <a:lnTo>
                  <a:pt x="58" y="34"/>
                </a:lnTo>
                <a:lnTo>
                  <a:pt x="56" y="36"/>
                </a:lnTo>
                <a:lnTo>
                  <a:pt x="56" y="37"/>
                </a:lnTo>
                <a:lnTo>
                  <a:pt x="56" y="38"/>
                </a:lnTo>
                <a:lnTo>
                  <a:pt x="56" y="39"/>
                </a:lnTo>
                <a:lnTo>
                  <a:pt x="55" y="41"/>
                </a:lnTo>
                <a:lnTo>
                  <a:pt x="55" y="42"/>
                </a:lnTo>
                <a:lnTo>
                  <a:pt x="54" y="42"/>
                </a:lnTo>
                <a:lnTo>
                  <a:pt x="54" y="43"/>
                </a:lnTo>
                <a:lnTo>
                  <a:pt x="54" y="45"/>
                </a:lnTo>
                <a:lnTo>
                  <a:pt x="52" y="45"/>
                </a:lnTo>
                <a:lnTo>
                  <a:pt x="52" y="46"/>
                </a:lnTo>
                <a:lnTo>
                  <a:pt x="51" y="46"/>
                </a:lnTo>
                <a:lnTo>
                  <a:pt x="51" y="47"/>
                </a:lnTo>
                <a:lnTo>
                  <a:pt x="50" y="47"/>
                </a:lnTo>
                <a:lnTo>
                  <a:pt x="50" y="48"/>
                </a:lnTo>
                <a:lnTo>
                  <a:pt x="49" y="50"/>
                </a:lnTo>
                <a:lnTo>
                  <a:pt x="47" y="50"/>
                </a:lnTo>
                <a:lnTo>
                  <a:pt x="47" y="51"/>
                </a:lnTo>
                <a:lnTo>
                  <a:pt x="46" y="51"/>
                </a:lnTo>
                <a:lnTo>
                  <a:pt x="46" y="52"/>
                </a:lnTo>
                <a:lnTo>
                  <a:pt x="45" y="52"/>
                </a:lnTo>
                <a:lnTo>
                  <a:pt x="44" y="53"/>
                </a:lnTo>
                <a:lnTo>
                  <a:pt x="42" y="53"/>
                </a:lnTo>
                <a:lnTo>
                  <a:pt x="41" y="55"/>
                </a:lnTo>
                <a:lnTo>
                  <a:pt x="40" y="55"/>
                </a:lnTo>
                <a:lnTo>
                  <a:pt x="38" y="56"/>
                </a:lnTo>
                <a:lnTo>
                  <a:pt x="37" y="56"/>
                </a:lnTo>
                <a:lnTo>
                  <a:pt x="36" y="56"/>
                </a:lnTo>
                <a:lnTo>
                  <a:pt x="35" y="56"/>
                </a:lnTo>
                <a:lnTo>
                  <a:pt x="35" y="57"/>
                </a:lnTo>
                <a:lnTo>
                  <a:pt x="33" y="57"/>
                </a:lnTo>
                <a:lnTo>
                  <a:pt x="32" y="57"/>
                </a:lnTo>
                <a:lnTo>
                  <a:pt x="31" y="57"/>
                </a:lnTo>
                <a:lnTo>
                  <a:pt x="29" y="57"/>
                </a:lnTo>
                <a:lnTo>
                  <a:pt x="28" y="57"/>
                </a:lnTo>
                <a:lnTo>
                  <a:pt x="27" y="57"/>
                </a:lnTo>
                <a:lnTo>
                  <a:pt x="26" y="57"/>
                </a:lnTo>
                <a:lnTo>
                  <a:pt x="24" y="57"/>
                </a:lnTo>
                <a:lnTo>
                  <a:pt x="23" y="57"/>
                </a:lnTo>
                <a:lnTo>
                  <a:pt x="22" y="56"/>
                </a:lnTo>
                <a:lnTo>
                  <a:pt x="21" y="56"/>
                </a:lnTo>
                <a:lnTo>
                  <a:pt x="19" y="56"/>
                </a:lnTo>
                <a:lnTo>
                  <a:pt x="18" y="56"/>
                </a:lnTo>
                <a:lnTo>
                  <a:pt x="18" y="55"/>
                </a:lnTo>
                <a:lnTo>
                  <a:pt x="17" y="55"/>
                </a:lnTo>
                <a:lnTo>
                  <a:pt x="15" y="55"/>
                </a:lnTo>
                <a:lnTo>
                  <a:pt x="15" y="53"/>
                </a:lnTo>
                <a:lnTo>
                  <a:pt x="14" y="53"/>
                </a:lnTo>
                <a:lnTo>
                  <a:pt x="13" y="53"/>
                </a:lnTo>
                <a:lnTo>
                  <a:pt x="13" y="52"/>
                </a:lnTo>
                <a:lnTo>
                  <a:pt x="12" y="52"/>
                </a:lnTo>
                <a:lnTo>
                  <a:pt x="12" y="51"/>
                </a:lnTo>
                <a:lnTo>
                  <a:pt x="10" y="51"/>
                </a:lnTo>
                <a:lnTo>
                  <a:pt x="10" y="50"/>
                </a:lnTo>
                <a:lnTo>
                  <a:pt x="9" y="50"/>
                </a:lnTo>
                <a:lnTo>
                  <a:pt x="8" y="48"/>
                </a:lnTo>
                <a:lnTo>
                  <a:pt x="8" y="47"/>
                </a:lnTo>
                <a:lnTo>
                  <a:pt x="7" y="47"/>
                </a:lnTo>
                <a:lnTo>
                  <a:pt x="7" y="46"/>
                </a:lnTo>
                <a:lnTo>
                  <a:pt x="5" y="46"/>
                </a:lnTo>
                <a:lnTo>
                  <a:pt x="5" y="45"/>
                </a:lnTo>
                <a:lnTo>
                  <a:pt x="4" y="45"/>
                </a:lnTo>
                <a:lnTo>
                  <a:pt x="4" y="43"/>
                </a:lnTo>
                <a:lnTo>
                  <a:pt x="4" y="42"/>
                </a:lnTo>
                <a:lnTo>
                  <a:pt x="3" y="42"/>
                </a:lnTo>
                <a:lnTo>
                  <a:pt x="3" y="41"/>
                </a:lnTo>
                <a:lnTo>
                  <a:pt x="1" y="39"/>
                </a:lnTo>
                <a:lnTo>
                  <a:pt x="1" y="38"/>
                </a:lnTo>
                <a:lnTo>
                  <a:pt x="1" y="37"/>
                </a:lnTo>
                <a:lnTo>
                  <a:pt x="1" y="36"/>
                </a:lnTo>
                <a:lnTo>
                  <a:pt x="0" y="34"/>
                </a:lnTo>
                <a:lnTo>
                  <a:pt x="0" y="33"/>
                </a:lnTo>
                <a:lnTo>
                  <a:pt x="0" y="32"/>
                </a:lnTo>
                <a:lnTo>
                  <a:pt x="0" y="31"/>
                </a:lnTo>
                <a:lnTo>
                  <a:pt x="0" y="29"/>
                </a:lnTo>
                <a:lnTo>
                  <a:pt x="0" y="28"/>
                </a:lnTo>
                <a:lnTo>
                  <a:pt x="0" y="27"/>
                </a:lnTo>
                <a:lnTo>
                  <a:pt x="0" y="25"/>
                </a:lnTo>
                <a:lnTo>
                  <a:pt x="0" y="24"/>
                </a:lnTo>
                <a:lnTo>
                  <a:pt x="0" y="23"/>
                </a:lnTo>
                <a:lnTo>
                  <a:pt x="1" y="23"/>
                </a:lnTo>
                <a:lnTo>
                  <a:pt x="1" y="22"/>
                </a:lnTo>
                <a:lnTo>
                  <a:pt x="1" y="20"/>
                </a:lnTo>
                <a:lnTo>
                  <a:pt x="1" y="19"/>
                </a:lnTo>
                <a:lnTo>
                  <a:pt x="3" y="18"/>
                </a:lnTo>
                <a:lnTo>
                  <a:pt x="3" y="16"/>
                </a:lnTo>
                <a:lnTo>
                  <a:pt x="4" y="15"/>
                </a:lnTo>
                <a:lnTo>
                  <a:pt x="4" y="14"/>
                </a:lnTo>
                <a:lnTo>
                  <a:pt x="5" y="13"/>
                </a:lnTo>
                <a:lnTo>
                  <a:pt x="5" y="11"/>
                </a:lnTo>
                <a:lnTo>
                  <a:pt x="7" y="11"/>
                </a:lnTo>
                <a:lnTo>
                  <a:pt x="7" y="10"/>
                </a:lnTo>
                <a:lnTo>
                  <a:pt x="8" y="10"/>
                </a:lnTo>
                <a:lnTo>
                  <a:pt x="8" y="9"/>
                </a:lnTo>
                <a:lnTo>
                  <a:pt x="9" y="9"/>
                </a:lnTo>
                <a:lnTo>
                  <a:pt x="9" y="8"/>
                </a:lnTo>
                <a:lnTo>
                  <a:pt x="10" y="8"/>
                </a:lnTo>
                <a:lnTo>
                  <a:pt x="10" y="6"/>
                </a:lnTo>
                <a:lnTo>
                  <a:pt x="12" y="6"/>
                </a:lnTo>
                <a:lnTo>
                  <a:pt x="12" y="5"/>
                </a:lnTo>
                <a:lnTo>
                  <a:pt x="13" y="5"/>
                </a:lnTo>
                <a:lnTo>
                  <a:pt x="13" y="4"/>
                </a:lnTo>
                <a:lnTo>
                  <a:pt x="14" y="4"/>
                </a:lnTo>
                <a:lnTo>
                  <a:pt x="15" y="4"/>
                </a:lnTo>
                <a:lnTo>
                  <a:pt x="15" y="2"/>
                </a:lnTo>
                <a:lnTo>
                  <a:pt x="17" y="2"/>
                </a:lnTo>
                <a:lnTo>
                  <a:pt x="18" y="2"/>
                </a:lnTo>
                <a:lnTo>
                  <a:pt x="18" y="1"/>
                </a:lnTo>
                <a:lnTo>
                  <a:pt x="19" y="1"/>
                </a:lnTo>
                <a:lnTo>
                  <a:pt x="21" y="1"/>
                </a:lnTo>
                <a:lnTo>
                  <a:pt x="22" y="1"/>
                </a:lnTo>
                <a:lnTo>
                  <a:pt x="23" y="0"/>
                </a:lnTo>
                <a:lnTo>
                  <a:pt x="24" y="0"/>
                </a:lnTo>
                <a:lnTo>
                  <a:pt x="26" y="0"/>
                </a:lnTo>
                <a:lnTo>
                  <a:pt x="27" y="0"/>
                </a:lnTo>
                <a:lnTo>
                  <a:pt x="28" y="0"/>
                </a:lnTo>
              </a:path>
            </a:pathLst>
          </a:custGeom>
          <a:noFill/>
          <a:ln w="14288">
            <a:solidFill>
              <a:srgbClr val="454545"/>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40125" name="Freeform 192"/>
          <p:cNvSpPr>
            <a:spLocks/>
          </p:cNvSpPr>
          <p:nvPr/>
        </p:nvSpPr>
        <p:spPr bwMode="auto">
          <a:xfrm>
            <a:off x="2713038" y="4779963"/>
            <a:ext cx="92075" cy="92075"/>
          </a:xfrm>
          <a:custGeom>
            <a:avLst/>
            <a:gdLst>
              <a:gd name="T0" fmla="*/ 2147483647 w 58"/>
              <a:gd name="T1" fmla="*/ 0 h 58"/>
              <a:gd name="T2" fmla="*/ 2147483647 w 58"/>
              <a:gd name="T3" fmla="*/ 0 h 58"/>
              <a:gd name="T4" fmla="*/ 2147483647 w 58"/>
              <a:gd name="T5" fmla="*/ 2147483647 h 58"/>
              <a:gd name="T6" fmla="*/ 2147483647 w 58"/>
              <a:gd name="T7" fmla="*/ 2147483647 h 58"/>
              <a:gd name="T8" fmla="*/ 2147483647 w 58"/>
              <a:gd name="T9" fmla="*/ 2147483647 h 58"/>
              <a:gd name="T10" fmla="*/ 2147483647 w 58"/>
              <a:gd name="T11" fmla="*/ 2147483647 h 58"/>
              <a:gd name="T12" fmla="*/ 2147483647 w 58"/>
              <a:gd name="T13" fmla="*/ 2147483647 h 58"/>
              <a:gd name="T14" fmla="*/ 2147483647 w 58"/>
              <a:gd name="T15" fmla="*/ 2147483647 h 58"/>
              <a:gd name="T16" fmla="*/ 2147483647 w 58"/>
              <a:gd name="T17" fmla="*/ 2147483647 h 58"/>
              <a:gd name="T18" fmla="*/ 2147483647 w 58"/>
              <a:gd name="T19" fmla="*/ 2147483647 h 58"/>
              <a:gd name="T20" fmla="*/ 2147483647 w 58"/>
              <a:gd name="T21" fmla="*/ 2147483647 h 58"/>
              <a:gd name="T22" fmla="*/ 2147483647 w 58"/>
              <a:gd name="T23" fmla="*/ 2147483647 h 58"/>
              <a:gd name="T24" fmla="*/ 2147483647 w 58"/>
              <a:gd name="T25" fmla="*/ 2147483647 h 58"/>
              <a:gd name="T26" fmla="*/ 2147483647 w 58"/>
              <a:gd name="T27" fmla="*/ 2147483647 h 58"/>
              <a:gd name="T28" fmla="*/ 2147483647 w 58"/>
              <a:gd name="T29" fmla="*/ 2147483647 h 58"/>
              <a:gd name="T30" fmla="*/ 2147483647 w 58"/>
              <a:gd name="T31" fmla="*/ 2147483647 h 58"/>
              <a:gd name="T32" fmla="*/ 2147483647 w 58"/>
              <a:gd name="T33" fmla="*/ 2147483647 h 58"/>
              <a:gd name="T34" fmla="*/ 2147483647 w 58"/>
              <a:gd name="T35" fmla="*/ 2147483647 h 58"/>
              <a:gd name="T36" fmla="*/ 2147483647 w 58"/>
              <a:gd name="T37" fmla="*/ 2147483647 h 58"/>
              <a:gd name="T38" fmla="*/ 2147483647 w 58"/>
              <a:gd name="T39" fmla="*/ 2147483647 h 58"/>
              <a:gd name="T40" fmla="*/ 2147483647 w 58"/>
              <a:gd name="T41" fmla="*/ 2147483647 h 58"/>
              <a:gd name="T42" fmla="*/ 2147483647 w 58"/>
              <a:gd name="T43" fmla="*/ 2147483647 h 58"/>
              <a:gd name="T44" fmla="*/ 2147483647 w 58"/>
              <a:gd name="T45" fmla="*/ 2147483647 h 58"/>
              <a:gd name="T46" fmla="*/ 2147483647 w 58"/>
              <a:gd name="T47" fmla="*/ 2147483647 h 58"/>
              <a:gd name="T48" fmla="*/ 2147483647 w 58"/>
              <a:gd name="T49" fmla="*/ 2147483647 h 58"/>
              <a:gd name="T50" fmla="*/ 2147483647 w 58"/>
              <a:gd name="T51" fmla="*/ 2147483647 h 58"/>
              <a:gd name="T52" fmla="*/ 2147483647 w 58"/>
              <a:gd name="T53" fmla="*/ 2147483647 h 58"/>
              <a:gd name="T54" fmla="*/ 2147483647 w 58"/>
              <a:gd name="T55" fmla="*/ 2147483647 h 58"/>
              <a:gd name="T56" fmla="*/ 2147483647 w 58"/>
              <a:gd name="T57" fmla="*/ 2147483647 h 58"/>
              <a:gd name="T58" fmla="*/ 2147483647 w 58"/>
              <a:gd name="T59" fmla="*/ 2147483647 h 58"/>
              <a:gd name="T60" fmla="*/ 2147483647 w 58"/>
              <a:gd name="T61" fmla="*/ 2147483647 h 58"/>
              <a:gd name="T62" fmla="*/ 2147483647 w 58"/>
              <a:gd name="T63" fmla="*/ 2147483647 h 58"/>
              <a:gd name="T64" fmla="*/ 2147483647 w 58"/>
              <a:gd name="T65" fmla="*/ 2147483647 h 58"/>
              <a:gd name="T66" fmla="*/ 2147483647 w 58"/>
              <a:gd name="T67" fmla="*/ 2147483647 h 58"/>
              <a:gd name="T68" fmla="*/ 2147483647 w 58"/>
              <a:gd name="T69" fmla="*/ 2147483647 h 58"/>
              <a:gd name="T70" fmla="*/ 2147483647 w 58"/>
              <a:gd name="T71" fmla="*/ 2147483647 h 58"/>
              <a:gd name="T72" fmla="*/ 2147483647 w 58"/>
              <a:gd name="T73" fmla="*/ 2147483647 h 58"/>
              <a:gd name="T74" fmla="*/ 2147483647 w 58"/>
              <a:gd name="T75" fmla="*/ 2147483647 h 58"/>
              <a:gd name="T76" fmla="*/ 0 w 58"/>
              <a:gd name="T77" fmla="*/ 2147483647 h 58"/>
              <a:gd name="T78" fmla="*/ 0 w 58"/>
              <a:gd name="T79" fmla="*/ 2147483647 h 58"/>
              <a:gd name="T80" fmla="*/ 0 w 58"/>
              <a:gd name="T81" fmla="*/ 2147483647 h 58"/>
              <a:gd name="T82" fmla="*/ 0 w 58"/>
              <a:gd name="T83" fmla="*/ 2147483647 h 58"/>
              <a:gd name="T84" fmla="*/ 2147483647 w 58"/>
              <a:gd name="T85" fmla="*/ 2147483647 h 58"/>
              <a:gd name="T86" fmla="*/ 2147483647 w 58"/>
              <a:gd name="T87" fmla="*/ 2147483647 h 58"/>
              <a:gd name="T88" fmla="*/ 2147483647 w 58"/>
              <a:gd name="T89" fmla="*/ 2147483647 h 58"/>
              <a:gd name="T90" fmla="*/ 2147483647 w 58"/>
              <a:gd name="T91" fmla="*/ 2147483647 h 58"/>
              <a:gd name="T92" fmla="*/ 2147483647 w 58"/>
              <a:gd name="T93" fmla="*/ 2147483647 h 58"/>
              <a:gd name="T94" fmla="*/ 2147483647 w 58"/>
              <a:gd name="T95" fmla="*/ 2147483647 h 58"/>
              <a:gd name="T96" fmla="*/ 2147483647 w 58"/>
              <a:gd name="T97" fmla="*/ 2147483647 h 58"/>
              <a:gd name="T98" fmla="*/ 2147483647 w 58"/>
              <a:gd name="T99" fmla="*/ 2147483647 h 58"/>
              <a:gd name="T100" fmla="*/ 2147483647 w 58"/>
              <a:gd name="T101" fmla="*/ 0 h 58"/>
              <a:gd name="T102" fmla="*/ 2147483647 w 58"/>
              <a:gd name="T103" fmla="*/ 0 h 58"/>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58" h="58">
                <a:moveTo>
                  <a:pt x="28" y="0"/>
                </a:moveTo>
                <a:lnTo>
                  <a:pt x="30" y="0"/>
                </a:lnTo>
                <a:lnTo>
                  <a:pt x="31" y="0"/>
                </a:lnTo>
                <a:lnTo>
                  <a:pt x="32" y="0"/>
                </a:lnTo>
                <a:lnTo>
                  <a:pt x="33" y="0"/>
                </a:lnTo>
                <a:lnTo>
                  <a:pt x="35" y="0"/>
                </a:lnTo>
                <a:lnTo>
                  <a:pt x="35" y="1"/>
                </a:lnTo>
                <a:lnTo>
                  <a:pt x="36" y="1"/>
                </a:lnTo>
                <a:lnTo>
                  <a:pt x="37" y="1"/>
                </a:lnTo>
                <a:lnTo>
                  <a:pt x="39" y="1"/>
                </a:lnTo>
                <a:lnTo>
                  <a:pt x="39" y="2"/>
                </a:lnTo>
                <a:lnTo>
                  <a:pt x="40" y="2"/>
                </a:lnTo>
                <a:lnTo>
                  <a:pt x="41" y="2"/>
                </a:lnTo>
                <a:lnTo>
                  <a:pt x="41" y="4"/>
                </a:lnTo>
                <a:lnTo>
                  <a:pt x="42" y="4"/>
                </a:lnTo>
                <a:lnTo>
                  <a:pt x="44" y="4"/>
                </a:lnTo>
                <a:lnTo>
                  <a:pt x="44" y="5"/>
                </a:lnTo>
                <a:lnTo>
                  <a:pt x="45" y="5"/>
                </a:lnTo>
                <a:lnTo>
                  <a:pt x="46" y="6"/>
                </a:lnTo>
                <a:lnTo>
                  <a:pt x="47" y="6"/>
                </a:lnTo>
                <a:lnTo>
                  <a:pt x="47" y="7"/>
                </a:lnTo>
                <a:lnTo>
                  <a:pt x="49" y="7"/>
                </a:lnTo>
                <a:lnTo>
                  <a:pt x="49" y="9"/>
                </a:lnTo>
                <a:lnTo>
                  <a:pt x="50" y="10"/>
                </a:lnTo>
                <a:lnTo>
                  <a:pt x="51" y="11"/>
                </a:lnTo>
                <a:lnTo>
                  <a:pt x="53" y="12"/>
                </a:lnTo>
                <a:lnTo>
                  <a:pt x="54" y="14"/>
                </a:lnTo>
                <a:lnTo>
                  <a:pt x="54" y="15"/>
                </a:lnTo>
                <a:lnTo>
                  <a:pt x="55" y="16"/>
                </a:lnTo>
                <a:lnTo>
                  <a:pt x="55" y="18"/>
                </a:lnTo>
                <a:lnTo>
                  <a:pt x="56" y="19"/>
                </a:lnTo>
                <a:lnTo>
                  <a:pt x="56" y="20"/>
                </a:lnTo>
                <a:lnTo>
                  <a:pt x="56" y="21"/>
                </a:lnTo>
                <a:lnTo>
                  <a:pt x="56" y="23"/>
                </a:lnTo>
                <a:lnTo>
                  <a:pt x="58" y="24"/>
                </a:lnTo>
                <a:lnTo>
                  <a:pt x="58" y="25"/>
                </a:lnTo>
                <a:lnTo>
                  <a:pt x="58" y="27"/>
                </a:lnTo>
                <a:lnTo>
                  <a:pt x="58" y="28"/>
                </a:lnTo>
                <a:lnTo>
                  <a:pt x="58" y="29"/>
                </a:lnTo>
                <a:lnTo>
                  <a:pt x="58" y="30"/>
                </a:lnTo>
                <a:lnTo>
                  <a:pt x="58" y="32"/>
                </a:lnTo>
                <a:lnTo>
                  <a:pt x="58" y="33"/>
                </a:lnTo>
                <a:lnTo>
                  <a:pt x="58" y="34"/>
                </a:lnTo>
                <a:lnTo>
                  <a:pt x="58" y="35"/>
                </a:lnTo>
                <a:lnTo>
                  <a:pt x="56" y="35"/>
                </a:lnTo>
                <a:lnTo>
                  <a:pt x="56" y="37"/>
                </a:lnTo>
                <a:lnTo>
                  <a:pt x="56" y="38"/>
                </a:lnTo>
                <a:lnTo>
                  <a:pt x="56" y="39"/>
                </a:lnTo>
                <a:lnTo>
                  <a:pt x="55" y="41"/>
                </a:lnTo>
                <a:lnTo>
                  <a:pt x="55" y="42"/>
                </a:lnTo>
                <a:lnTo>
                  <a:pt x="54" y="43"/>
                </a:lnTo>
                <a:lnTo>
                  <a:pt x="54" y="44"/>
                </a:lnTo>
                <a:lnTo>
                  <a:pt x="53" y="46"/>
                </a:lnTo>
                <a:lnTo>
                  <a:pt x="53" y="47"/>
                </a:lnTo>
                <a:lnTo>
                  <a:pt x="51" y="47"/>
                </a:lnTo>
                <a:lnTo>
                  <a:pt x="51" y="48"/>
                </a:lnTo>
                <a:lnTo>
                  <a:pt x="50" y="48"/>
                </a:lnTo>
                <a:lnTo>
                  <a:pt x="50" y="49"/>
                </a:lnTo>
                <a:lnTo>
                  <a:pt x="49" y="49"/>
                </a:lnTo>
                <a:lnTo>
                  <a:pt x="49" y="51"/>
                </a:lnTo>
                <a:lnTo>
                  <a:pt x="47" y="51"/>
                </a:lnTo>
                <a:lnTo>
                  <a:pt x="47" y="52"/>
                </a:lnTo>
                <a:lnTo>
                  <a:pt x="46" y="52"/>
                </a:lnTo>
                <a:lnTo>
                  <a:pt x="46" y="53"/>
                </a:lnTo>
                <a:lnTo>
                  <a:pt x="45" y="53"/>
                </a:lnTo>
                <a:lnTo>
                  <a:pt x="44" y="55"/>
                </a:lnTo>
                <a:lnTo>
                  <a:pt x="42" y="55"/>
                </a:lnTo>
                <a:lnTo>
                  <a:pt x="41" y="56"/>
                </a:lnTo>
                <a:lnTo>
                  <a:pt x="40" y="56"/>
                </a:lnTo>
                <a:lnTo>
                  <a:pt x="39" y="57"/>
                </a:lnTo>
                <a:lnTo>
                  <a:pt x="37" y="57"/>
                </a:lnTo>
                <a:lnTo>
                  <a:pt x="36" y="57"/>
                </a:lnTo>
                <a:lnTo>
                  <a:pt x="35" y="57"/>
                </a:lnTo>
                <a:lnTo>
                  <a:pt x="35" y="58"/>
                </a:lnTo>
                <a:lnTo>
                  <a:pt x="33" y="58"/>
                </a:lnTo>
                <a:lnTo>
                  <a:pt x="32" y="58"/>
                </a:lnTo>
                <a:lnTo>
                  <a:pt x="31" y="58"/>
                </a:lnTo>
                <a:lnTo>
                  <a:pt x="30" y="58"/>
                </a:lnTo>
                <a:lnTo>
                  <a:pt x="28" y="58"/>
                </a:lnTo>
                <a:lnTo>
                  <a:pt x="27" y="58"/>
                </a:lnTo>
                <a:lnTo>
                  <a:pt x="26" y="58"/>
                </a:lnTo>
                <a:lnTo>
                  <a:pt x="24" y="58"/>
                </a:lnTo>
                <a:lnTo>
                  <a:pt x="23" y="58"/>
                </a:lnTo>
                <a:lnTo>
                  <a:pt x="22" y="57"/>
                </a:lnTo>
                <a:lnTo>
                  <a:pt x="21" y="57"/>
                </a:lnTo>
                <a:lnTo>
                  <a:pt x="19" y="57"/>
                </a:lnTo>
                <a:lnTo>
                  <a:pt x="18" y="57"/>
                </a:lnTo>
                <a:lnTo>
                  <a:pt x="18" y="56"/>
                </a:lnTo>
                <a:lnTo>
                  <a:pt x="17" y="56"/>
                </a:lnTo>
                <a:lnTo>
                  <a:pt x="16" y="56"/>
                </a:lnTo>
                <a:lnTo>
                  <a:pt x="16" y="55"/>
                </a:lnTo>
                <a:lnTo>
                  <a:pt x="14" y="55"/>
                </a:lnTo>
                <a:lnTo>
                  <a:pt x="13" y="55"/>
                </a:lnTo>
                <a:lnTo>
                  <a:pt x="13" y="53"/>
                </a:lnTo>
                <a:lnTo>
                  <a:pt x="12" y="53"/>
                </a:lnTo>
                <a:lnTo>
                  <a:pt x="12" y="52"/>
                </a:lnTo>
                <a:lnTo>
                  <a:pt x="10" y="52"/>
                </a:lnTo>
                <a:lnTo>
                  <a:pt x="10" y="51"/>
                </a:lnTo>
                <a:lnTo>
                  <a:pt x="9" y="51"/>
                </a:lnTo>
                <a:lnTo>
                  <a:pt x="9" y="49"/>
                </a:lnTo>
                <a:lnTo>
                  <a:pt x="8" y="49"/>
                </a:lnTo>
                <a:lnTo>
                  <a:pt x="8" y="48"/>
                </a:lnTo>
                <a:lnTo>
                  <a:pt x="7" y="48"/>
                </a:lnTo>
                <a:lnTo>
                  <a:pt x="7" y="47"/>
                </a:lnTo>
                <a:lnTo>
                  <a:pt x="5" y="47"/>
                </a:lnTo>
                <a:lnTo>
                  <a:pt x="5" y="46"/>
                </a:lnTo>
                <a:lnTo>
                  <a:pt x="4" y="44"/>
                </a:lnTo>
                <a:lnTo>
                  <a:pt x="4" y="43"/>
                </a:lnTo>
                <a:lnTo>
                  <a:pt x="3" y="42"/>
                </a:lnTo>
                <a:lnTo>
                  <a:pt x="3" y="41"/>
                </a:lnTo>
                <a:lnTo>
                  <a:pt x="1" y="39"/>
                </a:lnTo>
                <a:lnTo>
                  <a:pt x="1" y="38"/>
                </a:lnTo>
                <a:lnTo>
                  <a:pt x="1" y="37"/>
                </a:lnTo>
                <a:lnTo>
                  <a:pt x="1" y="35"/>
                </a:lnTo>
                <a:lnTo>
                  <a:pt x="0" y="35"/>
                </a:lnTo>
                <a:lnTo>
                  <a:pt x="0" y="34"/>
                </a:lnTo>
                <a:lnTo>
                  <a:pt x="0" y="33"/>
                </a:lnTo>
                <a:lnTo>
                  <a:pt x="0" y="32"/>
                </a:lnTo>
                <a:lnTo>
                  <a:pt x="0" y="30"/>
                </a:lnTo>
                <a:lnTo>
                  <a:pt x="0" y="29"/>
                </a:lnTo>
                <a:lnTo>
                  <a:pt x="0" y="28"/>
                </a:lnTo>
                <a:lnTo>
                  <a:pt x="0" y="27"/>
                </a:lnTo>
                <a:lnTo>
                  <a:pt x="0" y="25"/>
                </a:lnTo>
                <a:lnTo>
                  <a:pt x="0" y="24"/>
                </a:lnTo>
                <a:lnTo>
                  <a:pt x="1" y="23"/>
                </a:lnTo>
                <a:lnTo>
                  <a:pt x="1" y="21"/>
                </a:lnTo>
                <a:lnTo>
                  <a:pt x="1" y="20"/>
                </a:lnTo>
                <a:lnTo>
                  <a:pt x="1" y="19"/>
                </a:lnTo>
                <a:lnTo>
                  <a:pt x="3" y="18"/>
                </a:lnTo>
                <a:lnTo>
                  <a:pt x="3" y="16"/>
                </a:lnTo>
                <a:lnTo>
                  <a:pt x="4" y="15"/>
                </a:lnTo>
                <a:lnTo>
                  <a:pt x="4" y="14"/>
                </a:lnTo>
                <a:lnTo>
                  <a:pt x="5" y="12"/>
                </a:lnTo>
                <a:lnTo>
                  <a:pt x="7" y="11"/>
                </a:lnTo>
                <a:lnTo>
                  <a:pt x="8" y="10"/>
                </a:lnTo>
                <a:lnTo>
                  <a:pt x="9" y="9"/>
                </a:lnTo>
                <a:lnTo>
                  <a:pt x="9" y="7"/>
                </a:lnTo>
                <a:lnTo>
                  <a:pt x="10" y="7"/>
                </a:lnTo>
                <a:lnTo>
                  <a:pt x="10" y="6"/>
                </a:lnTo>
                <a:lnTo>
                  <a:pt x="12" y="6"/>
                </a:lnTo>
                <a:lnTo>
                  <a:pt x="13" y="5"/>
                </a:lnTo>
                <a:lnTo>
                  <a:pt x="14" y="4"/>
                </a:lnTo>
                <a:lnTo>
                  <a:pt x="16" y="4"/>
                </a:lnTo>
                <a:lnTo>
                  <a:pt x="17" y="2"/>
                </a:lnTo>
                <a:lnTo>
                  <a:pt x="18" y="2"/>
                </a:lnTo>
                <a:lnTo>
                  <a:pt x="19" y="1"/>
                </a:lnTo>
                <a:lnTo>
                  <a:pt x="21" y="1"/>
                </a:lnTo>
                <a:lnTo>
                  <a:pt x="22" y="1"/>
                </a:lnTo>
                <a:lnTo>
                  <a:pt x="23" y="0"/>
                </a:lnTo>
                <a:lnTo>
                  <a:pt x="24" y="0"/>
                </a:lnTo>
                <a:lnTo>
                  <a:pt x="26" y="0"/>
                </a:lnTo>
                <a:lnTo>
                  <a:pt x="27" y="0"/>
                </a:lnTo>
                <a:lnTo>
                  <a:pt x="28" y="0"/>
                </a:lnTo>
                <a:close/>
              </a:path>
            </a:pathLst>
          </a:custGeom>
          <a:solidFill>
            <a:srgbClr val="45454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40126" name="Freeform 193"/>
          <p:cNvSpPr>
            <a:spLocks/>
          </p:cNvSpPr>
          <p:nvPr/>
        </p:nvSpPr>
        <p:spPr bwMode="auto">
          <a:xfrm>
            <a:off x="2713038" y="4779963"/>
            <a:ext cx="92075" cy="92075"/>
          </a:xfrm>
          <a:custGeom>
            <a:avLst/>
            <a:gdLst>
              <a:gd name="T0" fmla="*/ 2147483647 w 58"/>
              <a:gd name="T1" fmla="*/ 0 h 58"/>
              <a:gd name="T2" fmla="*/ 2147483647 w 58"/>
              <a:gd name="T3" fmla="*/ 0 h 58"/>
              <a:gd name="T4" fmla="*/ 2147483647 w 58"/>
              <a:gd name="T5" fmla="*/ 2147483647 h 58"/>
              <a:gd name="T6" fmla="*/ 2147483647 w 58"/>
              <a:gd name="T7" fmla="*/ 2147483647 h 58"/>
              <a:gd name="T8" fmla="*/ 2147483647 w 58"/>
              <a:gd name="T9" fmla="*/ 2147483647 h 58"/>
              <a:gd name="T10" fmla="*/ 2147483647 w 58"/>
              <a:gd name="T11" fmla="*/ 2147483647 h 58"/>
              <a:gd name="T12" fmla="*/ 2147483647 w 58"/>
              <a:gd name="T13" fmla="*/ 2147483647 h 58"/>
              <a:gd name="T14" fmla="*/ 2147483647 w 58"/>
              <a:gd name="T15" fmla="*/ 2147483647 h 58"/>
              <a:gd name="T16" fmla="*/ 2147483647 w 58"/>
              <a:gd name="T17" fmla="*/ 2147483647 h 58"/>
              <a:gd name="T18" fmla="*/ 2147483647 w 58"/>
              <a:gd name="T19" fmla="*/ 2147483647 h 58"/>
              <a:gd name="T20" fmla="*/ 2147483647 w 58"/>
              <a:gd name="T21" fmla="*/ 2147483647 h 58"/>
              <a:gd name="T22" fmla="*/ 2147483647 w 58"/>
              <a:gd name="T23" fmla="*/ 2147483647 h 58"/>
              <a:gd name="T24" fmla="*/ 2147483647 w 58"/>
              <a:gd name="T25" fmla="*/ 2147483647 h 58"/>
              <a:gd name="T26" fmla="*/ 2147483647 w 58"/>
              <a:gd name="T27" fmla="*/ 2147483647 h 58"/>
              <a:gd name="T28" fmla="*/ 2147483647 w 58"/>
              <a:gd name="T29" fmla="*/ 2147483647 h 58"/>
              <a:gd name="T30" fmla="*/ 2147483647 w 58"/>
              <a:gd name="T31" fmla="*/ 2147483647 h 58"/>
              <a:gd name="T32" fmla="*/ 2147483647 w 58"/>
              <a:gd name="T33" fmla="*/ 2147483647 h 58"/>
              <a:gd name="T34" fmla="*/ 2147483647 w 58"/>
              <a:gd name="T35" fmla="*/ 2147483647 h 58"/>
              <a:gd name="T36" fmla="*/ 2147483647 w 58"/>
              <a:gd name="T37" fmla="*/ 2147483647 h 58"/>
              <a:gd name="T38" fmla="*/ 2147483647 w 58"/>
              <a:gd name="T39" fmla="*/ 2147483647 h 58"/>
              <a:gd name="T40" fmla="*/ 2147483647 w 58"/>
              <a:gd name="T41" fmla="*/ 2147483647 h 58"/>
              <a:gd name="T42" fmla="*/ 2147483647 w 58"/>
              <a:gd name="T43" fmla="*/ 2147483647 h 58"/>
              <a:gd name="T44" fmla="*/ 2147483647 w 58"/>
              <a:gd name="T45" fmla="*/ 2147483647 h 58"/>
              <a:gd name="T46" fmla="*/ 2147483647 w 58"/>
              <a:gd name="T47" fmla="*/ 2147483647 h 58"/>
              <a:gd name="T48" fmla="*/ 2147483647 w 58"/>
              <a:gd name="T49" fmla="*/ 2147483647 h 58"/>
              <a:gd name="T50" fmla="*/ 2147483647 w 58"/>
              <a:gd name="T51" fmla="*/ 2147483647 h 58"/>
              <a:gd name="T52" fmla="*/ 2147483647 w 58"/>
              <a:gd name="T53" fmla="*/ 2147483647 h 58"/>
              <a:gd name="T54" fmla="*/ 2147483647 w 58"/>
              <a:gd name="T55" fmla="*/ 2147483647 h 58"/>
              <a:gd name="T56" fmla="*/ 2147483647 w 58"/>
              <a:gd name="T57" fmla="*/ 2147483647 h 58"/>
              <a:gd name="T58" fmla="*/ 2147483647 w 58"/>
              <a:gd name="T59" fmla="*/ 2147483647 h 58"/>
              <a:gd name="T60" fmla="*/ 2147483647 w 58"/>
              <a:gd name="T61" fmla="*/ 2147483647 h 58"/>
              <a:gd name="T62" fmla="*/ 2147483647 w 58"/>
              <a:gd name="T63" fmla="*/ 2147483647 h 58"/>
              <a:gd name="T64" fmla="*/ 2147483647 w 58"/>
              <a:gd name="T65" fmla="*/ 2147483647 h 58"/>
              <a:gd name="T66" fmla="*/ 2147483647 w 58"/>
              <a:gd name="T67" fmla="*/ 2147483647 h 58"/>
              <a:gd name="T68" fmla="*/ 2147483647 w 58"/>
              <a:gd name="T69" fmla="*/ 2147483647 h 58"/>
              <a:gd name="T70" fmla="*/ 2147483647 w 58"/>
              <a:gd name="T71" fmla="*/ 2147483647 h 58"/>
              <a:gd name="T72" fmla="*/ 2147483647 w 58"/>
              <a:gd name="T73" fmla="*/ 2147483647 h 58"/>
              <a:gd name="T74" fmla="*/ 2147483647 w 58"/>
              <a:gd name="T75" fmla="*/ 2147483647 h 58"/>
              <a:gd name="T76" fmla="*/ 0 w 58"/>
              <a:gd name="T77" fmla="*/ 2147483647 h 58"/>
              <a:gd name="T78" fmla="*/ 0 w 58"/>
              <a:gd name="T79" fmla="*/ 2147483647 h 58"/>
              <a:gd name="T80" fmla="*/ 0 w 58"/>
              <a:gd name="T81" fmla="*/ 2147483647 h 58"/>
              <a:gd name="T82" fmla="*/ 0 w 58"/>
              <a:gd name="T83" fmla="*/ 2147483647 h 58"/>
              <a:gd name="T84" fmla="*/ 2147483647 w 58"/>
              <a:gd name="T85" fmla="*/ 2147483647 h 58"/>
              <a:gd name="T86" fmla="*/ 2147483647 w 58"/>
              <a:gd name="T87" fmla="*/ 2147483647 h 58"/>
              <a:gd name="T88" fmla="*/ 2147483647 w 58"/>
              <a:gd name="T89" fmla="*/ 2147483647 h 58"/>
              <a:gd name="T90" fmla="*/ 2147483647 w 58"/>
              <a:gd name="T91" fmla="*/ 2147483647 h 58"/>
              <a:gd name="T92" fmla="*/ 2147483647 w 58"/>
              <a:gd name="T93" fmla="*/ 2147483647 h 58"/>
              <a:gd name="T94" fmla="*/ 2147483647 w 58"/>
              <a:gd name="T95" fmla="*/ 2147483647 h 58"/>
              <a:gd name="T96" fmla="*/ 2147483647 w 58"/>
              <a:gd name="T97" fmla="*/ 2147483647 h 58"/>
              <a:gd name="T98" fmla="*/ 2147483647 w 58"/>
              <a:gd name="T99" fmla="*/ 2147483647 h 58"/>
              <a:gd name="T100" fmla="*/ 2147483647 w 58"/>
              <a:gd name="T101" fmla="*/ 0 h 58"/>
              <a:gd name="T102" fmla="*/ 2147483647 w 58"/>
              <a:gd name="T103" fmla="*/ 0 h 58"/>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58" h="58">
                <a:moveTo>
                  <a:pt x="28" y="0"/>
                </a:moveTo>
                <a:lnTo>
                  <a:pt x="30" y="0"/>
                </a:lnTo>
                <a:lnTo>
                  <a:pt x="31" y="0"/>
                </a:lnTo>
                <a:lnTo>
                  <a:pt x="32" y="0"/>
                </a:lnTo>
                <a:lnTo>
                  <a:pt x="33" y="0"/>
                </a:lnTo>
                <a:lnTo>
                  <a:pt x="35" y="0"/>
                </a:lnTo>
                <a:lnTo>
                  <a:pt x="35" y="1"/>
                </a:lnTo>
                <a:lnTo>
                  <a:pt x="36" y="1"/>
                </a:lnTo>
                <a:lnTo>
                  <a:pt x="37" y="1"/>
                </a:lnTo>
                <a:lnTo>
                  <a:pt x="39" y="1"/>
                </a:lnTo>
                <a:lnTo>
                  <a:pt x="39" y="2"/>
                </a:lnTo>
                <a:lnTo>
                  <a:pt x="40" y="2"/>
                </a:lnTo>
                <a:lnTo>
                  <a:pt x="41" y="2"/>
                </a:lnTo>
                <a:lnTo>
                  <a:pt x="41" y="4"/>
                </a:lnTo>
                <a:lnTo>
                  <a:pt x="42" y="4"/>
                </a:lnTo>
                <a:lnTo>
                  <a:pt x="44" y="4"/>
                </a:lnTo>
                <a:lnTo>
                  <a:pt x="44" y="5"/>
                </a:lnTo>
                <a:lnTo>
                  <a:pt x="45" y="5"/>
                </a:lnTo>
                <a:lnTo>
                  <a:pt x="46" y="6"/>
                </a:lnTo>
                <a:lnTo>
                  <a:pt x="47" y="6"/>
                </a:lnTo>
                <a:lnTo>
                  <a:pt x="47" y="7"/>
                </a:lnTo>
                <a:lnTo>
                  <a:pt x="49" y="7"/>
                </a:lnTo>
                <a:lnTo>
                  <a:pt x="49" y="9"/>
                </a:lnTo>
                <a:lnTo>
                  <a:pt x="50" y="10"/>
                </a:lnTo>
                <a:lnTo>
                  <a:pt x="51" y="11"/>
                </a:lnTo>
                <a:lnTo>
                  <a:pt x="53" y="12"/>
                </a:lnTo>
                <a:lnTo>
                  <a:pt x="54" y="14"/>
                </a:lnTo>
                <a:lnTo>
                  <a:pt x="54" y="15"/>
                </a:lnTo>
                <a:lnTo>
                  <a:pt x="55" y="16"/>
                </a:lnTo>
                <a:lnTo>
                  <a:pt x="55" y="18"/>
                </a:lnTo>
                <a:lnTo>
                  <a:pt x="56" y="19"/>
                </a:lnTo>
                <a:lnTo>
                  <a:pt x="56" y="20"/>
                </a:lnTo>
                <a:lnTo>
                  <a:pt x="56" y="21"/>
                </a:lnTo>
                <a:lnTo>
                  <a:pt x="56" y="23"/>
                </a:lnTo>
                <a:lnTo>
                  <a:pt x="58" y="24"/>
                </a:lnTo>
                <a:lnTo>
                  <a:pt x="58" y="25"/>
                </a:lnTo>
                <a:lnTo>
                  <a:pt x="58" y="27"/>
                </a:lnTo>
                <a:lnTo>
                  <a:pt x="58" y="28"/>
                </a:lnTo>
                <a:lnTo>
                  <a:pt x="58" y="29"/>
                </a:lnTo>
                <a:lnTo>
                  <a:pt x="58" y="30"/>
                </a:lnTo>
                <a:lnTo>
                  <a:pt x="58" y="32"/>
                </a:lnTo>
                <a:lnTo>
                  <a:pt x="58" y="33"/>
                </a:lnTo>
                <a:lnTo>
                  <a:pt x="58" y="34"/>
                </a:lnTo>
                <a:lnTo>
                  <a:pt x="58" y="35"/>
                </a:lnTo>
                <a:lnTo>
                  <a:pt x="56" y="35"/>
                </a:lnTo>
                <a:lnTo>
                  <a:pt x="56" y="37"/>
                </a:lnTo>
                <a:lnTo>
                  <a:pt x="56" y="38"/>
                </a:lnTo>
                <a:lnTo>
                  <a:pt x="56" y="39"/>
                </a:lnTo>
                <a:lnTo>
                  <a:pt x="55" y="41"/>
                </a:lnTo>
                <a:lnTo>
                  <a:pt x="55" y="42"/>
                </a:lnTo>
                <a:lnTo>
                  <a:pt x="54" y="43"/>
                </a:lnTo>
                <a:lnTo>
                  <a:pt x="54" y="44"/>
                </a:lnTo>
                <a:lnTo>
                  <a:pt x="53" y="46"/>
                </a:lnTo>
                <a:lnTo>
                  <a:pt x="53" y="47"/>
                </a:lnTo>
                <a:lnTo>
                  <a:pt x="51" y="47"/>
                </a:lnTo>
                <a:lnTo>
                  <a:pt x="51" y="48"/>
                </a:lnTo>
                <a:lnTo>
                  <a:pt x="50" y="48"/>
                </a:lnTo>
                <a:lnTo>
                  <a:pt x="50" y="49"/>
                </a:lnTo>
                <a:lnTo>
                  <a:pt x="49" y="49"/>
                </a:lnTo>
                <a:lnTo>
                  <a:pt x="49" y="51"/>
                </a:lnTo>
                <a:lnTo>
                  <a:pt x="47" y="51"/>
                </a:lnTo>
                <a:lnTo>
                  <a:pt x="47" y="52"/>
                </a:lnTo>
                <a:lnTo>
                  <a:pt x="46" y="52"/>
                </a:lnTo>
                <a:lnTo>
                  <a:pt x="46" y="53"/>
                </a:lnTo>
                <a:lnTo>
                  <a:pt x="45" y="53"/>
                </a:lnTo>
                <a:lnTo>
                  <a:pt x="44" y="55"/>
                </a:lnTo>
                <a:lnTo>
                  <a:pt x="42" y="55"/>
                </a:lnTo>
                <a:lnTo>
                  <a:pt x="41" y="56"/>
                </a:lnTo>
                <a:lnTo>
                  <a:pt x="40" y="56"/>
                </a:lnTo>
                <a:lnTo>
                  <a:pt x="39" y="57"/>
                </a:lnTo>
                <a:lnTo>
                  <a:pt x="37" y="57"/>
                </a:lnTo>
                <a:lnTo>
                  <a:pt x="36" y="57"/>
                </a:lnTo>
                <a:lnTo>
                  <a:pt x="35" y="57"/>
                </a:lnTo>
                <a:lnTo>
                  <a:pt x="35" y="58"/>
                </a:lnTo>
                <a:lnTo>
                  <a:pt x="33" y="58"/>
                </a:lnTo>
                <a:lnTo>
                  <a:pt x="32" y="58"/>
                </a:lnTo>
                <a:lnTo>
                  <a:pt x="31" y="58"/>
                </a:lnTo>
                <a:lnTo>
                  <a:pt x="30" y="58"/>
                </a:lnTo>
                <a:lnTo>
                  <a:pt x="28" y="58"/>
                </a:lnTo>
                <a:lnTo>
                  <a:pt x="27" y="58"/>
                </a:lnTo>
                <a:lnTo>
                  <a:pt x="26" y="58"/>
                </a:lnTo>
                <a:lnTo>
                  <a:pt x="24" y="58"/>
                </a:lnTo>
                <a:lnTo>
                  <a:pt x="23" y="58"/>
                </a:lnTo>
                <a:lnTo>
                  <a:pt x="22" y="57"/>
                </a:lnTo>
                <a:lnTo>
                  <a:pt x="21" y="57"/>
                </a:lnTo>
                <a:lnTo>
                  <a:pt x="19" y="57"/>
                </a:lnTo>
                <a:lnTo>
                  <a:pt x="18" y="57"/>
                </a:lnTo>
                <a:lnTo>
                  <a:pt x="18" y="56"/>
                </a:lnTo>
                <a:lnTo>
                  <a:pt x="17" y="56"/>
                </a:lnTo>
                <a:lnTo>
                  <a:pt x="16" y="56"/>
                </a:lnTo>
                <a:lnTo>
                  <a:pt x="16" y="55"/>
                </a:lnTo>
                <a:lnTo>
                  <a:pt x="14" y="55"/>
                </a:lnTo>
                <a:lnTo>
                  <a:pt x="13" y="55"/>
                </a:lnTo>
                <a:lnTo>
                  <a:pt x="13" y="53"/>
                </a:lnTo>
                <a:lnTo>
                  <a:pt x="12" y="53"/>
                </a:lnTo>
                <a:lnTo>
                  <a:pt x="12" y="52"/>
                </a:lnTo>
                <a:lnTo>
                  <a:pt x="10" y="52"/>
                </a:lnTo>
                <a:lnTo>
                  <a:pt x="10" y="51"/>
                </a:lnTo>
                <a:lnTo>
                  <a:pt x="9" y="51"/>
                </a:lnTo>
                <a:lnTo>
                  <a:pt x="9" y="49"/>
                </a:lnTo>
                <a:lnTo>
                  <a:pt x="8" y="49"/>
                </a:lnTo>
                <a:lnTo>
                  <a:pt x="8" y="48"/>
                </a:lnTo>
                <a:lnTo>
                  <a:pt x="7" y="48"/>
                </a:lnTo>
                <a:lnTo>
                  <a:pt x="7" y="47"/>
                </a:lnTo>
                <a:lnTo>
                  <a:pt x="5" y="47"/>
                </a:lnTo>
                <a:lnTo>
                  <a:pt x="5" y="46"/>
                </a:lnTo>
                <a:lnTo>
                  <a:pt x="4" y="44"/>
                </a:lnTo>
                <a:lnTo>
                  <a:pt x="4" y="43"/>
                </a:lnTo>
                <a:lnTo>
                  <a:pt x="3" y="42"/>
                </a:lnTo>
                <a:lnTo>
                  <a:pt x="3" y="41"/>
                </a:lnTo>
                <a:lnTo>
                  <a:pt x="1" y="39"/>
                </a:lnTo>
                <a:lnTo>
                  <a:pt x="1" y="38"/>
                </a:lnTo>
                <a:lnTo>
                  <a:pt x="1" y="37"/>
                </a:lnTo>
                <a:lnTo>
                  <a:pt x="1" y="35"/>
                </a:lnTo>
                <a:lnTo>
                  <a:pt x="0" y="35"/>
                </a:lnTo>
                <a:lnTo>
                  <a:pt x="0" y="34"/>
                </a:lnTo>
                <a:lnTo>
                  <a:pt x="0" y="33"/>
                </a:lnTo>
                <a:lnTo>
                  <a:pt x="0" y="32"/>
                </a:lnTo>
                <a:lnTo>
                  <a:pt x="0" y="30"/>
                </a:lnTo>
                <a:lnTo>
                  <a:pt x="0" y="29"/>
                </a:lnTo>
                <a:lnTo>
                  <a:pt x="0" y="28"/>
                </a:lnTo>
                <a:lnTo>
                  <a:pt x="0" y="27"/>
                </a:lnTo>
                <a:lnTo>
                  <a:pt x="0" y="25"/>
                </a:lnTo>
                <a:lnTo>
                  <a:pt x="0" y="24"/>
                </a:lnTo>
                <a:lnTo>
                  <a:pt x="1" y="23"/>
                </a:lnTo>
                <a:lnTo>
                  <a:pt x="1" y="21"/>
                </a:lnTo>
                <a:lnTo>
                  <a:pt x="1" y="20"/>
                </a:lnTo>
                <a:lnTo>
                  <a:pt x="1" y="19"/>
                </a:lnTo>
                <a:lnTo>
                  <a:pt x="3" y="18"/>
                </a:lnTo>
                <a:lnTo>
                  <a:pt x="3" y="16"/>
                </a:lnTo>
                <a:lnTo>
                  <a:pt x="4" y="15"/>
                </a:lnTo>
                <a:lnTo>
                  <a:pt x="4" y="14"/>
                </a:lnTo>
                <a:lnTo>
                  <a:pt x="5" y="12"/>
                </a:lnTo>
                <a:lnTo>
                  <a:pt x="7" y="11"/>
                </a:lnTo>
                <a:lnTo>
                  <a:pt x="8" y="10"/>
                </a:lnTo>
                <a:lnTo>
                  <a:pt x="9" y="9"/>
                </a:lnTo>
                <a:lnTo>
                  <a:pt x="9" y="7"/>
                </a:lnTo>
                <a:lnTo>
                  <a:pt x="10" y="7"/>
                </a:lnTo>
                <a:lnTo>
                  <a:pt x="10" y="6"/>
                </a:lnTo>
                <a:lnTo>
                  <a:pt x="12" y="6"/>
                </a:lnTo>
                <a:lnTo>
                  <a:pt x="13" y="5"/>
                </a:lnTo>
                <a:lnTo>
                  <a:pt x="14" y="4"/>
                </a:lnTo>
                <a:lnTo>
                  <a:pt x="16" y="4"/>
                </a:lnTo>
                <a:lnTo>
                  <a:pt x="17" y="2"/>
                </a:lnTo>
                <a:lnTo>
                  <a:pt x="18" y="2"/>
                </a:lnTo>
                <a:lnTo>
                  <a:pt x="19" y="1"/>
                </a:lnTo>
                <a:lnTo>
                  <a:pt x="21" y="1"/>
                </a:lnTo>
                <a:lnTo>
                  <a:pt x="22" y="1"/>
                </a:lnTo>
                <a:lnTo>
                  <a:pt x="23" y="0"/>
                </a:lnTo>
                <a:lnTo>
                  <a:pt x="24" y="0"/>
                </a:lnTo>
                <a:lnTo>
                  <a:pt x="26" y="0"/>
                </a:lnTo>
                <a:lnTo>
                  <a:pt x="27" y="0"/>
                </a:lnTo>
                <a:lnTo>
                  <a:pt x="28" y="0"/>
                </a:lnTo>
              </a:path>
            </a:pathLst>
          </a:custGeom>
          <a:noFill/>
          <a:ln w="14288">
            <a:solidFill>
              <a:srgbClr val="454545"/>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40127" name="Freeform 194"/>
          <p:cNvSpPr>
            <a:spLocks/>
          </p:cNvSpPr>
          <p:nvPr/>
        </p:nvSpPr>
        <p:spPr bwMode="auto">
          <a:xfrm>
            <a:off x="2713038" y="4578350"/>
            <a:ext cx="92075" cy="93663"/>
          </a:xfrm>
          <a:custGeom>
            <a:avLst/>
            <a:gdLst>
              <a:gd name="T0" fmla="*/ 2147483647 w 58"/>
              <a:gd name="T1" fmla="*/ 0 h 59"/>
              <a:gd name="T2" fmla="*/ 2147483647 w 58"/>
              <a:gd name="T3" fmla="*/ 0 h 59"/>
              <a:gd name="T4" fmla="*/ 2147483647 w 58"/>
              <a:gd name="T5" fmla="*/ 2147483647 h 59"/>
              <a:gd name="T6" fmla="*/ 2147483647 w 58"/>
              <a:gd name="T7" fmla="*/ 2147483647 h 59"/>
              <a:gd name="T8" fmla="*/ 2147483647 w 58"/>
              <a:gd name="T9" fmla="*/ 2147483647 h 59"/>
              <a:gd name="T10" fmla="*/ 2147483647 w 58"/>
              <a:gd name="T11" fmla="*/ 2147483647 h 59"/>
              <a:gd name="T12" fmla="*/ 2147483647 w 58"/>
              <a:gd name="T13" fmla="*/ 2147483647 h 59"/>
              <a:gd name="T14" fmla="*/ 2147483647 w 58"/>
              <a:gd name="T15" fmla="*/ 2147483647 h 59"/>
              <a:gd name="T16" fmla="*/ 2147483647 w 58"/>
              <a:gd name="T17" fmla="*/ 2147483647 h 59"/>
              <a:gd name="T18" fmla="*/ 2147483647 w 58"/>
              <a:gd name="T19" fmla="*/ 2147483647 h 59"/>
              <a:gd name="T20" fmla="*/ 2147483647 w 58"/>
              <a:gd name="T21" fmla="*/ 2147483647 h 59"/>
              <a:gd name="T22" fmla="*/ 2147483647 w 58"/>
              <a:gd name="T23" fmla="*/ 2147483647 h 59"/>
              <a:gd name="T24" fmla="*/ 2147483647 w 58"/>
              <a:gd name="T25" fmla="*/ 2147483647 h 59"/>
              <a:gd name="T26" fmla="*/ 2147483647 w 58"/>
              <a:gd name="T27" fmla="*/ 2147483647 h 59"/>
              <a:gd name="T28" fmla="*/ 2147483647 w 58"/>
              <a:gd name="T29" fmla="*/ 2147483647 h 59"/>
              <a:gd name="T30" fmla="*/ 2147483647 w 58"/>
              <a:gd name="T31" fmla="*/ 2147483647 h 59"/>
              <a:gd name="T32" fmla="*/ 2147483647 w 58"/>
              <a:gd name="T33" fmla="*/ 2147483647 h 59"/>
              <a:gd name="T34" fmla="*/ 2147483647 w 58"/>
              <a:gd name="T35" fmla="*/ 2147483647 h 59"/>
              <a:gd name="T36" fmla="*/ 2147483647 w 58"/>
              <a:gd name="T37" fmla="*/ 2147483647 h 59"/>
              <a:gd name="T38" fmla="*/ 2147483647 w 58"/>
              <a:gd name="T39" fmla="*/ 2147483647 h 59"/>
              <a:gd name="T40" fmla="*/ 2147483647 w 58"/>
              <a:gd name="T41" fmla="*/ 2147483647 h 59"/>
              <a:gd name="T42" fmla="*/ 2147483647 w 58"/>
              <a:gd name="T43" fmla="*/ 2147483647 h 59"/>
              <a:gd name="T44" fmla="*/ 2147483647 w 58"/>
              <a:gd name="T45" fmla="*/ 2147483647 h 59"/>
              <a:gd name="T46" fmla="*/ 2147483647 w 58"/>
              <a:gd name="T47" fmla="*/ 2147483647 h 59"/>
              <a:gd name="T48" fmla="*/ 2147483647 w 58"/>
              <a:gd name="T49" fmla="*/ 2147483647 h 59"/>
              <a:gd name="T50" fmla="*/ 2147483647 w 58"/>
              <a:gd name="T51" fmla="*/ 2147483647 h 59"/>
              <a:gd name="T52" fmla="*/ 2147483647 w 58"/>
              <a:gd name="T53" fmla="*/ 2147483647 h 59"/>
              <a:gd name="T54" fmla="*/ 2147483647 w 58"/>
              <a:gd name="T55" fmla="*/ 2147483647 h 59"/>
              <a:gd name="T56" fmla="*/ 2147483647 w 58"/>
              <a:gd name="T57" fmla="*/ 2147483647 h 59"/>
              <a:gd name="T58" fmla="*/ 2147483647 w 58"/>
              <a:gd name="T59" fmla="*/ 2147483647 h 59"/>
              <a:gd name="T60" fmla="*/ 2147483647 w 58"/>
              <a:gd name="T61" fmla="*/ 2147483647 h 59"/>
              <a:gd name="T62" fmla="*/ 2147483647 w 58"/>
              <a:gd name="T63" fmla="*/ 2147483647 h 59"/>
              <a:gd name="T64" fmla="*/ 2147483647 w 58"/>
              <a:gd name="T65" fmla="*/ 2147483647 h 59"/>
              <a:gd name="T66" fmla="*/ 2147483647 w 58"/>
              <a:gd name="T67" fmla="*/ 2147483647 h 59"/>
              <a:gd name="T68" fmla="*/ 2147483647 w 58"/>
              <a:gd name="T69" fmla="*/ 2147483647 h 59"/>
              <a:gd name="T70" fmla="*/ 2147483647 w 58"/>
              <a:gd name="T71" fmla="*/ 2147483647 h 59"/>
              <a:gd name="T72" fmla="*/ 0 w 58"/>
              <a:gd name="T73" fmla="*/ 2147483647 h 59"/>
              <a:gd name="T74" fmla="*/ 0 w 58"/>
              <a:gd name="T75" fmla="*/ 2147483647 h 59"/>
              <a:gd name="T76" fmla="*/ 0 w 58"/>
              <a:gd name="T77" fmla="*/ 2147483647 h 59"/>
              <a:gd name="T78" fmla="*/ 0 w 58"/>
              <a:gd name="T79" fmla="*/ 2147483647 h 59"/>
              <a:gd name="T80" fmla="*/ 2147483647 w 58"/>
              <a:gd name="T81" fmla="*/ 2147483647 h 59"/>
              <a:gd name="T82" fmla="*/ 2147483647 w 58"/>
              <a:gd name="T83" fmla="*/ 2147483647 h 59"/>
              <a:gd name="T84" fmla="*/ 2147483647 w 58"/>
              <a:gd name="T85" fmla="*/ 2147483647 h 59"/>
              <a:gd name="T86" fmla="*/ 2147483647 w 58"/>
              <a:gd name="T87" fmla="*/ 2147483647 h 59"/>
              <a:gd name="T88" fmla="*/ 2147483647 w 58"/>
              <a:gd name="T89" fmla="*/ 2147483647 h 59"/>
              <a:gd name="T90" fmla="*/ 2147483647 w 58"/>
              <a:gd name="T91" fmla="*/ 2147483647 h 59"/>
              <a:gd name="T92" fmla="*/ 2147483647 w 58"/>
              <a:gd name="T93" fmla="*/ 2147483647 h 59"/>
              <a:gd name="T94" fmla="*/ 2147483647 w 58"/>
              <a:gd name="T95" fmla="*/ 2147483647 h 59"/>
              <a:gd name="T96" fmla="*/ 2147483647 w 58"/>
              <a:gd name="T97" fmla="*/ 2147483647 h 59"/>
              <a:gd name="T98" fmla="*/ 2147483647 w 58"/>
              <a:gd name="T99" fmla="*/ 2147483647 h 59"/>
              <a:gd name="T100" fmla="*/ 2147483647 w 58"/>
              <a:gd name="T101" fmla="*/ 0 h 59"/>
              <a:gd name="T102" fmla="*/ 2147483647 w 58"/>
              <a:gd name="T103" fmla="*/ 0 h 59"/>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58" h="59">
                <a:moveTo>
                  <a:pt x="28" y="0"/>
                </a:moveTo>
                <a:lnTo>
                  <a:pt x="30" y="0"/>
                </a:lnTo>
                <a:lnTo>
                  <a:pt x="31" y="0"/>
                </a:lnTo>
                <a:lnTo>
                  <a:pt x="32" y="0"/>
                </a:lnTo>
                <a:lnTo>
                  <a:pt x="33" y="0"/>
                </a:lnTo>
                <a:lnTo>
                  <a:pt x="35" y="0"/>
                </a:lnTo>
                <a:lnTo>
                  <a:pt x="35" y="2"/>
                </a:lnTo>
                <a:lnTo>
                  <a:pt x="36" y="2"/>
                </a:lnTo>
                <a:lnTo>
                  <a:pt x="37" y="2"/>
                </a:lnTo>
                <a:lnTo>
                  <a:pt x="39" y="2"/>
                </a:lnTo>
                <a:lnTo>
                  <a:pt x="40" y="3"/>
                </a:lnTo>
                <a:lnTo>
                  <a:pt x="41" y="3"/>
                </a:lnTo>
                <a:lnTo>
                  <a:pt x="42" y="4"/>
                </a:lnTo>
                <a:lnTo>
                  <a:pt x="44" y="4"/>
                </a:lnTo>
                <a:lnTo>
                  <a:pt x="45" y="5"/>
                </a:lnTo>
                <a:lnTo>
                  <a:pt x="46" y="5"/>
                </a:lnTo>
                <a:lnTo>
                  <a:pt x="46" y="7"/>
                </a:lnTo>
                <a:lnTo>
                  <a:pt x="47" y="7"/>
                </a:lnTo>
                <a:lnTo>
                  <a:pt x="47" y="8"/>
                </a:lnTo>
                <a:lnTo>
                  <a:pt x="49" y="8"/>
                </a:lnTo>
                <a:lnTo>
                  <a:pt x="49" y="9"/>
                </a:lnTo>
                <a:lnTo>
                  <a:pt x="50" y="9"/>
                </a:lnTo>
                <a:lnTo>
                  <a:pt x="50" y="11"/>
                </a:lnTo>
                <a:lnTo>
                  <a:pt x="51" y="11"/>
                </a:lnTo>
                <a:lnTo>
                  <a:pt x="51" y="12"/>
                </a:lnTo>
                <a:lnTo>
                  <a:pt x="53" y="12"/>
                </a:lnTo>
                <a:lnTo>
                  <a:pt x="53" y="13"/>
                </a:lnTo>
                <a:lnTo>
                  <a:pt x="54" y="14"/>
                </a:lnTo>
                <a:lnTo>
                  <a:pt x="54" y="16"/>
                </a:lnTo>
                <a:lnTo>
                  <a:pt x="55" y="17"/>
                </a:lnTo>
                <a:lnTo>
                  <a:pt x="55" y="18"/>
                </a:lnTo>
                <a:lnTo>
                  <a:pt x="56" y="20"/>
                </a:lnTo>
                <a:lnTo>
                  <a:pt x="56" y="21"/>
                </a:lnTo>
                <a:lnTo>
                  <a:pt x="56" y="22"/>
                </a:lnTo>
                <a:lnTo>
                  <a:pt x="56" y="23"/>
                </a:lnTo>
                <a:lnTo>
                  <a:pt x="58" y="23"/>
                </a:lnTo>
                <a:lnTo>
                  <a:pt x="58" y="25"/>
                </a:lnTo>
                <a:lnTo>
                  <a:pt x="58" y="26"/>
                </a:lnTo>
                <a:lnTo>
                  <a:pt x="58" y="27"/>
                </a:lnTo>
                <a:lnTo>
                  <a:pt x="58" y="28"/>
                </a:lnTo>
                <a:lnTo>
                  <a:pt x="58" y="30"/>
                </a:lnTo>
                <a:lnTo>
                  <a:pt x="58" y="31"/>
                </a:lnTo>
                <a:lnTo>
                  <a:pt x="58" y="32"/>
                </a:lnTo>
                <a:lnTo>
                  <a:pt x="58" y="34"/>
                </a:lnTo>
                <a:lnTo>
                  <a:pt x="58" y="35"/>
                </a:lnTo>
                <a:lnTo>
                  <a:pt x="56" y="36"/>
                </a:lnTo>
                <a:lnTo>
                  <a:pt x="56" y="37"/>
                </a:lnTo>
                <a:lnTo>
                  <a:pt x="56" y="39"/>
                </a:lnTo>
                <a:lnTo>
                  <a:pt x="56" y="40"/>
                </a:lnTo>
                <a:lnTo>
                  <a:pt x="55" y="41"/>
                </a:lnTo>
                <a:lnTo>
                  <a:pt x="55" y="43"/>
                </a:lnTo>
                <a:lnTo>
                  <a:pt x="54" y="44"/>
                </a:lnTo>
                <a:lnTo>
                  <a:pt x="54" y="45"/>
                </a:lnTo>
                <a:lnTo>
                  <a:pt x="53" y="46"/>
                </a:lnTo>
                <a:lnTo>
                  <a:pt x="51" y="48"/>
                </a:lnTo>
                <a:lnTo>
                  <a:pt x="50" y="49"/>
                </a:lnTo>
                <a:lnTo>
                  <a:pt x="49" y="50"/>
                </a:lnTo>
                <a:lnTo>
                  <a:pt x="49" y="51"/>
                </a:lnTo>
                <a:lnTo>
                  <a:pt x="47" y="51"/>
                </a:lnTo>
                <a:lnTo>
                  <a:pt x="47" y="53"/>
                </a:lnTo>
                <a:lnTo>
                  <a:pt x="46" y="53"/>
                </a:lnTo>
                <a:lnTo>
                  <a:pt x="45" y="54"/>
                </a:lnTo>
                <a:lnTo>
                  <a:pt x="44" y="54"/>
                </a:lnTo>
                <a:lnTo>
                  <a:pt x="44" y="55"/>
                </a:lnTo>
                <a:lnTo>
                  <a:pt x="42" y="55"/>
                </a:lnTo>
                <a:lnTo>
                  <a:pt x="41" y="55"/>
                </a:lnTo>
                <a:lnTo>
                  <a:pt x="41" y="57"/>
                </a:lnTo>
                <a:lnTo>
                  <a:pt x="40" y="57"/>
                </a:lnTo>
                <a:lnTo>
                  <a:pt x="39" y="57"/>
                </a:lnTo>
                <a:lnTo>
                  <a:pt x="39" y="58"/>
                </a:lnTo>
                <a:lnTo>
                  <a:pt x="37" y="58"/>
                </a:lnTo>
                <a:lnTo>
                  <a:pt x="36" y="58"/>
                </a:lnTo>
                <a:lnTo>
                  <a:pt x="35" y="58"/>
                </a:lnTo>
                <a:lnTo>
                  <a:pt x="35" y="59"/>
                </a:lnTo>
                <a:lnTo>
                  <a:pt x="33" y="59"/>
                </a:lnTo>
                <a:lnTo>
                  <a:pt x="32" y="59"/>
                </a:lnTo>
                <a:lnTo>
                  <a:pt x="31" y="59"/>
                </a:lnTo>
                <a:lnTo>
                  <a:pt x="30" y="59"/>
                </a:lnTo>
                <a:lnTo>
                  <a:pt x="28" y="59"/>
                </a:lnTo>
                <a:lnTo>
                  <a:pt x="27" y="59"/>
                </a:lnTo>
                <a:lnTo>
                  <a:pt x="26" y="59"/>
                </a:lnTo>
                <a:lnTo>
                  <a:pt x="24" y="59"/>
                </a:lnTo>
                <a:lnTo>
                  <a:pt x="23" y="59"/>
                </a:lnTo>
                <a:lnTo>
                  <a:pt x="22" y="58"/>
                </a:lnTo>
                <a:lnTo>
                  <a:pt x="21" y="58"/>
                </a:lnTo>
                <a:lnTo>
                  <a:pt x="19" y="58"/>
                </a:lnTo>
                <a:lnTo>
                  <a:pt x="18" y="57"/>
                </a:lnTo>
                <a:lnTo>
                  <a:pt x="17" y="57"/>
                </a:lnTo>
                <a:lnTo>
                  <a:pt x="16" y="55"/>
                </a:lnTo>
                <a:lnTo>
                  <a:pt x="14" y="55"/>
                </a:lnTo>
                <a:lnTo>
                  <a:pt x="13" y="54"/>
                </a:lnTo>
                <a:lnTo>
                  <a:pt x="12" y="53"/>
                </a:lnTo>
                <a:lnTo>
                  <a:pt x="10" y="53"/>
                </a:lnTo>
                <a:lnTo>
                  <a:pt x="10" y="51"/>
                </a:lnTo>
                <a:lnTo>
                  <a:pt x="9" y="51"/>
                </a:lnTo>
                <a:lnTo>
                  <a:pt x="9" y="50"/>
                </a:lnTo>
                <a:lnTo>
                  <a:pt x="8" y="49"/>
                </a:lnTo>
                <a:lnTo>
                  <a:pt x="7" y="48"/>
                </a:lnTo>
                <a:lnTo>
                  <a:pt x="5" y="46"/>
                </a:lnTo>
                <a:lnTo>
                  <a:pt x="4" y="45"/>
                </a:lnTo>
                <a:lnTo>
                  <a:pt x="4" y="44"/>
                </a:lnTo>
                <a:lnTo>
                  <a:pt x="3" y="43"/>
                </a:lnTo>
                <a:lnTo>
                  <a:pt x="3" y="41"/>
                </a:lnTo>
                <a:lnTo>
                  <a:pt x="1" y="40"/>
                </a:lnTo>
                <a:lnTo>
                  <a:pt x="1" y="39"/>
                </a:lnTo>
                <a:lnTo>
                  <a:pt x="1" y="37"/>
                </a:lnTo>
                <a:lnTo>
                  <a:pt x="1" y="36"/>
                </a:lnTo>
                <a:lnTo>
                  <a:pt x="0" y="35"/>
                </a:lnTo>
                <a:lnTo>
                  <a:pt x="0" y="34"/>
                </a:lnTo>
                <a:lnTo>
                  <a:pt x="0" y="32"/>
                </a:lnTo>
                <a:lnTo>
                  <a:pt x="0" y="31"/>
                </a:lnTo>
                <a:lnTo>
                  <a:pt x="0" y="30"/>
                </a:lnTo>
                <a:lnTo>
                  <a:pt x="0" y="28"/>
                </a:lnTo>
                <a:lnTo>
                  <a:pt x="0" y="27"/>
                </a:lnTo>
                <a:lnTo>
                  <a:pt x="0" y="26"/>
                </a:lnTo>
                <a:lnTo>
                  <a:pt x="0" y="25"/>
                </a:lnTo>
                <a:lnTo>
                  <a:pt x="0" y="23"/>
                </a:lnTo>
                <a:lnTo>
                  <a:pt x="1" y="23"/>
                </a:lnTo>
                <a:lnTo>
                  <a:pt x="1" y="22"/>
                </a:lnTo>
                <a:lnTo>
                  <a:pt x="1" y="21"/>
                </a:lnTo>
                <a:lnTo>
                  <a:pt x="1" y="20"/>
                </a:lnTo>
                <a:lnTo>
                  <a:pt x="3" y="18"/>
                </a:lnTo>
                <a:lnTo>
                  <a:pt x="3" y="17"/>
                </a:lnTo>
                <a:lnTo>
                  <a:pt x="4" y="16"/>
                </a:lnTo>
                <a:lnTo>
                  <a:pt x="4" y="14"/>
                </a:lnTo>
                <a:lnTo>
                  <a:pt x="5" y="13"/>
                </a:lnTo>
                <a:lnTo>
                  <a:pt x="5" y="12"/>
                </a:lnTo>
                <a:lnTo>
                  <a:pt x="7" y="12"/>
                </a:lnTo>
                <a:lnTo>
                  <a:pt x="7" y="11"/>
                </a:lnTo>
                <a:lnTo>
                  <a:pt x="8" y="11"/>
                </a:lnTo>
                <a:lnTo>
                  <a:pt x="8" y="9"/>
                </a:lnTo>
                <a:lnTo>
                  <a:pt x="9" y="9"/>
                </a:lnTo>
                <a:lnTo>
                  <a:pt x="9" y="8"/>
                </a:lnTo>
                <a:lnTo>
                  <a:pt x="10" y="8"/>
                </a:lnTo>
                <a:lnTo>
                  <a:pt x="10" y="7"/>
                </a:lnTo>
                <a:lnTo>
                  <a:pt x="12" y="7"/>
                </a:lnTo>
                <a:lnTo>
                  <a:pt x="12" y="5"/>
                </a:lnTo>
                <a:lnTo>
                  <a:pt x="13" y="5"/>
                </a:lnTo>
                <a:lnTo>
                  <a:pt x="13" y="4"/>
                </a:lnTo>
                <a:lnTo>
                  <a:pt x="14" y="4"/>
                </a:lnTo>
                <a:lnTo>
                  <a:pt x="16" y="4"/>
                </a:lnTo>
                <a:lnTo>
                  <a:pt x="16" y="3"/>
                </a:lnTo>
                <a:lnTo>
                  <a:pt x="17" y="3"/>
                </a:lnTo>
                <a:lnTo>
                  <a:pt x="18" y="3"/>
                </a:lnTo>
                <a:lnTo>
                  <a:pt x="18" y="2"/>
                </a:lnTo>
                <a:lnTo>
                  <a:pt x="19" y="2"/>
                </a:lnTo>
                <a:lnTo>
                  <a:pt x="21" y="2"/>
                </a:lnTo>
                <a:lnTo>
                  <a:pt x="22" y="2"/>
                </a:lnTo>
                <a:lnTo>
                  <a:pt x="23" y="0"/>
                </a:lnTo>
                <a:lnTo>
                  <a:pt x="24" y="0"/>
                </a:lnTo>
                <a:lnTo>
                  <a:pt x="26" y="0"/>
                </a:lnTo>
                <a:lnTo>
                  <a:pt x="27" y="0"/>
                </a:lnTo>
                <a:lnTo>
                  <a:pt x="28" y="0"/>
                </a:lnTo>
                <a:close/>
              </a:path>
            </a:pathLst>
          </a:custGeom>
          <a:solidFill>
            <a:srgbClr val="45454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40128" name="Freeform 195"/>
          <p:cNvSpPr>
            <a:spLocks/>
          </p:cNvSpPr>
          <p:nvPr/>
        </p:nvSpPr>
        <p:spPr bwMode="auto">
          <a:xfrm>
            <a:off x="2713038" y="4578350"/>
            <a:ext cx="92075" cy="93663"/>
          </a:xfrm>
          <a:custGeom>
            <a:avLst/>
            <a:gdLst>
              <a:gd name="T0" fmla="*/ 2147483647 w 58"/>
              <a:gd name="T1" fmla="*/ 0 h 59"/>
              <a:gd name="T2" fmla="*/ 2147483647 w 58"/>
              <a:gd name="T3" fmla="*/ 0 h 59"/>
              <a:gd name="T4" fmla="*/ 2147483647 w 58"/>
              <a:gd name="T5" fmla="*/ 2147483647 h 59"/>
              <a:gd name="T6" fmla="*/ 2147483647 w 58"/>
              <a:gd name="T7" fmla="*/ 2147483647 h 59"/>
              <a:gd name="T8" fmla="*/ 2147483647 w 58"/>
              <a:gd name="T9" fmla="*/ 2147483647 h 59"/>
              <a:gd name="T10" fmla="*/ 2147483647 w 58"/>
              <a:gd name="T11" fmla="*/ 2147483647 h 59"/>
              <a:gd name="T12" fmla="*/ 2147483647 w 58"/>
              <a:gd name="T13" fmla="*/ 2147483647 h 59"/>
              <a:gd name="T14" fmla="*/ 2147483647 w 58"/>
              <a:gd name="T15" fmla="*/ 2147483647 h 59"/>
              <a:gd name="T16" fmla="*/ 2147483647 w 58"/>
              <a:gd name="T17" fmla="*/ 2147483647 h 59"/>
              <a:gd name="T18" fmla="*/ 2147483647 w 58"/>
              <a:gd name="T19" fmla="*/ 2147483647 h 59"/>
              <a:gd name="T20" fmla="*/ 2147483647 w 58"/>
              <a:gd name="T21" fmla="*/ 2147483647 h 59"/>
              <a:gd name="T22" fmla="*/ 2147483647 w 58"/>
              <a:gd name="T23" fmla="*/ 2147483647 h 59"/>
              <a:gd name="T24" fmla="*/ 2147483647 w 58"/>
              <a:gd name="T25" fmla="*/ 2147483647 h 59"/>
              <a:gd name="T26" fmla="*/ 2147483647 w 58"/>
              <a:gd name="T27" fmla="*/ 2147483647 h 59"/>
              <a:gd name="T28" fmla="*/ 2147483647 w 58"/>
              <a:gd name="T29" fmla="*/ 2147483647 h 59"/>
              <a:gd name="T30" fmla="*/ 2147483647 w 58"/>
              <a:gd name="T31" fmla="*/ 2147483647 h 59"/>
              <a:gd name="T32" fmla="*/ 2147483647 w 58"/>
              <a:gd name="T33" fmla="*/ 2147483647 h 59"/>
              <a:gd name="T34" fmla="*/ 2147483647 w 58"/>
              <a:gd name="T35" fmla="*/ 2147483647 h 59"/>
              <a:gd name="T36" fmla="*/ 2147483647 w 58"/>
              <a:gd name="T37" fmla="*/ 2147483647 h 59"/>
              <a:gd name="T38" fmla="*/ 2147483647 w 58"/>
              <a:gd name="T39" fmla="*/ 2147483647 h 59"/>
              <a:gd name="T40" fmla="*/ 2147483647 w 58"/>
              <a:gd name="T41" fmla="*/ 2147483647 h 59"/>
              <a:gd name="T42" fmla="*/ 2147483647 w 58"/>
              <a:gd name="T43" fmla="*/ 2147483647 h 59"/>
              <a:gd name="T44" fmla="*/ 2147483647 w 58"/>
              <a:gd name="T45" fmla="*/ 2147483647 h 59"/>
              <a:gd name="T46" fmla="*/ 2147483647 w 58"/>
              <a:gd name="T47" fmla="*/ 2147483647 h 59"/>
              <a:gd name="T48" fmla="*/ 2147483647 w 58"/>
              <a:gd name="T49" fmla="*/ 2147483647 h 59"/>
              <a:gd name="T50" fmla="*/ 2147483647 w 58"/>
              <a:gd name="T51" fmla="*/ 2147483647 h 59"/>
              <a:gd name="T52" fmla="*/ 2147483647 w 58"/>
              <a:gd name="T53" fmla="*/ 2147483647 h 59"/>
              <a:gd name="T54" fmla="*/ 2147483647 w 58"/>
              <a:gd name="T55" fmla="*/ 2147483647 h 59"/>
              <a:gd name="T56" fmla="*/ 2147483647 w 58"/>
              <a:gd name="T57" fmla="*/ 2147483647 h 59"/>
              <a:gd name="T58" fmla="*/ 2147483647 w 58"/>
              <a:gd name="T59" fmla="*/ 2147483647 h 59"/>
              <a:gd name="T60" fmla="*/ 2147483647 w 58"/>
              <a:gd name="T61" fmla="*/ 2147483647 h 59"/>
              <a:gd name="T62" fmla="*/ 2147483647 w 58"/>
              <a:gd name="T63" fmla="*/ 2147483647 h 59"/>
              <a:gd name="T64" fmla="*/ 2147483647 w 58"/>
              <a:gd name="T65" fmla="*/ 2147483647 h 59"/>
              <a:gd name="T66" fmla="*/ 2147483647 w 58"/>
              <a:gd name="T67" fmla="*/ 2147483647 h 59"/>
              <a:gd name="T68" fmla="*/ 2147483647 w 58"/>
              <a:gd name="T69" fmla="*/ 2147483647 h 59"/>
              <a:gd name="T70" fmla="*/ 2147483647 w 58"/>
              <a:gd name="T71" fmla="*/ 2147483647 h 59"/>
              <a:gd name="T72" fmla="*/ 0 w 58"/>
              <a:gd name="T73" fmla="*/ 2147483647 h 59"/>
              <a:gd name="T74" fmla="*/ 0 w 58"/>
              <a:gd name="T75" fmla="*/ 2147483647 h 59"/>
              <a:gd name="T76" fmla="*/ 0 w 58"/>
              <a:gd name="T77" fmla="*/ 2147483647 h 59"/>
              <a:gd name="T78" fmla="*/ 0 w 58"/>
              <a:gd name="T79" fmla="*/ 2147483647 h 59"/>
              <a:gd name="T80" fmla="*/ 2147483647 w 58"/>
              <a:gd name="T81" fmla="*/ 2147483647 h 59"/>
              <a:gd name="T82" fmla="*/ 2147483647 w 58"/>
              <a:gd name="T83" fmla="*/ 2147483647 h 59"/>
              <a:gd name="T84" fmla="*/ 2147483647 w 58"/>
              <a:gd name="T85" fmla="*/ 2147483647 h 59"/>
              <a:gd name="T86" fmla="*/ 2147483647 w 58"/>
              <a:gd name="T87" fmla="*/ 2147483647 h 59"/>
              <a:gd name="T88" fmla="*/ 2147483647 w 58"/>
              <a:gd name="T89" fmla="*/ 2147483647 h 59"/>
              <a:gd name="T90" fmla="*/ 2147483647 w 58"/>
              <a:gd name="T91" fmla="*/ 2147483647 h 59"/>
              <a:gd name="T92" fmla="*/ 2147483647 w 58"/>
              <a:gd name="T93" fmla="*/ 2147483647 h 59"/>
              <a:gd name="T94" fmla="*/ 2147483647 w 58"/>
              <a:gd name="T95" fmla="*/ 2147483647 h 59"/>
              <a:gd name="T96" fmla="*/ 2147483647 w 58"/>
              <a:gd name="T97" fmla="*/ 2147483647 h 59"/>
              <a:gd name="T98" fmla="*/ 2147483647 w 58"/>
              <a:gd name="T99" fmla="*/ 2147483647 h 59"/>
              <a:gd name="T100" fmla="*/ 2147483647 w 58"/>
              <a:gd name="T101" fmla="*/ 0 h 59"/>
              <a:gd name="T102" fmla="*/ 2147483647 w 58"/>
              <a:gd name="T103" fmla="*/ 0 h 59"/>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58" h="59">
                <a:moveTo>
                  <a:pt x="28" y="0"/>
                </a:moveTo>
                <a:lnTo>
                  <a:pt x="30" y="0"/>
                </a:lnTo>
                <a:lnTo>
                  <a:pt x="31" y="0"/>
                </a:lnTo>
                <a:lnTo>
                  <a:pt x="32" y="0"/>
                </a:lnTo>
                <a:lnTo>
                  <a:pt x="33" y="0"/>
                </a:lnTo>
                <a:lnTo>
                  <a:pt x="35" y="0"/>
                </a:lnTo>
                <a:lnTo>
                  <a:pt x="35" y="2"/>
                </a:lnTo>
                <a:lnTo>
                  <a:pt x="36" y="2"/>
                </a:lnTo>
                <a:lnTo>
                  <a:pt x="37" y="2"/>
                </a:lnTo>
                <a:lnTo>
                  <a:pt x="39" y="2"/>
                </a:lnTo>
                <a:lnTo>
                  <a:pt x="40" y="3"/>
                </a:lnTo>
                <a:lnTo>
                  <a:pt x="41" y="3"/>
                </a:lnTo>
                <a:lnTo>
                  <a:pt x="42" y="4"/>
                </a:lnTo>
                <a:lnTo>
                  <a:pt x="44" y="4"/>
                </a:lnTo>
                <a:lnTo>
                  <a:pt x="45" y="5"/>
                </a:lnTo>
                <a:lnTo>
                  <a:pt x="46" y="5"/>
                </a:lnTo>
                <a:lnTo>
                  <a:pt x="46" y="7"/>
                </a:lnTo>
                <a:lnTo>
                  <a:pt x="47" y="7"/>
                </a:lnTo>
                <a:lnTo>
                  <a:pt x="47" y="8"/>
                </a:lnTo>
                <a:lnTo>
                  <a:pt x="49" y="8"/>
                </a:lnTo>
                <a:lnTo>
                  <a:pt x="49" y="9"/>
                </a:lnTo>
                <a:lnTo>
                  <a:pt x="50" y="9"/>
                </a:lnTo>
                <a:lnTo>
                  <a:pt x="50" y="11"/>
                </a:lnTo>
                <a:lnTo>
                  <a:pt x="51" y="11"/>
                </a:lnTo>
                <a:lnTo>
                  <a:pt x="51" y="12"/>
                </a:lnTo>
                <a:lnTo>
                  <a:pt x="53" y="12"/>
                </a:lnTo>
                <a:lnTo>
                  <a:pt x="53" y="13"/>
                </a:lnTo>
                <a:lnTo>
                  <a:pt x="54" y="14"/>
                </a:lnTo>
                <a:lnTo>
                  <a:pt x="54" y="16"/>
                </a:lnTo>
                <a:lnTo>
                  <a:pt x="55" y="17"/>
                </a:lnTo>
                <a:lnTo>
                  <a:pt x="55" y="18"/>
                </a:lnTo>
                <a:lnTo>
                  <a:pt x="56" y="20"/>
                </a:lnTo>
                <a:lnTo>
                  <a:pt x="56" y="21"/>
                </a:lnTo>
                <a:lnTo>
                  <a:pt x="56" y="22"/>
                </a:lnTo>
                <a:lnTo>
                  <a:pt x="56" y="23"/>
                </a:lnTo>
                <a:lnTo>
                  <a:pt x="58" y="23"/>
                </a:lnTo>
                <a:lnTo>
                  <a:pt x="58" y="25"/>
                </a:lnTo>
                <a:lnTo>
                  <a:pt x="58" y="26"/>
                </a:lnTo>
                <a:lnTo>
                  <a:pt x="58" y="27"/>
                </a:lnTo>
                <a:lnTo>
                  <a:pt x="58" y="28"/>
                </a:lnTo>
                <a:lnTo>
                  <a:pt x="58" y="30"/>
                </a:lnTo>
                <a:lnTo>
                  <a:pt x="58" y="31"/>
                </a:lnTo>
                <a:lnTo>
                  <a:pt x="58" y="32"/>
                </a:lnTo>
                <a:lnTo>
                  <a:pt x="58" y="34"/>
                </a:lnTo>
                <a:lnTo>
                  <a:pt x="58" y="35"/>
                </a:lnTo>
                <a:lnTo>
                  <a:pt x="56" y="36"/>
                </a:lnTo>
                <a:lnTo>
                  <a:pt x="56" y="37"/>
                </a:lnTo>
                <a:lnTo>
                  <a:pt x="56" y="39"/>
                </a:lnTo>
                <a:lnTo>
                  <a:pt x="56" y="40"/>
                </a:lnTo>
                <a:lnTo>
                  <a:pt x="55" y="41"/>
                </a:lnTo>
                <a:lnTo>
                  <a:pt x="55" y="43"/>
                </a:lnTo>
                <a:lnTo>
                  <a:pt x="54" y="44"/>
                </a:lnTo>
                <a:lnTo>
                  <a:pt x="54" y="45"/>
                </a:lnTo>
                <a:lnTo>
                  <a:pt x="53" y="46"/>
                </a:lnTo>
                <a:lnTo>
                  <a:pt x="51" y="48"/>
                </a:lnTo>
                <a:lnTo>
                  <a:pt x="50" y="49"/>
                </a:lnTo>
                <a:lnTo>
                  <a:pt x="49" y="50"/>
                </a:lnTo>
                <a:lnTo>
                  <a:pt x="49" y="51"/>
                </a:lnTo>
                <a:lnTo>
                  <a:pt x="47" y="51"/>
                </a:lnTo>
                <a:lnTo>
                  <a:pt x="47" y="53"/>
                </a:lnTo>
                <a:lnTo>
                  <a:pt x="46" y="53"/>
                </a:lnTo>
                <a:lnTo>
                  <a:pt x="45" y="54"/>
                </a:lnTo>
                <a:lnTo>
                  <a:pt x="44" y="54"/>
                </a:lnTo>
                <a:lnTo>
                  <a:pt x="44" y="55"/>
                </a:lnTo>
                <a:lnTo>
                  <a:pt x="42" y="55"/>
                </a:lnTo>
                <a:lnTo>
                  <a:pt x="41" y="55"/>
                </a:lnTo>
                <a:lnTo>
                  <a:pt x="41" y="57"/>
                </a:lnTo>
                <a:lnTo>
                  <a:pt x="40" y="57"/>
                </a:lnTo>
                <a:lnTo>
                  <a:pt x="39" y="57"/>
                </a:lnTo>
                <a:lnTo>
                  <a:pt x="39" y="58"/>
                </a:lnTo>
                <a:lnTo>
                  <a:pt x="37" y="58"/>
                </a:lnTo>
                <a:lnTo>
                  <a:pt x="36" y="58"/>
                </a:lnTo>
                <a:lnTo>
                  <a:pt x="35" y="58"/>
                </a:lnTo>
                <a:lnTo>
                  <a:pt x="35" y="59"/>
                </a:lnTo>
                <a:lnTo>
                  <a:pt x="33" y="59"/>
                </a:lnTo>
                <a:lnTo>
                  <a:pt x="32" y="59"/>
                </a:lnTo>
                <a:lnTo>
                  <a:pt x="31" y="59"/>
                </a:lnTo>
                <a:lnTo>
                  <a:pt x="30" y="59"/>
                </a:lnTo>
                <a:lnTo>
                  <a:pt x="28" y="59"/>
                </a:lnTo>
                <a:lnTo>
                  <a:pt x="27" y="59"/>
                </a:lnTo>
                <a:lnTo>
                  <a:pt x="26" y="59"/>
                </a:lnTo>
                <a:lnTo>
                  <a:pt x="24" y="59"/>
                </a:lnTo>
                <a:lnTo>
                  <a:pt x="23" y="59"/>
                </a:lnTo>
                <a:lnTo>
                  <a:pt x="22" y="58"/>
                </a:lnTo>
                <a:lnTo>
                  <a:pt x="21" y="58"/>
                </a:lnTo>
                <a:lnTo>
                  <a:pt x="19" y="58"/>
                </a:lnTo>
                <a:lnTo>
                  <a:pt x="18" y="57"/>
                </a:lnTo>
                <a:lnTo>
                  <a:pt x="17" y="57"/>
                </a:lnTo>
                <a:lnTo>
                  <a:pt x="16" y="55"/>
                </a:lnTo>
                <a:lnTo>
                  <a:pt x="14" y="55"/>
                </a:lnTo>
                <a:lnTo>
                  <a:pt x="13" y="54"/>
                </a:lnTo>
                <a:lnTo>
                  <a:pt x="12" y="53"/>
                </a:lnTo>
                <a:lnTo>
                  <a:pt x="10" y="53"/>
                </a:lnTo>
                <a:lnTo>
                  <a:pt x="10" y="51"/>
                </a:lnTo>
                <a:lnTo>
                  <a:pt x="9" y="51"/>
                </a:lnTo>
                <a:lnTo>
                  <a:pt x="9" y="50"/>
                </a:lnTo>
                <a:lnTo>
                  <a:pt x="8" y="49"/>
                </a:lnTo>
                <a:lnTo>
                  <a:pt x="7" y="48"/>
                </a:lnTo>
                <a:lnTo>
                  <a:pt x="5" y="46"/>
                </a:lnTo>
                <a:lnTo>
                  <a:pt x="4" y="45"/>
                </a:lnTo>
                <a:lnTo>
                  <a:pt x="4" y="44"/>
                </a:lnTo>
                <a:lnTo>
                  <a:pt x="3" y="43"/>
                </a:lnTo>
                <a:lnTo>
                  <a:pt x="3" y="41"/>
                </a:lnTo>
                <a:lnTo>
                  <a:pt x="1" y="40"/>
                </a:lnTo>
                <a:lnTo>
                  <a:pt x="1" y="39"/>
                </a:lnTo>
                <a:lnTo>
                  <a:pt x="1" y="37"/>
                </a:lnTo>
                <a:lnTo>
                  <a:pt x="1" y="36"/>
                </a:lnTo>
                <a:lnTo>
                  <a:pt x="0" y="35"/>
                </a:lnTo>
                <a:lnTo>
                  <a:pt x="0" y="34"/>
                </a:lnTo>
                <a:lnTo>
                  <a:pt x="0" y="32"/>
                </a:lnTo>
                <a:lnTo>
                  <a:pt x="0" y="31"/>
                </a:lnTo>
                <a:lnTo>
                  <a:pt x="0" y="30"/>
                </a:lnTo>
                <a:lnTo>
                  <a:pt x="0" y="28"/>
                </a:lnTo>
                <a:lnTo>
                  <a:pt x="0" y="27"/>
                </a:lnTo>
                <a:lnTo>
                  <a:pt x="0" y="26"/>
                </a:lnTo>
                <a:lnTo>
                  <a:pt x="0" y="25"/>
                </a:lnTo>
                <a:lnTo>
                  <a:pt x="0" y="23"/>
                </a:lnTo>
                <a:lnTo>
                  <a:pt x="1" y="23"/>
                </a:lnTo>
                <a:lnTo>
                  <a:pt x="1" y="22"/>
                </a:lnTo>
                <a:lnTo>
                  <a:pt x="1" y="21"/>
                </a:lnTo>
                <a:lnTo>
                  <a:pt x="1" y="20"/>
                </a:lnTo>
                <a:lnTo>
                  <a:pt x="3" y="18"/>
                </a:lnTo>
                <a:lnTo>
                  <a:pt x="3" y="17"/>
                </a:lnTo>
                <a:lnTo>
                  <a:pt x="4" y="16"/>
                </a:lnTo>
                <a:lnTo>
                  <a:pt x="4" y="14"/>
                </a:lnTo>
                <a:lnTo>
                  <a:pt x="5" y="13"/>
                </a:lnTo>
                <a:lnTo>
                  <a:pt x="5" y="12"/>
                </a:lnTo>
                <a:lnTo>
                  <a:pt x="7" y="12"/>
                </a:lnTo>
                <a:lnTo>
                  <a:pt x="7" y="11"/>
                </a:lnTo>
                <a:lnTo>
                  <a:pt x="8" y="11"/>
                </a:lnTo>
                <a:lnTo>
                  <a:pt x="8" y="9"/>
                </a:lnTo>
                <a:lnTo>
                  <a:pt x="9" y="9"/>
                </a:lnTo>
                <a:lnTo>
                  <a:pt x="9" y="8"/>
                </a:lnTo>
                <a:lnTo>
                  <a:pt x="10" y="8"/>
                </a:lnTo>
                <a:lnTo>
                  <a:pt x="10" y="7"/>
                </a:lnTo>
                <a:lnTo>
                  <a:pt x="12" y="7"/>
                </a:lnTo>
                <a:lnTo>
                  <a:pt x="12" y="5"/>
                </a:lnTo>
                <a:lnTo>
                  <a:pt x="13" y="5"/>
                </a:lnTo>
                <a:lnTo>
                  <a:pt x="13" y="4"/>
                </a:lnTo>
                <a:lnTo>
                  <a:pt x="14" y="4"/>
                </a:lnTo>
                <a:lnTo>
                  <a:pt x="16" y="4"/>
                </a:lnTo>
                <a:lnTo>
                  <a:pt x="16" y="3"/>
                </a:lnTo>
                <a:lnTo>
                  <a:pt x="17" y="3"/>
                </a:lnTo>
                <a:lnTo>
                  <a:pt x="18" y="3"/>
                </a:lnTo>
                <a:lnTo>
                  <a:pt x="18" y="2"/>
                </a:lnTo>
                <a:lnTo>
                  <a:pt x="19" y="2"/>
                </a:lnTo>
                <a:lnTo>
                  <a:pt x="21" y="2"/>
                </a:lnTo>
                <a:lnTo>
                  <a:pt x="22" y="2"/>
                </a:lnTo>
                <a:lnTo>
                  <a:pt x="23" y="0"/>
                </a:lnTo>
                <a:lnTo>
                  <a:pt x="24" y="0"/>
                </a:lnTo>
                <a:lnTo>
                  <a:pt x="26" y="0"/>
                </a:lnTo>
                <a:lnTo>
                  <a:pt x="27" y="0"/>
                </a:lnTo>
                <a:lnTo>
                  <a:pt x="28" y="0"/>
                </a:lnTo>
              </a:path>
            </a:pathLst>
          </a:custGeom>
          <a:noFill/>
          <a:ln w="14288">
            <a:solidFill>
              <a:srgbClr val="454545"/>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40129" name="Freeform 196"/>
          <p:cNvSpPr>
            <a:spLocks/>
          </p:cNvSpPr>
          <p:nvPr/>
        </p:nvSpPr>
        <p:spPr bwMode="auto">
          <a:xfrm>
            <a:off x="2770188" y="3965575"/>
            <a:ext cx="92075" cy="90488"/>
          </a:xfrm>
          <a:custGeom>
            <a:avLst/>
            <a:gdLst>
              <a:gd name="T0" fmla="*/ 2147483647 w 58"/>
              <a:gd name="T1" fmla="*/ 0 h 57"/>
              <a:gd name="T2" fmla="*/ 2147483647 w 58"/>
              <a:gd name="T3" fmla="*/ 2147483647 h 57"/>
              <a:gd name="T4" fmla="*/ 2147483647 w 58"/>
              <a:gd name="T5" fmla="*/ 2147483647 h 57"/>
              <a:gd name="T6" fmla="*/ 2147483647 w 58"/>
              <a:gd name="T7" fmla="*/ 2147483647 h 57"/>
              <a:gd name="T8" fmla="*/ 2147483647 w 58"/>
              <a:gd name="T9" fmla="*/ 2147483647 h 57"/>
              <a:gd name="T10" fmla="*/ 2147483647 w 58"/>
              <a:gd name="T11" fmla="*/ 2147483647 h 57"/>
              <a:gd name="T12" fmla="*/ 2147483647 w 58"/>
              <a:gd name="T13" fmla="*/ 2147483647 h 57"/>
              <a:gd name="T14" fmla="*/ 2147483647 w 58"/>
              <a:gd name="T15" fmla="*/ 2147483647 h 57"/>
              <a:gd name="T16" fmla="*/ 2147483647 w 58"/>
              <a:gd name="T17" fmla="*/ 2147483647 h 57"/>
              <a:gd name="T18" fmla="*/ 2147483647 w 58"/>
              <a:gd name="T19" fmla="*/ 2147483647 h 57"/>
              <a:gd name="T20" fmla="*/ 2147483647 w 58"/>
              <a:gd name="T21" fmla="*/ 2147483647 h 57"/>
              <a:gd name="T22" fmla="*/ 2147483647 w 58"/>
              <a:gd name="T23" fmla="*/ 2147483647 h 57"/>
              <a:gd name="T24" fmla="*/ 2147483647 w 58"/>
              <a:gd name="T25" fmla="*/ 2147483647 h 57"/>
              <a:gd name="T26" fmla="*/ 2147483647 w 58"/>
              <a:gd name="T27" fmla="*/ 2147483647 h 57"/>
              <a:gd name="T28" fmla="*/ 2147483647 w 58"/>
              <a:gd name="T29" fmla="*/ 2147483647 h 57"/>
              <a:gd name="T30" fmla="*/ 2147483647 w 58"/>
              <a:gd name="T31" fmla="*/ 2147483647 h 57"/>
              <a:gd name="T32" fmla="*/ 2147483647 w 58"/>
              <a:gd name="T33" fmla="*/ 2147483647 h 57"/>
              <a:gd name="T34" fmla="*/ 2147483647 w 58"/>
              <a:gd name="T35" fmla="*/ 2147483647 h 57"/>
              <a:gd name="T36" fmla="*/ 2147483647 w 58"/>
              <a:gd name="T37" fmla="*/ 2147483647 h 57"/>
              <a:gd name="T38" fmla="*/ 2147483647 w 58"/>
              <a:gd name="T39" fmla="*/ 2147483647 h 57"/>
              <a:gd name="T40" fmla="*/ 2147483647 w 58"/>
              <a:gd name="T41" fmla="*/ 2147483647 h 57"/>
              <a:gd name="T42" fmla="*/ 2147483647 w 58"/>
              <a:gd name="T43" fmla="*/ 2147483647 h 57"/>
              <a:gd name="T44" fmla="*/ 2147483647 w 58"/>
              <a:gd name="T45" fmla="*/ 2147483647 h 57"/>
              <a:gd name="T46" fmla="*/ 2147483647 w 58"/>
              <a:gd name="T47" fmla="*/ 2147483647 h 57"/>
              <a:gd name="T48" fmla="*/ 2147483647 w 58"/>
              <a:gd name="T49" fmla="*/ 2147483647 h 57"/>
              <a:gd name="T50" fmla="*/ 2147483647 w 58"/>
              <a:gd name="T51" fmla="*/ 2147483647 h 57"/>
              <a:gd name="T52" fmla="*/ 2147483647 w 58"/>
              <a:gd name="T53" fmla="*/ 2147483647 h 57"/>
              <a:gd name="T54" fmla="*/ 2147483647 w 58"/>
              <a:gd name="T55" fmla="*/ 2147483647 h 57"/>
              <a:gd name="T56" fmla="*/ 2147483647 w 58"/>
              <a:gd name="T57" fmla="*/ 2147483647 h 57"/>
              <a:gd name="T58" fmla="*/ 2147483647 w 58"/>
              <a:gd name="T59" fmla="*/ 2147483647 h 57"/>
              <a:gd name="T60" fmla="*/ 2147483647 w 58"/>
              <a:gd name="T61" fmla="*/ 2147483647 h 57"/>
              <a:gd name="T62" fmla="*/ 2147483647 w 58"/>
              <a:gd name="T63" fmla="*/ 2147483647 h 57"/>
              <a:gd name="T64" fmla="*/ 2147483647 w 58"/>
              <a:gd name="T65" fmla="*/ 2147483647 h 57"/>
              <a:gd name="T66" fmla="*/ 2147483647 w 58"/>
              <a:gd name="T67" fmla="*/ 2147483647 h 57"/>
              <a:gd name="T68" fmla="*/ 0 w 58"/>
              <a:gd name="T69" fmla="*/ 2147483647 h 57"/>
              <a:gd name="T70" fmla="*/ 0 w 58"/>
              <a:gd name="T71" fmla="*/ 2147483647 h 57"/>
              <a:gd name="T72" fmla="*/ 0 w 58"/>
              <a:gd name="T73" fmla="*/ 2147483647 h 57"/>
              <a:gd name="T74" fmla="*/ 2147483647 w 58"/>
              <a:gd name="T75" fmla="*/ 2147483647 h 57"/>
              <a:gd name="T76" fmla="*/ 2147483647 w 58"/>
              <a:gd name="T77" fmla="*/ 2147483647 h 57"/>
              <a:gd name="T78" fmla="*/ 2147483647 w 58"/>
              <a:gd name="T79" fmla="*/ 2147483647 h 57"/>
              <a:gd name="T80" fmla="*/ 2147483647 w 58"/>
              <a:gd name="T81" fmla="*/ 2147483647 h 57"/>
              <a:gd name="T82" fmla="*/ 2147483647 w 58"/>
              <a:gd name="T83" fmla="*/ 2147483647 h 57"/>
              <a:gd name="T84" fmla="*/ 2147483647 w 58"/>
              <a:gd name="T85" fmla="*/ 2147483647 h 57"/>
              <a:gd name="T86" fmla="*/ 2147483647 w 58"/>
              <a:gd name="T87" fmla="*/ 2147483647 h 57"/>
              <a:gd name="T88" fmla="*/ 2147483647 w 58"/>
              <a:gd name="T89" fmla="*/ 2147483647 h 57"/>
              <a:gd name="T90" fmla="*/ 2147483647 w 58"/>
              <a:gd name="T91" fmla="*/ 2147483647 h 57"/>
              <a:gd name="T92" fmla="*/ 2147483647 w 58"/>
              <a:gd name="T93" fmla="*/ 2147483647 h 57"/>
              <a:gd name="T94" fmla="*/ 2147483647 w 58"/>
              <a:gd name="T95" fmla="*/ 0 h 57"/>
              <a:gd name="T96" fmla="*/ 2147483647 w 58"/>
              <a:gd name="T97" fmla="*/ 0 h 57"/>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0" t="0" r="r" b="b"/>
            <a:pathLst>
              <a:path w="58" h="57">
                <a:moveTo>
                  <a:pt x="29" y="0"/>
                </a:moveTo>
                <a:lnTo>
                  <a:pt x="30" y="0"/>
                </a:lnTo>
                <a:lnTo>
                  <a:pt x="32" y="0"/>
                </a:lnTo>
                <a:lnTo>
                  <a:pt x="33" y="0"/>
                </a:lnTo>
                <a:lnTo>
                  <a:pt x="34" y="0"/>
                </a:lnTo>
                <a:lnTo>
                  <a:pt x="35" y="1"/>
                </a:lnTo>
                <a:lnTo>
                  <a:pt x="37" y="1"/>
                </a:lnTo>
                <a:lnTo>
                  <a:pt x="38" y="1"/>
                </a:lnTo>
                <a:lnTo>
                  <a:pt x="39" y="1"/>
                </a:lnTo>
                <a:lnTo>
                  <a:pt x="41" y="2"/>
                </a:lnTo>
                <a:lnTo>
                  <a:pt x="42" y="2"/>
                </a:lnTo>
                <a:lnTo>
                  <a:pt x="43" y="4"/>
                </a:lnTo>
                <a:lnTo>
                  <a:pt x="44" y="4"/>
                </a:lnTo>
                <a:lnTo>
                  <a:pt x="46" y="5"/>
                </a:lnTo>
                <a:lnTo>
                  <a:pt x="47" y="6"/>
                </a:lnTo>
                <a:lnTo>
                  <a:pt x="48" y="7"/>
                </a:lnTo>
                <a:lnTo>
                  <a:pt x="49" y="9"/>
                </a:lnTo>
                <a:lnTo>
                  <a:pt x="51" y="9"/>
                </a:lnTo>
                <a:lnTo>
                  <a:pt x="51" y="10"/>
                </a:lnTo>
                <a:lnTo>
                  <a:pt x="52" y="10"/>
                </a:lnTo>
                <a:lnTo>
                  <a:pt x="52" y="11"/>
                </a:lnTo>
                <a:lnTo>
                  <a:pt x="53" y="12"/>
                </a:lnTo>
                <a:lnTo>
                  <a:pt x="53" y="14"/>
                </a:lnTo>
                <a:lnTo>
                  <a:pt x="55" y="14"/>
                </a:lnTo>
                <a:lnTo>
                  <a:pt x="55" y="15"/>
                </a:lnTo>
                <a:lnTo>
                  <a:pt x="55" y="16"/>
                </a:lnTo>
                <a:lnTo>
                  <a:pt x="56" y="16"/>
                </a:lnTo>
                <a:lnTo>
                  <a:pt x="56" y="18"/>
                </a:lnTo>
                <a:lnTo>
                  <a:pt x="56" y="19"/>
                </a:lnTo>
                <a:lnTo>
                  <a:pt x="57" y="19"/>
                </a:lnTo>
                <a:lnTo>
                  <a:pt x="57" y="20"/>
                </a:lnTo>
                <a:lnTo>
                  <a:pt x="57" y="21"/>
                </a:lnTo>
                <a:lnTo>
                  <a:pt x="57" y="23"/>
                </a:lnTo>
                <a:lnTo>
                  <a:pt x="58" y="23"/>
                </a:lnTo>
                <a:lnTo>
                  <a:pt x="58" y="24"/>
                </a:lnTo>
                <a:lnTo>
                  <a:pt x="58" y="25"/>
                </a:lnTo>
                <a:lnTo>
                  <a:pt x="58" y="27"/>
                </a:lnTo>
                <a:lnTo>
                  <a:pt x="58" y="28"/>
                </a:lnTo>
                <a:lnTo>
                  <a:pt x="58" y="29"/>
                </a:lnTo>
                <a:lnTo>
                  <a:pt x="58" y="30"/>
                </a:lnTo>
                <a:lnTo>
                  <a:pt x="58" y="32"/>
                </a:lnTo>
                <a:lnTo>
                  <a:pt x="58" y="33"/>
                </a:lnTo>
                <a:lnTo>
                  <a:pt x="58" y="34"/>
                </a:lnTo>
                <a:lnTo>
                  <a:pt x="57" y="35"/>
                </a:lnTo>
                <a:lnTo>
                  <a:pt x="57" y="37"/>
                </a:lnTo>
                <a:lnTo>
                  <a:pt x="57" y="38"/>
                </a:lnTo>
                <a:lnTo>
                  <a:pt x="56" y="39"/>
                </a:lnTo>
                <a:lnTo>
                  <a:pt x="56" y="41"/>
                </a:lnTo>
                <a:lnTo>
                  <a:pt x="55" y="42"/>
                </a:lnTo>
                <a:lnTo>
                  <a:pt x="55" y="43"/>
                </a:lnTo>
                <a:lnTo>
                  <a:pt x="53" y="44"/>
                </a:lnTo>
                <a:lnTo>
                  <a:pt x="52" y="46"/>
                </a:lnTo>
                <a:lnTo>
                  <a:pt x="52" y="47"/>
                </a:lnTo>
                <a:lnTo>
                  <a:pt x="51" y="47"/>
                </a:lnTo>
                <a:lnTo>
                  <a:pt x="51" y="48"/>
                </a:lnTo>
                <a:lnTo>
                  <a:pt x="49" y="49"/>
                </a:lnTo>
                <a:lnTo>
                  <a:pt x="48" y="49"/>
                </a:lnTo>
                <a:lnTo>
                  <a:pt x="47" y="51"/>
                </a:lnTo>
                <a:lnTo>
                  <a:pt x="46" y="52"/>
                </a:lnTo>
                <a:lnTo>
                  <a:pt x="44" y="53"/>
                </a:lnTo>
                <a:lnTo>
                  <a:pt x="43" y="53"/>
                </a:lnTo>
                <a:lnTo>
                  <a:pt x="42" y="55"/>
                </a:lnTo>
                <a:lnTo>
                  <a:pt x="41" y="55"/>
                </a:lnTo>
                <a:lnTo>
                  <a:pt x="39" y="56"/>
                </a:lnTo>
                <a:lnTo>
                  <a:pt x="38" y="56"/>
                </a:lnTo>
                <a:lnTo>
                  <a:pt x="37" y="56"/>
                </a:lnTo>
                <a:lnTo>
                  <a:pt x="35" y="56"/>
                </a:lnTo>
                <a:lnTo>
                  <a:pt x="34" y="57"/>
                </a:lnTo>
                <a:lnTo>
                  <a:pt x="33" y="57"/>
                </a:lnTo>
                <a:lnTo>
                  <a:pt x="32" y="57"/>
                </a:lnTo>
                <a:lnTo>
                  <a:pt x="30" y="57"/>
                </a:lnTo>
                <a:lnTo>
                  <a:pt x="29" y="57"/>
                </a:lnTo>
                <a:lnTo>
                  <a:pt x="28" y="57"/>
                </a:lnTo>
                <a:lnTo>
                  <a:pt x="26" y="57"/>
                </a:lnTo>
                <a:lnTo>
                  <a:pt x="25" y="57"/>
                </a:lnTo>
                <a:lnTo>
                  <a:pt x="24" y="57"/>
                </a:lnTo>
                <a:lnTo>
                  <a:pt x="23" y="56"/>
                </a:lnTo>
                <a:lnTo>
                  <a:pt x="21" y="56"/>
                </a:lnTo>
                <a:lnTo>
                  <a:pt x="20" y="56"/>
                </a:lnTo>
                <a:lnTo>
                  <a:pt x="19" y="56"/>
                </a:lnTo>
                <a:lnTo>
                  <a:pt x="18" y="55"/>
                </a:lnTo>
                <a:lnTo>
                  <a:pt x="16" y="55"/>
                </a:lnTo>
                <a:lnTo>
                  <a:pt x="15" y="53"/>
                </a:lnTo>
                <a:lnTo>
                  <a:pt x="14" y="53"/>
                </a:lnTo>
                <a:lnTo>
                  <a:pt x="12" y="52"/>
                </a:lnTo>
                <a:lnTo>
                  <a:pt x="11" y="51"/>
                </a:lnTo>
                <a:lnTo>
                  <a:pt x="10" y="49"/>
                </a:lnTo>
                <a:lnTo>
                  <a:pt x="9" y="49"/>
                </a:lnTo>
                <a:lnTo>
                  <a:pt x="7" y="48"/>
                </a:lnTo>
                <a:lnTo>
                  <a:pt x="7" y="47"/>
                </a:lnTo>
                <a:lnTo>
                  <a:pt x="6" y="47"/>
                </a:lnTo>
                <a:lnTo>
                  <a:pt x="6" y="46"/>
                </a:lnTo>
                <a:lnTo>
                  <a:pt x="5" y="44"/>
                </a:lnTo>
                <a:lnTo>
                  <a:pt x="4" y="43"/>
                </a:lnTo>
                <a:lnTo>
                  <a:pt x="4" y="42"/>
                </a:lnTo>
                <a:lnTo>
                  <a:pt x="2" y="41"/>
                </a:lnTo>
                <a:lnTo>
                  <a:pt x="2" y="39"/>
                </a:lnTo>
                <a:lnTo>
                  <a:pt x="1" y="38"/>
                </a:lnTo>
                <a:lnTo>
                  <a:pt x="1" y="37"/>
                </a:lnTo>
                <a:lnTo>
                  <a:pt x="1" y="35"/>
                </a:lnTo>
                <a:lnTo>
                  <a:pt x="0" y="34"/>
                </a:lnTo>
                <a:lnTo>
                  <a:pt x="0" y="33"/>
                </a:lnTo>
                <a:lnTo>
                  <a:pt x="0" y="32"/>
                </a:lnTo>
                <a:lnTo>
                  <a:pt x="0" y="30"/>
                </a:lnTo>
                <a:lnTo>
                  <a:pt x="0" y="29"/>
                </a:lnTo>
                <a:lnTo>
                  <a:pt x="0" y="28"/>
                </a:lnTo>
                <a:lnTo>
                  <a:pt x="0" y="27"/>
                </a:lnTo>
                <a:lnTo>
                  <a:pt x="0" y="25"/>
                </a:lnTo>
                <a:lnTo>
                  <a:pt x="0" y="24"/>
                </a:lnTo>
                <a:lnTo>
                  <a:pt x="0" y="23"/>
                </a:lnTo>
                <a:lnTo>
                  <a:pt x="1" y="23"/>
                </a:lnTo>
                <a:lnTo>
                  <a:pt x="1" y="21"/>
                </a:lnTo>
                <a:lnTo>
                  <a:pt x="1" y="20"/>
                </a:lnTo>
                <a:lnTo>
                  <a:pt x="1" y="19"/>
                </a:lnTo>
                <a:lnTo>
                  <a:pt x="2" y="19"/>
                </a:lnTo>
                <a:lnTo>
                  <a:pt x="2" y="18"/>
                </a:lnTo>
                <a:lnTo>
                  <a:pt x="2" y="16"/>
                </a:lnTo>
                <a:lnTo>
                  <a:pt x="4" y="16"/>
                </a:lnTo>
                <a:lnTo>
                  <a:pt x="4" y="15"/>
                </a:lnTo>
                <a:lnTo>
                  <a:pt x="4" y="14"/>
                </a:lnTo>
                <a:lnTo>
                  <a:pt x="5" y="14"/>
                </a:lnTo>
                <a:lnTo>
                  <a:pt x="5" y="12"/>
                </a:lnTo>
                <a:lnTo>
                  <a:pt x="6" y="11"/>
                </a:lnTo>
                <a:lnTo>
                  <a:pt x="6" y="10"/>
                </a:lnTo>
                <a:lnTo>
                  <a:pt x="7" y="10"/>
                </a:lnTo>
                <a:lnTo>
                  <a:pt x="7" y="9"/>
                </a:lnTo>
                <a:lnTo>
                  <a:pt x="9" y="9"/>
                </a:lnTo>
                <a:lnTo>
                  <a:pt x="10" y="7"/>
                </a:lnTo>
                <a:lnTo>
                  <a:pt x="11" y="6"/>
                </a:lnTo>
                <a:lnTo>
                  <a:pt x="12" y="5"/>
                </a:lnTo>
                <a:lnTo>
                  <a:pt x="14" y="4"/>
                </a:lnTo>
                <a:lnTo>
                  <a:pt x="15" y="4"/>
                </a:lnTo>
                <a:lnTo>
                  <a:pt x="16" y="2"/>
                </a:lnTo>
                <a:lnTo>
                  <a:pt x="18" y="2"/>
                </a:lnTo>
                <a:lnTo>
                  <a:pt x="19" y="1"/>
                </a:lnTo>
                <a:lnTo>
                  <a:pt x="20" y="1"/>
                </a:lnTo>
                <a:lnTo>
                  <a:pt x="21" y="1"/>
                </a:lnTo>
                <a:lnTo>
                  <a:pt x="23" y="1"/>
                </a:lnTo>
                <a:lnTo>
                  <a:pt x="24" y="0"/>
                </a:lnTo>
                <a:lnTo>
                  <a:pt x="25" y="0"/>
                </a:lnTo>
                <a:lnTo>
                  <a:pt x="26" y="0"/>
                </a:lnTo>
                <a:lnTo>
                  <a:pt x="28" y="0"/>
                </a:lnTo>
                <a:lnTo>
                  <a:pt x="29" y="0"/>
                </a:lnTo>
                <a:close/>
              </a:path>
            </a:pathLst>
          </a:custGeom>
          <a:solidFill>
            <a:srgbClr val="45454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40130" name="Freeform 197"/>
          <p:cNvSpPr>
            <a:spLocks/>
          </p:cNvSpPr>
          <p:nvPr/>
        </p:nvSpPr>
        <p:spPr bwMode="auto">
          <a:xfrm>
            <a:off x="2770188" y="3965575"/>
            <a:ext cx="92075" cy="90488"/>
          </a:xfrm>
          <a:custGeom>
            <a:avLst/>
            <a:gdLst>
              <a:gd name="T0" fmla="*/ 2147483647 w 58"/>
              <a:gd name="T1" fmla="*/ 0 h 57"/>
              <a:gd name="T2" fmla="*/ 2147483647 w 58"/>
              <a:gd name="T3" fmla="*/ 2147483647 h 57"/>
              <a:gd name="T4" fmla="*/ 2147483647 w 58"/>
              <a:gd name="T5" fmla="*/ 2147483647 h 57"/>
              <a:gd name="T6" fmla="*/ 2147483647 w 58"/>
              <a:gd name="T7" fmla="*/ 2147483647 h 57"/>
              <a:gd name="T8" fmla="*/ 2147483647 w 58"/>
              <a:gd name="T9" fmla="*/ 2147483647 h 57"/>
              <a:gd name="T10" fmla="*/ 2147483647 w 58"/>
              <a:gd name="T11" fmla="*/ 2147483647 h 57"/>
              <a:gd name="T12" fmla="*/ 2147483647 w 58"/>
              <a:gd name="T13" fmla="*/ 2147483647 h 57"/>
              <a:gd name="T14" fmla="*/ 2147483647 w 58"/>
              <a:gd name="T15" fmla="*/ 2147483647 h 57"/>
              <a:gd name="T16" fmla="*/ 2147483647 w 58"/>
              <a:gd name="T17" fmla="*/ 2147483647 h 57"/>
              <a:gd name="T18" fmla="*/ 2147483647 w 58"/>
              <a:gd name="T19" fmla="*/ 2147483647 h 57"/>
              <a:gd name="T20" fmla="*/ 2147483647 w 58"/>
              <a:gd name="T21" fmla="*/ 2147483647 h 57"/>
              <a:gd name="T22" fmla="*/ 2147483647 w 58"/>
              <a:gd name="T23" fmla="*/ 2147483647 h 57"/>
              <a:gd name="T24" fmla="*/ 2147483647 w 58"/>
              <a:gd name="T25" fmla="*/ 2147483647 h 57"/>
              <a:gd name="T26" fmla="*/ 2147483647 w 58"/>
              <a:gd name="T27" fmla="*/ 2147483647 h 57"/>
              <a:gd name="T28" fmla="*/ 2147483647 w 58"/>
              <a:gd name="T29" fmla="*/ 2147483647 h 57"/>
              <a:gd name="T30" fmla="*/ 2147483647 w 58"/>
              <a:gd name="T31" fmla="*/ 2147483647 h 57"/>
              <a:gd name="T32" fmla="*/ 2147483647 w 58"/>
              <a:gd name="T33" fmla="*/ 2147483647 h 57"/>
              <a:gd name="T34" fmla="*/ 2147483647 w 58"/>
              <a:gd name="T35" fmla="*/ 2147483647 h 57"/>
              <a:gd name="T36" fmla="*/ 2147483647 w 58"/>
              <a:gd name="T37" fmla="*/ 2147483647 h 57"/>
              <a:gd name="T38" fmla="*/ 2147483647 w 58"/>
              <a:gd name="T39" fmla="*/ 2147483647 h 57"/>
              <a:gd name="T40" fmla="*/ 2147483647 w 58"/>
              <a:gd name="T41" fmla="*/ 2147483647 h 57"/>
              <a:gd name="T42" fmla="*/ 2147483647 w 58"/>
              <a:gd name="T43" fmla="*/ 2147483647 h 57"/>
              <a:gd name="T44" fmla="*/ 2147483647 w 58"/>
              <a:gd name="T45" fmla="*/ 2147483647 h 57"/>
              <a:gd name="T46" fmla="*/ 2147483647 w 58"/>
              <a:gd name="T47" fmla="*/ 2147483647 h 57"/>
              <a:gd name="T48" fmla="*/ 2147483647 w 58"/>
              <a:gd name="T49" fmla="*/ 2147483647 h 57"/>
              <a:gd name="T50" fmla="*/ 2147483647 w 58"/>
              <a:gd name="T51" fmla="*/ 2147483647 h 57"/>
              <a:gd name="T52" fmla="*/ 2147483647 w 58"/>
              <a:gd name="T53" fmla="*/ 2147483647 h 57"/>
              <a:gd name="T54" fmla="*/ 2147483647 w 58"/>
              <a:gd name="T55" fmla="*/ 2147483647 h 57"/>
              <a:gd name="T56" fmla="*/ 2147483647 w 58"/>
              <a:gd name="T57" fmla="*/ 2147483647 h 57"/>
              <a:gd name="T58" fmla="*/ 2147483647 w 58"/>
              <a:gd name="T59" fmla="*/ 2147483647 h 57"/>
              <a:gd name="T60" fmla="*/ 2147483647 w 58"/>
              <a:gd name="T61" fmla="*/ 2147483647 h 57"/>
              <a:gd name="T62" fmla="*/ 2147483647 w 58"/>
              <a:gd name="T63" fmla="*/ 2147483647 h 57"/>
              <a:gd name="T64" fmla="*/ 2147483647 w 58"/>
              <a:gd name="T65" fmla="*/ 2147483647 h 57"/>
              <a:gd name="T66" fmla="*/ 2147483647 w 58"/>
              <a:gd name="T67" fmla="*/ 2147483647 h 57"/>
              <a:gd name="T68" fmla="*/ 0 w 58"/>
              <a:gd name="T69" fmla="*/ 2147483647 h 57"/>
              <a:gd name="T70" fmla="*/ 0 w 58"/>
              <a:gd name="T71" fmla="*/ 2147483647 h 57"/>
              <a:gd name="T72" fmla="*/ 0 w 58"/>
              <a:gd name="T73" fmla="*/ 2147483647 h 57"/>
              <a:gd name="T74" fmla="*/ 2147483647 w 58"/>
              <a:gd name="T75" fmla="*/ 2147483647 h 57"/>
              <a:gd name="T76" fmla="*/ 2147483647 w 58"/>
              <a:gd name="T77" fmla="*/ 2147483647 h 57"/>
              <a:gd name="T78" fmla="*/ 2147483647 w 58"/>
              <a:gd name="T79" fmla="*/ 2147483647 h 57"/>
              <a:gd name="T80" fmla="*/ 2147483647 w 58"/>
              <a:gd name="T81" fmla="*/ 2147483647 h 57"/>
              <a:gd name="T82" fmla="*/ 2147483647 w 58"/>
              <a:gd name="T83" fmla="*/ 2147483647 h 57"/>
              <a:gd name="T84" fmla="*/ 2147483647 w 58"/>
              <a:gd name="T85" fmla="*/ 2147483647 h 57"/>
              <a:gd name="T86" fmla="*/ 2147483647 w 58"/>
              <a:gd name="T87" fmla="*/ 2147483647 h 57"/>
              <a:gd name="T88" fmla="*/ 2147483647 w 58"/>
              <a:gd name="T89" fmla="*/ 2147483647 h 57"/>
              <a:gd name="T90" fmla="*/ 2147483647 w 58"/>
              <a:gd name="T91" fmla="*/ 2147483647 h 57"/>
              <a:gd name="T92" fmla="*/ 2147483647 w 58"/>
              <a:gd name="T93" fmla="*/ 2147483647 h 57"/>
              <a:gd name="T94" fmla="*/ 2147483647 w 58"/>
              <a:gd name="T95" fmla="*/ 0 h 57"/>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0" t="0" r="r" b="b"/>
            <a:pathLst>
              <a:path w="58" h="57">
                <a:moveTo>
                  <a:pt x="29" y="0"/>
                </a:moveTo>
                <a:lnTo>
                  <a:pt x="30" y="0"/>
                </a:lnTo>
                <a:lnTo>
                  <a:pt x="32" y="0"/>
                </a:lnTo>
                <a:lnTo>
                  <a:pt x="33" y="0"/>
                </a:lnTo>
                <a:lnTo>
                  <a:pt x="34" y="0"/>
                </a:lnTo>
                <a:lnTo>
                  <a:pt x="35" y="1"/>
                </a:lnTo>
                <a:lnTo>
                  <a:pt x="37" y="1"/>
                </a:lnTo>
                <a:lnTo>
                  <a:pt x="38" y="1"/>
                </a:lnTo>
                <a:lnTo>
                  <a:pt x="39" y="1"/>
                </a:lnTo>
                <a:lnTo>
                  <a:pt x="41" y="2"/>
                </a:lnTo>
                <a:lnTo>
                  <a:pt x="42" y="2"/>
                </a:lnTo>
                <a:lnTo>
                  <a:pt x="43" y="4"/>
                </a:lnTo>
                <a:lnTo>
                  <a:pt x="44" y="4"/>
                </a:lnTo>
                <a:lnTo>
                  <a:pt x="46" y="5"/>
                </a:lnTo>
                <a:lnTo>
                  <a:pt x="47" y="6"/>
                </a:lnTo>
                <a:lnTo>
                  <a:pt x="48" y="7"/>
                </a:lnTo>
                <a:lnTo>
                  <a:pt x="49" y="9"/>
                </a:lnTo>
                <a:lnTo>
                  <a:pt x="51" y="9"/>
                </a:lnTo>
                <a:lnTo>
                  <a:pt x="51" y="10"/>
                </a:lnTo>
                <a:lnTo>
                  <a:pt x="52" y="10"/>
                </a:lnTo>
                <a:lnTo>
                  <a:pt x="52" y="11"/>
                </a:lnTo>
                <a:lnTo>
                  <a:pt x="53" y="12"/>
                </a:lnTo>
                <a:lnTo>
                  <a:pt x="53" y="14"/>
                </a:lnTo>
                <a:lnTo>
                  <a:pt x="55" y="14"/>
                </a:lnTo>
                <a:lnTo>
                  <a:pt x="55" y="15"/>
                </a:lnTo>
                <a:lnTo>
                  <a:pt x="55" y="16"/>
                </a:lnTo>
                <a:lnTo>
                  <a:pt x="56" y="16"/>
                </a:lnTo>
                <a:lnTo>
                  <a:pt x="56" y="18"/>
                </a:lnTo>
                <a:lnTo>
                  <a:pt x="56" y="19"/>
                </a:lnTo>
                <a:lnTo>
                  <a:pt x="57" y="19"/>
                </a:lnTo>
                <a:lnTo>
                  <a:pt x="57" y="20"/>
                </a:lnTo>
                <a:lnTo>
                  <a:pt x="57" y="21"/>
                </a:lnTo>
                <a:lnTo>
                  <a:pt x="57" y="23"/>
                </a:lnTo>
                <a:lnTo>
                  <a:pt x="58" y="23"/>
                </a:lnTo>
                <a:lnTo>
                  <a:pt x="58" y="24"/>
                </a:lnTo>
                <a:lnTo>
                  <a:pt x="58" y="25"/>
                </a:lnTo>
                <a:lnTo>
                  <a:pt x="58" y="27"/>
                </a:lnTo>
                <a:lnTo>
                  <a:pt x="58" y="28"/>
                </a:lnTo>
                <a:lnTo>
                  <a:pt x="58" y="29"/>
                </a:lnTo>
                <a:lnTo>
                  <a:pt x="58" y="30"/>
                </a:lnTo>
                <a:lnTo>
                  <a:pt x="58" y="32"/>
                </a:lnTo>
                <a:lnTo>
                  <a:pt x="58" y="33"/>
                </a:lnTo>
                <a:lnTo>
                  <a:pt x="58" y="34"/>
                </a:lnTo>
                <a:lnTo>
                  <a:pt x="57" y="35"/>
                </a:lnTo>
                <a:lnTo>
                  <a:pt x="57" y="37"/>
                </a:lnTo>
                <a:lnTo>
                  <a:pt x="57" y="38"/>
                </a:lnTo>
                <a:lnTo>
                  <a:pt x="56" y="39"/>
                </a:lnTo>
                <a:lnTo>
                  <a:pt x="56" y="41"/>
                </a:lnTo>
                <a:lnTo>
                  <a:pt x="55" y="42"/>
                </a:lnTo>
                <a:lnTo>
                  <a:pt x="55" y="43"/>
                </a:lnTo>
                <a:lnTo>
                  <a:pt x="53" y="44"/>
                </a:lnTo>
                <a:lnTo>
                  <a:pt x="52" y="46"/>
                </a:lnTo>
                <a:lnTo>
                  <a:pt x="52" y="47"/>
                </a:lnTo>
                <a:lnTo>
                  <a:pt x="51" y="47"/>
                </a:lnTo>
                <a:lnTo>
                  <a:pt x="51" y="48"/>
                </a:lnTo>
                <a:lnTo>
                  <a:pt x="49" y="49"/>
                </a:lnTo>
                <a:lnTo>
                  <a:pt x="48" y="49"/>
                </a:lnTo>
                <a:lnTo>
                  <a:pt x="47" y="51"/>
                </a:lnTo>
                <a:lnTo>
                  <a:pt x="46" y="52"/>
                </a:lnTo>
                <a:lnTo>
                  <a:pt x="44" y="53"/>
                </a:lnTo>
                <a:lnTo>
                  <a:pt x="43" y="53"/>
                </a:lnTo>
                <a:lnTo>
                  <a:pt x="42" y="55"/>
                </a:lnTo>
                <a:lnTo>
                  <a:pt x="41" y="55"/>
                </a:lnTo>
                <a:lnTo>
                  <a:pt x="39" y="56"/>
                </a:lnTo>
                <a:lnTo>
                  <a:pt x="38" y="56"/>
                </a:lnTo>
                <a:lnTo>
                  <a:pt x="37" y="56"/>
                </a:lnTo>
                <a:lnTo>
                  <a:pt x="35" y="56"/>
                </a:lnTo>
                <a:lnTo>
                  <a:pt x="34" y="57"/>
                </a:lnTo>
                <a:lnTo>
                  <a:pt x="33" y="57"/>
                </a:lnTo>
                <a:lnTo>
                  <a:pt x="32" y="57"/>
                </a:lnTo>
                <a:lnTo>
                  <a:pt x="30" y="57"/>
                </a:lnTo>
                <a:lnTo>
                  <a:pt x="29" y="57"/>
                </a:lnTo>
                <a:lnTo>
                  <a:pt x="28" y="57"/>
                </a:lnTo>
                <a:lnTo>
                  <a:pt x="26" y="57"/>
                </a:lnTo>
                <a:lnTo>
                  <a:pt x="25" y="57"/>
                </a:lnTo>
                <a:lnTo>
                  <a:pt x="24" y="57"/>
                </a:lnTo>
                <a:lnTo>
                  <a:pt x="23" y="56"/>
                </a:lnTo>
                <a:lnTo>
                  <a:pt x="21" y="56"/>
                </a:lnTo>
                <a:lnTo>
                  <a:pt x="20" y="56"/>
                </a:lnTo>
                <a:lnTo>
                  <a:pt x="19" y="56"/>
                </a:lnTo>
                <a:lnTo>
                  <a:pt x="18" y="55"/>
                </a:lnTo>
                <a:lnTo>
                  <a:pt x="16" y="55"/>
                </a:lnTo>
                <a:lnTo>
                  <a:pt x="15" y="53"/>
                </a:lnTo>
                <a:lnTo>
                  <a:pt x="14" y="53"/>
                </a:lnTo>
                <a:lnTo>
                  <a:pt x="12" y="52"/>
                </a:lnTo>
                <a:lnTo>
                  <a:pt x="11" y="51"/>
                </a:lnTo>
                <a:lnTo>
                  <a:pt x="10" y="49"/>
                </a:lnTo>
                <a:lnTo>
                  <a:pt x="9" y="49"/>
                </a:lnTo>
                <a:lnTo>
                  <a:pt x="7" y="48"/>
                </a:lnTo>
                <a:lnTo>
                  <a:pt x="7" y="47"/>
                </a:lnTo>
                <a:lnTo>
                  <a:pt x="6" y="47"/>
                </a:lnTo>
                <a:lnTo>
                  <a:pt x="6" y="46"/>
                </a:lnTo>
                <a:lnTo>
                  <a:pt x="5" y="44"/>
                </a:lnTo>
                <a:lnTo>
                  <a:pt x="4" y="43"/>
                </a:lnTo>
                <a:lnTo>
                  <a:pt x="4" y="42"/>
                </a:lnTo>
                <a:lnTo>
                  <a:pt x="2" y="41"/>
                </a:lnTo>
                <a:lnTo>
                  <a:pt x="2" y="39"/>
                </a:lnTo>
                <a:lnTo>
                  <a:pt x="1" y="38"/>
                </a:lnTo>
                <a:lnTo>
                  <a:pt x="1" y="37"/>
                </a:lnTo>
                <a:lnTo>
                  <a:pt x="1" y="35"/>
                </a:lnTo>
                <a:lnTo>
                  <a:pt x="0" y="34"/>
                </a:lnTo>
                <a:lnTo>
                  <a:pt x="0" y="33"/>
                </a:lnTo>
                <a:lnTo>
                  <a:pt x="0" y="32"/>
                </a:lnTo>
                <a:lnTo>
                  <a:pt x="0" y="30"/>
                </a:lnTo>
                <a:lnTo>
                  <a:pt x="0" y="29"/>
                </a:lnTo>
                <a:lnTo>
                  <a:pt x="0" y="28"/>
                </a:lnTo>
                <a:lnTo>
                  <a:pt x="0" y="27"/>
                </a:lnTo>
                <a:lnTo>
                  <a:pt x="0" y="25"/>
                </a:lnTo>
                <a:lnTo>
                  <a:pt x="0" y="24"/>
                </a:lnTo>
                <a:lnTo>
                  <a:pt x="0" y="23"/>
                </a:lnTo>
                <a:lnTo>
                  <a:pt x="1" y="23"/>
                </a:lnTo>
                <a:lnTo>
                  <a:pt x="1" y="21"/>
                </a:lnTo>
                <a:lnTo>
                  <a:pt x="1" y="20"/>
                </a:lnTo>
                <a:lnTo>
                  <a:pt x="1" y="19"/>
                </a:lnTo>
                <a:lnTo>
                  <a:pt x="2" y="19"/>
                </a:lnTo>
                <a:lnTo>
                  <a:pt x="2" y="18"/>
                </a:lnTo>
                <a:lnTo>
                  <a:pt x="2" y="16"/>
                </a:lnTo>
                <a:lnTo>
                  <a:pt x="4" y="16"/>
                </a:lnTo>
                <a:lnTo>
                  <a:pt x="4" y="15"/>
                </a:lnTo>
                <a:lnTo>
                  <a:pt x="4" y="14"/>
                </a:lnTo>
                <a:lnTo>
                  <a:pt x="5" y="14"/>
                </a:lnTo>
                <a:lnTo>
                  <a:pt x="5" y="12"/>
                </a:lnTo>
                <a:lnTo>
                  <a:pt x="6" y="11"/>
                </a:lnTo>
                <a:lnTo>
                  <a:pt x="6" y="10"/>
                </a:lnTo>
                <a:lnTo>
                  <a:pt x="7" y="10"/>
                </a:lnTo>
                <a:lnTo>
                  <a:pt x="7" y="9"/>
                </a:lnTo>
                <a:lnTo>
                  <a:pt x="9" y="9"/>
                </a:lnTo>
                <a:lnTo>
                  <a:pt x="10" y="7"/>
                </a:lnTo>
                <a:lnTo>
                  <a:pt x="11" y="6"/>
                </a:lnTo>
                <a:lnTo>
                  <a:pt x="12" y="5"/>
                </a:lnTo>
                <a:lnTo>
                  <a:pt x="14" y="4"/>
                </a:lnTo>
                <a:lnTo>
                  <a:pt x="15" y="4"/>
                </a:lnTo>
                <a:lnTo>
                  <a:pt x="16" y="2"/>
                </a:lnTo>
                <a:lnTo>
                  <a:pt x="18" y="2"/>
                </a:lnTo>
                <a:lnTo>
                  <a:pt x="19" y="1"/>
                </a:lnTo>
                <a:lnTo>
                  <a:pt x="20" y="1"/>
                </a:lnTo>
                <a:lnTo>
                  <a:pt x="21" y="1"/>
                </a:lnTo>
                <a:lnTo>
                  <a:pt x="23" y="1"/>
                </a:lnTo>
                <a:lnTo>
                  <a:pt x="24" y="0"/>
                </a:lnTo>
                <a:lnTo>
                  <a:pt x="25" y="0"/>
                </a:lnTo>
                <a:lnTo>
                  <a:pt x="26" y="0"/>
                </a:lnTo>
                <a:lnTo>
                  <a:pt x="28" y="0"/>
                </a:lnTo>
                <a:lnTo>
                  <a:pt x="29" y="0"/>
                </a:lnTo>
              </a:path>
            </a:pathLst>
          </a:custGeom>
          <a:noFill/>
          <a:ln w="14288">
            <a:solidFill>
              <a:srgbClr val="454545"/>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40131" name="Freeform 198"/>
          <p:cNvSpPr>
            <a:spLocks/>
          </p:cNvSpPr>
          <p:nvPr/>
        </p:nvSpPr>
        <p:spPr bwMode="auto">
          <a:xfrm>
            <a:off x="3581400" y="5214938"/>
            <a:ext cx="92075" cy="92075"/>
          </a:xfrm>
          <a:custGeom>
            <a:avLst/>
            <a:gdLst>
              <a:gd name="T0" fmla="*/ 2147483647 w 58"/>
              <a:gd name="T1" fmla="*/ 0 h 58"/>
              <a:gd name="T2" fmla="*/ 2147483647 w 58"/>
              <a:gd name="T3" fmla="*/ 2147483647 h 58"/>
              <a:gd name="T4" fmla="*/ 2147483647 w 58"/>
              <a:gd name="T5" fmla="*/ 2147483647 h 58"/>
              <a:gd name="T6" fmla="*/ 2147483647 w 58"/>
              <a:gd name="T7" fmla="*/ 2147483647 h 58"/>
              <a:gd name="T8" fmla="*/ 2147483647 w 58"/>
              <a:gd name="T9" fmla="*/ 2147483647 h 58"/>
              <a:gd name="T10" fmla="*/ 2147483647 w 58"/>
              <a:gd name="T11" fmla="*/ 2147483647 h 58"/>
              <a:gd name="T12" fmla="*/ 2147483647 w 58"/>
              <a:gd name="T13" fmla="*/ 2147483647 h 58"/>
              <a:gd name="T14" fmla="*/ 2147483647 w 58"/>
              <a:gd name="T15" fmla="*/ 2147483647 h 58"/>
              <a:gd name="T16" fmla="*/ 2147483647 w 58"/>
              <a:gd name="T17" fmla="*/ 2147483647 h 58"/>
              <a:gd name="T18" fmla="*/ 2147483647 w 58"/>
              <a:gd name="T19" fmla="*/ 2147483647 h 58"/>
              <a:gd name="T20" fmla="*/ 2147483647 w 58"/>
              <a:gd name="T21" fmla="*/ 2147483647 h 58"/>
              <a:gd name="T22" fmla="*/ 2147483647 w 58"/>
              <a:gd name="T23" fmla="*/ 2147483647 h 58"/>
              <a:gd name="T24" fmla="*/ 2147483647 w 58"/>
              <a:gd name="T25" fmla="*/ 2147483647 h 58"/>
              <a:gd name="T26" fmla="*/ 2147483647 w 58"/>
              <a:gd name="T27" fmla="*/ 2147483647 h 58"/>
              <a:gd name="T28" fmla="*/ 2147483647 w 58"/>
              <a:gd name="T29" fmla="*/ 2147483647 h 58"/>
              <a:gd name="T30" fmla="*/ 2147483647 w 58"/>
              <a:gd name="T31" fmla="*/ 2147483647 h 58"/>
              <a:gd name="T32" fmla="*/ 2147483647 w 58"/>
              <a:gd name="T33" fmla="*/ 2147483647 h 58"/>
              <a:gd name="T34" fmla="*/ 2147483647 w 58"/>
              <a:gd name="T35" fmla="*/ 2147483647 h 58"/>
              <a:gd name="T36" fmla="*/ 2147483647 w 58"/>
              <a:gd name="T37" fmla="*/ 2147483647 h 58"/>
              <a:gd name="T38" fmla="*/ 2147483647 w 58"/>
              <a:gd name="T39" fmla="*/ 2147483647 h 58"/>
              <a:gd name="T40" fmla="*/ 2147483647 w 58"/>
              <a:gd name="T41" fmla="*/ 2147483647 h 58"/>
              <a:gd name="T42" fmla="*/ 2147483647 w 58"/>
              <a:gd name="T43" fmla="*/ 2147483647 h 58"/>
              <a:gd name="T44" fmla="*/ 2147483647 w 58"/>
              <a:gd name="T45" fmla="*/ 2147483647 h 58"/>
              <a:gd name="T46" fmla="*/ 2147483647 w 58"/>
              <a:gd name="T47" fmla="*/ 2147483647 h 58"/>
              <a:gd name="T48" fmla="*/ 2147483647 w 58"/>
              <a:gd name="T49" fmla="*/ 2147483647 h 58"/>
              <a:gd name="T50" fmla="*/ 2147483647 w 58"/>
              <a:gd name="T51" fmla="*/ 2147483647 h 58"/>
              <a:gd name="T52" fmla="*/ 2147483647 w 58"/>
              <a:gd name="T53" fmla="*/ 2147483647 h 58"/>
              <a:gd name="T54" fmla="*/ 2147483647 w 58"/>
              <a:gd name="T55" fmla="*/ 2147483647 h 58"/>
              <a:gd name="T56" fmla="*/ 2147483647 w 58"/>
              <a:gd name="T57" fmla="*/ 2147483647 h 58"/>
              <a:gd name="T58" fmla="*/ 2147483647 w 58"/>
              <a:gd name="T59" fmla="*/ 2147483647 h 58"/>
              <a:gd name="T60" fmla="*/ 2147483647 w 58"/>
              <a:gd name="T61" fmla="*/ 2147483647 h 58"/>
              <a:gd name="T62" fmla="*/ 2147483647 w 58"/>
              <a:gd name="T63" fmla="*/ 2147483647 h 58"/>
              <a:gd name="T64" fmla="*/ 2147483647 w 58"/>
              <a:gd name="T65" fmla="*/ 2147483647 h 58"/>
              <a:gd name="T66" fmla="*/ 2147483647 w 58"/>
              <a:gd name="T67" fmla="*/ 2147483647 h 58"/>
              <a:gd name="T68" fmla="*/ 0 w 58"/>
              <a:gd name="T69" fmla="*/ 2147483647 h 58"/>
              <a:gd name="T70" fmla="*/ 0 w 58"/>
              <a:gd name="T71" fmla="*/ 2147483647 h 58"/>
              <a:gd name="T72" fmla="*/ 0 w 58"/>
              <a:gd name="T73" fmla="*/ 2147483647 h 58"/>
              <a:gd name="T74" fmla="*/ 2147483647 w 58"/>
              <a:gd name="T75" fmla="*/ 2147483647 h 58"/>
              <a:gd name="T76" fmla="*/ 2147483647 w 58"/>
              <a:gd name="T77" fmla="*/ 2147483647 h 58"/>
              <a:gd name="T78" fmla="*/ 2147483647 w 58"/>
              <a:gd name="T79" fmla="*/ 2147483647 h 58"/>
              <a:gd name="T80" fmla="*/ 2147483647 w 58"/>
              <a:gd name="T81" fmla="*/ 2147483647 h 58"/>
              <a:gd name="T82" fmla="*/ 2147483647 w 58"/>
              <a:gd name="T83" fmla="*/ 2147483647 h 58"/>
              <a:gd name="T84" fmla="*/ 2147483647 w 58"/>
              <a:gd name="T85" fmla="*/ 2147483647 h 58"/>
              <a:gd name="T86" fmla="*/ 2147483647 w 58"/>
              <a:gd name="T87" fmla="*/ 2147483647 h 58"/>
              <a:gd name="T88" fmla="*/ 2147483647 w 58"/>
              <a:gd name="T89" fmla="*/ 2147483647 h 58"/>
              <a:gd name="T90" fmla="*/ 2147483647 w 58"/>
              <a:gd name="T91" fmla="*/ 2147483647 h 58"/>
              <a:gd name="T92" fmla="*/ 2147483647 w 58"/>
              <a:gd name="T93" fmla="*/ 2147483647 h 58"/>
              <a:gd name="T94" fmla="*/ 2147483647 w 58"/>
              <a:gd name="T95" fmla="*/ 0 h 58"/>
              <a:gd name="T96" fmla="*/ 2147483647 w 58"/>
              <a:gd name="T97" fmla="*/ 0 h 58"/>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0" t="0" r="r" b="b"/>
            <a:pathLst>
              <a:path w="58" h="58">
                <a:moveTo>
                  <a:pt x="29" y="0"/>
                </a:moveTo>
                <a:lnTo>
                  <a:pt x="30" y="0"/>
                </a:lnTo>
                <a:lnTo>
                  <a:pt x="31" y="0"/>
                </a:lnTo>
                <a:lnTo>
                  <a:pt x="33" y="0"/>
                </a:lnTo>
                <a:lnTo>
                  <a:pt x="34" y="0"/>
                </a:lnTo>
                <a:lnTo>
                  <a:pt x="35" y="1"/>
                </a:lnTo>
                <a:lnTo>
                  <a:pt x="37" y="1"/>
                </a:lnTo>
                <a:lnTo>
                  <a:pt x="38" y="1"/>
                </a:lnTo>
                <a:lnTo>
                  <a:pt x="39" y="1"/>
                </a:lnTo>
                <a:lnTo>
                  <a:pt x="40" y="3"/>
                </a:lnTo>
                <a:lnTo>
                  <a:pt x="42" y="3"/>
                </a:lnTo>
                <a:lnTo>
                  <a:pt x="43" y="4"/>
                </a:lnTo>
                <a:lnTo>
                  <a:pt x="44" y="4"/>
                </a:lnTo>
                <a:lnTo>
                  <a:pt x="45" y="5"/>
                </a:lnTo>
                <a:lnTo>
                  <a:pt x="47" y="6"/>
                </a:lnTo>
                <a:lnTo>
                  <a:pt x="48" y="8"/>
                </a:lnTo>
                <a:lnTo>
                  <a:pt x="49" y="9"/>
                </a:lnTo>
                <a:lnTo>
                  <a:pt x="51" y="9"/>
                </a:lnTo>
                <a:lnTo>
                  <a:pt x="51" y="10"/>
                </a:lnTo>
                <a:lnTo>
                  <a:pt x="52" y="10"/>
                </a:lnTo>
                <a:lnTo>
                  <a:pt x="52" y="12"/>
                </a:lnTo>
                <a:lnTo>
                  <a:pt x="53" y="13"/>
                </a:lnTo>
                <a:lnTo>
                  <a:pt x="53" y="14"/>
                </a:lnTo>
                <a:lnTo>
                  <a:pt x="54" y="14"/>
                </a:lnTo>
                <a:lnTo>
                  <a:pt x="54" y="15"/>
                </a:lnTo>
                <a:lnTo>
                  <a:pt x="54" y="17"/>
                </a:lnTo>
                <a:lnTo>
                  <a:pt x="56" y="17"/>
                </a:lnTo>
                <a:lnTo>
                  <a:pt x="56" y="18"/>
                </a:lnTo>
                <a:lnTo>
                  <a:pt x="56" y="19"/>
                </a:lnTo>
                <a:lnTo>
                  <a:pt x="57" y="19"/>
                </a:lnTo>
                <a:lnTo>
                  <a:pt x="57" y="21"/>
                </a:lnTo>
                <a:lnTo>
                  <a:pt x="57" y="22"/>
                </a:lnTo>
                <a:lnTo>
                  <a:pt x="57" y="23"/>
                </a:lnTo>
                <a:lnTo>
                  <a:pt x="58" y="23"/>
                </a:lnTo>
                <a:lnTo>
                  <a:pt x="58" y="24"/>
                </a:lnTo>
                <a:lnTo>
                  <a:pt x="58" y="26"/>
                </a:lnTo>
                <a:lnTo>
                  <a:pt x="58" y="27"/>
                </a:lnTo>
                <a:lnTo>
                  <a:pt x="58" y="28"/>
                </a:lnTo>
                <a:lnTo>
                  <a:pt x="58" y="29"/>
                </a:lnTo>
                <a:lnTo>
                  <a:pt x="58" y="31"/>
                </a:lnTo>
                <a:lnTo>
                  <a:pt x="58" y="32"/>
                </a:lnTo>
                <a:lnTo>
                  <a:pt x="58" y="33"/>
                </a:lnTo>
                <a:lnTo>
                  <a:pt x="58" y="35"/>
                </a:lnTo>
                <a:lnTo>
                  <a:pt x="57" y="36"/>
                </a:lnTo>
                <a:lnTo>
                  <a:pt x="57" y="37"/>
                </a:lnTo>
                <a:lnTo>
                  <a:pt x="57" y="38"/>
                </a:lnTo>
                <a:lnTo>
                  <a:pt x="56" y="40"/>
                </a:lnTo>
                <a:lnTo>
                  <a:pt x="56" y="41"/>
                </a:lnTo>
                <a:lnTo>
                  <a:pt x="54" y="42"/>
                </a:lnTo>
                <a:lnTo>
                  <a:pt x="54" y="43"/>
                </a:lnTo>
                <a:lnTo>
                  <a:pt x="53" y="45"/>
                </a:lnTo>
                <a:lnTo>
                  <a:pt x="52" y="46"/>
                </a:lnTo>
                <a:lnTo>
                  <a:pt x="52" y="47"/>
                </a:lnTo>
                <a:lnTo>
                  <a:pt x="51" y="47"/>
                </a:lnTo>
                <a:lnTo>
                  <a:pt x="51" y="49"/>
                </a:lnTo>
                <a:lnTo>
                  <a:pt x="49" y="50"/>
                </a:lnTo>
                <a:lnTo>
                  <a:pt x="48" y="50"/>
                </a:lnTo>
                <a:lnTo>
                  <a:pt x="47" y="51"/>
                </a:lnTo>
                <a:lnTo>
                  <a:pt x="45" y="52"/>
                </a:lnTo>
                <a:lnTo>
                  <a:pt x="44" y="54"/>
                </a:lnTo>
                <a:lnTo>
                  <a:pt x="43" y="54"/>
                </a:lnTo>
                <a:lnTo>
                  <a:pt x="42" y="55"/>
                </a:lnTo>
                <a:lnTo>
                  <a:pt x="40" y="55"/>
                </a:lnTo>
                <a:lnTo>
                  <a:pt x="39" y="56"/>
                </a:lnTo>
                <a:lnTo>
                  <a:pt x="38" y="56"/>
                </a:lnTo>
                <a:lnTo>
                  <a:pt x="37" y="56"/>
                </a:lnTo>
                <a:lnTo>
                  <a:pt x="35" y="56"/>
                </a:lnTo>
                <a:lnTo>
                  <a:pt x="34" y="58"/>
                </a:lnTo>
                <a:lnTo>
                  <a:pt x="33" y="58"/>
                </a:lnTo>
                <a:lnTo>
                  <a:pt x="31" y="58"/>
                </a:lnTo>
                <a:lnTo>
                  <a:pt x="30" y="58"/>
                </a:lnTo>
                <a:lnTo>
                  <a:pt x="29" y="58"/>
                </a:lnTo>
                <a:lnTo>
                  <a:pt x="28" y="58"/>
                </a:lnTo>
                <a:lnTo>
                  <a:pt x="26" y="58"/>
                </a:lnTo>
                <a:lnTo>
                  <a:pt x="25" y="58"/>
                </a:lnTo>
                <a:lnTo>
                  <a:pt x="24" y="58"/>
                </a:lnTo>
                <a:lnTo>
                  <a:pt x="22" y="56"/>
                </a:lnTo>
                <a:lnTo>
                  <a:pt x="21" y="56"/>
                </a:lnTo>
                <a:lnTo>
                  <a:pt x="20" y="56"/>
                </a:lnTo>
                <a:lnTo>
                  <a:pt x="19" y="56"/>
                </a:lnTo>
                <a:lnTo>
                  <a:pt x="17" y="55"/>
                </a:lnTo>
                <a:lnTo>
                  <a:pt x="16" y="55"/>
                </a:lnTo>
                <a:lnTo>
                  <a:pt x="15" y="54"/>
                </a:lnTo>
                <a:lnTo>
                  <a:pt x="14" y="54"/>
                </a:lnTo>
                <a:lnTo>
                  <a:pt x="12" y="52"/>
                </a:lnTo>
                <a:lnTo>
                  <a:pt x="11" y="51"/>
                </a:lnTo>
                <a:lnTo>
                  <a:pt x="10" y="50"/>
                </a:lnTo>
                <a:lnTo>
                  <a:pt x="8" y="50"/>
                </a:lnTo>
                <a:lnTo>
                  <a:pt x="7" y="49"/>
                </a:lnTo>
                <a:lnTo>
                  <a:pt x="7" y="47"/>
                </a:lnTo>
                <a:lnTo>
                  <a:pt x="6" y="47"/>
                </a:lnTo>
                <a:lnTo>
                  <a:pt x="6" y="46"/>
                </a:lnTo>
                <a:lnTo>
                  <a:pt x="5" y="45"/>
                </a:lnTo>
                <a:lnTo>
                  <a:pt x="3" y="43"/>
                </a:lnTo>
                <a:lnTo>
                  <a:pt x="3" y="42"/>
                </a:lnTo>
                <a:lnTo>
                  <a:pt x="2" y="41"/>
                </a:lnTo>
                <a:lnTo>
                  <a:pt x="2" y="40"/>
                </a:lnTo>
                <a:lnTo>
                  <a:pt x="1" y="38"/>
                </a:lnTo>
                <a:lnTo>
                  <a:pt x="1" y="37"/>
                </a:lnTo>
                <a:lnTo>
                  <a:pt x="1" y="36"/>
                </a:lnTo>
                <a:lnTo>
                  <a:pt x="0" y="35"/>
                </a:lnTo>
                <a:lnTo>
                  <a:pt x="0" y="33"/>
                </a:lnTo>
                <a:lnTo>
                  <a:pt x="0" y="32"/>
                </a:lnTo>
                <a:lnTo>
                  <a:pt x="0" y="31"/>
                </a:lnTo>
                <a:lnTo>
                  <a:pt x="0" y="29"/>
                </a:lnTo>
                <a:lnTo>
                  <a:pt x="0" y="28"/>
                </a:lnTo>
                <a:lnTo>
                  <a:pt x="0" y="27"/>
                </a:lnTo>
                <a:lnTo>
                  <a:pt x="0" y="26"/>
                </a:lnTo>
                <a:lnTo>
                  <a:pt x="0" y="24"/>
                </a:lnTo>
                <a:lnTo>
                  <a:pt x="0" y="23"/>
                </a:lnTo>
                <a:lnTo>
                  <a:pt x="1" y="23"/>
                </a:lnTo>
                <a:lnTo>
                  <a:pt x="1" y="22"/>
                </a:lnTo>
                <a:lnTo>
                  <a:pt x="1" y="21"/>
                </a:lnTo>
                <a:lnTo>
                  <a:pt x="1" y="19"/>
                </a:lnTo>
                <a:lnTo>
                  <a:pt x="2" y="19"/>
                </a:lnTo>
                <a:lnTo>
                  <a:pt x="2" y="18"/>
                </a:lnTo>
                <a:lnTo>
                  <a:pt x="2" y="17"/>
                </a:lnTo>
                <a:lnTo>
                  <a:pt x="3" y="17"/>
                </a:lnTo>
                <a:lnTo>
                  <a:pt x="3" y="15"/>
                </a:lnTo>
                <a:lnTo>
                  <a:pt x="3" y="14"/>
                </a:lnTo>
                <a:lnTo>
                  <a:pt x="5" y="14"/>
                </a:lnTo>
                <a:lnTo>
                  <a:pt x="5" y="13"/>
                </a:lnTo>
                <a:lnTo>
                  <a:pt x="6" y="12"/>
                </a:lnTo>
                <a:lnTo>
                  <a:pt x="6" y="10"/>
                </a:lnTo>
                <a:lnTo>
                  <a:pt x="7" y="10"/>
                </a:lnTo>
                <a:lnTo>
                  <a:pt x="7" y="9"/>
                </a:lnTo>
                <a:lnTo>
                  <a:pt x="8" y="9"/>
                </a:lnTo>
                <a:lnTo>
                  <a:pt x="10" y="8"/>
                </a:lnTo>
                <a:lnTo>
                  <a:pt x="11" y="6"/>
                </a:lnTo>
                <a:lnTo>
                  <a:pt x="12" y="5"/>
                </a:lnTo>
                <a:lnTo>
                  <a:pt x="14" y="4"/>
                </a:lnTo>
                <a:lnTo>
                  <a:pt x="15" y="4"/>
                </a:lnTo>
                <a:lnTo>
                  <a:pt x="16" y="3"/>
                </a:lnTo>
                <a:lnTo>
                  <a:pt x="17" y="3"/>
                </a:lnTo>
                <a:lnTo>
                  <a:pt x="19" y="1"/>
                </a:lnTo>
                <a:lnTo>
                  <a:pt x="20" y="1"/>
                </a:lnTo>
                <a:lnTo>
                  <a:pt x="21" y="1"/>
                </a:lnTo>
                <a:lnTo>
                  <a:pt x="22" y="1"/>
                </a:lnTo>
                <a:lnTo>
                  <a:pt x="24" y="0"/>
                </a:lnTo>
                <a:lnTo>
                  <a:pt x="25" y="0"/>
                </a:lnTo>
                <a:lnTo>
                  <a:pt x="26" y="0"/>
                </a:lnTo>
                <a:lnTo>
                  <a:pt x="28" y="0"/>
                </a:lnTo>
                <a:lnTo>
                  <a:pt x="29" y="0"/>
                </a:lnTo>
                <a:close/>
              </a:path>
            </a:pathLst>
          </a:custGeom>
          <a:solidFill>
            <a:srgbClr val="45454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40132" name="Freeform 199"/>
          <p:cNvSpPr>
            <a:spLocks/>
          </p:cNvSpPr>
          <p:nvPr/>
        </p:nvSpPr>
        <p:spPr bwMode="auto">
          <a:xfrm>
            <a:off x="3581400" y="5214938"/>
            <a:ext cx="92075" cy="92075"/>
          </a:xfrm>
          <a:custGeom>
            <a:avLst/>
            <a:gdLst>
              <a:gd name="T0" fmla="*/ 2147483647 w 58"/>
              <a:gd name="T1" fmla="*/ 0 h 58"/>
              <a:gd name="T2" fmla="*/ 2147483647 w 58"/>
              <a:gd name="T3" fmla="*/ 2147483647 h 58"/>
              <a:gd name="T4" fmla="*/ 2147483647 w 58"/>
              <a:gd name="T5" fmla="*/ 2147483647 h 58"/>
              <a:gd name="T6" fmla="*/ 2147483647 w 58"/>
              <a:gd name="T7" fmla="*/ 2147483647 h 58"/>
              <a:gd name="T8" fmla="*/ 2147483647 w 58"/>
              <a:gd name="T9" fmla="*/ 2147483647 h 58"/>
              <a:gd name="T10" fmla="*/ 2147483647 w 58"/>
              <a:gd name="T11" fmla="*/ 2147483647 h 58"/>
              <a:gd name="T12" fmla="*/ 2147483647 w 58"/>
              <a:gd name="T13" fmla="*/ 2147483647 h 58"/>
              <a:gd name="T14" fmla="*/ 2147483647 w 58"/>
              <a:gd name="T15" fmla="*/ 2147483647 h 58"/>
              <a:gd name="T16" fmla="*/ 2147483647 w 58"/>
              <a:gd name="T17" fmla="*/ 2147483647 h 58"/>
              <a:gd name="T18" fmla="*/ 2147483647 w 58"/>
              <a:gd name="T19" fmla="*/ 2147483647 h 58"/>
              <a:gd name="T20" fmla="*/ 2147483647 w 58"/>
              <a:gd name="T21" fmla="*/ 2147483647 h 58"/>
              <a:gd name="T22" fmla="*/ 2147483647 w 58"/>
              <a:gd name="T23" fmla="*/ 2147483647 h 58"/>
              <a:gd name="T24" fmla="*/ 2147483647 w 58"/>
              <a:gd name="T25" fmla="*/ 2147483647 h 58"/>
              <a:gd name="T26" fmla="*/ 2147483647 w 58"/>
              <a:gd name="T27" fmla="*/ 2147483647 h 58"/>
              <a:gd name="T28" fmla="*/ 2147483647 w 58"/>
              <a:gd name="T29" fmla="*/ 2147483647 h 58"/>
              <a:gd name="T30" fmla="*/ 2147483647 w 58"/>
              <a:gd name="T31" fmla="*/ 2147483647 h 58"/>
              <a:gd name="T32" fmla="*/ 2147483647 w 58"/>
              <a:gd name="T33" fmla="*/ 2147483647 h 58"/>
              <a:gd name="T34" fmla="*/ 2147483647 w 58"/>
              <a:gd name="T35" fmla="*/ 2147483647 h 58"/>
              <a:gd name="T36" fmla="*/ 2147483647 w 58"/>
              <a:gd name="T37" fmla="*/ 2147483647 h 58"/>
              <a:gd name="T38" fmla="*/ 2147483647 w 58"/>
              <a:gd name="T39" fmla="*/ 2147483647 h 58"/>
              <a:gd name="T40" fmla="*/ 2147483647 w 58"/>
              <a:gd name="T41" fmla="*/ 2147483647 h 58"/>
              <a:gd name="T42" fmla="*/ 2147483647 w 58"/>
              <a:gd name="T43" fmla="*/ 2147483647 h 58"/>
              <a:gd name="T44" fmla="*/ 2147483647 w 58"/>
              <a:gd name="T45" fmla="*/ 2147483647 h 58"/>
              <a:gd name="T46" fmla="*/ 2147483647 w 58"/>
              <a:gd name="T47" fmla="*/ 2147483647 h 58"/>
              <a:gd name="T48" fmla="*/ 2147483647 w 58"/>
              <a:gd name="T49" fmla="*/ 2147483647 h 58"/>
              <a:gd name="T50" fmla="*/ 2147483647 w 58"/>
              <a:gd name="T51" fmla="*/ 2147483647 h 58"/>
              <a:gd name="T52" fmla="*/ 2147483647 w 58"/>
              <a:gd name="T53" fmla="*/ 2147483647 h 58"/>
              <a:gd name="T54" fmla="*/ 2147483647 w 58"/>
              <a:gd name="T55" fmla="*/ 2147483647 h 58"/>
              <a:gd name="T56" fmla="*/ 2147483647 w 58"/>
              <a:gd name="T57" fmla="*/ 2147483647 h 58"/>
              <a:gd name="T58" fmla="*/ 2147483647 w 58"/>
              <a:gd name="T59" fmla="*/ 2147483647 h 58"/>
              <a:gd name="T60" fmla="*/ 2147483647 w 58"/>
              <a:gd name="T61" fmla="*/ 2147483647 h 58"/>
              <a:gd name="T62" fmla="*/ 2147483647 w 58"/>
              <a:gd name="T63" fmla="*/ 2147483647 h 58"/>
              <a:gd name="T64" fmla="*/ 2147483647 w 58"/>
              <a:gd name="T65" fmla="*/ 2147483647 h 58"/>
              <a:gd name="T66" fmla="*/ 2147483647 w 58"/>
              <a:gd name="T67" fmla="*/ 2147483647 h 58"/>
              <a:gd name="T68" fmla="*/ 0 w 58"/>
              <a:gd name="T69" fmla="*/ 2147483647 h 58"/>
              <a:gd name="T70" fmla="*/ 0 w 58"/>
              <a:gd name="T71" fmla="*/ 2147483647 h 58"/>
              <a:gd name="T72" fmla="*/ 0 w 58"/>
              <a:gd name="T73" fmla="*/ 2147483647 h 58"/>
              <a:gd name="T74" fmla="*/ 2147483647 w 58"/>
              <a:gd name="T75" fmla="*/ 2147483647 h 58"/>
              <a:gd name="T76" fmla="*/ 2147483647 w 58"/>
              <a:gd name="T77" fmla="*/ 2147483647 h 58"/>
              <a:gd name="T78" fmla="*/ 2147483647 w 58"/>
              <a:gd name="T79" fmla="*/ 2147483647 h 58"/>
              <a:gd name="T80" fmla="*/ 2147483647 w 58"/>
              <a:gd name="T81" fmla="*/ 2147483647 h 58"/>
              <a:gd name="T82" fmla="*/ 2147483647 w 58"/>
              <a:gd name="T83" fmla="*/ 2147483647 h 58"/>
              <a:gd name="T84" fmla="*/ 2147483647 w 58"/>
              <a:gd name="T85" fmla="*/ 2147483647 h 58"/>
              <a:gd name="T86" fmla="*/ 2147483647 w 58"/>
              <a:gd name="T87" fmla="*/ 2147483647 h 58"/>
              <a:gd name="T88" fmla="*/ 2147483647 w 58"/>
              <a:gd name="T89" fmla="*/ 2147483647 h 58"/>
              <a:gd name="T90" fmla="*/ 2147483647 w 58"/>
              <a:gd name="T91" fmla="*/ 2147483647 h 58"/>
              <a:gd name="T92" fmla="*/ 2147483647 w 58"/>
              <a:gd name="T93" fmla="*/ 2147483647 h 58"/>
              <a:gd name="T94" fmla="*/ 2147483647 w 58"/>
              <a:gd name="T95" fmla="*/ 0 h 58"/>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0" t="0" r="r" b="b"/>
            <a:pathLst>
              <a:path w="58" h="58">
                <a:moveTo>
                  <a:pt x="29" y="0"/>
                </a:moveTo>
                <a:lnTo>
                  <a:pt x="30" y="0"/>
                </a:lnTo>
                <a:lnTo>
                  <a:pt x="31" y="0"/>
                </a:lnTo>
                <a:lnTo>
                  <a:pt x="33" y="0"/>
                </a:lnTo>
                <a:lnTo>
                  <a:pt x="34" y="0"/>
                </a:lnTo>
                <a:lnTo>
                  <a:pt x="35" y="1"/>
                </a:lnTo>
                <a:lnTo>
                  <a:pt x="37" y="1"/>
                </a:lnTo>
                <a:lnTo>
                  <a:pt x="38" y="1"/>
                </a:lnTo>
                <a:lnTo>
                  <a:pt x="39" y="1"/>
                </a:lnTo>
                <a:lnTo>
                  <a:pt x="40" y="3"/>
                </a:lnTo>
                <a:lnTo>
                  <a:pt x="42" y="3"/>
                </a:lnTo>
                <a:lnTo>
                  <a:pt x="43" y="4"/>
                </a:lnTo>
                <a:lnTo>
                  <a:pt x="44" y="4"/>
                </a:lnTo>
                <a:lnTo>
                  <a:pt x="45" y="5"/>
                </a:lnTo>
                <a:lnTo>
                  <a:pt x="47" y="6"/>
                </a:lnTo>
                <a:lnTo>
                  <a:pt x="48" y="8"/>
                </a:lnTo>
                <a:lnTo>
                  <a:pt x="49" y="9"/>
                </a:lnTo>
                <a:lnTo>
                  <a:pt x="51" y="9"/>
                </a:lnTo>
                <a:lnTo>
                  <a:pt x="51" y="10"/>
                </a:lnTo>
                <a:lnTo>
                  <a:pt x="52" y="10"/>
                </a:lnTo>
                <a:lnTo>
                  <a:pt x="52" y="12"/>
                </a:lnTo>
                <a:lnTo>
                  <a:pt x="53" y="13"/>
                </a:lnTo>
                <a:lnTo>
                  <a:pt x="53" y="14"/>
                </a:lnTo>
                <a:lnTo>
                  <a:pt x="54" y="14"/>
                </a:lnTo>
                <a:lnTo>
                  <a:pt x="54" y="15"/>
                </a:lnTo>
                <a:lnTo>
                  <a:pt x="54" y="17"/>
                </a:lnTo>
                <a:lnTo>
                  <a:pt x="56" y="17"/>
                </a:lnTo>
                <a:lnTo>
                  <a:pt x="56" y="18"/>
                </a:lnTo>
                <a:lnTo>
                  <a:pt x="56" y="19"/>
                </a:lnTo>
                <a:lnTo>
                  <a:pt x="57" y="19"/>
                </a:lnTo>
                <a:lnTo>
                  <a:pt x="57" y="21"/>
                </a:lnTo>
                <a:lnTo>
                  <a:pt x="57" y="22"/>
                </a:lnTo>
                <a:lnTo>
                  <a:pt x="57" y="23"/>
                </a:lnTo>
                <a:lnTo>
                  <a:pt x="58" y="23"/>
                </a:lnTo>
                <a:lnTo>
                  <a:pt x="58" y="24"/>
                </a:lnTo>
                <a:lnTo>
                  <a:pt x="58" y="26"/>
                </a:lnTo>
                <a:lnTo>
                  <a:pt x="58" y="27"/>
                </a:lnTo>
                <a:lnTo>
                  <a:pt x="58" y="28"/>
                </a:lnTo>
                <a:lnTo>
                  <a:pt x="58" y="29"/>
                </a:lnTo>
                <a:lnTo>
                  <a:pt x="58" y="31"/>
                </a:lnTo>
                <a:lnTo>
                  <a:pt x="58" y="32"/>
                </a:lnTo>
                <a:lnTo>
                  <a:pt x="58" y="33"/>
                </a:lnTo>
                <a:lnTo>
                  <a:pt x="58" y="35"/>
                </a:lnTo>
                <a:lnTo>
                  <a:pt x="57" y="36"/>
                </a:lnTo>
                <a:lnTo>
                  <a:pt x="57" y="37"/>
                </a:lnTo>
                <a:lnTo>
                  <a:pt x="57" y="38"/>
                </a:lnTo>
                <a:lnTo>
                  <a:pt x="56" y="40"/>
                </a:lnTo>
                <a:lnTo>
                  <a:pt x="56" y="41"/>
                </a:lnTo>
                <a:lnTo>
                  <a:pt x="54" y="42"/>
                </a:lnTo>
                <a:lnTo>
                  <a:pt x="54" y="43"/>
                </a:lnTo>
                <a:lnTo>
                  <a:pt x="53" y="45"/>
                </a:lnTo>
                <a:lnTo>
                  <a:pt x="52" y="46"/>
                </a:lnTo>
                <a:lnTo>
                  <a:pt x="52" y="47"/>
                </a:lnTo>
                <a:lnTo>
                  <a:pt x="51" y="47"/>
                </a:lnTo>
                <a:lnTo>
                  <a:pt x="51" y="49"/>
                </a:lnTo>
                <a:lnTo>
                  <a:pt x="49" y="50"/>
                </a:lnTo>
                <a:lnTo>
                  <a:pt x="48" y="50"/>
                </a:lnTo>
                <a:lnTo>
                  <a:pt x="47" y="51"/>
                </a:lnTo>
                <a:lnTo>
                  <a:pt x="45" y="52"/>
                </a:lnTo>
                <a:lnTo>
                  <a:pt x="44" y="54"/>
                </a:lnTo>
                <a:lnTo>
                  <a:pt x="43" y="54"/>
                </a:lnTo>
                <a:lnTo>
                  <a:pt x="42" y="55"/>
                </a:lnTo>
                <a:lnTo>
                  <a:pt x="40" y="55"/>
                </a:lnTo>
                <a:lnTo>
                  <a:pt x="39" y="56"/>
                </a:lnTo>
                <a:lnTo>
                  <a:pt x="38" y="56"/>
                </a:lnTo>
                <a:lnTo>
                  <a:pt x="37" y="56"/>
                </a:lnTo>
                <a:lnTo>
                  <a:pt x="35" y="56"/>
                </a:lnTo>
                <a:lnTo>
                  <a:pt x="34" y="58"/>
                </a:lnTo>
                <a:lnTo>
                  <a:pt x="33" y="58"/>
                </a:lnTo>
                <a:lnTo>
                  <a:pt x="31" y="58"/>
                </a:lnTo>
                <a:lnTo>
                  <a:pt x="30" y="58"/>
                </a:lnTo>
                <a:lnTo>
                  <a:pt x="29" y="58"/>
                </a:lnTo>
                <a:lnTo>
                  <a:pt x="28" y="58"/>
                </a:lnTo>
                <a:lnTo>
                  <a:pt x="26" y="58"/>
                </a:lnTo>
                <a:lnTo>
                  <a:pt x="25" y="58"/>
                </a:lnTo>
                <a:lnTo>
                  <a:pt x="24" y="58"/>
                </a:lnTo>
                <a:lnTo>
                  <a:pt x="22" y="56"/>
                </a:lnTo>
                <a:lnTo>
                  <a:pt x="21" y="56"/>
                </a:lnTo>
                <a:lnTo>
                  <a:pt x="20" y="56"/>
                </a:lnTo>
                <a:lnTo>
                  <a:pt x="19" y="56"/>
                </a:lnTo>
                <a:lnTo>
                  <a:pt x="17" y="55"/>
                </a:lnTo>
                <a:lnTo>
                  <a:pt x="16" y="55"/>
                </a:lnTo>
                <a:lnTo>
                  <a:pt x="15" y="54"/>
                </a:lnTo>
                <a:lnTo>
                  <a:pt x="14" y="54"/>
                </a:lnTo>
                <a:lnTo>
                  <a:pt x="12" y="52"/>
                </a:lnTo>
                <a:lnTo>
                  <a:pt x="11" y="51"/>
                </a:lnTo>
                <a:lnTo>
                  <a:pt x="10" y="50"/>
                </a:lnTo>
                <a:lnTo>
                  <a:pt x="8" y="50"/>
                </a:lnTo>
                <a:lnTo>
                  <a:pt x="7" y="49"/>
                </a:lnTo>
                <a:lnTo>
                  <a:pt x="7" y="47"/>
                </a:lnTo>
                <a:lnTo>
                  <a:pt x="6" y="47"/>
                </a:lnTo>
                <a:lnTo>
                  <a:pt x="6" y="46"/>
                </a:lnTo>
                <a:lnTo>
                  <a:pt x="5" y="45"/>
                </a:lnTo>
                <a:lnTo>
                  <a:pt x="3" y="43"/>
                </a:lnTo>
                <a:lnTo>
                  <a:pt x="3" y="42"/>
                </a:lnTo>
                <a:lnTo>
                  <a:pt x="2" y="41"/>
                </a:lnTo>
                <a:lnTo>
                  <a:pt x="2" y="40"/>
                </a:lnTo>
                <a:lnTo>
                  <a:pt x="1" y="38"/>
                </a:lnTo>
                <a:lnTo>
                  <a:pt x="1" y="37"/>
                </a:lnTo>
                <a:lnTo>
                  <a:pt x="1" y="36"/>
                </a:lnTo>
                <a:lnTo>
                  <a:pt x="0" y="35"/>
                </a:lnTo>
                <a:lnTo>
                  <a:pt x="0" y="33"/>
                </a:lnTo>
                <a:lnTo>
                  <a:pt x="0" y="32"/>
                </a:lnTo>
                <a:lnTo>
                  <a:pt x="0" y="31"/>
                </a:lnTo>
                <a:lnTo>
                  <a:pt x="0" y="29"/>
                </a:lnTo>
                <a:lnTo>
                  <a:pt x="0" y="28"/>
                </a:lnTo>
                <a:lnTo>
                  <a:pt x="0" y="27"/>
                </a:lnTo>
                <a:lnTo>
                  <a:pt x="0" y="26"/>
                </a:lnTo>
                <a:lnTo>
                  <a:pt x="0" y="24"/>
                </a:lnTo>
                <a:lnTo>
                  <a:pt x="0" y="23"/>
                </a:lnTo>
                <a:lnTo>
                  <a:pt x="1" y="23"/>
                </a:lnTo>
                <a:lnTo>
                  <a:pt x="1" y="22"/>
                </a:lnTo>
                <a:lnTo>
                  <a:pt x="1" y="21"/>
                </a:lnTo>
                <a:lnTo>
                  <a:pt x="1" y="19"/>
                </a:lnTo>
                <a:lnTo>
                  <a:pt x="2" y="19"/>
                </a:lnTo>
                <a:lnTo>
                  <a:pt x="2" y="18"/>
                </a:lnTo>
                <a:lnTo>
                  <a:pt x="2" y="17"/>
                </a:lnTo>
                <a:lnTo>
                  <a:pt x="3" y="17"/>
                </a:lnTo>
                <a:lnTo>
                  <a:pt x="3" y="15"/>
                </a:lnTo>
                <a:lnTo>
                  <a:pt x="3" y="14"/>
                </a:lnTo>
                <a:lnTo>
                  <a:pt x="5" y="14"/>
                </a:lnTo>
                <a:lnTo>
                  <a:pt x="5" y="13"/>
                </a:lnTo>
                <a:lnTo>
                  <a:pt x="6" y="12"/>
                </a:lnTo>
                <a:lnTo>
                  <a:pt x="6" y="10"/>
                </a:lnTo>
                <a:lnTo>
                  <a:pt x="7" y="10"/>
                </a:lnTo>
                <a:lnTo>
                  <a:pt x="7" y="9"/>
                </a:lnTo>
                <a:lnTo>
                  <a:pt x="8" y="9"/>
                </a:lnTo>
                <a:lnTo>
                  <a:pt x="10" y="8"/>
                </a:lnTo>
                <a:lnTo>
                  <a:pt x="11" y="6"/>
                </a:lnTo>
                <a:lnTo>
                  <a:pt x="12" y="5"/>
                </a:lnTo>
                <a:lnTo>
                  <a:pt x="14" y="4"/>
                </a:lnTo>
                <a:lnTo>
                  <a:pt x="15" y="4"/>
                </a:lnTo>
                <a:lnTo>
                  <a:pt x="16" y="3"/>
                </a:lnTo>
                <a:lnTo>
                  <a:pt x="17" y="3"/>
                </a:lnTo>
                <a:lnTo>
                  <a:pt x="19" y="1"/>
                </a:lnTo>
                <a:lnTo>
                  <a:pt x="20" y="1"/>
                </a:lnTo>
                <a:lnTo>
                  <a:pt x="21" y="1"/>
                </a:lnTo>
                <a:lnTo>
                  <a:pt x="22" y="1"/>
                </a:lnTo>
                <a:lnTo>
                  <a:pt x="24" y="0"/>
                </a:lnTo>
                <a:lnTo>
                  <a:pt x="25" y="0"/>
                </a:lnTo>
                <a:lnTo>
                  <a:pt x="26" y="0"/>
                </a:lnTo>
                <a:lnTo>
                  <a:pt x="28" y="0"/>
                </a:lnTo>
                <a:lnTo>
                  <a:pt x="29" y="0"/>
                </a:lnTo>
              </a:path>
            </a:pathLst>
          </a:custGeom>
          <a:noFill/>
          <a:ln w="14288">
            <a:solidFill>
              <a:srgbClr val="454545"/>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40133" name="Freeform 200"/>
          <p:cNvSpPr>
            <a:spLocks/>
          </p:cNvSpPr>
          <p:nvPr/>
        </p:nvSpPr>
        <p:spPr bwMode="auto">
          <a:xfrm>
            <a:off x="3619500" y="4481513"/>
            <a:ext cx="92075" cy="93662"/>
          </a:xfrm>
          <a:custGeom>
            <a:avLst/>
            <a:gdLst>
              <a:gd name="T0" fmla="*/ 2147483647 w 57"/>
              <a:gd name="T1" fmla="*/ 0 h 59"/>
              <a:gd name="T2" fmla="*/ 2147483647 w 57"/>
              <a:gd name="T3" fmla="*/ 0 h 59"/>
              <a:gd name="T4" fmla="*/ 2147483647 w 57"/>
              <a:gd name="T5" fmla="*/ 2147483647 h 59"/>
              <a:gd name="T6" fmla="*/ 2147483647 w 57"/>
              <a:gd name="T7" fmla="*/ 2147483647 h 59"/>
              <a:gd name="T8" fmla="*/ 2147483647 w 57"/>
              <a:gd name="T9" fmla="*/ 2147483647 h 59"/>
              <a:gd name="T10" fmla="*/ 2147483647 w 57"/>
              <a:gd name="T11" fmla="*/ 2147483647 h 59"/>
              <a:gd name="T12" fmla="*/ 2147483647 w 57"/>
              <a:gd name="T13" fmla="*/ 2147483647 h 59"/>
              <a:gd name="T14" fmla="*/ 2147483647 w 57"/>
              <a:gd name="T15" fmla="*/ 2147483647 h 59"/>
              <a:gd name="T16" fmla="*/ 2147483647 w 57"/>
              <a:gd name="T17" fmla="*/ 2147483647 h 59"/>
              <a:gd name="T18" fmla="*/ 2147483647 w 57"/>
              <a:gd name="T19" fmla="*/ 2147483647 h 59"/>
              <a:gd name="T20" fmla="*/ 2147483647 w 57"/>
              <a:gd name="T21" fmla="*/ 2147483647 h 59"/>
              <a:gd name="T22" fmla="*/ 2147483647 w 57"/>
              <a:gd name="T23" fmla="*/ 2147483647 h 59"/>
              <a:gd name="T24" fmla="*/ 2147483647 w 57"/>
              <a:gd name="T25" fmla="*/ 2147483647 h 59"/>
              <a:gd name="T26" fmla="*/ 2147483647 w 57"/>
              <a:gd name="T27" fmla="*/ 2147483647 h 59"/>
              <a:gd name="T28" fmla="*/ 2147483647 w 57"/>
              <a:gd name="T29" fmla="*/ 2147483647 h 59"/>
              <a:gd name="T30" fmla="*/ 2147483647 w 57"/>
              <a:gd name="T31" fmla="*/ 2147483647 h 59"/>
              <a:gd name="T32" fmla="*/ 2147483647 w 57"/>
              <a:gd name="T33" fmla="*/ 2147483647 h 59"/>
              <a:gd name="T34" fmla="*/ 2147483647 w 57"/>
              <a:gd name="T35" fmla="*/ 2147483647 h 59"/>
              <a:gd name="T36" fmla="*/ 2147483647 w 57"/>
              <a:gd name="T37" fmla="*/ 2147483647 h 59"/>
              <a:gd name="T38" fmla="*/ 2147483647 w 57"/>
              <a:gd name="T39" fmla="*/ 2147483647 h 59"/>
              <a:gd name="T40" fmla="*/ 2147483647 w 57"/>
              <a:gd name="T41" fmla="*/ 2147483647 h 59"/>
              <a:gd name="T42" fmla="*/ 2147483647 w 57"/>
              <a:gd name="T43" fmla="*/ 2147483647 h 59"/>
              <a:gd name="T44" fmla="*/ 2147483647 w 57"/>
              <a:gd name="T45" fmla="*/ 2147483647 h 59"/>
              <a:gd name="T46" fmla="*/ 2147483647 w 57"/>
              <a:gd name="T47" fmla="*/ 2147483647 h 59"/>
              <a:gd name="T48" fmla="*/ 2147483647 w 57"/>
              <a:gd name="T49" fmla="*/ 2147483647 h 59"/>
              <a:gd name="T50" fmla="*/ 2147483647 w 57"/>
              <a:gd name="T51" fmla="*/ 2147483647 h 59"/>
              <a:gd name="T52" fmla="*/ 2147483647 w 57"/>
              <a:gd name="T53" fmla="*/ 2147483647 h 59"/>
              <a:gd name="T54" fmla="*/ 2147483647 w 57"/>
              <a:gd name="T55" fmla="*/ 2147483647 h 59"/>
              <a:gd name="T56" fmla="*/ 2147483647 w 57"/>
              <a:gd name="T57" fmla="*/ 2147483647 h 59"/>
              <a:gd name="T58" fmla="*/ 2147483647 w 57"/>
              <a:gd name="T59" fmla="*/ 2147483647 h 59"/>
              <a:gd name="T60" fmla="*/ 2147483647 w 57"/>
              <a:gd name="T61" fmla="*/ 2147483647 h 59"/>
              <a:gd name="T62" fmla="*/ 2147483647 w 57"/>
              <a:gd name="T63" fmla="*/ 2147483647 h 59"/>
              <a:gd name="T64" fmla="*/ 2147483647 w 57"/>
              <a:gd name="T65" fmla="*/ 2147483647 h 59"/>
              <a:gd name="T66" fmla="*/ 2147483647 w 57"/>
              <a:gd name="T67" fmla="*/ 2147483647 h 59"/>
              <a:gd name="T68" fmla="*/ 2147483647 w 57"/>
              <a:gd name="T69" fmla="*/ 2147483647 h 59"/>
              <a:gd name="T70" fmla="*/ 2147483647 w 57"/>
              <a:gd name="T71" fmla="*/ 2147483647 h 59"/>
              <a:gd name="T72" fmla="*/ 0 w 57"/>
              <a:gd name="T73" fmla="*/ 2147483647 h 59"/>
              <a:gd name="T74" fmla="*/ 0 w 57"/>
              <a:gd name="T75" fmla="*/ 2147483647 h 59"/>
              <a:gd name="T76" fmla="*/ 0 w 57"/>
              <a:gd name="T77" fmla="*/ 2147483647 h 59"/>
              <a:gd name="T78" fmla="*/ 0 w 57"/>
              <a:gd name="T79" fmla="*/ 2147483647 h 59"/>
              <a:gd name="T80" fmla="*/ 2147483647 w 57"/>
              <a:gd name="T81" fmla="*/ 2147483647 h 59"/>
              <a:gd name="T82" fmla="*/ 2147483647 w 57"/>
              <a:gd name="T83" fmla="*/ 2147483647 h 59"/>
              <a:gd name="T84" fmla="*/ 2147483647 w 57"/>
              <a:gd name="T85" fmla="*/ 2147483647 h 59"/>
              <a:gd name="T86" fmla="*/ 2147483647 w 57"/>
              <a:gd name="T87" fmla="*/ 2147483647 h 59"/>
              <a:gd name="T88" fmla="*/ 2147483647 w 57"/>
              <a:gd name="T89" fmla="*/ 2147483647 h 59"/>
              <a:gd name="T90" fmla="*/ 2147483647 w 57"/>
              <a:gd name="T91" fmla="*/ 2147483647 h 59"/>
              <a:gd name="T92" fmla="*/ 2147483647 w 57"/>
              <a:gd name="T93" fmla="*/ 2147483647 h 59"/>
              <a:gd name="T94" fmla="*/ 2147483647 w 57"/>
              <a:gd name="T95" fmla="*/ 2147483647 h 59"/>
              <a:gd name="T96" fmla="*/ 2147483647 w 57"/>
              <a:gd name="T97" fmla="*/ 2147483647 h 59"/>
              <a:gd name="T98" fmla="*/ 2147483647 w 57"/>
              <a:gd name="T99" fmla="*/ 2147483647 h 59"/>
              <a:gd name="T100" fmla="*/ 2147483647 w 57"/>
              <a:gd name="T101" fmla="*/ 0 h 59"/>
              <a:gd name="T102" fmla="*/ 2147483647 w 57"/>
              <a:gd name="T103" fmla="*/ 0 h 59"/>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57" h="59">
                <a:moveTo>
                  <a:pt x="28" y="0"/>
                </a:moveTo>
                <a:lnTo>
                  <a:pt x="29" y="0"/>
                </a:lnTo>
                <a:lnTo>
                  <a:pt x="30" y="0"/>
                </a:lnTo>
                <a:lnTo>
                  <a:pt x="32" y="0"/>
                </a:lnTo>
                <a:lnTo>
                  <a:pt x="33" y="0"/>
                </a:lnTo>
                <a:lnTo>
                  <a:pt x="34" y="0"/>
                </a:lnTo>
                <a:lnTo>
                  <a:pt x="34" y="1"/>
                </a:lnTo>
                <a:lnTo>
                  <a:pt x="36" y="1"/>
                </a:lnTo>
                <a:lnTo>
                  <a:pt x="37" y="1"/>
                </a:lnTo>
                <a:lnTo>
                  <a:pt x="38" y="1"/>
                </a:lnTo>
                <a:lnTo>
                  <a:pt x="39" y="3"/>
                </a:lnTo>
                <a:lnTo>
                  <a:pt x="41" y="3"/>
                </a:lnTo>
                <a:lnTo>
                  <a:pt x="42" y="4"/>
                </a:lnTo>
                <a:lnTo>
                  <a:pt x="43" y="4"/>
                </a:lnTo>
                <a:lnTo>
                  <a:pt x="44" y="5"/>
                </a:lnTo>
                <a:lnTo>
                  <a:pt x="46" y="5"/>
                </a:lnTo>
                <a:lnTo>
                  <a:pt x="46" y="7"/>
                </a:lnTo>
                <a:lnTo>
                  <a:pt x="47" y="7"/>
                </a:lnTo>
                <a:lnTo>
                  <a:pt x="47" y="8"/>
                </a:lnTo>
                <a:lnTo>
                  <a:pt x="48" y="8"/>
                </a:lnTo>
                <a:lnTo>
                  <a:pt x="48" y="9"/>
                </a:lnTo>
                <a:lnTo>
                  <a:pt x="50" y="9"/>
                </a:lnTo>
                <a:lnTo>
                  <a:pt x="50" y="10"/>
                </a:lnTo>
                <a:lnTo>
                  <a:pt x="51" y="10"/>
                </a:lnTo>
                <a:lnTo>
                  <a:pt x="51" y="12"/>
                </a:lnTo>
                <a:lnTo>
                  <a:pt x="52" y="12"/>
                </a:lnTo>
                <a:lnTo>
                  <a:pt x="52" y="13"/>
                </a:lnTo>
                <a:lnTo>
                  <a:pt x="53" y="14"/>
                </a:lnTo>
                <a:lnTo>
                  <a:pt x="53" y="15"/>
                </a:lnTo>
                <a:lnTo>
                  <a:pt x="55" y="17"/>
                </a:lnTo>
                <a:lnTo>
                  <a:pt x="55" y="18"/>
                </a:lnTo>
                <a:lnTo>
                  <a:pt x="56" y="19"/>
                </a:lnTo>
                <a:lnTo>
                  <a:pt x="56" y="21"/>
                </a:lnTo>
                <a:lnTo>
                  <a:pt x="56" y="22"/>
                </a:lnTo>
                <a:lnTo>
                  <a:pt x="56" y="23"/>
                </a:lnTo>
                <a:lnTo>
                  <a:pt x="57" y="23"/>
                </a:lnTo>
                <a:lnTo>
                  <a:pt x="57" y="24"/>
                </a:lnTo>
                <a:lnTo>
                  <a:pt x="57" y="26"/>
                </a:lnTo>
                <a:lnTo>
                  <a:pt x="57" y="27"/>
                </a:lnTo>
                <a:lnTo>
                  <a:pt x="57" y="28"/>
                </a:lnTo>
                <a:lnTo>
                  <a:pt x="57" y="29"/>
                </a:lnTo>
                <a:lnTo>
                  <a:pt x="57" y="31"/>
                </a:lnTo>
                <a:lnTo>
                  <a:pt x="57" y="32"/>
                </a:lnTo>
                <a:lnTo>
                  <a:pt x="57" y="33"/>
                </a:lnTo>
                <a:lnTo>
                  <a:pt x="57" y="35"/>
                </a:lnTo>
                <a:lnTo>
                  <a:pt x="56" y="36"/>
                </a:lnTo>
                <a:lnTo>
                  <a:pt x="56" y="37"/>
                </a:lnTo>
                <a:lnTo>
                  <a:pt x="56" y="38"/>
                </a:lnTo>
                <a:lnTo>
                  <a:pt x="56" y="40"/>
                </a:lnTo>
                <a:lnTo>
                  <a:pt x="55" y="41"/>
                </a:lnTo>
                <a:lnTo>
                  <a:pt x="55" y="42"/>
                </a:lnTo>
                <a:lnTo>
                  <a:pt x="53" y="44"/>
                </a:lnTo>
                <a:lnTo>
                  <a:pt x="53" y="45"/>
                </a:lnTo>
                <a:lnTo>
                  <a:pt x="52" y="46"/>
                </a:lnTo>
                <a:lnTo>
                  <a:pt x="51" y="47"/>
                </a:lnTo>
                <a:lnTo>
                  <a:pt x="50" y="49"/>
                </a:lnTo>
                <a:lnTo>
                  <a:pt x="48" y="50"/>
                </a:lnTo>
                <a:lnTo>
                  <a:pt x="48" y="51"/>
                </a:lnTo>
                <a:lnTo>
                  <a:pt x="47" y="51"/>
                </a:lnTo>
                <a:lnTo>
                  <a:pt x="47" y="52"/>
                </a:lnTo>
                <a:lnTo>
                  <a:pt x="46" y="52"/>
                </a:lnTo>
                <a:lnTo>
                  <a:pt x="44" y="54"/>
                </a:lnTo>
                <a:lnTo>
                  <a:pt x="43" y="54"/>
                </a:lnTo>
                <a:lnTo>
                  <a:pt x="43" y="55"/>
                </a:lnTo>
                <a:lnTo>
                  <a:pt x="42" y="55"/>
                </a:lnTo>
                <a:lnTo>
                  <a:pt x="41" y="55"/>
                </a:lnTo>
                <a:lnTo>
                  <a:pt x="41" y="56"/>
                </a:lnTo>
                <a:lnTo>
                  <a:pt x="39" y="56"/>
                </a:lnTo>
                <a:lnTo>
                  <a:pt x="38" y="56"/>
                </a:lnTo>
                <a:lnTo>
                  <a:pt x="38" y="58"/>
                </a:lnTo>
                <a:lnTo>
                  <a:pt x="37" y="58"/>
                </a:lnTo>
                <a:lnTo>
                  <a:pt x="36" y="58"/>
                </a:lnTo>
                <a:lnTo>
                  <a:pt x="34" y="58"/>
                </a:lnTo>
                <a:lnTo>
                  <a:pt x="34" y="59"/>
                </a:lnTo>
                <a:lnTo>
                  <a:pt x="33" y="59"/>
                </a:lnTo>
                <a:lnTo>
                  <a:pt x="32" y="59"/>
                </a:lnTo>
                <a:lnTo>
                  <a:pt x="30" y="59"/>
                </a:lnTo>
                <a:lnTo>
                  <a:pt x="29" y="59"/>
                </a:lnTo>
                <a:lnTo>
                  <a:pt x="28" y="59"/>
                </a:lnTo>
                <a:lnTo>
                  <a:pt x="27" y="59"/>
                </a:lnTo>
                <a:lnTo>
                  <a:pt x="25" y="59"/>
                </a:lnTo>
                <a:lnTo>
                  <a:pt x="24" y="59"/>
                </a:lnTo>
                <a:lnTo>
                  <a:pt x="23" y="59"/>
                </a:lnTo>
                <a:lnTo>
                  <a:pt x="21" y="58"/>
                </a:lnTo>
                <a:lnTo>
                  <a:pt x="20" y="58"/>
                </a:lnTo>
                <a:lnTo>
                  <a:pt x="19" y="58"/>
                </a:lnTo>
                <a:lnTo>
                  <a:pt x="18" y="56"/>
                </a:lnTo>
                <a:lnTo>
                  <a:pt x="16" y="56"/>
                </a:lnTo>
                <a:lnTo>
                  <a:pt x="15" y="55"/>
                </a:lnTo>
                <a:lnTo>
                  <a:pt x="14" y="55"/>
                </a:lnTo>
                <a:lnTo>
                  <a:pt x="13" y="54"/>
                </a:lnTo>
                <a:lnTo>
                  <a:pt x="11" y="52"/>
                </a:lnTo>
                <a:lnTo>
                  <a:pt x="10" y="52"/>
                </a:lnTo>
                <a:lnTo>
                  <a:pt x="10" y="51"/>
                </a:lnTo>
                <a:lnTo>
                  <a:pt x="9" y="51"/>
                </a:lnTo>
                <a:lnTo>
                  <a:pt x="9" y="50"/>
                </a:lnTo>
                <a:lnTo>
                  <a:pt x="7" y="49"/>
                </a:lnTo>
                <a:lnTo>
                  <a:pt x="6" y="47"/>
                </a:lnTo>
                <a:lnTo>
                  <a:pt x="5" y="46"/>
                </a:lnTo>
                <a:lnTo>
                  <a:pt x="4" y="45"/>
                </a:lnTo>
                <a:lnTo>
                  <a:pt x="4" y="44"/>
                </a:lnTo>
                <a:lnTo>
                  <a:pt x="2" y="42"/>
                </a:lnTo>
                <a:lnTo>
                  <a:pt x="2" y="41"/>
                </a:lnTo>
                <a:lnTo>
                  <a:pt x="1" y="40"/>
                </a:lnTo>
                <a:lnTo>
                  <a:pt x="1" y="38"/>
                </a:lnTo>
                <a:lnTo>
                  <a:pt x="1" y="37"/>
                </a:lnTo>
                <a:lnTo>
                  <a:pt x="1" y="36"/>
                </a:lnTo>
                <a:lnTo>
                  <a:pt x="0" y="35"/>
                </a:lnTo>
                <a:lnTo>
                  <a:pt x="0" y="33"/>
                </a:lnTo>
                <a:lnTo>
                  <a:pt x="0" y="32"/>
                </a:lnTo>
                <a:lnTo>
                  <a:pt x="0" y="31"/>
                </a:lnTo>
                <a:lnTo>
                  <a:pt x="0" y="29"/>
                </a:lnTo>
                <a:lnTo>
                  <a:pt x="0" y="28"/>
                </a:lnTo>
                <a:lnTo>
                  <a:pt x="0" y="27"/>
                </a:lnTo>
                <a:lnTo>
                  <a:pt x="0" y="26"/>
                </a:lnTo>
                <a:lnTo>
                  <a:pt x="0" y="24"/>
                </a:lnTo>
                <a:lnTo>
                  <a:pt x="0" y="23"/>
                </a:lnTo>
                <a:lnTo>
                  <a:pt x="1" y="23"/>
                </a:lnTo>
                <a:lnTo>
                  <a:pt x="1" y="22"/>
                </a:lnTo>
                <a:lnTo>
                  <a:pt x="1" y="21"/>
                </a:lnTo>
                <a:lnTo>
                  <a:pt x="1" y="19"/>
                </a:lnTo>
                <a:lnTo>
                  <a:pt x="2" y="18"/>
                </a:lnTo>
                <a:lnTo>
                  <a:pt x="2" y="17"/>
                </a:lnTo>
                <a:lnTo>
                  <a:pt x="4" y="15"/>
                </a:lnTo>
                <a:lnTo>
                  <a:pt x="4" y="14"/>
                </a:lnTo>
                <a:lnTo>
                  <a:pt x="5" y="13"/>
                </a:lnTo>
                <a:lnTo>
                  <a:pt x="5" y="12"/>
                </a:lnTo>
                <a:lnTo>
                  <a:pt x="6" y="12"/>
                </a:lnTo>
                <a:lnTo>
                  <a:pt x="6" y="10"/>
                </a:lnTo>
                <a:lnTo>
                  <a:pt x="7" y="10"/>
                </a:lnTo>
                <a:lnTo>
                  <a:pt x="7" y="9"/>
                </a:lnTo>
                <a:lnTo>
                  <a:pt x="9" y="9"/>
                </a:lnTo>
                <a:lnTo>
                  <a:pt x="9" y="8"/>
                </a:lnTo>
                <a:lnTo>
                  <a:pt x="10" y="8"/>
                </a:lnTo>
                <a:lnTo>
                  <a:pt x="10" y="7"/>
                </a:lnTo>
                <a:lnTo>
                  <a:pt x="11" y="7"/>
                </a:lnTo>
                <a:lnTo>
                  <a:pt x="11" y="5"/>
                </a:lnTo>
                <a:lnTo>
                  <a:pt x="13" y="5"/>
                </a:lnTo>
                <a:lnTo>
                  <a:pt x="13" y="4"/>
                </a:lnTo>
                <a:lnTo>
                  <a:pt x="14" y="4"/>
                </a:lnTo>
                <a:lnTo>
                  <a:pt x="15" y="4"/>
                </a:lnTo>
                <a:lnTo>
                  <a:pt x="15" y="3"/>
                </a:lnTo>
                <a:lnTo>
                  <a:pt x="16" y="3"/>
                </a:lnTo>
                <a:lnTo>
                  <a:pt x="18" y="3"/>
                </a:lnTo>
                <a:lnTo>
                  <a:pt x="18" y="1"/>
                </a:lnTo>
                <a:lnTo>
                  <a:pt x="19" y="1"/>
                </a:lnTo>
                <a:lnTo>
                  <a:pt x="20" y="1"/>
                </a:lnTo>
                <a:lnTo>
                  <a:pt x="21" y="1"/>
                </a:lnTo>
                <a:lnTo>
                  <a:pt x="23" y="0"/>
                </a:lnTo>
                <a:lnTo>
                  <a:pt x="24" y="0"/>
                </a:lnTo>
                <a:lnTo>
                  <a:pt x="25" y="0"/>
                </a:lnTo>
                <a:lnTo>
                  <a:pt x="27" y="0"/>
                </a:lnTo>
                <a:lnTo>
                  <a:pt x="28" y="0"/>
                </a:lnTo>
                <a:close/>
              </a:path>
            </a:pathLst>
          </a:custGeom>
          <a:solidFill>
            <a:srgbClr val="45454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40134" name="Freeform 201"/>
          <p:cNvSpPr>
            <a:spLocks/>
          </p:cNvSpPr>
          <p:nvPr/>
        </p:nvSpPr>
        <p:spPr bwMode="auto">
          <a:xfrm>
            <a:off x="3619500" y="4481513"/>
            <a:ext cx="92075" cy="93662"/>
          </a:xfrm>
          <a:custGeom>
            <a:avLst/>
            <a:gdLst>
              <a:gd name="T0" fmla="*/ 2147483647 w 57"/>
              <a:gd name="T1" fmla="*/ 0 h 59"/>
              <a:gd name="T2" fmla="*/ 2147483647 w 57"/>
              <a:gd name="T3" fmla="*/ 0 h 59"/>
              <a:gd name="T4" fmla="*/ 2147483647 w 57"/>
              <a:gd name="T5" fmla="*/ 2147483647 h 59"/>
              <a:gd name="T6" fmla="*/ 2147483647 w 57"/>
              <a:gd name="T7" fmla="*/ 2147483647 h 59"/>
              <a:gd name="T8" fmla="*/ 2147483647 w 57"/>
              <a:gd name="T9" fmla="*/ 2147483647 h 59"/>
              <a:gd name="T10" fmla="*/ 2147483647 w 57"/>
              <a:gd name="T11" fmla="*/ 2147483647 h 59"/>
              <a:gd name="T12" fmla="*/ 2147483647 w 57"/>
              <a:gd name="T13" fmla="*/ 2147483647 h 59"/>
              <a:gd name="T14" fmla="*/ 2147483647 w 57"/>
              <a:gd name="T15" fmla="*/ 2147483647 h 59"/>
              <a:gd name="T16" fmla="*/ 2147483647 w 57"/>
              <a:gd name="T17" fmla="*/ 2147483647 h 59"/>
              <a:gd name="T18" fmla="*/ 2147483647 w 57"/>
              <a:gd name="T19" fmla="*/ 2147483647 h 59"/>
              <a:gd name="T20" fmla="*/ 2147483647 w 57"/>
              <a:gd name="T21" fmla="*/ 2147483647 h 59"/>
              <a:gd name="T22" fmla="*/ 2147483647 w 57"/>
              <a:gd name="T23" fmla="*/ 2147483647 h 59"/>
              <a:gd name="T24" fmla="*/ 2147483647 w 57"/>
              <a:gd name="T25" fmla="*/ 2147483647 h 59"/>
              <a:gd name="T26" fmla="*/ 2147483647 w 57"/>
              <a:gd name="T27" fmla="*/ 2147483647 h 59"/>
              <a:gd name="T28" fmla="*/ 2147483647 w 57"/>
              <a:gd name="T29" fmla="*/ 2147483647 h 59"/>
              <a:gd name="T30" fmla="*/ 2147483647 w 57"/>
              <a:gd name="T31" fmla="*/ 2147483647 h 59"/>
              <a:gd name="T32" fmla="*/ 2147483647 w 57"/>
              <a:gd name="T33" fmla="*/ 2147483647 h 59"/>
              <a:gd name="T34" fmla="*/ 2147483647 w 57"/>
              <a:gd name="T35" fmla="*/ 2147483647 h 59"/>
              <a:gd name="T36" fmla="*/ 2147483647 w 57"/>
              <a:gd name="T37" fmla="*/ 2147483647 h 59"/>
              <a:gd name="T38" fmla="*/ 2147483647 w 57"/>
              <a:gd name="T39" fmla="*/ 2147483647 h 59"/>
              <a:gd name="T40" fmla="*/ 2147483647 w 57"/>
              <a:gd name="T41" fmla="*/ 2147483647 h 59"/>
              <a:gd name="T42" fmla="*/ 2147483647 w 57"/>
              <a:gd name="T43" fmla="*/ 2147483647 h 59"/>
              <a:gd name="T44" fmla="*/ 2147483647 w 57"/>
              <a:gd name="T45" fmla="*/ 2147483647 h 59"/>
              <a:gd name="T46" fmla="*/ 2147483647 w 57"/>
              <a:gd name="T47" fmla="*/ 2147483647 h 59"/>
              <a:gd name="T48" fmla="*/ 2147483647 w 57"/>
              <a:gd name="T49" fmla="*/ 2147483647 h 59"/>
              <a:gd name="T50" fmla="*/ 2147483647 w 57"/>
              <a:gd name="T51" fmla="*/ 2147483647 h 59"/>
              <a:gd name="T52" fmla="*/ 2147483647 w 57"/>
              <a:gd name="T53" fmla="*/ 2147483647 h 59"/>
              <a:gd name="T54" fmla="*/ 2147483647 w 57"/>
              <a:gd name="T55" fmla="*/ 2147483647 h 59"/>
              <a:gd name="T56" fmla="*/ 2147483647 w 57"/>
              <a:gd name="T57" fmla="*/ 2147483647 h 59"/>
              <a:gd name="T58" fmla="*/ 2147483647 w 57"/>
              <a:gd name="T59" fmla="*/ 2147483647 h 59"/>
              <a:gd name="T60" fmla="*/ 2147483647 w 57"/>
              <a:gd name="T61" fmla="*/ 2147483647 h 59"/>
              <a:gd name="T62" fmla="*/ 2147483647 w 57"/>
              <a:gd name="T63" fmla="*/ 2147483647 h 59"/>
              <a:gd name="T64" fmla="*/ 2147483647 w 57"/>
              <a:gd name="T65" fmla="*/ 2147483647 h 59"/>
              <a:gd name="T66" fmla="*/ 2147483647 w 57"/>
              <a:gd name="T67" fmla="*/ 2147483647 h 59"/>
              <a:gd name="T68" fmla="*/ 2147483647 w 57"/>
              <a:gd name="T69" fmla="*/ 2147483647 h 59"/>
              <a:gd name="T70" fmla="*/ 2147483647 w 57"/>
              <a:gd name="T71" fmla="*/ 2147483647 h 59"/>
              <a:gd name="T72" fmla="*/ 0 w 57"/>
              <a:gd name="T73" fmla="*/ 2147483647 h 59"/>
              <a:gd name="T74" fmla="*/ 0 w 57"/>
              <a:gd name="T75" fmla="*/ 2147483647 h 59"/>
              <a:gd name="T76" fmla="*/ 0 w 57"/>
              <a:gd name="T77" fmla="*/ 2147483647 h 59"/>
              <a:gd name="T78" fmla="*/ 0 w 57"/>
              <a:gd name="T79" fmla="*/ 2147483647 h 59"/>
              <a:gd name="T80" fmla="*/ 2147483647 w 57"/>
              <a:gd name="T81" fmla="*/ 2147483647 h 59"/>
              <a:gd name="T82" fmla="*/ 2147483647 w 57"/>
              <a:gd name="T83" fmla="*/ 2147483647 h 59"/>
              <a:gd name="T84" fmla="*/ 2147483647 w 57"/>
              <a:gd name="T85" fmla="*/ 2147483647 h 59"/>
              <a:gd name="T86" fmla="*/ 2147483647 w 57"/>
              <a:gd name="T87" fmla="*/ 2147483647 h 59"/>
              <a:gd name="T88" fmla="*/ 2147483647 w 57"/>
              <a:gd name="T89" fmla="*/ 2147483647 h 59"/>
              <a:gd name="T90" fmla="*/ 2147483647 w 57"/>
              <a:gd name="T91" fmla="*/ 2147483647 h 59"/>
              <a:gd name="T92" fmla="*/ 2147483647 w 57"/>
              <a:gd name="T93" fmla="*/ 2147483647 h 59"/>
              <a:gd name="T94" fmla="*/ 2147483647 w 57"/>
              <a:gd name="T95" fmla="*/ 2147483647 h 59"/>
              <a:gd name="T96" fmla="*/ 2147483647 w 57"/>
              <a:gd name="T97" fmla="*/ 2147483647 h 59"/>
              <a:gd name="T98" fmla="*/ 2147483647 w 57"/>
              <a:gd name="T99" fmla="*/ 2147483647 h 59"/>
              <a:gd name="T100" fmla="*/ 2147483647 w 57"/>
              <a:gd name="T101" fmla="*/ 0 h 59"/>
              <a:gd name="T102" fmla="*/ 2147483647 w 57"/>
              <a:gd name="T103" fmla="*/ 0 h 59"/>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57" h="59">
                <a:moveTo>
                  <a:pt x="28" y="0"/>
                </a:moveTo>
                <a:lnTo>
                  <a:pt x="29" y="0"/>
                </a:lnTo>
                <a:lnTo>
                  <a:pt x="30" y="0"/>
                </a:lnTo>
                <a:lnTo>
                  <a:pt x="32" y="0"/>
                </a:lnTo>
                <a:lnTo>
                  <a:pt x="33" y="0"/>
                </a:lnTo>
                <a:lnTo>
                  <a:pt x="34" y="0"/>
                </a:lnTo>
                <a:lnTo>
                  <a:pt x="34" y="1"/>
                </a:lnTo>
                <a:lnTo>
                  <a:pt x="36" y="1"/>
                </a:lnTo>
                <a:lnTo>
                  <a:pt x="37" y="1"/>
                </a:lnTo>
                <a:lnTo>
                  <a:pt x="38" y="1"/>
                </a:lnTo>
                <a:lnTo>
                  <a:pt x="39" y="3"/>
                </a:lnTo>
                <a:lnTo>
                  <a:pt x="41" y="3"/>
                </a:lnTo>
                <a:lnTo>
                  <a:pt x="42" y="4"/>
                </a:lnTo>
                <a:lnTo>
                  <a:pt x="43" y="4"/>
                </a:lnTo>
                <a:lnTo>
                  <a:pt x="44" y="5"/>
                </a:lnTo>
                <a:lnTo>
                  <a:pt x="46" y="5"/>
                </a:lnTo>
                <a:lnTo>
                  <a:pt x="46" y="7"/>
                </a:lnTo>
                <a:lnTo>
                  <a:pt x="47" y="7"/>
                </a:lnTo>
                <a:lnTo>
                  <a:pt x="47" y="8"/>
                </a:lnTo>
                <a:lnTo>
                  <a:pt x="48" y="8"/>
                </a:lnTo>
                <a:lnTo>
                  <a:pt x="48" y="9"/>
                </a:lnTo>
                <a:lnTo>
                  <a:pt x="50" y="9"/>
                </a:lnTo>
                <a:lnTo>
                  <a:pt x="50" y="10"/>
                </a:lnTo>
                <a:lnTo>
                  <a:pt x="51" y="10"/>
                </a:lnTo>
                <a:lnTo>
                  <a:pt x="51" y="12"/>
                </a:lnTo>
                <a:lnTo>
                  <a:pt x="52" y="12"/>
                </a:lnTo>
                <a:lnTo>
                  <a:pt x="52" y="13"/>
                </a:lnTo>
                <a:lnTo>
                  <a:pt x="53" y="14"/>
                </a:lnTo>
                <a:lnTo>
                  <a:pt x="53" y="15"/>
                </a:lnTo>
                <a:lnTo>
                  <a:pt x="55" y="17"/>
                </a:lnTo>
                <a:lnTo>
                  <a:pt x="55" y="18"/>
                </a:lnTo>
                <a:lnTo>
                  <a:pt x="56" y="19"/>
                </a:lnTo>
                <a:lnTo>
                  <a:pt x="56" y="21"/>
                </a:lnTo>
                <a:lnTo>
                  <a:pt x="56" y="22"/>
                </a:lnTo>
                <a:lnTo>
                  <a:pt x="56" y="23"/>
                </a:lnTo>
                <a:lnTo>
                  <a:pt x="57" y="23"/>
                </a:lnTo>
                <a:lnTo>
                  <a:pt x="57" y="24"/>
                </a:lnTo>
                <a:lnTo>
                  <a:pt x="57" y="26"/>
                </a:lnTo>
                <a:lnTo>
                  <a:pt x="57" y="27"/>
                </a:lnTo>
                <a:lnTo>
                  <a:pt x="57" y="28"/>
                </a:lnTo>
                <a:lnTo>
                  <a:pt x="57" y="29"/>
                </a:lnTo>
                <a:lnTo>
                  <a:pt x="57" y="31"/>
                </a:lnTo>
                <a:lnTo>
                  <a:pt x="57" y="32"/>
                </a:lnTo>
                <a:lnTo>
                  <a:pt x="57" y="33"/>
                </a:lnTo>
                <a:lnTo>
                  <a:pt x="57" y="35"/>
                </a:lnTo>
                <a:lnTo>
                  <a:pt x="56" y="36"/>
                </a:lnTo>
                <a:lnTo>
                  <a:pt x="56" y="37"/>
                </a:lnTo>
                <a:lnTo>
                  <a:pt x="56" y="38"/>
                </a:lnTo>
                <a:lnTo>
                  <a:pt x="56" y="40"/>
                </a:lnTo>
                <a:lnTo>
                  <a:pt x="55" y="41"/>
                </a:lnTo>
                <a:lnTo>
                  <a:pt x="55" y="42"/>
                </a:lnTo>
                <a:lnTo>
                  <a:pt x="53" y="44"/>
                </a:lnTo>
                <a:lnTo>
                  <a:pt x="53" y="45"/>
                </a:lnTo>
                <a:lnTo>
                  <a:pt x="52" y="46"/>
                </a:lnTo>
                <a:lnTo>
                  <a:pt x="51" y="47"/>
                </a:lnTo>
                <a:lnTo>
                  <a:pt x="50" y="49"/>
                </a:lnTo>
                <a:lnTo>
                  <a:pt x="48" y="50"/>
                </a:lnTo>
                <a:lnTo>
                  <a:pt x="48" y="51"/>
                </a:lnTo>
                <a:lnTo>
                  <a:pt x="47" y="51"/>
                </a:lnTo>
                <a:lnTo>
                  <a:pt x="47" y="52"/>
                </a:lnTo>
                <a:lnTo>
                  <a:pt x="46" y="52"/>
                </a:lnTo>
                <a:lnTo>
                  <a:pt x="44" y="54"/>
                </a:lnTo>
                <a:lnTo>
                  <a:pt x="43" y="54"/>
                </a:lnTo>
                <a:lnTo>
                  <a:pt x="43" y="55"/>
                </a:lnTo>
                <a:lnTo>
                  <a:pt x="42" y="55"/>
                </a:lnTo>
                <a:lnTo>
                  <a:pt x="41" y="55"/>
                </a:lnTo>
                <a:lnTo>
                  <a:pt x="41" y="56"/>
                </a:lnTo>
                <a:lnTo>
                  <a:pt x="39" y="56"/>
                </a:lnTo>
                <a:lnTo>
                  <a:pt x="38" y="56"/>
                </a:lnTo>
                <a:lnTo>
                  <a:pt x="38" y="58"/>
                </a:lnTo>
                <a:lnTo>
                  <a:pt x="37" y="58"/>
                </a:lnTo>
                <a:lnTo>
                  <a:pt x="36" y="58"/>
                </a:lnTo>
                <a:lnTo>
                  <a:pt x="34" y="58"/>
                </a:lnTo>
                <a:lnTo>
                  <a:pt x="34" y="59"/>
                </a:lnTo>
                <a:lnTo>
                  <a:pt x="33" y="59"/>
                </a:lnTo>
                <a:lnTo>
                  <a:pt x="32" y="59"/>
                </a:lnTo>
                <a:lnTo>
                  <a:pt x="30" y="59"/>
                </a:lnTo>
                <a:lnTo>
                  <a:pt x="29" y="59"/>
                </a:lnTo>
                <a:lnTo>
                  <a:pt x="28" y="59"/>
                </a:lnTo>
                <a:lnTo>
                  <a:pt x="27" y="59"/>
                </a:lnTo>
                <a:lnTo>
                  <a:pt x="25" y="59"/>
                </a:lnTo>
                <a:lnTo>
                  <a:pt x="24" y="59"/>
                </a:lnTo>
                <a:lnTo>
                  <a:pt x="23" y="59"/>
                </a:lnTo>
                <a:lnTo>
                  <a:pt x="21" y="58"/>
                </a:lnTo>
                <a:lnTo>
                  <a:pt x="20" y="58"/>
                </a:lnTo>
                <a:lnTo>
                  <a:pt x="19" y="58"/>
                </a:lnTo>
                <a:lnTo>
                  <a:pt x="18" y="56"/>
                </a:lnTo>
                <a:lnTo>
                  <a:pt x="16" y="56"/>
                </a:lnTo>
                <a:lnTo>
                  <a:pt x="15" y="55"/>
                </a:lnTo>
                <a:lnTo>
                  <a:pt x="14" y="55"/>
                </a:lnTo>
                <a:lnTo>
                  <a:pt x="13" y="54"/>
                </a:lnTo>
                <a:lnTo>
                  <a:pt x="11" y="52"/>
                </a:lnTo>
                <a:lnTo>
                  <a:pt x="10" y="52"/>
                </a:lnTo>
                <a:lnTo>
                  <a:pt x="10" y="51"/>
                </a:lnTo>
                <a:lnTo>
                  <a:pt x="9" y="51"/>
                </a:lnTo>
                <a:lnTo>
                  <a:pt x="9" y="50"/>
                </a:lnTo>
                <a:lnTo>
                  <a:pt x="7" y="49"/>
                </a:lnTo>
                <a:lnTo>
                  <a:pt x="6" y="47"/>
                </a:lnTo>
                <a:lnTo>
                  <a:pt x="5" y="46"/>
                </a:lnTo>
                <a:lnTo>
                  <a:pt x="4" y="45"/>
                </a:lnTo>
                <a:lnTo>
                  <a:pt x="4" y="44"/>
                </a:lnTo>
                <a:lnTo>
                  <a:pt x="2" y="42"/>
                </a:lnTo>
                <a:lnTo>
                  <a:pt x="2" y="41"/>
                </a:lnTo>
                <a:lnTo>
                  <a:pt x="1" y="40"/>
                </a:lnTo>
                <a:lnTo>
                  <a:pt x="1" y="38"/>
                </a:lnTo>
                <a:lnTo>
                  <a:pt x="1" y="37"/>
                </a:lnTo>
                <a:lnTo>
                  <a:pt x="1" y="36"/>
                </a:lnTo>
                <a:lnTo>
                  <a:pt x="0" y="35"/>
                </a:lnTo>
                <a:lnTo>
                  <a:pt x="0" y="33"/>
                </a:lnTo>
                <a:lnTo>
                  <a:pt x="0" y="32"/>
                </a:lnTo>
                <a:lnTo>
                  <a:pt x="0" y="31"/>
                </a:lnTo>
                <a:lnTo>
                  <a:pt x="0" y="29"/>
                </a:lnTo>
                <a:lnTo>
                  <a:pt x="0" y="28"/>
                </a:lnTo>
                <a:lnTo>
                  <a:pt x="0" y="27"/>
                </a:lnTo>
                <a:lnTo>
                  <a:pt x="0" y="26"/>
                </a:lnTo>
                <a:lnTo>
                  <a:pt x="0" y="24"/>
                </a:lnTo>
                <a:lnTo>
                  <a:pt x="0" y="23"/>
                </a:lnTo>
                <a:lnTo>
                  <a:pt x="1" y="23"/>
                </a:lnTo>
                <a:lnTo>
                  <a:pt x="1" y="22"/>
                </a:lnTo>
                <a:lnTo>
                  <a:pt x="1" y="21"/>
                </a:lnTo>
                <a:lnTo>
                  <a:pt x="1" y="19"/>
                </a:lnTo>
                <a:lnTo>
                  <a:pt x="2" y="18"/>
                </a:lnTo>
                <a:lnTo>
                  <a:pt x="2" y="17"/>
                </a:lnTo>
                <a:lnTo>
                  <a:pt x="4" y="15"/>
                </a:lnTo>
                <a:lnTo>
                  <a:pt x="4" y="14"/>
                </a:lnTo>
                <a:lnTo>
                  <a:pt x="5" y="13"/>
                </a:lnTo>
                <a:lnTo>
                  <a:pt x="5" y="12"/>
                </a:lnTo>
                <a:lnTo>
                  <a:pt x="6" y="12"/>
                </a:lnTo>
                <a:lnTo>
                  <a:pt x="6" y="10"/>
                </a:lnTo>
                <a:lnTo>
                  <a:pt x="7" y="10"/>
                </a:lnTo>
                <a:lnTo>
                  <a:pt x="7" y="9"/>
                </a:lnTo>
                <a:lnTo>
                  <a:pt x="9" y="9"/>
                </a:lnTo>
                <a:lnTo>
                  <a:pt x="9" y="8"/>
                </a:lnTo>
                <a:lnTo>
                  <a:pt x="10" y="8"/>
                </a:lnTo>
                <a:lnTo>
                  <a:pt x="10" y="7"/>
                </a:lnTo>
                <a:lnTo>
                  <a:pt x="11" y="7"/>
                </a:lnTo>
                <a:lnTo>
                  <a:pt x="11" y="5"/>
                </a:lnTo>
                <a:lnTo>
                  <a:pt x="13" y="5"/>
                </a:lnTo>
                <a:lnTo>
                  <a:pt x="13" y="4"/>
                </a:lnTo>
                <a:lnTo>
                  <a:pt x="14" y="4"/>
                </a:lnTo>
                <a:lnTo>
                  <a:pt x="15" y="4"/>
                </a:lnTo>
                <a:lnTo>
                  <a:pt x="15" y="3"/>
                </a:lnTo>
                <a:lnTo>
                  <a:pt x="16" y="3"/>
                </a:lnTo>
                <a:lnTo>
                  <a:pt x="18" y="3"/>
                </a:lnTo>
                <a:lnTo>
                  <a:pt x="18" y="1"/>
                </a:lnTo>
                <a:lnTo>
                  <a:pt x="19" y="1"/>
                </a:lnTo>
                <a:lnTo>
                  <a:pt x="20" y="1"/>
                </a:lnTo>
                <a:lnTo>
                  <a:pt x="21" y="1"/>
                </a:lnTo>
                <a:lnTo>
                  <a:pt x="23" y="0"/>
                </a:lnTo>
                <a:lnTo>
                  <a:pt x="24" y="0"/>
                </a:lnTo>
                <a:lnTo>
                  <a:pt x="25" y="0"/>
                </a:lnTo>
                <a:lnTo>
                  <a:pt x="27" y="0"/>
                </a:lnTo>
                <a:lnTo>
                  <a:pt x="28" y="0"/>
                </a:lnTo>
              </a:path>
            </a:pathLst>
          </a:custGeom>
          <a:noFill/>
          <a:ln w="14288">
            <a:solidFill>
              <a:srgbClr val="454545"/>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40135" name="Freeform 202"/>
          <p:cNvSpPr>
            <a:spLocks/>
          </p:cNvSpPr>
          <p:nvPr/>
        </p:nvSpPr>
        <p:spPr bwMode="auto">
          <a:xfrm>
            <a:off x="3627438" y="4664075"/>
            <a:ext cx="90487" cy="90488"/>
          </a:xfrm>
          <a:custGeom>
            <a:avLst/>
            <a:gdLst>
              <a:gd name="T0" fmla="*/ 2147483647 w 57"/>
              <a:gd name="T1" fmla="*/ 0 h 57"/>
              <a:gd name="T2" fmla="*/ 2147483647 w 57"/>
              <a:gd name="T3" fmla="*/ 0 h 57"/>
              <a:gd name="T4" fmla="*/ 2147483647 w 57"/>
              <a:gd name="T5" fmla="*/ 2147483647 h 57"/>
              <a:gd name="T6" fmla="*/ 2147483647 w 57"/>
              <a:gd name="T7" fmla="*/ 2147483647 h 57"/>
              <a:gd name="T8" fmla="*/ 2147483647 w 57"/>
              <a:gd name="T9" fmla="*/ 2147483647 h 57"/>
              <a:gd name="T10" fmla="*/ 2147483647 w 57"/>
              <a:gd name="T11" fmla="*/ 2147483647 h 57"/>
              <a:gd name="T12" fmla="*/ 2147483647 w 57"/>
              <a:gd name="T13" fmla="*/ 2147483647 h 57"/>
              <a:gd name="T14" fmla="*/ 2147483647 w 57"/>
              <a:gd name="T15" fmla="*/ 2147483647 h 57"/>
              <a:gd name="T16" fmla="*/ 2147483647 w 57"/>
              <a:gd name="T17" fmla="*/ 2147483647 h 57"/>
              <a:gd name="T18" fmla="*/ 2147483647 w 57"/>
              <a:gd name="T19" fmla="*/ 2147483647 h 57"/>
              <a:gd name="T20" fmla="*/ 2147483647 w 57"/>
              <a:gd name="T21" fmla="*/ 2147483647 h 57"/>
              <a:gd name="T22" fmla="*/ 2147483647 w 57"/>
              <a:gd name="T23" fmla="*/ 2147483647 h 57"/>
              <a:gd name="T24" fmla="*/ 2147483647 w 57"/>
              <a:gd name="T25" fmla="*/ 2147483647 h 57"/>
              <a:gd name="T26" fmla="*/ 2147483647 w 57"/>
              <a:gd name="T27" fmla="*/ 2147483647 h 57"/>
              <a:gd name="T28" fmla="*/ 2147483647 w 57"/>
              <a:gd name="T29" fmla="*/ 2147483647 h 57"/>
              <a:gd name="T30" fmla="*/ 2147483647 w 57"/>
              <a:gd name="T31" fmla="*/ 2147483647 h 57"/>
              <a:gd name="T32" fmla="*/ 2147483647 w 57"/>
              <a:gd name="T33" fmla="*/ 2147483647 h 57"/>
              <a:gd name="T34" fmla="*/ 2147483647 w 57"/>
              <a:gd name="T35" fmla="*/ 2147483647 h 57"/>
              <a:gd name="T36" fmla="*/ 2147483647 w 57"/>
              <a:gd name="T37" fmla="*/ 2147483647 h 57"/>
              <a:gd name="T38" fmla="*/ 2147483647 w 57"/>
              <a:gd name="T39" fmla="*/ 2147483647 h 57"/>
              <a:gd name="T40" fmla="*/ 2147483647 w 57"/>
              <a:gd name="T41" fmla="*/ 2147483647 h 57"/>
              <a:gd name="T42" fmla="*/ 2147483647 w 57"/>
              <a:gd name="T43" fmla="*/ 2147483647 h 57"/>
              <a:gd name="T44" fmla="*/ 2147483647 w 57"/>
              <a:gd name="T45" fmla="*/ 2147483647 h 57"/>
              <a:gd name="T46" fmla="*/ 2147483647 w 57"/>
              <a:gd name="T47" fmla="*/ 2147483647 h 57"/>
              <a:gd name="T48" fmla="*/ 2147483647 w 57"/>
              <a:gd name="T49" fmla="*/ 2147483647 h 57"/>
              <a:gd name="T50" fmla="*/ 2147483647 w 57"/>
              <a:gd name="T51" fmla="*/ 2147483647 h 57"/>
              <a:gd name="T52" fmla="*/ 2147483647 w 57"/>
              <a:gd name="T53" fmla="*/ 2147483647 h 57"/>
              <a:gd name="T54" fmla="*/ 2147483647 w 57"/>
              <a:gd name="T55" fmla="*/ 2147483647 h 57"/>
              <a:gd name="T56" fmla="*/ 2147483647 w 57"/>
              <a:gd name="T57" fmla="*/ 2147483647 h 57"/>
              <a:gd name="T58" fmla="*/ 2147483647 w 57"/>
              <a:gd name="T59" fmla="*/ 2147483647 h 57"/>
              <a:gd name="T60" fmla="*/ 2147483647 w 57"/>
              <a:gd name="T61" fmla="*/ 2147483647 h 57"/>
              <a:gd name="T62" fmla="*/ 2147483647 w 57"/>
              <a:gd name="T63" fmla="*/ 2147483647 h 57"/>
              <a:gd name="T64" fmla="*/ 2147483647 w 57"/>
              <a:gd name="T65" fmla="*/ 2147483647 h 57"/>
              <a:gd name="T66" fmla="*/ 2147483647 w 57"/>
              <a:gd name="T67" fmla="*/ 2147483647 h 57"/>
              <a:gd name="T68" fmla="*/ 2147483647 w 57"/>
              <a:gd name="T69" fmla="*/ 2147483647 h 57"/>
              <a:gd name="T70" fmla="*/ 2147483647 w 57"/>
              <a:gd name="T71" fmla="*/ 2147483647 h 57"/>
              <a:gd name="T72" fmla="*/ 2147483647 w 57"/>
              <a:gd name="T73" fmla="*/ 2147483647 h 57"/>
              <a:gd name="T74" fmla="*/ 2147483647 w 57"/>
              <a:gd name="T75" fmla="*/ 2147483647 h 57"/>
              <a:gd name="T76" fmla="*/ 2147483647 w 57"/>
              <a:gd name="T77" fmla="*/ 2147483647 h 57"/>
              <a:gd name="T78" fmla="*/ 0 w 57"/>
              <a:gd name="T79" fmla="*/ 2147483647 h 57"/>
              <a:gd name="T80" fmla="*/ 0 w 57"/>
              <a:gd name="T81" fmla="*/ 2147483647 h 57"/>
              <a:gd name="T82" fmla="*/ 0 w 57"/>
              <a:gd name="T83" fmla="*/ 2147483647 h 57"/>
              <a:gd name="T84" fmla="*/ 0 w 57"/>
              <a:gd name="T85" fmla="*/ 2147483647 h 57"/>
              <a:gd name="T86" fmla="*/ 2147483647 w 57"/>
              <a:gd name="T87" fmla="*/ 2147483647 h 57"/>
              <a:gd name="T88" fmla="*/ 2147483647 w 57"/>
              <a:gd name="T89" fmla="*/ 2147483647 h 57"/>
              <a:gd name="T90" fmla="*/ 2147483647 w 57"/>
              <a:gd name="T91" fmla="*/ 2147483647 h 57"/>
              <a:gd name="T92" fmla="*/ 2147483647 w 57"/>
              <a:gd name="T93" fmla="*/ 2147483647 h 57"/>
              <a:gd name="T94" fmla="*/ 2147483647 w 57"/>
              <a:gd name="T95" fmla="*/ 2147483647 h 57"/>
              <a:gd name="T96" fmla="*/ 2147483647 w 57"/>
              <a:gd name="T97" fmla="*/ 2147483647 h 57"/>
              <a:gd name="T98" fmla="*/ 2147483647 w 57"/>
              <a:gd name="T99" fmla="*/ 2147483647 h 57"/>
              <a:gd name="T100" fmla="*/ 2147483647 w 57"/>
              <a:gd name="T101" fmla="*/ 2147483647 h 57"/>
              <a:gd name="T102" fmla="*/ 2147483647 w 57"/>
              <a:gd name="T103" fmla="*/ 2147483647 h 57"/>
              <a:gd name="T104" fmla="*/ 2147483647 w 57"/>
              <a:gd name="T105" fmla="*/ 2147483647 h 57"/>
              <a:gd name="T106" fmla="*/ 2147483647 w 57"/>
              <a:gd name="T107" fmla="*/ 2147483647 h 57"/>
              <a:gd name="T108" fmla="*/ 2147483647 w 57"/>
              <a:gd name="T109" fmla="*/ 0 h 57"/>
              <a:gd name="T110" fmla="*/ 2147483647 w 57"/>
              <a:gd name="T111" fmla="*/ 0 h 57"/>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0" t="0" r="r" b="b"/>
            <a:pathLst>
              <a:path w="57" h="57">
                <a:moveTo>
                  <a:pt x="28" y="0"/>
                </a:moveTo>
                <a:lnTo>
                  <a:pt x="29" y="0"/>
                </a:lnTo>
                <a:lnTo>
                  <a:pt x="30" y="0"/>
                </a:lnTo>
                <a:lnTo>
                  <a:pt x="32" y="0"/>
                </a:lnTo>
                <a:lnTo>
                  <a:pt x="33" y="0"/>
                </a:lnTo>
                <a:lnTo>
                  <a:pt x="34" y="0"/>
                </a:lnTo>
                <a:lnTo>
                  <a:pt x="34" y="1"/>
                </a:lnTo>
                <a:lnTo>
                  <a:pt x="35" y="1"/>
                </a:lnTo>
                <a:lnTo>
                  <a:pt x="37" y="1"/>
                </a:lnTo>
                <a:lnTo>
                  <a:pt x="38" y="1"/>
                </a:lnTo>
                <a:lnTo>
                  <a:pt x="39" y="3"/>
                </a:lnTo>
                <a:lnTo>
                  <a:pt x="40" y="3"/>
                </a:lnTo>
                <a:lnTo>
                  <a:pt x="42" y="4"/>
                </a:lnTo>
                <a:lnTo>
                  <a:pt x="43" y="4"/>
                </a:lnTo>
                <a:lnTo>
                  <a:pt x="44" y="5"/>
                </a:lnTo>
                <a:lnTo>
                  <a:pt x="46" y="5"/>
                </a:lnTo>
                <a:lnTo>
                  <a:pt x="46" y="6"/>
                </a:lnTo>
                <a:lnTo>
                  <a:pt x="47" y="6"/>
                </a:lnTo>
                <a:lnTo>
                  <a:pt x="47" y="8"/>
                </a:lnTo>
                <a:lnTo>
                  <a:pt x="48" y="8"/>
                </a:lnTo>
                <a:lnTo>
                  <a:pt x="48" y="9"/>
                </a:lnTo>
                <a:lnTo>
                  <a:pt x="49" y="9"/>
                </a:lnTo>
                <a:lnTo>
                  <a:pt x="49" y="10"/>
                </a:lnTo>
                <a:lnTo>
                  <a:pt x="51" y="10"/>
                </a:lnTo>
                <a:lnTo>
                  <a:pt x="51" y="11"/>
                </a:lnTo>
                <a:lnTo>
                  <a:pt x="52" y="11"/>
                </a:lnTo>
                <a:lnTo>
                  <a:pt x="52" y="13"/>
                </a:lnTo>
                <a:lnTo>
                  <a:pt x="53" y="13"/>
                </a:lnTo>
                <a:lnTo>
                  <a:pt x="53" y="14"/>
                </a:lnTo>
                <a:lnTo>
                  <a:pt x="53" y="15"/>
                </a:lnTo>
                <a:lnTo>
                  <a:pt x="54" y="15"/>
                </a:lnTo>
                <a:lnTo>
                  <a:pt x="54" y="17"/>
                </a:lnTo>
                <a:lnTo>
                  <a:pt x="54" y="18"/>
                </a:lnTo>
                <a:lnTo>
                  <a:pt x="56" y="18"/>
                </a:lnTo>
                <a:lnTo>
                  <a:pt x="56" y="19"/>
                </a:lnTo>
                <a:lnTo>
                  <a:pt x="56" y="20"/>
                </a:lnTo>
                <a:lnTo>
                  <a:pt x="56" y="22"/>
                </a:lnTo>
                <a:lnTo>
                  <a:pt x="57" y="23"/>
                </a:lnTo>
                <a:lnTo>
                  <a:pt x="57" y="24"/>
                </a:lnTo>
                <a:lnTo>
                  <a:pt x="57" y="26"/>
                </a:lnTo>
                <a:lnTo>
                  <a:pt x="57" y="27"/>
                </a:lnTo>
                <a:lnTo>
                  <a:pt x="57" y="28"/>
                </a:lnTo>
                <a:lnTo>
                  <a:pt x="57" y="29"/>
                </a:lnTo>
                <a:lnTo>
                  <a:pt x="57" y="31"/>
                </a:lnTo>
                <a:lnTo>
                  <a:pt x="57" y="32"/>
                </a:lnTo>
                <a:lnTo>
                  <a:pt x="57" y="33"/>
                </a:lnTo>
                <a:lnTo>
                  <a:pt x="57" y="34"/>
                </a:lnTo>
                <a:lnTo>
                  <a:pt x="56" y="34"/>
                </a:lnTo>
                <a:lnTo>
                  <a:pt x="56" y="36"/>
                </a:lnTo>
                <a:lnTo>
                  <a:pt x="56" y="37"/>
                </a:lnTo>
                <a:lnTo>
                  <a:pt x="56" y="38"/>
                </a:lnTo>
                <a:lnTo>
                  <a:pt x="54" y="40"/>
                </a:lnTo>
                <a:lnTo>
                  <a:pt x="54" y="41"/>
                </a:lnTo>
                <a:lnTo>
                  <a:pt x="53" y="42"/>
                </a:lnTo>
                <a:lnTo>
                  <a:pt x="53" y="43"/>
                </a:lnTo>
                <a:lnTo>
                  <a:pt x="52" y="45"/>
                </a:lnTo>
                <a:lnTo>
                  <a:pt x="52" y="46"/>
                </a:lnTo>
                <a:lnTo>
                  <a:pt x="51" y="46"/>
                </a:lnTo>
                <a:lnTo>
                  <a:pt x="51" y="47"/>
                </a:lnTo>
                <a:lnTo>
                  <a:pt x="49" y="47"/>
                </a:lnTo>
                <a:lnTo>
                  <a:pt x="49" y="48"/>
                </a:lnTo>
                <a:lnTo>
                  <a:pt x="48" y="48"/>
                </a:lnTo>
                <a:lnTo>
                  <a:pt x="48" y="50"/>
                </a:lnTo>
                <a:lnTo>
                  <a:pt x="47" y="50"/>
                </a:lnTo>
                <a:lnTo>
                  <a:pt x="47" y="51"/>
                </a:lnTo>
                <a:lnTo>
                  <a:pt x="46" y="51"/>
                </a:lnTo>
                <a:lnTo>
                  <a:pt x="46" y="52"/>
                </a:lnTo>
                <a:lnTo>
                  <a:pt x="44" y="52"/>
                </a:lnTo>
                <a:lnTo>
                  <a:pt x="43" y="54"/>
                </a:lnTo>
                <a:lnTo>
                  <a:pt x="42" y="54"/>
                </a:lnTo>
                <a:lnTo>
                  <a:pt x="40" y="55"/>
                </a:lnTo>
                <a:lnTo>
                  <a:pt x="39" y="55"/>
                </a:lnTo>
                <a:lnTo>
                  <a:pt x="38" y="56"/>
                </a:lnTo>
                <a:lnTo>
                  <a:pt x="37" y="56"/>
                </a:lnTo>
                <a:lnTo>
                  <a:pt x="35" y="56"/>
                </a:lnTo>
                <a:lnTo>
                  <a:pt x="34" y="56"/>
                </a:lnTo>
                <a:lnTo>
                  <a:pt x="34" y="57"/>
                </a:lnTo>
                <a:lnTo>
                  <a:pt x="33" y="57"/>
                </a:lnTo>
                <a:lnTo>
                  <a:pt x="32" y="57"/>
                </a:lnTo>
                <a:lnTo>
                  <a:pt x="30" y="57"/>
                </a:lnTo>
                <a:lnTo>
                  <a:pt x="29" y="57"/>
                </a:lnTo>
                <a:lnTo>
                  <a:pt x="28" y="57"/>
                </a:lnTo>
                <a:lnTo>
                  <a:pt x="26" y="57"/>
                </a:lnTo>
                <a:lnTo>
                  <a:pt x="25" y="57"/>
                </a:lnTo>
                <a:lnTo>
                  <a:pt x="24" y="57"/>
                </a:lnTo>
                <a:lnTo>
                  <a:pt x="23" y="57"/>
                </a:lnTo>
                <a:lnTo>
                  <a:pt x="21" y="56"/>
                </a:lnTo>
                <a:lnTo>
                  <a:pt x="20" y="56"/>
                </a:lnTo>
                <a:lnTo>
                  <a:pt x="19" y="56"/>
                </a:lnTo>
                <a:lnTo>
                  <a:pt x="17" y="56"/>
                </a:lnTo>
                <a:lnTo>
                  <a:pt x="17" y="55"/>
                </a:lnTo>
                <a:lnTo>
                  <a:pt x="16" y="55"/>
                </a:lnTo>
                <a:lnTo>
                  <a:pt x="15" y="55"/>
                </a:lnTo>
                <a:lnTo>
                  <a:pt x="15" y="54"/>
                </a:lnTo>
                <a:lnTo>
                  <a:pt x="14" y="54"/>
                </a:lnTo>
                <a:lnTo>
                  <a:pt x="12" y="54"/>
                </a:lnTo>
                <a:lnTo>
                  <a:pt x="12" y="52"/>
                </a:lnTo>
                <a:lnTo>
                  <a:pt x="11" y="52"/>
                </a:lnTo>
                <a:lnTo>
                  <a:pt x="11" y="51"/>
                </a:lnTo>
                <a:lnTo>
                  <a:pt x="10" y="51"/>
                </a:lnTo>
                <a:lnTo>
                  <a:pt x="10" y="50"/>
                </a:lnTo>
                <a:lnTo>
                  <a:pt x="9" y="50"/>
                </a:lnTo>
                <a:lnTo>
                  <a:pt x="9" y="48"/>
                </a:lnTo>
                <a:lnTo>
                  <a:pt x="7" y="48"/>
                </a:lnTo>
                <a:lnTo>
                  <a:pt x="7" y="47"/>
                </a:lnTo>
                <a:lnTo>
                  <a:pt x="6" y="47"/>
                </a:lnTo>
                <a:lnTo>
                  <a:pt x="6" y="46"/>
                </a:lnTo>
                <a:lnTo>
                  <a:pt x="5" y="46"/>
                </a:lnTo>
                <a:lnTo>
                  <a:pt x="5" y="45"/>
                </a:lnTo>
                <a:lnTo>
                  <a:pt x="3" y="43"/>
                </a:lnTo>
                <a:lnTo>
                  <a:pt x="3" y="42"/>
                </a:lnTo>
                <a:lnTo>
                  <a:pt x="2" y="41"/>
                </a:lnTo>
                <a:lnTo>
                  <a:pt x="2" y="40"/>
                </a:lnTo>
                <a:lnTo>
                  <a:pt x="1" y="38"/>
                </a:lnTo>
                <a:lnTo>
                  <a:pt x="1" y="37"/>
                </a:lnTo>
                <a:lnTo>
                  <a:pt x="1" y="36"/>
                </a:lnTo>
                <a:lnTo>
                  <a:pt x="1" y="34"/>
                </a:lnTo>
                <a:lnTo>
                  <a:pt x="0" y="34"/>
                </a:lnTo>
                <a:lnTo>
                  <a:pt x="0" y="33"/>
                </a:lnTo>
                <a:lnTo>
                  <a:pt x="0" y="32"/>
                </a:lnTo>
                <a:lnTo>
                  <a:pt x="0" y="31"/>
                </a:lnTo>
                <a:lnTo>
                  <a:pt x="0" y="29"/>
                </a:lnTo>
                <a:lnTo>
                  <a:pt x="0" y="28"/>
                </a:lnTo>
                <a:lnTo>
                  <a:pt x="0" y="27"/>
                </a:lnTo>
                <a:lnTo>
                  <a:pt x="0" y="26"/>
                </a:lnTo>
                <a:lnTo>
                  <a:pt x="0" y="24"/>
                </a:lnTo>
                <a:lnTo>
                  <a:pt x="0" y="23"/>
                </a:lnTo>
                <a:lnTo>
                  <a:pt x="1" y="22"/>
                </a:lnTo>
                <a:lnTo>
                  <a:pt x="1" y="20"/>
                </a:lnTo>
                <a:lnTo>
                  <a:pt x="1" y="19"/>
                </a:lnTo>
                <a:lnTo>
                  <a:pt x="1" y="18"/>
                </a:lnTo>
                <a:lnTo>
                  <a:pt x="2" y="18"/>
                </a:lnTo>
                <a:lnTo>
                  <a:pt x="2" y="17"/>
                </a:lnTo>
                <a:lnTo>
                  <a:pt x="2" y="15"/>
                </a:lnTo>
                <a:lnTo>
                  <a:pt x="3" y="15"/>
                </a:lnTo>
                <a:lnTo>
                  <a:pt x="3" y="14"/>
                </a:lnTo>
                <a:lnTo>
                  <a:pt x="3" y="13"/>
                </a:lnTo>
                <a:lnTo>
                  <a:pt x="5" y="13"/>
                </a:lnTo>
                <a:lnTo>
                  <a:pt x="5" y="11"/>
                </a:lnTo>
                <a:lnTo>
                  <a:pt x="6" y="11"/>
                </a:lnTo>
                <a:lnTo>
                  <a:pt x="6" y="10"/>
                </a:lnTo>
                <a:lnTo>
                  <a:pt x="7" y="10"/>
                </a:lnTo>
                <a:lnTo>
                  <a:pt x="7" y="9"/>
                </a:lnTo>
                <a:lnTo>
                  <a:pt x="9" y="9"/>
                </a:lnTo>
                <a:lnTo>
                  <a:pt x="9" y="8"/>
                </a:lnTo>
                <a:lnTo>
                  <a:pt x="10" y="8"/>
                </a:lnTo>
                <a:lnTo>
                  <a:pt x="10" y="6"/>
                </a:lnTo>
                <a:lnTo>
                  <a:pt x="11" y="6"/>
                </a:lnTo>
                <a:lnTo>
                  <a:pt x="11" y="5"/>
                </a:lnTo>
                <a:lnTo>
                  <a:pt x="12" y="5"/>
                </a:lnTo>
                <a:lnTo>
                  <a:pt x="12" y="4"/>
                </a:lnTo>
                <a:lnTo>
                  <a:pt x="14" y="4"/>
                </a:lnTo>
                <a:lnTo>
                  <a:pt x="15" y="4"/>
                </a:lnTo>
                <a:lnTo>
                  <a:pt x="15" y="3"/>
                </a:lnTo>
                <a:lnTo>
                  <a:pt x="16" y="3"/>
                </a:lnTo>
                <a:lnTo>
                  <a:pt x="17" y="3"/>
                </a:lnTo>
                <a:lnTo>
                  <a:pt x="17" y="1"/>
                </a:lnTo>
                <a:lnTo>
                  <a:pt x="19" y="1"/>
                </a:lnTo>
                <a:lnTo>
                  <a:pt x="20" y="1"/>
                </a:lnTo>
                <a:lnTo>
                  <a:pt x="21" y="1"/>
                </a:lnTo>
                <a:lnTo>
                  <a:pt x="23" y="0"/>
                </a:lnTo>
                <a:lnTo>
                  <a:pt x="24" y="0"/>
                </a:lnTo>
                <a:lnTo>
                  <a:pt x="25" y="0"/>
                </a:lnTo>
                <a:lnTo>
                  <a:pt x="26" y="0"/>
                </a:lnTo>
                <a:lnTo>
                  <a:pt x="28" y="0"/>
                </a:lnTo>
                <a:close/>
              </a:path>
            </a:pathLst>
          </a:custGeom>
          <a:solidFill>
            <a:srgbClr val="45454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40136" name="Freeform 203"/>
          <p:cNvSpPr>
            <a:spLocks/>
          </p:cNvSpPr>
          <p:nvPr/>
        </p:nvSpPr>
        <p:spPr bwMode="auto">
          <a:xfrm>
            <a:off x="3627438" y="4664075"/>
            <a:ext cx="90487" cy="90488"/>
          </a:xfrm>
          <a:custGeom>
            <a:avLst/>
            <a:gdLst>
              <a:gd name="T0" fmla="*/ 2147483647 w 57"/>
              <a:gd name="T1" fmla="*/ 0 h 57"/>
              <a:gd name="T2" fmla="*/ 2147483647 w 57"/>
              <a:gd name="T3" fmla="*/ 0 h 57"/>
              <a:gd name="T4" fmla="*/ 2147483647 w 57"/>
              <a:gd name="T5" fmla="*/ 2147483647 h 57"/>
              <a:gd name="T6" fmla="*/ 2147483647 w 57"/>
              <a:gd name="T7" fmla="*/ 2147483647 h 57"/>
              <a:gd name="T8" fmla="*/ 2147483647 w 57"/>
              <a:gd name="T9" fmla="*/ 2147483647 h 57"/>
              <a:gd name="T10" fmla="*/ 2147483647 w 57"/>
              <a:gd name="T11" fmla="*/ 2147483647 h 57"/>
              <a:gd name="T12" fmla="*/ 2147483647 w 57"/>
              <a:gd name="T13" fmla="*/ 2147483647 h 57"/>
              <a:gd name="T14" fmla="*/ 2147483647 w 57"/>
              <a:gd name="T15" fmla="*/ 2147483647 h 57"/>
              <a:gd name="T16" fmla="*/ 2147483647 w 57"/>
              <a:gd name="T17" fmla="*/ 2147483647 h 57"/>
              <a:gd name="T18" fmla="*/ 2147483647 w 57"/>
              <a:gd name="T19" fmla="*/ 2147483647 h 57"/>
              <a:gd name="T20" fmla="*/ 2147483647 w 57"/>
              <a:gd name="T21" fmla="*/ 2147483647 h 57"/>
              <a:gd name="T22" fmla="*/ 2147483647 w 57"/>
              <a:gd name="T23" fmla="*/ 2147483647 h 57"/>
              <a:gd name="T24" fmla="*/ 2147483647 w 57"/>
              <a:gd name="T25" fmla="*/ 2147483647 h 57"/>
              <a:gd name="T26" fmla="*/ 2147483647 w 57"/>
              <a:gd name="T27" fmla="*/ 2147483647 h 57"/>
              <a:gd name="T28" fmla="*/ 2147483647 w 57"/>
              <a:gd name="T29" fmla="*/ 2147483647 h 57"/>
              <a:gd name="T30" fmla="*/ 2147483647 w 57"/>
              <a:gd name="T31" fmla="*/ 2147483647 h 57"/>
              <a:gd name="T32" fmla="*/ 2147483647 w 57"/>
              <a:gd name="T33" fmla="*/ 2147483647 h 57"/>
              <a:gd name="T34" fmla="*/ 2147483647 w 57"/>
              <a:gd name="T35" fmla="*/ 2147483647 h 57"/>
              <a:gd name="T36" fmla="*/ 2147483647 w 57"/>
              <a:gd name="T37" fmla="*/ 2147483647 h 57"/>
              <a:gd name="T38" fmla="*/ 2147483647 w 57"/>
              <a:gd name="T39" fmla="*/ 2147483647 h 57"/>
              <a:gd name="T40" fmla="*/ 2147483647 w 57"/>
              <a:gd name="T41" fmla="*/ 2147483647 h 57"/>
              <a:gd name="T42" fmla="*/ 2147483647 w 57"/>
              <a:gd name="T43" fmla="*/ 2147483647 h 57"/>
              <a:gd name="T44" fmla="*/ 2147483647 w 57"/>
              <a:gd name="T45" fmla="*/ 2147483647 h 57"/>
              <a:gd name="T46" fmla="*/ 2147483647 w 57"/>
              <a:gd name="T47" fmla="*/ 2147483647 h 57"/>
              <a:gd name="T48" fmla="*/ 2147483647 w 57"/>
              <a:gd name="T49" fmla="*/ 2147483647 h 57"/>
              <a:gd name="T50" fmla="*/ 2147483647 w 57"/>
              <a:gd name="T51" fmla="*/ 2147483647 h 57"/>
              <a:gd name="T52" fmla="*/ 2147483647 w 57"/>
              <a:gd name="T53" fmla="*/ 2147483647 h 57"/>
              <a:gd name="T54" fmla="*/ 2147483647 w 57"/>
              <a:gd name="T55" fmla="*/ 2147483647 h 57"/>
              <a:gd name="T56" fmla="*/ 2147483647 w 57"/>
              <a:gd name="T57" fmla="*/ 2147483647 h 57"/>
              <a:gd name="T58" fmla="*/ 2147483647 w 57"/>
              <a:gd name="T59" fmla="*/ 2147483647 h 57"/>
              <a:gd name="T60" fmla="*/ 2147483647 w 57"/>
              <a:gd name="T61" fmla="*/ 2147483647 h 57"/>
              <a:gd name="T62" fmla="*/ 2147483647 w 57"/>
              <a:gd name="T63" fmla="*/ 2147483647 h 57"/>
              <a:gd name="T64" fmla="*/ 2147483647 w 57"/>
              <a:gd name="T65" fmla="*/ 2147483647 h 57"/>
              <a:gd name="T66" fmla="*/ 2147483647 w 57"/>
              <a:gd name="T67" fmla="*/ 2147483647 h 57"/>
              <a:gd name="T68" fmla="*/ 2147483647 w 57"/>
              <a:gd name="T69" fmla="*/ 2147483647 h 57"/>
              <a:gd name="T70" fmla="*/ 2147483647 w 57"/>
              <a:gd name="T71" fmla="*/ 2147483647 h 57"/>
              <a:gd name="T72" fmla="*/ 2147483647 w 57"/>
              <a:gd name="T73" fmla="*/ 2147483647 h 57"/>
              <a:gd name="T74" fmla="*/ 2147483647 w 57"/>
              <a:gd name="T75" fmla="*/ 2147483647 h 57"/>
              <a:gd name="T76" fmla="*/ 2147483647 w 57"/>
              <a:gd name="T77" fmla="*/ 2147483647 h 57"/>
              <a:gd name="T78" fmla="*/ 0 w 57"/>
              <a:gd name="T79" fmla="*/ 2147483647 h 57"/>
              <a:gd name="T80" fmla="*/ 0 w 57"/>
              <a:gd name="T81" fmla="*/ 2147483647 h 57"/>
              <a:gd name="T82" fmla="*/ 0 w 57"/>
              <a:gd name="T83" fmla="*/ 2147483647 h 57"/>
              <a:gd name="T84" fmla="*/ 0 w 57"/>
              <a:gd name="T85" fmla="*/ 2147483647 h 57"/>
              <a:gd name="T86" fmla="*/ 2147483647 w 57"/>
              <a:gd name="T87" fmla="*/ 2147483647 h 57"/>
              <a:gd name="T88" fmla="*/ 2147483647 w 57"/>
              <a:gd name="T89" fmla="*/ 2147483647 h 57"/>
              <a:gd name="T90" fmla="*/ 2147483647 w 57"/>
              <a:gd name="T91" fmla="*/ 2147483647 h 57"/>
              <a:gd name="T92" fmla="*/ 2147483647 w 57"/>
              <a:gd name="T93" fmla="*/ 2147483647 h 57"/>
              <a:gd name="T94" fmla="*/ 2147483647 w 57"/>
              <a:gd name="T95" fmla="*/ 2147483647 h 57"/>
              <a:gd name="T96" fmla="*/ 2147483647 w 57"/>
              <a:gd name="T97" fmla="*/ 2147483647 h 57"/>
              <a:gd name="T98" fmla="*/ 2147483647 w 57"/>
              <a:gd name="T99" fmla="*/ 2147483647 h 57"/>
              <a:gd name="T100" fmla="*/ 2147483647 w 57"/>
              <a:gd name="T101" fmla="*/ 2147483647 h 57"/>
              <a:gd name="T102" fmla="*/ 2147483647 w 57"/>
              <a:gd name="T103" fmla="*/ 2147483647 h 57"/>
              <a:gd name="T104" fmla="*/ 2147483647 w 57"/>
              <a:gd name="T105" fmla="*/ 2147483647 h 57"/>
              <a:gd name="T106" fmla="*/ 2147483647 w 57"/>
              <a:gd name="T107" fmla="*/ 2147483647 h 57"/>
              <a:gd name="T108" fmla="*/ 2147483647 w 57"/>
              <a:gd name="T109" fmla="*/ 0 h 57"/>
              <a:gd name="T110" fmla="*/ 2147483647 w 57"/>
              <a:gd name="T111" fmla="*/ 0 h 57"/>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0" t="0" r="r" b="b"/>
            <a:pathLst>
              <a:path w="57" h="57">
                <a:moveTo>
                  <a:pt x="28" y="0"/>
                </a:moveTo>
                <a:lnTo>
                  <a:pt x="29" y="0"/>
                </a:lnTo>
                <a:lnTo>
                  <a:pt x="30" y="0"/>
                </a:lnTo>
                <a:lnTo>
                  <a:pt x="32" y="0"/>
                </a:lnTo>
                <a:lnTo>
                  <a:pt x="33" y="0"/>
                </a:lnTo>
                <a:lnTo>
                  <a:pt x="34" y="0"/>
                </a:lnTo>
                <a:lnTo>
                  <a:pt x="34" y="1"/>
                </a:lnTo>
                <a:lnTo>
                  <a:pt x="35" y="1"/>
                </a:lnTo>
                <a:lnTo>
                  <a:pt x="37" y="1"/>
                </a:lnTo>
                <a:lnTo>
                  <a:pt x="38" y="1"/>
                </a:lnTo>
                <a:lnTo>
                  <a:pt x="39" y="3"/>
                </a:lnTo>
                <a:lnTo>
                  <a:pt x="40" y="3"/>
                </a:lnTo>
                <a:lnTo>
                  <a:pt x="42" y="4"/>
                </a:lnTo>
                <a:lnTo>
                  <a:pt x="43" y="4"/>
                </a:lnTo>
                <a:lnTo>
                  <a:pt x="44" y="5"/>
                </a:lnTo>
                <a:lnTo>
                  <a:pt x="46" y="5"/>
                </a:lnTo>
                <a:lnTo>
                  <a:pt x="46" y="6"/>
                </a:lnTo>
                <a:lnTo>
                  <a:pt x="47" y="6"/>
                </a:lnTo>
                <a:lnTo>
                  <a:pt x="47" y="8"/>
                </a:lnTo>
                <a:lnTo>
                  <a:pt x="48" y="8"/>
                </a:lnTo>
                <a:lnTo>
                  <a:pt x="48" y="9"/>
                </a:lnTo>
                <a:lnTo>
                  <a:pt x="49" y="9"/>
                </a:lnTo>
                <a:lnTo>
                  <a:pt x="49" y="10"/>
                </a:lnTo>
                <a:lnTo>
                  <a:pt x="51" y="10"/>
                </a:lnTo>
                <a:lnTo>
                  <a:pt x="51" y="11"/>
                </a:lnTo>
                <a:lnTo>
                  <a:pt x="52" y="11"/>
                </a:lnTo>
                <a:lnTo>
                  <a:pt x="52" y="13"/>
                </a:lnTo>
                <a:lnTo>
                  <a:pt x="53" y="13"/>
                </a:lnTo>
                <a:lnTo>
                  <a:pt x="53" y="14"/>
                </a:lnTo>
                <a:lnTo>
                  <a:pt x="53" y="15"/>
                </a:lnTo>
                <a:lnTo>
                  <a:pt x="54" y="15"/>
                </a:lnTo>
                <a:lnTo>
                  <a:pt x="54" y="17"/>
                </a:lnTo>
                <a:lnTo>
                  <a:pt x="54" y="18"/>
                </a:lnTo>
                <a:lnTo>
                  <a:pt x="56" y="18"/>
                </a:lnTo>
                <a:lnTo>
                  <a:pt x="56" y="19"/>
                </a:lnTo>
                <a:lnTo>
                  <a:pt x="56" y="20"/>
                </a:lnTo>
                <a:lnTo>
                  <a:pt x="56" y="22"/>
                </a:lnTo>
                <a:lnTo>
                  <a:pt x="57" y="23"/>
                </a:lnTo>
                <a:lnTo>
                  <a:pt x="57" y="24"/>
                </a:lnTo>
                <a:lnTo>
                  <a:pt x="57" y="26"/>
                </a:lnTo>
                <a:lnTo>
                  <a:pt x="57" y="27"/>
                </a:lnTo>
                <a:lnTo>
                  <a:pt x="57" y="28"/>
                </a:lnTo>
                <a:lnTo>
                  <a:pt x="57" y="29"/>
                </a:lnTo>
                <a:lnTo>
                  <a:pt x="57" y="31"/>
                </a:lnTo>
                <a:lnTo>
                  <a:pt x="57" y="32"/>
                </a:lnTo>
                <a:lnTo>
                  <a:pt x="57" y="33"/>
                </a:lnTo>
                <a:lnTo>
                  <a:pt x="57" y="34"/>
                </a:lnTo>
                <a:lnTo>
                  <a:pt x="56" y="34"/>
                </a:lnTo>
                <a:lnTo>
                  <a:pt x="56" y="36"/>
                </a:lnTo>
                <a:lnTo>
                  <a:pt x="56" y="37"/>
                </a:lnTo>
                <a:lnTo>
                  <a:pt x="56" y="38"/>
                </a:lnTo>
                <a:lnTo>
                  <a:pt x="54" y="40"/>
                </a:lnTo>
                <a:lnTo>
                  <a:pt x="54" y="41"/>
                </a:lnTo>
                <a:lnTo>
                  <a:pt x="53" y="42"/>
                </a:lnTo>
                <a:lnTo>
                  <a:pt x="53" y="43"/>
                </a:lnTo>
                <a:lnTo>
                  <a:pt x="52" y="45"/>
                </a:lnTo>
                <a:lnTo>
                  <a:pt x="52" y="46"/>
                </a:lnTo>
                <a:lnTo>
                  <a:pt x="51" y="46"/>
                </a:lnTo>
                <a:lnTo>
                  <a:pt x="51" y="47"/>
                </a:lnTo>
                <a:lnTo>
                  <a:pt x="49" y="47"/>
                </a:lnTo>
                <a:lnTo>
                  <a:pt x="49" y="48"/>
                </a:lnTo>
                <a:lnTo>
                  <a:pt x="48" y="48"/>
                </a:lnTo>
                <a:lnTo>
                  <a:pt x="48" y="50"/>
                </a:lnTo>
                <a:lnTo>
                  <a:pt x="47" y="50"/>
                </a:lnTo>
                <a:lnTo>
                  <a:pt x="47" y="51"/>
                </a:lnTo>
                <a:lnTo>
                  <a:pt x="46" y="51"/>
                </a:lnTo>
                <a:lnTo>
                  <a:pt x="46" y="52"/>
                </a:lnTo>
                <a:lnTo>
                  <a:pt x="44" y="52"/>
                </a:lnTo>
                <a:lnTo>
                  <a:pt x="43" y="54"/>
                </a:lnTo>
                <a:lnTo>
                  <a:pt x="42" y="54"/>
                </a:lnTo>
                <a:lnTo>
                  <a:pt x="40" y="55"/>
                </a:lnTo>
                <a:lnTo>
                  <a:pt x="39" y="55"/>
                </a:lnTo>
                <a:lnTo>
                  <a:pt x="38" y="56"/>
                </a:lnTo>
                <a:lnTo>
                  <a:pt x="37" y="56"/>
                </a:lnTo>
                <a:lnTo>
                  <a:pt x="35" y="56"/>
                </a:lnTo>
                <a:lnTo>
                  <a:pt x="34" y="56"/>
                </a:lnTo>
                <a:lnTo>
                  <a:pt x="34" y="57"/>
                </a:lnTo>
                <a:lnTo>
                  <a:pt x="33" y="57"/>
                </a:lnTo>
                <a:lnTo>
                  <a:pt x="32" y="57"/>
                </a:lnTo>
                <a:lnTo>
                  <a:pt x="30" y="57"/>
                </a:lnTo>
                <a:lnTo>
                  <a:pt x="29" y="57"/>
                </a:lnTo>
                <a:lnTo>
                  <a:pt x="28" y="57"/>
                </a:lnTo>
                <a:lnTo>
                  <a:pt x="26" y="57"/>
                </a:lnTo>
                <a:lnTo>
                  <a:pt x="25" y="57"/>
                </a:lnTo>
                <a:lnTo>
                  <a:pt x="24" y="57"/>
                </a:lnTo>
                <a:lnTo>
                  <a:pt x="23" y="57"/>
                </a:lnTo>
                <a:lnTo>
                  <a:pt x="21" y="56"/>
                </a:lnTo>
                <a:lnTo>
                  <a:pt x="20" y="56"/>
                </a:lnTo>
                <a:lnTo>
                  <a:pt x="19" y="56"/>
                </a:lnTo>
                <a:lnTo>
                  <a:pt x="17" y="56"/>
                </a:lnTo>
                <a:lnTo>
                  <a:pt x="17" y="55"/>
                </a:lnTo>
                <a:lnTo>
                  <a:pt x="16" y="55"/>
                </a:lnTo>
                <a:lnTo>
                  <a:pt x="15" y="55"/>
                </a:lnTo>
                <a:lnTo>
                  <a:pt x="15" y="54"/>
                </a:lnTo>
                <a:lnTo>
                  <a:pt x="14" y="54"/>
                </a:lnTo>
                <a:lnTo>
                  <a:pt x="12" y="54"/>
                </a:lnTo>
                <a:lnTo>
                  <a:pt x="12" y="52"/>
                </a:lnTo>
                <a:lnTo>
                  <a:pt x="11" y="52"/>
                </a:lnTo>
                <a:lnTo>
                  <a:pt x="11" y="51"/>
                </a:lnTo>
                <a:lnTo>
                  <a:pt x="10" y="51"/>
                </a:lnTo>
                <a:lnTo>
                  <a:pt x="10" y="50"/>
                </a:lnTo>
                <a:lnTo>
                  <a:pt x="9" y="50"/>
                </a:lnTo>
                <a:lnTo>
                  <a:pt x="9" y="48"/>
                </a:lnTo>
                <a:lnTo>
                  <a:pt x="7" y="48"/>
                </a:lnTo>
                <a:lnTo>
                  <a:pt x="7" y="47"/>
                </a:lnTo>
                <a:lnTo>
                  <a:pt x="6" y="47"/>
                </a:lnTo>
                <a:lnTo>
                  <a:pt x="6" y="46"/>
                </a:lnTo>
                <a:lnTo>
                  <a:pt x="5" y="46"/>
                </a:lnTo>
                <a:lnTo>
                  <a:pt x="5" y="45"/>
                </a:lnTo>
                <a:lnTo>
                  <a:pt x="3" y="43"/>
                </a:lnTo>
                <a:lnTo>
                  <a:pt x="3" y="42"/>
                </a:lnTo>
                <a:lnTo>
                  <a:pt x="2" y="41"/>
                </a:lnTo>
                <a:lnTo>
                  <a:pt x="2" y="40"/>
                </a:lnTo>
                <a:lnTo>
                  <a:pt x="1" y="38"/>
                </a:lnTo>
                <a:lnTo>
                  <a:pt x="1" y="37"/>
                </a:lnTo>
                <a:lnTo>
                  <a:pt x="1" y="36"/>
                </a:lnTo>
                <a:lnTo>
                  <a:pt x="1" y="34"/>
                </a:lnTo>
                <a:lnTo>
                  <a:pt x="0" y="34"/>
                </a:lnTo>
                <a:lnTo>
                  <a:pt x="0" y="33"/>
                </a:lnTo>
                <a:lnTo>
                  <a:pt x="0" y="32"/>
                </a:lnTo>
                <a:lnTo>
                  <a:pt x="0" y="31"/>
                </a:lnTo>
                <a:lnTo>
                  <a:pt x="0" y="29"/>
                </a:lnTo>
                <a:lnTo>
                  <a:pt x="0" y="28"/>
                </a:lnTo>
                <a:lnTo>
                  <a:pt x="0" y="27"/>
                </a:lnTo>
                <a:lnTo>
                  <a:pt x="0" y="26"/>
                </a:lnTo>
                <a:lnTo>
                  <a:pt x="0" y="24"/>
                </a:lnTo>
                <a:lnTo>
                  <a:pt x="0" y="23"/>
                </a:lnTo>
                <a:lnTo>
                  <a:pt x="1" y="22"/>
                </a:lnTo>
                <a:lnTo>
                  <a:pt x="1" y="20"/>
                </a:lnTo>
                <a:lnTo>
                  <a:pt x="1" y="19"/>
                </a:lnTo>
                <a:lnTo>
                  <a:pt x="1" y="18"/>
                </a:lnTo>
                <a:lnTo>
                  <a:pt x="2" y="18"/>
                </a:lnTo>
                <a:lnTo>
                  <a:pt x="2" y="17"/>
                </a:lnTo>
                <a:lnTo>
                  <a:pt x="2" y="15"/>
                </a:lnTo>
                <a:lnTo>
                  <a:pt x="3" y="15"/>
                </a:lnTo>
                <a:lnTo>
                  <a:pt x="3" y="14"/>
                </a:lnTo>
                <a:lnTo>
                  <a:pt x="3" y="13"/>
                </a:lnTo>
                <a:lnTo>
                  <a:pt x="5" y="13"/>
                </a:lnTo>
                <a:lnTo>
                  <a:pt x="5" y="11"/>
                </a:lnTo>
                <a:lnTo>
                  <a:pt x="6" y="11"/>
                </a:lnTo>
                <a:lnTo>
                  <a:pt x="6" y="10"/>
                </a:lnTo>
                <a:lnTo>
                  <a:pt x="7" y="10"/>
                </a:lnTo>
                <a:lnTo>
                  <a:pt x="7" y="9"/>
                </a:lnTo>
                <a:lnTo>
                  <a:pt x="9" y="9"/>
                </a:lnTo>
                <a:lnTo>
                  <a:pt x="9" y="8"/>
                </a:lnTo>
                <a:lnTo>
                  <a:pt x="10" y="8"/>
                </a:lnTo>
                <a:lnTo>
                  <a:pt x="10" y="6"/>
                </a:lnTo>
                <a:lnTo>
                  <a:pt x="11" y="6"/>
                </a:lnTo>
                <a:lnTo>
                  <a:pt x="11" y="5"/>
                </a:lnTo>
                <a:lnTo>
                  <a:pt x="12" y="5"/>
                </a:lnTo>
                <a:lnTo>
                  <a:pt x="12" y="4"/>
                </a:lnTo>
                <a:lnTo>
                  <a:pt x="14" y="4"/>
                </a:lnTo>
                <a:lnTo>
                  <a:pt x="15" y="4"/>
                </a:lnTo>
                <a:lnTo>
                  <a:pt x="15" y="3"/>
                </a:lnTo>
                <a:lnTo>
                  <a:pt x="16" y="3"/>
                </a:lnTo>
                <a:lnTo>
                  <a:pt x="17" y="3"/>
                </a:lnTo>
                <a:lnTo>
                  <a:pt x="17" y="1"/>
                </a:lnTo>
                <a:lnTo>
                  <a:pt x="19" y="1"/>
                </a:lnTo>
                <a:lnTo>
                  <a:pt x="20" y="1"/>
                </a:lnTo>
                <a:lnTo>
                  <a:pt x="21" y="1"/>
                </a:lnTo>
                <a:lnTo>
                  <a:pt x="23" y="0"/>
                </a:lnTo>
                <a:lnTo>
                  <a:pt x="24" y="0"/>
                </a:lnTo>
                <a:lnTo>
                  <a:pt x="25" y="0"/>
                </a:lnTo>
                <a:lnTo>
                  <a:pt x="26" y="0"/>
                </a:lnTo>
                <a:lnTo>
                  <a:pt x="28" y="0"/>
                </a:lnTo>
              </a:path>
            </a:pathLst>
          </a:custGeom>
          <a:noFill/>
          <a:ln w="14288">
            <a:solidFill>
              <a:srgbClr val="454545"/>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40137" name="Freeform 204"/>
          <p:cNvSpPr>
            <a:spLocks/>
          </p:cNvSpPr>
          <p:nvPr/>
        </p:nvSpPr>
        <p:spPr bwMode="auto">
          <a:xfrm>
            <a:off x="3627438" y="4573588"/>
            <a:ext cx="90487" cy="90487"/>
          </a:xfrm>
          <a:custGeom>
            <a:avLst/>
            <a:gdLst>
              <a:gd name="T0" fmla="*/ 2147483647 w 57"/>
              <a:gd name="T1" fmla="*/ 0 h 57"/>
              <a:gd name="T2" fmla="*/ 2147483647 w 57"/>
              <a:gd name="T3" fmla="*/ 0 h 57"/>
              <a:gd name="T4" fmla="*/ 2147483647 w 57"/>
              <a:gd name="T5" fmla="*/ 2147483647 h 57"/>
              <a:gd name="T6" fmla="*/ 2147483647 w 57"/>
              <a:gd name="T7" fmla="*/ 2147483647 h 57"/>
              <a:gd name="T8" fmla="*/ 2147483647 w 57"/>
              <a:gd name="T9" fmla="*/ 2147483647 h 57"/>
              <a:gd name="T10" fmla="*/ 2147483647 w 57"/>
              <a:gd name="T11" fmla="*/ 2147483647 h 57"/>
              <a:gd name="T12" fmla="*/ 2147483647 w 57"/>
              <a:gd name="T13" fmla="*/ 2147483647 h 57"/>
              <a:gd name="T14" fmla="*/ 2147483647 w 57"/>
              <a:gd name="T15" fmla="*/ 2147483647 h 57"/>
              <a:gd name="T16" fmla="*/ 2147483647 w 57"/>
              <a:gd name="T17" fmla="*/ 2147483647 h 57"/>
              <a:gd name="T18" fmla="*/ 2147483647 w 57"/>
              <a:gd name="T19" fmla="*/ 2147483647 h 57"/>
              <a:gd name="T20" fmla="*/ 2147483647 w 57"/>
              <a:gd name="T21" fmla="*/ 2147483647 h 57"/>
              <a:gd name="T22" fmla="*/ 2147483647 w 57"/>
              <a:gd name="T23" fmla="*/ 2147483647 h 57"/>
              <a:gd name="T24" fmla="*/ 2147483647 w 57"/>
              <a:gd name="T25" fmla="*/ 2147483647 h 57"/>
              <a:gd name="T26" fmla="*/ 2147483647 w 57"/>
              <a:gd name="T27" fmla="*/ 2147483647 h 57"/>
              <a:gd name="T28" fmla="*/ 2147483647 w 57"/>
              <a:gd name="T29" fmla="*/ 2147483647 h 57"/>
              <a:gd name="T30" fmla="*/ 2147483647 w 57"/>
              <a:gd name="T31" fmla="*/ 2147483647 h 57"/>
              <a:gd name="T32" fmla="*/ 2147483647 w 57"/>
              <a:gd name="T33" fmla="*/ 2147483647 h 57"/>
              <a:gd name="T34" fmla="*/ 2147483647 w 57"/>
              <a:gd name="T35" fmla="*/ 2147483647 h 57"/>
              <a:gd name="T36" fmla="*/ 2147483647 w 57"/>
              <a:gd name="T37" fmla="*/ 2147483647 h 57"/>
              <a:gd name="T38" fmla="*/ 2147483647 w 57"/>
              <a:gd name="T39" fmla="*/ 2147483647 h 57"/>
              <a:gd name="T40" fmla="*/ 2147483647 w 57"/>
              <a:gd name="T41" fmla="*/ 2147483647 h 57"/>
              <a:gd name="T42" fmla="*/ 2147483647 w 57"/>
              <a:gd name="T43" fmla="*/ 2147483647 h 57"/>
              <a:gd name="T44" fmla="*/ 2147483647 w 57"/>
              <a:gd name="T45" fmla="*/ 2147483647 h 57"/>
              <a:gd name="T46" fmla="*/ 2147483647 w 57"/>
              <a:gd name="T47" fmla="*/ 2147483647 h 57"/>
              <a:gd name="T48" fmla="*/ 2147483647 w 57"/>
              <a:gd name="T49" fmla="*/ 2147483647 h 57"/>
              <a:gd name="T50" fmla="*/ 2147483647 w 57"/>
              <a:gd name="T51" fmla="*/ 2147483647 h 57"/>
              <a:gd name="T52" fmla="*/ 2147483647 w 57"/>
              <a:gd name="T53" fmla="*/ 2147483647 h 57"/>
              <a:gd name="T54" fmla="*/ 2147483647 w 57"/>
              <a:gd name="T55" fmla="*/ 2147483647 h 57"/>
              <a:gd name="T56" fmla="*/ 2147483647 w 57"/>
              <a:gd name="T57" fmla="*/ 2147483647 h 57"/>
              <a:gd name="T58" fmla="*/ 2147483647 w 57"/>
              <a:gd name="T59" fmla="*/ 2147483647 h 57"/>
              <a:gd name="T60" fmla="*/ 2147483647 w 57"/>
              <a:gd name="T61" fmla="*/ 2147483647 h 57"/>
              <a:gd name="T62" fmla="*/ 2147483647 w 57"/>
              <a:gd name="T63" fmla="*/ 2147483647 h 57"/>
              <a:gd name="T64" fmla="*/ 2147483647 w 57"/>
              <a:gd name="T65" fmla="*/ 2147483647 h 57"/>
              <a:gd name="T66" fmla="*/ 2147483647 w 57"/>
              <a:gd name="T67" fmla="*/ 2147483647 h 57"/>
              <a:gd name="T68" fmla="*/ 2147483647 w 57"/>
              <a:gd name="T69" fmla="*/ 2147483647 h 57"/>
              <a:gd name="T70" fmla="*/ 2147483647 w 57"/>
              <a:gd name="T71" fmla="*/ 2147483647 h 57"/>
              <a:gd name="T72" fmla="*/ 2147483647 w 57"/>
              <a:gd name="T73" fmla="*/ 2147483647 h 57"/>
              <a:gd name="T74" fmla="*/ 2147483647 w 57"/>
              <a:gd name="T75" fmla="*/ 2147483647 h 57"/>
              <a:gd name="T76" fmla="*/ 2147483647 w 57"/>
              <a:gd name="T77" fmla="*/ 2147483647 h 57"/>
              <a:gd name="T78" fmla="*/ 0 w 57"/>
              <a:gd name="T79" fmla="*/ 2147483647 h 57"/>
              <a:gd name="T80" fmla="*/ 0 w 57"/>
              <a:gd name="T81" fmla="*/ 2147483647 h 57"/>
              <a:gd name="T82" fmla="*/ 0 w 57"/>
              <a:gd name="T83" fmla="*/ 2147483647 h 57"/>
              <a:gd name="T84" fmla="*/ 2147483647 w 57"/>
              <a:gd name="T85" fmla="*/ 2147483647 h 57"/>
              <a:gd name="T86" fmla="*/ 2147483647 w 57"/>
              <a:gd name="T87" fmla="*/ 2147483647 h 57"/>
              <a:gd name="T88" fmla="*/ 2147483647 w 57"/>
              <a:gd name="T89" fmla="*/ 2147483647 h 57"/>
              <a:gd name="T90" fmla="*/ 2147483647 w 57"/>
              <a:gd name="T91" fmla="*/ 2147483647 h 57"/>
              <a:gd name="T92" fmla="*/ 2147483647 w 57"/>
              <a:gd name="T93" fmla="*/ 2147483647 h 57"/>
              <a:gd name="T94" fmla="*/ 2147483647 w 57"/>
              <a:gd name="T95" fmla="*/ 2147483647 h 57"/>
              <a:gd name="T96" fmla="*/ 2147483647 w 57"/>
              <a:gd name="T97" fmla="*/ 2147483647 h 57"/>
              <a:gd name="T98" fmla="*/ 2147483647 w 57"/>
              <a:gd name="T99" fmla="*/ 2147483647 h 57"/>
              <a:gd name="T100" fmla="*/ 2147483647 w 57"/>
              <a:gd name="T101" fmla="*/ 2147483647 h 57"/>
              <a:gd name="T102" fmla="*/ 2147483647 w 57"/>
              <a:gd name="T103" fmla="*/ 2147483647 h 57"/>
              <a:gd name="T104" fmla="*/ 2147483647 w 57"/>
              <a:gd name="T105" fmla="*/ 2147483647 h 57"/>
              <a:gd name="T106" fmla="*/ 2147483647 w 57"/>
              <a:gd name="T107" fmla="*/ 0 h 57"/>
              <a:gd name="T108" fmla="*/ 2147483647 w 57"/>
              <a:gd name="T109" fmla="*/ 0 h 57"/>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57" h="57">
                <a:moveTo>
                  <a:pt x="28" y="0"/>
                </a:moveTo>
                <a:lnTo>
                  <a:pt x="29" y="0"/>
                </a:lnTo>
                <a:lnTo>
                  <a:pt x="30" y="0"/>
                </a:lnTo>
                <a:lnTo>
                  <a:pt x="32" y="0"/>
                </a:lnTo>
                <a:lnTo>
                  <a:pt x="33" y="0"/>
                </a:lnTo>
                <a:lnTo>
                  <a:pt x="34" y="0"/>
                </a:lnTo>
                <a:lnTo>
                  <a:pt x="34" y="1"/>
                </a:lnTo>
                <a:lnTo>
                  <a:pt x="35" y="1"/>
                </a:lnTo>
                <a:lnTo>
                  <a:pt x="37" y="1"/>
                </a:lnTo>
                <a:lnTo>
                  <a:pt x="38" y="1"/>
                </a:lnTo>
                <a:lnTo>
                  <a:pt x="39" y="2"/>
                </a:lnTo>
                <a:lnTo>
                  <a:pt x="40" y="2"/>
                </a:lnTo>
                <a:lnTo>
                  <a:pt x="42" y="3"/>
                </a:lnTo>
                <a:lnTo>
                  <a:pt x="43" y="3"/>
                </a:lnTo>
                <a:lnTo>
                  <a:pt x="44" y="5"/>
                </a:lnTo>
                <a:lnTo>
                  <a:pt x="46" y="5"/>
                </a:lnTo>
                <a:lnTo>
                  <a:pt x="46" y="6"/>
                </a:lnTo>
                <a:lnTo>
                  <a:pt x="47" y="6"/>
                </a:lnTo>
                <a:lnTo>
                  <a:pt x="47" y="7"/>
                </a:lnTo>
                <a:lnTo>
                  <a:pt x="48" y="7"/>
                </a:lnTo>
                <a:lnTo>
                  <a:pt x="48" y="8"/>
                </a:lnTo>
                <a:lnTo>
                  <a:pt x="49" y="8"/>
                </a:lnTo>
                <a:lnTo>
                  <a:pt x="49" y="10"/>
                </a:lnTo>
                <a:lnTo>
                  <a:pt x="51" y="10"/>
                </a:lnTo>
                <a:lnTo>
                  <a:pt x="51" y="11"/>
                </a:lnTo>
                <a:lnTo>
                  <a:pt x="52" y="11"/>
                </a:lnTo>
                <a:lnTo>
                  <a:pt x="52" y="12"/>
                </a:lnTo>
                <a:lnTo>
                  <a:pt x="53" y="14"/>
                </a:lnTo>
                <a:lnTo>
                  <a:pt x="53" y="15"/>
                </a:lnTo>
                <a:lnTo>
                  <a:pt x="54" y="16"/>
                </a:lnTo>
                <a:lnTo>
                  <a:pt x="54" y="17"/>
                </a:lnTo>
                <a:lnTo>
                  <a:pt x="56" y="19"/>
                </a:lnTo>
                <a:lnTo>
                  <a:pt x="56" y="20"/>
                </a:lnTo>
                <a:lnTo>
                  <a:pt x="56" y="21"/>
                </a:lnTo>
                <a:lnTo>
                  <a:pt x="56" y="23"/>
                </a:lnTo>
                <a:lnTo>
                  <a:pt x="57" y="23"/>
                </a:lnTo>
                <a:lnTo>
                  <a:pt x="57" y="24"/>
                </a:lnTo>
                <a:lnTo>
                  <a:pt x="57" y="25"/>
                </a:lnTo>
                <a:lnTo>
                  <a:pt x="57" y="26"/>
                </a:lnTo>
                <a:lnTo>
                  <a:pt x="57" y="28"/>
                </a:lnTo>
                <a:lnTo>
                  <a:pt x="57" y="29"/>
                </a:lnTo>
                <a:lnTo>
                  <a:pt x="57" y="30"/>
                </a:lnTo>
                <a:lnTo>
                  <a:pt x="57" y="31"/>
                </a:lnTo>
                <a:lnTo>
                  <a:pt x="57" y="33"/>
                </a:lnTo>
                <a:lnTo>
                  <a:pt x="57" y="34"/>
                </a:lnTo>
                <a:lnTo>
                  <a:pt x="56" y="35"/>
                </a:lnTo>
                <a:lnTo>
                  <a:pt x="56" y="37"/>
                </a:lnTo>
                <a:lnTo>
                  <a:pt x="56" y="38"/>
                </a:lnTo>
                <a:lnTo>
                  <a:pt x="56" y="39"/>
                </a:lnTo>
                <a:lnTo>
                  <a:pt x="54" y="40"/>
                </a:lnTo>
                <a:lnTo>
                  <a:pt x="54" y="42"/>
                </a:lnTo>
                <a:lnTo>
                  <a:pt x="53" y="42"/>
                </a:lnTo>
                <a:lnTo>
                  <a:pt x="53" y="43"/>
                </a:lnTo>
                <a:lnTo>
                  <a:pt x="53" y="44"/>
                </a:lnTo>
                <a:lnTo>
                  <a:pt x="52" y="44"/>
                </a:lnTo>
                <a:lnTo>
                  <a:pt x="52" y="46"/>
                </a:lnTo>
                <a:lnTo>
                  <a:pt x="51" y="46"/>
                </a:lnTo>
                <a:lnTo>
                  <a:pt x="51" y="47"/>
                </a:lnTo>
                <a:lnTo>
                  <a:pt x="49" y="47"/>
                </a:lnTo>
                <a:lnTo>
                  <a:pt x="49" y="48"/>
                </a:lnTo>
                <a:lnTo>
                  <a:pt x="48" y="49"/>
                </a:lnTo>
                <a:lnTo>
                  <a:pt x="47" y="49"/>
                </a:lnTo>
                <a:lnTo>
                  <a:pt x="47" y="51"/>
                </a:lnTo>
                <a:lnTo>
                  <a:pt x="46" y="51"/>
                </a:lnTo>
                <a:lnTo>
                  <a:pt x="46" y="52"/>
                </a:lnTo>
                <a:lnTo>
                  <a:pt x="44" y="52"/>
                </a:lnTo>
                <a:lnTo>
                  <a:pt x="43" y="53"/>
                </a:lnTo>
                <a:lnTo>
                  <a:pt x="42" y="53"/>
                </a:lnTo>
                <a:lnTo>
                  <a:pt x="40" y="54"/>
                </a:lnTo>
                <a:lnTo>
                  <a:pt x="39" y="54"/>
                </a:lnTo>
                <a:lnTo>
                  <a:pt x="38" y="56"/>
                </a:lnTo>
                <a:lnTo>
                  <a:pt x="37" y="56"/>
                </a:lnTo>
                <a:lnTo>
                  <a:pt x="35" y="56"/>
                </a:lnTo>
                <a:lnTo>
                  <a:pt x="34" y="56"/>
                </a:lnTo>
                <a:lnTo>
                  <a:pt x="34" y="57"/>
                </a:lnTo>
                <a:lnTo>
                  <a:pt x="33" y="57"/>
                </a:lnTo>
                <a:lnTo>
                  <a:pt x="32" y="57"/>
                </a:lnTo>
                <a:lnTo>
                  <a:pt x="30" y="57"/>
                </a:lnTo>
                <a:lnTo>
                  <a:pt x="29" y="57"/>
                </a:lnTo>
                <a:lnTo>
                  <a:pt x="28" y="57"/>
                </a:lnTo>
                <a:lnTo>
                  <a:pt x="26" y="57"/>
                </a:lnTo>
                <a:lnTo>
                  <a:pt x="25" y="57"/>
                </a:lnTo>
                <a:lnTo>
                  <a:pt x="24" y="57"/>
                </a:lnTo>
                <a:lnTo>
                  <a:pt x="23" y="57"/>
                </a:lnTo>
                <a:lnTo>
                  <a:pt x="21" y="56"/>
                </a:lnTo>
                <a:lnTo>
                  <a:pt x="20" y="56"/>
                </a:lnTo>
                <a:lnTo>
                  <a:pt x="19" y="56"/>
                </a:lnTo>
                <a:lnTo>
                  <a:pt x="17" y="56"/>
                </a:lnTo>
                <a:lnTo>
                  <a:pt x="17" y="54"/>
                </a:lnTo>
                <a:lnTo>
                  <a:pt x="16" y="54"/>
                </a:lnTo>
                <a:lnTo>
                  <a:pt x="15" y="54"/>
                </a:lnTo>
                <a:lnTo>
                  <a:pt x="15" y="53"/>
                </a:lnTo>
                <a:lnTo>
                  <a:pt x="14" y="53"/>
                </a:lnTo>
                <a:lnTo>
                  <a:pt x="12" y="53"/>
                </a:lnTo>
                <a:lnTo>
                  <a:pt x="12" y="52"/>
                </a:lnTo>
                <a:lnTo>
                  <a:pt x="11" y="52"/>
                </a:lnTo>
                <a:lnTo>
                  <a:pt x="11" y="51"/>
                </a:lnTo>
                <a:lnTo>
                  <a:pt x="10" y="51"/>
                </a:lnTo>
                <a:lnTo>
                  <a:pt x="10" y="49"/>
                </a:lnTo>
                <a:lnTo>
                  <a:pt x="9" y="49"/>
                </a:lnTo>
                <a:lnTo>
                  <a:pt x="7" y="48"/>
                </a:lnTo>
                <a:lnTo>
                  <a:pt x="7" y="47"/>
                </a:lnTo>
                <a:lnTo>
                  <a:pt x="6" y="47"/>
                </a:lnTo>
                <a:lnTo>
                  <a:pt x="6" y="46"/>
                </a:lnTo>
                <a:lnTo>
                  <a:pt x="5" y="46"/>
                </a:lnTo>
                <a:lnTo>
                  <a:pt x="5" y="44"/>
                </a:lnTo>
                <a:lnTo>
                  <a:pt x="3" y="44"/>
                </a:lnTo>
                <a:lnTo>
                  <a:pt x="3" y="43"/>
                </a:lnTo>
                <a:lnTo>
                  <a:pt x="3" y="42"/>
                </a:lnTo>
                <a:lnTo>
                  <a:pt x="2" y="42"/>
                </a:lnTo>
                <a:lnTo>
                  <a:pt x="2" y="40"/>
                </a:lnTo>
                <a:lnTo>
                  <a:pt x="1" y="39"/>
                </a:lnTo>
                <a:lnTo>
                  <a:pt x="1" y="38"/>
                </a:lnTo>
                <a:lnTo>
                  <a:pt x="1" y="37"/>
                </a:lnTo>
                <a:lnTo>
                  <a:pt x="1" y="35"/>
                </a:lnTo>
                <a:lnTo>
                  <a:pt x="0" y="34"/>
                </a:lnTo>
                <a:lnTo>
                  <a:pt x="0" y="33"/>
                </a:lnTo>
                <a:lnTo>
                  <a:pt x="0" y="31"/>
                </a:lnTo>
                <a:lnTo>
                  <a:pt x="0" y="30"/>
                </a:lnTo>
                <a:lnTo>
                  <a:pt x="0" y="29"/>
                </a:lnTo>
                <a:lnTo>
                  <a:pt x="0" y="28"/>
                </a:lnTo>
                <a:lnTo>
                  <a:pt x="0" y="26"/>
                </a:lnTo>
                <a:lnTo>
                  <a:pt x="0" y="25"/>
                </a:lnTo>
                <a:lnTo>
                  <a:pt x="0" y="24"/>
                </a:lnTo>
                <a:lnTo>
                  <a:pt x="0" y="23"/>
                </a:lnTo>
                <a:lnTo>
                  <a:pt x="1" y="23"/>
                </a:lnTo>
                <a:lnTo>
                  <a:pt x="1" y="21"/>
                </a:lnTo>
                <a:lnTo>
                  <a:pt x="1" y="20"/>
                </a:lnTo>
                <a:lnTo>
                  <a:pt x="1" y="19"/>
                </a:lnTo>
                <a:lnTo>
                  <a:pt x="2" y="17"/>
                </a:lnTo>
                <a:lnTo>
                  <a:pt x="2" y="16"/>
                </a:lnTo>
                <a:lnTo>
                  <a:pt x="3" y="15"/>
                </a:lnTo>
                <a:lnTo>
                  <a:pt x="3" y="14"/>
                </a:lnTo>
                <a:lnTo>
                  <a:pt x="5" y="12"/>
                </a:lnTo>
                <a:lnTo>
                  <a:pt x="5" y="11"/>
                </a:lnTo>
                <a:lnTo>
                  <a:pt x="6" y="11"/>
                </a:lnTo>
                <a:lnTo>
                  <a:pt x="6" y="10"/>
                </a:lnTo>
                <a:lnTo>
                  <a:pt x="7" y="10"/>
                </a:lnTo>
                <a:lnTo>
                  <a:pt x="7" y="8"/>
                </a:lnTo>
                <a:lnTo>
                  <a:pt x="9" y="8"/>
                </a:lnTo>
                <a:lnTo>
                  <a:pt x="9" y="7"/>
                </a:lnTo>
                <a:lnTo>
                  <a:pt x="10" y="7"/>
                </a:lnTo>
                <a:lnTo>
                  <a:pt x="10" y="6"/>
                </a:lnTo>
                <a:lnTo>
                  <a:pt x="11" y="6"/>
                </a:lnTo>
                <a:lnTo>
                  <a:pt x="11" y="5"/>
                </a:lnTo>
                <a:lnTo>
                  <a:pt x="12" y="5"/>
                </a:lnTo>
                <a:lnTo>
                  <a:pt x="12" y="3"/>
                </a:lnTo>
                <a:lnTo>
                  <a:pt x="14" y="3"/>
                </a:lnTo>
                <a:lnTo>
                  <a:pt x="15" y="3"/>
                </a:lnTo>
                <a:lnTo>
                  <a:pt x="15" y="2"/>
                </a:lnTo>
                <a:lnTo>
                  <a:pt x="16" y="2"/>
                </a:lnTo>
                <a:lnTo>
                  <a:pt x="17" y="2"/>
                </a:lnTo>
                <a:lnTo>
                  <a:pt x="17" y="1"/>
                </a:lnTo>
                <a:lnTo>
                  <a:pt x="19" y="1"/>
                </a:lnTo>
                <a:lnTo>
                  <a:pt x="20" y="1"/>
                </a:lnTo>
                <a:lnTo>
                  <a:pt x="21" y="1"/>
                </a:lnTo>
                <a:lnTo>
                  <a:pt x="23" y="0"/>
                </a:lnTo>
                <a:lnTo>
                  <a:pt x="24" y="0"/>
                </a:lnTo>
                <a:lnTo>
                  <a:pt x="25" y="0"/>
                </a:lnTo>
                <a:lnTo>
                  <a:pt x="26" y="0"/>
                </a:lnTo>
                <a:lnTo>
                  <a:pt x="28" y="0"/>
                </a:lnTo>
                <a:close/>
              </a:path>
            </a:pathLst>
          </a:custGeom>
          <a:solidFill>
            <a:srgbClr val="45454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40138" name="Freeform 205"/>
          <p:cNvSpPr>
            <a:spLocks/>
          </p:cNvSpPr>
          <p:nvPr/>
        </p:nvSpPr>
        <p:spPr bwMode="auto">
          <a:xfrm>
            <a:off x="3627438" y="4573588"/>
            <a:ext cx="90487" cy="90487"/>
          </a:xfrm>
          <a:custGeom>
            <a:avLst/>
            <a:gdLst>
              <a:gd name="T0" fmla="*/ 2147483647 w 57"/>
              <a:gd name="T1" fmla="*/ 0 h 57"/>
              <a:gd name="T2" fmla="*/ 2147483647 w 57"/>
              <a:gd name="T3" fmla="*/ 0 h 57"/>
              <a:gd name="T4" fmla="*/ 2147483647 w 57"/>
              <a:gd name="T5" fmla="*/ 2147483647 h 57"/>
              <a:gd name="T6" fmla="*/ 2147483647 w 57"/>
              <a:gd name="T7" fmla="*/ 2147483647 h 57"/>
              <a:gd name="T8" fmla="*/ 2147483647 w 57"/>
              <a:gd name="T9" fmla="*/ 2147483647 h 57"/>
              <a:gd name="T10" fmla="*/ 2147483647 w 57"/>
              <a:gd name="T11" fmla="*/ 2147483647 h 57"/>
              <a:gd name="T12" fmla="*/ 2147483647 w 57"/>
              <a:gd name="T13" fmla="*/ 2147483647 h 57"/>
              <a:gd name="T14" fmla="*/ 2147483647 w 57"/>
              <a:gd name="T15" fmla="*/ 2147483647 h 57"/>
              <a:gd name="T16" fmla="*/ 2147483647 w 57"/>
              <a:gd name="T17" fmla="*/ 2147483647 h 57"/>
              <a:gd name="T18" fmla="*/ 2147483647 w 57"/>
              <a:gd name="T19" fmla="*/ 2147483647 h 57"/>
              <a:gd name="T20" fmla="*/ 2147483647 w 57"/>
              <a:gd name="T21" fmla="*/ 2147483647 h 57"/>
              <a:gd name="T22" fmla="*/ 2147483647 w 57"/>
              <a:gd name="T23" fmla="*/ 2147483647 h 57"/>
              <a:gd name="T24" fmla="*/ 2147483647 w 57"/>
              <a:gd name="T25" fmla="*/ 2147483647 h 57"/>
              <a:gd name="T26" fmla="*/ 2147483647 w 57"/>
              <a:gd name="T27" fmla="*/ 2147483647 h 57"/>
              <a:gd name="T28" fmla="*/ 2147483647 w 57"/>
              <a:gd name="T29" fmla="*/ 2147483647 h 57"/>
              <a:gd name="T30" fmla="*/ 2147483647 w 57"/>
              <a:gd name="T31" fmla="*/ 2147483647 h 57"/>
              <a:gd name="T32" fmla="*/ 2147483647 w 57"/>
              <a:gd name="T33" fmla="*/ 2147483647 h 57"/>
              <a:gd name="T34" fmla="*/ 2147483647 w 57"/>
              <a:gd name="T35" fmla="*/ 2147483647 h 57"/>
              <a:gd name="T36" fmla="*/ 2147483647 w 57"/>
              <a:gd name="T37" fmla="*/ 2147483647 h 57"/>
              <a:gd name="T38" fmla="*/ 2147483647 w 57"/>
              <a:gd name="T39" fmla="*/ 2147483647 h 57"/>
              <a:gd name="T40" fmla="*/ 2147483647 w 57"/>
              <a:gd name="T41" fmla="*/ 2147483647 h 57"/>
              <a:gd name="T42" fmla="*/ 2147483647 w 57"/>
              <a:gd name="T43" fmla="*/ 2147483647 h 57"/>
              <a:gd name="T44" fmla="*/ 2147483647 w 57"/>
              <a:gd name="T45" fmla="*/ 2147483647 h 57"/>
              <a:gd name="T46" fmla="*/ 2147483647 w 57"/>
              <a:gd name="T47" fmla="*/ 2147483647 h 57"/>
              <a:gd name="T48" fmla="*/ 2147483647 w 57"/>
              <a:gd name="T49" fmla="*/ 2147483647 h 57"/>
              <a:gd name="T50" fmla="*/ 2147483647 w 57"/>
              <a:gd name="T51" fmla="*/ 2147483647 h 57"/>
              <a:gd name="T52" fmla="*/ 2147483647 w 57"/>
              <a:gd name="T53" fmla="*/ 2147483647 h 57"/>
              <a:gd name="T54" fmla="*/ 2147483647 w 57"/>
              <a:gd name="T55" fmla="*/ 2147483647 h 57"/>
              <a:gd name="T56" fmla="*/ 2147483647 w 57"/>
              <a:gd name="T57" fmla="*/ 2147483647 h 57"/>
              <a:gd name="T58" fmla="*/ 2147483647 w 57"/>
              <a:gd name="T59" fmla="*/ 2147483647 h 57"/>
              <a:gd name="T60" fmla="*/ 2147483647 w 57"/>
              <a:gd name="T61" fmla="*/ 2147483647 h 57"/>
              <a:gd name="T62" fmla="*/ 2147483647 w 57"/>
              <a:gd name="T63" fmla="*/ 2147483647 h 57"/>
              <a:gd name="T64" fmla="*/ 2147483647 w 57"/>
              <a:gd name="T65" fmla="*/ 2147483647 h 57"/>
              <a:gd name="T66" fmla="*/ 2147483647 w 57"/>
              <a:gd name="T67" fmla="*/ 2147483647 h 57"/>
              <a:gd name="T68" fmla="*/ 2147483647 w 57"/>
              <a:gd name="T69" fmla="*/ 2147483647 h 57"/>
              <a:gd name="T70" fmla="*/ 2147483647 w 57"/>
              <a:gd name="T71" fmla="*/ 2147483647 h 57"/>
              <a:gd name="T72" fmla="*/ 2147483647 w 57"/>
              <a:gd name="T73" fmla="*/ 2147483647 h 57"/>
              <a:gd name="T74" fmla="*/ 2147483647 w 57"/>
              <a:gd name="T75" fmla="*/ 2147483647 h 57"/>
              <a:gd name="T76" fmla="*/ 2147483647 w 57"/>
              <a:gd name="T77" fmla="*/ 2147483647 h 57"/>
              <a:gd name="T78" fmla="*/ 0 w 57"/>
              <a:gd name="T79" fmla="*/ 2147483647 h 57"/>
              <a:gd name="T80" fmla="*/ 0 w 57"/>
              <a:gd name="T81" fmla="*/ 2147483647 h 57"/>
              <a:gd name="T82" fmla="*/ 0 w 57"/>
              <a:gd name="T83" fmla="*/ 2147483647 h 57"/>
              <a:gd name="T84" fmla="*/ 2147483647 w 57"/>
              <a:gd name="T85" fmla="*/ 2147483647 h 57"/>
              <a:gd name="T86" fmla="*/ 2147483647 w 57"/>
              <a:gd name="T87" fmla="*/ 2147483647 h 57"/>
              <a:gd name="T88" fmla="*/ 2147483647 w 57"/>
              <a:gd name="T89" fmla="*/ 2147483647 h 57"/>
              <a:gd name="T90" fmla="*/ 2147483647 w 57"/>
              <a:gd name="T91" fmla="*/ 2147483647 h 57"/>
              <a:gd name="T92" fmla="*/ 2147483647 w 57"/>
              <a:gd name="T93" fmla="*/ 2147483647 h 57"/>
              <a:gd name="T94" fmla="*/ 2147483647 w 57"/>
              <a:gd name="T95" fmla="*/ 2147483647 h 57"/>
              <a:gd name="T96" fmla="*/ 2147483647 w 57"/>
              <a:gd name="T97" fmla="*/ 2147483647 h 57"/>
              <a:gd name="T98" fmla="*/ 2147483647 w 57"/>
              <a:gd name="T99" fmla="*/ 2147483647 h 57"/>
              <a:gd name="T100" fmla="*/ 2147483647 w 57"/>
              <a:gd name="T101" fmla="*/ 2147483647 h 57"/>
              <a:gd name="T102" fmla="*/ 2147483647 w 57"/>
              <a:gd name="T103" fmla="*/ 2147483647 h 57"/>
              <a:gd name="T104" fmla="*/ 2147483647 w 57"/>
              <a:gd name="T105" fmla="*/ 2147483647 h 57"/>
              <a:gd name="T106" fmla="*/ 2147483647 w 57"/>
              <a:gd name="T107" fmla="*/ 0 h 57"/>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57" h="57">
                <a:moveTo>
                  <a:pt x="28" y="0"/>
                </a:moveTo>
                <a:lnTo>
                  <a:pt x="29" y="0"/>
                </a:lnTo>
                <a:lnTo>
                  <a:pt x="30" y="0"/>
                </a:lnTo>
                <a:lnTo>
                  <a:pt x="32" y="0"/>
                </a:lnTo>
                <a:lnTo>
                  <a:pt x="33" y="0"/>
                </a:lnTo>
                <a:lnTo>
                  <a:pt x="34" y="0"/>
                </a:lnTo>
                <a:lnTo>
                  <a:pt x="34" y="1"/>
                </a:lnTo>
                <a:lnTo>
                  <a:pt x="35" y="1"/>
                </a:lnTo>
                <a:lnTo>
                  <a:pt x="37" y="1"/>
                </a:lnTo>
                <a:lnTo>
                  <a:pt x="38" y="1"/>
                </a:lnTo>
                <a:lnTo>
                  <a:pt x="39" y="2"/>
                </a:lnTo>
                <a:lnTo>
                  <a:pt x="40" y="2"/>
                </a:lnTo>
                <a:lnTo>
                  <a:pt x="42" y="3"/>
                </a:lnTo>
                <a:lnTo>
                  <a:pt x="43" y="3"/>
                </a:lnTo>
                <a:lnTo>
                  <a:pt x="44" y="5"/>
                </a:lnTo>
                <a:lnTo>
                  <a:pt x="46" y="5"/>
                </a:lnTo>
                <a:lnTo>
                  <a:pt x="46" y="6"/>
                </a:lnTo>
                <a:lnTo>
                  <a:pt x="47" y="6"/>
                </a:lnTo>
                <a:lnTo>
                  <a:pt x="47" y="7"/>
                </a:lnTo>
                <a:lnTo>
                  <a:pt x="48" y="7"/>
                </a:lnTo>
                <a:lnTo>
                  <a:pt x="48" y="8"/>
                </a:lnTo>
                <a:lnTo>
                  <a:pt x="49" y="8"/>
                </a:lnTo>
                <a:lnTo>
                  <a:pt x="49" y="10"/>
                </a:lnTo>
                <a:lnTo>
                  <a:pt x="51" y="10"/>
                </a:lnTo>
                <a:lnTo>
                  <a:pt x="51" y="11"/>
                </a:lnTo>
                <a:lnTo>
                  <a:pt x="52" y="11"/>
                </a:lnTo>
                <a:lnTo>
                  <a:pt x="52" y="12"/>
                </a:lnTo>
                <a:lnTo>
                  <a:pt x="53" y="14"/>
                </a:lnTo>
                <a:lnTo>
                  <a:pt x="53" y="15"/>
                </a:lnTo>
                <a:lnTo>
                  <a:pt x="54" y="16"/>
                </a:lnTo>
                <a:lnTo>
                  <a:pt x="54" y="17"/>
                </a:lnTo>
                <a:lnTo>
                  <a:pt x="56" y="19"/>
                </a:lnTo>
                <a:lnTo>
                  <a:pt x="56" y="20"/>
                </a:lnTo>
                <a:lnTo>
                  <a:pt x="56" y="21"/>
                </a:lnTo>
                <a:lnTo>
                  <a:pt x="56" y="23"/>
                </a:lnTo>
                <a:lnTo>
                  <a:pt x="57" y="23"/>
                </a:lnTo>
                <a:lnTo>
                  <a:pt x="57" y="24"/>
                </a:lnTo>
                <a:lnTo>
                  <a:pt x="57" y="25"/>
                </a:lnTo>
                <a:lnTo>
                  <a:pt x="57" y="26"/>
                </a:lnTo>
                <a:lnTo>
                  <a:pt x="57" y="28"/>
                </a:lnTo>
                <a:lnTo>
                  <a:pt x="57" y="29"/>
                </a:lnTo>
                <a:lnTo>
                  <a:pt x="57" y="30"/>
                </a:lnTo>
                <a:lnTo>
                  <a:pt x="57" y="31"/>
                </a:lnTo>
                <a:lnTo>
                  <a:pt x="57" y="33"/>
                </a:lnTo>
                <a:lnTo>
                  <a:pt x="57" y="34"/>
                </a:lnTo>
                <a:lnTo>
                  <a:pt x="56" y="35"/>
                </a:lnTo>
                <a:lnTo>
                  <a:pt x="56" y="37"/>
                </a:lnTo>
                <a:lnTo>
                  <a:pt x="56" y="38"/>
                </a:lnTo>
                <a:lnTo>
                  <a:pt x="56" y="39"/>
                </a:lnTo>
                <a:lnTo>
                  <a:pt x="54" y="40"/>
                </a:lnTo>
                <a:lnTo>
                  <a:pt x="54" y="42"/>
                </a:lnTo>
                <a:lnTo>
                  <a:pt x="53" y="42"/>
                </a:lnTo>
                <a:lnTo>
                  <a:pt x="53" y="43"/>
                </a:lnTo>
                <a:lnTo>
                  <a:pt x="53" y="44"/>
                </a:lnTo>
                <a:lnTo>
                  <a:pt x="52" y="44"/>
                </a:lnTo>
                <a:lnTo>
                  <a:pt x="52" y="46"/>
                </a:lnTo>
                <a:lnTo>
                  <a:pt x="51" y="46"/>
                </a:lnTo>
                <a:lnTo>
                  <a:pt x="51" y="47"/>
                </a:lnTo>
                <a:lnTo>
                  <a:pt x="49" y="47"/>
                </a:lnTo>
                <a:lnTo>
                  <a:pt x="49" y="48"/>
                </a:lnTo>
                <a:lnTo>
                  <a:pt x="48" y="49"/>
                </a:lnTo>
                <a:lnTo>
                  <a:pt x="47" y="49"/>
                </a:lnTo>
                <a:lnTo>
                  <a:pt x="47" y="51"/>
                </a:lnTo>
                <a:lnTo>
                  <a:pt x="46" y="51"/>
                </a:lnTo>
                <a:lnTo>
                  <a:pt x="46" y="52"/>
                </a:lnTo>
                <a:lnTo>
                  <a:pt x="44" y="52"/>
                </a:lnTo>
                <a:lnTo>
                  <a:pt x="43" y="53"/>
                </a:lnTo>
                <a:lnTo>
                  <a:pt x="42" y="53"/>
                </a:lnTo>
                <a:lnTo>
                  <a:pt x="40" y="54"/>
                </a:lnTo>
                <a:lnTo>
                  <a:pt x="39" y="54"/>
                </a:lnTo>
                <a:lnTo>
                  <a:pt x="38" y="56"/>
                </a:lnTo>
                <a:lnTo>
                  <a:pt x="37" y="56"/>
                </a:lnTo>
                <a:lnTo>
                  <a:pt x="35" y="56"/>
                </a:lnTo>
                <a:lnTo>
                  <a:pt x="34" y="56"/>
                </a:lnTo>
                <a:lnTo>
                  <a:pt x="34" y="57"/>
                </a:lnTo>
                <a:lnTo>
                  <a:pt x="33" y="57"/>
                </a:lnTo>
                <a:lnTo>
                  <a:pt x="32" y="57"/>
                </a:lnTo>
                <a:lnTo>
                  <a:pt x="30" y="57"/>
                </a:lnTo>
                <a:lnTo>
                  <a:pt x="29" y="57"/>
                </a:lnTo>
                <a:lnTo>
                  <a:pt x="28" y="57"/>
                </a:lnTo>
                <a:lnTo>
                  <a:pt x="26" y="57"/>
                </a:lnTo>
                <a:lnTo>
                  <a:pt x="25" y="57"/>
                </a:lnTo>
                <a:lnTo>
                  <a:pt x="24" y="57"/>
                </a:lnTo>
                <a:lnTo>
                  <a:pt x="23" y="57"/>
                </a:lnTo>
                <a:lnTo>
                  <a:pt x="21" y="56"/>
                </a:lnTo>
                <a:lnTo>
                  <a:pt x="20" y="56"/>
                </a:lnTo>
                <a:lnTo>
                  <a:pt x="19" y="56"/>
                </a:lnTo>
                <a:lnTo>
                  <a:pt x="17" y="56"/>
                </a:lnTo>
                <a:lnTo>
                  <a:pt x="17" y="54"/>
                </a:lnTo>
                <a:lnTo>
                  <a:pt x="16" y="54"/>
                </a:lnTo>
                <a:lnTo>
                  <a:pt x="15" y="54"/>
                </a:lnTo>
                <a:lnTo>
                  <a:pt x="15" y="53"/>
                </a:lnTo>
                <a:lnTo>
                  <a:pt x="14" y="53"/>
                </a:lnTo>
                <a:lnTo>
                  <a:pt x="12" y="53"/>
                </a:lnTo>
                <a:lnTo>
                  <a:pt x="12" y="52"/>
                </a:lnTo>
                <a:lnTo>
                  <a:pt x="11" y="52"/>
                </a:lnTo>
                <a:lnTo>
                  <a:pt x="11" y="51"/>
                </a:lnTo>
                <a:lnTo>
                  <a:pt x="10" y="51"/>
                </a:lnTo>
                <a:lnTo>
                  <a:pt x="10" y="49"/>
                </a:lnTo>
                <a:lnTo>
                  <a:pt x="9" y="49"/>
                </a:lnTo>
                <a:lnTo>
                  <a:pt x="7" y="48"/>
                </a:lnTo>
                <a:lnTo>
                  <a:pt x="7" y="47"/>
                </a:lnTo>
                <a:lnTo>
                  <a:pt x="6" y="47"/>
                </a:lnTo>
                <a:lnTo>
                  <a:pt x="6" y="46"/>
                </a:lnTo>
                <a:lnTo>
                  <a:pt x="5" y="46"/>
                </a:lnTo>
                <a:lnTo>
                  <a:pt x="5" y="44"/>
                </a:lnTo>
                <a:lnTo>
                  <a:pt x="3" y="44"/>
                </a:lnTo>
                <a:lnTo>
                  <a:pt x="3" y="43"/>
                </a:lnTo>
                <a:lnTo>
                  <a:pt x="3" y="42"/>
                </a:lnTo>
                <a:lnTo>
                  <a:pt x="2" y="42"/>
                </a:lnTo>
                <a:lnTo>
                  <a:pt x="2" y="40"/>
                </a:lnTo>
                <a:lnTo>
                  <a:pt x="1" y="39"/>
                </a:lnTo>
                <a:lnTo>
                  <a:pt x="1" y="38"/>
                </a:lnTo>
                <a:lnTo>
                  <a:pt x="1" y="37"/>
                </a:lnTo>
                <a:lnTo>
                  <a:pt x="1" y="35"/>
                </a:lnTo>
                <a:lnTo>
                  <a:pt x="0" y="34"/>
                </a:lnTo>
                <a:lnTo>
                  <a:pt x="0" y="33"/>
                </a:lnTo>
                <a:lnTo>
                  <a:pt x="0" y="31"/>
                </a:lnTo>
                <a:lnTo>
                  <a:pt x="0" y="30"/>
                </a:lnTo>
                <a:lnTo>
                  <a:pt x="0" y="29"/>
                </a:lnTo>
                <a:lnTo>
                  <a:pt x="0" y="28"/>
                </a:lnTo>
                <a:lnTo>
                  <a:pt x="0" y="26"/>
                </a:lnTo>
                <a:lnTo>
                  <a:pt x="0" y="25"/>
                </a:lnTo>
                <a:lnTo>
                  <a:pt x="0" y="24"/>
                </a:lnTo>
                <a:lnTo>
                  <a:pt x="0" y="23"/>
                </a:lnTo>
                <a:lnTo>
                  <a:pt x="1" y="23"/>
                </a:lnTo>
                <a:lnTo>
                  <a:pt x="1" y="21"/>
                </a:lnTo>
                <a:lnTo>
                  <a:pt x="1" y="20"/>
                </a:lnTo>
                <a:lnTo>
                  <a:pt x="1" y="19"/>
                </a:lnTo>
                <a:lnTo>
                  <a:pt x="2" y="17"/>
                </a:lnTo>
                <a:lnTo>
                  <a:pt x="2" y="16"/>
                </a:lnTo>
                <a:lnTo>
                  <a:pt x="3" y="15"/>
                </a:lnTo>
                <a:lnTo>
                  <a:pt x="3" y="14"/>
                </a:lnTo>
                <a:lnTo>
                  <a:pt x="5" y="12"/>
                </a:lnTo>
                <a:lnTo>
                  <a:pt x="5" y="11"/>
                </a:lnTo>
                <a:lnTo>
                  <a:pt x="6" y="11"/>
                </a:lnTo>
                <a:lnTo>
                  <a:pt x="6" y="10"/>
                </a:lnTo>
                <a:lnTo>
                  <a:pt x="7" y="10"/>
                </a:lnTo>
                <a:lnTo>
                  <a:pt x="7" y="8"/>
                </a:lnTo>
                <a:lnTo>
                  <a:pt x="9" y="8"/>
                </a:lnTo>
                <a:lnTo>
                  <a:pt x="9" y="7"/>
                </a:lnTo>
                <a:lnTo>
                  <a:pt x="10" y="7"/>
                </a:lnTo>
                <a:lnTo>
                  <a:pt x="10" y="6"/>
                </a:lnTo>
                <a:lnTo>
                  <a:pt x="11" y="6"/>
                </a:lnTo>
                <a:lnTo>
                  <a:pt x="11" y="5"/>
                </a:lnTo>
                <a:lnTo>
                  <a:pt x="12" y="5"/>
                </a:lnTo>
                <a:lnTo>
                  <a:pt x="12" y="3"/>
                </a:lnTo>
                <a:lnTo>
                  <a:pt x="14" y="3"/>
                </a:lnTo>
                <a:lnTo>
                  <a:pt x="15" y="3"/>
                </a:lnTo>
                <a:lnTo>
                  <a:pt x="15" y="2"/>
                </a:lnTo>
                <a:lnTo>
                  <a:pt x="16" y="2"/>
                </a:lnTo>
                <a:lnTo>
                  <a:pt x="17" y="2"/>
                </a:lnTo>
                <a:lnTo>
                  <a:pt x="17" y="1"/>
                </a:lnTo>
                <a:lnTo>
                  <a:pt x="19" y="1"/>
                </a:lnTo>
                <a:lnTo>
                  <a:pt x="20" y="1"/>
                </a:lnTo>
                <a:lnTo>
                  <a:pt x="21" y="1"/>
                </a:lnTo>
                <a:lnTo>
                  <a:pt x="23" y="0"/>
                </a:lnTo>
                <a:lnTo>
                  <a:pt x="24" y="0"/>
                </a:lnTo>
                <a:lnTo>
                  <a:pt x="25" y="0"/>
                </a:lnTo>
                <a:lnTo>
                  <a:pt x="26" y="0"/>
                </a:lnTo>
                <a:lnTo>
                  <a:pt x="28" y="0"/>
                </a:lnTo>
              </a:path>
            </a:pathLst>
          </a:custGeom>
          <a:noFill/>
          <a:ln w="14288">
            <a:solidFill>
              <a:srgbClr val="454545"/>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40139" name="Freeform 206"/>
          <p:cNvSpPr>
            <a:spLocks/>
          </p:cNvSpPr>
          <p:nvPr/>
        </p:nvSpPr>
        <p:spPr bwMode="auto">
          <a:xfrm>
            <a:off x="3627438" y="4819650"/>
            <a:ext cx="90487" cy="92075"/>
          </a:xfrm>
          <a:custGeom>
            <a:avLst/>
            <a:gdLst>
              <a:gd name="T0" fmla="*/ 2147483647 w 57"/>
              <a:gd name="T1" fmla="*/ 0 h 58"/>
              <a:gd name="T2" fmla="*/ 2147483647 w 57"/>
              <a:gd name="T3" fmla="*/ 0 h 58"/>
              <a:gd name="T4" fmla="*/ 2147483647 w 57"/>
              <a:gd name="T5" fmla="*/ 2147483647 h 58"/>
              <a:gd name="T6" fmla="*/ 2147483647 w 57"/>
              <a:gd name="T7" fmla="*/ 2147483647 h 58"/>
              <a:gd name="T8" fmla="*/ 2147483647 w 57"/>
              <a:gd name="T9" fmla="*/ 2147483647 h 58"/>
              <a:gd name="T10" fmla="*/ 2147483647 w 57"/>
              <a:gd name="T11" fmla="*/ 2147483647 h 58"/>
              <a:gd name="T12" fmla="*/ 2147483647 w 57"/>
              <a:gd name="T13" fmla="*/ 2147483647 h 58"/>
              <a:gd name="T14" fmla="*/ 2147483647 w 57"/>
              <a:gd name="T15" fmla="*/ 2147483647 h 58"/>
              <a:gd name="T16" fmla="*/ 2147483647 w 57"/>
              <a:gd name="T17" fmla="*/ 2147483647 h 58"/>
              <a:gd name="T18" fmla="*/ 2147483647 w 57"/>
              <a:gd name="T19" fmla="*/ 2147483647 h 58"/>
              <a:gd name="T20" fmla="*/ 2147483647 w 57"/>
              <a:gd name="T21" fmla="*/ 2147483647 h 58"/>
              <a:gd name="T22" fmla="*/ 2147483647 w 57"/>
              <a:gd name="T23" fmla="*/ 2147483647 h 58"/>
              <a:gd name="T24" fmla="*/ 2147483647 w 57"/>
              <a:gd name="T25" fmla="*/ 2147483647 h 58"/>
              <a:gd name="T26" fmla="*/ 2147483647 w 57"/>
              <a:gd name="T27" fmla="*/ 2147483647 h 58"/>
              <a:gd name="T28" fmla="*/ 2147483647 w 57"/>
              <a:gd name="T29" fmla="*/ 2147483647 h 58"/>
              <a:gd name="T30" fmla="*/ 2147483647 w 57"/>
              <a:gd name="T31" fmla="*/ 2147483647 h 58"/>
              <a:gd name="T32" fmla="*/ 2147483647 w 57"/>
              <a:gd name="T33" fmla="*/ 2147483647 h 58"/>
              <a:gd name="T34" fmla="*/ 2147483647 w 57"/>
              <a:gd name="T35" fmla="*/ 2147483647 h 58"/>
              <a:gd name="T36" fmla="*/ 2147483647 w 57"/>
              <a:gd name="T37" fmla="*/ 2147483647 h 58"/>
              <a:gd name="T38" fmla="*/ 2147483647 w 57"/>
              <a:gd name="T39" fmla="*/ 2147483647 h 58"/>
              <a:gd name="T40" fmla="*/ 2147483647 w 57"/>
              <a:gd name="T41" fmla="*/ 2147483647 h 58"/>
              <a:gd name="T42" fmla="*/ 2147483647 w 57"/>
              <a:gd name="T43" fmla="*/ 2147483647 h 58"/>
              <a:gd name="T44" fmla="*/ 2147483647 w 57"/>
              <a:gd name="T45" fmla="*/ 2147483647 h 58"/>
              <a:gd name="T46" fmla="*/ 2147483647 w 57"/>
              <a:gd name="T47" fmla="*/ 2147483647 h 58"/>
              <a:gd name="T48" fmla="*/ 2147483647 w 57"/>
              <a:gd name="T49" fmla="*/ 2147483647 h 58"/>
              <a:gd name="T50" fmla="*/ 2147483647 w 57"/>
              <a:gd name="T51" fmla="*/ 2147483647 h 58"/>
              <a:gd name="T52" fmla="*/ 2147483647 w 57"/>
              <a:gd name="T53" fmla="*/ 2147483647 h 58"/>
              <a:gd name="T54" fmla="*/ 2147483647 w 57"/>
              <a:gd name="T55" fmla="*/ 2147483647 h 58"/>
              <a:gd name="T56" fmla="*/ 2147483647 w 57"/>
              <a:gd name="T57" fmla="*/ 2147483647 h 58"/>
              <a:gd name="T58" fmla="*/ 2147483647 w 57"/>
              <a:gd name="T59" fmla="*/ 2147483647 h 58"/>
              <a:gd name="T60" fmla="*/ 2147483647 w 57"/>
              <a:gd name="T61" fmla="*/ 2147483647 h 58"/>
              <a:gd name="T62" fmla="*/ 2147483647 w 57"/>
              <a:gd name="T63" fmla="*/ 2147483647 h 58"/>
              <a:gd name="T64" fmla="*/ 2147483647 w 57"/>
              <a:gd name="T65" fmla="*/ 2147483647 h 58"/>
              <a:gd name="T66" fmla="*/ 2147483647 w 57"/>
              <a:gd name="T67" fmla="*/ 2147483647 h 58"/>
              <a:gd name="T68" fmla="*/ 2147483647 w 57"/>
              <a:gd name="T69" fmla="*/ 2147483647 h 58"/>
              <a:gd name="T70" fmla="*/ 2147483647 w 57"/>
              <a:gd name="T71" fmla="*/ 2147483647 h 58"/>
              <a:gd name="T72" fmla="*/ 2147483647 w 57"/>
              <a:gd name="T73" fmla="*/ 2147483647 h 58"/>
              <a:gd name="T74" fmla="*/ 2147483647 w 57"/>
              <a:gd name="T75" fmla="*/ 2147483647 h 58"/>
              <a:gd name="T76" fmla="*/ 2147483647 w 57"/>
              <a:gd name="T77" fmla="*/ 2147483647 h 58"/>
              <a:gd name="T78" fmla="*/ 0 w 57"/>
              <a:gd name="T79" fmla="*/ 2147483647 h 58"/>
              <a:gd name="T80" fmla="*/ 0 w 57"/>
              <a:gd name="T81" fmla="*/ 2147483647 h 58"/>
              <a:gd name="T82" fmla="*/ 0 w 57"/>
              <a:gd name="T83" fmla="*/ 2147483647 h 58"/>
              <a:gd name="T84" fmla="*/ 0 w 57"/>
              <a:gd name="T85" fmla="*/ 2147483647 h 58"/>
              <a:gd name="T86" fmla="*/ 2147483647 w 57"/>
              <a:gd name="T87" fmla="*/ 2147483647 h 58"/>
              <a:gd name="T88" fmla="*/ 2147483647 w 57"/>
              <a:gd name="T89" fmla="*/ 2147483647 h 58"/>
              <a:gd name="T90" fmla="*/ 2147483647 w 57"/>
              <a:gd name="T91" fmla="*/ 2147483647 h 58"/>
              <a:gd name="T92" fmla="*/ 2147483647 w 57"/>
              <a:gd name="T93" fmla="*/ 2147483647 h 58"/>
              <a:gd name="T94" fmla="*/ 2147483647 w 57"/>
              <a:gd name="T95" fmla="*/ 2147483647 h 58"/>
              <a:gd name="T96" fmla="*/ 2147483647 w 57"/>
              <a:gd name="T97" fmla="*/ 2147483647 h 58"/>
              <a:gd name="T98" fmla="*/ 2147483647 w 57"/>
              <a:gd name="T99" fmla="*/ 2147483647 h 58"/>
              <a:gd name="T100" fmla="*/ 2147483647 w 57"/>
              <a:gd name="T101" fmla="*/ 2147483647 h 58"/>
              <a:gd name="T102" fmla="*/ 2147483647 w 57"/>
              <a:gd name="T103" fmla="*/ 2147483647 h 58"/>
              <a:gd name="T104" fmla="*/ 2147483647 w 57"/>
              <a:gd name="T105" fmla="*/ 2147483647 h 58"/>
              <a:gd name="T106" fmla="*/ 2147483647 w 57"/>
              <a:gd name="T107" fmla="*/ 2147483647 h 58"/>
              <a:gd name="T108" fmla="*/ 2147483647 w 57"/>
              <a:gd name="T109" fmla="*/ 0 h 58"/>
              <a:gd name="T110" fmla="*/ 2147483647 w 57"/>
              <a:gd name="T111" fmla="*/ 0 h 58"/>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0" t="0" r="r" b="b"/>
            <a:pathLst>
              <a:path w="57" h="58">
                <a:moveTo>
                  <a:pt x="28" y="0"/>
                </a:moveTo>
                <a:lnTo>
                  <a:pt x="29" y="0"/>
                </a:lnTo>
                <a:lnTo>
                  <a:pt x="30" y="0"/>
                </a:lnTo>
                <a:lnTo>
                  <a:pt x="32" y="0"/>
                </a:lnTo>
                <a:lnTo>
                  <a:pt x="33" y="0"/>
                </a:lnTo>
                <a:lnTo>
                  <a:pt x="34" y="0"/>
                </a:lnTo>
                <a:lnTo>
                  <a:pt x="34" y="2"/>
                </a:lnTo>
                <a:lnTo>
                  <a:pt x="35" y="2"/>
                </a:lnTo>
                <a:lnTo>
                  <a:pt x="37" y="2"/>
                </a:lnTo>
                <a:lnTo>
                  <a:pt x="38" y="2"/>
                </a:lnTo>
                <a:lnTo>
                  <a:pt x="39" y="3"/>
                </a:lnTo>
                <a:lnTo>
                  <a:pt x="40" y="3"/>
                </a:lnTo>
                <a:lnTo>
                  <a:pt x="42" y="4"/>
                </a:lnTo>
                <a:lnTo>
                  <a:pt x="43" y="4"/>
                </a:lnTo>
                <a:lnTo>
                  <a:pt x="44" y="5"/>
                </a:lnTo>
                <a:lnTo>
                  <a:pt x="46" y="5"/>
                </a:lnTo>
                <a:lnTo>
                  <a:pt x="46" y="7"/>
                </a:lnTo>
                <a:lnTo>
                  <a:pt x="47" y="7"/>
                </a:lnTo>
                <a:lnTo>
                  <a:pt x="47" y="8"/>
                </a:lnTo>
                <a:lnTo>
                  <a:pt x="48" y="8"/>
                </a:lnTo>
                <a:lnTo>
                  <a:pt x="48" y="9"/>
                </a:lnTo>
                <a:lnTo>
                  <a:pt x="49" y="9"/>
                </a:lnTo>
                <a:lnTo>
                  <a:pt x="49" y="10"/>
                </a:lnTo>
                <a:lnTo>
                  <a:pt x="51" y="10"/>
                </a:lnTo>
                <a:lnTo>
                  <a:pt x="51" y="12"/>
                </a:lnTo>
                <a:lnTo>
                  <a:pt x="52" y="12"/>
                </a:lnTo>
                <a:lnTo>
                  <a:pt x="52" y="13"/>
                </a:lnTo>
                <a:lnTo>
                  <a:pt x="53" y="13"/>
                </a:lnTo>
                <a:lnTo>
                  <a:pt x="53" y="14"/>
                </a:lnTo>
                <a:lnTo>
                  <a:pt x="53" y="16"/>
                </a:lnTo>
                <a:lnTo>
                  <a:pt x="54" y="16"/>
                </a:lnTo>
                <a:lnTo>
                  <a:pt x="54" y="17"/>
                </a:lnTo>
                <a:lnTo>
                  <a:pt x="54" y="18"/>
                </a:lnTo>
                <a:lnTo>
                  <a:pt x="56" y="18"/>
                </a:lnTo>
                <a:lnTo>
                  <a:pt x="56" y="19"/>
                </a:lnTo>
                <a:lnTo>
                  <a:pt x="56" y="21"/>
                </a:lnTo>
                <a:lnTo>
                  <a:pt x="56" y="22"/>
                </a:lnTo>
                <a:lnTo>
                  <a:pt x="57" y="23"/>
                </a:lnTo>
                <a:lnTo>
                  <a:pt x="57" y="24"/>
                </a:lnTo>
                <a:lnTo>
                  <a:pt x="57" y="26"/>
                </a:lnTo>
                <a:lnTo>
                  <a:pt x="57" y="27"/>
                </a:lnTo>
                <a:lnTo>
                  <a:pt x="57" y="28"/>
                </a:lnTo>
                <a:lnTo>
                  <a:pt x="57" y="30"/>
                </a:lnTo>
                <a:lnTo>
                  <a:pt x="57" y="31"/>
                </a:lnTo>
                <a:lnTo>
                  <a:pt x="57" y="32"/>
                </a:lnTo>
                <a:lnTo>
                  <a:pt x="57" y="33"/>
                </a:lnTo>
                <a:lnTo>
                  <a:pt x="57" y="35"/>
                </a:lnTo>
                <a:lnTo>
                  <a:pt x="56" y="35"/>
                </a:lnTo>
                <a:lnTo>
                  <a:pt x="56" y="36"/>
                </a:lnTo>
                <a:lnTo>
                  <a:pt x="56" y="37"/>
                </a:lnTo>
                <a:lnTo>
                  <a:pt x="56" y="39"/>
                </a:lnTo>
                <a:lnTo>
                  <a:pt x="54" y="40"/>
                </a:lnTo>
                <a:lnTo>
                  <a:pt x="54" y="41"/>
                </a:lnTo>
                <a:lnTo>
                  <a:pt x="53" y="42"/>
                </a:lnTo>
                <a:lnTo>
                  <a:pt x="53" y="44"/>
                </a:lnTo>
                <a:lnTo>
                  <a:pt x="52" y="45"/>
                </a:lnTo>
                <a:lnTo>
                  <a:pt x="52" y="46"/>
                </a:lnTo>
                <a:lnTo>
                  <a:pt x="51" y="46"/>
                </a:lnTo>
                <a:lnTo>
                  <a:pt x="51" y="47"/>
                </a:lnTo>
                <a:lnTo>
                  <a:pt x="49" y="47"/>
                </a:lnTo>
                <a:lnTo>
                  <a:pt x="49" y="49"/>
                </a:lnTo>
                <a:lnTo>
                  <a:pt x="48" y="49"/>
                </a:lnTo>
                <a:lnTo>
                  <a:pt x="48" y="50"/>
                </a:lnTo>
                <a:lnTo>
                  <a:pt x="47" y="50"/>
                </a:lnTo>
                <a:lnTo>
                  <a:pt x="47" y="51"/>
                </a:lnTo>
                <a:lnTo>
                  <a:pt x="46" y="51"/>
                </a:lnTo>
                <a:lnTo>
                  <a:pt x="46" y="53"/>
                </a:lnTo>
                <a:lnTo>
                  <a:pt x="44" y="53"/>
                </a:lnTo>
                <a:lnTo>
                  <a:pt x="43" y="54"/>
                </a:lnTo>
                <a:lnTo>
                  <a:pt x="42" y="54"/>
                </a:lnTo>
                <a:lnTo>
                  <a:pt x="40" y="55"/>
                </a:lnTo>
                <a:lnTo>
                  <a:pt x="39" y="55"/>
                </a:lnTo>
                <a:lnTo>
                  <a:pt x="38" y="56"/>
                </a:lnTo>
                <a:lnTo>
                  <a:pt x="37" y="56"/>
                </a:lnTo>
                <a:lnTo>
                  <a:pt x="35" y="56"/>
                </a:lnTo>
                <a:lnTo>
                  <a:pt x="34" y="56"/>
                </a:lnTo>
                <a:lnTo>
                  <a:pt x="34" y="58"/>
                </a:lnTo>
                <a:lnTo>
                  <a:pt x="33" y="58"/>
                </a:lnTo>
                <a:lnTo>
                  <a:pt x="32" y="58"/>
                </a:lnTo>
                <a:lnTo>
                  <a:pt x="30" y="58"/>
                </a:lnTo>
                <a:lnTo>
                  <a:pt x="29" y="58"/>
                </a:lnTo>
                <a:lnTo>
                  <a:pt x="28" y="58"/>
                </a:lnTo>
                <a:lnTo>
                  <a:pt x="26" y="58"/>
                </a:lnTo>
                <a:lnTo>
                  <a:pt x="25" y="58"/>
                </a:lnTo>
                <a:lnTo>
                  <a:pt x="24" y="58"/>
                </a:lnTo>
                <a:lnTo>
                  <a:pt x="23" y="58"/>
                </a:lnTo>
                <a:lnTo>
                  <a:pt x="21" y="56"/>
                </a:lnTo>
                <a:lnTo>
                  <a:pt x="20" y="56"/>
                </a:lnTo>
                <a:lnTo>
                  <a:pt x="19" y="56"/>
                </a:lnTo>
                <a:lnTo>
                  <a:pt x="17" y="56"/>
                </a:lnTo>
                <a:lnTo>
                  <a:pt x="17" y="55"/>
                </a:lnTo>
                <a:lnTo>
                  <a:pt x="16" y="55"/>
                </a:lnTo>
                <a:lnTo>
                  <a:pt x="15" y="55"/>
                </a:lnTo>
                <a:lnTo>
                  <a:pt x="15" y="54"/>
                </a:lnTo>
                <a:lnTo>
                  <a:pt x="14" y="54"/>
                </a:lnTo>
                <a:lnTo>
                  <a:pt x="12" y="54"/>
                </a:lnTo>
                <a:lnTo>
                  <a:pt x="12" y="53"/>
                </a:lnTo>
                <a:lnTo>
                  <a:pt x="11" y="53"/>
                </a:lnTo>
                <a:lnTo>
                  <a:pt x="11" y="51"/>
                </a:lnTo>
                <a:lnTo>
                  <a:pt x="10" y="51"/>
                </a:lnTo>
                <a:lnTo>
                  <a:pt x="10" y="50"/>
                </a:lnTo>
                <a:lnTo>
                  <a:pt x="9" y="50"/>
                </a:lnTo>
                <a:lnTo>
                  <a:pt x="9" y="49"/>
                </a:lnTo>
                <a:lnTo>
                  <a:pt x="7" y="49"/>
                </a:lnTo>
                <a:lnTo>
                  <a:pt x="7" y="47"/>
                </a:lnTo>
                <a:lnTo>
                  <a:pt x="6" y="47"/>
                </a:lnTo>
                <a:lnTo>
                  <a:pt x="6" y="46"/>
                </a:lnTo>
                <a:lnTo>
                  <a:pt x="5" y="46"/>
                </a:lnTo>
                <a:lnTo>
                  <a:pt x="5" y="45"/>
                </a:lnTo>
                <a:lnTo>
                  <a:pt x="3" y="44"/>
                </a:lnTo>
                <a:lnTo>
                  <a:pt x="3" y="42"/>
                </a:lnTo>
                <a:lnTo>
                  <a:pt x="2" y="41"/>
                </a:lnTo>
                <a:lnTo>
                  <a:pt x="2" y="40"/>
                </a:lnTo>
                <a:lnTo>
                  <a:pt x="1" y="39"/>
                </a:lnTo>
                <a:lnTo>
                  <a:pt x="1" y="37"/>
                </a:lnTo>
                <a:lnTo>
                  <a:pt x="1" y="36"/>
                </a:lnTo>
                <a:lnTo>
                  <a:pt x="1" y="35"/>
                </a:lnTo>
                <a:lnTo>
                  <a:pt x="0" y="35"/>
                </a:lnTo>
                <a:lnTo>
                  <a:pt x="0" y="33"/>
                </a:lnTo>
                <a:lnTo>
                  <a:pt x="0" y="32"/>
                </a:lnTo>
                <a:lnTo>
                  <a:pt x="0" y="31"/>
                </a:lnTo>
                <a:lnTo>
                  <a:pt x="0" y="30"/>
                </a:lnTo>
                <a:lnTo>
                  <a:pt x="0" y="28"/>
                </a:lnTo>
                <a:lnTo>
                  <a:pt x="0" y="27"/>
                </a:lnTo>
                <a:lnTo>
                  <a:pt x="0" y="26"/>
                </a:lnTo>
                <a:lnTo>
                  <a:pt x="0" y="24"/>
                </a:lnTo>
                <a:lnTo>
                  <a:pt x="0" y="23"/>
                </a:lnTo>
                <a:lnTo>
                  <a:pt x="1" y="22"/>
                </a:lnTo>
                <a:lnTo>
                  <a:pt x="1" y="21"/>
                </a:lnTo>
                <a:lnTo>
                  <a:pt x="1" y="19"/>
                </a:lnTo>
                <a:lnTo>
                  <a:pt x="1" y="18"/>
                </a:lnTo>
                <a:lnTo>
                  <a:pt x="2" y="18"/>
                </a:lnTo>
                <a:lnTo>
                  <a:pt x="2" y="17"/>
                </a:lnTo>
                <a:lnTo>
                  <a:pt x="2" y="16"/>
                </a:lnTo>
                <a:lnTo>
                  <a:pt x="3" y="16"/>
                </a:lnTo>
                <a:lnTo>
                  <a:pt x="3" y="14"/>
                </a:lnTo>
                <a:lnTo>
                  <a:pt x="3" y="13"/>
                </a:lnTo>
                <a:lnTo>
                  <a:pt x="5" y="13"/>
                </a:lnTo>
                <a:lnTo>
                  <a:pt x="5" y="12"/>
                </a:lnTo>
                <a:lnTo>
                  <a:pt x="6" y="12"/>
                </a:lnTo>
                <a:lnTo>
                  <a:pt x="6" y="10"/>
                </a:lnTo>
                <a:lnTo>
                  <a:pt x="7" y="10"/>
                </a:lnTo>
                <a:lnTo>
                  <a:pt x="7" y="9"/>
                </a:lnTo>
                <a:lnTo>
                  <a:pt x="9" y="9"/>
                </a:lnTo>
                <a:lnTo>
                  <a:pt x="9" y="8"/>
                </a:lnTo>
                <a:lnTo>
                  <a:pt x="10" y="8"/>
                </a:lnTo>
                <a:lnTo>
                  <a:pt x="10" y="7"/>
                </a:lnTo>
                <a:lnTo>
                  <a:pt x="11" y="7"/>
                </a:lnTo>
                <a:lnTo>
                  <a:pt x="11" y="5"/>
                </a:lnTo>
                <a:lnTo>
                  <a:pt x="12" y="5"/>
                </a:lnTo>
                <a:lnTo>
                  <a:pt x="12" y="4"/>
                </a:lnTo>
                <a:lnTo>
                  <a:pt x="14" y="4"/>
                </a:lnTo>
                <a:lnTo>
                  <a:pt x="15" y="4"/>
                </a:lnTo>
                <a:lnTo>
                  <a:pt x="15" y="3"/>
                </a:lnTo>
                <a:lnTo>
                  <a:pt x="16" y="3"/>
                </a:lnTo>
                <a:lnTo>
                  <a:pt x="17" y="3"/>
                </a:lnTo>
                <a:lnTo>
                  <a:pt x="17" y="2"/>
                </a:lnTo>
                <a:lnTo>
                  <a:pt x="19" y="2"/>
                </a:lnTo>
                <a:lnTo>
                  <a:pt x="20" y="2"/>
                </a:lnTo>
                <a:lnTo>
                  <a:pt x="21" y="2"/>
                </a:lnTo>
                <a:lnTo>
                  <a:pt x="23" y="0"/>
                </a:lnTo>
                <a:lnTo>
                  <a:pt x="24" y="0"/>
                </a:lnTo>
                <a:lnTo>
                  <a:pt x="25" y="0"/>
                </a:lnTo>
                <a:lnTo>
                  <a:pt x="26" y="0"/>
                </a:lnTo>
                <a:lnTo>
                  <a:pt x="28" y="0"/>
                </a:lnTo>
                <a:close/>
              </a:path>
            </a:pathLst>
          </a:custGeom>
          <a:solidFill>
            <a:srgbClr val="45454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40140" name="Freeform 207"/>
          <p:cNvSpPr>
            <a:spLocks/>
          </p:cNvSpPr>
          <p:nvPr/>
        </p:nvSpPr>
        <p:spPr bwMode="auto">
          <a:xfrm>
            <a:off x="3627438" y="4819650"/>
            <a:ext cx="90487" cy="92075"/>
          </a:xfrm>
          <a:custGeom>
            <a:avLst/>
            <a:gdLst>
              <a:gd name="T0" fmla="*/ 2147483647 w 57"/>
              <a:gd name="T1" fmla="*/ 0 h 58"/>
              <a:gd name="T2" fmla="*/ 2147483647 w 57"/>
              <a:gd name="T3" fmla="*/ 0 h 58"/>
              <a:gd name="T4" fmla="*/ 2147483647 w 57"/>
              <a:gd name="T5" fmla="*/ 2147483647 h 58"/>
              <a:gd name="T6" fmla="*/ 2147483647 w 57"/>
              <a:gd name="T7" fmla="*/ 2147483647 h 58"/>
              <a:gd name="T8" fmla="*/ 2147483647 w 57"/>
              <a:gd name="T9" fmla="*/ 2147483647 h 58"/>
              <a:gd name="T10" fmla="*/ 2147483647 w 57"/>
              <a:gd name="T11" fmla="*/ 2147483647 h 58"/>
              <a:gd name="T12" fmla="*/ 2147483647 w 57"/>
              <a:gd name="T13" fmla="*/ 2147483647 h 58"/>
              <a:gd name="T14" fmla="*/ 2147483647 w 57"/>
              <a:gd name="T15" fmla="*/ 2147483647 h 58"/>
              <a:gd name="T16" fmla="*/ 2147483647 w 57"/>
              <a:gd name="T17" fmla="*/ 2147483647 h 58"/>
              <a:gd name="T18" fmla="*/ 2147483647 w 57"/>
              <a:gd name="T19" fmla="*/ 2147483647 h 58"/>
              <a:gd name="T20" fmla="*/ 2147483647 w 57"/>
              <a:gd name="T21" fmla="*/ 2147483647 h 58"/>
              <a:gd name="T22" fmla="*/ 2147483647 w 57"/>
              <a:gd name="T23" fmla="*/ 2147483647 h 58"/>
              <a:gd name="T24" fmla="*/ 2147483647 w 57"/>
              <a:gd name="T25" fmla="*/ 2147483647 h 58"/>
              <a:gd name="T26" fmla="*/ 2147483647 w 57"/>
              <a:gd name="T27" fmla="*/ 2147483647 h 58"/>
              <a:gd name="T28" fmla="*/ 2147483647 w 57"/>
              <a:gd name="T29" fmla="*/ 2147483647 h 58"/>
              <a:gd name="T30" fmla="*/ 2147483647 w 57"/>
              <a:gd name="T31" fmla="*/ 2147483647 h 58"/>
              <a:gd name="T32" fmla="*/ 2147483647 w 57"/>
              <a:gd name="T33" fmla="*/ 2147483647 h 58"/>
              <a:gd name="T34" fmla="*/ 2147483647 w 57"/>
              <a:gd name="T35" fmla="*/ 2147483647 h 58"/>
              <a:gd name="T36" fmla="*/ 2147483647 w 57"/>
              <a:gd name="T37" fmla="*/ 2147483647 h 58"/>
              <a:gd name="T38" fmla="*/ 2147483647 w 57"/>
              <a:gd name="T39" fmla="*/ 2147483647 h 58"/>
              <a:gd name="T40" fmla="*/ 2147483647 w 57"/>
              <a:gd name="T41" fmla="*/ 2147483647 h 58"/>
              <a:gd name="T42" fmla="*/ 2147483647 w 57"/>
              <a:gd name="T43" fmla="*/ 2147483647 h 58"/>
              <a:gd name="T44" fmla="*/ 2147483647 w 57"/>
              <a:gd name="T45" fmla="*/ 2147483647 h 58"/>
              <a:gd name="T46" fmla="*/ 2147483647 w 57"/>
              <a:gd name="T47" fmla="*/ 2147483647 h 58"/>
              <a:gd name="T48" fmla="*/ 2147483647 w 57"/>
              <a:gd name="T49" fmla="*/ 2147483647 h 58"/>
              <a:gd name="T50" fmla="*/ 2147483647 w 57"/>
              <a:gd name="T51" fmla="*/ 2147483647 h 58"/>
              <a:gd name="T52" fmla="*/ 2147483647 w 57"/>
              <a:gd name="T53" fmla="*/ 2147483647 h 58"/>
              <a:gd name="T54" fmla="*/ 2147483647 w 57"/>
              <a:gd name="T55" fmla="*/ 2147483647 h 58"/>
              <a:gd name="T56" fmla="*/ 2147483647 w 57"/>
              <a:gd name="T57" fmla="*/ 2147483647 h 58"/>
              <a:gd name="T58" fmla="*/ 2147483647 w 57"/>
              <a:gd name="T59" fmla="*/ 2147483647 h 58"/>
              <a:gd name="T60" fmla="*/ 2147483647 w 57"/>
              <a:gd name="T61" fmla="*/ 2147483647 h 58"/>
              <a:gd name="T62" fmla="*/ 2147483647 w 57"/>
              <a:gd name="T63" fmla="*/ 2147483647 h 58"/>
              <a:gd name="T64" fmla="*/ 2147483647 w 57"/>
              <a:gd name="T65" fmla="*/ 2147483647 h 58"/>
              <a:gd name="T66" fmla="*/ 2147483647 w 57"/>
              <a:gd name="T67" fmla="*/ 2147483647 h 58"/>
              <a:gd name="T68" fmla="*/ 2147483647 w 57"/>
              <a:gd name="T69" fmla="*/ 2147483647 h 58"/>
              <a:gd name="T70" fmla="*/ 2147483647 w 57"/>
              <a:gd name="T71" fmla="*/ 2147483647 h 58"/>
              <a:gd name="T72" fmla="*/ 2147483647 w 57"/>
              <a:gd name="T73" fmla="*/ 2147483647 h 58"/>
              <a:gd name="T74" fmla="*/ 2147483647 w 57"/>
              <a:gd name="T75" fmla="*/ 2147483647 h 58"/>
              <a:gd name="T76" fmla="*/ 2147483647 w 57"/>
              <a:gd name="T77" fmla="*/ 2147483647 h 58"/>
              <a:gd name="T78" fmla="*/ 0 w 57"/>
              <a:gd name="T79" fmla="*/ 2147483647 h 58"/>
              <a:gd name="T80" fmla="*/ 0 w 57"/>
              <a:gd name="T81" fmla="*/ 2147483647 h 58"/>
              <a:gd name="T82" fmla="*/ 0 w 57"/>
              <a:gd name="T83" fmla="*/ 2147483647 h 58"/>
              <a:gd name="T84" fmla="*/ 0 w 57"/>
              <a:gd name="T85" fmla="*/ 2147483647 h 58"/>
              <a:gd name="T86" fmla="*/ 2147483647 w 57"/>
              <a:gd name="T87" fmla="*/ 2147483647 h 58"/>
              <a:gd name="T88" fmla="*/ 2147483647 w 57"/>
              <a:gd name="T89" fmla="*/ 2147483647 h 58"/>
              <a:gd name="T90" fmla="*/ 2147483647 w 57"/>
              <a:gd name="T91" fmla="*/ 2147483647 h 58"/>
              <a:gd name="T92" fmla="*/ 2147483647 w 57"/>
              <a:gd name="T93" fmla="*/ 2147483647 h 58"/>
              <a:gd name="T94" fmla="*/ 2147483647 w 57"/>
              <a:gd name="T95" fmla="*/ 2147483647 h 58"/>
              <a:gd name="T96" fmla="*/ 2147483647 w 57"/>
              <a:gd name="T97" fmla="*/ 2147483647 h 58"/>
              <a:gd name="T98" fmla="*/ 2147483647 w 57"/>
              <a:gd name="T99" fmla="*/ 2147483647 h 58"/>
              <a:gd name="T100" fmla="*/ 2147483647 w 57"/>
              <a:gd name="T101" fmla="*/ 2147483647 h 58"/>
              <a:gd name="T102" fmla="*/ 2147483647 w 57"/>
              <a:gd name="T103" fmla="*/ 2147483647 h 58"/>
              <a:gd name="T104" fmla="*/ 2147483647 w 57"/>
              <a:gd name="T105" fmla="*/ 2147483647 h 58"/>
              <a:gd name="T106" fmla="*/ 2147483647 w 57"/>
              <a:gd name="T107" fmla="*/ 2147483647 h 58"/>
              <a:gd name="T108" fmla="*/ 2147483647 w 57"/>
              <a:gd name="T109" fmla="*/ 0 h 58"/>
              <a:gd name="T110" fmla="*/ 2147483647 w 57"/>
              <a:gd name="T111" fmla="*/ 0 h 58"/>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0" t="0" r="r" b="b"/>
            <a:pathLst>
              <a:path w="57" h="58">
                <a:moveTo>
                  <a:pt x="28" y="0"/>
                </a:moveTo>
                <a:lnTo>
                  <a:pt x="29" y="0"/>
                </a:lnTo>
                <a:lnTo>
                  <a:pt x="30" y="0"/>
                </a:lnTo>
                <a:lnTo>
                  <a:pt x="32" y="0"/>
                </a:lnTo>
                <a:lnTo>
                  <a:pt x="33" y="0"/>
                </a:lnTo>
                <a:lnTo>
                  <a:pt x="34" y="0"/>
                </a:lnTo>
                <a:lnTo>
                  <a:pt x="34" y="2"/>
                </a:lnTo>
                <a:lnTo>
                  <a:pt x="35" y="2"/>
                </a:lnTo>
                <a:lnTo>
                  <a:pt x="37" y="2"/>
                </a:lnTo>
                <a:lnTo>
                  <a:pt x="38" y="2"/>
                </a:lnTo>
                <a:lnTo>
                  <a:pt x="39" y="3"/>
                </a:lnTo>
                <a:lnTo>
                  <a:pt x="40" y="3"/>
                </a:lnTo>
                <a:lnTo>
                  <a:pt x="42" y="4"/>
                </a:lnTo>
                <a:lnTo>
                  <a:pt x="43" y="4"/>
                </a:lnTo>
                <a:lnTo>
                  <a:pt x="44" y="5"/>
                </a:lnTo>
                <a:lnTo>
                  <a:pt x="46" y="5"/>
                </a:lnTo>
                <a:lnTo>
                  <a:pt x="46" y="7"/>
                </a:lnTo>
                <a:lnTo>
                  <a:pt x="47" y="7"/>
                </a:lnTo>
                <a:lnTo>
                  <a:pt x="47" y="8"/>
                </a:lnTo>
                <a:lnTo>
                  <a:pt x="48" y="8"/>
                </a:lnTo>
                <a:lnTo>
                  <a:pt x="48" y="9"/>
                </a:lnTo>
                <a:lnTo>
                  <a:pt x="49" y="9"/>
                </a:lnTo>
                <a:lnTo>
                  <a:pt x="49" y="10"/>
                </a:lnTo>
                <a:lnTo>
                  <a:pt x="51" y="10"/>
                </a:lnTo>
                <a:lnTo>
                  <a:pt x="51" y="12"/>
                </a:lnTo>
                <a:lnTo>
                  <a:pt x="52" y="12"/>
                </a:lnTo>
                <a:lnTo>
                  <a:pt x="52" y="13"/>
                </a:lnTo>
                <a:lnTo>
                  <a:pt x="53" y="13"/>
                </a:lnTo>
                <a:lnTo>
                  <a:pt x="53" y="14"/>
                </a:lnTo>
                <a:lnTo>
                  <a:pt x="53" y="16"/>
                </a:lnTo>
                <a:lnTo>
                  <a:pt x="54" y="16"/>
                </a:lnTo>
                <a:lnTo>
                  <a:pt x="54" y="17"/>
                </a:lnTo>
                <a:lnTo>
                  <a:pt x="54" y="18"/>
                </a:lnTo>
                <a:lnTo>
                  <a:pt x="56" y="18"/>
                </a:lnTo>
                <a:lnTo>
                  <a:pt x="56" y="19"/>
                </a:lnTo>
                <a:lnTo>
                  <a:pt x="56" y="21"/>
                </a:lnTo>
                <a:lnTo>
                  <a:pt x="56" y="22"/>
                </a:lnTo>
                <a:lnTo>
                  <a:pt x="57" y="23"/>
                </a:lnTo>
                <a:lnTo>
                  <a:pt x="57" y="24"/>
                </a:lnTo>
                <a:lnTo>
                  <a:pt x="57" y="26"/>
                </a:lnTo>
                <a:lnTo>
                  <a:pt x="57" y="27"/>
                </a:lnTo>
                <a:lnTo>
                  <a:pt x="57" y="28"/>
                </a:lnTo>
                <a:lnTo>
                  <a:pt x="57" y="30"/>
                </a:lnTo>
                <a:lnTo>
                  <a:pt x="57" y="31"/>
                </a:lnTo>
                <a:lnTo>
                  <a:pt x="57" y="32"/>
                </a:lnTo>
                <a:lnTo>
                  <a:pt x="57" y="33"/>
                </a:lnTo>
                <a:lnTo>
                  <a:pt x="57" y="35"/>
                </a:lnTo>
                <a:lnTo>
                  <a:pt x="56" y="35"/>
                </a:lnTo>
                <a:lnTo>
                  <a:pt x="56" y="36"/>
                </a:lnTo>
                <a:lnTo>
                  <a:pt x="56" y="37"/>
                </a:lnTo>
                <a:lnTo>
                  <a:pt x="56" y="39"/>
                </a:lnTo>
                <a:lnTo>
                  <a:pt x="54" y="40"/>
                </a:lnTo>
                <a:lnTo>
                  <a:pt x="54" y="41"/>
                </a:lnTo>
                <a:lnTo>
                  <a:pt x="53" y="42"/>
                </a:lnTo>
                <a:lnTo>
                  <a:pt x="53" y="44"/>
                </a:lnTo>
                <a:lnTo>
                  <a:pt x="52" y="45"/>
                </a:lnTo>
                <a:lnTo>
                  <a:pt x="52" y="46"/>
                </a:lnTo>
                <a:lnTo>
                  <a:pt x="51" y="46"/>
                </a:lnTo>
                <a:lnTo>
                  <a:pt x="51" y="47"/>
                </a:lnTo>
                <a:lnTo>
                  <a:pt x="49" y="47"/>
                </a:lnTo>
                <a:lnTo>
                  <a:pt x="49" y="49"/>
                </a:lnTo>
                <a:lnTo>
                  <a:pt x="48" y="49"/>
                </a:lnTo>
                <a:lnTo>
                  <a:pt x="48" y="50"/>
                </a:lnTo>
                <a:lnTo>
                  <a:pt x="47" y="50"/>
                </a:lnTo>
                <a:lnTo>
                  <a:pt x="47" y="51"/>
                </a:lnTo>
                <a:lnTo>
                  <a:pt x="46" y="51"/>
                </a:lnTo>
                <a:lnTo>
                  <a:pt x="46" y="53"/>
                </a:lnTo>
                <a:lnTo>
                  <a:pt x="44" y="53"/>
                </a:lnTo>
                <a:lnTo>
                  <a:pt x="43" y="54"/>
                </a:lnTo>
                <a:lnTo>
                  <a:pt x="42" y="54"/>
                </a:lnTo>
                <a:lnTo>
                  <a:pt x="40" y="55"/>
                </a:lnTo>
                <a:lnTo>
                  <a:pt x="39" y="55"/>
                </a:lnTo>
                <a:lnTo>
                  <a:pt x="38" y="56"/>
                </a:lnTo>
                <a:lnTo>
                  <a:pt x="37" y="56"/>
                </a:lnTo>
                <a:lnTo>
                  <a:pt x="35" y="56"/>
                </a:lnTo>
                <a:lnTo>
                  <a:pt x="34" y="56"/>
                </a:lnTo>
                <a:lnTo>
                  <a:pt x="34" y="58"/>
                </a:lnTo>
                <a:lnTo>
                  <a:pt x="33" y="58"/>
                </a:lnTo>
                <a:lnTo>
                  <a:pt x="32" y="58"/>
                </a:lnTo>
                <a:lnTo>
                  <a:pt x="30" y="58"/>
                </a:lnTo>
                <a:lnTo>
                  <a:pt x="29" y="58"/>
                </a:lnTo>
                <a:lnTo>
                  <a:pt x="28" y="58"/>
                </a:lnTo>
                <a:lnTo>
                  <a:pt x="26" y="58"/>
                </a:lnTo>
                <a:lnTo>
                  <a:pt x="25" y="58"/>
                </a:lnTo>
                <a:lnTo>
                  <a:pt x="24" y="58"/>
                </a:lnTo>
                <a:lnTo>
                  <a:pt x="23" y="58"/>
                </a:lnTo>
                <a:lnTo>
                  <a:pt x="21" y="56"/>
                </a:lnTo>
                <a:lnTo>
                  <a:pt x="20" y="56"/>
                </a:lnTo>
                <a:lnTo>
                  <a:pt x="19" y="56"/>
                </a:lnTo>
                <a:lnTo>
                  <a:pt x="17" y="56"/>
                </a:lnTo>
                <a:lnTo>
                  <a:pt x="17" y="55"/>
                </a:lnTo>
                <a:lnTo>
                  <a:pt x="16" y="55"/>
                </a:lnTo>
                <a:lnTo>
                  <a:pt x="15" y="55"/>
                </a:lnTo>
                <a:lnTo>
                  <a:pt x="15" y="54"/>
                </a:lnTo>
                <a:lnTo>
                  <a:pt x="14" y="54"/>
                </a:lnTo>
                <a:lnTo>
                  <a:pt x="12" y="54"/>
                </a:lnTo>
                <a:lnTo>
                  <a:pt x="12" y="53"/>
                </a:lnTo>
                <a:lnTo>
                  <a:pt x="11" y="53"/>
                </a:lnTo>
                <a:lnTo>
                  <a:pt x="11" y="51"/>
                </a:lnTo>
                <a:lnTo>
                  <a:pt x="10" y="51"/>
                </a:lnTo>
                <a:lnTo>
                  <a:pt x="10" y="50"/>
                </a:lnTo>
                <a:lnTo>
                  <a:pt x="9" y="50"/>
                </a:lnTo>
                <a:lnTo>
                  <a:pt x="9" y="49"/>
                </a:lnTo>
                <a:lnTo>
                  <a:pt x="7" y="49"/>
                </a:lnTo>
                <a:lnTo>
                  <a:pt x="7" y="47"/>
                </a:lnTo>
                <a:lnTo>
                  <a:pt x="6" y="47"/>
                </a:lnTo>
                <a:lnTo>
                  <a:pt x="6" y="46"/>
                </a:lnTo>
                <a:lnTo>
                  <a:pt x="5" y="46"/>
                </a:lnTo>
                <a:lnTo>
                  <a:pt x="5" y="45"/>
                </a:lnTo>
                <a:lnTo>
                  <a:pt x="3" y="44"/>
                </a:lnTo>
                <a:lnTo>
                  <a:pt x="3" y="42"/>
                </a:lnTo>
                <a:lnTo>
                  <a:pt x="2" y="41"/>
                </a:lnTo>
                <a:lnTo>
                  <a:pt x="2" y="40"/>
                </a:lnTo>
                <a:lnTo>
                  <a:pt x="1" y="39"/>
                </a:lnTo>
                <a:lnTo>
                  <a:pt x="1" y="37"/>
                </a:lnTo>
                <a:lnTo>
                  <a:pt x="1" y="36"/>
                </a:lnTo>
                <a:lnTo>
                  <a:pt x="1" y="35"/>
                </a:lnTo>
                <a:lnTo>
                  <a:pt x="0" y="35"/>
                </a:lnTo>
                <a:lnTo>
                  <a:pt x="0" y="33"/>
                </a:lnTo>
                <a:lnTo>
                  <a:pt x="0" y="32"/>
                </a:lnTo>
                <a:lnTo>
                  <a:pt x="0" y="31"/>
                </a:lnTo>
                <a:lnTo>
                  <a:pt x="0" y="30"/>
                </a:lnTo>
                <a:lnTo>
                  <a:pt x="0" y="28"/>
                </a:lnTo>
                <a:lnTo>
                  <a:pt x="0" y="27"/>
                </a:lnTo>
                <a:lnTo>
                  <a:pt x="0" y="26"/>
                </a:lnTo>
                <a:lnTo>
                  <a:pt x="0" y="24"/>
                </a:lnTo>
                <a:lnTo>
                  <a:pt x="0" y="23"/>
                </a:lnTo>
                <a:lnTo>
                  <a:pt x="1" y="22"/>
                </a:lnTo>
                <a:lnTo>
                  <a:pt x="1" y="21"/>
                </a:lnTo>
                <a:lnTo>
                  <a:pt x="1" y="19"/>
                </a:lnTo>
                <a:lnTo>
                  <a:pt x="1" y="18"/>
                </a:lnTo>
                <a:lnTo>
                  <a:pt x="2" y="18"/>
                </a:lnTo>
                <a:lnTo>
                  <a:pt x="2" y="17"/>
                </a:lnTo>
                <a:lnTo>
                  <a:pt x="2" y="16"/>
                </a:lnTo>
                <a:lnTo>
                  <a:pt x="3" y="16"/>
                </a:lnTo>
                <a:lnTo>
                  <a:pt x="3" y="14"/>
                </a:lnTo>
                <a:lnTo>
                  <a:pt x="3" y="13"/>
                </a:lnTo>
                <a:lnTo>
                  <a:pt x="5" y="13"/>
                </a:lnTo>
                <a:lnTo>
                  <a:pt x="5" y="12"/>
                </a:lnTo>
                <a:lnTo>
                  <a:pt x="6" y="12"/>
                </a:lnTo>
                <a:lnTo>
                  <a:pt x="6" y="10"/>
                </a:lnTo>
                <a:lnTo>
                  <a:pt x="7" y="10"/>
                </a:lnTo>
                <a:lnTo>
                  <a:pt x="7" y="9"/>
                </a:lnTo>
                <a:lnTo>
                  <a:pt x="9" y="9"/>
                </a:lnTo>
                <a:lnTo>
                  <a:pt x="9" y="8"/>
                </a:lnTo>
                <a:lnTo>
                  <a:pt x="10" y="8"/>
                </a:lnTo>
                <a:lnTo>
                  <a:pt x="10" y="7"/>
                </a:lnTo>
                <a:lnTo>
                  <a:pt x="11" y="7"/>
                </a:lnTo>
                <a:lnTo>
                  <a:pt x="11" y="5"/>
                </a:lnTo>
                <a:lnTo>
                  <a:pt x="12" y="5"/>
                </a:lnTo>
                <a:lnTo>
                  <a:pt x="12" y="4"/>
                </a:lnTo>
                <a:lnTo>
                  <a:pt x="14" y="4"/>
                </a:lnTo>
                <a:lnTo>
                  <a:pt x="15" y="4"/>
                </a:lnTo>
                <a:lnTo>
                  <a:pt x="15" y="3"/>
                </a:lnTo>
                <a:lnTo>
                  <a:pt x="16" y="3"/>
                </a:lnTo>
                <a:lnTo>
                  <a:pt x="17" y="3"/>
                </a:lnTo>
                <a:lnTo>
                  <a:pt x="17" y="2"/>
                </a:lnTo>
                <a:lnTo>
                  <a:pt x="19" y="2"/>
                </a:lnTo>
                <a:lnTo>
                  <a:pt x="20" y="2"/>
                </a:lnTo>
                <a:lnTo>
                  <a:pt x="21" y="2"/>
                </a:lnTo>
                <a:lnTo>
                  <a:pt x="23" y="0"/>
                </a:lnTo>
                <a:lnTo>
                  <a:pt x="24" y="0"/>
                </a:lnTo>
                <a:lnTo>
                  <a:pt x="25" y="0"/>
                </a:lnTo>
                <a:lnTo>
                  <a:pt x="26" y="0"/>
                </a:lnTo>
                <a:lnTo>
                  <a:pt x="28" y="0"/>
                </a:lnTo>
              </a:path>
            </a:pathLst>
          </a:custGeom>
          <a:noFill/>
          <a:ln w="14288">
            <a:solidFill>
              <a:srgbClr val="454545"/>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40141" name="Freeform 208"/>
          <p:cNvSpPr>
            <a:spLocks/>
          </p:cNvSpPr>
          <p:nvPr/>
        </p:nvSpPr>
        <p:spPr bwMode="auto">
          <a:xfrm>
            <a:off x="3627438" y="4740275"/>
            <a:ext cx="90487" cy="93663"/>
          </a:xfrm>
          <a:custGeom>
            <a:avLst/>
            <a:gdLst>
              <a:gd name="T0" fmla="*/ 2147483647 w 57"/>
              <a:gd name="T1" fmla="*/ 0 h 59"/>
              <a:gd name="T2" fmla="*/ 2147483647 w 57"/>
              <a:gd name="T3" fmla="*/ 0 h 59"/>
              <a:gd name="T4" fmla="*/ 2147483647 w 57"/>
              <a:gd name="T5" fmla="*/ 2147483647 h 59"/>
              <a:gd name="T6" fmla="*/ 2147483647 w 57"/>
              <a:gd name="T7" fmla="*/ 2147483647 h 59"/>
              <a:gd name="T8" fmla="*/ 2147483647 w 57"/>
              <a:gd name="T9" fmla="*/ 2147483647 h 59"/>
              <a:gd name="T10" fmla="*/ 2147483647 w 57"/>
              <a:gd name="T11" fmla="*/ 2147483647 h 59"/>
              <a:gd name="T12" fmla="*/ 2147483647 w 57"/>
              <a:gd name="T13" fmla="*/ 2147483647 h 59"/>
              <a:gd name="T14" fmla="*/ 2147483647 w 57"/>
              <a:gd name="T15" fmla="*/ 2147483647 h 59"/>
              <a:gd name="T16" fmla="*/ 2147483647 w 57"/>
              <a:gd name="T17" fmla="*/ 2147483647 h 59"/>
              <a:gd name="T18" fmla="*/ 2147483647 w 57"/>
              <a:gd name="T19" fmla="*/ 2147483647 h 59"/>
              <a:gd name="T20" fmla="*/ 2147483647 w 57"/>
              <a:gd name="T21" fmla="*/ 2147483647 h 59"/>
              <a:gd name="T22" fmla="*/ 2147483647 w 57"/>
              <a:gd name="T23" fmla="*/ 2147483647 h 59"/>
              <a:gd name="T24" fmla="*/ 2147483647 w 57"/>
              <a:gd name="T25" fmla="*/ 2147483647 h 59"/>
              <a:gd name="T26" fmla="*/ 2147483647 w 57"/>
              <a:gd name="T27" fmla="*/ 2147483647 h 59"/>
              <a:gd name="T28" fmla="*/ 2147483647 w 57"/>
              <a:gd name="T29" fmla="*/ 2147483647 h 59"/>
              <a:gd name="T30" fmla="*/ 2147483647 w 57"/>
              <a:gd name="T31" fmla="*/ 2147483647 h 59"/>
              <a:gd name="T32" fmla="*/ 2147483647 w 57"/>
              <a:gd name="T33" fmla="*/ 2147483647 h 59"/>
              <a:gd name="T34" fmla="*/ 2147483647 w 57"/>
              <a:gd name="T35" fmla="*/ 2147483647 h 59"/>
              <a:gd name="T36" fmla="*/ 2147483647 w 57"/>
              <a:gd name="T37" fmla="*/ 2147483647 h 59"/>
              <a:gd name="T38" fmla="*/ 2147483647 w 57"/>
              <a:gd name="T39" fmla="*/ 2147483647 h 59"/>
              <a:gd name="T40" fmla="*/ 2147483647 w 57"/>
              <a:gd name="T41" fmla="*/ 2147483647 h 59"/>
              <a:gd name="T42" fmla="*/ 2147483647 w 57"/>
              <a:gd name="T43" fmla="*/ 2147483647 h 59"/>
              <a:gd name="T44" fmla="*/ 2147483647 w 57"/>
              <a:gd name="T45" fmla="*/ 2147483647 h 59"/>
              <a:gd name="T46" fmla="*/ 2147483647 w 57"/>
              <a:gd name="T47" fmla="*/ 2147483647 h 59"/>
              <a:gd name="T48" fmla="*/ 2147483647 w 57"/>
              <a:gd name="T49" fmla="*/ 2147483647 h 59"/>
              <a:gd name="T50" fmla="*/ 2147483647 w 57"/>
              <a:gd name="T51" fmla="*/ 2147483647 h 59"/>
              <a:gd name="T52" fmla="*/ 2147483647 w 57"/>
              <a:gd name="T53" fmla="*/ 2147483647 h 59"/>
              <a:gd name="T54" fmla="*/ 2147483647 w 57"/>
              <a:gd name="T55" fmla="*/ 2147483647 h 59"/>
              <a:gd name="T56" fmla="*/ 2147483647 w 57"/>
              <a:gd name="T57" fmla="*/ 2147483647 h 59"/>
              <a:gd name="T58" fmla="*/ 2147483647 w 57"/>
              <a:gd name="T59" fmla="*/ 2147483647 h 59"/>
              <a:gd name="T60" fmla="*/ 2147483647 w 57"/>
              <a:gd name="T61" fmla="*/ 2147483647 h 59"/>
              <a:gd name="T62" fmla="*/ 2147483647 w 57"/>
              <a:gd name="T63" fmla="*/ 2147483647 h 59"/>
              <a:gd name="T64" fmla="*/ 2147483647 w 57"/>
              <a:gd name="T65" fmla="*/ 2147483647 h 59"/>
              <a:gd name="T66" fmla="*/ 2147483647 w 57"/>
              <a:gd name="T67" fmla="*/ 2147483647 h 59"/>
              <a:gd name="T68" fmla="*/ 2147483647 w 57"/>
              <a:gd name="T69" fmla="*/ 2147483647 h 59"/>
              <a:gd name="T70" fmla="*/ 2147483647 w 57"/>
              <a:gd name="T71" fmla="*/ 2147483647 h 59"/>
              <a:gd name="T72" fmla="*/ 0 w 57"/>
              <a:gd name="T73" fmla="*/ 2147483647 h 59"/>
              <a:gd name="T74" fmla="*/ 0 w 57"/>
              <a:gd name="T75" fmla="*/ 2147483647 h 59"/>
              <a:gd name="T76" fmla="*/ 0 w 57"/>
              <a:gd name="T77" fmla="*/ 2147483647 h 59"/>
              <a:gd name="T78" fmla="*/ 0 w 57"/>
              <a:gd name="T79" fmla="*/ 2147483647 h 59"/>
              <a:gd name="T80" fmla="*/ 2147483647 w 57"/>
              <a:gd name="T81" fmla="*/ 2147483647 h 59"/>
              <a:gd name="T82" fmla="*/ 2147483647 w 57"/>
              <a:gd name="T83" fmla="*/ 2147483647 h 59"/>
              <a:gd name="T84" fmla="*/ 2147483647 w 57"/>
              <a:gd name="T85" fmla="*/ 2147483647 h 59"/>
              <a:gd name="T86" fmla="*/ 2147483647 w 57"/>
              <a:gd name="T87" fmla="*/ 2147483647 h 59"/>
              <a:gd name="T88" fmla="*/ 2147483647 w 57"/>
              <a:gd name="T89" fmla="*/ 2147483647 h 59"/>
              <a:gd name="T90" fmla="*/ 2147483647 w 57"/>
              <a:gd name="T91" fmla="*/ 2147483647 h 59"/>
              <a:gd name="T92" fmla="*/ 2147483647 w 57"/>
              <a:gd name="T93" fmla="*/ 2147483647 h 59"/>
              <a:gd name="T94" fmla="*/ 2147483647 w 57"/>
              <a:gd name="T95" fmla="*/ 2147483647 h 59"/>
              <a:gd name="T96" fmla="*/ 2147483647 w 57"/>
              <a:gd name="T97" fmla="*/ 2147483647 h 59"/>
              <a:gd name="T98" fmla="*/ 2147483647 w 57"/>
              <a:gd name="T99" fmla="*/ 2147483647 h 59"/>
              <a:gd name="T100" fmla="*/ 2147483647 w 57"/>
              <a:gd name="T101" fmla="*/ 0 h 59"/>
              <a:gd name="T102" fmla="*/ 2147483647 w 57"/>
              <a:gd name="T103" fmla="*/ 0 h 59"/>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57" h="59">
                <a:moveTo>
                  <a:pt x="28" y="0"/>
                </a:moveTo>
                <a:lnTo>
                  <a:pt x="29" y="0"/>
                </a:lnTo>
                <a:lnTo>
                  <a:pt x="30" y="0"/>
                </a:lnTo>
                <a:lnTo>
                  <a:pt x="32" y="0"/>
                </a:lnTo>
                <a:lnTo>
                  <a:pt x="33" y="0"/>
                </a:lnTo>
                <a:lnTo>
                  <a:pt x="34" y="0"/>
                </a:lnTo>
                <a:lnTo>
                  <a:pt x="34" y="2"/>
                </a:lnTo>
                <a:lnTo>
                  <a:pt x="35" y="2"/>
                </a:lnTo>
                <a:lnTo>
                  <a:pt x="37" y="2"/>
                </a:lnTo>
                <a:lnTo>
                  <a:pt x="38" y="2"/>
                </a:lnTo>
                <a:lnTo>
                  <a:pt x="39" y="3"/>
                </a:lnTo>
                <a:lnTo>
                  <a:pt x="40" y="3"/>
                </a:lnTo>
                <a:lnTo>
                  <a:pt x="42" y="4"/>
                </a:lnTo>
                <a:lnTo>
                  <a:pt x="43" y="4"/>
                </a:lnTo>
                <a:lnTo>
                  <a:pt x="44" y="6"/>
                </a:lnTo>
                <a:lnTo>
                  <a:pt x="46" y="6"/>
                </a:lnTo>
                <a:lnTo>
                  <a:pt x="46" y="7"/>
                </a:lnTo>
                <a:lnTo>
                  <a:pt x="47" y="7"/>
                </a:lnTo>
                <a:lnTo>
                  <a:pt x="47" y="8"/>
                </a:lnTo>
                <a:lnTo>
                  <a:pt x="48" y="8"/>
                </a:lnTo>
                <a:lnTo>
                  <a:pt x="48" y="9"/>
                </a:lnTo>
                <a:lnTo>
                  <a:pt x="49" y="9"/>
                </a:lnTo>
                <a:lnTo>
                  <a:pt x="49" y="11"/>
                </a:lnTo>
                <a:lnTo>
                  <a:pt x="51" y="11"/>
                </a:lnTo>
                <a:lnTo>
                  <a:pt x="51" y="12"/>
                </a:lnTo>
                <a:lnTo>
                  <a:pt x="52" y="12"/>
                </a:lnTo>
                <a:lnTo>
                  <a:pt x="52" y="13"/>
                </a:lnTo>
                <a:lnTo>
                  <a:pt x="53" y="15"/>
                </a:lnTo>
                <a:lnTo>
                  <a:pt x="53" y="16"/>
                </a:lnTo>
                <a:lnTo>
                  <a:pt x="54" y="17"/>
                </a:lnTo>
                <a:lnTo>
                  <a:pt x="54" y="18"/>
                </a:lnTo>
                <a:lnTo>
                  <a:pt x="56" y="20"/>
                </a:lnTo>
                <a:lnTo>
                  <a:pt x="56" y="21"/>
                </a:lnTo>
                <a:lnTo>
                  <a:pt x="56" y="22"/>
                </a:lnTo>
                <a:lnTo>
                  <a:pt x="56" y="23"/>
                </a:lnTo>
                <a:lnTo>
                  <a:pt x="57" y="23"/>
                </a:lnTo>
                <a:lnTo>
                  <a:pt x="57" y="25"/>
                </a:lnTo>
                <a:lnTo>
                  <a:pt x="57" y="26"/>
                </a:lnTo>
                <a:lnTo>
                  <a:pt x="57" y="27"/>
                </a:lnTo>
                <a:lnTo>
                  <a:pt x="57" y="29"/>
                </a:lnTo>
                <a:lnTo>
                  <a:pt x="57" y="30"/>
                </a:lnTo>
                <a:lnTo>
                  <a:pt x="57" y="31"/>
                </a:lnTo>
                <a:lnTo>
                  <a:pt x="57" y="32"/>
                </a:lnTo>
                <a:lnTo>
                  <a:pt x="57" y="34"/>
                </a:lnTo>
                <a:lnTo>
                  <a:pt x="57" y="35"/>
                </a:lnTo>
                <a:lnTo>
                  <a:pt x="56" y="36"/>
                </a:lnTo>
                <a:lnTo>
                  <a:pt x="56" y="37"/>
                </a:lnTo>
                <a:lnTo>
                  <a:pt x="56" y="39"/>
                </a:lnTo>
                <a:lnTo>
                  <a:pt x="56" y="40"/>
                </a:lnTo>
                <a:lnTo>
                  <a:pt x="54" y="41"/>
                </a:lnTo>
                <a:lnTo>
                  <a:pt x="54" y="43"/>
                </a:lnTo>
                <a:lnTo>
                  <a:pt x="53" y="44"/>
                </a:lnTo>
                <a:lnTo>
                  <a:pt x="53" y="45"/>
                </a:lnTo>
                <a:lnTo>
                  <a:pt x="52" y="46"/>
                </a:lnTo>
                <a:lnTo>
                  <a:pt x="51" y="48"/>
                </a:lnTo>
                <a:lnTo>
                  <a:pt x="49" y="49"/>
                </a:lnTo>
                <a:lnTo>
                  <a:pt x="48" y="50"/>
                </a:lnTo>
                <a:lnTo>
                  <a:pt x="48" y="52"/>
                </a:lnTo>
                <a:lnTo>
                  <a:pt x="47" y="52"/>
                </a:lnTo>
                <a:lnTo>
                  <a:pt x="47" y="53"/>
                </a:lnTo>
                <a:lnTo>
                  <a:pt x="46" y="53"/>
                </a:lnTo>
                <a:lnTo>
                  <a:pt x="44" y="54"/>
                </a:lnTo>
                <a:lnTo>
                  <a:pt x="43" y="54"/>
                </a:lnTo>
                <a:lnTo>
                  <a:pt x="43" y="55"/>
                </a:lnTo>
                <a:lnTo>
                  <a:pt x="42" y="55"/>
                </a:lnTo>
                <a:lnTo>
                  <a:pt x="40" y="55"/>
                </a:lnTo>
                <a:lnTo>
                  <a:pt x="40" y="57"/>
                </a:lnTo>
                <a:lnTo>
                  <a:pt x="39" y="57"/>
                </a:lnTo>
                <a:lnTo>
                  <a:pt x="38" y="57"/>
                </a:lnTo>
                <a:lnTo>
                  <a:pt x="38" y="58"/>
                </a:lnTo>
                <a:lnTo>
                  <a:pt x="37" y="58"/>
                </a:lnTo>
                <a:lnTo>
                  <a:pt x="35" y="58"/>
                </a:lnTo>
                <a:lnTo>
                  <a:pt x="34" y="58"/>
                </a:lnTo>
                <a:lnTo>
                  <a:pt x="34" y="59"/>
                </a:lnTo>
                <a:lnTo>
                  <a:pt x="33" y="59"/>
                </a:lnTo>
                <a:lnTo>
                  <a:pt x="32" y="59"/>
                </a:lnTo>
                <a:lnTo>
                  <a:pt x="30" y="59"/>
                </a:lnTo>
                <a:lnTo>
                  <a:pt x="29" y="59"/>
                </a:lnTo>
                <a:lnTo>
                  <a:pt x="28" y="59"/>
                </a:lnTo>
                <a:lnTo>
                  <a:pt x="26" y="59"/>
                </a:lnTo>
                <a:lnTo>
                  <a:pt x="25" y="59"/>
                </a:lnTo>
                <a:lnTo>
                  <a:pt x="24" y="59"/>
                </a:lnTo>
                <a:lnTo>
                  <a:pt x="23" y="59"/>
                </a:lnTo>
                <a:lnTo>
                  <a:pt x="21" y="58"/>
                </a:lnTo>
                <a:lnTo>
                  <a:pt x="20" y="58"/>
                </a:lnTo>
                <a:lnTo>
                  <a:pt x="19" y="58"/>
                </a:lnTo>
                <a:lnTo>
                  <a:pt x="17" y="57"/>
                </a:lnTo>
                <a:lnTo>
                  <a:pt x="16" y="57"/>
                </a:lnTo>
                <a:lnTo>
                  <a:pt x="15" y="55"/>
                </a:lnTo>
                <a:lnTo>
                  <a:pt x="14" y="55"/>
                </a:lnTo>
                <a:lnTo>
                  <a:pt x="12" y="54"/>
                </a:lnTo>
                <a:lnTo>
                  <a:pt x="11" y="53"/>
                </a:lnTo>
                <a:lnTo>
                  <a:pt x="10" y="53"/>
                </a:lnTo>
                <a:lnTo>
                  <a:pt x="10" y="52"/>
                </a:lnTo>
                <a:lnTo>
                  <a:pt x="9" y="52"/>
                </a:lnTo>
                <a:lnTo>
                  <a:pt x="9" y="50"/>
                </a:lnTo>
                <a:lnTo>
                  <a:pt x="7" y="49"/>
                </a:lnTo>
                <a:lnTo>
                  <a:pt x="6" y="48"/>
                </a:lnTo>
                <a:lnTo>
                  <a:pt x="5" y="46"/>
                </a:lnTo>
                <a:lnTo>
                  <a:pt x="3" y="45"/>
                </a:lnTo>
                <a:lnTo>
                  <a:pt x="3" y="44"/>
                </a:lnTo>
                <a:lnTo>
                  <a:pt x="2" y="43"/>
                </a:lnTo>
                <a:lnTo>
                  <a:pt x="2" y="41"/>
                </a:lnTo>
                <a:lnTo>
                  <a:pt x="1" y="40"/>
                </a:lnTo>
                <a:lnTo>
                  <a:pt x="1" y="39"/>
                </a:lnTo>
                <a:lnTo>
                  <a:pt x="1" y="37"/>
                </a:lnTo>
                <a:lnTo>
                  <a:pt x="1" y="36"/>
                </a:lnTo>
                <a:lnTo>
                  <a:pt x="0" y="35"/>
                </a:lnTo>
                <a:lnTo>
                  <a:pt x="0" y="34"/>
                </a:lnTo>
                <a:lnTo>
                  <a:pt x="0" y="32"/>
                </a:lnTo>
                <a:lnTo>
                  <a:pt x="0" y="31"/>
                </a:lnTo>
                <a:lnTo>
                  <a:pt x="0" y="30"/>
                </a:lnTo>
                <a:lnTo>
                  <a:pt x="0" y="29"/>
                </a:lnTo>
                <a:lnTo>
                  <a:pt x="0" y="27"/>
                </a:lnTo>
                <a:lnTo>
                  <a:pt x="0" y="26"/>
                </a:lnTo>
                <a:lnTo>
                  <a:pt x="0" y="25"/>
                </a:lnTo>
                <a:lnTo>
                  <a:pt x="0" y="23"/>
                </a:lnTo>
                <a:lnTo>
                  <a:pt x="1" y="23"/>
                </a:lnTo>
                <a:lnTo>
                  <a:pt x="1" y="22"/>
                </a:lnTo>
                <a:lnTo>
                  <a:pt x="1" y="21"/>
                </a:lnTo>
                <a:lnTo>
                  <a:pt x="1" y="20"/>
                </a:lnTo>
                <a:lnTo>
                  <a:pt x="2" y="18"/>
                </a:lnTo>
                <a:lnTo>
                  <a:pt x="2" y="17"/>
                </a:lnTo>
                <a:lnTo>
                  <a:pt x="3" y="16"/>
                </a:lnTo>
                <a:lnTo>
                  <a:pt x="3" y="15"/>
                </a:lnTo>
                <a:lnTo>
                  <a:pt x="5" y="13"/>
                </a:lnTo>
                <a:lnTo>
                  <a:pt x="5" y="12"/>
                </a:lnTo>
                <a:lnTo>
                  <a:pt x="6" y="12"/>
                </a:lnTo>
                <a:lnTo>
                  <a:pt x="6" y="11"/>
                </a:lnTo>
                <a:lnTo>
                  <a:pt x="7" y="11"/>
                </a:lnTo>
                <a:lnTo>
                  <a:pt x="7" y="9"/>
                </a:lnTo>
                <a:lnTo>
                  <a:pt x="9" y="9"/>
                </a:lnTo>
                <a:lnTo>
                  <a:pt x="9" y="8"/>
                </a:lnTo>
                <a:lnTo>
                  <a:pt x="10" y="8"/>
                </a:lnTo>
                <a:lnTo>
                  <a:pt x="10" y="7"/>
                </a:lnTo>
                <a:lnTo>
                  <a:pt x="11" y="7"/>
                </a:lnTo>
                <a:lnTo>
                  <a:pt x="11" y="6"/>
                </a:lnTo>
                <a:lnTo>
                  <a:pt x="12" y="6"/>
                </a:lnTo>
                <a:lnTo>
                  <a:pt x="12" y="4"/>
                </a:lnTo>
                <a:lnTo>
                  <a:pt x="14" y="4"/>
                </a:lnTo>
                <a:lnTo>
                  <a:pt x="15" y="4"/>
                </a:lnTo>
                <a:lnTo>
                  <a:pt x="15" y="3"/>
                </a:lnTo>
                <a:lnTo>
                  <a:pt x="16" y="3"/>
                </a:lnTo>
                <a:lnTo>
                  <a:pt x="17" y="3"/>
                </a:lnTo>
                <a:lnTo>
                  <a:pt x="17" y="2"/>
                </a:lnTo>
                <a:lnTo>
                  <a:pt x="19" y="2"/>
                </a:lnTo>
                <a:lnTo>
                  <a:pt x="20" y="2"/>
                </a:lnTo>
                <a:lnTo>
                  <a:pt x="21" y="2"/>
                </a:lnTo>
                <a:lnTo>
                  <a:pt x="23" y="0"/>
                </a:lnTo>
                <a:lnTo>
                  <a:pt x="24" y="0"/>
                </a:lnTo>
                <a:lnTo>
                  <a:pt x="25" y="0"/>
                </a:lnTo>
                <a:lnTo>
                  <a:pt x="26" y="0"/>
                </a:lnTo>
                <a:lnTo>
                  <a:pt x="28" y="0"/>
                </a:lnTo>
                <a:close/>
              </a:path>
            </a:pathLst>
          </a:custGeom>
          <a:solidFill>
            <a:srgbClr val="45454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40142" name="Freeform 209"/>
          <p:cNvSpPr>
            <a:spLocks/>
          </p:cNvSpPr>
          <p:nvPr/>
        </p:nvSpPr>
        <p:spPr bwMode="auto">
          <a:xfrm>
            <a:off x="3627438" y="4740275"/>
            <a:ext cx="90487" cy="93663"/>
          </a:xfrm>
          <a:custGeom>
            <a:avLst/>
            <a:gdLst>
              <a:gd name="T0" fmla="*/ 2147483647 w 57"/>
              <a:gd name="T1" fmla="*/ 0 h 59"/>
              <a:gd name="T2" fmla="*/ 2147483647 w 57"/>
              <a:gd name="T3" fmla="*/ 0 h 59"/>
              <a:gd name="T4" fmla="*/ 2147483647 w 57"/>
              <a:gd name="T5" fmla="*/ 2147483647 h 59"/>
              <a:gd name="T6" fmla="*/ 2147483647 w 57"/>
              <a:gd name="T7" fmla="*/ 2147483647 h 59"/>
              <a:gd name="T8" fmla="*/ 2147483647 w 57"/>
              <a:gd name="T9" fmla="*/ 2147483647 h 59"/>
              <a:gd name="T10" fmla="*/ 2147483647 w 57"/>
              <a:gd name="T11" fmla="*/ 2147483647 h 59"/>
              <a:gd name="T12" fmla="*/ 2147483647 w 57"/>
              <a:gd name="T13" fmla="*/ 2147483647 h 59"/>
              <a:gd name="T14" fmla="*/ 2147483647 w 57"/>
              <a:gd name="T15" fmla="*/ 2147483647 h 59"/>
              <a:gd name="T16" fmla="*/ 2147483647 w 57"/>
              <a:gd name="T17" fmla="*/ 2147483647 h 59"/>
              <a:gd name="T18" fmla="*/ 2147483647 w 57"/>
              <a:gd name="T19" fmla="*/ 2147483647 h 59"/>
              <a:gd name="T20" fmla="*/ 2147483647 w 57"/>
              <a:gd name="T21" fmla="*/ 2147483647 h 59"/>
              <a:gd name="T22" fmla="*/ 2147483647 w 57"/>
              <a:gd name="T23" fmla="*/ 2147483647 h 59"/>
              <a:gd name="T24" fmla="*/ 2147483647 w 57"/>
              <a:gd name="T25" fmla="*/ 2147483647 h 59"/>
              <a:gd name="T26" fmla="*/ 2147483647 w 57"/>
              <a:gd name="T27" fmla="*/ 2147483647 h 59"/>
              <a:gd name="T28" fmla="*/ 2147483647 w 57"/>
              <a:gd name="T29" fmla="*/ 2147483647 h 59"/>
              <a:gd name="T30" fmla="*/ 2147483647 w 57"/>
              <a:gd name="T31" fmla="*/ 2147483647 h 59"/>
              <a:gd name="T32" fmla="*/ 2147483647 w 57"/>
              <a:gd name="T33" fmla="*/ 2147483647 h 59"/>
              <a:gd name="T34" fmla="*/ 2147483647 w 57"/>
              <a:gd name="T35" fmla="*/ 2147483647 h 59"/>
              <a:gd name="T36" fmla="*/ 2147483647 w 57"/>
              <a:gd name="T37" fmla="*/ 2147483647 h 59"/>
              <a:gd name="T38" fmla="*/ 2147483647 w 57"/>
              <a:gd name="T39" fmla="*/ 2147483647 h 59"/>
              <a:gd name="T40" fmla="*/ 2147483647 w 57"/>
              <a:gd name="T41" fmla="*/ 2147483647 h 59"/>
              <a:gd name="T42" fmla="*/ 2147483647 w 57"/>
              <a:gd name="T43" fmla="*/ 2147483647 h 59"/>
              <a:gd name="T44" fmla="*/ 2147483647 w 57"/>
              <a:gd name="T45" fmla="*/ 2147483647 h 59"/>
              <a:gd name="T46" fmla="*/ 2147483647 w 57"/>
              <a:gd name="T47" fmla="*/ 2147483647 h 59"/>
              <a:gd name="T48" fmla="*/ 2147483647 w 57"/>
              <a:gd name="T49" fmla="*/ 2147483647 h 59"/>
              <a:gd name="T50" fmla="*/ 2147483647 w 57"/>
              <a:gd name="T51" fmla="*/ 2147483647 h 59"/>
              <a:gd name="T52" fmla="*/ 2147483647 w 57"/>
              <a:gd name="T53" fmla="*/ 2147483647 h 59"/>
              <a:gd name="T54" fmla="*/ 2147483647 w 57"/>
              <a:gd name="T55" fmla="*/ 2147483647 h 59"/>
              <a:gd name="T56" fmla="*/ 2147483647 w 57"/>
              <a:gd name="T57" fmla="*/ 2147483647 h 59"/>
              <a:gd name="T58" fmla="*/ 2147483647 w 57"/>
              <a:gd name="T59" fmla="*/ 2147483647 h 59"/>
              <a:gd name="T60" fmla="*/ 2147483647 w 57"/>
              <a:gd name="T61" fmla="*/ 2147483647 h 59"/>
              <a:gd name="T62" fmla="*/ 2147483647 w 57"/>
              <a:gd name="T63" fmla="*/ 2147483647 h 59"/>
              <a:gd name="T64" fmla="*/ 2147483647 w 57"/>
              <a:gd name="T65" fmla="*/ 2147483647 h 59"/>
              <a:gd name="T66" fmla="*/ 2147483647 w 57"/>
              <a:gd name="T67" fmla="*/ 2147483647 h 59"/>
              <a:gd name="T68" fmla="*/ 2147483647 w 57"/>
              <a:gd name="T69" fmla="*/ 2147483647 h 59"/>
              <a:gd name="T70" fmla="*/ 2147483647 w 57"/>
              <a:gd name="T71" fmla="*/ 2147483647 h 59"/>
              <a:gd name="T72" fmla="*/ 0 w 57"/>
              <a:gd name="T73" fmla="*/ 2147483647 h 59"/>
              <a:gd name="T74" fmla="*/ 0 w 57"/>
              <a:gd name="T75" fmla="*/ 2147483647 h 59"/>
              <a:gd name="T76" fmla="*/ 0 w 57"/>
              <a:gd name="T77" fmla="*/ 2147483647 h 59"/>
              <a:gd name="T78" fmla="*/ 0 w 57"/>
              <a:gd name="T79" fmla="*/ 2147483647 h 59"/>
              <a:gd name="T80" fmla="*/ 2147483647 w 57"/>
              <a:gd name="T81" fmla="*/ 2147483647 h 59"/>
              <a:gd name="T82" fmla="*/ 2147483647 w 57"/>
              <a:gd name="T83" fmla="*/ 2147483647 h 59"/>
              <a:gd name="T84" fmla="*/ 2147483647 w 57"/>
              <a:gd name="T85" fmla="*/ 2147483647 h 59"/>
              <a:gd name="T86" fmla="*/ 2147483647 w 57"/>
              <a:gd name="T87" fmla="*/ 2147483647 h 59"/>
              <a:gd name="T88" fmla="*/ 2147483647 w 57"/>
              <a:gd name="T89" fmla="*/ 2147483647 h 59"/>
              <a:gd name="T90" fmla="*/ 2147483647 w 57"/>
              <a:gd name="T91" fmla="*/ 2147483647 h 59"/>
              <a:gd name="T92" fmla="*/ 2147483647 w 57"/>
              <a:gd name="T93" fmla="*/ 2147483647 h 59"/>
              <a:gd name="T94" fmla="*/ 2147483647 w 57"/>
              <a:gd name="T95" fmla="*/ 2147483647 h 59"/>
              <a:gd name="T96" fmla="*/ 2147483647 w 57"/>
              <a:gd name="T97" fmla="*/ 2147483647 h 59"/>
              <a:gd name="T98" fmla="*/ 2147483647 w 57"/>
              <a:gd name="T99" fmla="*/ 2147483647 h 59"/>
              <a:gd name="T100" fmla="*/ 2147483647 w 57"/>
              <a:gd name="T101" fmla="*/ 0 h 59"/>
              <a:gd name="T102" fmla="*/ 2147483647 w 57"/>
              <a:gd name="T103" fmla="*/ 0 h 59"/>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57" h="59">
                <a:moveTo>
                  <a:pt x="28" y="0"/>
                </a:moveTo>
                <a:lnTo>
                  <a:pt x="29" y="0"/>
                </a:lnTo>
                <a:lnTo>
                  <a:pt x="30" y="0"/>
                </a:lnTo>
                <a:lnTo>
                  <a:pt x="32" y="0"/>
                </a:lnTo>
                <a:lnTo>
                  <a:pt x="33" y="0"/>
                </a:lnTo>
                <a:lnTo>
                  <a:pt x="34" y="0"/>
                </a:lnTo>
                <a:lnTo>
                  <a:pt x="34" y="2"/>
                </a:lnTo>
                <a:lnTo>
                  <a:pt x="35" y="2"/>
                </a:lnTo>
                <a:lnTo>
                  <a:pt x="37" y="2"/>
                </a:lnTo>
                <a:lnTo>
                  <a:pt x="38" y="2"/>
                </a:lnTo>
                <a:lnTo>
                  <a:pt x="39" y="3"/>
                </a:lnTo>
                <a:lnTo>
                  <a:pt x="40" y="3"/>
                </a:lnTo>
                <a:lnTo>
                  <a:pt x="42" y="4"/>
                </a:lnTo>
                <a:lnTo>
                  <a:pt x="43" y="4"/>
                </a:lnTo>
                <a:lnTo>
                  <a:pt x="44" y="6"/>
                </a:lnTo>
                <a:lnTo>
                  <a:pt x="46" y="6"/>
                </a:lnTo>
                <a:lnTo>
                  <a:pt x="46" y="7"/>
                </a:lnTo>
                <a:lnTo>
                  <a:pt x="47" y="7"/>
                </a:lnTo>
                <a:lnTo>
                  <a:pt x="47" y="8"/>
                </a:lnTo>
                <a:lnTo>
                  <a:pt x="48" y="8"/>
                </a:lnTo>
                <a:lnTo>
                  <a:pt x="48" y="9"/>
                </a:lnTo>
                <a:lnTo>
                  <a:pt x="49" y="9"/>
                </a:lnTo>
                <a:lnTo>
                  <a:pt x="49" y="11"/>
                </a:lnTo>
                <a:lnTo>
                  <a:pt x="51" y="11"/>
                </a:lnTo>
                <a:lnTo>
                  <a:pt x="51" y="12"/>
                </a:lnTo>
                <a:lnTo>
                  <a:pt x="52" y="12"/>
                </a:lnTo>
                <a:lnTo>
                  <a:pt x="52" y="13"/>
                </a:lnTo>
                <a:lnTo>
                  <a:pt x="53" y="15"/>
                </a:lnTo>
                <a:lnTo>
                  <a:pt x="53" y="16"/>
                </a:lnTo>
                <a:lnTo>
                  <a:pt x="54" y="17"/>
                </a:lnTo>
                <a:lnTo>
                  <a:pt x="54" y="18"/>
                </a:lnTo>
                <a:lnTo>
                  <a:pt x="56" y="20"/>
                </a:lnTo>
                <a:lnTo>
                  <a:pt x="56" y="21"/>
                </a:lnTo>
                <a:lnTo>
                  <a:pt x="56" y="22"/>
                </a:lnTo>
                <a:lnTo>
                  <a:pt x="56" y="23"/>
                </a:lnTo>
                <a:lnTo>
                  <a:pt x="57" y="23"/>
                </a:lnTo>
                <a:lnTo>
                  <a:pt x="57" y="25"/>
                </a:lnTo>
                <a:lnTo>
                  <a:pt x="57" y="26"/>
                </a:lnTo>
                <a:lnTo>
                  <a:pt x="57" y="27"/>
                </a:lnTo>
                <a:lnTo>
                  <a:pt x="57" y="29"/>
                </a:lnTo>
                <a:lnTo>
                  <a:pt x="57" y="30"/>
                </a:lnTo>
                <a:lnTo>
                  <a:pt x="57" y="31"/>
                </a:lnTo>
                <a:lnTo>
                  <a:pt x="57" y="32"/>
                </a:lnTo>
                <a:lnTo>
                  <a:pt x="57" y="34"/>
                </a:lnTo>
                <a:lnTo>
                  <a:pt x="57" y="35"/>
                </a:lnTo>
                <a:lnTo>
                  <a:pt x="56" y="36"/>
                </a:lnTo>
                <a:lnTo>
                  <a:pt x="56" y="37"/>
                </a:lnTo>
                <a:lnTo>
                  <a:pt x="56" y="39"/>
                </a:lnTo>
                <a:lnTo>
                  <a:pt x="56" y="40"/>
                </a:lnTo>
                <a:lnTo>
                  <a:pt x="54" y="41"/>
                </a:lnTo>
                <a:lnTo>
                  <a:pt x="54" y="43"/>
                </a:lnTo>
                <a:lnTo>
                  <a:pt x="53" y="44"/>
                </a:lnTo>
                <a:lnTo>
                  <a:pt x="53" y="45"/>
                </a:lnTo>
                <a:lnTo>
                  <a:pt x="52" y="46"/>
                </a:lnTo>
                <a:lnTo>
                  <a:pt x="51" y="48"/>
                </a:lnTo>
                <a:lnTo>
                  <a:pt x="49" y="49"/>
                </a:lnTo>
                <a:lnTo>
                  <a:pt x="48" y="50"/>
                </a:lnTo>
                <a:lnTo>
                  <a:pt x="48" y="52"/>
                </a:lnTo>
                <a:lnTo>
                  <a:pt x="47" y="52"/>
                </a:lnTo>
                <a:lnTo>
                  <a:pt x="47" y="53"/>
                </a:lnTo>
                <a:lnTo>
                  <a:pt x="46" y="53"/>
                </a:lnTo>
                <a:lnTo>
                  <a:pt x="44" y="54"/>
                </a:lnTo>
                <a:lnTo>
                  <a:pt x="43" y="54"/>
                </a:lnTo>
                <a:lnTo>
                  <a:pt x="43" y="55"/>
                </a:lnTo>
                <a:lnTo>
                  <a:pt x="42" y="55"/>
                </a:lnTo>
                <a:lnTo>
                  <a:pt x="40" y="55"/>
                </a:lnTo>
                <a:lnTo>
                  <a:pt x="40" y="57"/>
                </a:lnTo>
                <a:lnTo>
                  <a:pt x="39" y="57"/>
                </a:lnTo>
                <a:lnTo>
                  <a:pt x="38" y="57"/>
                </a:lnTo>
                <a:lnTo>
                  <a:pt x="38" y="58"/>
                </a:lnTo>
                <a:lnTo>
                  <a:pt x="37" y="58"/>
                </a:lnTo>
                <a:lnTo>
                  <a:pt x="35" y="58"/>
                </a:lnTo>
                <a:lnTo>
                  <a:pt x="34" y="58"/>
                </a:lnTo>
                <a:lnTo>
                  <a:pt x="34" y="59"/>
                </a:lnTo>
                <a:lnTo>
                  <a:pt x="33" y="59"/>
                </a:lnTo>
                <a:lnTo>
                  <a:pt x="32" y="59"/>
                </a:lnTo>
                <a:lnTo>
                  <a:pt x="30" y="59"/>
                </a:lnTo>
                <a:lnTo>
                  <a:pt x="29" y="59"/>
                </a:lnTo>
                <a:lnTo>
                  <a:pt x="28" y="59"/>
                </a:lnTo>
                <a:lnTo>
                  <a:pt x="26" y="59"/>
                </a:lnTo>
                <a:lnTo>
                  <a:pt x="25" y="59"/>
                </a:lnTo>
                <a:lnTo>
                  <a:pt x="24" y="59"/>
                </a:lnTo>
                <a:lnTo>
                  <a:pt x="23" y="59"/>
                </a:lnTo>
                <a:lnTo>
                  <a:pt x="21" y="58"/>
                </a:lnTo>
                <a:lnTo>
                  <a:pt x="20" y="58"/>
                </a:lnTo>
                <a:lnTo>
                  <a:pt x="19" y="58"/>
                </a:lnTo>
                <a:lnTo>
                  <a:pt x="17" y="57"/>
                </a:lnTo>
                <a:lnTo>
                  <a:pt x="16" y="57"/>
                </a:lnTo>
                <a:lnTo>
                  <a:pt x="15" y="55"/>
                </a:lnTo>
                <a:lnTo>
                  <a:pt x="14" y="55"/>
                </a:lnTo>
                <a:lnTo>
                  <a:pt x="12" y="54"/>
                </a:lnTo>
                <a:lnTo>
                  <a:pt x="11" y="53"/>
                </a:lnTo>
                <a:lnTo>
                  <a:pt x="10" y="53"/>
                </a:lnTo>
                <a:lnTo>
                  <a:pt x="10" y="52"/>
                </a:lnTo>
                <a:lnTo>
                  <a:pt x="9" y="52"/>
                </a:lnTo>
                <a:lnTo>
                  <a:pt x="9" y="50"/>
                </a:lnTo>
                <a:lnTo>
                  <a:pt x="7" y="49"/>
                </a:lnTo>
                <a:lnTo>
                  <a:pt x="6" y="48"/>
                </a:lnTo>
                <a:lnTo>
                  <a:pt x="5" y="46"/>
                </a:lnTo>
                <a:lnTo>
                  <a:pt x="3" y="45"/>
                </a:lnTo>
                <a:lnTo>
                  <a:pt x="3" y="44"/>
                </a:lnTo>
                <a:lnTo>
                  <a:pt x="2" y="43"/>
                </a:lnTo>
                <a:lnTo>
                  <a:pt x="2" y="41"/>
                </a:lnTo>
                <a:lnTo>
                  <a:pt x="1" y="40"/>
                </a:lnTo>
                <a:lnTo>
                  <a:pt x="1" y="39"/>
                </a:lnTo>
                <a:lnTo>
                  <a:pt x="1" y="37"/>
                </a:lnTo>
                <a:lnTo>
                  <a:pt x="1" y="36"/>
                </a:lnTo>
                <a:lnTo>
                  <a:pt x="0" y="35"/>
                </a:lnTo>
                <a:lnTo>
                  <a:pt x="0" y="34"/>
                </a:lnTo>
                <a:lnTo>
                  <a:pt x="0" y="32"/>
                </a:lnTo>
                <a:lnTo>
                  <a:pt x="0" y="31"/>
                </a:lnTo>
                <a:lnTo>
                  <a:pt x="0" y="30"/>
                </a:lnTo>
                <a:lnTo>
                  <a:pt x="0" y="29"/>
                </a:lnTo>
                <a:lnTo>
                  <a:pt x="0" y="27"/>
                </a:lnTo>
                <a:lnTo>
                  <a:pt x="0" y="26"/>
                </a:lnTo>
                <a:lnTo>
                  <a:pt x="0" y="25"/>
                </a:lnTo>
                <a:lnTo>
                  <a:pt x="0" y="23"/>
                </a:lnTo>
                <a:lnTo>
                  <a:pt x="1" y="23"/>
                </a:lnTo>
                <a:lnTo>
                  <a:pt x="1" y="22"/>
                </a:lnTo>
                <a:lnTo>
                  <a:pt x="1" y="21"/>
                </a:lnTo>
                <a:lnTo>
                  <a:pt x="1" y="20"/>
                </a:lnTo>
                <a:lnTo>
                  <a:pt x="2" y="18"/>
                </a:lnTo>
                <a:lnTo>
                  <a:pt x="2" y="17"/>
                </a:lnTo>
                <a:lnTo>
                  <a:pt x="3" y="16"/>
                </a:lnTo>
                <a:lnTo>
                  <a:pt x="3" y="15"/>
                </a:lnTo>
                <a:lnTo>
                  <a:pt x="5" y="13"/>
                </a:lnTo>
                <a:lnTo>
                  <a:pt x="5" y="12"/>
                </a:lnTo>
                <a:lnTo>
                  <a:pt x="6" y="12"/>
                </a:lnTo>
                <a:lnTo>
                  <a:pt x="6" y="11"/>
                </a:lnTo>
                <a:lnTo>
                  <a:pt x="7" y="11"/>
                </a:lnTo>
                <a:lnTo>
                  <a:pt x="7" y="9"/>
                </a:lnTo>
                <a:lnTo>
                  <a:pt x="9" y="9"/>
                </a:lnTo>
                <a:lnTo>
                  <a:pt x="9" y="8"/>
                </a:lnTo>
                <a:lnTo>
                  <a:pt x="10" y="8"/>
                </a:lnTo>
                <a:lnTo>
                  <a:pt x="10" y="7"/>
                </a:lnTo>
                <a:lnTo>
                  <a:pt x="11" y="7"/>
                </a:lnTo>
                <a:lnTo>
                  <a:pt x="11" y="6"/>
                </a:lnTo>
                <a:lnTo>
                  <a:pt x="12" y="6"/>
                </a:lnTo>
                <a:lnTo>
                  <a:pt x="12" y="4"/>
                </a:lnTo>
                <a:lnTo>
                  <a:pt x="14" y="4"/>
                </a:lnTo>
                <a:lnTo>
                  <a:pt x="15" y="4"/>
                </a:lnTo>
                <a:lnTo>
                  <a:pt x="15" y="3"/>
                </a:lnTo>
                <a:lnTo>
                  <a:pt x="16" y="3"/>
                </a:lnTo>
                <a:lnTo>
                  <a:pt x="17" y="3"/>
                </a:lnTo>
                <a:lnTo>
                  <a:pt x="17" y="2"/>
                </a:lnTo>
                <a:lnTo>
                  <a:pt x="19" y="2"/>
                </a:lnTo>
                <a:lnTo>
                  <a:pt x="20" y="2"/>
                </a:lnTo>
                <a:lnTo>
                  <a:pt x="21" y="2"/>
                </a:lnTo>
                <a:lnTo>
                  <a:pt x="23" y="0"/>
                </a:lnTo>
                <a:lnTo>
                  <a:pt x="24" y="0"/>
                </a:lnTo>
                <a:lnTo>
                  <a:pt x="25" y="0"/>
                </a:lnTo>
                <a:lnTo>
                  <a:pt x="26" y="0"/>
                </a:lnTo>
                <a:lnTo>
                  <a:pt x="28" y="0"/>
                </a:lnTo>
              </a:path>
            </a:pathLst>
          </a:custGeom>
          <a:noFill/>
          <a:ln w="14288">
            <a:solidFill>
              <a:srgbClr val="454545"/>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40143" name="Freeform 210"/>
          <p:cNvSpPr>
            <a:spLocks/>
          </p:cNvSpPr>
          <p:nvPr/>
        </p:nvSpPr>
        <p:spPr bwMode="auto">
          <a:xfrm>
            <a:off x="3986213" y="5032375"/>
            <a:ext cx="90487" cy="93663"/>
          </a:xfrm>
          <a:custGeom>
            <a:avLst/>
            <a:gdLst>
              <a:gd name="T0" fmla="*/ 2147483647 w 58"/>
              <a:gd name="T1" fmla="*/ 0 h 59"/>
              <a:gd name="T2" fmla="*/ 2147483647 w 58"/>
              <a:gd name="T3" fmla="*/ 2147483647 h 59"/>
              <a:gd name="T4" fmla="*/ 2147483647 w 58"/>
              <a:gd name="T5" fmla="*/ 2147483647 h 59"/>
              <a:gd name="T6" fmla="*/ 2147483647 w 58"/>
              <a:gd name="T7" fmla="*/ 2147483647 h 59"/>
              <a:gd name="T8" fmla="*/ 2147483647 w 58"/>
              <a:gd name="T9" fmla="*/ 2147483647 h 59"/>
              <a:gd name="T10" fmla="*/ 2147483647 w 58"/>
              <a:gd name="T11" fmla="*/ 2147483647 h 59"/>
              <a:gd name="T12" fmla="*/ 2147483647 w 58"/>
              <a:gd name="T13" fmla="*/ 2147483647 h 59"/>
              <a:gd name="T14" fmla="*/ 2147483647 w 58"/>
              <a:gd name="T15" fmla="*/ 2147483647 h 59"/>
              <a:gd name="T16" fmla="*/ 2147483647 w 58"/>
              <a:gd name="T17" fmla="*/ 2147483647 h 59"/>
              <a:gd name="T18" fmla="*/ 2147483647 w 58"/>
              <a:gd name="T19" fmla="*/ 2147483647 h 59"/>
              <a:gd name="T20" fmla="*/ 2147483647 w 58"/>
              <a:gd name="T21" fmla="*/ 2147483647 h 59"/>
              <a:gd name="T22" fmla="*/ 2147483647 w 58"/>
              <a:gd name="T23" fmla="*/ 2147483647 h 59"/>
              <a:gd name="T24" fmla="*/ 2147483647 w 58"/>
              <a:gd name="T25" fmla="*/ 2147483647 h 59"/>
              <a:gd name="T26" fmla="*/ 2147483647 w 58"/>
              <a:gd name="T27" fmla="*/ 2147483647 h 59"/>
              <a:gd name="T28" fmla="*/ 2147483647 w 58"/>
              <a:gd name="T29" fmla="*/ 2147483647 h 59"/>
              <a:gd name="T30" fmla="*/ 2147483647 w 58"/>
              <a:gd name="T31" fmla="*/ 2147483647 h 59"/>
              <a:gd name="T32" fmla="*/ 2147483647 w 58"/>
              <a:gd name="T33" fmla="*/ 2147483647 h 59"/>
              <a:gd name="T34" fmla="*/ 2147483647 w 58"/>
              <a:gd name="T35" fmla="*/ 2147483647 h 59"/>
              <a:gd name="T36" fmla="*/ 2147483647 w 58"/>
              <a:gd name="T37" fmla="*/ 2147483647 h 59"/>
              <a:gd name="T38" fmla="*/ 2147483647 w 58"/>
              <a:gd name="T39" fmla="*/ 2147483647 h 59"/>
              <a:gd name="T40" fmla="*/ 2147483647 w 58"/>
              <a:gd name="T41" fmla="*/ 2147483647 h 59"/>
              <a:gd name="T42" fmla="*/ 2147483647 w 58"/>
              <a:gd name="T43" fmla="*/ 2147483647 h 59"/>
              <a:gd name="T44" fmla="*/ 2147483647 w 58"/>
              <a:gd name="T45" fmla="*/ 2147483647 h 59"/>
              <a:gd name="T46" fmla="*/ 2147483647 w 58"/>
              <a:gd name="T47" fmla="*/ 2147483647 h 59"/>
              <a:gd name="T48" fmla="*/ 2147483647 w 58"/>
              <a:gd name="T49" fmla="*/ 2147483647 h 59"/>
              <a:gd name="T50" fmla="*/ 2147483647 w 58"/>
              <a:gd name="T51" fmla="*/ 2147483647 h 59"/>
              <a:gd name="T52" fmla="*/ 2147483647 w 58"/>
              <a:gd name="T53" fmla="*/ 2147483647 h 59"/>
              <a:gd name="T54" fmla="*/ 2147483647 w 58"/>
              <a:gd name="T55" fmla="*/ 2147483647 h 59"/>
              <a:gd name="T56" fmla="*/ 2147483647 w 58"/>
              <a:gd name="T57" fmla="*/ 2147483647 h 59"/>
              <a:gd name="T58" fmla="*/ 2147483647 w 58"/>
              <a:gd name="T59" fmla="*/ 2147483647 h 59"/>
              <a:gd name="T60" fmla="*/ 2147483647 w 58"/>
              <a:gd name="T61" fmla="*/ 2147483647 h 59"/>
              <a:gd name="T62" fmla="*/ 2147483647 w 58"/>
              <a:gd name="T63" fmla="*/ 2147483647 h 59"/>
              <a:gd name="T64" fmla="*/ 2147483647 w 58"/>
              <a:gd name="T65" fmla="*/ 2147483647 h 59"/>
              <a:gd name="T66" fmla="*/ 0 w 58"/>
              <a:gd name="T67" fmla="*/ 2147483647 h 59"/>
              <a:gd name="T68" fmla="*/ 0 w 58"/>
              <a:gd name="T69" fmla="*/ 2147483647 h 59"/>
              <a:gd name="T70" fmla="*/ 0 w 58"/>
              <a:gd name="T71" fmla="*/ 2147483647 h 59"/>
              <a:gd name="T72" fmla="*/ 2147483647 w 58"/>
              <a:gd name="T73" fmla="*/ 2147483647 h 59"/>
              <a:gd name="T74" fmla="*/ 2147483647 w 58"/>
              <a:gd name="T75" fmla="*/ 2147483647 h 59"/>
              <a:gd name="T76" fmla="*/ 2147483647 w 58"/>
              <a:gd name="T77" fmla="*/ 2147483647 h 59"/>
              <a:gd name="T78" fmla="*/ 2147483647 w 58"/>
              <a:gd name="T79" fmla="*/ 2147483647 h 59"/>
              <a:gd name="T80" fmla="*/ 2147483647 w 58"/>
              <a:gd name="T81" fmla="*/ 2147483647 h 59"/>
              <a:gd name="T82" fmla="*/ 2147483647 w 58"/>
              <a:gd name="T83" fmla="*/ 2147483647 h 59"/>
              <a:gd name="T84" fmla="*/ 2147483647 w 58"/>
              <a:gd name="T85" fmla="*/ 2147483647 h 59"/>
              <a:gd name="T86" fmla="*/ 2147483647 w 58"/>
              <a:gd name="T87" fmla="*/ 2147483647 h 59"/>
              <a:gd name="T88" fmla="*/ 2147483647 w 58"/>
              <a:gd name="T89" fmla="*/ 2147483647 h 59"/>
              <a:gd name="T90" fmla="*/ 2147483647 w 58"/>
              <a:gd name="T91" fmla="*/ 0 h 59"/>
              <a:gd name="T92" fmla="*/ 2147483647 w 58"/>
              <a:gd name="T93" fmla="*/ 0 h 59"/>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0" t="0" r="r" b="b"/>
            <a:pathLst>
              <a:path w="58" h="59">
                <a:moveTo>
                  <a:pt x="29" y="0"/>
                </a:moveTo>
                <a:lnTo>
                  <a:pt x="30" y="0"/>
                </a:lnTo>
                <a:lnTo>
                  <a:pt x="31" y="0"/>
                </a:lnTo>
                <a:lnTo>
                  <a:pt x="33" y="0"/>
                </a:lnTo>
                <a:lnTo>
                  <a:pt x="34" y="0"/>
                </a:lnTo>
                <a:lnTo>
                  <a:pt x="35" y="2"/>
                </a:lnTo>
                <a:lnTo>
                  <a:pt x="37" y="2"/>
                </a:lnTo>
                <a:lnTo>
                  <a:pt x="38" y="2"/>
                </a:lnTo>
                <a:lnTo>
                  <a:pt x="39" y="3"/>
                </a:lnTo>
                <a:lnTo>
                  <a:pt x="40" y="3"/>
                </a:lnTo>
                <a:lnTo>
                  <a:pt x="42" y="4"/>
                </a:lnTo>
                <a:lnTo>
                  <a:pt x="43" y="4"/>
                </a:lnTo>
                <a:lnTo>
                  <a:pt x="44" y="5"/>
                </a:lnTo>
                <a:lnTo>
                  <a:pt x="45" y="5"/>
                </a:lnTo>
                <a:lnTo>
                  <a:pt x="45" y="7"/>
                </a:lnTo>
                <a:lnTo>
                  <a:pt x="47" y="7"/>
                </a:lnTo>
                <a:lnTo>
                  <a:pt x="48" y="8"/>
                </a:lnTo>
                <a:lnTo>
                  <a:pt x="49" y="9"/>
                </a:lnTo>
                <a:lnTo>
                  <a:pt x="51" y="10"/>
                </a:lnTo>
                <a:lnTo>
                  <a:pt x="52" y="12"/>
                </a:lnTo>
                <a:lnTo>
                  <a:pt x="52" y="13"/>
                </a:lnTo>
                <a:lnTo>
                  <a:pt x="53" y="13"/>
                </a:lnTo>
                <a:lnTo>
                  <a:pt x="53" y="14"/>
                </a:lnTo>
                <a:lnTo>
                  <a:pt x="54" y="16"/>
                </a:lnTo>
                <a:lnTo>
                  <a:pt x="54" y="17"/>
                </a:lnTo>
                <a:lnTo>
                  <a:pt x="56" y="18"/>
                </a:lnTo>
                <a:lnTo>
                  <a:pt x="56" y="19"/>
                </a:lnTo>
                <a:lnTo>
                  <a:pt x="57" y="21"/>
                </a:lnTo>
                <a:lnTo>
                  <a:pt x="57" y="22"/>
                </a:lnTo>
                <a:lnTo>
                  <a:pt x="57" y="23"/>
                </a:lnTo>
                <a:lnTo>
                  <a:pt x="58" y="24"/>
                </a:lnTo>
                <a:lnTo>
                  <a:pt x="58" y="26"/>
                </a:lnTo>
                <a:lnTo>
                  <a:pt x="58" y="27"/>
                </a:lnTo>
                <a:lnTo>
                  <a:pt x="58" y="28"/>
                </a:lnTo>
                <a:lnTo>
                  <a:pt x="58" y="30"/>
                </a:lnTo>
                <a:lnTo>
                  <a:pt x="58" y="31"/>
                </a:lnTo>
                <a:lnTo>
                  <a:pt x="58" y="32"/>
                </a:lnTo>
                <a:lnTo>
                  <a:pt x="58" y="33"/>
                </a:lnTo>
                <a:lnTo>
                  <a:pt x="58" y="35"/>
                </a:lnTo>
                <a:lnTo>
                  <a:pt x="57" y="36"/>
                </a:lnTo>
                <a:lnTo>
                  <a:pt x="57" y="37"/>
                </a:lnTo>
                <a:lnTo>
                  <a:pt x="57" y="39"/>
                </a:lnTo>
                <a:lnTo>
                  <a:pt x="56" y="40"/>
                </a:lnTo>
                <a:lnTo>
                  <a:pt x="56" y="41"/>
                </a:lnTo>
                <a:lnTo>
                  <a:pt x="54" y="42"/>
                </a:lnTo>
                <a:lnTo>
                  <a:pt x="54" y="44"/>
                </a:lnTo>
                <a:lnTo>
                  <a:pt x="53" y="45"/>
                </a:lnTo>
                <a:lnTo>
                  <a:pt x="53" y="46"/>
                </a:lnTo>
                <a:lnTo>
                  <a:pt x="52" y="46"/>
                </a:lnTo>
                <a:lnTo>
                  <a:pt x="52" y="47"/>
                </a:lnTo>
                <a:lnTo>
                  <a:pt x="51" y="49"/>
                </a:lnTo>
                <a:lnTo>
                  <a:pt x="49" y="50"/>
                </a:lnTo>
                <a:lnTo>
                  <a:pt x="48" y="51"/>
                </a:lnTo>
                <a:lnTo>
                  <a:pt x="47" y="53"/>
                </a:lnTo>
                <a:lnTo>
                  <a:pt x="45" y="53"/>
                </a:lnTo>
                <a:lnTo>
                  <a:pt x="45" y="54"/>
                </a:lnTo>
                <a:lnTo>
                  <a:pt x="44" y="54"/>
                </a:lnTo>
                <a:lnTo>
                  <a:pt x="43" y="55"/>
                </a:lnTo>
                <a:lnTo>
                  <a:pt x="42" y="55"/>
                </a:lnTo>
                <a:lnTo>
                  <a:pt x="40" y="56"/>
                </a:lnTo>
                <a:lnTo>
                  <a:pt x="39" y="56"/>
                </a:lnTo>
                <a:lnTo>
                  <a:pt x="38" y="58"/>
                </a:lnTo>
                <a:lnTo>
                  <a:pt x="37" y="58"/>
                </a:lnTo>
                <a:lnTo>
                  <a:pt x="35" y="58"/>
                </a:lnTo>
                <a:lnTo>
                  <a:pt x="34" y="59"/>
                </a:lnTo>
                <a:lnTo>
                  <a:pt x="33" y="59"/>
                </a:lnTo>
                <a:lnTo>
                  <a:pt x="31" y="59"/>
                </a:lnTo>
                <a:lnTo>
                  <a:pt x="30" y="59"/>
                </a:lnTo>
                <a:lnTo>
                  <a:pt x="29" y="59"/>
                </a:lnTo>
                <a:lnTo>
                  <a:pt x="28" y="59"/>
                </a:lnTo>
                <a:lnTo>
                  <a:pt x="26" y="59"/>
                </a:lnTo>
                <a:lnTo>
                  <a:pt x="25" y="59"/>
                </a:lnTo>
                <a:lnTo>
                  <a:pt x="24" y="59"/>
                </a:lnTo>
                <a:lnTo>
                  <a:pt x="23" y="58"/>
                </a:lnTo>
                <a:lnTo>
                  <a:pt x="21" y="58"/>
                </a:lnTo>
                <a:lnTo>
                  <a:pt x="20" y="58"/>
                </a:lnTo>
                <a:lnTo>
                  <a:pt x="19" y="56"/>
                </a:lnTo>
                <a:lnTo>
                  <a:pt x="17" y="56"/>
                </a:lnTo>
                <a:lnTo>
                  <a:pt x="16" y="55"/>
                </a:lnTo>
                <a:lnTo>
                  <a:pt x="15" y="55"/>
                </a:lnTo>
                <a:lnTo>
                  <a:pt x="14" y="54"/>
                </a:lnTo>
                <a:lnTo>
                  <a:pt x="12" y="54"/>
                </a:lnTo>
                <a:lnTo>
                  <a:pt x="12" y="53"/>
                </a:lnTo>
                <a:lnTo>
                  <a:pt x="11" y="53"/>
                </a:lnTo>
                <a:lnTo>
                  <a:pt x="10" y="51"/>
                </a:lnTo>
                <a:lnTo>
                  <a:pt x="8" y="50"/>
                </a:lnTo>
                <a:lnTo>
                  <a:pt x="7" y="49"/>
                </a:lnTo>
                <a:lnTo>
                  <a:pt x="6" y="47"/>
                </a:lnTo>
                <a:lnTo>
                  <a:pt x="6" y="46"/>
                </a:lnTo>
                <a:lnTo>
                  <a:pt x="5" y="46"/>
                </a:lnTo>
                <a:lnTo>
                  <a:pt x="5" y="45"/>
                </a:lnTo>
                <a:lnTo>
                  <a:pt x="3" y="44"/>
                </a:lnTo>
                <a:lnTo>
                  <a:pt x="3" y="42"/>
                </a:lnTo>
                <a:lnTo>
                  <a:pt x="2" y="41"/>
                </a:lnTo>
                <a:lnTo>
                  <a:pt x="2" y="40"/>
                </a:lnTo>
                <a:lnTo>
                  <a:pt x="1" y="39"/>
                </a:lnTo>
                <a:lnTo>
                  <a:pt x="1" y="37"/>
                </a:lnTo>
                <a:lnTo>
                  <a:pt x="1" y="36"/>
                </a:lnTo>
                <a:lnTo>
                  <a:pt x="0" y="35"/>
                </a:lnTo>
                <a:lnTo>
                  <a:pt x="0" y="33"/>
                </a:lnTo>
                <a:lnTo>
                  <a:pt x="0" y="32"/>
                </a:lnTo>
                <a:lnTo>
                  <a:pt x="0" y="31"/>
                </a:lnTo>
                <a:lnTo>
                  <a:pt x="0" y="30"/>
                </a:lnTo>
                <a:lnTo>
                  <a:pt x="0" y="28"/>
                </a:lnTo>
                <a:lnTo>
                  <a:pt x="0" y="27"/>
                </a:lnTo>
                <a:lnTo>
                  <a:pt x="0" y="26"/>
                </a:lnTo>
                <a:lnTo>
                  <a:pt x="0" y="24"/>
                </a:lnTo>
                <a:lnTo>
                  <a:pt x="1" y="23"/>
                </a:lnTo>
                <a:lnTo>
                  <a:pt x="1" y="22"/>
                </a:lnTo>
                <a:lnTo>
                  <a:pt x="1" y="21"/>
                </a:lnTo>
                <a:lnTo>
                  <a:pt x="2" y="19"/>
                </a:lnTo>
                <a:lnTo>
                  <a:pt x="2" y="18"/>
                </a:lnTo>
                <a:lnTo>
                  <a:pt x="3" y="17"/>
                </a:lnTo>
                <a:lnTo>
                  <a:pt x="3" y="16"/>
                </a:lnTo>
                <a:lnTo>
                  <a:pt x="5" y="14"/>
                </a:lnTo>
                <a:lnTo>
                  <a:pt x="5" y="13"/>
                </a:lnTo>
                <a:lnTo>
                  <a:pt x="6" y="13"/>
                </a:lnTo>
                <a:lnTo>
                  <a:pt x="6" y="12"/>
                </a:lnTo>
                <a:lnTo>
                  <a:pt x="7" y="10"/>
                </a:lnTo>
                <a:lnTo>
                  <a:pt x="8" y="9"/>
                </a:lnTo>
                <a:lnTo>
                  <a:pt x="10" y="8"/>
                </a:lnTo>
                <a:lnTo>
                  <a:pt x="11" y="7"/>
                </a:lnTo>
                <a:lnTo>
                  <a:pt x="12" y="7"/>
                </a:lnTo>
                <a:lnTo>
                  <a:pt x="12" y="5"/>
                </a:lnTo>
                <a:lnTo>
                  <a:pt x="14" y="5"/>
                </a:lnTo>
                <a:lnTo>
                  <a:pt x="15" y="4"/>
                </a:lnTo>
                <a:lnTo>
                  <a:pt x="16" y="4"/>
                </a:lnTo>
                <a:lnTo>
                  <a:pt x="17" y="3"/>
                </a:lnTo>
                <a:lnTo>
                  <a:pt x="19" y="3"/>
                </a:lnTo>
                <a:lnTo>
                  <a:pt x="20" y="2"/>
                </a:lnTo>
                <a:lnTo>
                  <a:pt x="21" y="2"/>
                </a:lnTo>
                <a:lnTo>
                  <a:pt x="23" y="2"/>
                </a:lnTo>
                <a:lnTo>
                  <a:pt x="24" y="0"/>
                </a:lnTo>
                <a:lnTo>
                  <a:pt x="25" y="0"/>
                </a:lnTo>
                <a:lnTo>
                  <a:pt x="26" y="0"/>
                </a:lnTo>
                <a:lnTo>
                  <a:pt x="28" y="0"/>
                </a:lnTo>
                <a:lnTo>
                  <a:pt x="29" y="0"/>
                </a:lnTo>
                <a:close/>
              </a:path>
            </a:pathLst>
          </a:custGeom>
          <a:solidFill>
            <a:srgbClr val="45454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40144" name="Freeform 211"/>
          <p:cNvSpPr>
            <a:spLocks/>
          </p:cNvSpPr>
          <p:nvPr/>
        </p:nvSpPr>
        <p:spPr bwMode="auto">
          <a:xfrm>
            <a:off x="3986213" y="5032375"/>
            <a:ext cx="90487" cy="93663"/>
          </a:xfrm>
          <a:custGeom>
            <a:avLst/>
            <a:gdLst>
              <a:gd name="T0" fmla="*/ 2147483647 w 58"/>
              <a:gd name="T1" fmla="*/ 0 h 59"/>
              <a:gd name="T2" fmla="*/ 2147483647 w 58"/>
              <a:gd name="T3" fmla="*/ 2147483647 h 59"/>
              <a:gd name="T4" fmla="*/ 2147483647 w 58"/>
              <a:gd name="T5" fmla="*/ 2147483647 h 59"/>
              <a:gd name="T6" fmla="*/ 2147483647 w 58"/>
              <a:gd name="T7" fmla="*/ 2147483647 h 59"/>
              <a:gd name="T8" fmla="*/ 2147483647 w 58"/>
              <a:gd name="T9" fmla="*/ 2147483647 h 59"/>
              <a:gd name="T10" fmla="*/ 2147483647 w 58"/>
              <a:gd name="T11" fmla="*/ 2147483647 h 59"/>
              <a:gd name="T12" fmla="*/ 2147483647 w 58"/>
              <a:gd name="T13" fmla="*/ 2147483647 h 59"/>
              <a:gd name="T14" fmla="*/ 2147483647 w 58"/>
              <a:gd name="T15" fmla="*/ 2147483647 h 59"/>
              <a:gd name="T16" fmla="*/ 2147483647 w 58"/>
              <a:gd name="T17" fmla="*/ 2147483647 h 59"/>
              <a:gd name="T18" fmla="*/ 2147483647 w 58"/>
              <a:gd name="T19" fmla="*/ 2147483647 h 59"/>
              <a:gd name="T20" fmla="*/ 2147483647 w 58"/>
              <a:gd name="T21" fmla="*/ 2147483647 h 59"/>
              <a:gd name="T22" fmla="*/ 2147483647 w 58"/>
              <a:gd name="T23" fmla="*/ 2147483647 h 59"/>
              <a:gd name="T24" fmla="*/ 2147483647 w 58"/>
              <a:gd name="T25" fmla="*/ 2147483647 h 59"/>
              <a:gd name="T26" fmla="*/ 2147483647 w 58"/>
              <a:gd name="T27" fmla="*/ 2147483647 h 59"/>
              <a:gd name="T28" fmla="*/ 2147483647 w 58"/>
              <a:gd name="T29" fmla="*/ 2147483647 h 59"/>
              <a:gd name="T30" fmla="*/ 2147483647 w 58"/>
              <a:gd name="T31" fmla="*/ 2147483647 h 59"/>
              <a:gd name="T32" fmla="*/ 2147483647 w 58"/>
              <a:gd name="T33" fmla="*/ 2147483647 h 59"/>
              <a:gd name="T34" fmla="*/ 2147483647 w 58"/>
              <a:gd name="T35" fmla="*/ 2147483647 h 59"/>
              <a:gd name="T36" fmla="*/ 2147483647 w 58"/>
              <a:gd name="T37" fmla="*/ 2147483647 h 59"/>
              <a:gd name="T38" fmla="*/ 2147483647 w 58"/>
              <a:gd name="T39" fmla="*/ 2147483647 h 59"/>
              <a:gd name="T40" fmla="*/ 2147483647 w 58"/>
              <a:gd name="T41" fmla="*/ 2147483647 h 59"/>
              <a:gd name="T42" fmla="*/ 2147483647 w 58"/>
              <a:gd name="T43" fmla="*/ 2147483647 h 59"/>
              <a:gd name="T44" fmla="*/ 2147483647 w 58"/>
              <a:gd name="T45" fmla="*/ 2147483647 h 59"/>
              <a:gd name="T46" fmla="*/ 2147483647 w 58"/>
              <a:gd name="T47" fmla="*/ 2147483647 h 59"/>
              <a:gd name="T48" fmla="*/ 2147483647 w 58"/>
              <a:gd name="T49" fmla="*/ 2147483647 h 59"/>
              <a:gd name="T50" fmla="*/ 2147483647 w 58"/>
              <a:gd name="T51" fmla="*/ 2147483647 h 59"/>
              <a:gd name="T52" fmla="*/ 2147483647 w 58"/>
              <a:gd name="T53" fmla="*/ 2147483647 h 59"/>
              <a:gd name="T54" fmla="*/ 2147483647 w 58"/>
              <a:gd name="T55" fmla="*/ 2147483647 h 59"/>
              <a:gd name="T56" fmla="*/ 2147483647 w 58"/>
              <a:gd name="T57" fmla="*/ 2147483647 h 59"/>
              <a:gd name="T58" fmla="*/ 2147483647 w 58"/>
              <a:gd name="T59" fmla="*/ 2147483647 h 59"/>
              <a:gd name="T60" fmla="*/ 2147483647 w 58"/>
              <a:gd name="T61" fmla="*/ 2147483647 h 59"/>
              <a:gd name="T62" fmla="*/ 2147483647 w 58"/>
              <a:gd name="T63" fmla="*/ 2147483647 h 59"/>
              <a:gd name="T64" fmla="*/ 2147483647 w 58"/>
              <a:gd name="T65" fmla="*/ 2147483647 h 59"/>
              <a:gd name="T66" fmla="*/ 0 w 58"/>
              <a:gd name="T67" fmla="*/ 2147483647 h 59"/>
              <a:gd name="T68" fmla="*/ 0 w 58"/>
              <a:gd name="T69" fmla="*/ 2147483647 h 59"/>
              <a:gd name="T70" fmla="*/ 0 w 58"/>
              <a:gd name="T71" fmla="*/ 2147483647 h 59"/>
              <a:gd name="T72" fmla="*/ 2147483647 w 58"/>
              <a:gd name="T73" fmla="*/ 2147483647 h 59"/>
              <a:gd name="T74" fmla="*/ 2147483647 w 58"/>
              <a:gd name="T75" fmla="*/ 2147483647 h 59"/>
              <a:gd name="T76" fmla="*/ 2147483647 w 58"/>
              <a:gd name="T77" fmla="*/ 2147483647 h 59"/>
              <a:gd name="T78" fmla="*/ 2147483647 w 58"/>
              <a:gd name="T79" fmla="*/ 2147483647 h 59"/>
              <a:gd name="T80" fmla="*/ 2147483647 w 58"/>
              <a:gd name="T81" fmla="*/ 2147483647 h 59"/>
              <a:gd name="T82" fmla="*/ 2147483647 w 58"/>
              <a:gd name="T83" fmla="*/ 2147483647 h 59"/>
              <a:gd name="T84" fmla="*/ 2147483647 w 58"/>
              <a:gd name="T85" fmla="*/ 2147483647 h 59"/>
              <a:gd name="T86" fmla="*/ 2147483647 w 58"/>
              <a:gd name="T87" fmla="*/ 2147483647 h 59"/>
              <a:gd name="T88" fmla="*/ 2147483647 w 58"/>
              <a:gd name="T89" fmla="*/ 2147483647 h 59"/>
              <a:gd name="T90" fmla="*/ 2147483647 w 58"/>
              <a:gd name="T91" fmla="*/ 0 h 59"/>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0" t="0" r="r" b="b"/>
            <a:pathLst>
              <a:path w="58" h="59">
                <a:moveTo>
                  <a:pt x="29" y="0"/>
                </a:moveTo>
                <a:lnTo>
                  <a:pt x="30" y="0"/>
                </a:lnTo>
                <a:lnTo>
                  <a:pt x="31" y="0"/>
                </a:lnTo>
                <a:lnTo>
                  <a:pt x="33" y="0"/>
                </a:lnTo>
                <a:lnTo>
                  <a:pt x="34" y="0"/>
                </a:lnTo>
                <a:lnTo>
                  <a:pt x="35" y="2"/>
                </a:lnTo>
                <a:lnTo>
                  <a:pt x="37" y="2"/>
                </a:lnTo>
                <a:lnTo>
                  <a:pt x="38" y="2"/>
                </a:lnTo>
                <a:lnTo>
                  <a:pt x="39" y="3"/>
                </a:lnTo>
                <a:lnTo>
                  <a:pt x="40" y="3"/>
                </a:lnTo>
                <a:lnTo>
                  <a:pt x="42" y="4"/>
                </a:lnTo>
                <a:lnTo>
                  <a:pt x="43" y="4"/>
                </a:lnTo>
                <a:lnTo>
                  <a:pt x="44" y="5"/>
                </a:lnTo>
                <a:lnTo>
                  <a:pt x="45" y="5"/>
                </a:lnTo>
                <a:lnTo>
                  <a:pt x="45" y="7"/>
                </a:lnTo>
                <a:lnTo>
                  <a:pt x="47" y="7"/>
                </a:lnTo>
                <a:lnTo>
                  <a:pt x="48" y="8"/>
                </a:lnTo>
                <a:lnTo>
                  <a:pt x="49" y="9"/>
                </a:lnTo>
                <a:lnTo>
                  <a:pt x="51" y="10"/>
                </a:lnTo>
                <a:lnTo>
                  <a:pt x="52" y="12"/>
                </a:lnTo>
                <a:lnTo>
                  <a:pt x="52" y="13"/>
                </a:lnTo>
                <a:lnTo>
                  <a:pt x="53" y="13"/>
                </a:lnTo>
                <a:lnTo>
                  <a:pt x="53" y="14"/>
                </a:lnTo>
                <a:lnTo>
                  <a:pt x="54" y="16"/>
                </a:lnTo>
                <a:lnTo>
                  <a:pt x="54" y="17"/>
                </a:lnTo>
                <a:lnTo>
                  <a:pt x="56" y="18"/>
                </a:lnTo>
                <a:lnTo>
                  <a:pt x="56" y="19"/>
                </a:lnTo>
                <a:lnTo>
                  <a:pt x="57" y="21"/>
                </a:lnTo>
                <a:lnTo>
                  <a:pt x="57" y="22"/>
                </a:lnTo>
                <a:lnTo>
                  <a:pt x="57" y="23"/>
                </a:lnTo>
                <a:lnTo>
                  <a:pt x="58" y="24"/>
                </a:lnTo>
                <a:lnTo>
                  <a:pt x="58" y="26"/>
                </a:lnTo>
                <a:lnTo>
                  <a:pt x="58" y="27"/>
                </a:lnTo>
                <a:lnTo>
                  <a:pt x="58" y="28"/>
                </a:lnTo>
                <a:lnTo>
                  <a:pt x="58" y="30"/>
                </a:lnTo>
                <a:lnTo>
                  <a:pt x="58" y="31"/>
                </a:lnTo>
                <a:lnTo>
                  <a:pt x="58" y="32"/>
                </a:lnTo>
                <a:lnTo>
                  <a:pt x="58" y="33"/>
                </a:lnTo>
                <a:lnTo>
                  <a:pt x="58" y="35"/>
                </a:lnTo>
                <a:lnTo>
                  <a:pt x="57" y="36"/>
                </a:lnTo>
                <a:lnTo>
                  <a:pt x="57" y="37"/>
                </a:lnTo>
                <a:lnTo>
                  <a:pt x="57" y="39"/>
                </a:lnTo>
                <a:lnTo>
                  <a:pt x="56" y="40"/>
                </a:lnTo>
                <a:lnTo>
                  <a:pt x="56" y="41"/>
                </a:lnTo>
                <a:lnTo>
                  <a:pt x="54" y="42"/>
                </a:lnTo>
                <a:lnTo>
                  <a:pt x="54" y="44"/>
                </a:lnTo>
                <a:lnTo>
                  <a:pt x="53" y="45"/>
                </a:lnTo>
                <a:lnTo>
                  <a:pt x="53" y="46"/>
                </a:lnTo>
                <a:lnTo>
                  <a:pt x="52" y="46"/>
                </a:lnTo>
                <a:lnTo>
                  <a:pt x="52" y="47"/>
                </a:lnTo>
                <a:lnTo>
                  <a:pt x="51" y="49"/>
                </a:lnTo>
                <a:lnTo>
                  <a:pt x="49" y="50"/>
                </a:lnTo>
                <a:lnTo>
                  <a:pt x="48" y="51"/>
                </a:lnTo>
                <a:lnTo>
                  <a:pt x="47" y="53"/>
                </a:lnTo>
                <a:lnTo>
                  <a:pt x="45" y="53"/>
                </a:lnTo>
                <a:lnTo>
                  <a:pt x="45" y="54"/>
                </a:lnTo>
                <a:lnTo>
                  <a:pt x="44" y="54"/>
                </a:lnTo>
                <a:lnTo>
                  <a:pt x="43" y="55"/>
                </a:lnTo>
                <a:lnTo>
                  <a:pt x="42" y="55"/>
                </a:lnTo>
                <a:lnTo>
                  <a:pt x="40" y="56"/>
                </a:lnTo>
                <a:lnTo>
                  <a:pt x="39" y="56"/>
                </a:lnTo>
                <a:lnTo>
                  <a:pt x="38" y="58"/>
                </a:lnTo>
                <a:lnTo>
                  <a:pt x="37" y="58"/>
                </a:lnTo>
                <a:lnTo>
                  <a:pt x="35" y="58"/>
                </a:lnTo>
                <a:lnTo>
                  <a:pt x="34" y="59"/>
                </a:lnTo>
                <a:lnTo>
                  <a:pt x="33" y="59"/>
                </a:lnTo>
                <a:lnTo>
                  <a:pt x="31" y="59"/>
                </a:lnTo>
                <a:lnTo>
                  <a:pt x="30" y="59"/>
                </a:lnTo>
                <a:lnTo>
                  <a:pt x="29" y="59"/>
                </a:lnTo>
                <a:lnTo>
                  <a:pt x="28" y="59"/>
                </a:lnTo>
                <a:lnTo>
                  <a:pt x="26" y="59"/>
                </a:lnTo>
                <a:lnTo>
                  <a:pt x="25" y="59"/>
                </a:lnTo>
                <a:lnTo>
                  <a:pt x="24" y="59"/>
                </a:lnTo>
                <a:lnTo>
                  <a:pt x="23" y="58"/>
                </a:lnTo>
                <a:lnTo>
                  <a:pt x="21" y="58"/>
                </a:lnTo>
                <a:lnTo>
                  <a:pt x="20" y="58"/>
                </a:lnTo>
                <a:lnTo>
                  <a:pt x="19" y="56"/>
                </a:lnTo>
                <a:lnTo>
                  <a:pt x="17" y="56"/>
                </a:lnTo>
                <a:lnTo>
                  <a:pt x="16" y="55"/>
                </a:lnTo>
                <a:lnTo>
                  <a:pt x="15" y="55"/>
                </a:lnTo>
                <a:lnTo>
                  <a:pt x="14" y="54"/>
                </a:lnTo>
                <a:lnTo>
                  <a:pt x="12" y="54"/>
                </a:lnTo>
                <a:lnTo>
                  <a:pt x="12" y="53"/>
                </a:lnTo>
                <a:lnTo>
                  <a:pt x="11" y="53"/>
                </a:lnTo>
                <a:lnTo>
                  <a:pt x="10" y="51"/>
                </a:lnTo>
                <a:lnTo>
                  <a:pt x="8" y="50"/>
                </a:lnTo>
                <a:lnTo>
                  <a:pt x="7" y="49"/>
                </a:lnTo>
                <a:lnTo>
                  <a:pt x="6" y="47"/>
                </a:lnTo>
                <a:lnTo>
                  <a:pt x="6" y="46"/>
                </a:lnTo>
                <a:lnTo>
                  <a:pt x="5" y="46"/>
                </a:lnTo>
                <a:lnTo>
                  <a:pt x="5" y="45"/>
                </a:lnTo>
                <a:lnTo>
                  <a:pt x="3" y="44"/>
                </a:lnTo>
                <a:lnTo>
                  <a:pt x="3" y="42"/>
                </a:lnTo>
                <a:lnTo>
                  <a:pt x="2" y="41"/>
                </a:lnTo>
                <a:lnTo>
                  <a:pt x="2" y="40"/>
                </a:lnTo>
                <a:lnTo>
                  <a:pt x="1" y="39"/>
                </a:lnTo>
                <a:lnTo>
                  <a:pt x="1" y="37"/>
                </a:lnTo>
                <a:lnTo>
                  <a:pt x="1" y="36"/>
                </a:lnTo>
                <a:lnTo>
                  <a:pt x="0" y="35"/>
                </a:lnTo>
                <a:lnTo>
                  <a:pt x="0" y="33"/>
                </a:lnTo>
                <a:lnTo>
                  <a:pt x="0" y="32"/>
                </a:lnTo>
                <a:lnTo>
                  <a:pt x="0" y="31"/>
                </a:lnTo>
                <a:lnTo>
                  <a:pt x="0" y="30"/>
                </a:lnTo>
                <a:lnTo>
                  <a:pt x="0" y="28"/>
                </a:lnTo>
                <a:lnTo>
                  <a:pt x="0" y="27"/>
                </a:lnTo>
                <a:lnTo>
                  <a:pt x="0" y="26"/>
                </a:lnTo>
                <a:lnTo>
                  <a:pt x="0" y="24"/>
                </a:lnTo>
                <a:lnTo>
                  <a:pt x="1" y="23"/>
                </a:lnTo>
                <a:lnTo>
                  <a:pt x="1" y="22"/>
                </a:lnTo>
                <a:lnTo>
                  <a:pt x="1" y="21"/>
                </a:lnTo>
                <a:lnTo>
                  <a:pt x="2" y="19"/>
                </a:lnTo>
                <a:lnTo>
                  <a:pt x="2" y="18"/>
                </a:lnTo>
                <a:lnTo>
                  <a:pt x="3" y="17"/>
                </a:lnTo>
                <a:lnTo>
                  <a:pt x="3" y="16"/>
                </a:lnTo>
                <a:lnTo>
                  <a:pt x="5" y="14"/>
                </a:lnTo>
                <a:lnTo>
                  <a:pt x="5" y="13"/>
                </a:lnTo>
                <a:lnTo>
                  <a:pt x="6" y="13"/>
                </a:lnTo>
                <a:lnTo>
                  <a:pt x="6" y="12"/>
                </a:lnTo>
                <a:lnTo>
                  <a:pt x="7" y="10"/>
                </a:lnTo>
                <a:lnTo>
                  <a:pt x="8" y="9"/>
                </a:lnTo>
                <a:lnTo>
                  <a:pt x="10" y="8"/>
                </a:lnTo>
                <a:lnTo>
                  <a:pt x="11" y="7"/>
                </a:lnTo>
                <a:lnTo>
                  <a:pt x="12" y="7"/>
                </a:lnTo>
                <a:lnTo>
                  <a:pt x="12" y="5"/>
                </a:lnTo>
                <a:lnTo>
                  <a:pt x="14" y="5"/>
                </a:lnTo>
                <a:lnTo>
                  <a:pt x="15" y="4"/>
                </a:lnTo>
                <a:lnTo>
                  <a:pt x="16" y="4"/>
                </a:lnTo>
                <a:lnTo>
                  <a:pt x="17" y="3"/>
                </a:lnTo>
                <a:lnTo>
                  <a:pt x="19" y="3"/>
                </a:lnTo>
                <a:lnTo>
                  <a:pt x="20" y="2"/>
                </a:lnTo>
                <a:lnTo>
                  <a:pt x="21" y="2"/>
                </a:lnTo>
                <a:lnTo>
                  <a:pt x="23" y="2"/>
                </a:lnTo>
                <a:lnTo>
                  <a:pt x="24" y="0"/>
                </a:lnTo>
                <a:lnTo>
                  <a:pt x="25" y="0"/>
                </a:lnTo>
                <a:lnTo>
                  <a:pt x="26" y="0"/>
                </a:lnTo>
                <a:lnTo>
                  <a:pt x="28" y="0"/>
                </a:lnTo>
                <a:lnTo>
                  <a:pt x="29" y="0"/>
                </a:lnTo>
              </a:path>
            </a:pathLst>
          </a:custGeom>
          <a:noFill/>
          <a:ln w="14288">
            <a:solidFill>
              <a:srgbClr val="454545"/>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40145" name="Freeform 212"/>
          <p:cNvSpPr>
            <a:spLocks/>
          </p:cNvSpPr>
          <p:nvPr/>
        </p:nvSpPr>
        <p:spPr bwMode="auto">
          <a:xfrm>
            <a:off x="4432300" y="4508500"/>
            <a:ext cx="90488" cy="90488"/>
          </a:xfrm>
          <a:custGeom>
            <a:avLst/>
            <a:gdLst>
              <a:gd name="T0" fmla="*/ 2147483647 w 57"/>
              <a:gd name="T1" fmla="*/ 0 h 57"/>
              <a:gd name="T2" fmla="*/ 2147483647 w 57"/>
              <a:gd name="T3" fmla="*/ 0 h 57"/>
              <a:gd name="T4" fmla="*/ 2147483647 w 57"/>
              <a:gd name="T5" fmla="*/ 2147483647 h 57"/>
              <a:gd name="T6" fmla="*/ 2147483647 w 57"/>
              <a:gd name="T7" fmla="*/ 2147483647 h 57"/>
              <a:gd name="T8" fmla="*/ 2147483647 w 57"/>
              <a:gd name="T9" fmla="*/ 2147483647 h 57"/>
              <a:gd name="T10" fmla="*/ 2147483647 w 57"/>
              <a:gd name="T11" fmla="*/ 2147483647 h 57"/>
              <a:gd name="T12" fmla="*/ 2147483647 w 57"/>
              <a:gd name="T13" fmla="*/ 2147483647 h 57"/>
              <a:gd name="T14" fmla="*/ 2147483647 w 57"/>
              <a:gd name="T15" fmla="*/ 2147483647 h 57"/>
              <a:gd name="T16" fmla="*/ 2147483647 w 57"/>
              <a:gd name="T17" fmla="*/ 2147483647 h 57"/>
              <a:gd name="T18" fmla="*/ 2147483647 w 57"/>
              <a:gd name="T19" fmla="*/ 2147483647 h 57"/>
              <a:gd name="T20" fmla="*/ 2147483647 w 57"/>
              <a:gd name="T21" fmla="*/ 2147483647 h 57"/>
              <a:gd name="T22" fmla="*/ 2147483647 w 57"/>
              <a:gd name="T23" fmla="*/ 2147483647 h 57"/>
              <a:gd name="T24" fmla="*/ 2147483647 w 57"/>
              <a:gd name="T25" fmla="*/ 2147483647 h 57"/>
              <a:gd name="T26" fmla="*/ 2147483647 w 57"/>
              <a:gd name="T27" fmla="*/ 2147483647 h 57"/>
              <a:gd name="T28" fmla="*/ 2147483647 w 57"/>
              <a:gd name="T29" fmla="*/ 2147483647 h 57"/>
              <a:gd name="T30" fmla="*/ 2147483647 w 57"/>
              <a:gd name="T31" fmla="*/ 2147483647 h 57"/>
              <a:gd name="T32" fmla="*/ 2147483647 w 57"/>
              <a:gd name="T33" fmla="*/ 2147483647 h 57"/>
              <a:gd name="T34" fmla="*/ 2147483647 w 57"/>
              <a:gd name="T35" fmla="*/ 2147483647 h 57"/>
              <a:gd name="T36" fmla="*/ 2147483647 w 57"/>
              <a:gd name="T37" fmla="*/ 2147483647 h 57"/>
              <a:gd name="T38" fmla="*/ 2147483647 w 57"/>
              <a:gd name="T39" fmla="*/ 2147483647 h 57"/>
              <a:gd name="T40" fmla="*/ 2147483647 w 57"/>
              <a:gd name="T41" fmla="*/ 2147483647 h 57"/>
              <a:gd name="T42" fmla="*/ 2147483647 w 57"/>
              <a:gd name="T43" fmla="*/ 2147483647 h 57"/>
              <a:gd name="T44" fmla="*/ 2147483647 w 57"/>
              <a:gd name="T45" fmla="*/ 2147483647 h 57"/>
              <a:gd name="T46" fmla="*/ 2147483647 w 57"/>
              <a:gd name="T47" fmla="*/ 2147483647 h 57"/>
              <a:gd name="T48" fmla="*/ 2147483647 w 57"/>
              <a:gd name="T49" fmla="*/ 2147483647 h 57"/>
              <a:gd name="T50" fmla="*/ 2147483647 w 57"/>
              <a:gd name="T51" fmla="*/ 2147483647 h 57"/>
              <a:gd name="T52" fmla="*/ 2147483647 w 57"/>
              <a:gd name="T53" fmla="*/ 2147483647 h 57"/>
              <a:gd name="T54" fmla="*/ 2147483647 w 57"/>
              <a:gd name="T55" fmla="*/ 2147483647 h 57"/>
              <a:gd name="T56" fmla="*/ 2147483647 w 57"/>
              <a:gd name="T57" fmla="*/ 2147483647 h 57"/>
              <a:gd name="T58" fmla="*/ 2147483647 w 57"/>
              <a:gd name="T59" fmla="*/ 2147483647 h 57"/>
              <a:gd name="T60" fmla="*/ 2147483647 w 57"/>
              <a:gd name="T61" fmla="*/ 2147483647 h 57"/>
              <a:gd name="T62" fmla="*/ 2147483647 w 57"/>
              <a:gd name="T63" fmla="*/ 2147483647 h 57"/>
              <a:gd name="T64" fmla="*/ 2147483647 w 57"/>
              <a:gd name="T65" fmla="*/ 2147483647 h 57"/>
              <a:gd name="T66" fmla="*/ 2147483647 w 57"/>
              <a:gd name="T67" fmla="*/ 2147483647 h 57"/>
              <a:gd name="T68" fmla="*/ 2147483647 w 57"/>
              <a:gd name="T69" fmla="*/ 2147483647 h 57"/>
              <a:gd name="T70" fmla="*/ 2147483647 w 57"/>
              <a:gd name="T71" fmla="*/ 2147483647 h 57"/>
              <a:gd name="T72" fmla="*/ 2147483647 w 57"/>
              <a:gd name="T73" fmla="*/ 2147483647 h 57"/>
              <a:gd name="T74" fmla="*/ 2147483647 w 57"/>
              <a:gd name="T75" fmla="*/ 2147483647 h 57"/>
              <a:gd name="T76" fmla="*/ 2147483647 w 57"/>
              <a:gd name="T77" fmla="*/ 2147483647 h 57"/>
              <a:gd name="T78" fmla="*/ 0 w 57"/>
              <a:gd name="T79" fmla="*/ 2147483647 h 57"/>
              <a:gd name="T80" fmla="*/ 0 w 57"/>
              <a:gd name="T81" fmla="*/ 2147483647 h 57"/>
              <a:gd name="T82" fmla="*/ 0 w 57"/>
              <a:gd name="T83" fmla="*/ 2147483647 h 57"/>
              <a:gd name="T84" fmla="*/ 2147483647 w 57"/>
              <a:gd name="T85" fmla="*/ 2147483647 h 57"/>
              <a:gd name="T86" fmla="*/ 2147483647 w 57"/>
              <a:gd name="T87" fmla="*/ 2147483647 h 57"/>
              <a:gd name="T88" fmla="*/ 2147483647 w 57"/>
              <a:gd name="T89" fmla="*/ 2147483647 h 57"/>
              <a:gd name="T90" fmla="*/ 2147483647 w 57"/>
              <a:gd name="T91" fmla="*/ 2147483647 h 57"/>
              <a:gd name="T92" fmla="*/ 2147483647 w 57"/>
              <a:gd name="T93" fmla="*/ 2147483647 h 57"/>
              <a:gd name="T94" fmla="*/ 2147483647 w 57"/>
              <a:gd name="T95" fmla="*/ 2147483647 h 57"/>
              <a:gd name="T96" fmla="*/ 2147483647 w 57"/>
              <a:gd name="T97" fmla="*/ 2147483647 h 57"/>
              <a:gd name="T98" fmla="*/ 2147483647 w 57"/>
              <a:gd name="T99" fmla="*/ 2147483647 h 57"/>
              <a:gd name="T100" fmla="*/ 2147483647 w 57"/>
              <a:gd name="T101" fmla="*/ 2147483647 h 57"/>
              <a:gd name="T102" fmla="*/ 2147483647 w 57"/>
              <a:gd name="T103" fmla="*/ 2147483647 h 57"/>
              <a:gd name="T104" fmla="*/ 2147483647 w 57"/>
              <a:gd name="T105" fmla="*/ 2147483647 h 57"/>
              <a:gd name="T106" fmla="*/ 2147483647 w 57"/>
              <a:gd name="T107" fmla="*/ 0 h 57"/>
              <a:gd name="T108" fmla="*/ 2147483647 w 57"/>
              <a:gd name="T109" fmla="*/ 0 h 57"/>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57" h="57">
                <a:moveTo>
                  <a:pt x="28" y="0"/>
                </a:moveTo>
                <a:lnTo>
                  <a:pt x="29" y="0"/>
                </a:lnTo>
                <a:lnTo>
                  <a:pt x="30" y="0"/>
                </a:lnTo>
                <a:lnTo>
                  <a:pt x="32" y="0"/>
                </a:lnTo>
                <a:lnTo>
                  <a:pt x="33" y="0"/>
                </a:lnTo>
                <a:lnTo>
                  <a:pt x="34" y="0"/>
                </a:lnTo>
                <a:lnTo>
                  <a:pt x="34" y="1"/>
                </a:lnTo>
                <a:lnTo>
                  <a:pt x="35" y="1"/>
                </a:lnTo>
                <a:lnTo>
                  <a:pt x="37" y="1"/>
                </a:lnTo>
                <a:lnTo>
                  <a:pt x="38" y="1"/>
                </a:lnTo>
                <a:lnTo>
                  <a:pt x="39" y="2"/>
                </a:lnTo>
                <a:lnTo>
                  <a:pt x="40" y="2"/>
                </a:lnTo>
                <a:lnTo>
                  <a:pt x="42" y="4"/>
                </a:lnTo>
                <a:lnTo>
                  <a:pt x="43" y="4"/>
                </a:lnTo>
                <a:lnTo>
                  <a:pt x="44" y="5"/>
                </a:lnTo>
                <a:lnTo>
                  <a:pt x="46" y="5"/>
                </a:lnTo>
                <a:lnTo>
                  <a:pt x="46" y="6"/>
                </a:lnTo>
                <a:lnTo>
                  <a:pt x="47" y="6"/>
                </a:lnTo>
                <a:lnTo>
                  <a:pt x="47" y="7"/>
                </a:lnTo>
                <a:lnTo>
                  <a:pt x="48" y="7"/>
                </a:lnTo>
                <a:lnTo>
                  <a:pt x="48" y="9"/>
                </a:lnTo>
                <a:lnTo>
                  <a:pt x="49" y="9"/>
                </a:lnTo>
                <a:lnTo>
                  <a:pt x="49" y="10"/>
                </a:lnTo>
                <a:lnTo>
                  <a:pt x="51" y="10"/>
                </a:lnTo>
                <a:lnTo>
                  <a:pt x="51" y="11"/>
                </a:lnTo>
                <a:lnTo>
                  <a:pt x="52" y="11"/>
                </a:lnTo>
                <a:lnTo>
                  <a:pt x="52" y="12"/>
                </a:lnTo>
                <a:lnTo>
                  <a:pt x="53" y="14"/>
                </a:lnTo>
                <a:lnTo>
                  <a:pt x="53" y="15"/>
                </a:lnTo>
                <a:lnTo>
                  <a:pt x="55" y="16"/>
                </a:lnTo>
                <a:lnTo>
                  <a:pt x="55" y="18"/>
                </a:lnTo>
                <a:lnTo>
                  <a:pt x="56" y="19"/>
                </a:lnTo>
                <a:lnTo>
                  <a:pt x="56" y="20"/>
                </a:lnTo>
                <a:lnTo>
                  <a:pt x="56" y="21"/>
                </a:lnTo>
                <a:lnTo>
                  <a:pt x="56" y="23"/>
                </a:lnTo>
                <a:lnTo>
                  <a:pt x="57" y="23"/>
                </a:lnTo>
                <a:lnTo>
                  <a:pt x="57" y="24"/>
                </a:lnTo>
                <a:lnTo>
                  <a:pt x="57" y="25"/>
                </a:lnTo>
                <a:lnTo>
                  <a:pt x="57" y="27"/>
                </a:lnTo>
                <a:lnTo>
                  <a:pt x="57" y="28"/>
                </a:lnTo>
                <a:lnTo>
                  <a:pt x="57" y="29"/>
                </a:lnTo>
                <a:lnTo>
                  <a:pt x="57" y="30"/>
                </a:lnTo>
                <a:lnTo>
                  <a:pt x="57" y="32"/>
                </a:lnTo>
                <a:lnTo>
                  <a:pt x="57" y="33"/>
                </a:lnTo>
                <a:lnTo>
                  <a:pt x="57" y="34"/>
                </a:lnTo>
                <a:lnTo>
                  <a:pt x="56" y="35"/>
                </a:lnTo>
                <a:lnTo>
                  <a:pt x="56" y="37"/>
                </a:lnTo>
                <a:lnTo>
                  <a:pt x="56" y="38"/>
                </a:lnTo>
                <a:lnTo>
                  <a:pt x="56" y="39"/>
                </a:lnTo>
                <a:lnTo>
                  <a:pt x="55" y="41"/>
                </a:lnTo>
                <a:lnTo>
                  <a:pt x="55" y="42"/>
                </a:lnTo>
                <a:lnTo>
                  <a:pt x="53" y="42"/>
                </a:lnTo>
                <a:lnTo>
                  <a:pt x="53" y="43"/>
                </a:lnTo>
                <a:lnTo>
                  <a:pt x="53" y="44"/>
                </a:lnTo>
                <a:lnTo>
                  <a:pt x="52" y="44"/>
                </a:lnTo>
                <a:lnTo>
                  <a:pt x="52" y="46"/>
                </a:lnTo>
                <a:lnTo>
                  <a:pt x="51" y="46"/>
                </a:lnTo>
                <a:lnTo>
                  <a:pt x="51" y="47"/>
                </a:lnTo>
                <a:lnTo>
                  <a:pt x="49" y="47"/>
                </a:lnTo>
                <a:lnTo>
                  <a:pt x="49" y="48"/>
                </a:lnTo>
                <a:lnTo>
                  <a:pt x="48" y="49"/>
                </a:lnTo>
                <a:lnTo>
                  <a:pt x="47" y="49"/>
                </a:lnTo>
                <a:lnTo>
                  <a:pt x="47" y="51"/>
                </a:lnTo>
                <a:lnTo>
                  <a:pt x="46" y="51"/>
                </a:lnTo>
                <a:lnTo>
                  <a:pt x="46" y="52"/>
                </a:lnTo>
                <a:lnTo>
                  <a:pt x="44" y="52"/>
                </a:lnTo>
                <a:lnTo>
                  <a:pt x="43" y="53"/>
                </a:lnTo>
                <a:lnTo>
                  <a:pt x="42" y="53"/>
                </a:lnTo>
                <a:lnTo>
                  <a:pt x="40" y="55"/>
                </a:lnTo>
                <a:lnTo>
                  <a:pt x="39" y="55"/>
                </a:lnTo>
                <a:lnTo>
                  <a:pt x="38" y="56"/>
                </a:lnTo>
                <a:lnTo>
                  <a:pt x="37" y="56"/>
                </a:lnTo>
                <a:lnTo>
                  <a:pt x="35" y="56"/>
                </a:lnTo>
                <a:lnTo>
                  <a:pt x="34" y="56"/>
                </a:lnTo>
                <a:lnTo>
                  <a:pt x="34" y="57"/>
                </a:lnTo>
                <a:lnTo>
                  <a:pt x="33" y="57"/>
                </a:lnTo>
                <a:lnTo>
                  <a:pt x="32" y="57"/>
                </a:lnTo>
                <a:lnTo>
                  <a:pt x="30" y="57"/>
                </a:lnTo>
                <a:lnTo>
                  <a:pt x="29" y="57"/>
                </a:lnTo>
                <a:lnTo>
                  <a:pt x="28" y="57"/>
                </a:lnTo>
                <a:lnTo>
                  <a:pt x="26" y="57"/>
                </a:lnTo>
                <a:lnTo>
                  <a:pt x="25" y="57"/>
                </a:lnTo>
                <a:lnTo>
                  <a:pt x="24" y="57"/>
                </a:lnTo>
                <a:lnTo>
                  <a:pt x="23" y="57"/>
                </a:lnTo>
                <a:lnTo>
                  <a:pt x="21" y="56"/>
                </a:lnTo>
                <a:lnTo>
                  <a:pt x="20" y="56"/>
                </a:lnTo>
                <a:lnTo>
                  <a:pt x="19" y="56"/>
                </a:lnTo>
                <a:lnTo>
                  <a:pt x="17" y="56"/>
                </a:lnTo>
                <a:lnTo>
                  <a:pt x="17" y="55"/>
                </a:lnTo>
                <a:lnTo>
                  <a:pt x="16" y="55"/>
                </a:lnTo>
                <a:lnTo>
                  <a:pt x="15" y="55"/>
                </a:lnTo>
                <a:lnTo>
                  <a:pt x="15" y="53"/>
                </a:lnTo>
                <a:lnTo>
                  <a:pt x="14" y="53"/>
                </a:lnTo>
                <a:lnTo>
                  <a:pt x="12" y="53"/>
                </a:lnTo>
                <a:lnTo>
                  <a:pt x="12" y="52"/>
                </a:lnTo>
                <a:lnTo>
                  <a:pt x="11" y="52"/>
                </a:lnTo>
                <a:lnTo>
                  <a:pt x="11" y="51"/>
                </a:lnTo>
                <a:lnTo>
                  <a:pt x="10" y="51"/>
                </a:lnTo>
                <a:lnTo>
                  <a:pt x="10" y="49"/>
                </a:lnTo>
                <a:lnTo>
                  <a:pt x="9" y="49"/>
                </a:lnTo>
                <a:lnTo>
                  <a:pt x="7" y="48"/>
                </a:lnTo>
                <a:lnTo>
                  <a:pt x="7" y="47"/>
                </a:lnTo>
                <a:lnTo>
                  <a:pt x="6" y="47"/>
                </a:lnTo>
                <a:lnTo>
                  <a:pt x="6" y="46"/>
                </a:lnTo>
                <a:lnTo>
                  <a:pt x="5" y="46"/>
                </a:lnTo>
                <a:lnTo>
                  <a:pt x="5" y="44"/>
                </a:lnTo>
                <a:lnTo>
                  <a:pt x="3" y="44"/>
                </a:lnTo>
                <a:lnTo>
                  <a:pt x="3" y="43"/>
                </a:lnTo>
                <a:lnTo>
                  <a:pt x="3" y="42"/>
                </a:lnTo>
                <a:lnTo>
                  <a:pt x="2" y="42"/>
                </a:lnTo>
                <a:lnTo>
                  <a:pt x="2" y="41"/>
                </a:lnTo>
                <a:lnTo>
                  <a:pt x="1" y="39"/>
                </a:lnTo>
                <a:lnTo>
                  <a:pt x="1" y="38"/>
                </a:lnTo>
                <a:lnTo>
                  <a:pt x="1" y="37"/>
                </a:lnTo>
                <a:lnTo>
                  <a:pt x="1" y="35"/>
                </a:lnTo>
                <a:lnTo>
                  <a:pt x="0" y="34"/>
                </a:lnTo>
                <a:lnTo>
                  <a:pt x="0" y="33"/>
                </a:lnTo>
                <a:lnTo>
                  <a:pt x="0" y="32"/>
                </a:lnTo>
                <a:lnTo>
                  <a:pt x="0" y="30"/>
                </a:lnTo>
                <a:lnTo>
                  <a:pt x="0" y="29"/>
                </a:lnTo>
                <a:lnTo>
                  <a:pt x="0" y="28"/>
                </a:lnTo>
                <a:lnTo>
                  <a:pt x="0" y="27"/>
                </a:lnTo>
                <a:lnTo>
                  <a:pt x="0" y="25"/>
                </a:lnTo>
                <a:lnTo>
                  <a:pt x="0" y="24"/>
                </a:lnTo>
                <a:lnTo>
                  <a:pt x="0" y="23"/>
                </a:lnTo>
                <a:lnTo>
                  <a:pt x="1" y="23"/>
                </a:lnTo>
                <a:lnTo>
                  <a:pt x="1" y="21"/>
                </a:lnTo>
                <a:lnTo>
                  <a:pt x="1" y="20"/>
                </a:lnTo>
                <a:lnTo>
                  <a:pt x="1" y="19"/>
                </a:lnTo>
                <a:lnTo>
                  <a:pt x="2" y="18"/>
                </a:lnTo>
                <a:lnTo>
                  <a:pt x="2" y="16"/>
                </a:lnTo>
                <a:lnTo>
                  <a:pt x="3" y="15"/>
                </a:lnTo>
                <a:lnTo>
                  <a:pt x="3" y="14"/>
                </a:lnTo>
                <a:lnTo>
                  <a:pt x="5" y="12"/>
                </a:lnTo>
                <a:lnTo>
                  <a:pt x="5" y="11"/>
                </a:lnTo>
                <a:lnTo>
                  <a:pt x="6" y="11"/>
                </a:lnTo>
                <a:lnTo>
                  <a:pt x="6" y="10"/>
                </a:lnTo>
                <a:lnTo>
                  <a:pt x="7" y="10"/>
                </a:lnTo>
                <a:lnTo>
                  <a:pt x="7" y="9"/>
                </a:lnTo>
                <a:lnTo>
                  <a:pt x="9" y="9"/>
                </a:lnTo>
                <a:lnTo>
                  <a:pt x="9" y="7"/>
                </a:lnTo>
                <a:lnTo>
                  <a:pt x="10" y="7"/>
                </a:lnTo>
                <a:lnTo>
                  <a:pt x="10" y="6"/>
                </a:lnTo>
                <a:lnTo>
                  <a:pt x="11" y="6"/>
                </a:lnTo>
                <a:lnTo>
                  <a:pt x="11" y="5"/>
                </a:lnTo>
                <a:lnTo>
                  <a:pt x="12" y="5"/>
                </a:lnTo>
                <a:lnTo>
                  <a:pt x="12" y="4"/>
                </a:lnTo>
                <a:lnTo>
                  <a:pt x="14" y="4"/>
                </a:lnTo>
                <a:lnTo>
                  <a:pt x="15" y="4"/>
                </a:lnTo>
                <a:lnTo>
                  <a:pt x="15" y="2"/>
                </a:lnTo>
                <a:lnTo>
                  <a:pt x="16" y="2"/>
                </a:lnTo>
                <a:lnTo>
                  <a:pt x="17" y="2"/>
                </a:lnTo>
                <a:lnTo>
                  <a:pt x="17" y="1"/>
                </a:lnTo>
                <a:lnTo>
                  <a:pt x="19" y="1"/>
                </a:lnTo>
                <a:lnTo>
                  <a:pt x="20" y="1"/>
                </a:lnTo>
                <a:lnTo>
                  <a:pt x="21" y="1"/>
                </a:lnTo>
                <a:lnTo>
                  <a:pt x="23" y="0"/>
                </a:lnTo>
                <a:lnTo>
                  <a:pt x="24" y="0"/>
                </a:lnTo>
                <a:lnTo>
                  <a:pt x="25" y="0"/>
                </a:lnTo>
                <a:lnTo>
                  <a:pt x="26" y="0"/>
                </a:lnTo>
                <a:lnTo>
                  <a:pt x="28" y="0"/>
                </a:lnTo>
                <a:close/>
              </a:path>
            </a:pathLst>
          </a:custGeom>
          <a:solidFill>
            <a:srgbClr val="45454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40146" name="Freeform 213"/>
          <p:cNvSpPr>
            <a:spLocks/>
          </p:cNvSpPr>
          <p:nvPr/>
        </p:nvSpPr>
        <p:spPr bwMode="auto">
          <a:xfrm>
            <a:off x="4432300" y="4508500"/>
            <a:ext cx="90488" cy="90488"/>
          </a:xfrm>
          <a:custGeom>
            <a:avLst/>
            <a:gdLst>
              <a:gd name="T0" fmla="*/ 2147483647 w 57"/>
              <a:gd name="T1" fmla="*/ 0 h 57"/>
              <a:gd name="T2" fmla="*/ 2147483647 w 57"/>
              <a:gd name="T3" fmla="*/ 0 h 57"/>
              <a:gd name="T4" fmla="*/ 2147483647 w 57"/>
              <a:gd name="T5" fmla="*/ 2147483647 h 57"/>
              <a:gd name="T6" fmla="*/ 2147483647 w 57"/>
              <a:gd name="T7" fmla="*/ 2147483647 h 57"/>
              <a:gd name="T8" fmla="*/ 2147483647 w 57"/>
              <a:gd name="T9" fmla="*/ 2147483647 h 57"/>
              <a:gd name="T10" fmla="*/ 2147483647 w 57"/>
              <a:gd name="T11" fmla="*/ 2147483647 h 57"/>
              <a:gd name="T12" fmla="*/ 2147483647 w 57"/>
              <a:gd name="T13" fmla="*/ 2147483647 h 57"/>
              <a:gd name="T14" fmla="*/ 2147483647 w 57"/>
              <a:gd name="T15" fmla="*/ 2147483647 h 57"/>
              <a:gd name="T16" fmla="*/ 2147483647 w 57"/>
              <a:gd name="T17" fmla="*/ 2147483647 h 57"/>
              <a:gd name="T18" fmla="*/ 2147483647 w 57"/>
              <a:gd name="T19" fmla="*/ 2147483647 h 57"/>
              <a:gd name="T20" fmla="*/ 2147483647 w 57"/>
              <a:gd name="T21" fmla="*/ 2147483647 h 57"/>
              <a:gd name="T22" fmla="*/ 2147483647 w 57"/>
              <a:gd name="T23" fmla="*/ 2147483647 h 57"/>
              <a:gd name="T24" fmla="*/ 2147483647 w 57"/>
              <a:gd name="T25" fmla="*/ 2147483647 h 57"/>
              <a:gd name="T26" fmla="*/ 2147483647 w 57"/>
              <a:gd name="T27" fmla="*/ 2147483647 h 57"/>
              <a:gd name="T28" fmla="*/ 2147483647 w 57"/>
              <a:gd name="T29" fmla="*/ 2147483647 h 57"/>
              <a:gd name="T30" fmla="*/ 2147483647 w 57"/>
              <a:gd name="T31" fmla="*/ 2147483647 h 57"/>
              <a:gd name="T32" fmla="*/ 2147483647 w 57"/>
              <a:gd name="T33" fmla="*/ 2147483647 h 57"/>
              <a:gd name="T34" fmla="*/ 2147483647 w 57"/>
              <a:gd name="T35" fmla="*/ 2147483647 h 57"/>
              <a:gd name="T36" fmla="*/ 2147483647 w 57"/>
              <a:gd name="T37" fmla="*/ 2147483647 h 57"/>
              <a:gd name="T38" fmla="*/ 2147483647 w 57"/>
              <a:gd name="T39" fmla="*/ 2147483647 h 57"/>
              <a:gd name="T40" fmla="*/ 2147483647 w 57"/>
              <a:gd name="T41" fmla="*/ 2147483647 h 57"/>
              <a:gd name="T42" fmla="*/ 2147483647 w 57"/>
              <a:gd name="T43" fmla="*/ 2147483647 h 57"/>
              <a:gd name="T44" fmla="*/ 2147483647 w 57"/>
              <a:gd name="T45" fmla="*/ 2147483647 h 57"/>
              <a:gd name="T46" fmla="*/ 2147483647 w 57"/>
              <a:gd name="T47" fmla="*/ 2147483647 h 57"/>
              <a:gd name="T48" fmla="*/ 2147483647 w 57"/>
              <a:gd name="T49" fmla="*/ 2147483647 h 57"/>
              <a:gd name="T50" fmla="*/ 2147483647 w 57"/>
              <a:gd name="T51" fmla="*/ 2147483647 h 57"/>
              <a:gd name="T52" fmla="*/ 2147483647 w 57"/>
              <a:gd name="T53" fmla="*/ 2147483647 h 57"/>
              <a:gd name="T54" fmla="*/ 2147483647 w 57"/>
              <a:gd name="T55" fmla="*/ 2147483647 h 57"/>
              <a:gd name="T56" fmla="*/ 2147483647 w 57"/>
              <a:gd name="T57" fmla="*/ 2147483647 h 57"/>
              <a:gd name="T58" fmla="*/ 2147483647 w 57"/>
              <a:gd name="T59" fmla="*/ 2147483647 h 57"/>
              <a:gd name="T60" fmla="*/ 2147483647 w 57"/>
              <a:gd name="T61" fmla="*/ 2147483647 h 57"/>
              <a:gd name="T62" fmla="*/ 2147483647 w 57"/>
              <a:gd name="T63" fmla="*/ 2147483647 h 57"/>
              <a:gd name="T64" fmla="*/ 2147483647 w 57"/>
              <a:gd name="T65" fmla="*/ 2147483647 h 57"/>
              <a:gd name="T66" fmla="*/ 2147483647 w 57"/>
              <a:gd name="T67" fmla="*/ 2147483647 h 57"/>
              <a:gd name="T68" fmla="*/ 2147483647 w 57"/>
              <a:gd name="T69" fmla="*/ 2147483647 h 57"/>
              <a:gd name="T70" fmla="*/ 2147483647 w 57"/>
              <a:gd name="T71" fmla="*/ 2147483647 h 57"/>
              <a:gd name="T72" fmla="*/ 2147483647 w 57"/>
              <a:gd name="T73" fmla="*/ 2147483647 h 57"/>
              <a:gd name="T74" fmla="*/ 2147483647 w 57"/>
              <a:gd name="T75" fmla="*/ 2147483647 h 57"/>
              <a:gd name="T76" fmla="*/ 2147483647 w 57"/>
              <a:gd name="T77" fmla="*/ 2147483647 h 57"/>
              <a:gd name="T78" fmla="*/ 0 w 57"/>
              <a:gd name="T79" fmla="*/ 2147483647 h 57"/>
              <a:gd name="T80" fmla="*/ 0 w 57"/>
              <a:gd name="T81" fmla="*/ 2147483647 h 57"/>
              <a:gd name="T82" fmla="*/ 0 w 57"/>
              <a:gd name="T83" fmla="*/ 2147483647 h 57"/>
              <a:gd name="T84" fmla="*/ 2147483647 w 57"/>
              <a:gd name="T85" fmla="*/ 2147483647 h 57"/>
              <a:gd name="T86" fmla="*/ 2147483647 w 57"/>
              <a:gd name="T87" fmla="*/ 2147483647 h 57"/>
              <a:gd name="T88" fmla="*/ 2147483647 w 57"/>
              <a:gd name="T89" fmla="*/ 2147483647 h 57"/>
              <a:gd name="T90" fmla="*/ 2147483647 w 57"/>
              <a:gd name="T91" fmla="*/ 2147483647 h 57"/>
              <a:gd name="T92" fmla="*/ 2147483647 w 57"/>
              <a:gd name="T93" fmla="*/ 2147483647 h 57"/>
              <a:gd name="T94" fmla="*/ 2147483647 w 57"/>
              <a:gd name="T95" fmla="*/ 2147483647 h 57"/>
              <a:gd name="T96" fmla="*/ 2147483647 w 57"/>
              <a:gd name="T97" fmla="*/ 2147483647 h 57"/>
              <a:gd name="T98" fmla="*/ 2147483647 w 57"/>
              <a:gd name="T99" fmla="*/ 2147483647 h 57"/>
              <a:gd name="T100" fmla="*/ 2147483647 w 57"/>
              <a:gd name="T101" fmla="*/ 2147483647 h 57"/>
              <a:gd name="T102" fmla="*/ 2147483647 w 57"/>
              <a:gd name="T103" fmla="*/ 2147483647 h 57"/>
              <a:gd name="T104" fmla="*/ 2147483647 w 57"/>
              <a:gd name="T105" fmla="*/ 2147483647 h 57"/>
              <a:gd name="T106" fmla="*/ 2147483647 w 57"/>
              <a:gd name="T107" fmla="*/ 0 h 57"/>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57" h="57">
                <a:moveTo>
                  <a:pt x="28" y="0"/>
                </a:moveTo>
                <a:lnTo>
                  <a:pt x="29" y="0"/>
                </a:lnTo>
                <a:lnTo>
                  <a:pt x="30" y="0"/>
                </a:lnTo>
                <a:lnTo>
                  <a:pt x="32" y="0"/>
                </a:lnTo>
                <a:lnTo>
                  <a:pt x="33" y="0"/>
                </a:lnTo>
                <a:lnTo>
                  <a:pt x="34" y="0"/>
                </a:lnTo>
                <a:lnTo>
                  <a:pt x="34" y="1"/>
                </a:lnTo>
                <a:lnTo>
                  <a:pt x="35" y="1"/>
                </a:lnTo>
                <a:lnTo>
                  <a:pt x="37" y="1"/>
                </a:lnTo>
                <a:lnTo>
                  <a:pt x="38" y="1"/>
                </a:lnTo>
                <a:lnTo>
                  <a:pt x="39" y="2"/>
                </a:lnTo>
                <a:lnTo>
                  <a:pt x="40" y="2"/>
                </a:lnTo>
                <a:lnTo>
                  <a:pt x="42" y="4"/>
                </a:lnTo>
                <a:lnTo>
                  <a:pt x="43" y="4"/>
                </a:lnTo>
                <a:lnTo>
                  <a:pt x="44" y="5"/>
                </a:lnTo>
                <a:lnTo>
                  <a:pt x="46" y="5"/>
                </a:lnTo>
                <a:lnTo>
                  <a:pt x="46" y="6"/>
                </a:lnTo>
                <a:lnTo>
                  <a:pt x="47" y="6"/>
                </a:lnTo>
                <a:lnTo>
                  <a:pt x="47" y="7"/>
                </a:lnTo>
                <a:lnTo>
                  <a:pt x="48" y="7"/>
                </a:lnTo>
                <a:lnTo>
                  <a:pt x="48" y="9"/>
                </a:lnTo>
                <a:lnTo>
                  <a:pt x="49" y="9"/>
                </a:lnTo>
                <a:lnTo>
                  <a:pt x="49" y="10"/>
                </a:lnTo>
                <a:lnTo>
                  <a:pt x="51" y="10"/>
                </a:lnTo>
                <a:lnTo>
                  <a:pt x="51" y="11"/>
                </a:lnTo>
                <a:lnTo>
                  <a:pt x="52" y="11"/>
                </a:lnTo>
                <a:lnTo>
                  <a:pt x="52" y="12"/>
                </a:lnTo>
                <a:lnTo>
                  <a:pt x="53" y="14"/>
                </a:lnTo>
                <a:lnTo>
                  <a:pt x="53" y="15"/>
                </a:lnTo>
                <a:lnTo>
                  <a:pt x="55" y="16"/>
                </a:lnTo>
                <a:lnTo>
                  <a:pt x="55" y="18"/>
                </a:lnTo>
                <a:lnTo>
                  <a:pt x="56" y="19"/>
                </a:lnTo>
                <a:lnTo>
                  <a:pt x="56" y="20"/>
                </a:lnTo>
                <a:lnTo>
                  <a:pt x="56" y="21"/>
                </a:lnTo>
                <a:lnTo>
                  <a:pt x="56" y="23"/>
                </a:lnTo>
                <a:lnTo>
                  <a:pt x="57" y="23"/>
                </a:lnTo>
                <a:lnTo>
                  <a:pt x="57" y="24"/>
                </a:lnTo>
                <a:lnTo>
                  <a:pt x="57" y="25"/>
                </a:lnTo>
                <a:lnTo>
                  <a:pt x="57" y="27"/>
                </a:lnTo>
                <a:lnTo>
                  <a:pt x="57" y="28"/>
                </a:lnTo>
                <a:lnTo>
                  <a:pt x="57" y="29"/>
                </a:lnTo>
                <a:lnTo>
                  <a:pt x="57" y="30"/>
                </a:lnTo>
                <a:lnTo>
                  <a:pt x="57" y="32"/>
                </a:lnTo>
                <a:lnTo>
                  <a:pt x="57" y="33"/>
                </a:lnTo>
                <a:lnTo>
                  <a:pt x="57" y="34"/>
                </a:lnTo>
                <a:lnTo>
                  <a:pt x="56" y="35"/>
                </a:lnTo>
                <a:lnTo>
                  <a:pt x="56" y="37"/>
                </a:lnTo>
                <a:lnTo>
                  <a:pt x="56" y="38"/>
                </a:lnTo>
                <a:lnTo>
                  <a:pt x="56" y="39"/>
                </a:lnTo>
                <a:lnTo>
                  <a:pt x="55" y="41"/>
                </a:lnTo>
                <a:lnTo>
                  <a:pt x="55" y="42"/>
                </a:lnTo>
                <a:lnTo>
                  <a:pt x="53" y="42"/>
                </a:lnTo>
                <a:lnTo>
                  <a:pt x="53" y="43"/>
                </a:lnTo>
                <a:lnTo>
                  <a:pt x="53" y="44"/>
                </a:lnTo>
                <a:lnTo>
                  <a:pt x="52" y="44"/>
                </a:lnTo>
                <a:lnTo>
                  <a:pt x="52" y="46"/>
                </a:lnTo>
                <a:lnTo>
                  <a:pt x="51" y="46"/>
                </a:lnTo>
                <a:lnTo>
                  <a:pt x="51" y="47"/>
                </a:lnTo>
                <a:lnTo>
                  <a:pt x="49" y="47"/>
                </a:lnTo>
                <a:lnTo>
                  <a:pt x="49" y="48"/>
                </a:lnTo>
                <a:lnTo>
                  <a:pt x="48" y="49"/>
                </a:lnTo>
                <a:lnTo>
                  <a:pt x="47" y="49"/>
                </a:lnTo>
                <a:lnTo>
                  <a:pt x="47" y="51"/>
                </a:lnTo>
                <a:lnTo>
                  <a:pt x="46" y="51"/>
                </a:lnTo>
                <a:lnTo>
                  <a:pt x="46" y="52"/>
                </a:lnTo>
                <a:lnTo>
                  <a:pt x="44" y="52"/>
                </a:lnTo>
                <a:lnTo>
                  <a:pt x="43" y="53"/>
                </a:lnTo>
                <a:lnTo>
                  <a:pt x="42" y="53"/>
                </a:lnTo>
                <a:lnTo>
                  <a:pt x="40" y="55"/>
                </a:lnTo>
                <a:lnTo>
                  <a:pt x="39" y="55"/>
                </a:lnTo>
                <a:lnTo>
                  <a:pt x="38" y="56"/>
                </a:lnTo>
                <a:lnTo>
                  <a:pt x="37" y="56"/>
                </a:lnTo>
                <a:lnTo>
                  <a:pt x="35" y="56"/>
                </a:lnTo>
                <a:lnTo>
                  <a:pt x="34" y="56"/>
                </a:lnTo>
                <a:lnTo>
                  <a:pt x="34" y="57"/>
                </a:lnTo>
                <a:lnTo>
                  <a:pt x="33" y="57"/>
                </a:lnTo>
                <a:lnTo>
                  <a:pt x="32" y="57"/>
                </a:lnTo>
                <a:lnTo>
                  <a:pt x="30" y="57"/>
                </a:lnTo>
                <a:lnTo>
                  <a:pt x="29" y="57"/>
                </a:lnTo>
                <a:lnTo>
                  <a:pt x="28" y="57"/>
                </a:lnTo>
                <a:lnTo>
                  <a:pt x="26" y="57"/>
                </a:lnTo>
                <a:lnTo>
                  <a:pt x="25" y="57"/>
                </a:lnTo>
                <a:lnTo>
                  <a:pt x="24" y="57"/>
                </a:lnTo>
                <a:lnTo>
                  <a:pt x="23" y="57"/>
                </a:lnTo>
                <a:lnTo>
                  <a:pt x="21" y="56"/>
                </a:lnTo>
                <a:lnTo>
                  <a:pt x="20" y="56"/>
                </a:lnTo>
                <a:lnTo>
                  <a:pt x="19" y="56"/>
                </a:lnTo>
                <a:lnTo>
                  <a:pt x="17" y="56"/>
                </a:lnTo>
                <a:lnTo>
                  <a:pt x="17" y="55"/>
                </a:lnTo>
                <a:lnTo>
                  <a:pt x="16" y="55"/>
                </a:lnTo>
                <a:lnTo>
                  <a:pt x="15" y="55"/>
                </a:lnTo>
                <a:lnTo>
                  <a:pt x="15" y="53"/>
                </a:lnTo>
                <a:lnTo>
                  <a:pt x="14" y="53"/>
                </a:lnTo>
                <a:lnTo>
                  <a:pt x="12" y="53"/>
                </a:lnTo>
                <a:lnTo>
                  <a:pt x="12" y="52"/>
                </a:lnTo>
                <a:lnTo>
                  <a:pt x="11" y="52"/>
                </a:lnTo>
                <a:lnTo>
                  <a:pt x="11" y="51"/>
                </a:lnTo>
                <a:lnTo>
                  <a:pt x="10" y="51"/>
                </a:lnTo>
                <a:lnTo>
                  <a:pt x="10" y="49"/>
                </a:lnTo>
                <a:lnTo>
                  <a:pt x="9" y="49"/>
                </a:lnTo>
                <a:lnTo>
                  <a:pt x="7" y="48"/>
                </a:lnTo>
                <a:lnTo>
                  <a:pt x="7" y="47"/>
                </a:lnTo>
                <a:lnTo>
                  <a:pt x="6" y="47"/>
                </a:lnTo>
                <a:lnTo>
                  <a:pt x="6" y="46"/>
                </a:lnTo>
                <a:lnTo>
                  <a:pt x="5" y="46"/>
                </a:lnTo>
                <a:lnTo>
                  <a:pt x="5" y="44"/>
                </a:lnTo>
                <a:lnTo>
                  <a:pt x="3" y="44"/>
                </a:lnTo>
                <a:lnTo>
                  <a:pt x="3" y="43"/>
                </a:lnTo>
                <a:lnTo>
                  <a:pt x="3" y="42"/>
                </a:lnTo>
                <a:lnTo>
                  <a:pt x="2" y="42"/>
                </a:lnTo>
                <a:lnTo>
                  <a:pt x="2" y="41"/>
                </a:lnTo>
                <a:lnTo>
                  <a:pt x="1" y="39"/>
                </a:lnTo>
                <a:lnTo>
                  <a:pt x="1" y="38"/>
                </a:lnTo>
                <a:lnTo>
                  <a:pt x="1" y="37"/>
                </a:lnTo>
                <a:lnTo>
                  <a:pt x="1" y="35"/>
                </a:lnTo>
                <a:lnTo>
                  <a:pt x="0" y="34"/>
                </a:lnTo>
                <a:lnTo>
                  <a:pt x="0" y="33"/>
                </a:lnTo>
                <a:lnTo>
                  <a:pt x="0" y="32"/>
                </a:lnTo>
                <a:lnTo>
                  <a:pt x="0" y="30"/>
                </a:lnTo>
                <a:lnTo>
                  <a:pt x="0" y="29"/>
                </a:lnTo>
                <a:lnTo>
                  <a:pt x="0" y="28"/>
                </a:lnTo>
                <a:lnTo>
                  <a:pt x="0" y="27"/>
                </a:lnTo>
                <a:lnTo>
                  <a:pt x="0" y="25"/>
                </a:lnTo>
                <a:lnTo>
                  <a:pt x="0" y="24"/>
                </a:lnTo>
                <a:lnTo>
                  <a:pt x="0" y="23"/>
                </a:lnTo>
                <a:lnTo>
                  <a:pt x="1" y="23"/>
                </a:lnTo>
                <a:lnTo>
                  <a:pt x="1" y="21"/>
                </a:lnTo>
                <a:lnTo>
                  <a:pt x="1" y="20"/>
                </a:lnTo>
                <a:lnTo>
                  <a:pt x="1" y="19"/>
                </a:lnTo>
                <a:lnTo>
                  <a:pt x="2" y="18"/>
                </a:lnTo>
                <a:lnTo>
                  <a:pt x="2" y="16"/>
                </a:lnTo>
                <a:lnTo>
                  <a:pt x="3" y="15"/>
                </a:lnTo>
                <a:lnTo>
                  <a:pt x="3" y="14"/>
                </a:lnTo>
                <a:lnTo>
                  <a:pt x="5" y="12"/>
                </a:lnTo>
                <a:lnTo>
                  <a:pt x="5" y="11"/>
                </a:lnTo>
                <a:lnTo>
                  <a:pt x="6" y="11"/>
                </a:lnTo>
                <a:lnTo>
                  <a:pt x="6" y="10"/>
                </a:lnTo>
                <a:lnTo>
                  <a:pt x="7" y="10"/>
                </a:lnTo>
                <a:lnTo>
                  <a:pt x="7" y="9"/>
                </a:lnTo>
                <a:lnTo>
                  <a:pt x="9" y="9"/>
                </a:lnTo>
                <a:lnTo>
                  <a:pt x="9" y="7"/>
                </a:lnTo>
                <a:lnTo>
                  <a:pt x="10" y="7"/>
                </a:lnTo>
                <a:lnTo>
                  <a:pt x="10" y="6"/>
                </a:lnTo>
                <a:lnTo>
                  <a:pt x="11" y="6"/>
                </a:lnTo>
                <a:lnTo>
                  <a:pt x="11" y="5"/>
                </a:lnTo>
                <a:lnTo>
                  <a:pt x="12" y="5"/>
                </a:lnTo>
                <a:lnTo>
                  <a:pt x="12" y="4"/>
                </a:lnTo>
                <a:lnTo>
                  <a:pt x="14" y="4"/>
                </a:lnTo>
                <a:lnTo>
                  <a:pt x="15" y="4"/>
                </a:lnTo>
                <a:lnTo>
                  <a:pt x="15" y="2"/>
                </a:lnTo>
                <a:lnTo>
                  <a:pt x="16" y="2"/>
                </a:lnTo>
                <a:lnTo>
                  <a:pt x="17" y="2"/>
                </a:lnTo>
                <a:lnTo>
                  <a:pt x="17" y="1"/>
                </a:lnTo>
                <a:lnTo>
                  <a:pt x="19" y="1"/>
                </a:lnTo>
                <a:lnTo>
                  <a:pt x="20" y="1"/>
                </a:lnTo>
                <a:lnTo>
                  <a:pt x="21" y="1"/>
                </a:lnTo>
                <a:lnTo>
                  <a:pt x="23" y="0"/>
                </a:lnTo>
                <a:lnTo>
                  <a:pt x="24" y="0"/>
                </a:lnTo>
                <a:lnTo>
                  <a:pt x="25" y="0"/>
                </a:lnTo>
                <a:lnTo>
                  <a:pt x="26" y="0"/>
                </a:lnTo>
                <a:lnTo>
                  <a:pt x="28" y="0"/>
                </a:lnTo>
              </a:path>
            </a:pathLst>
          </a:custGeom>
          <a:noFill/>
          <a:ln w="14288">
            <a:solidFill>
              <a:srgbClr val="454545"/>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40147" name="Freeform 214"/>
          <p:cNvSpPr>
            <a:spLocks/>
          </p:cNvSpPr>
          <p:nvPr/>
        </p:nvSpPr>
        <p:spPr bwMode="auto">
          <a:xfrm>
            <a:off x="4437063" y="5032375"/>
            <a:ext cx="92075" cy="93663"/>
          </a:xfrm>
          <a:custGeom>
            <a:avLst/>
            <a:gdLst>
              <a:gd name="T0" fmla="*/ 2147483647 w 58"/>
              <a:gd name="T1" fmla="*/ 0 h 59"/>
              <a:gd name="T2" fmla="*/ 2147483647 w 58"/>
              <a:gd name="T3" fmla="*/ 0 h 59"/>
              <a:gd name="T4" fmla="*/ 2147483647 w 58"/>
              <a:gd name="T5" fmla="*/ 2147483647 h 59"/>
              <a:gd name="T6" fmla="*/ 2147483647 w 58"/>
              <a:gd name="T7" fmla="*/ 2147483647 h 59"/>
              <a:gd name="T8" fmla="*/ 2147483647 w 58"/>
              <a:gd name="T9" fmla="*/ 2147483647 h 59"/>
              <a:gd name="T10" fmla="*/ 2147483647 w 58"/>
              <a:gd name="T11" fmla="*/ 2147483647 h 59"/>
              <a:gd name="T12" fmla="*/ 2147483647 w 58"/>
              <a:gd name="T13" fmla="*/ 2147483647 h 59"/>
              <a:gd name="T14" fmla="*/ 2147483647 w 58"/>
              <a:gd name="T15" fmla="*/ 2147483647 h 59"/>
              <a:gd name="T16" fmla="*/ 2147483647 w 58"/>
              <a:gd name="T17" fmla="*/ 2147483647 h 59"/>
              <a:gd name="T18" fmla="*/ 2147483647 w 58"/>
              <a:gd name="T19" fmla="*/ 2147483647 h 59"/>
              <a:gd name="T20" fmla="*/ 2147483647 w 58"/>
              <a:gd name="T21" fmla="*/ 2147483647 h 59"/>
              <a:gd name="T22" fmla="*/ 2147483647 w 58"/>
              <a:gd name="T23" fmla="*/ 2147483647 h 59"/>
              <a:gd name="T24" fmla="*/ 2147483647 w 58"/>
              <a:gd name="T25" fmla="*/ 2147483647 h 59"/>
              <a:gd name="T26" fmla="*/ 2147483647 w 58"/>
              <a:gd name="T27" fmla="*/ 2147483647 h 59"/>
              <a:gd name="T28" fmla="*/ 2147483647 w 58"/>
              <a:gd name="T29" fmla="*/ 2147483647 h 59"/>
              <a:gd name="T30" fmla="*/ 2147483647 w 58"/>
              <a:gd name="T31" fmla="*/ 2147483647 h 59"/>
              <a:gd name="T32" fmla="*/ 2147483647 w 58"/>
              <a:gd name="T33" fmla="*/ 2147483647 h 59"/>
              <a:gd name="T34" fmla="*/ 2147483647 w 58"/>
              <a:gd name="T35" fmla="*/ 2147483647 h 59"/>
              <a:gd name="T36" fmla="*/ 2147483647 w 58"/>
              <a:gd name="T37" fmla="*/ 2147483647 h 59"/>
              <a:gd name="T38" fmla="*/ 2147483647 w 58"/>
              <a:gd name="T39" fmla="*/ 2147483647 h 59"/>
              <a:gd name="T40" fmla="*/ 2147483647 w 58"/>
              <a:gd name="T41" fmla="*/ 2147483647 h 59"/>
              <a:gd name="T42" fmla="*/ 2147483647 w 58"/>
              <a:gd name="T43" fmla="*/ 2147483647 h 59"/>
              <a:gd name="T44" fmla="*/ 2147483647 w 58"/>
              <a:gd name="T45" fmla="*/ 2147483647 h 59"/>
              <a:gd name="T46" fmla="*/ 2147483647 w 58"/>
              <a:gd name="T47" fmla="*/ 2147483647 h 59"/>
              <a:gd name="T48" fmla="*/ 2147483647 w 58"/>
              <a:gd name="T49" fmla="*/ 2147483647 h 59"/>
              <a:gd name="T50" fmla="*/ 2147483647 w 58"/>
              <a:gd name="T51" fmla="*/ 2147483647 h 59"/>
              <a:gd name="T52" fmla="*/ 2147483647 w 58"/>
              <a:gd name="T53" fmla="*/ 2147483647 h 59"/>
              <a:gd name="T54" fmla="*/ 2147483647 w 58"/>
              <a:gd name="T55" fmla="*/ 2147483647 h 59"/>
              <a:gd name="T56" fmla="*/ 2147483647 w 58"/>
              <a:gd name="T57" fmla="*/ 2147483647 h 59"/>
              <a:gd name="T58" fmla="*/ 2147483647 w 58"/>
              <a:gd name="T59" fmla="*/ 2147483647 h 59"/>
              <a:gd name="T60" fmla="*/ 2147483647 w 58"/>
              <a:gd name="T61" fmla="*/ 2147483647 h 59"/>
              <a:gd name="T62" fmla="*/ 2147483647 w 58"/>
              <a:gd name="T63" fmla="*/ 2147483647 h 59"/>
              <a:gd name="T64" fmla="*/ 2147483647 w 58"/>
              <a:gd name="T65" fmla="*/ 2147483647 h 59"/>
              <a:gd name="T66" fmla="*/ 2147483647 w 58"/>
              <a:gd name="T67" fmla="*/ 2147483647 h 59"/>
              <a:gd name="T68" fmla="*/ 2147483647 w 58"/>
              <a:gd name="T69" fmla="*/ 2147483647 h 59"/>
              <a:gd name="T70" fmla="*/ 0 w 58"/>
              <a:gd name="T71" fmla="*/ 2147483647 h 59"/>
              <a:gd name="T72" fmla="*/ 0 w 58"/>
              <a:gd name="T73" fmla="*/ 2147483647 h 59"/>
              <a:gd name="T74" fmla="*/ 0 w 58"/>
              <a:gd name="T75" fmla="*/ 2147483647 h 59"/>
              <a:gd name="T76" fmla="*/ 0 w 58"/>
              <a:gd name="T77" fmla="*/ 2147483647 h 59"/>
              <a:gd name="T78" fmla="*/ 2147483647 w 58"/>
              <a:gd name="T79" fmla="*/ 2147483647 h 59"/>
              <a:gd name="T80" fmla="*/ 2147483647 w 58"/>
              <a:gd name="T81" fmla="*/ 2147483647 h 59"/>
              <a:gd name="T82" fmla="*/ 2147483647 w 58"/>
              <a:gd name="T83" fmla="*/ 2147483647 h 59"/>
              <a:gd name="T84" fmla="*/ 2147483647 w 58"/>
              <a:gd name="T85" fmla="*/ 2147483647 h 59"/>
              <a:gd name="T86" fmla="*/ 2147483647 w 58"/>
              <a:gd name="T87" fmla="*/ 2147483647 h 59"/>
              <a:gd name="T88" fmla="*/ 2147483647 w 58"/>
              <a:gd name="T89" fmla="*/ 2147483647 h 59"/>
              <a:gd name="T90" fmla="*/ 2147483647 w 58"/>
              <a:gd name="T91" fmla="*/ 2147483647 h 59"/>
              <a:gd name="T92" fmla="*/ 2147483647 w 58"/>
              <a:gd name="T93" fmla="*/ 2147483647 h 59"/>
              <a:gd name="T94" fmla="*/ 2147483647 w 58"/>
              <a:gd name="T95" fmla="*/ 0 h 59"/>
              <a:gd name="T96" fmla="*/ 2147483647 w 58"/>
              <a:gd name="T97" fmla="*/ 0 h 59"/>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0" t="0" r="r" b="b"/>
            <a:pathLst>
              <a:path w="58" h="59">
                <a:moveTo>
                  <a:pt x="29" y="0"/>
                </a:moveTo>
                <a:lnTo>
                  <a:pt x="30" y="0"/>
                </a:lnTo>
                <a:lnTo>
                  <a:pt x="31" y="0"/>
                </a:lnTo>
                <a:lnTo>
                  <a:pt x="32" y="0"/>
                </a:lnTo>
                <a:lnTo>
                  <a:pt x="34" y="0"/>
                </a:lnTo>
                <a:lnTo>
                  <a:pt x="35" y="0"/>
                </a:lnTo>
                <a:lnTo>
                  <a:pt x="35" y="2"/>
                </a:lnTo>
                <a:lnTo>
                  <a:pt x="36" y="2"/>
                </a:lnTo>
                <a:lnTo>
                  <a:pt x="37" y="2"/>
                </a:lnTo>
                <a:lnTo>
                  <a:pt x="39" y="2"/>
                </a:lnTo>
                <a:lnTo>
                  <a:pt x="39" y="3"/>
                </a:lnTo>
                <a:lnTo>
                  <a:pt x="40" y="3"/>
                </a:lnTo>
                <a:lnTo>
                  <a:pt x="41" y="3"/>
                </a:lnTo>
                <a:lnTo>
                  <a:pt x="41" y="4"/>
                </a:lnTo>
                <a:lnTo>
                  <a:pt x="43" y="4"/>
                </a:lnTo>
                <a:lnTo>
                  <a:pt x="44" y="4"/>
                </a:lnTo>
                <a:lnTo>
                  <a:pt x="44" y="5"/>
                </a:lnTo>
                <a:lnTo>
                  <a:pt x="45" y="5"/>
                </a:lnTo>
                <a:lnTo>
                  <a:pt x="46" y="7"/>
                </a:lnTo>
                <a:lnTo>
                  <a:pt x="48" y="7"/>
                </a:lnTo>
                <a:lnTo>
                  <a:pt x="48" y="8"/>
                </a:lnTo>
                <a:lnTo>
                  <a:pt x="49" y="8"/>
                </a:lnTo>
                <a:lnTo>
                  <a:pt x="49" y="9"/>
                </a:lnTo>
                <a:lnTo>
                  <a:pt x="50" y="10"/>
                </a:lnTo>
                <a:lnTo>
                  <a:pt x="52" y="12"/>
                </a:lnTo>
                <a:lnTo>
                  <a:pt x="53" y="13"/>
                </a:lnTo>
                <a:lnTo>
                  <a:pt x="54" y="14"/>
                </a:lnTo>
                <a:lnTo>
                  <a:pt x="54" y="16"/>
                </a:lnTo>
                <a:lnTo>
                  <a:pt x="55" y="17"/>
                </a:lnTo>
                <a:lnTo>
                  <a:pt x="55" y="18"/>
                </a:lnTo>
                <a:lnTo>
                  <a:pt x="57" y="19"/>
                </a:lnTo>
                <a:lnTo>
                  <a:pt x="57" y="21"/>
                </a:lnTo>
                <a:lnTo>
                  <a:pt x="57" y="22"/>
                </a:lnTo>
                <a:lnTo>
                  <a:pt x="57" y="23"/>
                </a:lnTo>
                <a:lnTo>
                  <a:pt x="58" y="24"/>
                </a:lnTo>
                <a:lnTo>
                  <a:pt x="58" y="26"/>
                </a:lnTo>
                <a:lnTo>
                  <a:pt x="58" y="27"/>
                </a:lnTo>
                <a:lnTo>
                  <a:pt x="58" y="28"/>
                </a:lnTo>
                <a:lnTo>
                  <a:pt x="58" y="30"/>
                </a:lnTo>
                <a:lnTo>
                  <a:pt x="58" y="31"/>
                </a:lnTo>
                <a:lnTo>
                  <a:pt x="58" y="32"/>
                </a:lnTo>
                <a:lnTo>
                  <a:pt x="58" y="33"/>
                </a:lnTo>
                <a:lnTo>
                  <a:pt x="58" y="35"/>
                </a:lnTo>
                <a:lnTo>
                  <a:pt x="57" y="36"/>
                </a:lnTo>
                <a:lnTo>
                  <a:pt x="57" y="37"/>
                </a:lnTo>
                <a:lnTo>
                  <a:pt x="57" y="39"/>
                </a:lnTo>
                <a:lnTo>
                  <a:pt x="57" y="40"/>
                </a:lnTo>
                <a:lnTo>
                  <a:pt x="55" y="41"/>
                </a:lnTo>
                <a:lnTo>
                  <a:pt x="55" y="42"/>
                </a:lnTo>
                <a:lnTo>
                  <a:pt x="54" y="44"/>
                </a:lnTo>
                <a:lnTo>
                  <a:pt x="54" y="45"/>
                </a:lnTo>
                <a:lnTo>
                  <a:pt x="53" y="46"/>
                </a:lnTo>
                <a:lnTo>
                  <a:pt x="52" y="47"/>
                </a:lnTo>
                <a:lnTo>
                  <a:pt x="50" y="49"/>
                </a:lnTo>
                <a:lnTo>
                  <a:pt x="49" y="50"/>
                </a:lnTo>
                <a:lnTo>
                  <a:pt x="49" y="51"/>
                </a:lnTo>
                <a:lnTo>
                  <a:pt x="48" y="51"/>
                </a:lnTo>
                <a:lnTo>
                  <a:pt x="48" y="53"/>
                </a:lnTo>
                <a:lnTo>
                  <a:pt x="46" y="53"/>
                </a:lnTo>
                <a:lnTo>
                  <a:pt x="45" y="54"/>
                </a:lnTo>
                <a:lnTo>
                  <a:pt x="44" y="54"/>
                </a:lnTo>
                <a:lnTo>
                  <a:pt x="44" y="55"/>
                </a:lnTo>
                <a:lnTo>
                  <a:pt x="43" y="55"/>
                </a:lnTo>
                <a:lnTo>
                  <a:pt x="41" y="55"/>
                </a:lnTo>
                <a:lnTo>
                  <a:pt x="41" y="56"/>
                </a:lnTo>
                <a:lnTo>
                  <a:pt x="40" y="56"/>
                </a:lnTo>
                <a:lnTo>
                  <a:pt x="39" y="56"/>
                </a:lnTo>
                <a:lnTo>
                  <a:pt x="39" y="58"/>
                </a:lnTo>
                <a:lnTo>
                  <a:pt x="37" y="58"/>
                </a:lnTo>
                <a:lnTo>
                  <a:pt x="36" y="58"/>
                </a:lnTo>
                <a:lnTo>
                  <a:pt x="35" y="58"/>
                </a:lnTo>
                <a:lnTo>
                  <a:pt x="35" y="59"/>
                </a:lnTo>
                <a:lnTo>
                  <a:pt x="34" y="59"/>
                </a:lnTo>
                <a:lnTo>
                  <a:pt x="32" y="59"/>
                </a:lnTo>
                <a:lnTo>
                  <a:pt x="31" y="59"/>
                </a:lnTo>
                <a:lnTo>
                  <a:pt x="30" y="59"/>
                </a:lnTo>
                <a:lnTo>
                  <a:pt x="29" y="59"/>
                </a:lnTo>
                <a:lnTo>
                  <a:pt x="27" y="59"/>
                </a:lnTo>
                <a:lnTo>
                  <a:pt x="26" y="59"/>
                </a:lnTo>
                <a:lnTo>
                  <a:pt x="25" y="59"/>
                </a:lnTo>
                <a:lnTo>
                  <a:pt x="23" y="59"/>
                </a:lnTo>
                <a:lnTo>
                  <a:pt x="22" y="58"/>
                </a:lnTo>
                <a:lnTo>
                  <a:pt x="21" y="58"/>
                </a:lnTo>
                <a:lnTo>
                  <a:pt x="20" y="58"/>
                </a:lnTo>
                <a:lnTo>
                  <a:pt x="18" y="56"/>
                </a:lnTo>
                <a:lnTo>
                  <a:pt x="17" y="56"/>
                </a:lnTo>
                <a:lnTo>
                  <a:pt x="16" y="55"/>
                </a:lnTo>
                <a:lnTo>
                  <a:pt x="14" y="55"/>
                </a:lnTo>
                <a:lnTo>
                  <a:pt x="13" y="54"/>
                </a:lnTo>
                <a:lnTo>
                  <a:pt x="12" y="53"/>
                </a:lnTo>
                <a:lnTo>
                  <a:pt x="11" y="53"/>
                </a:lnTo>
                <a:lnTo>
                  <a:pt x="11" y="51"/>
                </a:lnTo>
                <a:lnTo>
                  <a:pt x="9" y="51"/>
                </a:lnTo>
                <a:lnTo>
                  <a:pt x="9" y="50"/>
                </a:lnTo>
                <a:lnTo>
                  <a:pt x="8" y="49"/>
                </a:lnTo>
                <a:lnTo>
                  <a:pt x="7" y="47"/>
                </a:lnTo>
                <a:lnTo>
                  <a:pt x="6" y="46"/>
                </a:lnTo>
                <a:lnTo>
                  <a:pt x="4" y="45"/>
                </a:lnTo>
                <a:lnTo>
                  <a:pt x="4" y="44"/>
                </a:lnTo>
                <a:lnTo>
                  <a:pt x="3" y="42"/>
                </a:lnTo>
                <a:lnTo>
                  <a:pt x="3" y="41"/>
                </a:lnTo>
                <a:lnTo>
                  <a:pt x="2" y="40"/>
                </a:lnTo>
                <a:lnTo>
                  <a:pt x="2" y="39"/>
                </a:lnTo>
                <a:lnTo>
                  <a:pt x="2" y="37"/>
                </a:lnTo>
                <a:lnTo>
                  <a:pt x="2" y="36"/>
                </a:lnTo>
                <a:lnTo>
                  <a:pt x="0" y="35"/>
                </a:lnTo>
                <a:lnTo>
                  <a:pt x="0" y="33"/>
                </a:lnTo>
                <a:lnTo>
                  <a:pt x="0" y="32"/>
                </a:lnTo>
                <a:lnTo>
                  <a:pt x="0" y="31"/>
                </a:lnTo>
                <a:lnTo>
                  <a:pt x="0" y="30"/>
                </a:lnTo>
                <a:lnTo>
                  <a:pt x="0" y="28"/>
                </a:lnTo>
                <a:lnTo>
                  <a:pt x="0" y="27"/>
                </a:lnTo>
                <a:lnTo>
                  <a:pt x="0" y="26"/>
                </a:lnTo>
                <a:lnTo>
                  <a:pt x="0" y="24"/>
                </a:lnTo>
                <a:lnTo>
                  <a:pt x="2" y="23"/>
                </a:lnTo>
                <a:lnTo>
                  <a:pt x="2" y="22"/>
                </a:lnTo>
                <a:lnTo>
                  <a:pt x="2" y="21"/>
                </a:lnTo>
                <a:lnTo>
                  <a:pt x="2" y="19"/>
                </a:lnTo>
                <a:lnTo>
                  <a:pt x="3" y="18"/>
                </a:lnTo>
                <a:lnTo>
                  <a:pt x="3" y="17"/>
                </a:lnTo>
                <a:lnTo>
                  <a:pt x="4" y="16"/>
                </a:lnTo>
                <a:lnTo>
                  <a:pt x="4" y="14"/>
                </a:lnTo>
                <a:lnTo>
                  <a:pt x="6" y="13"/>
                </a:lnTo>
                <a:lnTo>
                  <a:pt x="7" y="12"/>
                </a:lnTo>
                <a:lnTo>
                  <a:pt x="8" y="10"/>
                </a:lnTo>
                <a:lnTo>
                  <a:pt x="9" y="9"/>
                </a:lnTo>
                <a:lnTo>
                  <a:pt x="9" y="8"/>
                </a:lnTo>
                <a:lnTo>
                  <a:pt x="11" y="8"/>
                </a:lnTo>
                <a:lnTo>
                  <a:pt x="11" y="7"/>
                </a:lnTo>
                <a:lnTo>
                  <a:pt x="12" y="7"/>
                </a:lnTo>
                <a:lnTo>
                  <a:pt x="13" y="5"/>
                </a:lnTo>
                <a:lnTo>
                  <a:pt x="14" y="4"/>
                </a:lnTo>
                <a:lnTo>
                  <a:pt x="16" y="4"/>
                </a:lnTo>
                <a:lnTo>
                  <a:pt x="17" y="3"/>
                </a:lnTo>
                <a:lnTo>
                  <a:pt x="18" y="3"/>
                </a:lnTo>
                <a:lnTo>
                  <a:pt x="20" y="2"/>
                </a:lnTo>
                <a:lnTo>
                  <a:pt x="21" y="2"/>
                </a:lnTo>
                <a:lnTo>
                  <a:pt x="22" y="2"/>
                </a:lnTo>
                <a:lnTo>
                  <a:pt x="23" y="0"/>
                </a:lnTo>
                <a:lnTo>
                  <a:pt x="25" y="0"/>
                </a:lnTo>
                <a:lnTo>
                  <a:pt x="26" y="0"/>
                </a:lnTo>
                <a:lnTo>
                  <a:pt x="27" y="0"/>
                </a:lnTo>
                <a:lnTo>
                  <a:pt x="29" y="0"/>
                </a:lnTo>
                <a:close/>
              </a:path>
            </a:pathLst>
          </a:custGeom>
          <a:solidFill>
            <a:srgbClr val="45454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40148" name="Freeform 215"/>
          <p:cNvSpPr>
            <a:spLocks/>
          </p:cNvSpPr>
          <p:nvPr/>
        </p:nvSpPr>
        <p:spPr bwMode="auto">
          <a:xfrm>
            <a:off x="4437063" y="5032375"/>
            <a:ext cx="92075" cy="93663"/>
          </a:xfrm>
          <a:custGeom>
            <a:avLst/>
            <a:gdLst>
              <a:gd name="T0" fmla="*/ 2147483647 w 58"/>
              <a:gd name="T1" fmla="*/ 0 h 59"/>
              <a:gd name="T2" fmla="*/ 2147483647 w 58"/>
              <a:gd name="T3" fmla="*/ 0 h 59"/>
              <a:gd name="T4" fmla="*/ 2147483647 w 58"/>
              <a:gd name="T5" fmla="*/ 2147483647 h 59"/>
              <a:gd name="T6" fmla="*/ 2147483647 w 58"/>
              <a:gd name="T7" fmla="*/ 2147483647 h 59"/>
              <a:gd name="T8" fmla="*/ 2147483647 w 58"/>
              <a:gd name="T9" fmla="*/ 2147483647 h 59"/>
              <a:gd name="T10" fmla="*/ 2147483647 w 58"/>
              <a:gd name="T11" fmla="*/ 2147483647 h 59"/>
              <a:gd name="T12" fmla="*/ 2147483647 w 58"/>
              <a:gd name="T13" fmla="*/ 2147483647 h 59"/>
              <a:gd name="T14" fmla="*/ 2147483647 w 58"/>
              <a:gd name="T15" fmla="*/ 2147483647 h 59"/>
              <a:gd name="T16" fmla="*/ 2147483647 w 58"/>
              <a:gd name="T17" fmla="*/ 2147483647 h 59"/>
              <a:gd name="T18" fmla="*/ 2147483647 w 58"/>
              <a:gd name="T19" fmla="*/ 2147483647 h 59"/>
              <a:gd name="T20" fmla="*/ 2147483647 w 58"/>
              <a:gd name="T21" fmla="*/ 2147483647 h 59"/>
              <a:gd name="T22" fmla="*/ 2147483647 w 58"/>
              <a:gd name="T23" fmla="*/ 2147483647 h 59"/>
              <a:gd name="T24" fmla="*/ 2147483647 w 58"/>
              <a:gd name="T25" fmla="*/ 2147483647 h 59"/>
              <a:gd name="T26" fmla="*/ 2147483647 w 58"/>
              <a:gd name="T27" fmla="*/ 2147483647 h 59"/>
              <a:gd name="T28" fmla="*/ 2147483647 w 58"/>
              <a:gd name="T29" fmla="*/ 2147483647 h 59"/>
              <a:gd name="T30" fmla="*/ 2147483647 w 58"/>
              <a:gd name="T31" fmla="*/ 2147483647 h 59"/>
              <a:gd name="T32" fmla="*/ 2147483647 w 58"/>
              <a:gd name="T33" fmla="*/ 2147483647 h 59"/>
              <a:gd name="T34" fmla="*/ 2147483647 w 58"/>
              <a:gd name="T35" fmla="*/ 2147483647 h 59"/>
              <a:gd name="T36" fmla="*/ 2147483647 w 58"/>
              <a:gd name="T37" fmla="*/ 2147483647 h 59"/>
              <a:gd name="T38" fmla="*/ 2147483647 w 58"/>
              <a:gd name="T39" fmla="*/ 2147483647 h 59"/>
              <a:gd name="T40" fmla="*/ 2147483647 w 58"/>
              <a:gd name="T41" fmla="*/ 2147483647 h 59"/>
              <a:gd name="T42" fmla="*/ 2147483647 w 58"/>
              <a:gd name="T43" fmla="*/ 2147483647 h 59"/>
              <a:gd name="T44" fmla="*/ 2147483647 w 58"/>
              <a:gd name="T45" fmla="*/ 2147483647 h 59"/>
              <a:gd name="T46" fmla="*/ 2147483647 w 58"/>
              <a:gd name="T47" fmla="*/ 2147483647 h 59"/>
              <a:gd name="T48" fmla="*/ 2147483647 w 58"/>
              <a:gd name="T49" fmla="*/ 2147483647 h 59"/>
              <a:gd name="T50" fmla="*/ 2147483647 w 58"/>
              <a:gd name="T51" fmla="*/ 2147483647 h 59"/>
              <a:gd name="T52" fmla="*/ 2147483647 w 58"/>
              <a:gd name="T53" fmla="*/ 2147483647 h 59"/>
              <a:gd name="T54" fmla="*/ 2147483647 w 58"/>
              <a:gd name="T55" fmla="*/ 2147483647 h 59"/>
              <a:gd name="T56" fmla="*/ 2147483647 w 58"/>
              <a:gd name="T57" fmla="*/ 2147483647 h 59"/>
              <a:gd name="T58" fmla="*/ 2147483647 w 58"/>
              <a:gd name="T59" fmla="*/ 2147483647 h 59"/>
              <a:gd name="T60" fmla="*/ 2147483647 w 58"/>
              <a:gd name="T61" fmla="*/ 2147483647 h 59"/>
              <a:gd name="T62" fmla="*/ 2147483647 w 58"/>
              <a:gd name="T63" fmla="*/ 2147483647 h 59"/>
              <a:gd name="T64" fmla="*/ 2147483647 w 58"/>
              <a:gd name="T65" fmla="*/ 2147483647 h 59"/>
              <a:gd name="T66" fmla="*/ 2147483647 w 58"/>
              <a:gd name="T67" fmla="*/ 2147483647 h 59"/>
              <a:gd name="T68" fmla="*/ 2147483647 w 58"/>
              <a:gd name="T69" fmla="*/ 2147483647 h 59"/>
              <a:gd name="T70" fmla="*/ 0 w 58"/>
              <a:gd name="T71" fmla="*/ 2147483647 h 59"/>
              <a:gd name="T72" fmla="*/ 0 w 58"/>
              <a:gd name="T73" fmla="*/ 2147483647 h 59"/>
              <a:gd name="T74" fmla="*/ 0 w 58"/>
              <a:gd name="T75" fmla="*/ 2147483647 h 59"/>
              <a:gd name="T76" fmla="*/ 0 w 58"/>
              <a:gd name="T77" fmla="*/ 2147483647 h 59"/>
              <a:gd name="T78" fmla="*/ 2147483647 w 58"/>
              <a:gd name="T79" fmla="*/ 2147483647 h 59"/>
              <a:gd name="T80" fmla="*/ 2147483647 w 58"/>
              <a:gd name="T81" fmla="*/ 2147483647 h 59"/>
              <a:gd name="T82" fmla="*/ 2147483647 w 58"/>
              <a:gd name="T83" fmla="*/ 2147483647 h 59"/>
              <a:gd name="T84" fmla="*/ 2147483647 w 58"/>
              <a:gd name="T85" fmla="*/ 2147483647 h 59"/>
              <a:gd name="T86" fmla="*/ 2147483647 w 58"/>
              <a:gd name="T87" fmla="*/ 2147483647 h 59"/>
              <a:gd name="T88" fmla="*/ 2147483647 w 58"/>
              <a:gd name="T89" fmla="*/ 2147483647 h 59"/>
              <a:gd name="T90" fmla="*/ 2147483647 w 58"/>
              <a:gd name="T91" fmla="*/ 2147483647 h 59"/>
              <a:gd name="T92" fmla="*/ 2147483647 w 58"/>
              <a:gd name="T93" fmla="*/ 2147483647 h 59"/>
              <a:gd name="T94" fmla="*/ 2147483647 w 58"/>
              <a:gd name="T95" fmla="*/ 0 h 59"/>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0" t="0" r="r" b="b"/>
            <a:pathLst>
              <a:path w="58" h="59">
                <a:moveTo>
                  <a:pt x="29" y="0"/>
                </a:moveTo>
                <a:lnTo>
                  <a:pt x="30" y="0"/>
                </a:lnTo>
                <a:lnTo>
                  <a:pt x="31" y="0"/>
                </a:lnTo>
                <a:lnTo>
                  <a:pt x="32" y="0"/>
                </a:lnTo>
                <a:lnTo>
                  <a:pt x="34" y="0"/>
                </a:lnTo>
                <a:lnTo>
                  <a:pt x="35" y="0"/>
                </a:lnTo>
                <a:lnTo>
                  <a:pt x="35" y="2"/>
                </a:lnTo>
                <a:lnTo>
                  <a:pt x="36" y="2"/>
                </a:lnTo>
                <a:lnTo>
                  <a:pt x="37" y="2"/>
                </a:lnTo>
                <a:lnTo>
                  <a:pt x="39" y="2"/>
                </a:lnTo>
                <a:lnTo>
                  <a:pt x="39" y="3"/>
                </a:lnTo>
                <a:lnTo>
                  <a:pt x="40" y="3"/>
                </a:lnTo>
                <a:lnTo>
                  <a:pt x="41" y="3"/>
                </a:lnTo>
                <a:lnTo>
                  <a:pt x="41" y="4"/>
                </a:lnTo>
                <a:lnTo>
                  <a:pt x="43" y="4"/>
                </a:lnTo>
                <a:lnTo>
                  <a:pt x="44" y="4"/>
                </a:lnTo>
                <a:lnTo>
                  <a:pt x="44" y="5"/>
                </a:lnTo>
                <a:lnTo>
                  <a:pt x="45" y="5"/>
                </a:lnTo>
                <a:lnTo>
                  <a:pt x="46" y="7"/>
                </a:lnTo>
                <a:lnTo>
                  <a:pt x="48" y="7"/>
                </a:lnTo>
                <a:lnTo>
                  <a:pt x="48" y="8"/>
                </a:lnTo>
                <a:lnTo>
                  <a:pt x="49" y="8"/>
                </a:lnTo>
                <a:lnTo>
                  <a:pt x="49" y="9"/>
                </a:lnTo>
                <a:lnTo>
                  <a:pt x="50" y="10"/>
                </a:lnTo>
                <a:lnTo>
                  <a:pt x="52" y="12"/>
                </a:lnTo>
                <a:lnTo>
                  <a:pt x="53" y="13"/>
                </a:lnTo>
                <a:lnTo>
                  <a:pt x="54" y="14"/>
                </a:lnTo>
                <a:lnTo>
                  <a:pt x="54" y="16"/>
                </a:lnTo>
                <a:lnTo>
                  <a:pt x="55" y="17"/>
                </a:lnTo>
                <a:lnTo>
                  <a:pt x="55" y="18"/>
                </a:lnTo>
                <a:lnTo>
                  <a:pt x="57" y="19"/>
                </a:lnTo>
                <a:lnTo>
                  <a:pt x="57" y="21"/>
                </a:lnTo>
                <a:lnTo>
                  <a:pt x="57" y="22"/>
                </a:lnTo>
                <a:lnTo>
                  <a:pt x="57" y="23"/>
                </a:lnTo>
                <a:lnTo>
                  <a:pt x="58" y="24"/>
                </a:lnTo>
                <a:lnTo>
                  <a:pt x="58" y="26"/>
                </a:lnTo>
                <a:lnTo>
                  <a:pt x="58" y="27"/>
                </a:lnTo>
                <a:lnTo>
                  <a:pt x="58" y="28"/>
                </a:lnTo>
                <a:lnTo>
                  <a:pt x="58" y="30"/>
                </a:lnTo>
                <a:lnTo>
                  <a:pt x="58" y="31"/>
                </a:lnTo>
                <a:lnTo>
                  <a:pt x="58" y="32"/>
                </a:lnTo>
                <a:lnTo>
                  <a:pt x="58" y="33"/>
                </a:lnTo>
                <a:lnTo>
                  <a:pt x="58" y="35"/>
                </a:lnTo>
                <a:lnTo>
                  <a:pt x="57" y="36"/>
                </a:lnTo>
                <a:lnTo>
                  <a:pt x="57" y="37"/>
                </a:lnTo>
                <a:lnTo>
                  <a:pt x="57" y="39"/>
                </a:lnTo>
                <a:lnTo>
                  <a:pt x="57" y="40"/>
                </a:lnTo>
                <a:lnTo>
                  <a:pt x="55" y="41"/>
                </a:lnTo>
                <a:lnTo>
                  <a:pt x="55" y="42"/>
                </a:lnTo>
                <a:lnTo>
                  <a:pt x="54" y="44"/>
                </a:lnTo>
                <a:lnTo>
                  <a:pt x="54" y="45"/>
                </a:lnTo>
                <a:lnTo>
                  <a:pt x="53" y="46"/>
                </a:lnTo>
                <a:lnTo>
                  <a:pt x="52" y="47"/>
                </a:lnTo>
                <a:lnTo>
                  <a:pt x="50" y="49"/>
                </a:lnTo>
                <a:lnTo>
                  <a:pt x="49" y="50"/>
                </a:lnTo>
                <a:lnTo>
                  <a:pt x="49" y="51"/>
                </a:lnTo>
                <a:lnTo>
                  <a:pt x="48" y="51"/>
                </a:lnTo>
                <a:lnTo>
                  <a:pt x="48" y="53"/>
                </a:lnTo>
                <a:lnTo>
                  <a:pt x="46" y="53"/>
                </a:lnTo>
                <a:lnTo>
                  <a:pt x="45" y="54"/>
                </a:lnTo>
                <a:lnTo>
                  <a:pt x="44" y="54"/>
                </a:lnTo>
                <a:lnTo>
                  <a:pt x="44" y="55"/>
                </a:lnTo>
                <a:lnTo>
                  <a:pt x="43" y="55"/>
                </a:lnTo>
                <a:lnTo>
                  <a:pt x="41" y="55"/>
                </a:lnTo>
                <a:lnTo>
                  <a:pt x="41" y="56"/>
                </a:lnTo>
                <a:lnTo>
                  <a:pt x="40" y="56"/>
                </a:lnTo>
                <a:lnTo>
                  <a:pt x="39" y="56"/>
                </a:lnTo>
                <a:lnTo>
                  <a:pt x="39" y="58"/>
                </a:lnTo>
                <a:lnTo>
                  <a:pt x="37" y="58"/>
                </a:lnTo>
                <a:lnTo>
                  <a:pt x="36" y="58"/>
                </a:lnTo>
                <a:lnTo>
                  <a:pt x="35" y="58"/>
                </a:lnTo>
                <a:lnTo>
                  <a:pt x="35" y="59"/>
                </a:lnTo>
                <a:lnTo>
                  <a:pt x="34" y="59"/>
                </a:lnTo>
                <a:lnTo>
                  <a:pt x="32" y="59"/>
                </a:lnTo>
                <a:lnTo>
                  <a:pt x="31" y="59"/>
                </a:lnTo>
                <a:lnTo>
                  <a:pt x="30" y="59"/>
                </a:lnTo>
                <a:lnTo>
                  <a:pt x="29" y="59"/>
                </a:lnTo>
                <a:lnTo>
                  <a:pt x="27" y="59"/>
                </a:lnTo>
                <a:lnTo>
                  <a:pt x="26" y="59"/>
                </a:lnTo>
                <a:lnTo>
                  <a:pt x="25" y="59"/>
                </a:lnTo>
                <a:lnTo>
                  <a:pt x="23" y="59"/>
                </a:lnTo>
                <a:lnTo>
                  <a:pt x="22" y="58"/>
                </a:lnTo>
                <a:lnTo>
                  <a:pt x="21" y="58"/>
                </a:lnTo>
                <a:lnTo>
                  <a:pt x="20" y="58"/>
                </a:lnTo>
                <a:lnTo>
                  <a:pt x="18" y="56"/>
                </a:lnTo>
                <a:lnTo>
                  <a:pt x="17" y="56"/>
                </a:lnTo>
                <a:lnTo>
                  <a:pt x="16" y="55"/>
                </a:lnTo>
                <a:lnTo>
                  <a:pt x="14" y="55"/>
                </a:lnTo>
                <a:lnTo>
                  <a:pt x="13" y="54"/>
                </a:lnTo>
                <a:lnTo>
                  <a:pt x="12" y="53"/>
                </a:lnTo>
                <a:lnTo>
                  <a:pt x="11" y="53"/>
                </a:lnTo>
                <a:lnTo>
                  <a:pt x="11" y="51"/>
                </a:lnTo>
                <a:lnTo>
                  <a:pt x="9" y="51"/>
                </a:lnTo>
                <a:lnTo>
                  <a:pt x="9" y="50"/>
                </a:lnTo>
                <a:lnTo>
                  <a:pt x="8" y="49"/>
                </a:lnTo>
                <a:lnTo>
                  <a:pt x="7" y="47"/>
                </a:lnTo>
                <a:lnTo>
                  <a:pt x="6" y="46"/>
                </a:lnTo>
                <a:lnTo>
                  <a:pt x="4" y="45"/>
                </a:lnTo>
                <a:lnTo>
                  <a:pt x="4" y="44"/>
                </a:lnTo>
                <a:lnTo>
                  <a:pt x="3" y="42"/>
                </a:lnTo>
                <a:lnTo>
                  <a:pt x="3" y="41"/>
                </a:lnTo>
                <a:lnTo>
                  <a:pt x="2" y="40"/>
                </a:lnTo>
                <a:lnTo>
                  <a:pt x="2" y="39"/>
                </a:lnTo>
                <a:lnTo>
                  <a:pt x="2" y="37"/>
                </a:lnTo>
                <a:lnTo>
                  <a:pt x="2" y="36"/>
                </a:lnTo>
                <a:lnTo>
                  <a:pt x="0" y="35"/>
                </a:lnTo>
                <a:lnTo>
                  <a:pt x="0" y="33"/>
                </a:lnTo>
                <a:lnTo>
                  <a:pt x="0" y="32"/>
                </a:lnTo>
                <a:lnTo>
                  <a:pt x="0" y="31"/>
                </a:lnTo>
                <a:lnTo>
                  <a:pt x="0" y="30"/>
                </a:lnTo>
                <a:lnTo>
                  <a:pt x="0" y="28"/>
                </a:lnTo>
                <a:lnTo>
                  <a:pt x="0" y="27"/>
                </a:lnTo>
                <a:lnTo>
                  <a:pt x="0" y="26"/>
                </a:lnTo>
                <a:lnTo>
                  <a:pt x="0" y="24"/>
                </a:lnTo>
                <a:lnTo>
                  <a:pt x="2" y="23"/>
                </a:lnTo>
                <a:lnTo>
                  <a:pt x="2" y="22"/>
                </a:lnTo>
                <a:lnTo>
                  <a:pt x="2" y="21"/>
                </a:lnTo>
                <a:lnTo>
                  <a:pt x="2" y="19"/>
                </a:lnTo>
                <a:lnTo>
                  <a:pt x="3" y="18"/>
                </a:lnTo>
                <a:lnTo>
                  <a:pt x="3" y="17"/>
                </a:lnTo>
                <a:lnTo>
                  <a:pt x="4" y="16"/>
                </a:lnTo>
                <a:lnTo>
                  <a:pt x="4" y="14"/>
                </a:lnTo>
                <a:lnTo>
                  <a:pt x="6" y="13"/>
                </a:lnTo>
                <a:lnTo>
                  <a:pt x="7" y="12"/>
                </a:lnTo>
                <a:lnTo>
                  <a:pt x="8" y="10"/>
                </a:lnTo>
                <a:lnTo>
                  <a:pt x="9" y="9"/>
                </a:lnTo>
                <a:lnTo>
                  <a:pt x="9" y="8"/>
                </a:lnTo>
                <a:lnTo>
                  <a:pt x="11" y="8"/>
                </a:lnTo>
                <a:lnTo>
                  <a:pt x="11" y="7"/>
                </a:lnTo>
                <a:lnTo>
                  <a:pt x="12" y="7"/>
                </a:lnTo>
                <a:lnTo>
                  <a:pt x="13" y="5"/>
                </a:lnTo>
                <a:lnTo>
                  <a:pt x="14" y="4"/>
                </a:lnTo>
                <a:lnTo>
                  <a:pt x="16" y="4"/>
                </a:lnTo>
                <a:lnTo>
                  <a:pt x="17" y="3"/>
                </a:lnTo>
                <a:lnTo>
                  <a:pt x="18" y="3"/>
                </a:lnTo>
                <a:lnTo>
                  <a:pt x="20" y="2"/>
                </a:lnTo>
                <a:lnTo>
                  <a:pt x="21" y="2"/>
                </a:lnTo>
                <a:lnTo>
                  <a:pt x="22" y="2"/>
                </a:lnTo>
                <a:lnTo>
                  <a:pt x="23" y="0"/>
                </a:lnTo>
                <a:lnTo>
                  <a:pt x="25" y="0"/>
                </a:lnTo>
                <a:lnTo>
                  <a:pt x="26" y="0"/>
                </a:lnTo>
                <a:lnTo>
                  <a:pt x="27" y="0"/>
                </a:lnTo>
                <a:lnTo>
                  <a:pt x="29" y="0"/>
                </a:lnTo>
              </a:path>
            </a:pathLst>
          </a:custGeom>
          <a:noFill/>
          <a:ln w="14288">
            <a:solidFill>
              <a:srgbClr val="454545"/>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40149" name="Freeform 216"/>
          <p:cNvSpPr>
            <a:spLocks/>
          </p:cNvSpPr>
          <p:nvPr/>
        </p:nvSpPr>
        <p:spPr bwMode="auto">
          <a:xfrm>
            <a:off x="4940300" y="4918075"/>
            <a:ext cx="90488" cy="90488"/>
          </a:xfrm>
          <a:custGeom>
            <a:avLst/>
            <a:gdLst>
              <a:gd name="T0" fmla="*/ 2147483647 w 57"/>
              <a:gd name="T1" fmla="*/ 0 h 57"/>
              <a:gd name="T2" fmla="*/ 2147483647 w 57"/>
              <a:gd name="T3" fmla="*/ 0 h 57"/>
              <a:gd name="T4" fmla="*/ 2147483647 w 57"/>
              <a:gd name="T5" fmla="*/ 2147483647 h 57"/>
              <a:gd name="T6" fmla="*/ 2147483647 w 57"/>
              <a:gd name="T7" fmla="*/ 2147483647 h 57"/>
              <a:gd name="T8" fmla="*/ 2147483647 w 57"/>
              <a:gd name="T9" fmla="*/ 2147483647 h 57"/>
              <a:gd name="T10" fmla="*/ 2147483647 w 57"/>
              <a:gd name="T11" fmla="*/ 2147483647 h 57"/>
              <a:gd name="T12" fmla="*/ 2147483647 w 57"/>
              <a:gd name="T13" fmla="*/ 2147483647 h 57"/>
              <a:gd name="T14" fmla="*/ 2147483647 w 57"/>
              <a:gd name="T15" fmla="*/ 2147483647 h 57"/>
              <a:gd name="T16" fmla="*/ 2147483647 w 57"/>
              <a:gd name="T17" fmla="*/ 2147483647 h 57"/>
              <a:gd name="T18" fmla="*/ 2147483647 w 57"/>
              <a:gd name="T19" fmla="*/ 2147483647 h 57"/>
              <a:gd name="T20" fmla="*/ 2147483647 w 57"/>
              <a:gd name="T21" fmla="*/ 2147483647 h 57"/>
              <a:gd name="T22" fmla="*/ 2147483647 w 57"/>
              <a:gd name="T23" fmla="*/ 2147483647 h 57"/>
              <a:gd name="T24" fmla="*/ 2147483647 w 57"/>
              <a:gd name="T25" fmla="*/ 2147483647 h 57"/>
              <a:gd name="T26" fmla="*/ 2147483647 w 57"/>
              <a:gd name="T27" fmla="*/ 2147483647 h 57"/>
              <a:gd name="T28" fmla="*/ 2147483647 w 57"/>
              <a:gd name="T29" fmla="*/ 2147483647 h 57"/>
              <a:gd name="T30" fmla="*/ 2147483647 w 57"/>
              <a:gd name="T31" fmla="*/ 2147483647 h 57"/>
              <a:gd name="T32" fmla="*/ 2147483647 w 57"/>
              <a:gd name="T33" fmla="*/ 2147483647 h 57"/>
              <a:gd name="T34" fmla="*/ 2147483647 w 57"/>
              <a:gd name="T35" fmla="*/ 2147483647 h 57"/>
              <a:gd name="T36" fmla="*/ 2147483647 w 57"/>
              <a:gd name="T37" fmla="*/ 2147483647 h 57"/>
              <a:gd name="T38" fmla="*/ 2147483647 w 57"/>
              <a:gd name="T39" fmla="*/ 2147483647 h 57"/>
              <a:gd name="T40" fmla="*/ 2147483647 w 57"/>
              <a:gd name="T41" fmla="*/ 2147483647 h 57"/>
              <a:gd name="T42" fmla="*/ 2147483647 w 57"/>
              <a:gd name="T43" fmla="*/ 2147483647 h 57"/>
              <a:gd name="T44" fmla="*/ 2147483647 w 57"/>
              <a:gd name="T45" fmla="*/ 2147483647 h 57"/>
              <a:gd name="T46" fmla="*/ 2147483647 w 57"/>
              <a:gd name="T47" fmla="*/ 2147483647 h 57"/>
              <a:gd name="T48" fmla="*/ 2147483647 w 57"/>
              <a:gd name="T49" fmla="*/ 2147483647 h 57"/>
              <a:gd name="T50" fmla="*/ 2147483647 w 57"/>
              <a:gd name="T51" fmla="*/ 2147483647 h 57"/>
              <a:gd name="T52" fmla="*/ 2147483647 w 57"/>
              <a:gd name="T53" fmla="*/ 2147483647 h 57"/>
              <a:gd name="T54" fmla="*/ 2147483647 w 57"/>
              <a:gd name="T55" fmla="*/ 2147483647 h 57"/>
              <a:gd name="T56" fmla="*/ 2147483647 w 57"/>
              <a:gd name="T57" fmla="*/ 2147483647 h 57"/>
              <a:gd name="T58" fmla="*/ 2147483647 w 57"/>
              <a:gd name="T59" fmla="*/ 2147483647 h 57"/>
              <a:gd name="T60" fmla="*/ 2147483647 w 57"/>
              <a:gd name="T61" fmla="*/ 2147483647 h 57"/>
              <a:gd name="T62" fmla="*/ 2147483647 w 57"/>
              <a:gd name="T63" fmla="*/ 2147483647 h 57"/>
              <a:gd name="T64" fmla="*/ 2147483647 w 57"/>
              <a:gd name="T65" fmla="*/ 2147483647 h 57"/>
              <a:gd name="T66" fmla="*/ 2147483647 w 57"/>
              <a:gd name="T67" fmla="*/ 2147483647 h 57"/>
              <a:gd name="T68" fmla="*/ 2147483647 w 57"/>
              <a:gd name="T69" fmla="*/ 2147483647 h 57"/>
              <a:gd name="T70" fmla="*/ 2147483647 w 57"/>
              <a:gd name="T71" fmla="*/ 2147483647 h 57"/>
              <a:gd name="T72" fmla="*/ 2147483647 w 57"/>
              <a:gd name="T73" fmla="*/ 2147483647 h 57"/>
              <a:gd name="T74" fmla="*/ 2147483647 w 57"/>
              <a:gd name="T75" fmla="*/ 2147483647 h 57"/>
              <a:gd name="T76" fmla="*/ 2147483647 w 57"/>
              <a:gd name="T77" fmla="*/ 2147483647 h 57"/>
              <a:gd name="T78" fmla="*/ 0 w 57"/>
              <a:gd name="T79" fmla="*/ 2147483647 h 57"/>
              <a:gd name="T80" fmla="*/ 0 w 57"/>
              <a:gd name="T81" fmla="*/ 2147483647 h 57"/>
              <a:gd name="T82" fmla="*/ 0 w 57"/>
              <a:gd name="T83" fmla="*/ 2147483647 h 57"/>
              <a:gd name="T84" fmla="*/ 0 w 57"/>
              <a:gd name="T85" fmla="*/ 2147483647 h 57"/>
              <a:gd name="T86" fmla="*/ 2147483647 w 57"/>
              <a:gd name="T87" fmla="*/ 2147483647 h 57"/>
              <a:gd name="T88" fmla="*/ 2147483647 w 57"/>
              <a:gd name="T89" fmla="*/ 2147483647 h 57"/>
              <a:gd name="T90" fmla="*/ 2147483647 w 57"/>
              <a:gd name="T91" fmla="*/ 2147483647 h 57"/>
              <a:gd name="T92" fmla="*/ 2147483647 w 57"/>
              <a:gd name="T93" fmla="*/ 2147483647 h 57"/>
              <a:gd name="T94" fmla="*/ 2147483647 w 57"/>
              <a:gd name="T95" fmla="*/ 2147483647 h 57"/>
              <a:gd name="T96" fmla="*/ 2147483647 w 57"/>
              <a:gd name="T97" fmla="*/ 2147483647 h 57"/>
              <a:gd name="T98" fmla="*/ 2147483647 w 57"/>
              <a:gd name="T99" fmla="*/ 2147483647 h 57"/>
              <a:gd name="T100" fmla="*/ 2147483647 w 57"/>
              <a:gd name="T101" fmla="*/ 2147483647 h 57"/>
              <a:gd name="T102" fmla="*/ 2147483647 w 57"/>
              <a:gd name="T103" fmla="*/ 2147483647 h 57"/>
              <a:gd name="T104" fmla="*/ 2147483647 w 57"/>
              <a:gd name="T105" fmla="*/ 2147483647 h 57"/>
              <a:gd name="T106" fmla="*/ 2147483647 w 57"/>
              <a:gd name="T107" fmla="*/ 2147483647 h 57"/>
              <a:gd name="T108" fmla="*/ 2147483647 w 57"/>
              <a:gd name="T109" fmla="*/ 0 h 57"/>
              <a:gd name="T110" fmla="*/ 2147483647 w 57"/>
              <a:gd name="T111" fmla="*/ 0 h 57"/>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0" t="0" r="r" b="b"/>
            <a:pathLst>
              <a:path w="57" h="57">
                <a:moveTo>
                  <a:pt x="28" y="0"/>
                </a:moveTo>
                <a:lnTo>
                  <a:pt x="29" y="0"/>
                </a:lnTo>
                <a:lnTo>
                  <a:pt x="31" y="0"/>
                </a:lnTo>
                <a:lnTo>
                  <a:pt x="32" y="0"/>
                </a:lnTo>
                <a:lnTo>
                  <a:pt x="33" y="0"/>
                </a:lnTo>
                <a:lnTo>
                  <a:pt x="34" y="0"/>
                </a:lnTo>
                <a:lnTo>
                  <a:pt x="34" y="1"/>
                </a:lnTo>
                <a:lnTo>
                  <a:pt x="36" y="1"/>
                </a:lnTo>
                <a:lnTo>
                  <a:pt x="37" y="1"/>
                </a:lnTo>
                <a:lnTo>
                  <a:pt x="38" y="1"/>
                </a:lnTo>
                <a:lnTo>
                  <a:pt x="40" y="2"/>
                </a:lnTo>
                <a:lnTo>
                  <a:pt x="41" y="2"/>
                </a:lnTo>
                <a:lnTo>
                  <a:pt x="42" y="3"/>
                </a:lnTo>
                <a:lnTo>
                  <a:pt x="43" y="3"/>
                </a:lnTo>
                <a:lnTo>
                  <a:pt x="45" y="5"/>
                </a:lnTo>
                <a:lnTo>
                  <a:pt x="46" y="5"/>
                </a:lnTo>
                <a:lnTo>
                  <a:pt x="46" y="6"/>
                </a:lnTo>
                <a:lnTo>
                  <a:pt x="47" y="6"/>
                </a:lnTo>
                <a:lnTo>
                  <a:pt x="47" y="7"/>
                </a:lnTo>
                <a:lnTo>
                  <a:pt x="49" y="7"/>
                </a:lnTo>
                <a:lnTo>
                  <a:pt x="49" y="8"/>
                </a:lnTo>
                <a:lnTo>
                  <a:pt x="50" y="8"/>
                </a:lnTo>
                <a:lnTo>
                  <a:pt x="50" y="10"/>
                </a:lnTo>
                <a:lnTo>
                  <a:pt x="51" y="10"/>
                </a:lnTo>
                <a:lnTo>
                  <a:pt x="51" y="11"/>
                </a:lnTo>
                <a:lnTo>
                  <a:pt x="52" y="11"/>
                </a:lnTo>
                <a:lnTo>
                  <a:pt x="52" y="12"/>
                </a:lnTo>
                <a:lnTo>
                  <a:pt x="54" y="12"/>
                </a:lnTo>
                <a:lnTo>
                  <a:pt x="54" y="14"/>
                </a:lnTo>
                <a:lnTo>
                  <a:pt x="54" y="15"/>
                </a:lnTo>
                <a:lnTo>
                  <a:pt x="55" y="15"/>
                </a:lnTo>
                <a:lnTo>
                  <a:pt x="55" y="16"/>
                </a:lnTo>
                <a:lnTo>
                  <a:pt x="55" y="17"/>
                </a:lnTo>
                <a:lnTo>
                  <a:pt x="56" y="17"/>
                </a:lnTo>
                <a:lnTo>
                  <a:pt x="56" y="19"/>
                </a:lnTo>
                <a:lnTo>
                  <a:pt x="56" y="20"/>
                </a:lnTo>
                <a:lnTo>
                  <a:pt x="56" y="21"/>
                </a:lnTo>
                <a:lnTo>
                  <a:pt x="57" y="22"/>
                </a:lnTo>
                <a:lnTo>
                  <a:pt x="57" y="24"/>
                </a:lnTo>
                <a:lnTo>
                  <a:pt x="57" y="25"/>
                </a:lnTo>
                <a:lnTo>
                  <a:pt x="57" y="26"/>
                </a:lnTo>
                <a:lnTo>
                  <a:pt x="57" y="28"/>
                </a:lnTo>
                <a:lnTo>
                  <a:pt x="57" y="29"/>
                </a:lnTo>
                <a:lnTo>
                  <a:pt x="57" y="30"/>
                </a:lnTo>
                <a:lnTo>
                  <a:pt x="57" y="31"/>
                </a:lnTo>
                <a:lnTo>
                  <a:pt x="57" y="33"/>
                </a:lnTo>
                <a:lnTo>
                  <a:pt x="57" y="34"/>
                </a:lnTo>
                <a:lnTo>
                  <a:pt x="56" y="34"/>
                </a:lnTo>
                <a:lnTo>
                  <a:pt x="56" y="35"/>
                </a:lnTo>
                <a:lnTo>
                  <a:pt x="56" y="37"/>
                </a:lnTo>
                <a:lnTo>
                  <a:pt x="56" y="38"/>
                </a:lnTo>
                <a:lnTo>
                  <a:pt x="55" y="39"/>
                </a:lnTo>
                <a:lnTo>
                  <a:pt x="55" y="40"/>
                </a:lnTo>
                <a:lnTo>
                  <a:pt x="54" y="42"/>
                </a:lnTo>
                <a:lnTo>
                  <a:pt x="54" y="43"/>
                </a:lnTo>
                <a:lnTo>
                  <a:pt x="52" y="44"/>
                </a:lnTo>
                <a:lnTo>
                  <a:pt x="52" y="45"/>
                </a:lnTo>
                <a:lnTo>
                  <a:pt x="51" y="45"/>
                </a:lnTo>
                <a:lnTo>
                  <a:pt x="51" y="47"/>
                </a:lnTo>
                <a:lnTo>
                  <a:pt x="50" y="47"/>
                </a:lnTo>
                <a:lnTo>
                  <a:pt x="50" y="48"/>
                </a:lnTo>
                <a:lnTo>
                  <a:pt x="49" y="48"/>
                </a:lnTo>
                <a:lnTo>
                  <a:pt x="49" y="49"/>
                </a:lnTo>
                <a:lnTo>
                  <a:pt x="47" y="49"/>
                </a:lnTo>
                <a:lnTo>
                  <a:pt x="47" y="51"/>
                </a:lnTo>
                <a:lnTo>
                  <a:pt x="46" y="51"/>
                </a:lnTo>
                <a:lnTo>
                  <a:pt x="46" y="52"/>
                </a:lnTo>
                <a:lnTo>
                  <a:pt x="45" y="52"/>
                </a:lnTo>
                <a:lnTo>
                  <a:pt x="43" y="53"/>
                </a:lnTo>
                <a:lnTo>
                  <a:pt x="42" y="53"/>
                </a:lnTo>
                <a:lnTo>
                  <a:pt x="41" y="54"/>
                </a:lnTo>
                <a:lnTo>
                  <a:pt x="40" y="54"/>
                </a:lnTo>
                <a:lnTo>
                  <a:pt x="38" y="56"/>
                </a:lnTo>
                <a:lnTo>
                  <a:pt x="37" y="56"/>
                </a:lnTo>
                <a:lnTo>
                  <a:pt x="36" y="56"/>
                </a:lnTo>
                <a:lnTo>
                  <a:pt x="34" y="56"/>
                </a:lnTo>
                <a:lnTo>
                  <a:pt x="34" y="57"/>
                </a:lnTo>
                <a:lnTo>
                  <a:pt x="33" y="57"/>
                </a:lnTo>
                <a:lnTo>
                  <a:pt x="32" y="57"/>
                </a:lnTo>
                <a:lnTo>
                  <a:pt x="31" y="57"/>
                </a:lnTo>
                <a:lnTo>
                  <a:pt x="29" y="57"/>
                </a:lnTo>
                <a:lnTo>
                  <a:pt x="28" y="57"/>
                </a:lnTo>
                <a:lnTo>
                  <a:pt x="27" y="57"/>
                </a:lnTo>
                <a:lnTo>
                  <a:pt x="26" y="57"/>
                </a:lnTo>
                <a:lnTo>
                  <a:pt x="24" y="57"/>
                </a:lnTo>
                <a:lnTo>
                  <a:pt x="23" y="57"/>
                </a:lnTo>
                <a:lnTo>
                  <a:pt x="22" y="56"/>
                </a:lnTo>
                <a:lnTo>
                  <a:pt x="20" y="56"/>
                </a:lnTo>
                <a:lnTo>
                  <a:pt x="19" y="56"/>
                </a:lnTo>
                <a:lnTo>
                  <a:pt x="18" y="56"/>
                </a:lnTo>
                <a:lnTo>
                  <a:pt x="18" y="54"/>
                </a:lnTo>
                <a:lnTo>
                  <a:pt x="17" y="54"/>
                </a:lnTo>
                <a:lnTo>
                  <a:pt x="15" y="54"/>
                </a:lnTo>
                <a:lnTo>
                  <a:pt x="15" y="53"/>
                </a:lnTo>
                <a:lnTo>
                  <a:pt x="14" y="53"/>
                </a:lnTo>
                <a:lnTo>
                  <a:pt x="13" y="53"/>
                </a:lnTo>
                <a:lnTo>
                  <a:pt x="13" y="52"/>
                </a:lnTo>
                <a:lnTo>
                  <a:pt x="11" y="52"/>
                </a:lnTo>
                <a:lnTo>
                  <a:pt x="11" y="51"/>
                </a:lnTo>
                <a:lnTo>
                  <a:pt x="10" y="51"/>
                </a:lnTo>
                <a:lnTo>
                  <a:pt x="10" y="49"/>
                </a:lnTo>
                <a:lnTo>
                  <a:pt x="9" y="49"/>
                </a:lnTo>
                <a:lnTo>
                  <a:pt x="9" y="48"/>
                </a:lnTo>
                <a:lnTo>
                  <a:pt x="8" y="48"/>
                </a:lnTo>
                <a:lnTo>
                  <a:pt x="8" y="47"/>
                </a:lnTo>
                <a:lnTo>
                  <a:pt x="6" y="47"/>
                </a:lnTo>
                <a:lnTo>
                  <a:pt x="6" y="45"/>
                </a:lnTo>
                <a:lnTo>
                  <a:pt x="5" y="45"/>
                </a:lnTo>
                <a:lnTo>
                  <a:pt x="5" y="44"/>
                </a:lnTo>
                <a:lnTo>
                  <a:pt x="4" y="43"/>
                </a:lnTo>
                <a:lnTo>
                  <a:pt x="4" y="42"/>
                </a:lnTo>
                <a:lnTo>
                  <a:pt x="3" y="40"/>
                </a:lnTo>
                <a:lnTo>
                  <a:pt x="3" y="39"/>
                </a:lnTo>
                <a:lnTo>
                  <a:pt x="1" y="38"/>
                </a:lnTo>
                <a:lnTo>
                  <a:pt x="1" y="37"/>
                </a:lnTo>
                <a:lnTo>
                  <a:pt x="1" y="35"/>
                </a:lnTo>
                <a:lnTo>
                  <a:pt x="1" y="34"/>
                </a:lnTo>
                <a:lnTo>
                  <a:pt x="0" y="34"/>
                </a:lnTo>
                <a:lnTo>
                  <a:pt x="0" y="33"/>
                </a:lnTo>
                <a:lnTo>
                  <a:pt x="0" y="31"/>
                </a:lnTo>
                <a:lnTo>
                  <a:pt x="0" y="30"/>
                </a:lnTo>
                <a:lnTo>
                  <a:pt x="0" y="29"/>
                </a:lnTo>
                <a:lnTo>
                  <a:pt x="0" y="28"/>
                </a:lnTo>
                <a:lnTo>
                  <a:pt x="0" y="26"/>
                </a:lnTo>
                <a:lnTo>
                  <a:pt x="0" y="25"/>
                </a:lnTo>
                <a:lnTo>
                  <a:pt x="0" y="24"/>
                </a:lnTo>
                <a:lnTo>
                  <a:pt x="0" y="22"/>
                </a:lnTo>
                <a:lnTo>
                  <a:pt x="1" y="21"/>
                </a:lnTo>
                <a:lnTo>
                  <a:pt x="1" y="20"/>
                </a:lnTo>
                <a:lnTo>
                  <a:pt x="1" y="19"/>
                </a:lnTo>
                <a:lnTo>
                  <a:pt x="1" y="17"/>
                </a:lnTo>
                <a:lnTo>
                  <a:pt x="3" y="17"/>
                </a:lnTo>
                <a:lnTo>
                  <a:pt x="3" y="16"/>
                </a:lnTo>
                <a:lnTo>
                  <a:pt x="3" y="15"/>
                </a:lnTo>
                <a:lnTo>
                  <a:pt x="4" y="15"/>
                </a:lnTo>
                <a:lnTo>
                  <a:pt x="4" y="14"/>
                </a:lnTo>
                <a:lnTo>
                  <a:pt x="4" y="12"/>
                </a:lnTo>
                <a:lnTo>
                  <a:pt x="5" y="12"/>
                </a:lnTo>
                <a:lnTo>
                  <a:pt x="5" y="11"/>
                </a:lnTo>
                <a:lnTo>
                  <a:pt x="6" y="11"/>
                </a:lnTo>
                <a:lnTo>
                  <a:pt x="6" y="10"/>
                </a:lnTo>
                <a:lnTo>
                  <a:pt x="8" y="10"/>
                </a:lnTo>
                <a:lnTo>
                  <a:pt x="8" y="8"/>
                </a:lnTo>
                <a:lnTo>
                  <a:pt x="9" y="8"/>
                </a:lnTo>
                <a:lnTo>
                  <a:pt x="9" y="7"/>
                </a:lnTo>
                <a:lnTo>
                  <a:pt x="10" y="7"/>
                </a:lnTo>
                <a:lnTo>
                  <a:pt x="10" y="6"/>
                </a:lnTo>
                <a:lnTo>
                  <a:pt x="11" y="6"/>
                </a:lnTo>
                <a:lnTo>
                  <a:pt x="11" y="5"/>
                </a:lnTo>
                <a:lnTo>
                  <a:pt x="13" y="5"/>
                </a:lnTo>
                <a:lnTo>
                  <a:pt x="13" y="3"/>
                </a:lnTo>
                <a:lnTo>
                  <a:pt x="14" y="3"/>
                </a:lnTo>
                <a:lnTo>
                  <a:pt x="15" y="3"/>
                </a:lnTo>
                <a:lnTo>
                  <a:pt x="15" y="2"/>
                </a:lnTo>
                <a:lnTo>
                  <a:pt x="17" y="2"/>
                </a:lnTo>
                <a:lnTo>
                  <a:pt x="18" y="2"/>
                </a:lnTo>
                <a:lnTo>
                  <a:pt x="18" y="1"/>
                </a:lnTo>
                <a:lnTo>
                  <a:pt x="19" y="1"/>
                </a:lnTo>
                <a:lnTo>
                  <a:pt x="20" y="1"/>
                </a:lnTo>
                <a:lnTo>
                  <a:pt x="22" y="1"/>
                </a:lnTo>
                <a:lnTo>
                  <a:pt x="23" y="0"/>
                </a:lnTo>
                <a:lnTo>
                  <a:pt x="24" y="0"/>
                </a:lnTo>
                <a:lnTo>
                  <a:pt x="26" y="0"/>
                </a:lnTo>
                <a:lnTo>
                  <a:pt x="27" y="0"/>
                </a:lnTo>
                <a:lnTo>
                  <a:pt x="28" y="0"/>
                </a:lnTo>
                <a:close/>
              </a:path>
            </a:pathLst>
          </a:custGeom>
          <a:solidFill>
            <a:srgbClr val="45454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40150" name="Freeform 217"/>
          <p:cNvSpPr>
            <a:spLocks/>
          </p:cNvSpPr>
          <p:nvPr/>
        </p:nvSpPr>
        <p:spPr bwMode="auto">
          <a:xfrm>
            <a:off x="4940300" y="4918075"/>
            <a:ext cx="90488" cy="90488"/>
          </a:xfrm>
          <a:custGeom>
            <a:avLst/>
            <a:gdLst>
              <a:gd name="T0" fmla="*/ 2147483647 w 57"/>
              <a:gd name="T1" fmla="*/ 0 h 57"/>
              <a:gd name="T2" fmla="*/ 2147483647 w 57"/>
              <a:gd name="T3" fmla="*/ 0 h 57"/>
              <a:gd name="T4" fmla="*/ 2147483647 w 57"/>
              <a:gd name="T5" fmla="*/ 2147483647 h 57"/>
              <a:gd name="T6" fmla="*/ 2147483647 w 57"/>
              <a:gd name="T7" fmla="*/ 2147483647 h 57"/>
              <a:gd name="T8" fmla="*/ 2147483647 w 57"/>
              <a:gd name="T9" fmla="*/ 2147483647 h 57"/>
              <a:gd name="T10" fmla="*/ 2147483647 w 57"/>
              <a:gd name="T11" fmla="*/ 2147483647 h 57"/>
              <a:gd name="T12" fmla="*/ 2147483647 w 57"/>
              <a:gd name="T13" fmla="*/ 2147483647 h 57"/>
              <a:gd name="T14" fmla="*/ 2147483647 w 57"/>
              <a:gd name="T15" fmla="*/ 2147483647 h 57"/>
              <a:gd name="T16" fmla="*/ 2147483647 w 57"/>
              <a:gd name="T17" fmla="*/ 2147483647 h 57"/>
              <a:gd name="T18" fmla="*/ 2147483647 w 57"/>
              <a:gd name="T19" fmla="*/ 2147483647 h 57"/>
              <a:gd name="T20" fmla="*/ 2147483647 w 57"/>
              <a:gd name="T21" fmla="*/ 2147483647 h 57"/>
              <a:gd name="T22" fmla="*/ 2147483647 w 57"/>
              <a:gd name="T23" fmla="*/ 2147483647 h 57"/>
              <a:gd name="T24" fmla="*/ 2147483647 w 57"/>
              <a:gd name="T25" fmla="*/ 2147483647 h 57"/>
              <a:gd name="T26" fmla="*/ 2147483647 w 57"/>
              <a:gd name="T27" fmla="*/ 2147483647 h 57"/>
              <a:gd name="T28" fmla="*/ 2147483647 w 57"/>
              <a:gd name="T29" fmla="*/ 2147483647 h 57"/>
              <a:gd name="T30" fmla="*/ 2147483647 w 57"/>
              <a:gd name="T31" fmla="*/ 2147483647 h 57"/>
              <a:gd name="T32" fmla="*/ 2147483647 w 57"/>
              <a:gd name="T33" fmla="*/ 2147483647 h 57"/>
              <a:gd name="T34" fmla="*/ 2147483647 w 57"/>
              <a:gd name="T35" fmla="*/ 2147483647 h 57"/>
              <a:gd name="T36" fmla="*/ 2147483647 w 57"/>
              <a:gd name="T37" fmla="*/ 2147483647 h 57"/>
              <a:gd name="T38" fmla="*/ 2147483647 w 57"/>
              <a:gd name="T39" fmla="*/ 2147483647 h 57"/>
              <a:gd name="T40" fmla="*/ 2147483647 w 57"/>
              <a:gd name="T41" fmla="*/ 2147483647 h 57"/>
              <a:gd name="T42" fmla="*/ 2147483647 w 57"/>
              <a:gd name="T43" fmla="*/ 2147483647 h 57"/>
              <a:gd name="T44" fmla="*/ 2147483647 w 57"/>
              <a:gd name="T45" fmla="*/ 2147483647 h 57"/>
              <a:gd name="T46" fmla="*/ 2147483647 w 57"/>
              <a:gd name="T47" fmla="*/ 2147483647 h 57"/>
              <a:gd name="T48" fmla="*/ 2147483647 w 57"/>
              <a:gd name="T49" fmla="*/ 2147483647 h 57"/>
              <a:gd name="T50" fmla="*/ 2147483647 w 57"/>
              <a:gd name="T51" fmla="*/ 2147483647 h 57"/>
              <a:gd name="T52" fmla="*/ 2147483647 w 57"/>
              <a:gd name="T53" fmla="*/ 2147483647 h 57"/>
              <a:gd name="T54" fmla="*/ 2147483647 w 57"/>
              <a:gd name="T55" fmla="*/ 2147483647 h 57"/>
              <a:gd name="T56" fmla="*/ 2147483647 w 57"/>
              <a:gd name="T57" fmla="*/ 2147483647 h 57"/>
              <a:gd name="T58" fmla="*/ 2147483647 w 57"/>
              <a:gd name="T59" fmla="*/ 2147483647 h 57"/>
              <a:gd name="T60" fmla="*/ 2147483647 w 57"/>
              <a:gd name="T61" fmla="*/ 2147483647 h 57"/>
              <a:gd name="T62" fmla="*/ 2147483647 w 57"/>
              <a:gd name="T63" fmla="*/ 2147483647 h 57"/>
              <a:gd name="T64" fmla="*/ 2147483647 w 57"/>
              <a:gd name="T65" fmla="*/ 2147483647 h 57"/>
              <a:gd name="T66" fmla="*/ 2147483647 w 57"/>
              <a:gd name="T67" fmla="*/ 2147483647 h 57"/>
              <a:gd name="T68" fmla="*/ 2147483647 w 57"/>
              <a:gd name="T69" fmla="*/ 2147483647 h 57"/>
              <a:gd name="T70" fmla="*/ 2147483647 w 57"/>
              <a:gd name="T71" fmla="*/ 2147483647 h 57"/>
              <a:gd name="T72" fmla="*/ 2147483647 w 57"/>
              <a:gd name="T73" fmla="*/ 2147483647 h 57"/>
              <a:gd name="T74" fmla="*/ 2147483647 w 57"/>
              <a:gd name="T75" fmla="*/ 2147483647 h 57"/>
              <a:gd name="T76" fmla="*/ 2147483647 w 57"/>
              <a:gd name="T77" fmla="*/ 2147483647 h 57"/>
              <a:gd name="T78" fmla="*/ 0 w 57"/>
              <a:gd name="T79" fmla="*/ 2147483647 h 57"/>
              <a:gd name="T80" fmla="*/ 0 w 57"/>
              <a:gd name="T81" fmla="*/ 2147483647 h 57"/>
              <a:gd name="T82" fmla="*/ 0 w 57"/>
              <a:gd name="T83" fmla="*/ 2147483647 h 57"/>
              <a:gd name="T84" fmla="*/ 0 w 57"/>
              <a:gd name="T85" fmla="*/ 2147483647 h 57"/>
              <a:gd name="T86" fmla="*/ 2147483647 w 57"/>
              <a:gd name="T87" fmla="*/ 2147483647 h 57"/>
              <a:gd name="T88" fmla="*/ 2147483647 w 57"/>
              <a:gd name="T89" fmla="*/ 2147483647 h 57"/>
              <a:gd name="T90" fmla="*/ 2147483647 w 57"/>
              <a:gd name="T91" fmla="*/ 2147483647 h 57"/>
              <a:gd name="T92" fmla="*/ 2147483647 w 57"/>
              <a:gd name="T93" fmla="*/ 2147483647 h 57"/>
              <a:gd name="T94" fmla="*/ 2147483647 w 57"/>
              <a:gd name="T95" fmla="*/ 2147483647 h 57"/>
              <a:gd name="T96" fmla="*/ 2147483647 w 57"/>
              <a:gd name="T97" fmla="*/ 2147483647 h 57"/>
              <a:gd name="T98" fmla="*/ 2147483647 w 57"/>
              <a:gd name="T99" fmla="*/ 2147483647 h 57"/>
              <a:gd name="T100" fmla="*/ 2147483647 w 57"/>
              <a:gd name="T101" fmla="*/ 2147483647 h 57"/>
              <a:gd name="T102" fmla="*/ 2147483647 w 57"/>
              <a:gd name="T103" fmla="*/ 2147483647 h 57"/>
              <a:gd name="T104" fmla="*/ 2147483647 w 57"/>
              <a:gd name="T105" fmla="*/ 2147483647 h 57"/>
              <a:gd name="T106" fmla="*/ 2147483647 w 57"/>
              <a:gd name="T107" fmla="*/ 2147483647 h 57"/>
              <a:gd name="T108" fmla="*/ 2147483647 w 57"/>
              <a:gd name="T109" fmla="*/ 0 h 57"/>
              <a:gd name="T110" fmla="*/ 2147483647 w 57"/>
              <a:gd name="T111" fmla="*/ 0 h 57"/>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0" t="0" r="r" b="b"/>
            <a:pathLst>
              <a:path w="57" h="57">
                <a:moveTo>
                  <a:pt x="28" y="0"/>
                </a:moveTo>
                <a:lnTo>
                  <a:pt x="29" y="0"/>
                </a:lnTo>
                <a:lnTo>
                  <a:pt x="31" y="0"/>
                </a:lnTo>
                <a:lnTo>
                  <a:pt x="32" y="0"/>
                </a:lnTo>
                <a:lnTo>
                  <a:pt x="33" y="0"/>
                </a:lnTo>
                <a:lnTo>
                  <a:pt x="34" y="0"/>
                </a:lnTo>
                <a:lnTo>
                  <a:pt x="34" y="1"/>
                </a:lnTo>
                <a:lnTo>
                  <a:pt x="36" y="1"/>
                </a:lnTo>
                <a:lnTo>
                  <a:pt x="37" y="1"/>
                </a:lnTo>
                <a:lnTo>
                  <a:pt x="38" y="1"/>
                </a:lnTo>
                <a:lnTo>
                  <a:pt x="40" y="2"/>
                </a:lnTo>
                <a:lnTo>
                  <a:pt x="41" y="2"/>
                </a:lnTo>
                <a:lnTo>
                  <a:pt x="42" y="3"/>
                </a:lnTo>
                <a:lnTo>
                  <a:pt x="43" y="3"/>
                </a:lnTo>
                <a:lnTo>
                  <a:pt x="45" y="5"/>
                </a:lnTo>
                <a:lnTo>
                  <a:pt x="46" y="5"/>
                </a:lnTo>
                <a:lnTo>
                  <a:pt x="46" y="6"/>
                </a:lnTo>
                <a:lnTo>
                  <a:pt x="47" y="6"/>
                </a:lnTo>
                <a:lnTo>
                  <a:pt x="47" y="7"/>
                </a:lnTo>
                <a:lnTo>
                  <a:pt x="49" y="7"/>
                </a:lnTo>
                <a:lnTo>
                  <a:pt x="49" y="8"/>
                </a:lnTo>
                <a:lnTo>
                  <a:pt x="50" y="8"/>
                </a:lnTo>
                <a:lnTo>
                  <a:pt x="50" y="10"/>
                </a:lnTo>
                <a:lnTo>
                  <a:pt x="51" y="10"/>
                </a:lnTo>
                <a:lnTo>
                  <a:pt x="51" y="11"/>
                </a:lnTo>
                <a:lnTo>
                  <a:pt x="52" y="11"/>
                </a:lnTo>
                <a:lnTo>
                  <a:pt x="52" y="12"/>
                </a:lnTo>
                <a:lnTo>
                  <a:pt x="54" y="12"/>
                </a:lnTo>
                <a:lnTo>
                  <a:pt x="54" y="14"/>
                </a:lnTo>
                <a:lnTo>
                  <a:pt x="54" y="15"/>
                </a:lnTo>
                <a:lnTo>
                  <a:pt x="55" y="15"/>
                </a:lnTo>
                <a:lnTo>
                  <a:pt x="55" y="16"/>
                </a:lnTo>
                <a:lnTo>
                  <a:pt x="55" y="17"/>
                </a:lnTo>
                <a:lnTo>
                  <a:pt x="56" y="17"/>
                </a:lnTo>
                <a:lnTo>
                  <a:pt x="56" y="19"/>
                </a:lnTo>
                <a:lnTo>
                  <a:pt x="56" y="20"/>
                </a:lnTo>
                <a:lnTo>
                  <a:pt x="56" y="21"/>
                </a:lnTo>
                <a:lnTo>
                  <a:pt x="57" y="22"/>
                </a:lnTo>
                <a:lnTo>
                  <a:pt x="57" y="24"/>
                </a:lnTo>
                <a:lnTo>
                  <a:pt x="57" y="25"/>
                </a:lnTo>
                <a:lnTo>
                  <a:pt x="57" y="26"/>
                </a:lnTo>
                <a:lnTo>
                  <a:pt x="57" y="28"/>
                </a:lnTo>
                <a:lnTo>
                  <a:pt x="57" y="29"/>
                </a:lnTo>
                <a:lnTo>
                  <a:pt x="57" y="30"/>
                </a:lnTo>
                <a:lnTo>
                  <a:pt x="57" y="31"/>
                </a:lnTo>
                <a:lnTo>
                  <a:pt x="57" y="33"/>
                </a:lnTo>
                <a:lnTo>
                  <a:pt x="57" y="34"/>
                </a:lnTo>
                <a:lnTo>
                  <a:pt x="56" y="34"/>
                </a:lnTo>
                <a:lnTo>
                  <a:pt x="56" y="35"/>
                </a:lnTo>
                <a:lnTo>
                  <a:pt x="56" y="37"/>
                </a:lnTo>
                <a:lnTo>
                  <a:pt x="56" y="38"/>
                </a:lnTo>
                <a:lnTo>
                  <a:pt x="55" y="39"/>
                </a:lnTo>
                <a:lnTo>
                  <a:pt x="55" y="40"/>
                </a:lnTo>
                <a:lnTo>
                  <a:pt x="54" y="42"/>
                </a:lnTo>
                <a:lnTo>
                  <a:pt x="54" y="43"/>
                </a:lnTo>
                <a:lnTo>
                  <a:pt x="52" y="44"/>
                </a:lnTo>
                <a:lnTo>
                  <a:pt x="52" y="45"/>
                </a:lnTo>
                <a:lnTo>
                  <a:pt x="51" y="45"/>
                </a:lnTo>
                <a:lnTo>
                  <a:pt x="51" y="47"/>
                </a:lnTo>
                <a:lnTo>
                  <a:pt x="50" y="47"/>
                </a:lnTo>
                <a:lnTo>
                  <a:pt x="50" y="48"/>
                </a:lnTo>
                <a:lnTo>
                  <a:pt x="49" y="48"/>
                </a:lnTo>
                <a:lnTo>
                  <a:pt x="49" y="49"/>
                </a:lnTo>
                <a:lnTo>
                  <a:pt x="47" y="49"/>
                </a:lnTo>
                <a:lnTo>
                  <a:pt x="47" y="51"/>
                </a:lnTo>
                <a:lnTo>
                  <a:pt x="46" y="51"/>
                </a:lnTo>
                <a:lnTo>
                  <a:pt x="46" y="52"/>
                </a:lnTo>
                <a:lnTo>
                  <a:pt x="45" y="52"/>
                </a:lnTo>
                <a:lnTo>
                  <a:pt x="43" y="53"/>
                </a:lnTo>
                <a:lnTo>
                  <a:pt x="42" y="53"/>
                </a:lnTo>
                <a:lnTo>
                  <a:pt x="41" y="54"/>
                </a:lnTo>
                <a:lnTo>
                  <a:pt x="40" y="54"/>
                </a:lnTo>
                <a:lnTo>
                  <a:pt x="38" y="56"/>
                </a:lnTo>
                <a:lnTo>
                  <a:pt x="37" y="56"/>
                </a:lnTo>
                <a:lnTo>
                  <a:pt x="36" y="56"/>
                </a:lnTo>
                <a:lnTo>
                  <a:pt x="34" y="56"/>
                </a:lnTo>
                <a:lnTo>
                  <a:pt x="34" y="57"/>
                </a:lnTo>
                <a:lnTo>
                  <a:pt x="33" y="57"/>
                </a:lnTo>
                <a:lnTo>
                  <a:pt x="32" y="57"/>
                </a:lnTo>
                <a:lnTo>
                  <a:pt x="31" y="57"/>
                </a:lnTo>
                <a:lnTo>
                  <a:pt x="29" y="57"/>
                </a:lnTo>
                <a:lnTo>
                  <a:pt x="28" y="57"/>
                </a:lnTo>
                <a:lnTo>
                  <a:pt x="27" y="57"/>
                </a:lnTo>
                <a:lnTo>
                  <a:pt x="26" y="57"/>
                </a:lnTo>
                <a:lnTo>
                  <a:pt x="24" y="57"/>
                </a:lnTo>
                <a:lnTo>
                  <a:pt x="23" y="57"/>
                </a:lnTo>
                <a:lnTo>
                  <a:pt x="22" y="56"/>
                </a:lnTo>
                <a:lnTo>
                  <a:pt x="20" y="56"/>
                </a:lnTo>
                <a:lnTo>
                  <a:pt x="19" y="56"/>
                </a:lnTo>
                <a:lnTo>
                  <a:pt x="18" y="56"/>
                </a:lnTo>
                <a:lnTo>
                  <a:pt x="18" y="54"/>
                </a:lnTo>
                <a:lnTo>
                  <a:pt x="17" y="54"/>
                </a:lnTo>
                <a:lnTo>
                  <a:pt x="15" y="54"/>
                </a:lnTo>
                <a:lnTo>
                  <a:pt x="15" y="53"/>
                </a:lnTo>
                <a:lnTo>
                  <a:pt x="14" y="53"/>
                </a:lnTo>
                <a:lnTo>
                  <a:pt x="13" y="53"/>
                </a:lnTo>
                <a:lnTo>
                  <a:pt x="13" y="52"/>
                </a:lnTo>
                <a:lnTo>
                  <a:pt x="11" y="52"/>
                </a:lnTo>
                <a:lnTo>
                  <a:pt x="11" y="51"/>
                </a:lnTo>
                <a:lnTo>
                  <a:pt x="10" y="51"/>
                </a:lnTo>
                <a:lnTo>
                  <a:pt x="10" y="49"/>
                </a:lnTo>
                <a:lnTo>
                  <a:pt x="9" y="49"/>
                </a:lnTo>
                <a:lnTo>
                  <a:pt x="9" y="48"/>
                </a:lnTo>
                <a:lnTo>
                  <a:pt x="8" y="48"/>
                </a:lnTo>
                <a:lnTo>
                  <a:pt x="8" y="47"/>
                </a:lnTo>
                <a:lnTo>
                  <a:pt x="6" y="47"/>
                </a:lnTo>
                <a:lnTo>
                  <a:pt x="6" y="45"/>
                </a:lnTo>
                <a:lnTo>
                  <a:pt x="5" y="45"/>
                </a:lnTo>
                <a:lnTo>
                  <a:pt x="5" y="44"/>
                </a:lnTo>
                <a:lnTo>
                  <a:pt x="4" y="43"/>
                </a:lnTo>
                <a:lnTo>
                  <a:pt x="4" y="42"/>
                </a:lnTo>
                <a:lnTo>
                  <a:pt x="3" y="40"/>
                </a:lnTo>
                <a:lnTo>
                  <a:pt x="3" y="39"/>
                </a:lnTo>
                <a:lnTo>
                  <a:pt x="1" y="38"/>
                </a:lnTo>
                <a:lnTo>
                  <a:pt x="1" y="37"/>
                </a:lnTo>
                <a:lnTo>
                  <a:pt x="1" y="35"/>
                </a:lnTo>
                <a:lnTo>
                  <a:pt x="1" y="34"/>
                </a:lnTo>
                <a:lnTo>
                  <a:pt x="0" y="34"/>
                </a:lnTo>
                <a:lnTo>
                  <a:pt x="0" y="33"/>
                </a:lnTo>
                <a:lnTo>
                  <a:pt x="0" y="31"/>
                </a:lnTo>
                <a:lnTo>
                  <a:pt x="0" y="30"/>
                </a:lnTo>
                <a:lnTo>
                  <a:pt x="0" y="29"/>
                </a:lnTo>
                <a:lnTo>
                  <a:pt x="0" y="28"/>
                </a:lnTo>
                <a:lnTo>
                  <a:pt x="0" y="26"/>
                </a:lnTo>
                <a:lnTo>
                  <a:pt x="0" y="25"/>
                </a:lnTo>
                <a:lnTo>
                  <a:pt x="0" y="24"/>
                </a:lnTo>
                <a:lnTo>
                  <a:pt x="0" y="22"/>
                </a:lnTo>
                <a:lnTo>
                  <a:pt x="1" y="21"/>
                </a:lnTo>
                <a:lnTo>
                  <a:pt x="1" y="20"/>
                </a:lnTo>
                <a:lnTo>
                  <a:pt x="1" y="19"/>
                </a:lnTo>
                <a:lnTo>
                  <a:pt x="1" y="17"/>
                </a:lnTo>
                <a:lnTo>
                  <a:pt x="3" y="17"/>
                </a:lnTo>
                <a:lnTo>
                  <a:pt x="3" y="16"/>
                </a:lnTo>
                <a:lnTo>
                  <a:pt x="3" y="15"/>
                </a:lnTo>
                <a:lnTo>
                  <a:pt x="4" y="15"/>
                </a:lnTo>
                <a:lnTo>
                  <a:pt x="4" y="14"/>
                </a:lnTo>
                <a:lnTo>
                  <a:pt x="4" y="12"/>
                </a:lnTo>
                <a:lnTo>
                  <a:pt x="5" y="12"/>
                </a:lnTo>
                <a:lnTo>
                  <a:pt x="5" y="11"/>
                </a:lnTo>
                <a:lnTo>
                  <a:pt x="6" y="11"/>
                </a:lnTo>
                <a:lnTo>
                  <a:pt x="6" y="10"/>
                </a:lnTo>
                <a:lnTo>
                  <a:pt x="8" y="10"/>
                </a:lnTo>
                <a:lnTo>
                  <a:pt x="8" y="8"/>
                </a:lnTo>
                <a:lnTo>
                  <a:pt x="9" y="8"/>
                </a:lnTo>
                <a:lnTo>
                  <a:pt x="9" y="7"/>
                </a:lnTo>
                <a:lnTo>
                  <a:pt x="10" y="7"/>
                </a:lnTo>
                <a:lnTo>
                  <a:pt x="10" y="6"/>
                </a:lnTo>
                <a:lnTo>
                  <a:pt x="11" y="6"/>
                </a:lnTo>
                <a:lnTo>
                  <a:pt x="11" y="5"/>
                </a:lnTo>
                <a:lnTo>
                  <a:pt x="13" y="5"/>
                </a:lnTo>
                <a:lnTo>
                  <a:pt x="13" y="3"/>
                </a:lnTo>
                <a:lnTo>
                  <a:pt x="14" y="3"/>
                </a:lnTo>
                <a:lnTo>
                  <a:pt x="15" y="3"/>
                </a:lnTo>
                <a:lnTo>
                  <a:pt x="15" y="2"/>
                </a:lnTo>
                <a:lnTo>
                  <a:pt x="17" y="2"/>
                </a:lnTo>
                <a:lnTo>
                  <a:pt x="18" y="2"/>
                </a:lnTo>
                <a:lnTo>
                  <a:pt x="18" y="1"/>
                </a:lnTo>
                <a:lnTo>
                  <a:pt x="19" y="1"/>
                </a:lnTo>
                <a:lnTo>
                  <a:pt x="20" y="1"/>
                </a:lnTo>
                <a:lnTo>
                  <a:pt x="22" y="1"/>
                </a:lnTo>
                <a:lnTo>
                  <a:pt x="23" y="0"/>
                </a:lnTo>
                <a:lnTo>
                  <a:pt x="24" y="0"/>
                </a:lnTo>
                <a:lnTo>
                  <a:pt x="26" y="0"/>
                </a:lnTo>
                <a:lnTo>
                  <a:pt x="27" y="0"/>
                </a:lnTo>
                <a:lnTo>
                  <a:pt x="28" y="0"/>
                </a:lnTo>
              </a:path>
            </a:pathLst>
          </a:custGeom>
          <a:noFill/>
          <a:ln w="14288">
            <a:solidFill>
              <a:srgbClr val="454545"/>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40151" name="Rectangle 218"/>
          <p:cNvSpPr>
            <a:spLocks noChangeArrowheads="1"/>
          </p:cNvSpPr>
          <p:nvPr/>
        </p:nvSpPr>
        <p:spPr bwMode="auto">
          <a:xfrm>
            <a:off x="3822700" y="4841875"/>
            <a:ext cx="88900" cy="212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defTabSz="957263"/>
            <a:r>
              <a:rPr lang="en-US" sz="1400">
                <a:solidFill>
                  <a:srgbClr val="000000"/>
                </a:solidFill>
                <a:latin typeface="Arial" pitchFamily="34" charset="0"/>
              </a:rPr>
              <a:t>J</a:t>
            </a:r>
            <a:endParaRPr lang="en-US" sz="3100" b="1">
              <a:solidFill>
                <a:schemeClr val="tx2"/>
              </a:solidFill>
              <a:latin typeface="Arial" pitchFamily="34" charset="0"/>
            </a:endParaRPr>
          </a:p>
        </p:txBody>
      </p:sp>
      <p:sp>
        <p:nvSpPr>
          <p:cNvPr id="40152" name="Rectangle 219"/>
          <p:cNvSpPr>
            <a:spLocks noChangeArrowheads="1"/>
          </p:cNvSpPr>
          <p:nvPr/>
        </p:nvSpPr>
        <p:spPr bwMode="auto">
          <a:xfrm>
            <a:off x="3903663" y="4841875"/>
            <a:ext cx="98425" cy="212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defTabSz="957263"/>
            <a:r>
              <a:rPr lang="en-US" sz="1400">
                <a:solidFill>
                  <a:srgbClr val="000000"/>
                </a:solidFill>
                <a:latin typeface="Arial" pitchFamily="34" charset="0"/>
              </a:rPr>
              <a:t>a</a:t>
            </a:r>
            <a:endParaRPr lang="en-US" sz="3100" b="1">
              <a:solidFill>
                <a:schemeClr val="tx2"/>
              </a:solidFill>
              <a:latin typeface="Arial" pitchFamily="34" charset="0"/>
            </a:endParaRPr>
          </a:p>
        </p:txBody>
      </p:sp>
      <p:sp>
        <p:nvSpPr>
          <p:cNvPr id="40153" name="Rectangle 220"/>
          <p:cNvSpPr>
            <a:spLocks noChangeArrowheads="1"/>
          </p:cNvSpPr>
          <p:nvPr/>
        </p:nvSpPr>
        <p:spPr bwMode="auto">
          <a:xfrm>
            <a:off x="3992563" y="4841875"/>
            <a:ext cx="98425" cy="212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defTabSz="957263"/>
            <a:r>
              <a:rPr lang="en-US" sz="1400">
                <a:solidFill>
                  <a:srgbClr val="000000"/>
                </a:solidFill>
                <a:latin typeface="Arial" pitchFamily="34" charset="0"/>
              </a:rPr>
              <a:t>p</a:t>
            </a:r>
            <a:endParaRPr lang="en-US" sz="3100" b="1">
              <a:solidFill>
                <a:schemeClr val="tx2"/>
              </a:solidFill>
              <a:latin typeface="Arial" pitchFamily="34" charset="0"/>
            </a:endParaRPr>
          </a:p>
        </p:txBody>
      </p:sp>
      <p:sp>
        <p:nvSpPr>
          <p:cNvPr id="40154" name="Rectangle 221"/>
          <p:cNvSpPr>
            <a:spLocks noChangeArrowheads="1"/>
          </p:cNvSpPr>
          <p:nvPr/>
        </p:nvSpPr>
        <p:spPr bwMode="auto">
          <a:xfrm>
            <a:off x="4083050" y="4841875"/>
            <a:ext cx="98425" cy="212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defTabSz="957263"/>
            <a:r>
              <a:rPr lang="en-US" sz="1400">
                <a:solidFill>
                  <a:srgbClr val="000000"/>
                </a:solidFill>
                <a:latin typeface="Arial" pitchFamily="34" charset="0"/>
              </a:rPr>
              <a:t>a</a:t>
            </a:r>
            <a:endParaRPr lang="en-US" sz="3100" b="1">
              <a:solidFill>
                <a:schemeClr val="tx2"/>
              </a:solidFill>
              <a:latin typeface="Arial" pitchFamily="34" charset="0"/>
            </a:endParaRPr>
          </a:p>
        </p:txBody>
      </p:sp>
      <p:sp>
        <p:nvSpPr>
          <p:cNvPr id="40155" name="Rectangle 222"/>
          <p:cNvSpPr>
            <a:spLocks noChangeArrowheads="1"/>
          </p:cNvSpPr>
          <p:nvPr/>
        </p:nvSpPr>
        <p:spPr bwMode="auto">
          <a:xfrm>
            <a:off x="4171950" y="4841875"/>
            <a:ext cx="98425" cy="212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defTabSz="957263"/>
            <a:r>
              <a:rPr lang="en-US" sz="1400">
                <a:solidFill>
                  <a:srgbClr val="000000"/>
                </a:solidFill>
                <a:latin typeface="Arial" pitchFamily="34" charset="0"/>
              </a:rPr>
              <a:t>n</a:t>
            </a:r>
            <a:endParaRPr lang="en-US" sz="3100" b="1">
              <a:solidFill>
                <a:schemeClr val="tx2"/>
              </a:solidFill>
              <a:latin typeface="Arial" pitchFamily="34" charset="0"/>
            </a:endParaRPr>
          </a:p>
        </p:txBody>
      </p:sp>
      <p:sp>
        <p:nvSpPr>
          <p:cNvPr id="40156" name="Rectangle 223"/>
          <p:cNvSpPr>
            <a:spLocks noChangeArrowheads="1"/>
          </p:cNvSpPr>
          <p:nvPr/>
        </p:nvSpPr>
        <p:spPr bwMode="auto">
          <a:xfrm>
            <a:off x="4357688" y="4791075"/>
            <a:ext cx="88900" cy="212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defTabSz="957263"/>
            <a:r>
              <a:rPr lang="en-US" sz="1400">
                <a:solidFill>
                  <a:srgbClr val="000000"/>
                </a:solidFill>
                <a:latin typeface="Arial" pitchFamily="34" charset="0"/>
              </a:rPr>
              <a:t>J</a:t>
            </a:r>
            <a:endParaRPr lang="en-US" sz="3100" b="1">
              <a:solidFill>
                <a:schemeClr val="tx2"/>
              </a:solidFill>
              <a:latin typeface="Arial" pitchFamily="34" charset="0"/>
            </a:endParaRPr>
          </a:p>
        </p:txBody>
      </p:sp>
      <p:sp>
        <p:nvSpPr>
          <p:cNvPr id="40157" name="Rectangle 224"/>
          <p:cNvSpPr>
            <a:spLocks noChangeArrowheads="1"/>
          </p:cNvSpPr>
          <p:nvPr/>
        </p:nvSpPr>
        <p:spPr bwMode="auto">
          <a:xfrm>
            <a:off x="4437063" y="4791075"/>
            <a:ext cx="98425" cy="212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defTabSz="957263"/>
            <a:r>
              <a:rPr lang="en-US" sz="1400">
                <a:solidFill>
                  <a:srgbClr val="000000"/>
                </a:solidFill>
                <a:latin typeface="Arial" pitchFamily="34" charset="0"/>
              </a:rPr>
              <a:t>a</a:t>
            </a:r>
            <a:endParaRPr lang="en-US" sz="3100" b="1">
              <a:solidFill>
                <a:schemeClr val="tx2"/>
              </a:solidFill>
              <a:latin typeface="Arial" pitchFamily="34" charset="0"/>
            </a:endParaRPr>
          </a:p>
        </p:txBody>
      </p:sp>
      <p:sp>
        <p:nvSpPr>
          <p:cNvPr id="40158" name="Rectangle 225"/>
          <p:cNvSpPr>
            <a:spLocks noChangeArrowheads="1"/>
          </p:cNvSpPr>
          <p:nvPr/>
        </p:nvSpPr>
        <p:spPr bwMode="auto">
          <a:xfrm>
            <a:off x="4525963" y="4791075"/>
            <a:ext cx="98425" cy="212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defTabSz="957263"/>
            <a:r>
              <a:rPr lang="en-US" sz="1400">
                <a:solidFill>
                  <a:srgbClr val="000000"/>
                </a:solidFill>
                <a:latin typeface="Arial" pitchFamily="34" charset="0"/>
              </a:rPr>
              <a:t>p</a:t>
            </a:r>
            <a:endParaRPr lang="en-US" sz="3100" b="1">
              <a:solidFill>
                <a:schemeClr val="tx2"/>
              </a:solidFill>
              <a:latin typeface="Arial" pitchFamily="34" charset="0"/>
            </a:endParaRPr>
          </a:p>
        </p:txBody>
      </p:sp>
      <p:sp>
        <p:nvSpPr>
          <p:cNvPr id="40159" name="Rectangle 226"/>
          <p:cNvSpPr>
            <a:spLocks noChangeArrowheads="1"/>
          </p:cNvSpPr>
          <p:nvPr/>
        </p:nvSpPr>
        <p:spPr bwMode="auto">
          <a:xfrm>
            <a:off x="4613275" y="4791075"/>
            <a:ext cx="98425" cy="212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defTabSz="957263"/>
            <a:r>
              <a:rPr lang="en-US" sz="1400">
                <a:solidFill>
                  <a:srgbClr val="000000"/>
                </a:solidFill>
                <a:latin typeface="Arial" pitchFamily="34" charset="0"/>
              </a:rPr>
              <a:t>a</a:t>
            </a:r>
            <a:endParaRPr lang="en-US" sz="3100" b="1">
              <a:solidFill>
                <a:schemeClr val="tx2"/>
              </a:solidFill>
              <a:latin typeface="Arial" pitchFamily="34" charset="0"/>
            </a:endParaRPr>
          </a:p>
        </p:txBody>
      </p:sp>
      <p:sp>
        <p:nvSpPr>
          <p:cNvPr id="40160" name="Rectangle 227"/>
          <p:cNvSpPr>
            <a:spLocks noChangeArrowheads="1"/>
          </p:cNvSpPr>
          <p:nvPr/>
        </p:nvSpPr>
        <p:spPr bwMode="auto">
          <a:xfrm>
            <a:off x="4706938" y="4791075"/>
            <a:ext cx="98425" cy="212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defTabSz="957263"/>
            <a:r>
              <a:rPr lang="en-US" sz="1400">
                <a:solidFill>
                  <a:srgbClr val="000000"/>
                </a:solidFill>
                <a:latin typeface="Arial" pitchFamily="34" charset="0"/>
              </a:rPr>
              <a:t>n</a:t>
            </a:r>
            <a:endParaRPr lang="en-US" sz="3100" b="1">
              <a:solidFill>
                <a:schemeClr val="tx2"/>
              </a:solidFill>
              <a:latin typeface="Arial" pitchFamily="34" charset="0"/>
            </a:endParaRPr>
          </a:p>
        </p:txBody>
      </p:sp>
      <p:sp>
        <p:nvSpPr>
          <p:cNvPr id="40161" name="Rectangle 228"/>
          <p:cNvSpPr>
            <a:spLocks noChangeArrowheads="1"/>
          </p:cNvSpPr>
          <p:nvPr/>
        </p:nvSpPr>
        <p:spPr bwMode="auto">
          <a:xfrm>
            <a:off x="4838700" y="5008563"/>
            <a:ext cx="88900" cy="212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defTabSz="957263"/>
            <a:r>
              <a:rPr lang="en-US" sz="1400">
                <a:solidFill>
                  <a:srgbClr val="000000"/>
                </a:solidFill>
                <a:latin typeface="Arial" pitchFamily="34" charset="0"/>
              </a:rPr>
              <a:t>J</a:t>
            </a:r>
            <a:endParaRPr lang="en-US" sz="3100" b="1">
              <a:solidFill>
                <a:schemeClr val="tx2"/>
              </a:solidFill>
              <a:latin typeface="Arial" pitchFamily="34" charset="0"/>
            </a:endParaRPr>
          </a:p>
        </p:txBody>
      </p:sp>
      <p:sp>
        <p:nvSpPr>
          <p:cNvPr id="40162" name="Rectangle 229"/>
          <p:cNvSpPr>
            <a:spLocks noChangeArrowheads="1"/>
          </p:cNvSpPr>
          <p:nvPr/>
        </p:nvSpPr>
        <p:spPr bwMode="auto">
          <a:xfrm>
            <a:off x="4918075" y="5008563"/>
            <a:ext cx="98425" cy="212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defTabSz="957263"/>
            <a:r>
              <a:rPr lang="en-US" sz="1400">
                <a:solidFill>
                  <a:srgbClr val="000000"/>
                </a:solidFill>
                <a:latin typeface="Arial" pitchFamily="34" charset="0"/>
              </a:rPr>
              <a:t>a</a:t>
            </a:r>
            <a:endParaRPr lang="en-US" sz="3100" b="1">
              <a:solidFill>
                <a:schemeClr val="tx2"/>
              </a:solidFill>
              <a:latin typeface="Arial" pitchFamily="34" charset="0"/>
            </a:endParaRPr>
          </a:p>
        </p:txBody>
      </p:sp>
      <p:sp>
        <p:nvSpPr>
          <p:cNvPr id="40163" name="Rectangle 230"/>
          <p:cNvSpPr>
            <a:spLocks noChangeArrowheads="1"/>
          </p:cNvSpPr>
          <p:nvPr/>
        </p:nvSpPr>
        <p:spPr bwMode="auto">
          <a:xfrm>
            <a:off x="5008563" y="5008563"/>
            <a:ext cx="98425" cy="212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defTabSz="957263"/>
            <a:r>
              <a:rPr lang="en-US" sz="1400">
                <a:solidFill>
                  <a:srgbClr val="000000"/>
                </a:solidFill>
                <a:latin typeface="Arial" pitchFamily="34" charset="0"/>
              </a:rPr>
              <a:t>p</a:t>
            </a:r>
            <a:endParaRPr lang="en-US" sz="3100" b="1">
              <a:solidFill>
                <a:schemeClr val="tx2"/>
              </a:solidFill>
              <a:latin typeface="Arial" pitchFamily="34" charset="0"/>
            </a:endParaRPr>
          </a:p>
        </p:txBody>
      </p:sp>
      <p:sp>
        <p:nvSpPr>
          <p:cNvPr id="40164" name="Rectangle 231"/>
          <p:cNvSpPr>
            <a:spLocks noChangeArrowheads="1"/>
          </p:cNvSpPr>
          <p:nvPr/>
        </p:nvSpPr>
        <p:spPr bwMode="auto">
          <a:xfrm>
            <a:off x="5097463" y="5008563"/>
            <a:ext cx="98425" cy="212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defTabSz="957263"/>
            <a:r>
              <a:rPr lang="en-US" sz="1400">
                <a:solidFill>
                  <a:srgbClr val="000000"/>
                </a:solidFill>
                <a:latin typeface="Arial" pitchFamily="34" charset="0"/>
              </a:rPr>
              <a:t>a</a:t>
            </a:r>
            <a:endParaRPr lang="en-US" sz="3100" b="1">
              <a:solidFill>
                <a:schemeClr val="tx2"/>
              </a:solidFill>
              <a:latin typeface="Arial" pitchFamily="34" charset="0"/>
            </a:endParaRPr>
          </a:p>
        </p:txBody>
      </p:sp>
      <p:sp>
        <p:nvSpPr>
          <p:cNvPr id="40165" name="Rectangle 232"/>
          <p:cNvSpPr>
            <a:spLocks noChangeArrowheads="1"/>
          </p:cNvSpPr>
          <p:nvPr/>
        </p:nvSpPr>
        <p:spPr bwMode="auto">
          <a:xfrm>
            <a:off x="5186363" y="5008563"/>
            <a:ext cx="98425" cy="212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defTabSz="957263"/>
            <a:r>
              <a:rPr lang="en-US" sz="1400">
                <a:solidFill>
                  <a:srgbClr val="000000"/>
                </a:solidFill>
                <a:latin typeface="Arial" pitchFamily="34" charset="0"/>
              </a:rPr>
              <a:t>n</a:t>
            </a:r>
            <a:endParaRPr lang="en-US" sz="3100" b="1">
              <a:solidFill>
                <a:schemeClr val="tx2"/>
              </a:solidFill>
              <a:latin typeface="Arial" pitchFamily="34" charset="0"/>
            </a:endParaRPr>
          </a:p>
        </p:txBody>
      </p:sp>
      <p:sp>
        <p:nvSpPr>
          <p:cNvPr id="40166" name="Rectangle 233"/>
          <p:cNvSpPr>
            <a:spLocks noChangeArrowheads="1"/>
          </p:cNvSpPr>
          <p:nvPr/>
        </p:nvSpPr>
        <p:spPr bwMode="auto">
          <a:xfrm>
            <a:off x="2884488" y="4767263"/>
            <a:ext cx="88900" cy="212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defTabSz="957263"/>
            <a:r>
              <a:rPr lang="en-US" sz="1400">
                <a:solidFill>
                  <a:srgbClr val="000000"/>
                </a:solidFill>
                <a:latin typeface="Arial" pitchFamily="34" charset="0"/>
              </a:rPr>
              <a:t>J</a:t>
            </a:r>
            <a:endParaRPr lang="en-US" sz="3100" b="1">
              <a:solidFill>
                <a:schemeClr val="tx2"/>
              </a:solidFill>
              <a:latin typeface="Arial" pitchFamily="34" charset="0"/>
            </a:endParaRPr>
          </a:p>
        </p:txBody>
      </p:sp>
      <p:sp>
        <p:nvSpPr>
          <p:cNvPr id="40167" name="Rectangle 234"/>
          <p:cNvSpPr>
            <a:spLocks noChangeArrowheads="1"/>
          </p:cNvSpPr>
          <p:nvPr/>
        </p:nvSpPr>
        <p:spPr bwMode="auto">
          <a:xfrm>
            <a:off x="2963863" y="4767263"/>
            <a:ext cx="98425" cy="212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defTabSz="957263"/>
            <a:r>
              <a:rPr lang="en-US" sz="1400">
                <a:solidFill>
                  <a:srgbClr val="000000"/>
                </a:solidFill>
                <a:latin typeface="Arial" pitchFamily="34" charset="0"/>
              </a:rPr>
              <a:t>a</a:t>
            </a:r>
            <a:endParaRPr lang="en-US" sz="3100" b="1">
              <a:solidFill>
                <a:schemeClr val="tx2"/>
              </a:solidFill>
              <a:latin typeface="Arial" pitchFamily="34" charset="0"/>
            </a:endParaRPr>
          </a:p>
        </p:txBody>
      </p:sp>
      <p:sp>
        <p:nvSpPr>
          <p:cNvPr id="40168" name="Rectangle 235"/>
          <p:cNvSpPr>
            <a:spLocks noChangeArrowheads="1"/>
          </p:cNvSpPr>
          <p:nvPr/>
        </p:nvSpPr>
        <p:spPr bwMode="auto">
          <a:xfrm>
            <a:off x="3054350" y="4767263"/>
            <a:ext cx="98425" cy="212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defTabSz="957263"/>
            <a:r>
              <a:rPr lang="en-US" sz="1400">
                <a:solidFill>
                  <a:srgbClr val="000000"/>
                </a:solidFill>
                <a:latin typeface="Arial" pitchFamily="34" charset="0"/>
              </a:rPr>
              <a:t>p</a:t>
            </a:r>
            <a:endParaRPr lang="en-US" sz="3100" b="1">
              <a:solidFill>
                <a:schemeClr val="tx2"/>
              </a:solidFill>
              <a:latin typeface="Arial" pitchFamily="34" charset="0"/>
            </a:endParaRPr>
          </a:p>
        </p:txBody>
      </p:sp>
      <p:sp>
        <p:nvSpPr>
          <p:cNvPr id="40169" name="Rectangle 236"/>
          <p:cNvSpPr>
            <a:spLocks noChangeArrowheads="1"/>
          </p:cNvSpPr>
          <p:nvPr/>
        </p:nvSpPr>
        <p:spPr bwMode="auto">
          <a:xfrm>
            <a:off x="3146425" y="4767263"/>
            <a:ext cx="98425" cy="212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defTabSz="957263"/>
            <a:r>
              <a:rPr lang="en-US" sz="1400">
                <a:solidFill>
                  <a:srgbClr val="000000"/>
                </a:solidFill>
                <a:latin typeface="Arial" pitchFamily="34" charset="0"/>
              </a:rPr>
              <a:t>a</a:t>
            </a:r>
            <a:endParaRPr lang="en-US" sz="3100" b="1">
              <a:solidFill>
                <a:schemeClr val="tx2"/>
              </a:solidFill>
              <a:latin typeface="Arial" pitchFamily="34" charset="0"/>
            </a:endParaRPr>
          </a:p>
        </p:txBody>
      </p:sp>
      <p:sp>
        <p:nvSpPr>
          <p:cNvPr id="40170" name="Rectangle 237"/>
          <p:cNvSpPr>
            <a:spLocks noChangeArrowheads="1"/>
          </p:cNvSpPr>
          <p:nvPr/>
        </p:nvSpPr>
        <p:spPr bwMode="auto">
          <a:xfrm>
            <a:off x="3235325" y="4767263"/>
            <a:ext cx="98425" cy="212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defTabSz="957263"/>
            <a:r>
              <a:rPr lang="en-US" sz="1400">
                <a:solidFill>
                  <a:srgbClr val="000000"/>
                </a:solidFill>
                <a:latin typeface="Arial" pitchFamily="34" charset="0"/>
              </a:rPr>
              <a:t>n</a:t>
            </a:r>
            <a:endParaRPr lang="en-US" sz="3100" b="1">
              <a:solidFill>
                <a:schemeClr val="tx2"/>
              </a:solidFill>
              <a:latin typeface="Arial" pitchFamily="34" charset="0"/>
            </a:endParaRPr>
          </a:p>
        </p:txBody>
      </p:sp>
      <p:sp>
        <p:nvSpPr>
          <p:cNvPr id="40171" name="Rectangle 238"/>
          <p:cNvSpPr>
            <a:spLocks noChangeArrowheads="1"/>
          </p:cNvSpPr>
          <p:nvPr/>
        </p:nvSpPr>
        <p:spPr bwMode="auto">
          <a:xfrm>
            <a:off x="2884488" y="4525963"/>
            <a:ext cx="88900" cy="212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defTabSz="957263"/>
            <a:r>
              <a:rPr lang="en-US" sz="1400">
                <a:solidFill>
                  <a:srgbClr val="000000"/>
                </a:solidFill>
                <a:latin typeface="Arial" pitchFamily="34" charset="0"/>
              </a:rPr>
              <a:t>J</a:t>
            </a:r>
            <a:endParaRPr lang="en-US" sz="3100" b="1">
              <a:solidFill>
                <a:schemeClr val="tx2"/>
              </a:solidFill>
              <a:latin typeface="Arial" pitchFamily="34" charset="0"/>
            </a:endParaRPr>
          </a:p>
        </p:txBody>
      </p:sp>
      <p:sp>
        <p:nvSpPr>
          <p:cNvPr id="40172" name="Rectangle 239"/>
          <p:cNvSpPr>
            <a:spLocks noChangeArrowheads="1"/>
          </p:cNvSpPr>
          <p:nvPr/>
        </p:nvSpPr>
        <p:spPr bwMode="auto">
          <a:xfrm>
            <a:off x="2963863" y="4525963"/>
            <a:ext cx="98425" cy="212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defTabSz="957263"/>
            <a:r>
              <a:rPr lang="en-US" sz="1400">
                <a:solidFill>
                  <a:srgbClr val="000000"/>
                </a:solidFill>
                <a:latin typeface="Arial" pitchFamily="34" charset="0"/>
              </a:rPr>
              <a:t>a</a:t>
            </a:r>
            <a:endParaRPr lang="en-US" sz="3100" b="1">
              <a:solidFill>
                <a:schemeClr val="tx2"/>
              </a:solidFill>
              <a:latin typeface="Arial" pitchFamily="34" charset="0"/>
            </a:endParaRPr>
          </a:p>
        </p:txBody>
      </p:sp>
      <p:sp>
        <p:nvSpPr>
          <p:cNvPr id="40173" name="Rectangle 240"/>
          <p:cNvSpPr>
            <a:spLocks noChangeArrowheads="1"/>
          </p:cNvSpPr>
          <p:nvPr/>
        </p:nvSpPr>
        <p:spPr bwMode="auto">
          <a:xfrm>
            <a:off x="3054350" y="4525963"/>
            <a:ext cx="98425" cy="212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defTabSz="957263"/>
            <a:r>
              <a:rPr lang="en-US" sz="1400">
                <a:solidFill>
                  <a:srgbClr val="000000"/>
                </a:solidFill>
                <a:latin typeface="Arial" pitchFamily="34" charset="0"/>
              </a:rPr>
              <a:t>p</a:t>
            </a:r>
            <a:endParaRPr lang="en-US" sz="3100" b="1">
              <a:solidFill>
                <a:schemeClr val="tx2"/>
              </a:solidFill>
              <a:latin typeface="Arial" pitchFamily="34" charset="0"/>
            </a:endParaRPr>
          </a:p>
        </p:txBody>
      </p:sp>
      <p:sp>
        <p:nvSpPr>
          <p:cNvPr id="40174" name="Rectangle 241"/>
          <p:cNvSpPr>
            <a:spLocks noChangeArrowheads="1"/>
          </p:cNvSpPr>
          <p:nvPr/>
        </p:nvSpPr>
        <p:spPr bwMode="auto">
          <a:xfrm>
            <a:off x="3146425" y="4525963"/>
            <a:ext cx="98425" cy="212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defTabSz="957263"/>
            <a:r>
              <a:rPr lang="en-US" sz="1400">
                <a:solidFill>
                  <a:srgbClr val="000000"/>
                </a:solidFill>
                <a:latin typeface="Arial" pitchFamily="34" charset="0"/>
              </a:rPr>
              <a:t>a</a:t>
            </a:r>
            <a:endParaRPr lang="en-US" sz="3100" b="1">
              <a:solidFill>
                <a:schemeClr val="tx2"/>
              </a:solidFill>
              <a:latin typeface="Arial" pitchFamily="34" charset="0"/>
            </a:endParaRPr>
          </a:p>
        </p:txBody>
      </p:sp>
      <p:sp>
        <p:nvSpPr>
          <p:cNvPr id="40175" name="Rectangle 242"/>
          <p:cNvSpPr>
            <a:spLocks noChangeArrowheads="1"/>
          </p:cNvSpPr>
          <p:nvPr/>
        </p:nvSpPr>
        <p:spPr bwMode="auto">
          <a:xfrm>
            <a:off x="3235325" y="4525963"/>
            <a:ext cx="98425" cy="212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defTabSz="957263"/>
            <a:r>
              <a:rPr lang="en-US" sz="1400">
                <a:solidFill>
                  <a:srgbClr val="000000"/>
                </a:solidFill>
                <a:latin typeface="Arial" pitchFamily="34" charset="0"/>
              </a:rPr>
              <a:t>n</a:t>
            </a:r>
            <a:endParaRPr lang="en-US" sz="3100" b="1">
              <a:solidFill>
                <a:schemeClr val="tx2"/>
              </a:solidFill>
              <a:latin typeface="Arial" pitchFamily="34" charset="0"/>
            </a:endParaRPr>
          </a:p>
        </p:txBody>
      </p:sp>
      <p:sp>
        <p:nvSpPr>
          <p:cNvPr id="40176" name="Rectangle 243"/>
          <p:cNvSpPr>
            <a:spLocks noChangeArrowheads="1"/>
          </p:cNvSpPr>
          <p:nvPr/>
        </p:nvSpPr>
        <p:spPr bwMode="auto">
          <a:xfrm>
            <a:off x="2085975" y="4083050"/>
            <a:ext cx="88900" cy="212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defTabSz="957263"/>
            <a:r>
              <a:rPr lang="en-US" sz="1400">
                <a:solidFill>
                  <a:srgbClr val="000000"/>
                </a:solidFill>
                <a:latin typeface="Arial" pitchFamily="34" charset="0"/>
              </a:rPr>
              <a:t>J</a:t>
            </a:r>
            <a:endParaRPr lang="en-US" sz="3100" b="1">
              <a:solidFill>
                <a:schemeClr val="tx2"/>
              </a:solidFill>
              <a:latin typeface="Arial" pitchFamily="34" charset="0"/>
            </a:endParaRPr>
          </a:p>
        </p:txBody>
      </p:sp>
      <p:sp>
        <p:nvSpPr>
          <p:cNvPr id="40177" name="Rectangle 244"/>
          <p:cNvSpPr>
            <a:spLocks noChangeArrowheads="1"/>
          </p:cNvSpPr>
          <p:nvPr/>
        </p:nvSpPr>
        <p:spPr bwMode="auto">
          <a:xfrm>
            <a:off x="2165350" y="4083050"/>
            <a:ext cx="98425" cy="212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defTabSz="957263"/>
            <a:r>
              <a:rPr lang="en-US" sz="1400">
                <a:solidFill>
                  <a:srgbClr val="000000"/>
                </a:solidFill>
                <a:latin typeface="Arial" pitchFamily="34" charset="0"/>
              </a:rPr>
              <a:t>a</a:t>
            </a:r>
            <a:endParaRPr lang="en-US" sz="3100" b="1">
              <a:solidFill>
                <a:schemeClr val="tx2"/>
              </a:solidFill>
              <a:latin typeface="Arial" pitchFamily="34" charset="0"/>
            </a:endParaRPr>
          </a:p>
        </p:txBody>
      </p:sp>
      <p:sp>
        <p:nvSpPr>
          <p:cNvPr id="40178" name="Rectangle 245"/>
          <p:cNvSpPr>
            <a:spLocks noChangeArrowheads="1"/>
          </p:cNvSpPr>
          <p:nvPr/>
        </p:nvSpPr>
        <p:spPr bwMode="auto">
          <a:xfrm>
            <a:off x="2254250" y="4083050"/>
            <a:ext cx="98425" cy="212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defTabSz="957263"/>
            <a:r>
              <a:rPr lang="en-US" sz="1400">
                <a:solidFill>
                  <a:srgbClr val="000000"/>
                </a:solidFill>
                <a:latin typeface="Arial" pitchFamily="34" charset="0"/>
              </a:rPr>
              <a:t>p</a:t>
            </a:r>
            <a:endParaRPr lang="en-US" sz="3100" b="1">
              <a:solidFill>
                <a:schemeClr val="tx2"/>
              </a:solidFill>
              <a:latin typeface="Arial" pitchFamily="34" charset="0"/>
            </a:endParaRPr>
          </a:p>
        </p:txBody>
      </p:sp>
      <p:sp>
        <p:nvSpPr>
          <p:cNvPr id="40179" name="Rectangle 246"/>
          <p:cNvSpPr>
            <a:spLocks noChangeArrowheads="1"/>
          </p:cNvSpPr>
          <p:nvPr/>
        </p:nvSpPr>
        <p:spPr bwMode="auto">
          <a:xfrm>
            <a:off x="2344738" y="4083050"/>
            <a:ext cx="98425" cy="212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defTabSz="957263"/>
            <a:r>
              <a:rPr lang="en-US" sz="1400">
                <a:solidFill>
                  <a:srgbClr val="000000"/>
                </a:solidFill>
                <a:latin typeface="Arial" pitchFamily="34" charset="0"/>
              </a:rPr>
              <a:t>a</a:t>
            </a:r>
            <a:endParaRPr lang="en-US" sz="3100" b="1">
              <a:solidFill>
                <a:schemeClr val="tx2"/>
              </a:solidFill>
              <a:latin typeface="Arial" pitchFamily="34" charset="0"/>
            </a:endParaRPr>
          </a:p>
        </p:txBody>
      </p:sp>
      <p:sp>
        <p:nvSpPr>
          <p:cNvPr id="40180" name="Rectangle 247"/>
          <p:cNvSpPr>
            <a:spLocks noChangeArrowheads="1"/>
          </p:cNvSpPr>
          <p:nvPr/>
        </p:nvSpPr>
        <p:spPr bwMode="auto">
          <a:xfrm>
            <a:off x="2435225" y="4083050"/>
            <a:ext cx="98425" cy="212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defTabSz="957263"/>
            <a:r>
              <a:rPr lang="en-US" sz="1400">
                <a:solidFill>
                  <a:srgbClr val="000000"/>
                </a:solidFill>
                <a:latin typeface="Arial" pitchFamily="34" charset="0"/>
              </a:rPr>
              <a:t>n</a:t>
            </a:r>
            <a:endParaRPr lang="en-US" sz="3100" b="1">
              <a:solidFill>
                <a:schemeClr val="tx2"/>
              </a:solidFill>
              <a:latin typeface="Arial" pitchFamily="34" charset="0"/>
            </a:endParaRPr>
          </a:p>
        </p:txBody>
      </p:sp>
      <p:sp>
        <p:nvSpPr>
          <p:cNvPr id="40181" name="Rectangle 248"/>
          <p:cNvSpPr>
            <a:spLocks noChangeArrowheads="1"/>
          </p:cNvSpPr>
          <p:nvPr/>
        </p:nvSpPr>
        <p:spPr bwMode="auto">
          <a:xfrm>
            <a:off x="2779713" y="3727450"/>
            <a:ext cx="128587" cy="212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defTabSz="957263"/>
            <a:r>
              <a:rPr lang="en-US" sz="1400">
                <a:solidFill>
                  <a:srgbClr val="000000"/>
                </a:solidFill>
                <a:latin typeface="Arial" pitchFamily="34" charset="0"/>
              </a:rPr>
              <a:t>U</a:t>
            </a:r>
            <a:endParaRPr lang="en-US" sz="3100" b="1">
              <a:solidFill>
                <a:schemeClr val="tx2"/>
              </a:solidFill>
              <a:latin typeface="Arial" pitchFamily="34" charset="0"/>
            </a:endParaRPr>
          </a:p>
        </p:txBody>
      </p:sp>
      <p:sp>
        <p:nvSpPr>
          <p:cNvPr id="40182" name="Rectangle 249"/>
          <p:cNvSpPr>
            <a:spLocks noChangeArrowheads="1"/>
          </p:cNvSpPr>
          <p:nvPr/>
        </p:nvSpPr>
        <p:spPr bwMode="auto">
          <a:xfrm>
            <a:off x="2898775" y="3727450"/>
            <a:ext cx="119063" cy="212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defTabSz="957263"/>
            <a:r>
              <a:rPr lang="en-US" sz="1400">
                <a:solidFill>
                  <a:srgbClr val="000000"/>
                </a:solidFill>
                <a:latin typeface="Arial" pitchFamily="34" charset="0"/>
              </a:rPr>
              <a:t>S</a:t>
            </a:r>
            <a:endParaRPr lang="en-US" sz="3100" b="1">
              <a:solidFill>
                <a:schemeClr val="tx2"/>
              </a:solidFill>
              <a:latin typeface="Arial" pitchFamily="34" charset="0"/>
            </a:endParaRPr>
          </a:p>
        </p:txBody>
      </p:sp>
      <p:sp>
        <p:nvSpPr>
          <p:cNvPr id="40183" name="Rectangle 250"/>
          <p:cNvSpPr>
            <a:spLocks noChangeArrowheads="1"/>
          </p:cNvSpPr>
          <p:nvPr/>
        </p:nvSpPr>
        <p:spPr bwMode="auto">
          <a:xfrm>
            <a:off x="4289425" y="4297363"/>
            <a:ext cx="138113" cy="212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defTabSz="957263"/>
            <a:r>
              <a:rPr lang="en-US" sz="1400">
                <a:solidFill>
                  <a:srgbClr val="000000"/>
                </a:solidFill>
                <a:latin typeface="Arial" pitchFamily="34" charset="0"/>
              </a:rPr>
              <a:t>G</a:t>
            </a:r>
            <a:endParaRPr lang="en-US" sz="3100" b="1">
              <a:solidFill>
                <a:schemeClr val="tx2"/>
              </a:solidFill>
              <a:latin typeface="Arial" pitchFamily="34" charset="0"/>
            </a:endParaRPr>
          </a:p>
        </p:txBody>
      </p:sp>
      <p:sp>
        <p:nvSpPr>
          <p:cNvPr id="40184" name="Rectangle 251"/>
          <p:cNvSpPr>
            <a:spLocks noChangeArrowheads="1"/>
          </p:cNvSpPr>
          <p:nvPr/>
        </p:nvSpPr>
        <p:spPr bwMode="auto">
          <a:xfrm>
            <a:off x="4418013" y="4297363"/>
            <a:ext cx="98425" cy="212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defTabSz="957263"/>
            <a:r>
              <a:rPr lang="en-US" sz="1400">
                <a:solidFill>
                  <a:srgbClr val="000000"/>
                </a:solidFill>
                <a:latin typeface="Arial" pitchFamily="34" charset="0"/>
              </a:rPr>
              <a:t>e</a:t>
            </a:r>
            <a:endParaRPr lang="en-US" sz="3100" b="1">
              <a:solidFill>
                <a:schemeClr val="tx2"/>
              </a:solidFill>
              <a:latin typeface="Arial" pitchFamily="34" charset="0"/>
            </a:endParaRPr>
          </a:p>
        </p:txBody>
      </p:sp>
      <p:sp>
        <p:nvSpPr>
          <p:cNvPr id="40185" name="Rectangle 252"/>
          <p:cNvSpPr>
            <a:spLocks noChangeArrowheads="1"/>
          </p:cNvSpPr>
          <p:nvPr/>
        </p:nvSpPr>
        <p:spPr bwMode="auto">
          <a:xfrm>
            <a:off x="4506913" y="4297363"/>
            <a:ext cx="58737" cy="212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defTabSz="957263"/>
            <a:r>
              <a:rPr lang="en-US" sz="1400">
                <a:solidFill>
                  <a:srgbClr val="000000"/>
                </a:solidFill>
                <a:latin typeface="Arial" pitchFamily="34" charset="0"/>
              </a:rPr>
              <a:t>r</a:t>
            </a:r>
            <a:endParaRPr lang="en-US" sz="3100" b="1">
              <a:solidFill>
                <a:schemeClr val="tx2"/>
              </a:solidFill>
              <a:latin typeface="Arial" pitchFamily="34" charset="0"/>
            </a:endParaRPr>
          </a:p>
        </p:txBody>
      </p:sp>
      <p:sp>
        <p:nvSpPr>
          <p:cNvPr id="40186" name="Rectangle 253"/>
          <p:cNvSpPr>
            <a:spLocks noChangeArrowheads="1"/>
          </p:cNvSpPr>
          <p:nvPr/>
        </p:nvSpPr>
        <p:spPr bwMode="auto">
          <a:xfrm>
            <a:off x="4559300" y="4297363"/>
            <a:ext cx="147638" cy="212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defTabSz="957263"/>
            <a:r>
              <a:rPr lang="en-US" sz="1400">
                <a:solidFill>
                  <a:srgbClr val="000000"/>
                </a:solidFill>
                <a:latin typeface="Arial" pitchFamily="34" charset="0"/>
              </a:rPr>
              <a:t>m</a:t>
            </a:r>
            <a:endParaRPr lang="en-US" sz="3100" b="1">
              <a:solidFill>
                <a:schemeClr val="tx2"/>
              </a:solidFill>
              <a:latin typeface="Arial" pitchFamily="34" charset="0"/>
            </a:endParaRPr>
          </a:p>
        </p:txBody>
      </p:sp>
      <p:sp>
        <p:nvSpPr>
          <p:cNvPr id="40187" name="Rectangle 254"/>
          <p:cNvSpPr>
            <a:spLocks noChangeArrowheads="1"/>
          </p:cNvSpPr>
          <p:nvPr/>
        </p:nvSpPr>
        <p:spPr bwMode="auto">
          <a:xfrm>
            <a:off x="4694238" y="4297363"/>
            <a:ext cx="98425" cy="212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defTabSz="957263"/>
            <a:r>
              <a:rPr lang="en-US" sz="1400">
                <a:solidFill>
                  <a:srgbClr val="000000"/>
                </a:solidFill>
                <a:latin typeface="Arial" pitchFamily="34" charset="0"/>
              </a:rPr>
              <a:t>a</a:t>
            </a:r>
            <a:endParaRPr lang="en-US" sz="3100" b="1">
              <a:solidFill>
                <a:schemeClr val="tx2"/>
              </a:solidFill>
              <a:latin typeface="Arial" pitchFamily="34" charset="0"/>
            </a:endParaRPr>
          </a:p>
        </p:txBody>
      </p:sp>
      <p:sp>
        <p:nvSpPr>
          <p:cNvPr id="40188" name="Rectangle 255"/>
          <p:cNvSpPr>
            <a:spLocks noChangeArrowheads="1"/>
          </p:cNvSpPr>
          <p:nvPr/>
        </p:nvSpPr>
        <p:spPr bwMode="auto">
          <a:xfrm>
            <a:off x="4784725" y="4297363"/>
            <a:ext cx="98425" cy="212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defTabSz="957263"/>
            <a:r>
              <a:rPr lang="en-US" sz="1400">
                <a:solidFill>
                  <a:srgbClr val="000000"/>
                </a:solidFill>
                <a:latin typeface="Arial" pitchFamily="34" charset="0"/>
              </a:rPr>
              <a:t>n</a:t>
            </a:r>
            <a:endParaRPr lang="en-US" sz="3100" b="1">
              <a:solidFill>
                <a:schemeClr val="tx2"/>
              </a:solidFill>
              <a:latin typeface="Arial" pitchFamily="34" charset="0"/>
            </a:endParaRPr>
          </a:p>
        </p:txBody>
      </p:sp>
      <p:sp>
        <p:nvSpPr>
          <p:cNvPr id="40189" name="Rectangle 256"/>
          <p:cNvSpPr>
            <a:spLocks noChangeArrowheads="1"/>
          </p:cNvSpPr>
          <p:nvPr/>
        </p:nvSpPr>
        <p:spPr bwMode="auto">
          <a:xfrm>
            <a:off x="4875213" y="4297363"/>
            <a:ext cx="88900" cy="212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defTabSz="957263"/>
            <a:r>
              <a:rPr lang="en-US" sz="1400">
                <a:solidFill>
                  <a:srgbClr val="000000"/>
                </a:solidFill>
                <a:latin typeface="Arial" pitchFamily="34" charset="0"/>
              </a:rPr>
              <a:t>y</a:t>
            </a:r>
            <a:endParaRPr lang="en-US" sz="3100" b="1">
              <a:solidFill>
                <a:schemeClr val="tx2"/>
              </a:solidFill>
              <a:latin typeface="Arial" pitchFamily="34" charset="0"/>
            </a:endParaRPr>
          </a:p>
        </p:txBody>
      </p:sp>
      <p:sp>
        <p:nvSpPr>
          <p:cNvPr id="40190" name="Rectangle 257"/>
          <p:cNvSpPr>
            <a:spLocks noChangeArrowheads="1"/>
          </p:cNvSpPr>
          <p:nvPr/>
        </p:nvSpPr>
        <p:spPr bwMode="auto">
          <a:xfrm>
            <a:off x="3441700" y="5032375"/>
            <a:ext cx="107950" cy="212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defTabSz="957263"/>
            <a:r>
              <a:rPr lang="en-US" sz="1400">
                <a:solidFill>
                  <a:srgbClr val="000000"/>
                </a:solidFill>
                <a:latin typeface="Arial" pitchFamily="34" charset="0"/>
              </a:rPr>
              <a:t>F</a:t>
            </a:r>
            <a:endParaRPr lang="en-US" sz="3100" b="1">
              <a:solidFill>
                <a:schemeClr val="tx2"/>
              </a:solidFill>
              <a:latin typeface="Arial" pitchFamily="34" charset="0"/>
            </a:endParaRPr>
          </a:p>
        </p:txBody>
      </p:sp>
      <p:sp>
        <p:nvSpPr>
          <p:cNvPr id="40191" name="Rectangle 258"/>
          <p:cNvSpPr>
            <a:spLocks noChangeArrowheads="1"/>
          </p:cNvSpPr>
          <p:nvPr/>
        </p:nvSpPr>
        <p:spPr bwMode="auto">
          <a:xfrm>
            <a:off x="3543300" y="5032375"/>
            <a:ext cx="58738" cy="212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defTabSz="957263"/>
            <a:r>
              <a:rPr lang="en-US" sz="1400">
                <a:solidFill>
                  <a:srgbClr val="000000"/>
                </a:solidFill>
                <a:latin typeface="Arial" pitchFamily="34" charset="0"/>
              </a:rPr>
              <a:t>r</a:t>
            </a:r>
            <a:endParaRPr lang="en-US" sz="3100" b="1">
              <a:solidFill>
                <a:schemeClr val="tx2"/>
              </a:solidFill>
              <a:latin typeface="Arial" pitchFamily="34" charset="0"/>
            </a:endParaRPr>
          </a:p>
        </p:txBody>
      </p:sp>
      <p:sp>
        <p:nvSpPr>
          <p:cNvPr id="40192" name="Rectangle 259"/>
          <p:cNvSpPr>
            <a:spLocks noChangeArrowheads="1"/>
          </p:cNvSpPr>
          <p:nvPr/>
        </p:nvSpPr>
        <p:spPr bwMode="auto">
          <a:xfrm>
            <a:off x="3595688" y="5032375"/>
            <a:ext cx="98425" cy="212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defTabSz="957263"/>
            <a:r>
              <a:rPr lang="en-US" sz="1400">
                <a:solidFill>
                  <a:srgbClr val="000000"/>
                </a:solidFill>
                <a:latin typeface="Arial" pitchFamily="34" charset="0"/>
              </a:rPr>
              <a:t>a</a:t>
            </a:r>
            <a:endParaRPr lang="en-US" sz="3100" b="1">
              <a:solidFill>
                <a:schemeClr val="tx2"/>
              </a:solidFill>
              <a:latin typeface="Arial" pitchFamily="34" charset="0"/>
            </a:endParaRPr>
          </a:p>
        </p:txBody>
      </p:sp>
      <p:sp>
        <p:nvSpPr>
          <p:cNvPr id="40193" name="Rectangle 260"/>
          <p:cNvSpPr>
            <a:spLocks noChangeArrowheads="1"/>
          </p:cNvSpPr>
          <p:nvPr/>
        </p:nvSpPr>
        <p:spPr bwMode="auto">
          <a:xfrm>
            <a:off x="3683000" y="5032375"/>
            <a:ext cx="98425" cy="212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defTabSz="957263"/>
            <a:r>
              <a:rPr lang="en-US" sz="1400">
                <a:solidFill>
                  <a:srgbClr val="000000"/>
                </a:solidFill>
                <a:latin typeface="Arial" pitchFamily="34" charset="0"/>
              </a:rPr>
              <a:t>n</a:t>
            </a:r>
            <a:endParaRPr lang="en-US" sz="3100" b="1">
              <a:solidFill>
                <a:schemeClr val="tx2"/>
              </a:solidFill>
              <a:latin typeface="Arial" pitchFamily="34" charset="0"/>
            </a:endParaRPr>
          </a:p>
        </p:txBody>
      </p:sp>
      <p:sp>
        <p:nvSpPr>
          <p:cNvPr id="40194" name="Rectangle 261"/>
          <p:cNvSpPr>
            <a:spLocks noChangeArrowheads="1"/>
          </p:cNvSpPr>
          <p:nvPr/>
        </p:nvSpPr>
        <p:spPr bwMode="auto">
          <a:xfrm>
            <a:off x="3776663" y="5032375"/>
            <a:ext cx="88900" cy="212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defTabSz="957263"/>
            <a:r>
              <a:rPr lang="en-US" sz="1400">
                <a:solidFill>
                  <a:srgbClr val="000000"/>
                </a:solidFill>
                <a:latin typeface="Arial" pitchFamily="34" charset="0"/>
              </a:rPr>
              <a:t>c</a:t>
            </a:r>
            <a:endParaRPr lang="en-US" sz="3100" b="1">
              <a:solidFill>
                <a:schemeClr val="tx2"/>
              </a:solidFill>
              <a:latin typeface="Arial" pitchFamily="34" charset="0"/>
            </a:endParaRPr>
          </a:p>
        </p:txBody>
      </p:sp>
      <p:sp>
        <p:nvSpPr>
          <p:cNvPr id="40195" name="Rectangle 262"/>
          <p:cNvSpPr>
            <a:spLocks noChangeArrowheads="1"/>
          </p:cNvSpPr>
          <p:nvPr/>
        </p:nvSpPr>
        <p:spPr bwMode="auto">
          <a:xfrm>
            <a:off x="3852863" y="5032375"/>
            <a:ext cx="98425" cy="212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defTabSz="957263"/>
            <a:r>
              <a:rPr lang="en-US" sz="1400">
                <a:solidFill>
                  <a:srgbClr val="000000"/>
                </a:solidFill>
                <a:latin typeface="Arial" pitchFamily="34" charset="0"/>
              </a:rPr>
              <a:t>e</a:t>
            </a:r>
            <a:endParaRPr lang="en-US" sz="3100" b="1">
              <a:solidFill>
                <a:schemeClr val="tx2"/>
              </a:solidFill>
              <a:latin typeface="Arial" pitchFamily="34" charset="0"/>
            </a:endParaRPr>
          </a:p>
        </p:txBody>
      </p:sp>
      <p:sp>
        <p:nvSpPr>
          <p:cNvPr id="40196" name="Rectangle 263"/>
          <p:cNvSpPr>
            <a:spLocks noChangeArrowheads="1"/>
          </p:cNvSpPr>
          <p:nvPr/>
        </p:nvSpPr>
        <p:spPr bwMode="auto">
          <a:xfrm>
            <a:off x="3276600" y="4029075"/>
            <a:ext cx="119063" cy="212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defTabSz="957263"/>
            <a:r>
              <a:rPr lang="en-US" sz="1400">
                <a:solidFill>
                  <a:srgbClr val="000000"/>
                </a:solidFill>
                <a:latin typeface="Arial" pitchFamily="34" charset="0"/>
              </a:rPr>
              <a:t>E</a:t>
            </a:r>
            <a:endParaRPr lang="en-US" sz="3100" b="1">
              <a:solidFill>
                <a:schemeClr val="tx2"/>
              </a:solidFill>
              <a:latin typeface="Arial" pitchFamily="34" charset="0"/>
            </a:endParaRPr>
          </a:p>
        </p:txBody>
      </p:sp>
      <p:sp>
        <p:nvSpPr>
          <p:cNvPr id="40197" name="Rectangle 264"/>
          <p:cNvSpPr>
            <a:spLocks noChangeArrowheads="1"/>
          </p:cNvSpPr>
          <p:nvPr/>
        </p:nvSpPr>
        <p:spPr bwMode="auto">
          <a:xfrm>
            <a:off x="3381375" y="4029075"/>
            <a:ext cx="128588" cy="212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defTabSz="957263"/>
            <a:r>
              <a:rPr lang="en-US" sz="1400">
                <a:solidFill>
                  <a:srgbClr val="000000"/>
                </a:solidFill>
                <a:latin typeface="Arial" pitchFamily="34" charset="0"/>
              </a:rPr>
              <a:t>U</a:t>
            </a:r>
            <a:endParaRPr lang="en-US" sz="3100" b="1">
              <a:solidFill>
                <a:schemeClr val="tx2"/>
              </a:solidFill>
              <a:latin typeface="Arial" pitchFamily="34" charset="0"/>
            </a:endParaRPr>
          </a:p>
        </p:txBody>
      </p:sp>
      <p:sp>
        <p:nvSpPr>
          <p:cNvPr id="40198" name="Rectangle 265"/>
          <p:cNvSpPr>
            <a:spLocks noChangeArrowheads="1"/>
          </p:cNvSpPr>
          <p:nvPr/>
        </p:nvSpPr>
        <p:spPr bwMode="auto">
          <a:xfrm>
            <a:off x="3505200" y="4029075"/>
            <a:ext cx="46038" cy="212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defTabSz="957263"/>
            <a:r>
              <a:rPr lang="en-US" sz="1400">
                <a:solidFill>
                  <a:srgbClr val="000000"/>
                </a:solidFill>
                <a:latin typeface="Arial" pitchFamily="34" charset="0"/>
              </a:rPr>
              <a:t>,</a:t>
            </a:r>
            <a:endParaRPr lang="en-US" sz="3100" b="1">
              <a:solidFill>
                <a:schemeClr val="tx2"/>
              </a:solidFill>
              <a:latin typeface="Arial" pitchFamily="34" charset="0"/>
            </a:endParaRPr>
          </a:p>
        </p:txBody>
      </p:sp>
      <p:sp>
        <p:nvSpPr>
          <p:cNvPr id="40199" name="Rectangle 266"/>
          <p:cNvSpPr>
            <a:spLocks noChangeArrowheads="1"/>
          </p:cNvSpPr>
          <p:nvPr/>
        </p:nvSpPr>
        <p:spPr bwMode="auto">
          <a:xfrm>
            <a:off x="3589338" y="4029075"/>
            <a:ext cx="119062" cy="212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defTabSz="957263"/>
            <a:r>
              <a:rPr lang="en-US" sz="1400">
                <a:solidFill>
                  <a:srgbClr val="000000"/>
                </a:solidFill>
                <a:latin typeface="Arial" pitchFamily="34" charset="0"/>
              </a:rPr>
              <a:t>S</a:t>
            </a:r>
            <a:endParaRPr lang="en-US" sz="3100" b="1">
              <a:solidFill>
                <a:schemeClr val="tx2"/>
              </a:solidFill>
              <a:latin typeface="Arial" pitchFamily="34" charset="0"/>
            </a:endParaRPr>
          </a:p>
        </p:txBody>
      </p:sp>
      <p:sp>
        <p:nvSpPr>
          <p:cNvPr id="40200" name="Rectangle 267"/>
          <p:cNvSpPr>
            <a:spLocks noChangeArrowheads="1"/>
          </p:cNvSpPr>
          <p:nvPr/>
        </p:nvSpPr>
        <p:spPr bwMode="auto">
          <a:xfrm>
            <a:off x="3698875" y="4029075"/>
            <a:ext cx="88900" cy="212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defTabSz="957263"/>
            <a:r>
              <a:rPr lang="en-US" sz="1400">
                <a:solidFill>
                  <a:srgbClr val="000000"/>
                </a:solidFill>
                <a:latin typeface="Arial" pitchFamily="34" charset="0"/>
              </a:rPr>
              <a:t>c</a:t>
            </a:r>
            <a:endParaRPr lang="en-US" sz="3100" b="1">
              <a:solidFill>
                <a:schemeClr val="tx2"/>
              </a:solidFill>
              <a:latin typeface="Arial" pitchFamily="34" charset="0"/>
            </a:endParaRPr>
          </a:p>
        </p:txBody>
      </p:sp>
      <p:sp>
        <p:nvSpPr>
          <p:cNvPr id="40201" name="Rectangle 268"/>
          <p:cNvSpPr>
            <a:spLocks noChangeArrowheads="1"/>
          </p:cNvSpPr>
          <p:nvPr/>
        </p:nvSpPr>
        <p:spPr bwMode="auto">
          <a:xfrm>
            <a:off x="3778250" y="4029075"/>
            <a:ext cx="98425" cy="212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defTabSz="957263"/>
            <a:r>
              <a:rPr lang="en-US" sz="1400">
                <a:solidFill>
                  <a:srgbClr val="000000"/>
                </a:solidFill>
                <a:latin typeface="Arial" pitchFamily="34" charset="0"/>
              </a:rPr>
              <a:t>h</a:t>
            </a:r>
            <a:endParaRPr lang="en-US" sz="3100" b="1">
              <a:solidFill>
                <a:schemeClr val="tx2"/>
              </a:solidFill>
              <a:latin typeface="Arial" pitchFamily="34" charset="0"/>
            </a:endParaRPr>
          </a:p>
        </p:txBody>
      </p:sp>
      <p:sp>
        <p:nvSpPr>
          <p:cNvPr id="40202" name="Rectangle 269"/>
          <p:cNvSpPr>
            <a:spLocks noChangeArrowheads="1"/>
          </p:cNvSpPr>
          <p:nvPr/>
        </p:nvSpPr>
        <p:spPr bwMode="auto">
          <a:xfrm>
            <a:off x="3867150" y="4029075"/>
            <a:ext cx="128588" cy="212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defTabSz="957263"/>
            <a:r>
              <a:rPr lang="en-US" sz="1400">
                <a:solidFill>
                  <a:srgbClr val="000000"/>
                </a:solidFill>
                <a:latin typeface="Arial" pitchFamily="34" charset="0"/>
              </a:rPr>
              <a:t>w</a:t>
            </a:r>
            <a:endParaRPr lang="en-US" sz="3100" b="1">
              <a:solidFill>
                <a:schemeClr val="tx2"/>
              </a:solidFill>
              <a:latin typeface="Arial" pitchFamily="34" charset="0"/>
            </a:endParaRPr>
          </a:p>
        </p:txBody>
      </p:sp>
      <p:sp>
        <p:nvSpPr>
          <p:cNvPr id="40203" name="Rectangle 270"/>
          <p:cNvSpPr>
            <a:spLocks noChangeArrowheads="1"/>
          </p:cNvSpPr>
          <p:nvPr/>
        </p:nvSpPr>
        <p:spPr bwMode="auto">
          <a:xfrm>
            <a:off x="3986213" y="4029075"/>
            <a:ext cx="98425" cy="212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defTabSz="957263"/>
            <a:r>
              <a:rPr lang="en-US" sz="1400">
                <a:solidFill>
                  <a:srgbClr val="000000"/>
                </a:solidFill>
                <a:latin typeface="Arial" pitchFamily="34" charset="0"/>
              </a:rPr>
              <a:t>e</a:t>
            </a:r>
            <a:endParaRPr lang="en-US" sz="3100" b="1">
              <a:solidFill>
                <a:schemeClr val="tx2"/>
              </a:solidFill>
              <a:latin typeface="Arial" pitchFamily="34" charset="0"/>
            </a:endParaRPr>
          </a:p>
        </p:txBody>
      </p:sp>
      <p:sp>
        <p:nvSpPr>
          <p:cNvPr id="40204" name="Rectangle 271"/>
          <p:cNvSpPr>
            <a:spLocks noChangeArrowheads="1"/>
          </p:cNvSpPr>
          <p:nvPr/>
        </p:nvSpPr>
        <p:spPr bwMode="auto">
          <a:xfrm>
            <a:off x="4081463" y="4029075"/>
            <a:ext cx="36512" cy="212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defTabSz="957263"/>
            <a:r>
              <a:rPr lang="en-US" sz="1400">
                <a:solidFill>
                  <a:srgbClr val="000000"/>
                </a:solidFill>
                <a:latin typeface="Arial" pitchFamily="34" charset="0"/>
              </a:rPr>
              <a:t>i</a:t>
            </a:r>
            <a:endParaRPr lang="en-US" sz="3100" b="1">
              <a:solidFill>
                <a:schemeClr val="tx2"/>
              </a:solidFill>
              <a:latin typeface="Arial" pitchFamily="34" charset="0"/>
            </a:endParaRPr>
          </a:p>
        </p:txBody>
      </p:sp>
      <p:sp>
        <p:nvSpPr>
          <p:cNvPr id="40205" name="Rectangle 272"/>
          <p:cNvSpPr>
            <a:spLocks noChangeArrowheads="1"/>
          </p:cNvSpPr>
          <p:nvPr/>
        </p:nvSpPr>
        <p:spPr bwMode="auto">
          <a:xfrm>
            <a:off x="4111625" y="4029075"/>
            <a:ext cx="88900" cy="212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defTabSz="957263"/>
            <a:r>
              <a:rPr lang="en-US" sz="1400">
                <a:solidFill>
                  <a:srgbClr val="000000"/>
                </a:solidFill>
                <a:latin typeface="Arial" pitchFamily="34" charset="0"/>
              </a:rPr>
              <a:t>z</a:t>
            </a:r>
            <a:endParaRPr lang="en-US" sz="3100" b="1">
              <a:solidFill>
                <a:schemeClr val="tx2"/>
              </a:solidFill>
              <a:latin typeface="Arial" pitchFamily="34" charset="0"/>
            </a:endParaRPr>
          </a:p>
        </p:txBody>
      </p:sp>
      <p:sp>
        <p:nvSpPr>
          <p:cNvPr id="40206" name="Rectangle 273"/>
          <p:cNvSpPr>
            <a:spLocks noChangeArrowheads="1"/>
          </p:cNvSpPr>
          <p:nvPr/>
        </p:nvSpPr>
        <p:spPr bwMode="auto">
          <a:xfrm>
            <a:off x="3278188" y="4273550"/>
            <a:ext cx="88900" cy="212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defTabSz="957263"/>
            <a:r>
              <a:rPr lang="en-US" sz="1400">
                <a:solidFill>
                  <a:srgbClr val="000000"/>
                </a:solidFill>
                <a:latin typeface="Arial" pitchFamily="34" charset="0"/>
              </a:rPr>
              <a:t>J</a:t>
            </a:r>
            <a:endParaRPr lang="en-US" sz="3100" b="1">
              <a:solidFill>
                <a:schemeClr val="tx2"/>
              </a:solidFill>
              <a:latin typeface="Arial" pitchFamily="34" charset="0"/>
            </a:endParaRPr>
          </a:p>
        </p:txBody>
      </p:sp>
      <p:sp>
        <p:nvSpPr>
          <p:cNvPr id="40207" name="Rectangle 274"/>
          <p:cNvSpPr>
            <a:spLocks noChangeArrowheads="1"/>
          </p:cNvSpPr>
          <p:nvPr/>
        </p:nvSpPr>
        <p:spPr bwMode="auto">
          <a:xfrm>
            <a:off x="3357563" y="4273550"/>
            <a:ext cx="98425" cy="212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defTabSz="957263"/>
            <a:r>
              <a:rPr lang="en-US" sz="1400">
                <a:solidFill>
                  <a:srgbClr val="000000"/>
                </a:solidFill>
                <a:latin typeface="Arial" pitchFamily="34" charset="0"/>
              </a:rPr>
              <a:t>a</a:t>
            </a:r>
            <a:endParaRPr lang="en-US" sz="3100" b="1">
              <a:solidFill>
                <a:schemeClr val="tx2"/>
              </a:solidFill>
              <a:latin typeface="Arial" pitchFamily="34" charset="0"/>
            </a:endParaRPr>
          </a:p>
        </p:txBody>
      </p:sp>
      <p:sp>
        <p:nvSpPr>
          <p:cNvPr id="40208" name="Rectangle 275"/>
          <p:cNvSpPr>
            <a:spLocks noChangeArrowheads="1"/>
          </p:cNvSpPr>
          <p:nvPr/>
        </p:nvSpPr>
        <p:spPr bwMode="auto">
          <a:xfrm>
            <a:off x="3448050" y="4273550"/>
            <a:ext cx="98425" cy="212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defTabSz="957263"/>
            <a:r>
              <a:rPr lang="en-US" sz="1400">
                <a:solidFill>
                  <a:srgbClr val="000000"/>
                </a:solidFill>
                <a:latin typeface="Arial" pitchFamily="34" charset="0"/>
              </a:rPr>
              <a:t>p</a:t>
            </a:r>
            <a:endParaRPr lang="en-US" sz="3100" b="1">
              <a:solidFill>
                <a:schemeClr val="tx2"/>
              </a:solidFill>
              <a:latin typeface="Arial" pitchFamily="34" charset="0"/>
            </a:endParaRPr>
          </a:p>
        </p:txBody>
      </p:sp>
      <p:sp>
        <p:nvSpPr>
          <p:cNvPr id="40209" name="Rectangle 276"/>
          <p:cNvSpPr>
            <a:spLocks noChangeArrowheads="1"/>
          </p:cNvSpPr>
          <p:nvPr/>
        </p:nvSpPr>
        <p:spPr bwMode="auto">
          <a:xfrm>
            <a:off x="3536950" y="4273550"/>
            <a:ext cx="98425" cy="212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defTabSz="957263"/>
            <a:r>
              <a:rPr lang="en-US" sz="1400">
                <a:solidFill>
                  <a:srgbClr val="000000"/>
                </a:solidFill>
                <a:latin typeface="Arial" pitchFamily="34" charset="0"/>
              </a:rPr>
              <a:t>a</a:t>
            </a:r>
            <a:endParaRPr lang="en-US" sz="3100" b="1">
              <a:solidFill>
                <a:schemeClr val="tx2"/>
              </a:solidFill>
              <a:latin typeface="Arial" pitchFamily="34" charset="0"/>
            </a:endParaRPr>
          </a:p>
        </p:txBody>
      </p:sp>
      <p:sp>
        <p:nvSpPr>
          <p:cNvPr id="40210" name="Rectangle 277"/>
          <p:cNvSpPr>
            <a:spLocks noChangeArrowheads="1"/>
          </p:cNvSpPr>
          <p:nvPr/>
        </p:nvSpPr>
        <p:spPr bwMode="auto">
          <a:xfrm>
            <a:off x="3625850" y="4273550"/>
            <a:ext cx="98425" cy="212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defTabSz="957263"/>
            <a:r>
              <a:rPr lang="en-US" sz="1400">
                <a:solidFill>
                  <a:srgbClr val="000000"/>
                </a:solidFill>
                <a:latin typeface="Arial" pitchFamily="34" charset="0"/>
              </a:rPr>
              <a:t>n</a:t>
            </a:r>
            <a:endParaRPr lang="en-US" sz="3100" b="1">
              <a:solidFill>
                <a:schemeClr val="tx2"/>
              </a:solidFill>
              <a:latin typeface="Arial" pitchFamily="34" charset="0"/>
            </a:endParaRPr>
          </a:p>
        </p:txBody>
      </p:sp>
      <p:sp>
        <p:nvSpPr>
          <p:cNvPr id="40211" name="Rectangle 278"/>
          <p:cNvSpPr>
            <a:spLocks noChangeArrowheads="1"/>
          </p:cNvSpPr>
          <p:nvPr/>
        </p:nvSpPr>
        <p:spPr bwMode="auto">
          <a:xfrm>
            <a:off x="3721100" y="4273550"/>
            <a:ext cx="49213" cy="212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defTabSz="957263"/>
            <a:r>
              <a:rPr lang="en-US" sz="1400">
                <a:solidFill>
                  <a:srgbClr val="000000"/>
                </a:solidFill>
                <a:latin typeface="Arial" pitchFamily="34" charset="0"/>
              </a:rPr>
              <a:t>,</a:t>
            </a:r>
            <a:endParaRPr lang="en-US" sz="3100" b="1">
              <a:solidFill>
                <a:schemeClr val="tx2"/>
              </a:solidFill>
              <a:latin typeface="Arial" pitchFamily="34" charset="0"/>
            </a:endParaRPr>
          </a:p>
        </p:txBody>
      </p:sp>
      <p:sp>
        <p:nvSpPr>
          <p:cNvPr id="40212" name="Rectangle 279"/>
          <p:cNvSpPr>
            <a:spLocks noChangeArrowheads="1"/>
          </p:cNvSpPr>
          <p:nvPr/>
        </p:nvSpPr>
        <p:spPr bwMode="auto">
          <a:xfrm>
            <a:off x="3806825" y="4273550"/>
            <a:ext cx="128588" cy="212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defTabSz="957263"/>
            <a:r>
              <a:rPr lang="en-US" sz="1400">
                <a:solidFill>
                  <a:srgbClr val="000000"/>
                </a:solidFill>
                <a:latin typeface="Arial" pitchFamily="34" charset="0"/>
              </a:rPr>
              <a:t>U</a:t>
            </a:r>
            <a:endParaRPr lang="en-US" sz="3100" b="1">
              <a:solidFill>
                <a:schemeClr val="tx2"/>
              </a:solidFill>
              <a:latin typeface="Arial" pitchFamily="34" charset="0"/>
            </a:endParaRPr>
          </a:p>
        </p:txBody>
      </p:sp>
      <p:sp>
        <p:nvSpPr>
          <p:cNvPr id="40213" name="Rectangle 280"/>
          <p:cNvSpPr>
            <a:spLocks noChangeArrowheads="1"/>
          </p:cNvSpPr>
          <p:nvPr/>
        </p:nvSpPr>
        <p:spPr bwMode="auto">
          <a:xfrm>
            <a:off x="3922713" y="4273550"/>
            <a:ext cx="119062" cy="212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defTabSz="957263"/>
            <a:r>
              <a:rPr lang="en-US" sz="1400">
                <a:solidFill>
                  <a:srgbClr val="000000"/>
                </a:solidFill>
                <a:latin typeface="Arial" pitchFamily="34" charset="0"/>
              </a:rPr>
              <a:t>S</a:t>
            </a:r>
            <a:endParaRPr lang="en-US" sz="3100" b="1">
              <a:solidFill>
                <a:schemeClr val="tx2"/>
              </a:solidFill>
              <a:latin typeface="Arial" pitchFamily="34" charset="0"/>
            </a:endParaRPr>
          </a:p>
        </p:txBody>
      </p:sp>
      <p:sp>
        <p:nvSpPr>
          <p:cNvPr id="40214" name="Rectangle 281"/>
          <p:cNvSpPr>
            <a:spLocks noChangeArrowheads="1"/>
          </p:cNvSpPr>
          <p:nvPr/>
        </p:nvSpPr>
        <p:spPr bwMode="auto">
          <a:xfrm>
            <a:off x="2695575" y="4264025"/>
            <a:ext cx="168275" cy="212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defTabSz="957263"/>
            <a:r>
              <a:rPr lang="en-US" sz="1400" b="1">
                <a:solidFill>
                  <a:srgbClr val="00BF00"/>
                </a:solidFill>
                <a:latin typeface="Arial" pitchFamily="34" charset="0"/>
              </a:rPr>
              <a:t>W</a:t>
            </a:r>
            <a:endParaRPr lang="en-US" sz="3100" b="1">
              <a:solidFill>
                <a:schemeClr val="tx2"/>
              </a:solidFill>
              <a:latin typeface="Arial" pitchFamily="34" charset="0"/>
            </a:endParaRPr>
          </a:p>
        </p:txBody>
      </p:sp>
      <p:sp>
        <p:nvSpPr>
          <p:cNvPr id="40215" name="Rectangle 282"/>
          <p:cNvSpPr>
            <a:spLocks noChangeArrowheads="1"/>
          </p:cNvSpPr>
          <p:nvPr/>
        </p:nvSpPr>
        <p:spPr bwMode="auto">
          <a:xfrm>
            <a:off x="2895600" y="4264025"/>
            <a:ext cx="98425" cy="212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defTabSz="957263"/>
            <a:r>
              <a:rPr lang="en-US" sz="1400" b="1">
                <a:solidFill>
                  <a:srgbClr val="00BF00"/>
                </a:solidFill>
                <a:latin typeface="Arial" pitchFamily="34" charset="0"/>
              </a:rPr>
              <a:t>7</a:t>
            </a:r>
            <a:endParaRPr lang="en-US" sz="3100" b="1">
              <a:solidFill>
                <a:schemeClr val="tx2"/>
              </a:solidFill>
              <a:latin typeface="Arial" pitchFamily="34" charset="0"/>
            </a:endParaRPr>
          </a:p>
        </p:txBody>
      </p:sp>
      <p:sp>
        <p:nvSpPr>
          <p:cNvPr id="40216" name="Rectangle 283"/>
          <p:cNvSpPr>
            <a:spLocks noChangeArrowheads="1"/>
          </p:cNvSpPr>
          <p:nvPr/>
        </p:nvSpPr>
        <p:spPr bwMode="auto">
          <a:xfrm>
            <a:off x="2984500" y="4264025"/>
            <a:ext cx="58738" cy="212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defTabSz="957263"/>
            <a:r>
              <a:rPr lang="en-US" sz="1400" b="1">
                <a:solidFill>
                  <a:srgbClr val="00BF00"/>
                </a:solidFill>
                <a:latin typeface="Arial" pitchFamily="34" charset="0"/>
              </a:rPr>
              <a:t>-</a:t>
            </a:r>
            <a:endParaRPr lang="en-US" sz="3100" b="1">
              <a:solidFill>
                <a:schemeClr val="tx2"/>
              </a:solidFill>
              <a:latin typeface="Arial" pitchFamily="34" charset="0"/>
            </a:endParaRPr>
          </a:p>
        </p:txBody>
      </p:sp>
      <p:sp>
        <p:nvSpPr>
          <p:cNvPr id="40217" name="Rectangle 284"/>
          <p:cNvSpPr>
            <a:spLocks noChangeArrowheads="1"/>
          </p:cNvSpPr>
          <p:nvPr/>
        </p:nvSpPr>
        <p:spPr bwMode="auto">
          <a:xfrm>
            <a:off x="3038475" y="4264025"/>
            <a:ext cx="119063" cy="212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defTabSz="957263"/>
            <a:r>
              <a:rPr lang="en-US" sz="1400" b="1">
                <a:solidFill>
                  <a:srgbClr val="00BF00"/>
                </a:solidFill>
                <a:latin typeface="Arial" pitchFamily="34" charset="0"/>
              </a:rPr>
              <a:t>X</a:t>
            </a:r>
            <a:endParaRPr lang="en-US" sz="3100" b="1">
              <a:solidFill>
                <a:schemeClr val="tx2"/>
              </a:solidFill>
              <a:latin typeface="Arial" pitchFamily="34" charset="0"/>
            </a:endParaRPr>
          </a:p>
        </p:txBody>
      </p:sp>
      <p:sp>
        <p:nvSpPr>
          <p:cNvPr id="40218" name="Rectangle 285"/>
          <p:cNvSpPr>
            <a:spLocks noChangeArrowheads="1"/>
          </p:cNvSpPr>
          <p:nvPr/>
        </p:nvSpPr>
        <p:spPr bwMode="auto">
          <a:xfrm>
            <a:off x="4664075" y="2033588"/>
            <a:ext cx="107950" cy="212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defTabSz="957263"/>
            <a:r>
              <a:rPr lang="en-US" sz="1400" b="1">
                <a:solidFill>
                  <a:srgbClr val="008000"/>
                </a:solidFill>
                <a:latin typeface="Arial" pitchFamily="34" charset="0"/>
              </a:rPr>
              <a:t>T</a:t>
            </a:r>
            <a:endParaRPr lang="en-US" sz="3100" b="1">
              <a:solidFill>
                <a:srgbClr val="008000"/>
              </a:solidFill>
              <a:latin typeface="Arial" pitchFamily="34" charset="0"/>
            </a:endParaRPr>
          </a:p>
        </p:txBody>
      </p:sp>
      <p:sp>
        <p:nvSpPr>
          <p:cNvPr id="40219" name="Rectangle 286"/>
          <p:cNvSpPr>
            <a:spLocks noChangeArrowheads="1"/>
          </p:cNvSpPr>
          <p:nvPr/>
        </p:nvSpPr>
        <p:spPr bwMode="auto">
          <a:xfrm>
            <a:off x="4760913" y="2033588"/>
            <a:ext cx="107950" cy="212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defTabSz="957263"/>
            <a:r>
              <a:rPr lang="en-US" sz="1400" b="1">
                <a:solidFill>
                  <a:srgbClr val="008000"/>
                </a:solidFill>
                <a:latin typeface="Arial" pitchFamily="34" charset="0"/>
              </a:rPr>
              <a:t>F</a:t>
            </a:r>
            <a:endParaRPr lang="en-US" sz="3100" b="1">
              <a:solidFill>
                <a:srgbClr val="008000"/>
              </a:solidFill>
              <a:latin typeface="Arial" pitchFamily="34" charset="0"/>
            </a:endParaRPr>
          </a:p>
        </p:txBody>
      </p:sp>
      <p:sp>
        <p:nvSpPr>
          <p:cNvPr id="40220" name="Rectangle 287"/>
          <p:cNvSpPr>
            <a:spLocks noChangeArrowheads="1"/>
          </p:cNvSpPr>
          <p:nvPr/>
        </p:nvSpPr>
        <p:spPr bwMode="auto">
          <a:xfrm>
            <a:off x="4862513" y="2033588"/>
            <a:ext cx="58737" cy="212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defTabSz="957263"/>
            <a:r>
              <a:rPr lang="en-US" sz="1400" b="1">
                <a:solidFill>
                  <a:srgbClr val="008000"/>
                </a:solidFill>
                <a:latin typeface="Arial" pitchFamily="34" charset="0"/>
              </a:rPr>
              <a:t>-</a:t>
            </a:r>
            <a:endParaRPr lang="en-US" sz="3100" b="1">
              <a:solidFill>
                <a:srgbClr val="008000"/>
              </a:solidFill>
              <a:latin typeface="Arial" pitchFamily="34" charset="0"/>
            </a:endParaRPr>
          </a:p>
        </p:txBody>
      </p:sp>
      <p:sp>
        <p:nvSpPr>
          <p:cNvPr id="40221" name="Rectangle 288"/>
          <p:cNvSpPr>
            <a:spLocks noChangeArrowheads="1"/>
          </p:cNvSpPr>
          <p:nvPr/>
        </p:nvSpPr>
        <p:spPr bwMode="auto">
          <a:xfrm>
            <a:off x="4919663" y="2033588"/>
            <a:ext cx="49212" cy="212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defTabSz="957263"/>
            <a:r>
              <a:rPr lang="en-US" sz="1400" b="1">
                <a:solidFill>
                  <a:srgbClr val="008000"/>
                </a:solidFill>
                <a:latin typeface="Arial" pitchFamily="34" charset="0"/>
              </a:rPr>
              <a:t>I</a:t>
            </a:r>
            <a:endParaRPr lang="en-US" sz="3100" b="1">
              <a:solidFill>
                <a:srgbClr val="008000"/>
              </a:solidFill>
              <a:latin typeface="Arial" pitchFamily="34" charset="0"/>
            </a:endParaRPr>
          </a:p>
        </p:txBody>
      </p:sp>
      <p:sp>
        <p:nvSpPr>
          <p:cNvPr id="40222" name="Rectangle 289"/>
          <p:cNvSpPr>
            <a:spLocks noChangeArrowheads="1"/>
          </p:cNvSpPr>
          <p:nvPr/>
        </p:nvSpPr>
        <p:spPr bwMode="auto">
          <a:xfrm>
            <a:off x="4959350" y="2033588"/>
            <a:ext cx="107950" cy="212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defTabSz="957263"/>
            <a:r>
              <a:rPr lang="en-US" sz="1400" b="1">
                <a:solidFill>
                  <a:srgbClr val="008000"/>
                </a:solidFill>
                <a:latin typeface="Arial" pitchFamily="34" charset="0"/>
              </a:rPr>
              <a:t>T</a:t>
            </a:r>
            <a:endParaRPr lang="en-US" sz="3100" b="1">
              <a:solidFill>
                <a:srgbClr val="008000"/>
              </a:solidFill>
              <a:latin typeface="Arial" pitchFamily="34" charset="0"/>
            </a:endParaRPr>
          </a:p>
        </p:txBody>
      </p:sp>
      <p:sp>
        <p:nvSpPr>
          <p:cNvPr id="40223" name="Rectangle 290"/>
          <p:cNvSpPr>
            <a:spLocks noChangeArrowheads="1"/>
          </p:cNvSpPr>
          <p:nvPr/>
        </p:nvSpPr>
        <p:spPr bwMode="auto">
          <a:xfrm>
            <a:off x="5056188" y="2033588"/>
            <a:ext cx="119062" cy="212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defTabSz="957263"/>
            <a:r>
              <a:rPr lang="en-US" sz="1400" b="1">
                <a:solidFill>
                  <a:srgbClr val="008000"/>
                </a:solidFill>
                <a:latin typeface="Arial" pitchFamily="34" charset="0"/>
              </a:rPr>
              <a:t>E</a:t>
            </a:r>
            <a:endParaRPr lang="en-US" sz="3100" b="1">
              <a:solidFill>
                <a:srgbClr val="008000"/>
              </a:solidFill>
              <a:latin typeface="Arial" pitchFamily="34" charset="0"/>
            </a:endParaRPr>
          </a:p>
        </p:txBody>
      </p:sp>
      <p:sp>
        <p:nvSpPr>
          <p:cNvPr id="40224" name="Rectangle 291"/>
          <p:cNvSpPr>
            <a:spLocks noChangeArrowheads="1"/>
          </p:cNvSpPr>
          <p:nvPr/>
        </p:nvSpPr>
        <p:spPr bwMode="auto">
          <a:xfrm>
            <a:off x="5164138" y="2033588"/>
            <a:ext cx="128587" cy="212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defTabSz="957263"/>
            <a:r>
              <a:rPr lang="en-US" sz="1400" b="1">
                <a:solidFill>
                  <a:srgbClr val="008000"/>
                </a:solidFill>
                <a:latin typeface="Arial" pitchFamily="34" charset="0"/>
              </a:rPr>
              <a:t>R</a:t>
            </a:r>
            <a:endParaRPr lang="en-US" sz="3100" b="1">
              <a:solidFill>
                <a:srgbClr val="008000"/>
              </a:solidFill>
              <a:latin typeface="Arial" pitchFamily="34" charset="0"/>
            </a:endParaRPr>
          </a:p>
        </p:txBody>
      </p:sp>
      <p:sp>
        <p:nvSpPr>
          <p:cNvPr id="40225" name="Rectangle 292"/>
          <p:cNvSpPr>
            <a:spLocks noChangeArrowheads="1"/>
          </p:cNvSpPr>
          <p:nvPr/>
        </p:nvSpPr>
        <p:spPr bwMode="auto">
          <a:xfrm>
            <a:off x="5197475" y="2986088"/>
            <a:ext cx="107950" cy="212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defTabSz="957263"/>
            <a:r>
              <a:rPr lang="en-US" sz="1400" b="1">
                <a:solidFill>
                  <a:srgbClr val="0000DF"/>
                </a:solidFill>
                <a:latin typeface="Arial" pitchFamily="34" charset="0"/>
              </a:rPr>
              <a:t>T</a:t>
            </a:r>
            <a:endParaRPr lang="en-US" sz="3100" b="1">
              <a:solidFill>
                <a:schemeClr val="tx2"/>
              </a:solidFill>
              <a:latin typeface="Arial" pitchFamily="34" charset="0"/>
            </a:endParaRPr>
          </a:p>
        </p:txBody>
      </p:sp>
      <p:sp>
        <p:nvSpPr>
          <p:cNvPr id="40226" name="Rectangle 293"/>
          <p:cNvSpPr>
            <a:spLocks noChangeArrowheads="1"/>
          </p:cNvSpPr>
          <p:nvPr/>
        </p:nvSpPr>
        <p:spPr bwMode="auto">
          <a:xfrm>
            <a:off x="5292725" y="2986088"/>
            <a:ext cx="107950" cy="212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defTabSz="957263"/>
            <a:r>
              <a:rPr lang="en-US" sz="1400" b="1">
                <a:solidFill>
                  <a:srgbClr val="0000DF"/>
                </a:solidFill>
                <a:latin typeface="Arial" pitchFamily="34" charset="0"/>
              </a:rPr>
              <a:t>F</a:t>
            </a:r>
            <a:endParaRPr lang="en-US" sz="3100" b="1">
              <a:solidFill>
                <a:schemeClr val="tx2"/>
              </a:solidFill>
              <a:latin typeface="Arial" pitchFamily="34" charset="0"/>
            </a:endParaRPr>
          </a:p>
        </p:txBody>
      </p:sp>
      <p:sp>
        <p:nvSpPr>
          <p:cNvPr id="40227" name="Rectangle 294"/>
          <p:cNvSpPr>
            <a:spLocks noChangeArrowheads="1"/>
          </p:cNvSpPr>
          <p:nvPr/>
        </p:nvSpPr>
        <p:spPr bwMode="auto">
          <a:xfrm>
            <a:off x="5395913" y="2986088"/>
            <a:ext cx="49212" cy="212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defTabSz="957263"/>
            <a:r>
              <a:rPr lang="en-US" sz="1400" b="1">
                <a:solidFill>
                  <a:srgbClr val="0000DF"/>
                </a:solidFill>
                <a:latin typeface="Arial" pitchFamily="34" charset="0"/>
              </a:rPr>
              <a:t>I</a:t>
            </a:r>
            <a:endParaRPr lang="en-US" sz="3100" b="1">
              <a:solidFill>
                <a:schemeClr val="tx2"/>
              </a:solidFill>
              <a:latin typeface="Arial" pitchFamily="34" charset="0"/>
            </a:endParaRPr>
          </a:p>
        </p:txBody>
      </p:sp>
      <p:sp>
        <p:nvSpPr>
          <p:cNvPr id="40228" name="Rectangle 295"/>
          <p:cNvSpPr>
            <a:spLocks noChangeArrowheads="1"/>
          </p:cNvSpPr>
          <p:nvPr/>
        </p:nvSpPr>
        <p:spPr bwMode="auto">
          <a:xfrm>
            <a:off x="5434013" y="2986088"/>
            <a:ext cx="128587" cy="212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defTabSz="957263"/>
            <a:r>
              <a:rPr lang="en-US" sz="1400" b="1">
                <a:solidFill>
                  <a:srgbClr val="0000DF"/>
                </a:solidFill>
                <a:latin typeface="Arial" pitchFamily="34" charset="0"/>
              </a:rPr>
              <a:t>C</a:t>
            </a:r>
            <a:endParaRPr lang="en-US" sz="3100" b="1">
              <a:solidFill>
                <a:schemeClr val="tx2"/>
              </a:solidFill>
              <a:latin typeface="Arial" pitchFamily="34" charset="0"/>
            </a:endParaRPr>
          </a:p>
        </p:txBody>
      </p:sp>
      <p:grpSp>
        <p:nvGrpSpPr>
          <p:cNvPr id="40229" name="Group 296"/>
          <p:cNvGrpSpPr>
            <a:grpSpLocks/>
          </p:cNvGrpSpPr>
          <p:nvPr/>
        </p:nvGrpSpPr>
        <p:grpSpPr bwMode="auto">
          <a:xfrm>
            <a:off x="1992313" y="1919288"/>
            <a:ext cx="1071562" cy="212725"/>
            <a:chOff x="2015" y="1357"/>
            <a:chExt cx="835" cy="156"/>
          </a:xfrm>
        </p:grpSpPr>
        <p:sp>
          <p:nvSpPr>
            <p:cNvPr id="40257" name="Rectangle 297"/>
            <p:cNvSpPr>
              <a:spLocks noChangeArrowheads="1"/>
            </p:cNvSpPr>
            <p:nvPr/>
          </p:nvSpPr>
          <p:spPr bwMode="auto">
            <a:xfrm>
              <a:off x="2015" y="1357"/>
              <a:ext cx="84" cy="1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defTabSz="957263"/>
              <a:r>
                <a:rPr lang="en-US" sz="1400" b="1">
                  <a:solidFill>
                    <a:srgbClr val="0000DF"/>
                  </a:solidFill>
                  <a:latin typeface="Arial" pitchFamily="34" charset="0"/>
                </a:rPr>
                <a:t>T</a:t>
              </a:r>
              <a:endParaRPr lang="en-US" sz="3100" b="1">
                <a:solidFill>
                  <a:schemeClr val="tx2"/>
                </a:solidFill>
                <a:latin typeface="Arial" pitchFamily="34" charset="0"/>
              </a:endParaRPr>
            </a:p>
          </p:txBody>
        </p:sp>
        <p:sp>
          <p:nvSpPr>
            <p:cNvPr id="40258" name="Rectangle 298"/>
            <p:cNvSpPr>
              <a:spLocks noChangeArrowheads="1"/>
            </p:cNvSpPr>
            <p:nvPr/>
          </p:nvSpPr>
          <p:spPr bwMode="auto">
            <a:xfrm>
              <a:off x="2090" y="1357"/>
              <a:ext cx="84" cy="1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defTabSz="957263"/>
              <a:r>
                <a:rPr lang="en-US" sz="1400" b="1">
                  <a:solidFill>
                    <a:srgbClr val="0000DF"/>
                  </a:solidFill>
                  <a:latin typeface="Arial" pitchFamily="34" charset="0"/>
                </a:rPr>
                <a:t>F</a:t>
              </a:r>
              <a:endParaRPr lang="en-US" sz="3100" b="1">
                <a:solidFill>
                  <a:schemeClr val="tx2"/>
                </a:solidFill>
                <a:latin typeface="Arial" pitchFamily="34" charset="0"/>
              </a:endParaRPr>
            </a:p>
          </p:txBody>
        </p:sp>
        <p:sp>
          <p:nvSpPr>
            <p:cNvPr id="40259" name="Rectangle 299"/>
            <p:cNvSpPr>
              <a:spLocks noChangeArrowheads="1"/>
            </p:cNvSpPr>
            <p:nvPr/>
          </p:nvSpPr>
          <p:spPr bwMode="auto">
            <a:xfrm>
              <a:off x="2167" y="1357"/>
              <a:ext cx="115" cy="1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defTabSz="957263"/>
              <a:r>
                <a:rPr lang="en-US" sz="1400" b="1">
                  <a:solidFill>
                    <a:srgbClr val="0000DF"/>
                  </a:solidFill>
                  <a:latin typeface="Arial" pitchFamily="34" charset="0"/>
                </a:rPr>
                <a:t>M</a:t>
              </a:r>
              <a:endParaRPr lang="en-US" sz="3100" b="1">
                <a:solidFill>
                  <a:schemeClr val="tx2"/>
                </a:solidFill>
                <a:latin typeface="Arial" pitchFamily="34" charset="0"/>
              </a:endParaRPr>
            </a:p>
          </p:txBody>
        </p:sp>
        <p:sp>
          <p:nvSpPr>
            <p:cNvPr id="40260" name="Rectangle 300"/>
            <p:cNvSpPr>
              <a:spLocks noChangeArrowheads="1"/>
            </p:cNvSpPr>
            <p:nvPr/>
          </p:nvSpPr>
          <p:spPr bwMode="auto">
            <a:xfrm>
              <a:off x="2272" y="1357"/>
              <a:ext cx="100" cy="1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defTabSz="957263"/>
              <a:r>
                <a:rPr lang="en-US" sz="1400" b="1">
                  <a:solidFill>
                    <a:srgbClr val="0000DF"/>
                  </a:solidFill>
                  <a:latin typeface="Arial" pitchFamily="34" charset="0"/>
                </a:rPr>
                <a:t>C</a:t>
              </a:r>
              <a:endParaRPr lang="en-US" sz="3100" b="1">
                <a:solidFill>
                  <a:schemeClr val="tx2"/>
                </a:solidFill>
                <a:latin typeface="Arial" pitchFamily="34" charset="0"/>
              </a:endParaRPr>
            </a:p>
          </p:txBody>
        </p:sp>
        <p:sp>
          <p:nvSpPr>
            <p:cNvPr id="40261" name="Rectangle 301"/>
            <p:cNvSpPr>
              <a:spLocks noChangeArrowheads="1"/>
            </p:cNvSpPr>
            <p:nvPr/>
          </p:nvSpPr>
          <p:spPr bwMode="auto">
            <a:xfrm>
              <a:off x="2365" y="1357"/>
              <a:ext cx="46" cy="1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defTabSz="957263"/>
              <a:r>
                <a:rPr lang="en-US" sz="1400" b="1">
                  <a:solidFill>
                    <a:srgbClr val="0000DF"/>
                  </a:solidFill>
                  <a:latin typeface="Arial" pitchFamily="34" charset="0"/>
                </a:rPr>
                <a:t>-</a:t>
              </a:r>
              <a:endParaRPr lang="en-US" sz="3100" b="1">
                <a:solidFill>
                  <a:schemeClr val="tx2"/>
                </a:solidFill>
                <a:latin typeface="Arial" pitchFamily="34" charset="0"/>
              </a:endParaRPr>
            </a:p>
          </p:txBody>
        </p:sp>
        <p:sp>
          <p:nvSpPr>
            <p:cNvPr id="40262" name="Rectangle 302"/>
            <p:cNvSpPr>
              <a:spLocks noChangeArrowheads="1"/>
            </p:cNvSpPr>
            <p:nvPr/>
          </p:nvSpPr>
          <p:spPr bwMode="auto">
            <a:xfrm>
              <a:off x="2406" y="1357"/>
              <a:ext cx="92" cy="1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defTabSz="957263"/>
              <a:r>
                <a:rPr lang="en-US" sz="1400" b="1">
                  <a:solidFill>
                    <a:srgbClr val="0000DF"/>
                  </a:solidFill>
                  <a:latin typeface="Arial" pitchFamily="34" charset="0"/>
                </a:rPr>
                <a:t>P</a:t>
              </a:r>
              <a:endParaRPr lang="en-US" sz="3100" b="1">
                <a:solidFill>
                  <a:schemeClr val="tx2"/>
                </a:solidFill>
                <a:latin typeface="Arial" pitchFamily="34" charset="0"/>
              </a:endParaRPr>
            </a:p>
          </p:txBody>
        </p:sp>
        <p:sp>
          <p:nvSpPr>
            <p:cNvPr id="40263" name="Rectangle 303"/>
            <p:cNvSpPr>
              <a:spLocks noChangeArrowheads="1"/>
            </p:cNvSpPr>
            <p:nvPr/>
          </p:nvSpPr>
          <p:spPr bwMode="auto">
            <a:xfrm>
              <a:off x="2489" y="1357"/>
              <a:ext cx="84" cy="1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defTabSz="957263"/>
              <a:r>
                <a:rPr lang="en-US" sz="1400" b="1">
                  <a:solidFill>
                    <a:srgbClr val="0000DF"/>
                  </a:solidFill>
                  <a:latin typeface="Arial" pitchFamily="34" charset="0"/>
                </a:rPr>
                <a:t>h</a:t>
              </a:r>
              <a:endParaRPr lang="en-US" sz="3100" b="1">
                <a:solidFill>
                  <a:schemeClr val="tx2"/>
                </a:solidFill>
                <a:latin typeface="Arial" pitchFamily="34" charset="0"/>
              </a:endParaRPr>
            </a:p>
          </p:txBody>
        </p:sp>
        <p:sp>
          <p:nvSpPr>
            <p:cNvPr id="40264" name="Rectangle 304"/>
            <p:cNvSpPr>
              <a:spLocks noChangeArrowheads="1"/>
            </p:cNvSpPr>
            <p:nvPr/>
          </p:nvSpPr>
          <p:spPr bwMode="auto">
            <a:xfrm>
              <a:off x="2567" y="1357"/>
              <a:ext cx="76" cy="1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defTabSz="957263"/>
              <a:r>
                <a:rPr lang="en-US" sz="1400" b="1">
                  <a:solidFill>
                    <a:srgbClr val="0000DF"/>
                  </a:solidFill>
                  <a:latin typeface="Arial" pitchFamily="34" charset="0"/>
                </a:rPr>
                <a:t>a</a:t>
              </a:r>
              <a:endParaRPr lang="en-US" sz="3100" b="1">
                <a:solidFill>
                  <a:schemeClr val="tx2"/>
                </a:solidFill>
                <a:latin typeface="Arial" pitchFamily="34" charset="0"/>
              </a:endParaRPr>
            </a:p>
          </p:txBody>
        </p:sp>
        <p:sp>
          <p:nvSpPr>
            <p:cNvPr id="40265" name="Rectangle 305"/>
            <p:cNvSpPr>
              <a:spLocks noChangeArrowheads="1"/>
            </p:cNvSpPr>
            <p:nvPr/>
          </p:nvSpPr>
          <p:spPr bwMode="auto">
            <a:xfrm>
              <a:off x="2635" y="1357"/>
              <a:ext cx="76" cy="1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defTabSz="957263"/>
              <a:r>
                <a:rPr lang="en-US" sz="1400" b="1">
                  <a:solidFill>
                    <a:srgbClr val="0000DF"/>
                  </a:solidFill>
                  <a:latin typeface="Arial" pitchFamily="34" charset="0"/>
                </a:rPr>
                <a:t>s</a:t>
              </a:r>
              <a:endParaRPr lang="en-US" sz="3100" b="1">
                <a:solidFill>
                  <a:schemeClr val="tx2"/>
                </a:solidFill>
                <a:latin typeface="Arial" pitchFamily="34" charset="0"/>
              </a:endParaRPr>
            </a:p>
          </p:txBody>
        </p:sp>
        <p:sp>
          <p:nvSpPr>
            <p:cNvPr id="40266" name="Rectangle 306"/>
            <p:cNvSpPr>
              <a:spLocks noChangeArrowheads="1"/>
            </p:cNvSpPr>
            <p:nvPr/>
          </p:nvSpPr>
          <p:spPr bwMode="auto">
            <a:xfrm>
              <a:off x="2706" y="1357"/>
              <a:ext cx="77" cy="1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defTabSz="957263"/>
              <a:r>
                <a:rPr lang="en-US" sz="1400" b="1">
                  <a:solidFill>
                    <a:srgbClr val="0000DF"/>
                  </a:solidFill>
                  <a:latin typeface="Arial" pitchFamily="34" charset="0"/>
                </a:rPr>
                <a:t>e</a:t>
              </a:r>
              <a:endParaRPr lang="en-US" sz="3100" b="1">
                <a:solidFill>
                  <a:schemeClr val="tx2"/>
                </a:solidFill>
                <a:latin typeface="Arial" pitchFamily="34" charset="0"/>
              </a:endParaRPr>
            </a:p>
          </p:txBody>
        </p:sp>
        <p:sp>
          <p:nvSpPr>
            <p:cNvPr id="40267" name="Rectangle 307"/>
            <p:cNvSpPr>
              <a:spLocks noChangeArrowheads="1"/>
            </p:cNvSpPr>
            <p:nvPr/>
          </p:nvSpPr>
          <p:spPr bwMode="auto">
            <a:xfrm>
              <a:off x="2814" y="1357"/>
              <a:ext cx="36" cy="1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defTabSz="957263"/>
              <a:r>
                <a:rPr lang="en-US" sz="1400" b="1">
                  <a:solidFill>
                    <a:srgbClr val="0000DF"/>
                  </a:solidFill>
                  <a:latin typeface="Arial" pitchFamily="34" charset="0"/>
                </a:rPr>
                <a:t>I</a:t>
              </a:r>
              <a:endParaRPr lang="en-US" sz="3100" b="1">
                <a:solidFill>
                  <a:schemeClr val="tx2"/>
                </a:solidFill>
                <a:latin typeface="Arial" pitchFamily="34" charset="0"/>
              </a:endParaRPr>
            </a:p>
          </p:txBody>
        </p:sp>
      </p:grpSp>
      <p:sp>
        <p:nvSpPr>
          <p:cNvPr id="40230" name="Rectangle 308"/>
          <p:cNvSpPr>
            <a:spLocks noChangeArrowheads="1"/>
          </p:cNvSpPr>
          <p:nvPr/>
        </p:nvSpPr>
        <p:spPr bwMode="auto">
          <a:xfrm>
            <a:off x="5078413" y="3646488"/>
            <a:ext cx="128587" cy="212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defTabSz="957263"/>
            <a:r>
              <a:rPr lang="en-US" sz="1400" b="1">
                <a:solidFill>
                  <a:srgbClr val="FF0000"/>
                </a:solidFill>
                <a:latin typeface="Arial" pitchFamily="34" charset="0"/>
              </a:rPr>
              <a:t>C</a:t>
            </a:r>
            <a:endParaRPr lang="en-US" sz="3100" b="1">
              <a:solidFill>
                <a:schemeClr val="tx2"/>
              </a:solidFill>
              <a:latin typeface="Arial" pitchFamily="34" charset="0"/>
            </a:endParaRPr>
          </a:p>
        </p:txBody>
      </p:sp>
      <p:sp>
        <p:nvSpPr>
          <p:cNvPr id="40231" name="Rectangle 309"/>
          <p:cNvSpPr>
            <a:spLocks noChangeArrowheads="1"/>
          </p:cNvSpPr>
          <p:nvPr/>
        </p:nvSpPr>
        <p:spPr bwMode="auto">
          <a:xfrm>
            <a:off x="5199063" y="3646488"/>
            <a:ext cx="119062" cy="212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defTabSz="957263"/>
            <a:r>
              <a:rPr lang="en-US" sz="1400" b="1">
                <a:solidFill>
                  <a:srgbClr val="FF0000"/>
                </a:solidFill>
                <a:latin typeface="Arial" pitchFamily="34" charset="0"/>
              </a:rPr>
              <a:t>S</a:t>
            </a:r>
            <a:endParaRPr lang="en-US" sz="3100" b="1">
              <a:solidFill>
                <a:schemeClr val="tx2"/>
              </a:solidFill>
              <a:latin typeface="Arial" pitchFamily="34" charset="0"/>
            </a:endParaRPr>
          </a:p>
        </p:txBody>
      </p:sp>
      <p:sp>
        <p:nvSpPr>
          <p:cNvPr id="40232" name="Rectangle 310"/>
          <p:cNvSpPr>
            <a:spLocks noChangeArrowheads="1"/>
          </p:cNvSpPr>
          <p:nvPr/>
        </p:nvSpPr>
        <p:spPr bwMode="auto">
          <a:xfrm>
            <a:off x="5305425" y="3646488"/>
            <a:ext cx="58738" cy="212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defTabSz="957263"/>
            <a:r>
              <a:rPr lang="en-US" sz="1400" b="1">
                <a:solidFill>
                  <a:srgbClr val="FF0000"/>
                </a:solidFill>
                <a:latin typeface="Arial" pitchFamily="34" charset="0"/>
              </a:rPr>
              <a:t>-</a:t>
            </a:r>
            <a:endParaRPr lang="en-US" sz="3100" b="1">
              <a:solidFill>
                <a:schemeClr val="tx2"/>
              </a:solidFill>
              <a:latin typeface="Arial" pitchFamily="34" charset="0"/>
            </a:endParaRPr>
          </a:p>
        </p:txBody>
      </p:sp>
      <p:sp>
        <p:nvSpPr>
          <p:cNvPr id="40233" name="Rectangle 311"/>
          <p:cNvSpPr>
            <a:spLocks noChangeArrowheads="1"/>
          </p:cNvSpPr>
          <p:nvPr/>
        </p:nvSpPr>
        <p:spPr bwMode="auto">
          <a:xfrm>
            <a:off x="5360988" y="3646488"/>
            <a:ext cx="46037" cy="212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defTabSz="957263"/>
            <a:r>
              <a:rPr lang="en-US" sz="1400" b="1">
                <a:solidFill>
                  <a:srgbClr val="FF0000"/>
                </a:solidFill>
                <a:latin typeface="Arial" pitchFamily="34" charset="0"/>
              </a:rPr>
              <a:t>I</a:t>
            </a:r>
            <a:endParaRPr lang="en-US" sz="3100" b="1">
              <a:solidFill>
                <a:schemeClr val="tx2"/>
              </a:solidFill>
              <a:latin typeface="Arial" pitchFamily="34" charset="0"/>
            </a:endParaRPr>
          </a:p>
        </p:txBody>
      </p:sp>
      <p:sp>
        <p:nvSpPr>
          <p:cNvPr id="40234" name="Rectangle 312"/>
          <p:cNvSpPr>
            <a:spLocks noChangeArrowheads="1"/>
          </p:cNvSpPr>
          <p:nvPr/>
        </p:nvSpPr>
        <p:spPr bwMode="auto">
          <a:xfrm>
            <a:off x="5402263" y="3646488"/>
            <a:ext cx="107950" cy="212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defTabSz="957263"/>
            <a:r>
              <a:rPr lang="en-US" sz="1400" b="1">
                <a:solidFill>
                  <a:srgbClr val="FF0000"/>
                </a:solidFill>
                <a:latin typeface="Arial" pitchFamily="34" charset="0"/>
              </a:rPr>
              <a:t>T</a:t>
            </a:r>
            <a:endParaRPr lang="en-US" sz="3100" b="1">
              <a:solidFill>
                <a:schemeClr val="tx2"/>
              </a:solidFill>
              <a:latin typeface="Arial" pitchFamily="34" charset="0"/>
            </a:endParaRPr>
          </a:p>
        </p:txBody>
      </p:sp>
      <p:sp>
        <p:nvSpPr>
          <p:cNvPr id="40235" name="Rectangle 313"/>
          <p:cNvSpPr>
            <a:spLocks noChangeArrowheads="1"/>
          </p:cNvSpPr>
          <p:nvPr/>
        </p:nvSpPr>
        <p:spPr bwMode="auto">
          <a:xfrm>
            <a:off x="5500688" y="3646488"/>
            <a:ext cx="119062" cy="212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defTabSz="957263"/>
            <a:r>
              <a:rPr lang="en-US" sz="1400" b="1">
                <a:solidFill>
                  <a:srgbClr val="FF0000"/>
                </a:solidFill>
                <a:latin typeface="Arial" pitchFamily="34" charset="0"/>
              </a:rPr>
              <a:t>E</a:t>
            </a:r>
            <a:endParaRPr lang="en-US" sz="3100" b="1">
              <a:solidFill>
                <a:schemeClr val="tx2"/>
              </a:solidFill>
              <a:latin typeface="Arial" pitchFamily="34" charset="0"/>
            </a:endParaRPr>
          </a:p>
        </p:txBody>
      </p:sp>
      <p:sp>
        <p:nvSpPr>
          <p:cNvPr id="40236" name="Rectangle 314"/>
          <p:cNvSpPr>
            <a:spLocks noChangeArrowheads="1"/>
          </p:cNvSpPr>
          <p:nvPr/>
        </p:nvSpPr>
        <p:spPr bwMode="auto">
          <a:xfrm>
            <a:off x="5595938" y="3646488"/>
            <a:ext cx="155575"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defTabSz="957263"/>
            <a:r>
              <a:rPr lang="en-US" sz="1400" b="1">
                <a:solidFill>
                  <a:srgbClr val="FF0000"/>
                </a:solidFill>
                <a:latin typeface="Arial" pitchFamily="34" charset="0"/>
              </a:rPr>
              <a:t>R</a:t>
            </a:r>
            <a:endParaRPr lang="en-US" sz="3100" b="1">
              <a:solidFill>
                <a:schemeClr val="tx2"/>
              </a:solidFill>
              <a:latin typeface="Arial" pitchFamily="34" charset="0"/>
            </a:endParaRPr>
          </a:p>
        </p:txBody>
      </p:sp>
      <p:grpSp>
        <p:nvGrpSpPr>
          <p:cNvPr id="40237" name="Group 4"/>
          <p:cNvGrpSpPr>
            <a:grpSpLocks/>
          </p:cNvGrpSpPr>
          <p:nvPr/>
        </p:nvGrpSpPr>
        <p:grpSpPr bwMode="auto">
          <a:xfrm>
            <a:off x="4673600" y="3219450"/>
            <a:ext cx="487363" cy="212725"/>
            <a:chOff x="4673600" y="3254375"/>
            <a:chExt cx="487363" cy="212725"/>
          </a:xfrm>
        </p:grpSpPr>
        <p:sp>
          <p:nvSpPr>
            <p:cNvPr id="40253" name="Rectangle 315"/>
            <p:cNvSpPr>
              <a:spLocks noChangeArrowheads="1"/>
            </p:cNvSpPr>
            <p:nvPr/>
          </p:nvSpPr>
          <p:spPr bwMode="auto">
            <a:xfrm>
              <a:off x="4673600" y="3254375"/>
              <a:ext cx="128588" cy="212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defTabSz="957263"/>
              <a:r>
                <a:rPr lang="en-US" sz="1400" b="1">
                  <a:solidFill>
                    <a:srgbClr val="FF0000"/>
                  </a:solidFill>
                  <a:latin typeface="Arial" pitchFamily="34" charset="0"/>
                </a:rPr>
                <a:t>C</a:t>
              </a:r>
              <a:endParaRPr lang="en-US" sz="3100" b="1">
                <a:solidFill>
                  <a:schemeClr val="tx2"/>
                </a:solidFill>
                <a:latin typeface="Arial" pitchFamily="34" charset="0"/>
              </a:endParaRPr>
            </a:p>
          </p:txBody>
        </p:sp>
        <p:sp>
          <p:nvSpPr>
            <p:cNvPr id="40254" name="Rectangle 316"/>
            <p:cNvSpPr>
              <a:spLocks noChangeArrowheads="1"/>
            </p:cNvSpPr>
            <p:nvPr/>
          </p:nvSpPr>
          <p:spPr bwMode="auto">
            <a:xfrm>
              <a:off x="4791075" y="3254375"/>
              <a:ext cx="119063" cy="212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defTabSz="957263"/>
              <a:r>
                <a:rPr lang="en-US" sz="1400" b="1">
                  <a:solidFill>
                    <a:srgbClr val="FF0000"/>
                  </a:solidFill>
                  <a:latin typeface="Arial" pitchFamily="34" charset="0"/>
                </a:rPr>
                <a:t>S</a:t>
              </a:r>
              <a:endParaRPr lang="en-US" sz="3100" b="1">
                <a:solidFill>
                  <a:schemeClr val="tx2"/>
                </a:solidFill>
                <a:latin typeface="Arial" pitchFamily="34" charset="0"/>
              </a:endParaRPr>
            </a:p>
          </p:txBody>
        </p:sp>
        <p:sp>
          <p:nvSpPr>
            <p:cNvPr id="40255" name="Rectangle 317"/>
            <p:cNvSpPr>
              <a:spLocks noChangeArrowheads="1"/>
            </p:cNvSpPr>
            <p:nvPr/>
          </p:nvSpPr>
          <p:spPr bwMode="auto">
            <a:xfrm>
              <a:off x="4897438" y="3254375"/>
              <a:ext cx="147637" cy="212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defTabSz="957263"/>
              <a:r>
                <a:rPr lang="en-US" sz="1400" b="1">
                  <a:solidFill>
                    <a:srgbClr val="FF0000"/>
                  </a:solidFill>
                  <a:latin typeface="Arial" pitchFamily="34" charset="0"/>
                </a:rPr>
                <a:t>M</a:t>
              </a:r>
              <a:endParaRPr lang="en-US" sz="3100" b="1">
                <a:solidFill>
                  <a:schemeClr val="tx2"/>
                </a:solidFill>
                <a:latin typeface="Arial" pitchFamily="34" charset="0"/>
              </a:endParaRPr>
            </a:p>
          </p:txBody>
        </p:sp>
        <p:sp>
          <p:nvSpPr>
            <p:cNvPr id="40256" name="Rectangle 318"/>
            <p:cNvSpPr>
              <a:spLocks noChangeArrowheads="1"/>
            </p:cNvSpPr>
            <p:nvPr/>
          </p:nvSpPr>
          <p:spPr bwMode="auto">
            <a:xfrm>
              <a:off x="5032375" y="3254375"/>
              <a:ext cx="128588" cy="212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defTabSz="957263"/>
              <a:r>
                <a:rPr lang="en-US" sz="1400" b="1">
                  <a:solidFill>
                    <a:srgbClr val="FF0000"/>
                  </a:solidFill>
                  <a:latin typeface="Arial" pitchFamily="34" charset="0"/>
                </a:rPr>
                <a:t>C</a:t>
              </a:r>
              <a:endParaRPr lang="en-US" sz="3100" b="1">
                <a:solidFill>
                  <a:schemeClr val="tx2"/>
                </a:solidFill>
                <a:latin typeface="Arial" pitchFamily="34" charset="0"/>
              </a:endParaRPr>
            </a:p>
          </p:txBody>
        </p:sp>
      </p:grpSp>
      <p:sp>
        <p:nvSpPr>
          <p:cNvPr id="40238" name="Rectangle 319"/>
          <p:cNvSpPr>
            <a:spLocks noChangeArrowheads="1"/>
          </p:cNvSpPr>
          <p:nvPr/>
        </p:nvSpPr>
        <p:spPr bwMode="auto">
          <a:xfrm>
            <a:off x="1863725" y="4395788"/>
            <a:ext cx="138113" cy="212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defTabSz="957263"/>
            <a:r>
              <a:rPr lang="en-US" sz="1400">
                <a:solidFill>
                  <a:srgbClr val="000000"/>
                </a:solidFill>
                <a:latin typeface="Arial" pitchFamily="34" charset="0"/>
              </a:rPr>
              <a:t>G</a:t>
            </a:r>
            <a:endParaRPr lang="en-US" sz="3100" b="1">
              <a:solidFill>
                <a:schemeClr val="tx2"/>
              </a:solidFill>
              <a:latin typeface="Arial" pitchFamily="34" charset="0"/>
            </a:endParaRPr>
          </a:p>
        </p:txBody>
      </p:sp>
      <p:sp>
        <p:nvSpPr>
          <p:cNvPr id="40239" name="Rectangle 320"/>
          <p:cNvSpPr>
            <a:spLocks noChangeArrowheads="1"/>
          </p:cNvSpPr>
          <p:nvPr/>
        </p:nvSpPr>
        <p:spPr bwMode="auto">
          <a:xfrm>
            <a:off x="1989138" y="4395788"/>
            <a:ext cx="98425" cy="212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defTabSz="957263"/>
            <a:r>
              <a:rPr lang="en-US" sz="1400">
                <a:solidFill>
                  <a:srgbClr val="000000"/>
                </a:solidFill>
                <a:latin typeface="Arial" pitchFamily="34" charset="0"/>
              </a:rPr>
              <a:t>e</a:t>
            </a:r>
            <a:endParaRPr lang="en-US" sz="3100" b="1">
              <a:solidFill>
                <a:schemeClr val="tx2"/>
              </a:solidFill>
              <a:latin typeface="Arial" pitchFamily="34" charset="0"/>
            </a:endParaRPr>
          </a:p>
        </p:txBody>
      </p:sp>
      <p:sp>
        <p:nvSpPr>
          <p:cNvPr id="40240" name="Rectangle 321"/>
          <p:cNvSpPr>
            <a:spLocks noChangeArrowheads="1"/>
          </p:cNvSpPr>
          <p:nvPr/>
        </p:nvSpPr>
        <p:spPr bwMode="auto">
          <a:xfrm>
            <a:off x="2084388" y="4395788"/>
            <a:ext cx="58737" cy="212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defTabSz="957263"/>
            <a:r>
              <a:rPr lang="en-US" sz="1400">
                <a:solidFill>
                  <a:srgbClr val="000000"/>
                </a:solidFill>
                <a:latin typeface="Arial" pitchFamily="34" charset="0"/>
              </a:rPr>
              <a:t>r</a:t>
            </a:r>
            <a:endParaRPr lang="en-US" sz="3100" b="1">
              <a:solidFill>
                <a:schemeClr val="tx2"/>
              </a:solidFill>
              <a:latin typeface="Arial" pitchFamily="34" charset="0"/>
            </a:endParaRPr>
          </a:p>
        </p:txBody>
      </p:sp>
      <p:sp>
        <p:nvSpPr>
          <p:cNvPr id="40241" name="Rectangle 322"/>
          <p:cNvSpPr>
            <a:spLocks noChangeArrowheads="1"/>
          </p:cNvSpPr>
          <p:nvPr/>
        </p:nvSpPr>
        <p:spPr bwMode="auto">
          <a:xfrm>
            <a:off x="2133600" y="4395788"/>
            <a:ext cx="147638" cy="212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defTabSz="957263"/>
            <a:r>
              <a:rPr lang="en-US" sz="1400">
                <a:solidFill>
                  <a:srgbClr val="000000"/>
                </a:solidFill>
                <a:latin typeface="Arial" pitchFamily="34" charset="0"/>
              </a:rPr>
              <a:t>m</a:t>
            </a:r>
            <a:endParaRPr lang="en-US" sz="3100" b="1">
              <a:solidFill>
                <a:schemeClr val="tx2"/>
              </a:solidFill>
              <a:latin typeface="Arial" pitchFamily="34" charset="0"/>
            </a:endParaRPr>
          </a:p>
        </p:txBody>
      </p:sp>
      <p:sp>
        <p:nvSpPr>
          <p:cNvPr id="40242" name="Rectangle 323"/>
          <p:cNvSpPr>
            <a:spLocks noChangeArrowheads="1"/>
          </p:cNvSpPr>
          <p:nvPr/>
        </p:nvSpPr>
        <p:spPr bwMode="auto">
          <a:xfrm>
            <a:off x="2266950" y="4395788"/>
            <a:ext cx="98425" cy="212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defTabSz="957263"/>
            <a:r>
              <a:rPr lang="en-US" sz="1400">
                <a:solidFill>
                  <a:srgbClr val="000000"/>
                </a:solidFill>
                <a:latin typeface="Arial" pitchFamily="34" charset="0"/>
              </a:rPr>
              <a:t>a</a:t>
            </a:r>
            <a:endParaRPr lang="en-US" sz="3100" b="1">
              <a:solidFill>
                <a:schemeClr val="tx2"/>
              </a:solidFill>
              <a:latin typeface="Arial" pitchFamily="34" charset="0"/>
            </a:endParaRPr>
          </a:p>
        </p:txBody>
      </p:sp>
      <p:sp>
        <p:nvSpPr>
          <p:cNvPr id="40243" name="Rectangle 324"/>
          <p:cNvSpPr>
            <a:spLocks noChangeArrowheads="1"/>
          </p:cNvSpPr>
          <p:nvPr/>
        </p:nvSpPr>
        <p:spPr bwMode="auto">
          <a:xfrm>
            <a:off x="2359025" y="4395788"/>
            <a:ext cx="98425" cy="212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defTabSz="957263"/>
            <a:r>
              <a:rPr lang="en-US" sz="1400">
                <a:solidFill>
                  <a:srgbClr val="000000"/>
                </a:solidFill>
                <a:latin typeface="Arial" pitchFamily="34" charset="0"/>
              </a:rPr>
              <a:t>n</a:t>
            </a:r>
            <a:endParaRPr lang="en-US" sz="3100" b="1">
              <a:solidFill>
                <a:schemeClr val="tx2"/>
              </a:solidFill>
              <a:latin typeface="Arial" pitchFamily="34" charset="0"/>
            </a:endParaRPr>
          </a:p>
        </p:txBody>
      </p:sp>
      <p:sp>
        <p:nvSpPr>
          <p:cNvPr id="40244" name="Rectangle 325"/>
          <p:cNvSpPr>
            <a:spLocks noChangeArrowheads="1"/>
          </p:cNvSpPr>
          <p:nvPr/>
        </p:nvSpPr>
        <p:spPr bwMode="auto">
          <a:xfrm>
            <a:off x="2447925" y="4395788"/>
            <a:ext cx="88900" cy="212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defTabSz="957263"/>
            <a:r>
              <a:rPr lang="en-US" sz="1400">
                <a:solidFill>
                  <a:srgbClr val="000000"/>
                </a:solidFill>
                <a:latin typeface="Arial" pitchFamily="34" charset="0"/>
              </a:rPr>
              <a:t>y</a:t>
            </a:r>
            <a:endParaRPr lang="en-US" sz="3100" b="1">
              <a:solidFill>
                <a:schemeClr val="tx2"/>
              </a:solidFill>
              <a:latin typeface="Arial" pitchFamily="34" charset="0"/>
            </a:endParaRPr>
          </a:p>
        </p:txBody>
      </p:sp>
      <p:sp>
        <p:nvSpPr>
          <p:cNvPr id="40245" name="Text Box 326"/>
          <p:cNvSpPr txBox="1">
            <a:spLocks noChangeArrowheads="1"/>
          </p:cNvSpPr>
          <p:nvPr/>
        </p:nvSpPr>
        <p:spPr bwMode="auto">
          <a:xfrm>
            <a:off x="3101975" y="1857375"/>
            <a:ext cx="930275" cy="3079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5785" tIns="47893" rIns="95785" bIns="47893">
            <a:spAutoFit/>
          </a:bodyPr>
          <a:lstStyle>
            <a:lvl1pPr defTabSz="957263" eaLnBrk="0" hangingPunct="0">
              <a:defRPr sz="2400">
                <a:solidFill>
                  <a:schemeClr val="tx1"/>
                </a:solidFill>
                <a:latin typeface="Century Gothic" pitchFamily="34" charset="0"/>
              </a:defRPr>
            </a:lvl1pPr>
            <a:lvl2pPr marL="742950" indent="-285750" defTabSz="957263" eaLnBrk="0" hangingPunct="0">
              <a:defRPr sz="2400">
                <a:solidFill>
                  <a:schemeClr val="tx1"/>
                </a:solidFill>
                <a:latin typeface="Century Gothic" pitchFamily="34" charset="0"/>
              </a:defRPr>
            </a:lvl2pPr>
            <a:lvl3pPr marL="1143000" indent="-228600" defTabSz="957263" eaLnBrk="0" hangingPunct="0">
              <a:defRPr sz="2400">
                <a:solidFill>
                  <a:schemeClr val="tx1"/>
                </a:solidFill>
                <a:latin typeface="Century Gothic" pitchFamily="34" charset="0"/>
              </a:defRPr>
            </a:lvl3pPr>
            <a:lvl4pPr marL="1600200" indent="-228600" defTabSz="957263" eaLnBrk="0" hangingPunct="0">
              <a:defRPr sz="2400">
                <a:solidFill>
                  <a:schemeClr val="tx1"/>
                </a:solidFill>
                <a:latin typeface="Century Gothic" pitchFamily="34" charset="0"/>
              </a:defRPr>
            </a:lvl4pPr>
            <a:lvl5pPr marL="2057400" indent="-228600" defTabSz="957263" eaLnBrk="0" hangingPunct="0">
              <a:defRPr sz="2400">
                <a:solidFill>
                  <a:schemeClr val="tx1"/>
                </a:solidFill>
                <a:latin typeface="Century Gothic" pitchFamily="34" charset="0"/>
              </a:defRPr>
            </a:lvl5pPr>
            <a:lvl6pPr marL="2514600" indent="-228600" defTabSz="957263" eaLnBrk="0" fontAlgn="base" hangingPunct="0">
              <a:spcBef>
                <a:spcPct val="0"/>
              </a:spcBef>
              <a:spcAft>
                <a:spcPct val="0"/>
              </a:spcAft>
              <a:defRPr sz="2400">
                <a:solidFill>
                  <a:schemeClr val="tx1"/>
                </a:solidFill>
                <a:latin typeface="Century Gothic" pitchFamily="34" charset="0"/>
              </a:defRPr>
            </a:lvl6pPr>
            <a:lvl7pPr marL="2971800" indent="-228600" defTabSz="957263" eaLnBrk="0" fontAlgn="base" hangingPunct="0">
              <a:spcBef>
                <a:spcPct val="0"/>
              </a:spcBef>
              <a:spcAft>
                <a:spcPct val="0"/>
              </a:spcAft>
              <a:defRPr sz="2400">
                <a:solidFill>
                  <a:schemeClr val="tx1"/>
                </a:solidFill>
                <a:latin typeface="Century Gothic" pitchFamily="34" charset="0"/>
              </a:defRPr>
            </a:lvl7pPr>
            <a:lvl8pPr marL="3429000" indent="-228600" defTabSz="957263" eaLnBrk="0" fontAlgn="base" hangingPunct="0">
              <a:spcBef>
                <a:spcPct val="0"/>
              </a:spcBef>
              <a:spcAft>
                <a:spcPct val="0"/>
              </a:spcAft>
              <a:defRPr sz="2400">
                <a:solidFill>
                  <a:schemeClr val="tx1"/>
                </a:solidFill>
                <a:latin typeface="Century Gothic" pitchFamily="34" charset="0"/>
              </a:defRPr>
            </a:lvl8pPr>
            <a:lvl9pPr marL="3886200" indent="-228600" defTabSz="957263" eaLnBrk="0" fontAlgn="base" hangingPunct="0">
              <a:spcBef>
                <a:spcPct val="0"/>
              </a:spcBef>
              <a:spcAft>
                <a:spcPct val="0"/>
              </a:spcAft>
              <a:defRPr sz="2400">
                <a:solidFill>
                  <a:schemeClr val="tx1"/>
                </a:solidFill>
                <a:latin typeface="Century Gothic" pitchFamily="34" charset="0"/>
              </a:defRPr>
            </a:lvl9pPr>
          </a:lstStyle>
          <a:p>
            <a:pPr algn="ctr" eaLnBrk="1" hangingPunct="1">
              <a:spcBef>
                <a:spcPct val="50000"/>
              </a:spcBef>
            </a:pPr>
            <a:r>
              <a:rPr lang="en-US" sz="1400" b="1">
                <a:solidFill>
                  <a:srgbClr val="0000FF"/>
                </a:solidFill>
                <a:latin typeface="Arial" pitchFamily="34" charset="0"/>
              </a:rPr>
              <a:t>Phase II</a:t>
            </a:r>
          </a:p>
        </p:txBody>
      </p:sp>
      <p:sp>
        <p:nvSpPr>
          <p:cNvPr id="40246" name="Text Box 330"/>
          <p:cNvSpPr txBox="1">
            <a:spLocks noChangeArrowheads="1"/>
          </p:cNvSpPr>
          <p:nvPr/>
        </p:nvSpPr>
        <p:spPr bwMode="auto">
          <a:xfrm>
            <a:off x="5867400" y="1773238"/>
            <a:ext cx="2519363" cy="1187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tx1"/>
                </a:solidFill>
                <a:latin typeface="Century Gothic" pitchFamily="34" charset="0"/>
              </a:defRPr>
            </a:lvl1pPr>
            <a:lvl2pPr marL="742950" indent="-285750" eaLnBrk="0" hangingPunct="0">
              <a:defRPr sz="2400">
                <a:solidFill>
                  <a:schemeClr val="tx1"/>
                </a:solidFill>
                <a:latin typeface="Century Gothic" pitchFamily="34" charset="0"/>
              </a:defRPr>
            </a:lvl2pPr>
            <a:lvl3pPr marL="1143000" indent="-228600" eaLnBrk="0" hangingPunct="0">
              <a:defRPr sz="2400">
                <a:solidFill>
                  <a:schemeClr val="tx1"/>
                </a:solidFill>
                <a:latin typeface="Century Gothic" pitchFamily="34" charset="0"/>
              </a:defRPr>
            </a:lvl3pPr>
            <a:lvl4pPr marL="1600200" indent="-228600" eaLnBrk="0" hangingPunct="0">
              <a:defRPr sz="2400">
                <a:solidFill>
                  <a:schemeClr val="tx1"/>
                </a:solidFill>
                <a:latin typeface="Century Gothic" pitchFamily="34" charset="0"/>
              </a:defRPr>
            </a:lvl4pPr>
            <a:lvl5pPr marL="2057400" indent="-228600" eaLnBrk="0" hangingPunct="0">
              <a:defRPr sz="2400">
                <a:solidFill>
                  <a:schemeClr val="tx1"/>
                </a:solidFill>
                <a:latin typeface="Century Gothic" pitchFamily="34" charset="0"/>
              </a:defRPr>
            </a:lvl5pPr>
            <a:lvl6pPr marL="2514600" indent="-228600" eaLnBrk="0" fontAlgn="base" hangingPunct="0">
              <a:spcBef>
                <a:spcPct val="0"/>
              </a:spcBef>
              <a:spcAft>
                <a:spcPct val="0"/>
              </a:spcAft>
              <a:defRPr sz="2400">
                <a:solidFill>
                  <a:schemeClr val="tx1"/>
                </a:solidFill>
                <a:latin typeface="Century Gothic" pitchFamily="34" charset="0"/>
              </a:defRPr>
            </a:lvl6pPr>
            <a:lvl7pPr marL="2971800" indent="-228600" eaLnBrk="0" fontAlgn="base" hangingPunct="0">
              <a:spcBef>
                <a:spcPct val="0"/>
              </a:spcBef>
              <a:spcAft>
                <a:spcPct val="0"/>
              </a:spcAft>
              <a:defRPr sz="2400">
                <a:solidFill>
                  <a:schemeClr val="tx1"/>
                </a:solidFill>
                <a:latin typeface="Century Gothic" pitchFamily="34" charset="0"/>
              </a:defRPr>
            </a:lvl7pPr>
            <a:lvl8pPr marL="3429000" indent="-228600" eaLnBrk="0" fontAlgn="base" hangingPunct="0">
              <a:spcBef>
                <a:spcPct val="0"/>
              </a:spcBef>
              <a:spcAft>
                <a:spcPct val="0"/>
              </a:spcAft>
              <a:defRPr sz="2400">
                <a:solidFill>
                  <a:schemeClr val="tx1"/>
                </a:solidFill>
                <a:latin typeface="Century Gothic" pitchFamily="34" charset="0"/>
              </a:defRPr>
            </a:lvl8pPr>
            <a:lvl9pPr marL="3886200" indent="-228600" eaLnBrk="0" fontAlgn="base" hangingPunct="0">
              <a:spcBef>
                <a:spcPct val="0"/>
              </a:spcBef>
              <a:spcAft>
                <a:spcPct val="0"/>
              </a:spcAft>
              <a:defRPr sz="2400">
                <a:solidFill>
                  <a:schemeClr val="tx1"/>
                </a:solidFill>
                <a:latin typeface="Century Gothic" pitchFamily="34" charset="0"/>
              </a:defRPr>
            </a:lvl9pPr>
          </a:lstStyle>
          <a:p>
            <a:pPr>
              <a:spcBef>
                <a:spcPct val="50000"/>
              </a:spcBef>
            </a:pPr>
            <a:r>
              <a:rPr lang="en-US"/>
              <a:t>Situation at the beginning of the 90</a:t>
            </a:r>
            <a:r>
              <a:rPr lang="en-US" baseline="30000"/>
              <a:t>th</a:t>
            </a:r>
            <a:r>
              <a:rPr lang="en-US"/>
              <a:t> </a:t>
            </a:r>
          </a:p>
        </p:txBody>
      </p:sp>
      <p:sp>
        <p:nvSpPr>
          <p:cNvPr id="620875" name="Text Box 331"/>
          <p:cNvSpPr txBox="1">
            <a:spLocks noChangeArrowheads="1"/>
          </p:cNvSpPr>
          <p:nvPr/>
        </p:nvSpPr>
        <p:spPr bwMode="auto">
          <a:xfrm>
            <a:off x="250825" y="765175"/>
            <a:ext cx="5761038" cy="822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tx1"/>
                </a:solidFill>
                <a:latin typeface="Century Gothic" pitchFamily="34" charset="0"/>
              </a:defRPr>
            </a:lvl1pPr>
            <a:lvl2pPr marL="742950" indent="-285750" eaLnBrk="0" hangingPunct="0">
              <a:defRPr sz="2400">
                <a:solidFill>
                  <a:schemeClr val="tx1"/>
                </a:solidFill>
                <a:latin typeface="Century Gothic" pitchFamily="34" charset="0"/>
              </a:defRPr>
            </a:lvl2pPr>
            <a:lvl3pPr marL="1143000" indent="-228600" eaLnBrk="0" hangingPunct="0">
              <a:defRPr sz="2400">
                <a:solidFill>
                  <a:schemeClr val="tx1"/>
                </a:solidFill>
                <a:latin typeface="Century Gothic" pitchFamily="34" charset="0"/>
              </a:defRPr>
            </a:lvl3pPr>
            <a:lvl4pPr marL="1600200" indent="-228600" eaLnBrk="0" hangingPunct="0">
              <a:defRPr sz="2400">
                <a:solidFill>
                  <a:schemeClr val="tx1"/>
                </a:solidFill>
                <a:latin typeface="Century Gothic" pitchFamily="34" charset="0"/>
              </a:defRPr>
            </a:lvl4pPr>
            <a:lvl5pPr marL="2057400" indent="-228600" eaLnBrk="0" hangingPunct="0">
              <a:defRPr sz="2400">
                <a:solidFill>
                  <a:schemeClr val="tx1"/>
                </a:solidFill>
                <a:latin typeface="Century Gothic" pitchFamily="34" charset="0"/>
              </a:defRPr>
            </a:lvl5pPr>
            <a:lvl6pPr marL="2514600" indent="-228600" eaLnBrk="0" fontAlgn="base" hangingPunct="0">
              <a:spcBef>
                <a:spcPct val="0"/>
              </a:spcBef>
              <a:spcAft>
                <a:spcPct val="0"/>
              </a:spcAft>
              <a:defRPr sz="2400">
                <a:solidFill>
                  <a:schemeClr val="tx1"/>
                </a:solidFill>
                <a:latin typeface="Century Gothic" pitchFamily="34" charset="0"/>
              </a:defRPr>
            </a:lvl6pPr>
            <a:lvl7pPr marL="2971800" indent="-228600" eaLnBrk="0" fontAlgn="base" hangingPunct="0">
              <a:spcBef>
                <a:spcPct val="0"/>
              </a:spcBef>
              <a:spcAft>
                <a:spcPct val="0"/>
              </a:spcAft>
              <a:defRPr sz="2400">
                <a:solidFill>
                  <a:schemeClr val="tx1"/>
                </a:solidFill>
                <a:latin typeface="Century Gothic" pitchFamily="34" charset="0"/>
              </a:defRPr>
            </a:lvl7pPr>
            <a:lvl8pPr marL="3429000" indent="-228600" eaLnBrk="0" fontAlgn="base" hangingPunct="0">
              <a:spcBef>
                <a:spcPct val="0"/>
              </a:spcBef>
              <a:spcAft>
                <a:spcPct val="0"/>
              </a:spcAft>
              <a:defRPr sz="2400">
                <a:solidFill>
                  <a:schemeClr val="tx1"/>
                </a:solidFill>
                <a:latin typeface="Century Gothic" pitchFamily="34" charset="0"/>
              </a:defRPr>
            </a:lvl8pPr>
            <a:lvl9pPr marL="3886200" indent="-228600" eaLnBrk="0" fontAlgn="base" hangingPunct="0">
              <a:spcBef>
                <a:spcPct val="0"/>
              </a:spcBef>
              <a:spcAft>
                <a:spcPct val="0"/>
              </a:spcAft>
              <a:defRPr sz="2400">
                <a:solidFill>
                  <a:schemeClr val="tx1"/>
                </a:solidFill>
                <a:latin typeface="Century Gothic" pitchFamily="34" charset="0"/>
              </a:defRPr>
            </a:lvl9pPr>
          </a:lstStyle>
          <a:p>
            <a:pPr>
              <a:spcBef>
                <a:spcPct val="50000"/>
              </a:spcBef>
            </a:pPr>
            <a:r>
              <a:rPr lang="en-US" b="1">
                <a:solidFill>
                  <a:srgbClr val="FF0000"/>
                </a:solidFill>
              </a:rPr>
              <a:t>Situation today – gives confidence to be able to built the ITER magnets </a:t>
            </a:r>
          </a:p>
        </p:txBody>
      </p:sp>
      <p:pic>
        <p:nvPicPr>
          <p:cNvPr id="620879" name="Picture 335">
            <a:hlinkClick r:id="rId2" action="ppaction://hlinksldjump"/>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02338" y="4217988"/>
            <a:ext cx="3203575" cy="26019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2063" name="Picture 33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965825" y="628650"/>
            <a:ext cx="2638425" cy="3600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Rectangle 1"/>
          <p:cNvSpPr>
            <a:spLocks noChangeArrowheads="1"/>
          </p:cNvSpPr>
          <p:nvPr/>
        </p:nvSpPr>
        <p:spPr bwMode="auto">
          <a:xfrm>
            <a:off x="1736725" y="1703388"/>
            <a:ext cx="2420938" cy="1887537"/>
          </a:xfrm>
          <a:prstGeom prst="rect">
            <a:avLst/>
          </a:prstGeom>
          <a:solidFill>
            <a:schemeClr val="bg1"/>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p>
            <a:pPr eaLnBrk="0" hangingPunct="0"/>
            <a:endParaRPr lang="en-US"/>
          </a:p>
        </p:txBody>
      </p:sp>
      <p:sp>
        <p:nvSpPr>
          <p:cNvPr id="3" name="Rectangle 2"/>
          <p:cNvSpPr>
            <a:spLocks noChangeArrowheads="1"/>
          </p:cNvSpPr>
          <p:nvPr/>
        </p:nvSpPr>
        <p:spPr bwMode="auto">
          <a:xfrm>
            <a:off x="4546600" y="2825750"/>
            <a:ext cx="1127125" cy="612775"/>
          </a:xfrm>
          <a:prstGeom prst="rect">
            <a:avLst/>
          </a:prstGeom>
          <a:solidFill>
            <a:schemeClr val="bg1"/>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p>
            <a:pPr eaLnBrk="0" hangingPunct="0"/>
            <a:endParaRPr lang="en-US"/>
          </a:p>
        </p:txBody>
      </p:sp>
      <p:sp>
        <p:nvSpPr>
          <p:cNvPr id="4" name="Rectangle 3"/>
          <p:cNvSpPr>
            <a:spLocks noChangeArrowheads="1"/>
          </p:cNvSpPr>
          <p:nvPr/>
        </p:nvSpPr>
        <p:spPr bwMode="auto">
          <a:xfrm>
            <a:off x="250825" y="765175"/>
            <a:ext cx="5567363" cy="822325"/>
          </a:xfrm>
          <a:prstGeom prst="rect">
            <a:avLst/>
          </a:prstGeom>
          <a:solidFill>
            <a:schemeClr val="bg1"/>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p>
            <a:pPr eaLnBrk="0" hangingPunct="0"/>
            <a:endParaRPr 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 presetClass="entr" presetSubtype="10" fill="hold" grpId="0" nodeType="afterEffect">
                                  <p:stCondLst>
                                    <p:cond delay="0"/>
                                  </p:stCondLst>
                                  <p:childTnLst>
                                    <p:set>
                                      <p:cBhvr>
                                        <p:cTn id="6" dur="1" fill="hold">
                                          <p:stCondLst>
                                            <p:cond delay="0"/>
                                          </p:stCondLst>
                                        </p:cTn>
                                        <p:tgtEl>
                                          <p:spTgt spid="620875"/>
                                        </p:tgtEl>
                                        <p:attrNameLst>
                                          <p:attrName>style.visibility</p:attrName>
                                        </p:attrNameLst>
                                      </p:cBhvr>
                                      <p:to>
                                        <p:strVal val="visible"/>
                                      </p:to>
                                    </p:set>
                                    <p:animEffect transition="in" filter="blinds(horizontal)">
                                      <p:cBhvr>
                                        <p:cTn id="7" dur="500"/>
                                        <p:tgtEl>
                                          <p:spTgt spid="620875"/>
                                        </p:tgtEl>
                                      </p:cBhvr>
                                    </p:animEffect>
                                  </p:childTnLst>
                                </p:cTn>
                              </p:par>
                            </p:childTnLst>
                          </p:cTn>
                        </p:par>
                        <p:par>
                          <p:cTn id="8" fill="hold" nodeType="afterGroup">
                            <p:stCondLst>
                              <p:cond delay="500"/>
                            </p:stCondLst>
                            <p:childTnLst>
                              <p:par>
                                <p:cTn id="9" presetID="3" presetClass="entr" presetSubtype="10" fill="hold" grpId="0" nodeType="afterEffect">
                                  <p:stCondLst>
                                    <p:cond delay="0"/>
                                  </p:stCondLst>
                                  <p:childTnLst>
                                    <p:set>
                                      <p:cBhvr>
                                        <p:cTn id="10" dur="1" fill="hold">
                                          <p:stCondLst>
                                            <p:cond delay="0"/>
                                          </p:stCondLst>
                                        </p:cTn>
                                        <p:tgtEl>
                                          <p:spTgt spid="620548"/>
                                        </p:tgtEl>
                                        <p:attrNameLst>
                                          <p:attrName>style.visibility</p:attrName>
                                        </p:attrNameLst>
                                      </p:cBhvr>
                                      <p:to>
                                        <p:strVal val="visible"/>
                                      </p:to>
                                    </p:set>
                                    <p:animEffect transition="in" filter="blinds(horizontal)">
                                      <p:cBhvr>
                                        <p:cTn id="11" dur="500"/>
                                        <p:tgtEl>
                                          <p:spTgt spid="620548"/>
                                        </p:tgtEl>
                                      </p:cBhvr>
                                    </p:animEffect>
                                  </p:childTnLst>
                                </p:cTn>
                              </p:par>
                            </p:childTnLst>
                          </p:cTn>
                        </p:par>
                      </p:childTnLst>
                    </p:cTn>
                  </p:par>
                  <p:par>
                    <p:cTn id="12" fill="hold" nodeType="clickPar">
                      <p:stCondLst>
                        <p:cond delay="indefinite"/>
                      </p:stCondLst>
                      <p:childTnLst>
                        <p:par>
                          <p:cTn id="13" fill="hold" nodeType="withGroup">
                            <p:stCondLst>
                              <p:cond delay="0"/>
                            </p:stCondLst>
                            <p:childTnLst>
                              <p:par>
                                <p:cTn id="14" presetID="10" presetClass="exit" presetSubtype="0" fill="hold" grpId="0" nodeType="clickEffect">
                                  <p:stCondLst>
                                    <p:cond delay="0"/>
                                  </p:stCondLst>
                                  <p:childTnLst>
                                    <p:animEffect transition="out" filter="fade">
                                      <p:cBhvr>
                                        <p:cTn id="15" dur="500"/>
                                        <p:tgtEl>
                                          <p:spTgt spid="2"/>
                                        </p:tgtEl>
                                      </p:cBhvr>
                                    </p:animEffect>
                                    <p:set>
                                      <p:cBhvr>
                                        <p:cTn id="16" dur="1" fill="hold">
                                          <p:stCondLst>
                                            <p:cond delay="499"/>
                                          </p:stCondLst>
                                        </p:cTn>
                                        <p:tgtEl>
                                          <p:spTgt spid="2"/>
                                        </p:tgtEl>
                                        <p:attrNameLst>
                                          <p:attrName>style.visibility</p:attrName>
                                        </p:attrNameLst>
                                      </p:cBhvr>
                                      <p:to>
                                        <p:strVal val="hidden"/>
                                      </p:to>
                                    </p:set>
                                  </p:childTnLst>
                                </p:cTn>
                              </p:par>
                              <p:par>
                                <p:cTn id="17" presetID="10" presetClass="exit" presetSubtype="0" fill="hold" grpId="0" nodeType="withEffect">
                                  <p:stCondLst>
                                    <p:cond delay="0"/>
                                  </p:stCondLst>
                                  <p:childTnLst>
                                    <p:animEffect transition="out" filter="fade">
                                      <p:cBhvr>
                                        <p:cTn id="18" dur="500"/>
                                        <p:tgtEl>
                                          <p:spTgt spid="3"/>
                                        </p:tgtEl>
                                      </p:cBhvr>
                                    </p:animEffect>
                                    <p:set>
                                      <p:cBhvr>
                                        <p:cTn id="19" dur="1" fill="hold">
                                          <p:stCondLst>
                                            <p:cond delay="499"/>
                                          </p:stCondLst>
                                        </p:cTn>
                                        <p:tgtEl>
                                          <p:spTgt spid="3"/>
                                        </p:tgtEl>
                                        <p:attrNameLst>
                                          <p:attrName>style.visibility</p:attrName>
                                        </p:attrNameLst>
                                      </p:cBhvr>
                                      <p:to>
                                        <p:strVal val="hidden"/>
                                      </p:to>
                                    </p:set>
                                  </p:childTnLst>
                                </p:cTn>
                              </p:par>
                              <p:par>
                                <p:cTn id="20" presetID="1" presetClass="entr" presetSubtype="0" fill="hold" nodeType="withEffect">
                                  <p:stCondLst>
                                    <p:cond delay="0"/>
                                  </p:stCondLst>
                                  <p:childTnLst>
                                    <p:set>
                                      <p:cBhvr>
                                        <p:cTn id="21" dur="1" fill="hold">
                                          <p:stCondLst>
                                            <p:cond delay="499"/>
                                          </p:stCondLst>
                                        </p:cTn>
                                        <p:tgtEl>
                                          <p:spTgt spid="620879"/>
                                        </p:tgtEl>
                                        <p:attrNameLst>
                                          <p:attrName>style.visibility</p:attrName>
                                        </p:attrNameLst>
                                      </p:cBhvr>
                                      <p:to>
                                        <p:strVal val="visible"/>
                                      </p:to>
                                    </p:set>
                                  </p:childTnLst>
                                </p:cTn>
                              </p:par>
                              <p:par>
                                <p:cTn id="22" presetID="1" presetClass="entr" presetSubtype="0" fill="hold" nodeType="withEffect">
                                  <p:stCondLst>
                                    <p:cond delay="0"/>
                                  </p:stCondLst>
                                  <p:childTnLst>
                                    <p:set>
                                      <p:cBhvr>
                                        <p:cTn id="23" dur="1" fill="hold">
                                          <p:stCondLst>
                                            <p:cond delay="499"/>
                                          </p:stCondLst>
                                        </p:cTn>
                                        <p:tgtEl>
                                          <p:spTgt spid="32063"/>
                                        </p:tgtEl>
                                        <p:attrNameLst>
                                          <p:attrName>style.visibility</p:attrName>
                                        </p:attrNameLst>
                                      </p:cBhvr>
                                      <p:to>
                                        <p:strVal val="visible"/>
                                      </p:to>
                                    </p:set>
                                  </p:childTnLst>
                                </p:cTn>
                              </p:par>
                              <p:par>
                                <p:cTn id="24" presetID="10" presetClass="exit" presetSubtype="0" fill="hold" grpId="0" nodeType="withEffect">
                                  <p:stCondLst>
                                    <p:cond delay="0"/>
                                  </p:stCondLst>
                                  <p:childTnLst>
                                    <p:animEffect transition="out" filter="fade">
                                      <p:cBhvr>
                                        <p:cTn id="25" dur="500"/>
                                        <p:tgtEl>
                                          <p:spTgt spid="4"/>
                                        </p:tgtEl>
                                      </p:cBhvr>
                                    </p:animEffect>
                                    <p:set>
                                      <p:cBhvr>
                                        <p:cTn id="26" dur="1" fill="hold">
                                          <p:stCondLst>
                                            <p:cond delay="499"/>
                                          </p:stCondLst>
                                        </p:cTn>
                                        <p:tgtEl>
                                          <p:spTgt spid="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20548" grpId="0" autoUpdateAnimBg="0"/>
      <p:bldP spid="620875" grpId="0" autoUpdateAnimBg="0"/>
      <p:bldP spid="2" grpId="0" animBg="1"/>
      <p:bldP spid="3" grpId="0" animBg="1"/>
      <p:bldP spid="4" grpId="0" animBg="1"/>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Text Box 2"/>
          <p:cNvSpPr txBox="1">
            <a:spLocks noChangeArrowheads="1"/>
          </p:cNvSpPr>
          <p:nvPr/>
        </p:nvSpPr>
        <p:spPr bwMode="auto">
          <a:xfrm>
            <a:off x="-4762" y="25121"/>
            <a:ext cx="3496642" cy="523220"/>
          </a:xfrm>
          <a:prstGeom prst="rect">
            <a:avLst/>
          </a:prstGeom>
          <a:solidFill>
            <a:srgbClr val="FFCC00"/>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sz="2400">
                <a:solidFill>
                  <a:schemeClr val="tx1"/>
                </a:solidFill>
                <a:latin typeface="Century Gothic" pitchFamily="34" charset="0"/>
              </a:defRPr>
            </a:lvl1pPr>
            <a:lvl2pPr marL="742950" indent="-285750" eaLnBrk="0" hangingPunct="0">
              <a:defRPr sz="2400">
                <a:solidFill>
                  <a:schemeClr val="tx1"/>
                </a:solidFill>
                <a:latin typeface="Century Gothic" pitchFamily="34" charset="0"/>
              </a:defRPr>
            </a:lvl2pPr>
            <a:lvl3pPr marL="1143000" indent="-228600" eaLnBrk="0" hangingPunct="0">
              <a:defRPr sz="2400">
                <a:solidFill>
                  <a:schemeClr val="tx1"/>
                </a:solidFill>
                <a:latin typeface="Century Gothic" pitchFamily="34" charset="0"/>
              </a:defRPr>
            </a:lvl3pPr>
            <a:lvl4pPr marL="1600200" indent="-228600" eaLnBrk="0" hangingPunct="0">
              <a:defRPr sz="2400">
                <a:solidFill>
                  <a:schemeClr val="tx1"/>
                </a:solidFill>
                <a:latin typeface="Century Gothic" pitchFamily="34" charset="0"/>
              </a:defRPr>
            </a:lvl4pPr>
            <a:lvl5pPr marL="2057400" indent="-228600" eaLnBrk="0" hangingPunct="0">
              <a:defRPr sz="2400">
                <a:solidFill>
                  <a:schemeClr val="tx1"/>
                </a:solidFill>
                <a:latin typeface="Century Gothic" pitchFamily="34" charset="0"/>
              </a:defRPr>
            </a:lvl5pPr>
            <a:lvl6pPr marL="2514600" indent="-228600" eaLnBrk="0" fontAlgn="base" hangingPunct="0">
              <a:spcBef>
                <a:spcPct val="0"/>
              </a:spcBef>
              <a:spcAft>
                <a:spcPct val="0"/>
              </a:spcAft>
              <a:defRPr sz="2400">
                <a:solidFill>
                  <a:schemeClr val="tx1"/>
                </a:solidFill>
                <a:latin typeface="Century Gothic" pitchFamily="34" charset="0"/>
              </a:defRPr>
            </a:lvl6pPr>
            <a:lvl7pPr marL="2971800" indent="-228600" eaLnBrk="0" fontAlgn="base" hangingPunct="0">
              <a:spcBef>
                <a:spcPct val="0"/>
              </a:spcBef>
              <a:spcAft>
                <a:spcPct val="0"/>
              </a:spcAft>
              <a:defRPr sz="2400">
                <a:solidFill>
                  <a:schemeClr val="tx1"/>
                </a:solidFill>
                <a:latin typeface="Century Gothic" pitchFamily="34" charset="0"/>
              </a:defRPr>
            </a:lvl7pPr>
            <a:lvl8pPr marL="3429000" indent="-228600" eaLnBrk="0" fontAlgn="base" hangingPunct="0">
              <a:spcBef>
                <a:spcPct val="0"/>
              </a:spcBef>
              <a:spcAft>
                <a:spcPct val="0"/>
              </a:spcAft>
              <a:defRPr sz="2400">
                <a:solidFill>
                  <a:schemeClr val="tx1"/>
                </a:solidFill>
                <a:latin typeface="Century Gothic" pitchFamily="34" charset="0"/>
              </a:defRPr>
            </a:lvl8pPr>
            <a:lvl9pPr marL="3886200" indent="-228600" eaLnBrk="0" fontAlgn="base" hangingPunct="0">
              <a:spcBef>
                <a:spcPct val="0"/>
              </a:spcBef>
              <a:spcAft>
                <a:spcPct val="0"/>
              </a:spcAft>
              <a:defRPr sz="2400">
                <a:solidFill>
                  <a:schemeClr val="tx1"/>
                </a:solidFill>
                <a:latin typeface="Century Gothic" pitchFamily="34" charset="0"/>
              </a:defRPr>
            </a:lvl9pPr>
          </a:lstStyle>
          <a:p>
            <a:pPr algn="ctr" eaLnBrk="1" hangingPunct="1">
              <a:spcBef>
                <a:spcPct val="50000"/>
              </a:spcBef>
            </a:pPr>
            <a:r>
              <a:rPr lang="en-US" sz="2800" b="1" dirty="0">
                <a:solidFill>
                  <a:srgbClr val="0070C0"/>
                </a:solidFill>
                <a:latin typeface="+mj-lt"/>
              </a:rPr>
              <a:t>ITER Conductors </a:t>
            </a:r>
            <a:endParaRPr lang="en-GB" sz="2800" b="1" dirty="0">
              <a:solidFill>
                <a:srgbClr val="0070C0"/>
              </a:solidFill>
              <a:latin typeface="+mj-lt"/>
            </a:endParaRPr>
          </a:p>
        </p:txBody>
      </p:sp>
      <p:sp>
        <p:nvSpPr>
          <p:cNvPr id="41987" name="Text Box 3"/>
          <p:cNvSpPr txBox="1">
            <a:spLocks noChangeArrowheads="1"/>
          </p:cNvSpPr>
          <p:nvPr/>
        </p:nvSpPr>
        <p:spPr bwMode="auto">
          <a:xfrm>
            <a:off x="468313" y="4652963"/>
            <a:ext cx="1752600" cy="3857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tx1"/>
                </a:solidFill>
                <a:latin typeface="Century Gothic" pitchFamily="34" charset="0"/>
              </a:defRPr>
            </a:lvl1pPr>
            <a:lvl2pPr marL="742950" indent="-285750" eaLnBrk="0" hangingPunct="0">
              <a:defRPr sz="2400">
                <a:solidFill>
                  <a:schemeClr val="tx1"/>
                </a:solidFill>
                <a:latin typeface="Century Gothic" pitchFamily="34" charset="0"/>
              </a:defRPr>
            </a:lvl2pPr>
            <a:lvl3pPr marL="1143000" indent="-228600" eaLnBrk="0" hangingPunct="0">
              <a:defRPr sz="2400">
                <a:solidFill>
                  <a:schemeClr val="tx1"/>
                </a:solidFill>
                <a:latin typeface="Century Gothic" pitchFamily="34" charset="0"/>
              </a:defRPr>
            </a:lvl3pPr>
            <a:lvl4pPr marL="1600200" indent="-228600" eaLnBrk="0" hangingPunct="0">
              <a:defRPr sz="2400">
                <a:solidFill>
                  <a:schemeClr val="tx1"/>
                </a:solidFill>
                <a:latin typeface="Century Gothic" pitchFamily="34" charset="0"/>
              </a:defRPr>
            </a:lvl4pPr>
            <a:lvl5pPr marL="2057400" indent="-228600" eaLnBrk="0" hangingPunct="0">
              <a:defRPr sz="2400">
                <a:solidFill>
                  <a:schemeClr val="tx1"/>
                </a:solidFill>
                <a:latin typeface="Century Gothic" pitchFamily="34" charset="0"/>
              </a:defRPr>
            </a:lvl5pPr>
            <a:lvl6pPr marL="2514600" indent="-228600" eaLnBrk="0" fontAlgn="base" hangingPunct="0">
              <a:spcBef>
                <a:spcPct val="0"/>
              </a:spcBef>
              <a:spcAft>
                <a:spcPct val="0"/>
              </a:spcAft>
              <a:defRPr sz="2400">
                <a:solidFill>
                  <a:schemeClr val="tx1"/>
                </a:solidFill>
                <a:latin typeface="Century Gothic" pitchFamily="34" charset="0"/>
              </a:defRPr>
            </a:lvl6pPr>
            <a:lvl7pPr marL="2971800" indent="-228600" eaLnBrk="0" fontAlgn="base" hangingPunct="0">
              <a:spcBef>
                <a:spcPct val="0"/>
              </a:spcBef>
              <a:spcAft>
                <a:spcPct val="0"/>
              </a:spcAft>
              <a:defRPr sz="2400">
                <a:solidFill>
                  <a:schemeClr val="tx1"/>
                </a:solidFill>
                <a:latin typeface="Century Gothic" pitchFamily="34" charset="0"/>
              </a:defRPr>
            </a:lvl7pPr>
            <a:lvl8pPr marL="3429000" indent="-228600" eaLnBrk="0" fontAlgn="base" hangingPunct="0">
              <a:spcBef>
                <a:spcPct val="0"/>
              </a:spcBef>
              <a:spcAft>
                <a:spcPct val="0"/>
              </a:spcAft>
              <a:defRPr sz="2400">
                <a:solidFill>
                  <a:schemeClr val="tx1"/>
                </a:solidFill>
                <a:latin typeface="Century Gothic" pitchFamily="34" charset="0"/>
              </a:defRPr>
            </a:lvl8pPr>
            <a:lvl9pPr marL="3886200" indent="-228600" eaLnBrk="0" fontAlgn="base" hangingPunct="0">
              <a:spcBef>
                <a:spcPct val="0"/>
              </a:spcBef>
              <a:spcAft>
                <a:spcPct val="0"/>
              </a:spcAft>
              <a:defRPr sz="2400">
                <a:solidFill>
                  <a:schemeClr val="tx1"/>
                </a:solidFill>
                <a:latin typeface="Century Gothic" pitchFamily="34" charset="0"/>
              </a:defRPr>
            </a:lvl9pPr>
          </a:lstStyle>
          <a:p>
            <a:pPr algn="ctr" eaLnBrk="1" hangingPunct="1">
              <a:lnSpc>
                <a:spcPct val="120000"/>
              </a:lnSpc>
            </a:pPr>
            <a:r>
              <a:rPr lang="en-GB" sz="1600">
                <a:solidFill>
                  <a:srgbClr val="0000FF"/>
                </a:solidFill>
                <a:latin typeface="Tahoma" pitchFamily="34" charset="0"/>
              </a:rPr>
              <a:t>Cooling Spiral</a:t>
            </a:r>
          </a:p>
        </p:txBody>
      </p:sp>
      <p:pic>
        <p:nvPicPr>
          <p:cNvPr id="41988"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704850"/>
            <a:ext cx="3943350" cy="25801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1989" name="Text Box 5"/>
          <p:cNvSpPr txBox="1">
            <a:spLocks noChangeArrowheads="1"/>
          </p:cNvSpPr>
          <p:nvPr/>
        </p:nvSpPr>
        <p:spPr bwMode="auto">
          <a:xfrm>
            <a:off x="3817635" y="116632"/>
            <a:ext cx="5041900" cy="43396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tx1"/>
                </a:solidFill>
                <a:latin typeface="Century Gothic" pitchFamily="34" charset="0"/>
              </a:defRPr>
            </a:lvl1pPr>
            <a:lvl2pPr marL="742950" indent="-285750" eaLnBrk="0" hangingPunct="0">
              <a:defRPr sz="2400">
                <a:solidFill>
                  <a:schemeClr val="tx1"/>
                </a:solidFill>
                <a:latin typeface="Century Gothic" pitchFamily="34" charset="0"/>
              </a:defRPr>
            </a:lvl2pPr>
            <a:lvl3pPr marL="1143000" indent="-228600" eaLnBrk="0" hangingPunct="0">
              <a:defRPr sz="2400">
                <a:solidFill>
                  <a:schemeClr val="tx1"/>
                </a:solidFill>
                <a:latin typeface="Century Gothic" pitchFamily="34" charset="0"/>
              </a:defRPr>
            </a:lvl3pPr>
            <a:lvl4pPr marL="1600200" indent="-228600" eaLnBrk="0" hangingPunct="0">
              <a:defRPr sz="2400">
                <a:solidFill>
                  <a:schemeClr val="tx1"/>
                </a:solidFill>
                <a:latin typeface="Century Gothic" pitchFamily="34" charset="0"/>
              </a:defRPr>
            </a:lvl4pPr>
            <a:lvl5pPr marL="2057400" indent="-228600" eaLnBrk="0" hangingPunct="0">
              <a:defRPr sz="2400">
                <a:solidFill>
                  <a:schemeClr val="tx1"/>
                </a:solidFill>
                <a:latin typeface="Century Gothic" pitchFamily="34" charset="0"/>
              </a:defRPr>
            </a:lvl5pPr>
            <a:lvl6pPr marL="2514600" indent="-228600" eaLnBrk="0" fontAlgn="base" hangingPunct="0">
              <a:spcBef>
                <a:spcPct val="0"/>
              </a:spcBef>
              <a:spcAft>
                <a:spcPct val="0"/>
              </a:spcAft>
              <a:defRPr sz="2400">
                <a:solidFill>
                  <a:schemeClr val="tx1"/>
                </a:solidFill>
                <a:latin typeface="Century Gothic" pitchFamily="34" charset="0"/>
              </a:defRPr>
            </a:lvl6pPr>
            <a:lvl7pPr marL="2971800" indent="-228600" eaLnBrk="0" fontAlgn="base" hangingPunct="0">
              <a:spcBef>
                <a:spcPct val="0"/>
              </a:spcBef>
              <a:spcAft>
                <a:spcPct val="0"/>
              </a:spcAft>
              <a:defRPr sz="2400">
                <a:solidFill>
                  <a:schemeClr val="tx1"/>
                </a:solidFill>
                <a:latin typeface="Century Gothic" pitchFamily="34" charset="0"/>
              </a:defRPr>
            </a:lvl7pPr>
            <a:lvl8pPr marL="3429000" indent="-228600" eaLnBrk="0" fontAlgn="base" hangingPunct="0">
              <a:spcBef>
                <a:spcPct val="0"/>
              </a:spcBef>
              <a:spcAft>
                <a:spcPct val="0"/>
              </a:spcAft>
              <a:defRPr sz="2400">
                <a:solidFill>
                  <a:schemeClr val="tx1"/>
                </a:solidFill>
                <a:latin typeface="Century Gothic" pitchFamily="34" charset="0"/>
              </a:defRPr>
            </a:lvl8pPr>
            <a:lvl9pPr marL="3886200" indent="-228600" eaLnBrk="0" fontAlgn="base" hangingPunct="0">
              <a:spcBef>
                <a:spcPct val="0"/>
              </a:spcBef>
              <a:spcAft>
                <a:spcPct val="0"/>
              </a:spcAft>
              <a:defRPr sz="2400">
                <a:solidFill>
                  <a:schemeClr val="tx1"/>
                </a:solidFill>
                <a:latin typeface="Century Gothic" pitchFamily="34" charset="0"/>
              </a:defRPr>
            </a:lvl9pPr>
          </a:lstStyle>
          <a:p>
            <a:pPr eaLnBrk="1" hangingPunct="1">
              <a:lnSpc>
                <a:spcPct val="120000"/>
              </a:lnSpc>
              <a:buFontTx/>
              <a:buChar char="•"/>
            </a:pPr>
            <a:r>
              <a:rPr lang="en-US" sz="2000" dirty="0">
                <a:latin typeface="Tahoma" pitchFamily="34" charset="0"/>
              </a:rPr>
              <a:t> ITER coils are wound from </a:t>
            </a:r>
            <a:r>
              <a:rPr lang="en-US" sz="2000" dirty="0">
                <a:solidFill>
                  <a:srgbClr val="FF0000"/>
                </a:solidFill>
                <a:latin typeface="Tahoma" pitchFamily="34" charset="0"/>
              </a:rPr>
              <a:t>Cable-In-Conduit Conductors (CICC’s),</a:t>
            </a:r>
            <a:r>
              <a:rPr lang="en-US" sz="2000" dirty="0">
                <a:latin typeface="Tahoma" pitchFamily="34" charset="0"/>
              </a:rPr>
              <a:t> relying on  superconducting multifilament composite strands mixed with pure Cu strands/cores.</a:t>
            </a:r>
          </a:p>
          <a:p>
            <a:r>
              <a:rPr lang="en-US" sz="2000" b="1" dirty="0" err="1" smtClean="0">
                <a:solidFill>
                  <a:srgbClr val="0070C0"/>
                </a:solidFill>
                <a:latin typeface="Tahoma" pitchFamily="34" charset="0"/>
              </a:rPr>
              <a:t>Fakts</a:t>
            </a:r>
            <a:r>
              <a:rPr lang="en-US" sz="2000" b="1" dirty="0" smtClean="0">
                <a:solidFill>
                  <a:srgbClr val="0070C0"/>
                </a:solidFill>
                <a:latin typeface="Tahoma" pitchFamily="34" charset="0"/>
              </a:rPr>
              <a:t>:</a:t>
            </a:r>
            <a:r>
              <a:rPr lang="en-US" sz="2000" dirty="0" smtClean="0">
                <a:latin typeface="Tahoma" pitchFamily="34" charset="0"/>
              </a:rPr>
              <a:t> </a:t>
            </a:r>
          </a:p>
          <a:p>
            <a:r>
              <a:rPr lang="en-US" sz="2000" dirty="0" smtClean="0">
                <a:solidFill>
                  <a:srgbClr val="003399"/>
                </a:solidFill>
              </a:rPr>
              <a:t>~90 km / 400 t of Nb</a:t>
            </a:r>
            <a:r>
              <a:rPr lang="en-US" sz="2000" baseline="-25000" dirty="0" smtClean="0">
                <a:solidFill>
                  <a:srgbClr val="003399"/>
                </a:solidFill>
              </a:rPr>
              <a:t>3</a:t>
            </a:r>
            <a:r>
              <a:rPr lang="en-US" sz="2000" dirty="0" smtClean="0">
                <a:solidFill>
                  <a:srgbClr val="003399"/>
                </a:solidFill>
              </a:rPr>
              <a:t>Sn conductor</a:t>
            </a:r>
          </a:p>
          <a:p>
            <a:r>
              <a:rPr lang="en-US" sz="2000" dirty="0" smtClean="0">
                <a:solidFill>
                  <a:srgbClr val="003399"/>
                </a:solidFill>
              </a:rPr>
              <a:t>  </a:t>
            </a:r>
            <a:r>
              <a:rPr lang="en-US" sz="2000" b="1" dirty="0" smtClean="0">
                <a:solidFill>
                  <a:srgbClr val="FF0000"/>
                </a:solidFill>
              </a:rPr>
              <a:t>(The biggest Nb</a:t>
            </a:r>
            <a:r>
              <a:rPr lang="en-US" sz="2000" b="1" baseline="-25000" dirty="0" smtClean="0">
                <a:solidFill>
                  <a:srgbClr val="FF0000"/>
                </a:solidFill>
              </a:rPr>
              <a:t>3</a:t>
            </a:r>
            <a:r>
              <a:rPr lang="en-US" sz="2000" b="1" dirty="0" smtClean="0">
                <a:solidFill>
                  <a:srgbClr val="FF0000"/>
                </a:solidFill>
              </a:rPr>
              <a:t>Sn conductor procurement in history)</a:t>
            </a:r>
          </a:p>
          <a:p>
            <a:r>
              <a:rPr lang="en-US" sz="2000" dirty="0" smtClean="0">
                <a:solidFill>
                  <a:srgbClr val="003399"/>
                </a:solidFill>
              </a:rPr>
              <a:t>  - ~150000 km of strand (15 x around Earth)</a:t>
            </a:r>
          </a:p>
          <a:p>
            <a:r>
              <a:rPr lang="en-US" sz="2000" dirty="0" smtClean="0">
                <a:solidFill>
                  <a:srgbClr val="003399"/>
                </a:solidFill>
              </a:rPr>
              <a:t>  - Operates at ~5 K</a:t>
            </a:r>
          </a:p>
          <a:p>
            <a:r>
              <a:rPr lang="en-US" sz="2000" dirty="0" smtClean="0">
                <a:solidFill>
                  <a:srgbClr val="003399"/>
                </a:solidFill>
              </a:rPr>
              <a:t>  - 11.8 T (peak TF field)</a:t>
            </a:r>
          </a:p>
          <a:p>
            <a:r>
              <a:rPr lang="en-US" sz="2000" dirty="0" smtClean="0">
                <a:solidFill>
                  <a:srgbClr val="003399"/>
                </a:solidFill>
              </a:rPr>
              <a:t>  - 68 kA (peak TF current)</a:t>
            </a:r>
            <a:endParaRPr lang="en-US" sz="2000" dirty="0">
              <a:solidFill>
                <a:srgbClr val="003399"/>
              </a:solidFill>
            </a:endParaRPr>
          </a:p>
        </p:txBody>
      </p:sp>
      <p:pic>
        <p:nvPicPr>
          <p:cNvPr id="41990" name="Picture 6" descr="Instrumentation TFPRO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011863" y="4346575"/>
            <a:ext cx="2881312" cy="1949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1991" name="Picture 7"/>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843213" y="4581525"/>
            <a:ext cx="2984500" cy="1327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aphicFrame>
        <p:nvGraphicFramePr>
          <p:cNvPr id="41992" name="Object 8"/>
          <p:cNvGraphicFramePr>
            <a:graphicFrameLocks noChangeAspect="1"/>
          </p:cNvGraphicFramePr>
          <p:nvPr/>
        </p:nvGraphicFramePr>
        <p:xfrm>
          <a:off x="323850" y="4149725"/>
          <a:ext cx="2087563" cy="631825"/>
        </p:xfrm>
        <a:graphic>
          <a:graphicData uri="http://schemas.openxmlformats.org/presentationml/2006/ole">
            <mc:AlternateContent xmlns:mc="http://schemas.openxmlformats.org/markup-compatibility/2006">
              <mc:Choice xmlns:v="urn:schemas-microsoft-com:vml" Requires="v">
                <p:oleObj spid="_x0000_s42009" name="Document" r:id="rId7" imgW="2679192" imgH="813816" progId="Word.Document.8">
                  <p:embed/>
                </p:oleObj>
              </mc:Choice>
              <mc:Fallback>
                <p:oleObj name="Document" r:id="rId7" imgW="2679192" imgH="813816" progId="Word.Document.8">
                  <p:embed/>
                  <p:pic>
                    <p:nvPicPr>
                      <p:cNvPr id="0" name="Object 8"/>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23850" y="4149725"/>
                        <a:ext cx="2087563" cy="6318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41993" name="Text Box 9"/>
          <p:cNvSpPr txBox="1">
            <a:spLocks noChangeArrowheads="1"/>
          </p:cNvSpPr>
          <p:nvPr/>
        </p:nvSpPr>
        <p:spPr bwMode="auto">
          <a:xfrm>
            <a:off x="2771775" y="5876925"/>
            <a:ext cx="3168650" cy="385763"/>
          </a:xfrm>
          <a:prstGeom prst="rect">
            <a:avLst/>
          </a:prstGeom>
          <a:solidFill>
            <a:schemeClr val="bg1"/>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tx1"/>
                </a:solidFill>
                <a:latin typeface="Century Gothic" pitchFamily="34" charset="0"/>
              </a:defRPr>
            </a:lvl1pPr>
            <a:lvl2pPr marL="742950" indent="-285750" eaLnBrk="0" hangingPunct="0">
              <a:defRPr sz="2400">
                <a:solidFill>
                  <a:schemeClr val="tx1"/>
                </a:solidFill>
                <a:latin typeface="Century Gothic" pitchFamily="34" charset="0"/>
              </a:defRPr>
            </a:lvl2pPr>
            <a:lvl3pPr marL="1143000" indent="-228600" eaLnBrk="0" hangingPunct="0">
              <a:defRPr sz="2400">
                <a:solidFill>
                  <a:schemeClr val="tx1"/>
                </a:solidFill>
                <a:latin typeface="Century Gothic" pitchFamily="34" charset="0"/>
              </a:defRPr>
            </a:lvl3pPr>
            <a:lvl4pPr marL="1600200" indent="-228600" eaLnBrk="0" hangingPunct="0">
              <a:defRPr sz="2400">
                <a:solidFill>
                  <a:schemeClr val="tx1"/>
                </a:solidFill>
                <a:latin typeface="Century Gothic" pitchFamily="34" charset="0"/>
              </a:defRPr>
            </a:lvl4pPr>
            <a:lvl5pPr marL="2057400" indent="-228600" eaLnBrk="0" hangingPunct="0">
              <a:defRPr sz="2400">
                <a:solidFill>
                  <a:schemeClr val="tx1"/>
                </a:solidFill>
                <a:latin typeface="Century Gothic" pitchFamily="34" charset="0"/>
              </a:defRPr>
            </a:lvl5pPr>
            <a:lvl6pPr marL="2514600" indent="-228600" eaLnBrk="0" fontAlgn="base" hangingPunct="0">
              <a:spcBef>
                <a:spcPct val="0"/>
              </a:spcBef>
              <a:spcAft>
                <a:spcPct val="0"/>
              </a:spcAft>
              <a:defRPr sz="2400">
                <a:solidFill>
                  <a:schemeClr val="tx1"/>
                </a:solidFill>
                <a:latin typeface="Century Gothic" pitchFamily="34" charset="0"/>
              </a:defRPr>
            </a:lvl6pPr>
            <a:lvl7pPr marL="2971800" indent="-228600" eaLnBrk="0" fontAlgn="base" hangingPunct="0">
              <a:spcBef>
                <a:spcPct val="0"/>
              </a:spcBef>
              <a:spcAft>
                <a:spcPct val="0"/>
              </a:spcAft>
              <a:defRPr sz="2400">
                <a:solidFill>
                  <a:schemeClr val="tx1"/>
                </a:solidFill>
                <a:latin typeface="Century Gothic" pitchFamily="34" charset="0"/>
              </a:defRPr>
            </a:lvl7pPr>
            <a:lvl8pPr marL="3429000" indent="-228600" eaLnBrk="0" fontAlgn="base" hangingPunct="0">
              <a:spcBef>
                <a:spcPct val="0"/>
              </a:spcBef>
              <a:spcAft>
                <a:spcPct val="0"/>
              </a:spcAft>
              <a:defRPr sz="2400">
                <a:solidFill>
                  <a:schemeClr val="tx1"/>
                </a:solidFill>
                <a:latin typeface="Century Gothic" pitchFamily="34" charset="0"/>
              </a:defRPr>
            </a:lvl8pPr>
            <a:lvl9pPr marL="3886200" indent="-228600" eaLnBrk="0" fontAlgn="base" hangingPunct="0">
              <a:spcBef>
                <a:spcPct val="0"/>
              </a:spcBef>
              <a:spcAft>
                <a:spcPct val="0"/>
              </a:spcAft>
              <a:defRPr sz="2400">
                <a:solidFill>
                  <a:schemeClr val="tx1"/>
                </a:solidFill>
                <a:latin typeface="Century Gothic" pitchFamily="34" charset="0"/>
              </a:defRPr>
            </a:lvl9pPr>
          </a:lstStyle>
          <a:p>
            <a:pPr algn="ctr" eaLnBrk="1" hangingPunct="1">
              <a:lnSpc>
                <a:spcPct val="120000"/>
              </a:lnSpc>
            </a:pPr>
            <a:r>
              <a:rPr lang="en-US" sz="1600">
                <a:solidFill>
                  <a:srgbClr val="0000FF"/>
                </a:solidFill>
                <a:latin typeface="Tahoma" pitchFamily="34" charset="0"/>
              </a:rPr>
              <a:t>Stainless Steel Conduit</a:t>
            </a:r>
            <a:endParaRPr lang="en-GB" sz="1600">
              <a:solidFill>
                <a:srgbClr val="0000FF"/>
              </a:solidFill>
              <a:latin typeface="Tahoma" pitchFamily="34" charset="0"/>
            </a:endParaRPr>
          </a:p>
        </p:txBody>
      </p:sp>
      <p:sp>
        <p:nvSpPr>
          <p:cNvPr id="41994" name="Text Box 10"/>
          <p:cNvSpPr txBox="1">
            <a:spLocks noChangeArrowheads="1"/>
          </p:cNvSpPr>
          <p:nvPr/>
        </p:nvSpPr>
        <p:spPr bwMode="auto">
          <a:xfrm>
            <a:off x="323850" y="3357563"/>
            <a:ext cx="3455988" cy="679450"/>
          </a:xfrm>
          <a:prstGeom prst="rect">
            <a:avLst/>
          </a:prstGeom>
          <a:solidFill>
            <a:schemeClr val="bg1"/>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tx1"/>
                </a:solidFill>
                <a:latin typeface="Century Gothic" pitchFamily="34" charset="0"/>
              </a:defRPr>
            </a:lvl1pPr>
            <a:lvl2pPr marL="742950" indent="-285750" eaLnBrk="0" hangingPunct="0">
              <a:defRPr sz="2400">
                <a:solidFill>
                  <a:schemeClr val="tx1"/>
                </a:solidFill>
                <a:latin typeface="Century Gothic" pitchFamily="34" charset="0"/>
              </a:defRPr>
            </a:lvl2pPr>
            <a:lvl3pPr marL="1143000" indent="-228600" eaLnBrk="0" hangingPunct="0">
              <a:defRPr sz="2400">
                <a:solidFill>
                  <a:schemeClr val="tx1"/>
                </a:solidFill>
                <a:latin typeface="Century Gothic" pitchFamily="34" charset="0"/>
              </a:defRPr>
            </a:lvl3pPr>
            <a:lvl4pPr marL="1600200" indent="-228600" eaLnBrk="0" hangingPunct="0">
              <a:defRPr sz="2400">
                <a:solidFill>
                  <a:schemeClr val="tx1"/>
                </a:solidFill>
                <a:latin typeface="Century Gothic" pitchFamily="34" charset="0"/>
              </a:defRPr>
            </a:lvl4pPr>
            <a:lvl5pPr marL="2057400" indent="-228600" eaLnBrk="0" hangingPunct="0">
              <a:defRPr sz="2400">
                <a:solidFill>
                  <a:schemeClr val="tx1"/>
                </a:solidFill>
                <a:latin typeface="Century Gothic" pitchFamily="34" charset="0"/>
              </a:defRPr>
            </a:lvl5pPr>
            <a:lvl6pPr marL="2514600" indent="-228600" eaLnBrk="0" fontAlgn="base" hangingPunct="0">
              <a:spcBef>
                <a:spcPct val="0"/>
              </a:spcBef>
              <a:spcAft>
                <a:spcPct val="0"/>
              </a:spcAft>
              <a:defRPr sz="2400">
                <a:solidFill>
                  <a:schemeClr val="tx1"/>
                </a:solidFill>
                <a:latin typeface="Century Gothic" pitchFamily="34" charset="0"/>
              </a:defRPr>
            </a:lvl6pPr>
            <a:lvl7pPr marL="2971800" indent="-228600" eaLnBrk="0" fontAlgn="base" hangingPunct="0">
              <a:spcBef>
                <a:spcPct val="0"/>
              </a:spcBef>
              <a:spcAft>
                <a:spcPct val="0"/>
              </a:spcAft>
              <a:defRPr sz="2400">
                <a:solidFill>
                  <a:schemeClr val="tx1"/>
                </a:solidFill>
                <a:latin typeface="Century Gothic" pitchFamily="34" charset="0"/>
              </a:defRPr>
            </a:lvl7pPr>
            <a:lvl8pPr marL="3429000" indent="-228600" eaLnBrk="0" fontAlgn="base" hangingPunct="0">
              <a:spcBef>
                <a:spcPct val="0"/>
              </a:spcBef>
              <a:spcAft>
                <a:spcPct val="0"/>
              </a:spcAft>
              <a:defRPr sz="2400">
                <a:solidFill>
                  <a:schemeClr val="tx1"/>
                </a:solidFill>
                <a:latin typeface="Century Gothic" pitchFamily="34" charset="0"/>
              </a:defRPr>
            </a:lvl8pPr>
            <a:lvl9pPr marL="3886200" indent="-228600" eaLnBrk="0" fontAlgn="base" hangingPunct="0">
              <a:spcBef>
                <a:spcPct val="0"/>
              </a:spcBef>
              <a:spcAft>
                <a:spcPct val="0"/>
              </a:spcAft>
              <a:defRPr sz="2400">
                <a:solidFill>
                  <a:schemeClr val="tx1"/>
                </a:solidFill>
                <a:latin typeface="Century Gothic" pitchFamily="34" charset="0"/>
              </a:defRPr>
            </a:lvl9pPr>
          </a:lstStyle>
          <a:p>
            <a:pPr algn="ctr" eaLnBrk="1" hangingPunct="1">
              <a:lnSpc>
                <a:spcPct val="120000"/>
              </a:lnSpc>
            </a:pPr>
            <a:r>
              <a:rPr lang="en-US" sz="1600" b="1">
                <a:solidFill>
                  <a:srgbClr val="0000FF"/>
                </a:solidFill>
                <a:latin typeface="Tahoma" pitchFamily="34" charset="0"/>
              </a:rPr>
              <a:t>X-section of 70kA ITER TF Conductor (CEA)</a:t>
            </a:r>
            <a:endParaRPr lang="en-GB" sz="1600" b="1">
              <a:solidFill>
                <a:srgbClr val="0000FF"/>
              </a:solidFill>
              <a:latin typeface="Tahoma" pitchFamily="34" charset="0"/>
            </a:endParaRPr>
          </a:p>
        </p:txBody>
      </p:sp>
      <p:sp>
        <p:nvSpPr>
          <p:cNvPr id="41995" name="Text Box 11"/>
          <p:cNvSpPr txBox="1">
            <a:spLocks noChangeArrowheads="1"/>
          </p:cNvSpPr>
          <p:nvPr/>
        </p:nvSpPr>
        <p:spPr bwMode="auto">
          <a:xfrm>
            <a:off x="179388" y="5805488"/>
            <a:ext cx="2592387" cy="385762"/>
          </a:xfrm>
          <a:prstGeom prst="rect">
            <a:avLst/>
          </a:prstGeom>
          <a:solidFill>
            <a:schemeClr val="bg1"/>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tx1"/>
                </a:solidFill>
                <a:latin typeface="Century Gothic" pitchFamily="34" charset="0"/>
              </a:defRPr>
            </a:lvl1pPr>
            <a:lvl2pPr marL="742950" indent="-285750" eaLnBrk="0" hangingPunct="0">
              <a:defRPr sz="2400">
                <a:solidFill>
                  <a:schemeClr val="tx1"/>
                </a:solidFill>
                <a:latin typeface="Century Gothic" pitchFamily="34" charset="0"/>
              </a:defRPr>
            </a:lvl2pPr>
            <a:lvl3pPr marL="1143000" indent="-228600" eaLnBrk="0" hangingPunct="0">
              <a:defRPr sz="2400">
                <a:solidFill>
                  <a:schemeClr val="tx1"/>
                </a:solidFill>
                <a:latin typeface="Century Gothic" pitchFamily="34" charset="0"/>
              </a:defRPr>
            </a:lvl3pPr>
            <a:lvl4pPr marL="1600200" indent="-228600" eaLnBrk="0" hangingPunct="0">
              <a:defRPr sz="2400">
                <a:solidFill>
                  <a:schemeClr val="tx1"/>
                </a:solidFill>
                <a:latin typeface="Century Gothic" pitchFamily="34" charset="0"/>
              </a:defRPr>
            </a:lvl4pPr>
            <a:lvl5pPr marL="2057400" indent="-228600" eaLnBrk="0" hangingPunct="0">
              <a:defRPr sz="2400">
                <a:solidFill>
                  <a:schemeClr val="tx1"/>
                </a:solidFill>
                <a:latin typeface="Century Gothic" pitchFamily="34" charset="0"/>
              </a:defRPr>
            </a:lvl5pPr>
            <a:lvl6pPr marL="2514600" indent="-228600" eaLnBrk="0" fontAlgn="base" hangingPunct="0">
              <a:spcBef>
                <a:spcPct val="0"/>
              </a:spcBef>
              <a:spcAft>
                <a:spcPct val="0"/>
              </a:spcAft>
              <a:defRPr sz="2400">
                <a:solidFill>
                  <a:schemeClr val="tx1"/>
                </a:solidFill>
                <a:latin typeface="Century Gothic" pitchFamily="34" charset="0"/>
              </a:defRPr>
            </a:lvl6pPr>
            <a:lvl7pPr marL="2971800" indent="-228600" eaLnBrk="0" fontAlgn="base" hangingPunct="0">
              <a:spcBef>
                <a:spcPct val="0"/>
              </a:spcBef>
              <a:spcAft>
                <a:spcPct val="0"/>
              </a:spcAft>
              <a:defRPr sz="2400">
                <a:solidFill>
                  <a:schemeClr val="tx1"/>
                </a:solidFill>
                <a:latin typeface="Century Gothic" pitchFamily="34" charset="0"/>
              </a:defRPr>
            </a:lvl7pPr>
            <a:lvl8pPr marL="3429000" indent="-228600" eaLnBrk="0" fontAlgn="base" hangingPunct="0">
              <a:spcBef>
                <a:spcPct val="0"/>
              </a:spcBef>
              <a:spcAft>
                <a:spcPct val="0"/>
              </a:spcAft>
              <a:defRPr sz="2400">
                <a:solidFill>
                  <a:schemeClr val="tx1"/>
                </a:solidFill>
                <a:latin typeface="Century Gothic" pitchFamily="34" charset="0"/>
              </a:defRPr>
            </a:lvl8pPr>
            <a:lvl9pPr marL="3886200" indent="-228600" eaLnBrk="0" fontAlgn="base" hangingPunct="0">
              <a:spcBef>
                <a:spcPct val="0"/>
              </a:spcBef>
              <a:spcAft>
                <a:spcPct val="0"/>
              </a:spcAft>
              <a:defRPr sz="2400">
                <a:solidFill>
                  <a:schemeClr val="tx1"/>
                </a:solidFill>
                <a:latin typeface="Century Gothic" pitchFamily="34" charset="0"/>
              </a:defRPr>
            </a:lvl9pPr>
          </a:lstStyle>
          <a:p>
            <a:pPr algn="ctr" eaLnBrk="1" hangingPunct="1">
              <a:lnSpc>
                <a:spcPct val="120000"/>
              </a:lnSpc>
            </a:pPr>
            <a:r>
              <a:rPr lang="en-US" sz="1600">
                <a:solidFill>
                  <a:srgbClr val="0000FF"/>
                </a:solidFill>
                <a:latin typeface="Tahoma" pitchFamily="34" charset="0"/>
              </a:rPr>
              <a:t>Final-Stage Cable</a:t>
            </a:r>
            <a:endParaRPr lang="en-GB" sz="1600">
              <a:solidFill>
                <a:srgbClr val="0000FF"/>
              </a:solidFill>
              <a:latin typeface="Tahoma" pitchFamily="34" charset="0"/>
            </a:endParaRPr>
          </a:p>
        </p:txBody>
      </p:sp>
      <p:sp>
        <p:nvSpPr>
          <p:cNvPr id="41996" name="Text Box 12"/>
          <p:cNvSpPr txBox="1">
            <a:spLocks noChangeArrowheads="1"/>
          </p:cNvSpPr>
          <p:nvPr/>
        </p:nvSpPr>
        <p:spPr bwMode="auto">
          <a:xfrm>
            <a:off x="3059113" y="6165850"/>
            <a:ext cx="2736850" cy="385763"/>
          </a:xfrm>
          <a:prstGeom prst="rect">
            <a:avLst/>
          </a:prstGeom>
          <a:solidFill>
            <a:schemeClr val="bg1"/>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tx1"/>
                </a:solidFill>
                <a:latin typeface="Century Gothic" pitchFamily="34" charset="0"/>
              </a:defRPr>
            </a:lvl1pPr>
            <a:lvl2pPr marL="742950" indent="-285750" eaLnBrk="0" hangingPunct="0">
              <a:defRPr sz="2400">
                <a:solidFill>
                  <a:schemeClr val="tx1"/>
                </a:solidFill>
                <a:latin typeface="Century Gothic" pitchFamily="34" charset="0"/>
              </a:defRPr>
            </a:lvl2pPr>
            <a:lvl3pPr marL="1143000" indent="-228600" eaLnBrk="0" hangingPunct="0">
              <a:defRPr sz="2400">
                <a:solidFill>
                  <a:schemeClr val="tx1"/>
                </a:solidFill>
                <a:latin typeface="Century Gothic" pitchFamily="34" charset="0"/>
              </a:defRPr>
            </a:lvl3pPr>
            <a:lvl4pPr marL="1600200" indent="-228600" eaLnBrk="0" hangingPunct="0">
              <a:defRPr sz="2400">
                <a:solidFill>
                  <a:schemeClr val="tx1"/>
                </a:solidFill>
                <a:latin typeface="Century Gothic" pitchFamily="34" charset="0"/>
              </a:defRPr>
            </a:lvl4pPr>
            <a:lvl5pPr marL="2057400" indent="-228600" eaLnBrk="0" hangingPunct="0">
              <a:defRPr sz="2400">
                <a:solidFill>
                  <a:schemeClr val="tx1"/>
                </a:solidFill>
                <a:latin typeface="Century Gothic" pitchFamily="34" charset="0"/>
              </a:defRPr>
            </a:lvl5pPr>
            <a:lvl6pPr marL="2514600" indent="-228600" eaLnBrk="0" fontAlgn="base" hangingPunct="0">
              <a:spcBef>
                <a:spcPct val="0"/>
              </a:spcBef>
              <a:spcAft>
                <a:spcPct val="0"/>
              </a:spcAft>
              <a:defRPr sz="2400">
                <a:solidFill>
                  <a:schemeClr val="tx1"/>
                </a:solidFill>
                <a:latin typeface="Century Gothic" pitchFamily="34" charset="0"/>
              </a:defRPr>
            </a:lvl6pPr>
            <a:lvl7pPr marL="2971800" indent="-228600" eaLnBrk="0" fontAlgn="base" hangingPunct="0">
              <a:spcBef>
                <a:spcPct val="0"/>
              </a:spcBef>
              <a:spcAft>
                <a:spcPct val="0"/>
              </a:spcAft>
              <a:defRPr sz="2400">
                <a:solidFill>
                  <a:schemeClr val="tx1"/>
                </a:solidFill>
                <a:latin typeface="Century Gothic" pitchFamily="34" charset="0"/>
              </a:defRPr>
            </a:lvl7pPr>
            <a:lvl8pPr marL="3429000" indent="-228600" eaLnBrk="0" fontAlgn="base" hangingPunct="0">
              <a:spcBef>
                <a:spcPct val="0"/>
              </a:spcBef>
              <a:spcAft>
                <a:spcPct val="0"/>
              </a:spcAft>
              <a:defRPr sz="2400">
                <a:solidFill>
                  <a:schemeClr val="tx1"/>
                </a:solidFill>
                <a:latin typeface="Century Gothic" pitchFamily="34" charset="0"/>
              </a:defRPr>
            </a:lvl8pPr>
            <a:lvl9pPr marL="3886200" indent="-228600" eaLnBrk="0" fontAlgn="base" hangingPunct="0">
              <a:spcBef>
                <a:spcPct val="0"/>
              </a:spcBef>
              <a:spcAft>
                <a:spcPct val="0"/>
              </a:spcAft>
              <a:defRPr sz="2400">
                <a:solidFill>
                  <a:schemeClr val="tx1"/>
                </a:solidFill>
                <a:latin typeface="Century Gothic" pitchFamily="34" charset="0"/>
              </a:defRPr>
            </a:lvl9pPr>
          </a:lstStyle>
          <a:p>
            <a:pPr algn="ctr" eaLnBrk="1" hangingPunct="1">
              <a:lnSpc>
                <a:spcPct val="120000"/>
              </a:lnSpc>
            </a:pPr>
            <a:r>
              <a:rPr lang="en-US" sz="1600">
                <a:solidFill>
                  <a:srgbClr val="0000FF"/>
                </a:solidFill>
                <a:latin typeface="Tahoma" pitchFamily="34" charset="0"/>
              </a:rPr>
              <a:t>(ASIPP)</a:t>
            </a:r>
            <a:endParaRPr lang="en-GB" sz="1600">
              <a:solidFill>
                <a:srgbClr val="0000FF"/>
              </a:solidFill>
              <a:latin typeface="Tahoma" pitchFamily="34" charset="0"/>
            </a:endParaRPr>
          </a:p>
        </p:txBody>
      </p:sp>
      <p:pic>
        <p:nvPicPr>
          <p:cNvPr id="41997" name="Picture 5"/>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79388" y="5038725"/>
            <a:ext cx="2520950" cy="801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1998" name="Text Box 14"/>
          <p:cNvSpPr txBox="1">
            <a:spLocks noChangeArrowheads="1"/>
          </p:cNvSpPr>
          <p:nvPr/>
        </p:nvSpPr>
        <p:spPr bwMode="auto">
          <a:xfrm>
            <a:off x="0" y="6092825"/>
            <a:ext cx="3059113" cy="385763"/>
          </a:xfrm>
          <a:prstGeom prst="rect">
            <a:avLst/>
          </a:prstGeom>
          <a:solidFill>
            <a:schemeClr val="bg1"/>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tx1"/>
                </a:solidFill>
                <a:latin typeface="Century Gothic" pitchFamily="34" charset="0"/>
              </a:defRPr>
            </a:lvl1pPr>
            <a:lvl2pPr marL="742950" indent="-285750" eaLnBrk="0" hangingPunct="0">
              <a:defRPr sz="2400">
                <a:solidFill>
                  <a:schemeClr val="tx1"/>
                </a:solidFill>
                <a:latin typeface="Century Gothic" pitchFamily="34" charset="0"/>
              </a:defRPr>
            </a:lvl2pPr>
            <a:lvl3pPr marL="1143000" indent="-228600" eaLnBrk="0" hangingPunct="0">
              <a:defRPr sz="2400">
                <a:solidFill>
                  <a:schemeClr val="tx1"/>
                </a:solidFill>
                <a:latin typeface="Century Gothic" pitchFamily="34" charset="0"/>
              </a:defRPr>
            </a:lvl3pPr>
            <a:lvl4pPr marL="1600200" indent="-228600" eaLnBrk="0" hangingPunct="0">
              <a:defRPr sz="2400">
                <a:solidFill>
                  <a:schemeClr val="tx1"/>
                </a:solidFill>
                <a:latin typeface="Century Gothic" pitchFamily="34" charset="0"/>
              </a:defRPr>
            </a:lvl4pPr>
            <a:lvl5pPr marL="2057400" indent="-228600" eaLnBrk="0" hangingPunct="0">
              <a:defRPr sz="2400">
                <a:solidFill>
                  <a:schemeClr val="tx1"/>
                </a:solidFill>
                <a:latin typeface="Century Gothic" pitchFamily="34" charset="0"/>
              </a:defRPr>
            </a:lvl5pPr>
            <a:lvl6pPr marL="2514600" indent="-228600" eaLnBrk="0" fontAlgn="base" hangingPunct="0">
              <a:spcBef>
                <a:spcPct val="0"/>
              </a:spcBef>
              <a:spcAft>
                <a:spcPct val="0"/>
              </a:spcAft>
              <a:defRPr sz="2400">
                <a:solidFill>
                  <a:schemeClr val="tx1"/>
                </a:solidFill>
                <a:latin typeface="Century Gothic" pitchFamily="34" charset="0"/>
              </a:defRPr>
            </a:lvl6pPr>
            <a:lvl7pPr marL="2971800" indent="-228600" eaLnBrk="0" fontAlgn="base" hangingPunct="0">
              <a:spcBef>
                <a:spcPct val="0"/>
              </a:spcBef>
              <a:spcAft>
                <a:spcPct val="0"/>
              </a:spcAft>
              <a:defRPr sz="2400">
                <a:solidFill>
                  <a:schemeClr val="tx1"/>
                </a:solidFill>
                <a:latin typeface="Century Gothic" pitchFamily="34" charset="0"/>
              </a:defRPr>
            </a:lvl7pPr>
            <a:lvl8pPr marL="3429000" indent="-228600" eaLnBrk="0" fontAlgn="base" hangingPunct="0">
              <a:spcBef>
                <a:spcPct val="0"/>
              </a:spcBef>
              <a:spcAft>
                <a:spcPct val="0"/>
              </a:spcAft>
              <a:defRPr sz="2400">
                <a:solidFill>
                  <a:schemeClr val="tx1"/>
                </a:solidFill>
                <a:latin typeface="Century Gothic" pitchFamily="34" charset="0"/>
              </a:defRPr>
            </a:lvl8pPr>
            <a:lvl9pPr marL="3886200" indent="-228600" eaLnBrk="0" fontAlgn="base" hangingPunct="0">
              <a:spcBef>
                <a:spcPct val="0"/>
              </a:spcBef>
              <a:spcAft>
                <a:spcPct val="0"/>
              </a:spcAft>
              <a:defRPr sz="2400">
                <a:solidFill>
                  <a:schemeClr val="tx1"/>
                </a:solidFill>
                <a:latin typeface="Century Gothic" pitchFamily="34" charset="0"/>
              </a:defRPr>
            </a:lvl9pPr>
          </a:lstStyle>
          <a:p>
            <a:pPr algn="ctr" eaLnBrk="1" hangingPunct="1">
              <a:lnSpc>
                <a:spcPct val="120000"/>
              </a:lnSpc>
            </a:pPr>
            <a:r>
              <a:rPr lang="en-US" sz="1600">
                <a:solidFill>
                  <a:srgbClr val="0000FF"/>
                </a:solidFill>
                <a:latin typeface="Tahoma" pitchFamily="34" charset="0"/>
              </a:rPr>
              <a:t>(NFRI)</a:t>
            </a:r>
            <a:endParaRPr lang="en-GB" sz="1600">
              <a:solidFill>
                <a:srgbClr val="0000FF"/>
              </a:solidFill>
              <a:latin typeface="Tahoma" pitchFamily="34" charset="0"/>
            </a:endParaRP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ChangeArrowheads="1"/>
          </p:cNvSpPr>
          <p:nvPr/>
        </p:nvSpPr>
        <p:spPr bwMode="auto">
          <a:xfrm>
            <a:off x="1590675" y="0"/>
            <a:ext cx="5583238" cy="692150"/>
          </a:xfrm>
          <a:prstGeom prst="rect">
            <a:avLst/>
          </a:prstGeom>
          <a:solidFill>
            <a:srgbClr val="FFCC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ctr"/>
            <a:r>
              <a:rPr lang="en-US" sz="3600" b="1">
                <a:solidFill>
                  <a:schemeClr val="accent2"/>
                </a:solidFill>
                <a:latin typeface="Arial" pitchFamily="34" charset="0"/>
              </a:rPr>
              <a:t>Jacketing Lines Status</a:t>
            </a:r>
          </a:p>
        </p:txBody>
      </p:sp>
      <p:sp>
        <p:nvSpPr>
          <p:cNvPr id="44035" name="Text Box 3"/>
          <p:cNvSpPr txBox="1">
            <a:spLocks noChangeArrowheads="1"/>
          </p:cNvSpPr>
          <p:nvPr/>
        </p:nvSpPr>
        <p:spPr bwMode="auto">
          <a:xfrm>
            <a:off x="358775" y="876300"/>
            <a:ext cx="8280400" cy="895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tx1"/>
                </a:solidFill>
                <a:latin typeface="Century Gothic" pitchFamily="34" charset="0"/>
              </a:defRPr>
            </a:lvl1pPr>
            <a:lvl2pPr marL="742950" indent="-285750" eaLnBrk="0" hangingPunct="0">
              <a:defRPr sz="2400">
                <a:solidFill>
                  <a:schemeClr val="tx1"/>
                </a:solidFill>
                <a:latin typeface="Century Gothic" pitchFamily="34" charset="0"/>
              </a:defRPr>
            </a:lvl2pPr>
            <a:lvl3pPr marL="1143000" indent="-228600" eaLnBrk="0" hangingPunct="0">
              <a:defRPr sz="2400">
                <a:solidFill>
                  <a:schemeClr val="tx1"/>
                </a:solidFill>
                <a:latin typeface="Century Gothic" pitchFamily="34" charset="0"/>
              </a:defRPr>
            </a:lvl3pPr>
            <a:lvl4pPr marL="1600200" indent="-228600" eaLnBrk="0" hangingPunct="0">
              <a:defRPr sz="2400">
                <a:solidFill>
                  <a:schemeClr val="tx1"/>
                </a:solidFill>
                <a:latin typeface="Century Gothic" pitchFamily="34" charset="0"/>
              </a:defRPr>
            </a:lvl4pPr>
            <a:lvl5pPr marL="2057400" indent="-228600" eaLnBrk="0" hangingPunct="0">
              <a:defRPr sz="2400">
                <a:solidFill>
                  <a:schemeClr val="tx1"/>
                </a:solidFill>
                <a:latin typeface="Century Gothic" pitchFamily="34" charset="0"/>
              </a:defRPr>
            </a:lvl5pPr>
            <a:lvl6pPr marL="2514600" indent="-228600" eaLnBrk="0" fontAlgn="base" hangingPunct="0">
              <a:spcBef>
                <a:spcPct val="0"/>
              </a:spcBef>
              <a:spcAft>
                <a:spcPct val="0"/>
              </a:spcAft>
              <a:defRPr sz="2400">
                <a:solidFill>
                  <a:schemeClr val="tx1"/>
                </a:solidFill>
                <a:latin typeface="Century Gothic" pitchFamily="34" charset="0"/>
              </a:defRPr>
            </a:lvl6pPr>
            <a:lvl7pPr marL="2971800" indent="-228600" eaLnBrk="0" fontAlgn="base" hangingPunct="0">
              <a:spcBef>
                <a:spcPct val="0"/>
              </a:spcBef>
              <a:spcAft>
                <a:spcPct val="0"/>
              </a:spcAft>
              <a:defRPr sz="2400">
                <a:solidFill>
                  <a:schemeClr val="tx1"/>
                </a:solidFill>
                <a:latin typeface="Century Gothic" pitchFamily="34" charset="0"/>
              </a:defRPr>
            </a:lvl7pPr>
            <a:lvl8pPr marL="3429000" indent="-228600" eaLnBrk="0" fontAlgn="base" hangingPunct="0">
              <a:spcBef>
                <a:spcPct val="0"/>
              </a:spcBef>
              <a:spcAft>
                <a:spcPct val="0"/>
              </a:spcAft>
              <a:defRPr sz="2400">
                <a:solidFill>
                  <a:schemeClr val="tx1"/>
                </a:solidFill>
                <a:latin typeface="Century Gothic" pitchFamily="34" charset="0"/>
              </a:defRPr>
            </a:lvl8pPr>
            <a:lvl9pPr marL="3886200" indent="-228600" eaLnBrk="0" fontAlgn="base" hangingPunct="0">
              <a:spcBef>
                <a:spcPct val="0"/>
              </a:spcBef>
              <a:spcAft>
                <a:spcPct val="0"/>
              </a:spcAft>
              <a:defRPr sz="2400">
                <a:solidFill>
                  <a:schemeClr val="tx1"/>
                </a:solidFill>
                <a:latin typeface="Century Gothic" pitchFamily="34" charset="0"/>
              </a:defRPr>
            </a:lvl9pPr>
          </a:lstStyle>
          <a:p>
            <a:pPr eaLnBrk="1" hangingPunct="1">
              <a:lnSpc>
                <a:spcPct val="120000"/>
              </a:lnSpc>
              <a:buFontTx/>
              <a:buChar char="•"/>
            </a:pPr>
            <a:r>
              <a:rPr lang="en-US">
                <a:latin typeface="Tahoma" pitchFamily="34" charset="0"/>
              </a:rPr>
              <a:t> </a:t>
            </a:r>
            <a:r>
              <a:rPr lang="en-US" sz="2000">
                <a:solidFill>
                  <a:srgbClr val="FF0000"/>
                </a:solidFill>
                <a:latin typeface="Arial" pitchFamily="34" charset="0"/>
              </a:rPr>
              <a:t>CN,</a:t>
            </a:r>
            <a:r>
              <a:rPr lang="en-US">
                <a:solidFill>
                  <a:srgbClr val="FF0000"/>
                </a:solidFill>
                <a:latin typeface="Arial" pitchFamily="34" charset="0"/>
              </a:rPr>
              <a:t> </a:t>
            </a:r>
            <a:r>
              <a:rPr lang="en-US" sz="2000">
                <a:solidFill>
                  <a:srgbClr val="FF0000"/>
                </a:solidFill>
                <a:latin typeface="Arial" pitchFamily="34" charset="0"/>
              </a:rPr>
              <a:t>JA and RF have set up their jacketing lines</a:t>
            </a:r>
            <a:r>
              <a:rPr lang="en-US" sz="2000">
                <a:solidFill>
                  <a:schemeClr val="accent2"/>
                </a:solidFill>
                <a:latin typeface="Arial" pitchFamily="34" charset="0"/>
              </a:rPr>
              <a:t>; EU and US will award contracts in oncoming 2 months; KO is negotiating with JA.</a:t>
            </a:r>
            <a:r>
              <a:rPr lang="en-US" sz="2000">
                <a:latin typeface="Arial" pitchFamily="34" charset="0"/>
              </a:rPr>
              <a:t>  </a:t>
            </a:r>
          </a:p>
        </p:txBody>
      </p:sp>
      <p:sp>
        <p:nvSpPr>
          <p:cNvPr id="44036" name="Text Box 4"/>
          <p:cNvSpPr txBox="1">
            <a:spLocks noChangeArrowheads="1"/>
          </p:cNvSpPr>
          <p:nvPr/>
        </p:nvSpPr>
        <p:spPr bwMode="auto">
          <a:xfrm>
            <a:off x="369888" y="5648325"/>
            <a:ext cx="2232025" cy="752475"/>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tx1"/>
                </a:solidFill>
                <a:latin typeface="Century Gothic" pitchFamily="34" charset="0"/>
              </a:defRPr>
            </a:lvl1pPr>
            <a:lvl2pPr marL="742950" indent="-285750" eaLnBrk="0" hangingPunct="0">
              <a:defRPr sz="2400">
                <a:solidFill>
                  <a:schemeClr val="tx1"/>
                </a:solidFill>
                <a:latin typeface="Century Gothic" pitchFamily="34" charset="0"/>
              </a:defRPr>
            </a:lvl2pPr>
            <a:lvl3pPr marL="1143000" indent="-228600" eaLnBrk="0" hangingPunct="0">
              <a:defRPr sz="2400">
                <a:solidFill>
                  <a:schemeClr val="tx1"/>
                </a:solidFill>
                <a:latin typeface="Century Gothic" pitchFamily="34" charset="0"/>
              </a:defRPr>
            </a:lvl3pPr>
            <a:lvl4pPr marL="1600200" indent="-228600" eaLnBrk="0" hangingPunct="0">
              <a:defRPr sz="2400">
                <a:solidFill>
                  <a:schemeClr val="tx1"/>
                </a:solidFill>
                <a:latin typeface="Century Gothic" pitchFamily="34" charset="0"/>
              </a:defRPr>
            </a:lvl4pPr>
            <a:lvl5pPr marL="2057400" indent="-228600" eaLnBrk="0" hangingPunct="0">
              <a:defRPr sz="2400">
                <a:solidFill>
                  <a:schemeClr val="tx1"/>
                </a:solidFill>
                <a:latin typeface="Century Gothic" pitchFamily="34" charset="0"/>
              </a:defRPr>
            </a:lvl5pPr>
            <a:lvl6pPr marL="2514600" indent="-228600" eaLnBrk="0" fontAlgn="base" hangingPunct="0">
              <a:spcBef>
                <a:spcPct val="0"/>
              </a:spcBef>
              <a:spcAft>
                <a:spcPct val="0"/>
              </a:spcAft>
              <a:defRPr sz="2400">
                <a:solidFill>
                  <a:schemeClr val="tx1"/>
                </a:solidFill>
                <a:latin typeface="Century Gothic" pitchFamily="34" charset="0"/>
              </a:defRPr>
            </a:lvl6pPr>
            <a:lvl7pPr marL="2971800" indent="-228600" eaLnBrk="0" fontAlgn="base" hangingPunct="0">
              <a:spcBef>
                <a:spcPct val="0"/>
              </a:spcBef>
              <a:spcAft>
                <a:spcPct val="0"/>
              </a:spcAft>
              <a:defRPr sz="2400">
                <a:solidFill>
                  <a:schemeClr val="tx1"/>
                </a:solidFill>
                <a:latin typeface="Century Gothic" pitchFamily="34" charset="0"/>
              </a:defRPr>
            </a:lvl7pPr>
            <a:lvl8pPr marL="3429000" indent="-228600" eaLnBrk="0" fontAlgn="base" hangingPunct="0">
              <a:spcBef>
                <a:spcPct val="0"/>
              </a:spcBef>
              <a:spcAft>
                <a:spcPct val="0"/>
              </a:spcAft>
              <a:defRPr sz="2400">
                <a:solidFill>
                  <a:schemeClr val="tx1"/>
                </a:solidFill>
                <a:latin typeface="Century Gothic" pitchFamily="34" charset="0"/>
              </a:defRPr>
            </a:lvl8pPr>
            <a:lvl9pPr marL="3886200" indent="-228600" eaLnBrk="0" fontAlgn="base" hangingPunct="0">
              <a:spcBef>
                <a:spcPct val="0"/>
              </a:spcBef>
              <a:spcAft>
                <a:spcPct val="0"/>
              </a:spcAft>
              <a:defRPr sz="2400">
                <a:solidFill>
                  <a:schemeClr val="tx1"/>
                </a:solidFill>
                <a:latin typeface="Century Gothic" pitchFamily="34" charset="0"/>
              </a:defRPr>
            </a:lvl9pPr>
          </a:lstStyle>
          <a:p>
            <a:pPr algn="ctr" eaLnBrk="1" hangingPunct="1">
              <a:lnSpc>
                <a:spcPct val="120000"/>
              </a:lnSpc>
            </a:pPr>
            <a:r>
              <a:rPr lang="en-US" sz="1800">
                <a:solidFill>
                  <a:srgbClr val="0000FF"/>
                </a:solidFill>
                <a:latin typeface="Tahoma" pitchFamily="34" charset="0"/>
              </a:rPr>
              <a:t>CN Jacketing Line </a:t>
            </a:r>
          </a:p>
          <a:p>
            <a:pPr algn="ctr" eaLnBrk="1" hangingPunct="1">
              <a:lnSpc>
                <a:spcPct val="120000"/>
              </a:lnSpc>
            </a:pPr>
            <a:r>
              <a:rPr lang="en-US" sz="1800">
                <a:solidFill>
                  <a:srgbClr val="0000FF"/>
                </a:solidFill>
                <a:latin typeface="Tahoma" pitchFamily="34" charset="0"/>
              </a:rPr>
              <a:t>at ASIPP</a:t>
            </a:r>
            <a:endParaRPr lang="en-GB" sz="1800">
              <a:solidFill>
                <a:srgbClr val="0000FF"/>
              </a:solidFill>
              <a:latin typeface="Tahoma" pitchFamily="34" charset="0"/>
            </a:endParaRPr>
          </a:p>
        </p:txBody>
      </p:sp>
      <p:pic>
        <p:nvPicPr>
          <p:cNvPr id="44037" name="Picture 1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202363" y="3692525"/>
            <a:ext cx="2400300" cy="1798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4038" name="Picture 6" descr="P101055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202363" y="1819275"/>
            <a:ext cx="2400300" cy="1798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4039" name="Picture 7" descr="P1010677"/>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69888" y="3692525"/>
            <a:ext cx="2397125" cy="1798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4040" name="Picture 8" descr="P101067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69888" y="1819275"/>
            <a:ext cx="2400300" cy="1800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4041" name="Picture 2" descr="C:\Users\smtg\Desktop\090913出張ファイル\jacketing\P1010352.JPG"/>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251200" y="3692525"/>
            <a:ext cx="2400300" cy="1800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4042" name="Picture 2" descr="01"/>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178175" y="1819275"/>
            <a:ext cx="2555875" cy="1800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4043" name="Text Box 11"/>
          <p:cNvSpPr txBox="1">
            <a:spLocks noChangeArrowheads="1"/>
          </p:cNvSpPr>
          <p:nvPr/>
        </p:nvSpPr>
        <p:spPr bwMode="auto">
          <a:xfrm>
            <a:off x="3322638" y="5648325"/>
            <a:ext cx="2232025" cy="752475"/>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tx1"/>
                </a:solidFill>
                <a:latin typeface="Century Gothic" pitchFamily="34" charset="0"/>
              </a:defRPr>
            </a:lvl1pPr>
            <a:lvl2pPr marL="742950" indent="-285750" eaLnBrk="0" hangingPunct="0">
              <a:defRPr sz="2400">
                <a:solidFill>
                  <a:schemeClr val="tx1"/>
                </a:solidFill>
                <a:latin typeface="Century Gothic" pitchFamily="34" charset="0"/>
              </a:defRPr>
            </a:lvl2pPr>
            <a:lvl3pPr marL="1143000" indent="-228600" eaLnBrk="0" hangingPunct="0">
              <a:defRPr sz="2400">
                <a:solidFill>
                  <a:schemeClr val="tx1"/>
                </a:solidFill>
                <a:latin typeface="Century Gothic" pitchFamily="34" charset="0"/>
              </a:defRPr>
            </a:lvl3pPr>
            <a:lvl4pPr marL="1600200" indent="-228600" eaLnBrk="0" hangingPunct="0">
              <a:defRPr sz="2400">
                <a:solidFill>
                  <a:schemeClr val="tx1"/>
                </a:solidFill>
                <a:latin typeface="Century Gothic" pitchFamily="34" charset="0"/>
              </a:defRPr>
            </a:lvl4pPr>
            <a:lvl5pPr marL="2057400" indent="-228600" eaLnBrk="0" hangingPunct="0">
              <a:defRPr sz="2400">
                <a:solidFill>
                  <a:schemeClr val="tx1"/>
                </a:solidFill>
                <a:latin typeface="Century Gothic" pitchFamily="34" charset="0"/>
              </a:defRPr>
            </a:lvl5pPr>
            <a:lvl6pPr marL="2514600" indent="-228600" eaLnBrk="0" fontAlgn="base" hangingPunct="0">
              <a:spcBef>
                <a:spcPct val="0"/>
              </a:spcBef>
              <a:spcAft>
                <a:spcPct val="0"/>
              </a:spcAft>
              <a:defRPr sz="2400">
                <a:solidFill>
                  <a:schemeClr val="tx1"/>
                </a:solidFill>
                <a:latin typeface="Century Gothic" pitchFamily="34" charset="0"/>
              </a:defRPr>
            </a:lvl6pPr>
            <a:lvl7pPr marL="2971800" indent="-228600" eaLnBrk="0" fontAlgn="base" hangingPunct="0">
              <a:spcBef>
                <a:spcPct val="0"/>
              </a:spcBef>
              <a:spcAft>
                <a:spcPct val="0"/>
              </a:spcAft>
              <a:defRPr sz="2400">
                <a:solidFill>
                  <a:schemeClr val="tx1"/>
                </a:solidFill>
                <a:latin typeface="Century Gothic" pitchFamily="34" charset="0"/>
              </a:defRPr>
            </a:lvl7pPr>
            <a:lvl8pPr marL="3429000" indent="-228600" eaLnBrk="0" fontAlgn="base" hangingPunct="0">
              <a:spcBef>
                <a:spcPct val="0"/>
              </a:spcBef>
              <a:spcAft>
                <a:spcPct val="0"/>
              </a:spcAft>
              <a:defRPr sz="2400">
                <a:solidFill>
                  <a:schemeClr val="tx1"/>
                </a:solidFill>
                <a:latin typeface="Century Gothic" pitchFamily="34" charset="0"/>
              </a:defRPr>
            </a:lvl8pPr>
            <a:lvl9pPr marL="3886200" indent="-228600" eaLnBrk="0" fontAlgn="base" hangingPunct="0">
              <a:spcBef>
                <a:spcPct val="0"/>
              </a:spcBef>
              <a:spcAft>
                <a:spcPct val="0"/>
              </a:spcAft>
              <a:defRPr sz="2400">
                <a:solidFill>
                  <a:schemeClr val="tx1"/>
                </a:solidFill>
                <a:latin typeface="Century Gothic" pitchFamily="34" charset="0"/>
              </a:defRPr>
            </a:lvl9pPr>
          </a:lstStyle>
          <a:p>
            <a:pPr algn="ctr" eaLnBrk="1" hangingPunct="1">
              <a:lnSpc>
                <a:spcPct val="120000"/>
              </a:lnSpc>
            </a:pPr>
            <a:r>
              <a:rPr lang="en-US" sz="1800">
                <a:solidFill>
                  <a:srgbClr val="0000FF"/>
                </a:solidFill>
                <a:latin typeface="Tahoma" pitchFamily="34" charset="0"/>
              </a:rPr>
              <a:t>JA Jacketing Line </a:t>
            </a:r>
          </a:p>
          <a:p>
            <a:pPr algn="ctr" eaLnBrk="1" hangingPunct="1">
              <a:lnSpc>
                <a:spcPct val="120000"/>
              </a:lnSpc>
            </a:pPr>
            <a:r>
              <a:rPr lang="en-US" sz="1800">
                <a:solidFill>
                  <a:srgbClr val="0000FF"/>
                </a:solidFill>
                <a:latin typeface="Tahoma" pitchFamily="34" charset="0"/>
              </a:rPr>
              <a:t>at NSE</a:t>
            </a:r>
            <a:endParaRPr lang="en-GB" sz="1800">
              <a:solidFill>
                <a:srgbClr val="0000FF"/>
              </a:solidFill>
              <a:latin typeface="Tahoma" pitchFamily="34" charset="0"/>
            </a:endParaRPr>
          </a:p>
        </p:txBody>
      </p:sp>
      <p:sp>
        <p:nvSpPr>
          <p:cNvPr id="44044" name="Text Box 12"/>
          <p:cNvSpPr txBox="1">
            <a:spLocks noChangeArrowheads="1"/>
          </p:cNvSpPr>
          <p:nvPr/>
        </p:nvSpPr>
        <p:spPr bwMode="auto">
          <a:xfrm>
            <a:off x="6275388" y="5648325"/>
            <a:ext cx="2232025" cy="752475"/>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tx1"/>
                </a:solidFill>
                <a:latin typeface="Century Gothic" pitchFamily="34" charset="0"/>
              </a:defRPr>
            </a:lvl1pPr>
            <a:lvl2pPr marL="742950" indent="-285750" eaLnBrk="0" hangingPunct="0">
              <a:defRPr sz="2400">
                <a:solidFill>
                  <a:schemeClr val="tx1"/>
                </a:solidFill>
                <a:latin typeface="Century Gothic" pitchFamily="34" charset="0"/>
              </a:defRPr>
            </a:lvl2pPr>
            <a:lvl3pPr marL="1143000" indent="-228600" eaLnBrk="0" hangingPunct="0">
              <a:defRPr sz="2400">
                <a:solidFill>
                  <a:schemeClr val="tx1"/>
                </a:solidFill>
                <a:latin typeface="Century Gothic" pitchFamily="34" charset="0"/>
              </a:defRPr>
            </a:lvl3pPr>
            <a:lvl4pPr marL="1600200" indent="-228600" eaLnBrk="0" hangingPunct="0">
              <a:defRPr sz="2400">
                <a:solidFill>
                  <a:schemeClr val="tx1"/>
                </a:solidFill>
                <a:latin typeface="Century Gothic" pitchFamily="34" charset="0"/>
              </a:defRPr>
            </a:lvl4pPr>
            <a:lvl5pPr marL="2057400" indent="-228600" eaLnBrk="0" hangingPunct="0">
              <a:defRPr sz="2400">
                <a:solidFill>
                  <a:schemeClr val="tx1"/>
                </a:solidFill>
                <a:latin typeface="Century Gothic" pitchFamily="34" charset="0"/>
              </a:defRPr>
            </a:lvl5pPr>
            <a:lvl6pPr marL="2514600" indent="-228600" eaLnBrk="0" fontAlgn="base" hangingPunct="0">
              <a:spcBef>
                <a:spcPct val="0"/>
              </a:spcBef>
              <a:spcAft>
                <a:spcPct val="0"/>
              </a:spcAft>
              <a:defRPr sz="2400">
                <a:solidFill>
                  <a:schemeClr val="tx1"/>
                </a:solidFill>
                <a:latin typeface="Century Gothic" pitchFamily="34" charset="0"/>
              </a:defRPr>
            </a:lvl6pPr>
            <a:lvl7pPr marL="2971800" indent="-228600" eaLnBrk="0" fontAlgn="base" hangingPunct="0">
              <a:spcBef>
                <a:spcPct val="0"/>
              </a:spcBef>
              <a:spcAft>
                <a:spcPct val="0"/>
              </a:spcAft>
              <a:defRPr sz="2400">
                <a:solidFill>
                  <a:schemeClr val="tx1"/>
                </a:solidFill>
                <a:latin typeface="Century Gothic" pitchFamily="34" charset="0"/>
              </a:defRPr>
            </a:lvl7pPr>
            <a:lvl8pPr marL="3429000" indent="-228600" eaLnBrk="0" fontAlgn="base" hangingPunct="0">
              <a:spcBef>
                <a:spcPct val="0"/>
              </a:spcBef>
              <a:spcAft>
                <a:spcPct val="0"/>
              </a:spcAft>
              <a:defRPr sz="2400">
                <a:solidFill>
                  <a:schemeClr val="tx1"/>
                </a:solidFill>
                <a:latin typeface="Century Gothic" pitchFamily="34" charset="0"/>
              </a:defRPr>
            </a:lvl8pPr>
            <a:lvl9pPr marL="3886200" indent="-228600" eaLnBrk="0" fontAlgn="base" hangingPunct="0">
              <a:spcBef>
                <a:spcPct val="0"/>
              </a:spcBef>
              <a:spcAft>
                <a:spcPct val="0"/>
              </a:spcAft>
              <a:defRPr sz="2400">
                <a:solidFill>
                  <a:schemeClr val="tx1"/>
                </a:solidFill>
                <a:latin typeface="Century Gothic" pitchFamily="34" charset="0"/>
              </a:defRPr>
            </a:lvl9pPr>
          </a:lstStyle>
          <a:p>
            <a:pPr algn="ctr" eaLnBrk="1" hangingPunct="1">
              <a:lnSpc>
                <a:spcPct val="120000"/>
              </a:lnSpc>
            </a:pPr>
            <a:r>
              <a:rPr lang="en-US" sz="1800">
                <a:solidFill>
                  <a:srgbClr val="0000FF"/>
                </a:solidFill>
                <a:latin typeface="Tahoma" pitchFamily="34" charset="0"/>
              </a:rPr>
              <a:t>RF Jacketing Line </a:t>
            </a:r>
          </a:p>
          <a:p>
            <a:pPr algn="ctr" eaLnBrk="1" hangingPunct="1">
              <a:lnSpc>
                <a:spcPct val="120000"/>
              </a:lnSpc>
            </a:pPr>
            <a:r>
              <a:rPr lang="en-US" sz="1800">
                <a:solidFill>
                  <a:srgbClr val="0000FF"/>
                </a:solidFill>
                <a:latin typeface="Tahoma" pitchFamily="34" charset="0"/>
              </a:rPr>
              <a:t>at UNK</a:t>
            </a:r>
            <a:endParaRPr lang="en-GB" sz="1800">
              <a:solidFill>
                <a:srgbClr val="0000FF"/>
              </a:solidFill>
              <a:latin typeface="Tahoma" pitchFamily="34" charset="0"/>
            </a:endParaRP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ChangeArrowheads="1"/>
          </p:cNvSpPr>
          <p:nvPr/>
        </p:nvSpPr>
        <p:spPr bwMode="auto">
          <a:xfrm>
            <a:off x="788988" y="165100"/>
            <a:ext cx="7437437" cy="838200"/>
          </a:xfrm>
          <a:prstGeom prst="rect">
            <a:avLst/>
          </a:prstGeom>
          <a:solidFill>
            <a:srgbClr val="FFCC0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r>
              <a:rPr lang="en-US" sz="3600" b="1">
                <a:solidFill>
                  <a:schemeClr val="accent2"/>
                </a:solidFill>
                <a:latin typeface="Arial" pitchFamily="34" charset="0"/>
              </a:rPr>
              <a:t>TF Conductor Production Status</a:t>
            </a:r>
          </a:p>
        </p:txBody>
      </p:sp>
      <p:sp>
        <p:nvSpPr>
          <p:cNvPr id="45059" name="Text Box 6"/>
          <p:cNvSpPr txBox="1">
            <a:spLocks noChangeArrowheads="1"/>
          </p:cNvSpPr>
          <p:nvPr/>
        </p:nvSpPr>
        <p:spPr bwMode="auto">
          <a:xfrm>
            <a:off x="0" y="990600"/>
            <a:ext cx="8801100" cy="904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sz="2400">
                <a:solidFill>
                  <a:schemeClr val="tx1"/>
                </a:solidFill>
                <a:latin typeface="Century Gothic" pitchFamily="34" charset="0"/>
              </a:defRPr>
            </a:lvl1pPr>
            <a:lvl2pPr marL="742950" indent="-285750" eaLnBrk="0" hangingPunct="0">
              <a:defRPr sz="2400">
                <a:solidFill>
                  <a:schemeClr val="tx1"/>
                </a:solidFill>
                <a:latin typeface="Century Gothic" pitchFamily="34" charset="0"/>
              </a:defRPr>
            </a:lvl2pPr>
            <a:lvl3pPr marL="1143000" indent="-228600" eaLnBrk="0" hangingPunct="0">
              <a:defRPr sz="2400">
                <a:solidFill>
                  <a:schemeClr val="tx1"/>
                </a:solidFill>
                <a:latin typeface="Century Gothic" pitchFamily="34" charset="0"/>
              </a:defRPr>
            </a:lvl3pPr>
            <a:lvl4pPr marL="1600200" indent="-228600" eaLnBrk="0" hangingPunct="0">
              <a:defRPr sz="2400">
                <a:solidFill>
                  <a:schemeClr val="tx1"/>
                </a:solidFill>
                <a:latin typeface="Century Gothic" pitchFamily="34" charset="0"/>
              </a:defRPr>
            </a:lvl4pPr>
            <a:lvl5pPr marL="2057400" indent="-228600" eaLnBrk="0" hangingPunct="0">
              <a:defRPr sz="2400">
                <a:solidFill>
                  <a:schemeClr val="tx1"/>
                </a:solidFill>
                <a:latin typeface="Century Gothic" pitchFamily="34" charset="0"/>
              </a:defRPr>
            </a:lvl5pPr>
            <a:lvl6pPr marL="2514600" indent="-228600" eaLnBrk="0" fontAlgn="base" hangingPunct="0">
              <a:spcBef>
                <a:spcPct val="0"/>
              </a:spcBef>
              <a:spcAft>
                <a:spcPct val="0"/>
              </a:spcAft>
              <a:defRPr sz="2400">
                <a:solidFill>
                  <a:schemeClr val="tx1"/>
                </a:solidFill>
                <a:latin typeface="Century Gothic" pitchFamily="34" charset="0"/>
              </a:defRPr>
            </a:lvl6pPr>
            <a:lvl7pPr marL="2971800" indent="-228600" eaLnBrk="0" fontAlgn="base" hangingPunct="0">
              <a:spcBef>
                <a:spcPct val="0"/>
              </a:spcBef>
              <a:spcAft>
                <a:spcPct val="0"/>
              </a:spcAft>
              <a:defRPr sz="2400">
                <a:solidFill>
                  <a:schemeClr val="tx1"/>
                </a:solidFill>
                <a:latin typeface="Century Gothic" pitchFamily="34" charset="0"/>
              </a:defRPr>
            </a:lvl7pPr>
            <a:lvl8pPr marL="3429000" indent="-228600" eaLnBrk="0" fontAlgn="base" hangingPunct="0">
              <a:spcBef>
                <a:spcPct val="0"/>
              </a:spcBef>
              <a:spcAft>
                <a:spcPct val="0"/>
              </a:spcAft>
              <a:defRPr sz="2400">
                <a:solidFill>
                  <a:schemeClr val="tx1"/>
                </a:solidFill>
                <a:latin typeface="Century Gothic" pitchFamily="34" charset="0"/>
              </a:defRPr>
            </a:lvl8pPr>
            <a:lvl9pPr marL="3886200" indent="-228600" eaLnBrk="0" fontAlgn="base" hangingPunct="0">
              <a:spcBef>
                <a:spcPct val="0"/>
              </a:spcBef>
              <a:spcAft>
                <a:spcPct val="0"/>
              </a:spcAft>
              <a:defRPr sz="2400">
                <a:solidFill>
                  <a:schemeClr val="tx1"/>
                </a:solidFill>
                <a:latin typeface="Century Gothic" pitchFamily="34" charset="0"/>
              </a:defRPr>
            </a:lvl9pPr>
          </a:lstStyle>
          <a:p>
            <a:pPr eaLnBrk="1" hangingPunct="1">
              <a:lnSpc>
                <a:spcPct val="120000"/>
              </a:lnSpc>
              <a:buFontTx/>
              <a:buChar char="•"/>
            </a:pPr>
            <a:r>
              <a:rPr lang="en-US">
                <a:latin typeface="Tahoma" pitchFamily="34" charset="0"/>
              </a:rPr>
              <a:t> </a:t>
            </a:r>
            <a:r>
              <a:rPr lang="en-US" sz="2000">
                <a:solidFill>
                  <a:schemeClr val="accent2"/>
                </a:solidFill>
                <a:latin typeface="Arial" pitchFamily="34" charset="0"/>
              </a:rPr>
              <a:t>JA has completed jacketing of </a:t>
            </a:r>
            <a:r>
              <a:rPr lang="en-US" sz="2000">
                <a:solidFill>
                  <a:srgbClr val="FF0000"/>
                </a:solidFill>
                <a:latin typeface="Arial" pitchFamily="34" charset="0"/>
              </a:rPr>
              <a:t>760 m Cu dummy cable</a:t>
            </a:r>
            <a:r>
              <a:rPr lang="en-US" sz="2000">
                <a:solidFill>
                  <a:schemeClr val="accent2"/>
                </a:solidFill>
                <a:latin typeface="Arial" pitchFamily="34" charset="0"/>
              </a:rPr>
              <a:t> and </a:t>
            </a:r>
            <a:r>
              <a:rPr lang="en-US" sz="2000">
                <a:solidFill>
                  <a:srgbClr val="FF0000"/>
                </a:solidFill>
                <a:latin typeface="Arial" pitchFamily="34" charset="0"/>
              </a:rPr>
              <a:t>first three superconducting cables</a:t>
            </a:r>
            <a:r>
              <a:rPr lang="en-US" sz="2000">
                <a:solidFill>
                  <a:schemeClr val="accent2"/>
                </a:solidFill>
                <a:latin typeface="Arial" pitchFamily="34" charset="0"/>
              </a:rPr>
              <a:t> (100m and 2 x 420m).</a:t>
            </a:r>
            <a:endParaRPr lang="en-US" sz="2000">
              <a:latin typeface="Tahoma" pitchFamily="34" charset="0"/>
            </a:endParaRPr>
          </a:p>
        </p:txBody>
      </p:sp>
      <p:sp>
        <p:nvSpPr>
          <p:cNvPr id="45060" name="Text Box 7"/>
          <p:cNvSpPr txBox="1">
            <a:spLocks noChangeArrowheads="1"/>
          </p:cNvSpPr>
          <p:nvPr/>
        </p:nvSpPr>
        <p:spPr bwMode="auto">
          <a:xfrm>
            <a:off x="358775" y="5697538"/>
            <a:ext cx="2519363" cy="752475"/>
          </a:xfrm>
          <a:prstGeom prst="rect">
            <a:avLst/>
          </a:prstGeom>
          <a:solidFill>
            <a:schemeClr val="bg1"/>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sz="2400">
                <a:solidFill>
                  <a:schemeClr val="tx1"/>
                </a:solidFill>
                <a:latin typeface="Century Gothic" pitchFamily="34" charset="0"/>
              </a:defRPr>
            </a:lvl1pPr>
            <a:lvl2pPr marL="742950" indent="-285750" eaLnBrk="0" hangingPunct="0">
              <a:defRPr sz="2400">
                <a:solidFill>
                  <a:schemeClr val="tx1"/>
                </a:solidFill>
                <a:latin typeface="Century Gothic" pitchFamily="34" charset="0"/>
              </a:defRPr>
            </a:lvl2pPr>
            <a:lvl3pPr marL="1143000" indent="-228600" eaLnBrk="0" hangingPunct="0">
              <a:defRPr sz="2400">
                <a:solidFill>
                  <a:schemeClr val="tx1"/>
                </a:solidFill>
                <a:latin typeface="Century Gothic" pitchFamily="34" charset="0"/>
              </a:defRPr>
            </a:lvl3pPr>
            <a:lvl4pPr marL="1600200" indent="-228600" eaLnBrk="0" hangingPunct="0">
              <a:defRPr sz="2400">
                <a:solidFill>
                  <a:schemeClr val="tx1"/>
                </a:solidFill>
                <a:latin typeface="Century Gothic" pitchFamily="34" charset="0"/>
              </a:defRPr>
            </a:lvl4pPr>
            <a:lvl5pPr marL="2057400" indent="-228600" eaLnBrk="0" hangingPunct="0">
              <a:defRPr sz="2400">
                <a:solidFill>
                  <a:schemeClr val="tx1"/>
                </a:solidFill>
                <a:latin typeface="Century Gothic" pitchFamily="34" charset="0"/>
              </a:defRPr>
            </a:lvl5pPr>
            <a:lvl6pPr marL="2514600" indent="-228600" eaLnBrk="0" fontAlgn="base" hangingPunct="0">
              <a:spcBef>
                <a:spcPct val="0"/>
              </a:spcBef>
              <a:spcAft>
                <a:spcPct val="0"/>
              </a:spcAft>
              <a:defRPr sz="2400">
                <a:solidFill>
                  <a:schemeClr val="tx1"/>
                </a:solidFill>
                <a:latin typeface="Century Gothic" pitchFamily="34" charset="0"/>
              </a:defRPr>
            </a:lvl6pPr>
            <a:lvl7pPr marL="2971800" indent="-228600" eaLnBrk="0" fontAlgn="base" hangingPunct="0">
              <a:spcBef>
                <a:spcPct val="0"/>
              </a:spcBef>
              <a:spcAft>
                <a:spcPct val="0"/>
              </a:spcAft>
              <a:defRPr sz="2400">
                <a:solidFill>
                  <a:schemeClr val="tx1"/>
                </a:solidFill>
                <a:latin typeface="Century Gothic" pitchFamily="34" charset="0"/>
              </a:defRPr>
            </a:lvl7pPr>
            <a:lvl8pPr marL="3429000" indent="-228600" eaLnBrk="0" fontAlgn="base" hangingPunct="0">
              <a:spcBef>
                <a:spcPct val="0"/>
              </a:spcBef>
              <a:spcAft>
                <a:spcPct val="0"/>
              </a:spcAft>
              <a:defRPr sz="2400">
                <a:solidFill>
                  <a:schemeClr val="tx1"/>
                </a:solidFill>
                <a:latin typeface="Century Gothic" pitchFamily="34" charset="0"/>
              </a:defRPr>
            </a:lvl8pPr>
            <a:lvl9pPr marL="3886200" indent="-228600" eaLnBrk="0" fontAlgn="base" hangingPunct="0">
              <a:spcBef>
                <a:spcPct val="0"/>
              </a:spcBef>
              <a:spcAft>
                <a:spcPct val="0"/>
              </a:spcAft>
              <a:defRPr sz="2400">
                <a:solidFill>
                  <a:schemeClr val="tx1"/>
                </a:solidFill>
                <a:latin typeface="Century Gothic" pitchFamily="34" charset="0"/>
              </a:defRPr>
            </a:lvl9pPr>
          </a:lstStyle>
          <a:p>
            <a:pPr algn="ctr" eaLnBrk="1" hangingPunct="1">
              <a:lnSpc>
                <a:spcPct val="120000"/>
              </a:lnSpc>
            </a:pPr>
            <a:r>
              <a:rPr lang="en-US" sz="1800">
                <a:solidFill>
                  <a:srgbClr val="0000FF"/>
                </a:solidFill>
                <a:latin typeface="Tahoma" pitchFamily="34" charset="0"/>
              </a:rPr>
              <a:t>Welding </a:t>
            </a:r>
          </a:p>
          <a:p>
            <a:pPr algn="ctr" eaLnBrk="1" hangingPunct="1">
              <a:lnSpc>
                <a:spcPct val="120000"/>
              </a:lnSpc>
            </a:pPr>
            <a:r>
              <a:rPr lang="en-US" sz="1800">
                <a:solidFill>
                  <a:srgbClr val="0000FF"/>
                </a:solidFill>
                <a:latin typeface="Tahoma" pitchFamily="34" charset="0"/>
              </a:rPr>
              <a:t>&amp; Leak Checking</a:t>
            </a:r>
            <a:endParaRPr lang="en-GB" sz="1800">
              <a:solidFill>
                <a:srgbClr val="0000FF"/>
              </a:solidFill>
              <a:latin typeface="Tahoma" pitchFamily="34" charset="0"/>
            </a:endParaRPr>
          </a:p>
        </p:txBody>
      </p:sp>
      <p:pic>
        <p:nvPicPr>
          <p:cNvPr id="45061" name="図 1" descr="064.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31800" y="1941513"/>
            <a:ext cx="2400300" cy="1690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5062" name="Picture 7" descr="02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90575" y="3668713"/>
            <a:ext cx="1616075" cy="2060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5063" name="Picture 5" descr="04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382963" y="1941513"/>
            <a:ext cx="2400300" cy="1800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5064" name="Text Box 11"/>
          <p:cNvSpPr txBox="1">
            <a:spLocks noChangeArrowheads="1"/>
          </p:cNvSpPr>
          <p:nvPr/>
        </p:nvSpPr>
        <p:spPr bwMode="auto">
          <a:xfrm>
            <a:off x="3311525" y="5829300"/>
            <a:ext cx="2519363" cy="422275"/>
          </a:xfrm>
          <a:prstGeom prst="rect">
            <a:avLst/>
          </a:prstGeom>
          <a:solidFill>
            <a:schemeClr val="bg1"/>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sz="2400">
                <a:solidFill>
                  <a:schemeClr val="tx1"/>
                </a:solidFill>
                <a:latin typeface="Century Gothic" pitchFamily="34" charset="0"/>
              </a:defRPr>
            </a:lvl1pPr>
            <a:lvl2pPr marL="742950" indent="-285750" eaLnBrk="0" hangingPunct="0">
              <a:defRPr sz="2400">
                <a:solidFill>
                  <a:schemeClr val="tx1"/>
                </a:solidFill>
                <a:latin typeface="Century Gothic" pitchFamily="34" charset="0"/>
              </a:defRPr>
            </a:lvl2pPr>
            <a:lvl3pPr marL="1143000" indent="-228600" eaLnBrk="0" hangingPunct="0">
              <a:defRPr sz="2400">
                <a:solidFill>
                  <a:schemeClr val="tx1"/>
                </a:solidFill>
                <a:latin typeface="Century Gothic" pitchFamily="34" charset="0"/>
              </a:defRPr>
            </a:lvl3pPr>
            <a:lvl4pPr marL="1600200" indent="-228600" eaLnBrk="0" hangingPunct="0">
              <a:defRPr sz="2400">
                <a:solidFill>
                  <a:schemeClr val="tx1"/>
                </a:solidFill>
                <a:latin typeface="Century Gothic" pitchFamily="34" charset="0"/>
              </a:defRPr>
            </a:lvl4pPr>
            <a:lvl5pPr marL="2057400" indent="-228600" eaLnBrk="0" hangingPunct="0">
              <a:defRPr sz="2400">
                <a:solidFill>
                  <a:schemeClr val="tx1"/>
                </a:solidFill>
                <a:latin typeface="Century Gothic" pitchFamily="34" charset="0"/>
              </a:defRPr>
            </a:lvl5pPr>
            <a:lvl6pPr marL="2514600" indent="-228600" eaLnBrk="0" fontAlgn="base" hangingPunct="0">
              <a:spcBef>
                <a:spcPct val="0"/>
              </a:spcBef>
              <a:spcAft>
                <a:spcPct val="0"/>
              </a:spcAft>
              <a:defRPr sz="2400">
                <a:solidFill>
                  <a:schemeClr val="tx1"/>
                </a:solidFill>
                <a:latin typeface="Century Gothic" pitchFamily="34" charset="0"/>
              </a:defRPr>
            </a:lvl6pPr>
            <a:lvl7pPr marL="2971800" indent="-228600" eaLnBrk="0" fontAlgn="base" hangingPunct="0">
              <a:spcBef>
                <a:spcPct val="0"/>
              </a:spcBef>
              <a:spcAft>
                <a:spcPct val="0"/>
              </a:spcAft>
              <a:defRPr sz="2400">
                <a:solidFill>
                  <a:schemeClr val="tx1"/>
                </a:solidFill>
                <a:latin typeface="Century Gothic" pitchFamily="34" charset="0"/>
              </a:defRPr>
            </a:lvl7pPr>
            <a:lvl8pPr marL="3429000" indent="-228600" eaLnBrk="0" fontAlgn="base" hangingPunct="0">
              <a:spcBef>
                <a:spcPct val="0"/>
              </a:spcBef>
              <a:spcAft>
                <a:spcPct val="0"/>
              </a:spcAft>
              <a:defRPr sz="2400">
                <a:solidFill>
                  <a:schemeClr val="tx1"/>
                </a:solidFill>
                <a:latin typeface="Century Gothic" pitchFamily="34" charset="0"/>
              </a:defRPr>
            </a:lvl8pPr>
            <a:lvl9pPr marL="3886200" indent="-228600" eaLnBrk="0" fontAlgn="base" hangingPunct="0">
              <a:spcBef>
                <a:spcPct val="0"/>
              </a:spcBef>
              <a:spcAft>
                <a:spcPct val="0"/>
              </a:spcAft>
              <a:defRPr sz="2400">
                <a:solidFill>
                  <a:schemeClr val="tx1"/>
                </a:solidFill>
                <a:latin typeface="Century Gothic" pitchFamily="34" charset="0"/>
              </a:defRPr>
            </a:lvl9pPr>
          </a:lstStyle>
          <a:p>
            <a:pPr algn="ctr" eaLnBrk="1" hangingPunct="1">
              <a:lnSpc>
                <a:spcPct val="120000"/>
              </a:lnSpc>
            </a:pPr>
            <a:r>
              <a:rPr lang="en-US" sz="1800">
                <a:solidFill>
                  <a:srgbClr val="0000FF"/>
                </a:solidFill>
                <a:latin typeface="Tahoma" pitchFamily="34" charset="0"/>
              </a:rPr>
              <a:t>Cable Insertion</a:t>
            </a:r>
            <a:endParaRPr lang="en-GB" sz="1800">
              <a:solidFill>
                <a:srgbClr val="0000FF"/>
              </a:solidFill>
              <a:latin typeface="Tahoma" pitchFamily="34" charset="0"/>
            </a:endParaRPr>
          </a:p>
        </p:txBody>
      </p:sp>
      <p:pic>
        <p:nvPicPr>
          <p:cNvPr id="45065" name="図 17" descr="093.JP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382963" y="3957638"/>
            <a:ext cx="2400300" cy="1800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5066" name="図 26" descr="029.JPG"/>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119813" y="1941513"/>
            <a:ext cx="2425700" cy="1798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5067" name="Picture 14" descr="Spooling of Dummy Conductor at NSE2"/>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119813" y="3957638"/>
            <a:ext cx="2400300" cy="1800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5068" name="Text Box 15"/>
          <p:cNvSpPr txBox="1">
            <a:spLocks noChangeArrowheads="1"/>
          </p:cNvSpPr>
          <p:nvPr/>
        </p:nvSpPr>
        <p:spPr bwMode="auto">
          <a:xfrm>
            <a:off x="5975350" y="5697538"/>
            <a:ext cx="2519363" cy="752475"/>
          </a:xfrm>
          <a:prstGeom prst="rect">
            <a:avLst/>
          </a:prstGeom>
          <a:solidFill>
            <a:schemeClr val="bg1"/>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sz="2400">
                <a:solidFill>
                  <a:schemeClr val="tx1"/>
                </a:solidFill>
                <a:latin typeface="Century Gothic" pitchFamily="34" charset="0"/>
              </a:defRPr>
            </a:lvl1pPr>
            <a:lvl2pPr marL="742950" indent="-285750" eaLnBrk="0" hangingPunct="0">
              <a:defRPr sz="2400">
                <a:solidFill>
                  <a:schemeClr val="tx1"/>
                </a:solidFill>
                <a:latin typeface="Century Gothic" pitchFamily="34" charset="0"/>
              </a:defRPr>
            </a:lvl2pPr>
            <a:lvl3pPr marL="1143000" indent="-228600" eaLnBrk="0" hangingPunct="0">
              <a:defRPr sz="2400">
                <a:solidFill>
                  <a:schemeClr val="tx1"/>
                </a:solidFill>
                <a:latin typeface="Century Gothic" pitchFamily="34" charset="0"/>
              </a:defRPr>
            </a:lvl3pPr>
            <a:lvl4pPr marL="1600200" indent="-228600" eaLnBrk="0" hangingPunct="0">
              <a:defRPr sz="2400">
                <a:solidFill>
                  <a:schemeClr val="tx1"/>
                </a:solidFill>
                <a:latin typeface="Century Gothic" pitchFamily="34" charset="0"/>
              </a:defRPr>
            </a:lvl4pPr>
            <a:lvl5pPr marL="2057400" indent="-228600" eaLnBrk="0" hangingPunct="0">
              <a:defRPr sz="2400">
                <a:solidFill>
                  <a:schemeClr val="tx1"/>
                </a:solidFill>
                <a:latin typeface="Century Gothic" pitchFamily="34" charset="0"/>
              </a:defRPr>
            </a:lvl5pPr>
            <a:lvl6pPr marL="2514600" indent="-228600" eaLnBrk="0" fontAlgn="base" hangingPunct="0">
              <a:spcBef>
                <a:spcPct val="0"/>
              </a:spcBef>
              <a:spcAft>
                <a:spcPct val="0"/>
              </a:spcAft>
              <a:defRPr sz="2400">
                <a:solidFill>
                  <a:schemeClr val="tx1"/>
                </a:solidFill>
                <a:latin typeface="Century Gothic" pitchFamily="34" charset="0"/>
              </a:defRPr>
            </a:lvl6pPr>
            <a:lvl7pPr marL="2971800" indent="-228600" eaLnBrk="0" fontAlgn="base" hangingPunct="0">
              <a:spcBef>
                <a:spcPct val="0"/>
              </a:spcBef>
              <a:spcAft>
                <a:spcPct val="0"/>
              </a:spcAft>
              <a:defRPr sz="2400">
                <a:solidFill>
                  <a:schemeClr val="tx1"/>
                </a:solidFill>
                <a:latin typeface="Century Gothic" pitchFamily="34" charset="0"/>
              </a:defRPr>
            </a:lvl7pPr>
            <a:lvl8pPr marL="3429000" indent="-228600" eaLnBrk="0" fontAlgn="base" hangingPunct="0">
              <a:spcBef>
                <a:spcPct val="0"/>
              </a:spcBef>
              <a:spcAft>
                <a:spcPct val="0"/>
              </a:spcAft>
              <a:defRPr sz="2400">
                <a:solidFill>
                  <a:schemeClr val="tx1"/>
                </a:solidFill>
                <a:latin typeface="Century Gothic" pitchFamily="34" charset="0"/>
              </a:defRPr>
            </a:lvl8pPr>
            <a:lvl9pPr marL="3886200" indent="-228600" eaLnBrk="0" fontAlgn="base" hangingPunct="0">
              <a:spcBef>
                <a:spcPct val="0"/>
              </a:spcBef>
              <a:spcAft>
                <a:spcPct val="0"/>
              </a:spcAft>
              <a:defRPr sz="2400">
                <a:solidFill>
                  <a:schemeClr val="tx1"/>
                </a:solidFill>
                <a:latin typeface="Century Gothic" pitchFamily="34" charset="0"/>
              </a:defRPr>
            </a:lvl9pPr>
          </a:lstStyle>
          <a:p>
            <a:pPr algn="ctr" eaLnBrk="1" hangingPunct="1">
              <a:lnSpc>
                <a:spcPct val="120000"/>
              </a:lnSpc>
            </a:pPr>
            <a:r>
              <a:rPr lang="en-US" sz="1800">
                <a:solidFill>
                  <a:srgbClr val="0000FF"/>
                </a:solidFill>
                <a:latin typeface="Tahoma" pitchFamily="34" charset="0"/>
              </a:rPr>
              <a:t>Compaction </a:t>
            </a:r>
          </a:p>
          <a:p>
            <a:pPr algn="ctr" eaLnBrk="1" hangingPunct="1">
              <a:lnSpc>
                <a:spcPct val="120000"/>
              </a:lnSpc>
            </a:pPr>
            <a:r>
              <a:rPr lang="en-US" sz="1800">
                <a:solidFill>
                  <a:srgbClr val="0000FF"/>
                </a:solidFill>
                <a:latin typeface="Tahoma" pitchFamily="34" charset="0"/>
              </a:rPr>
              <a:t>&amp; Spooling</a:t>
            </a:r>
            <a:endParaRPr lang="en-GB" sz="1800">
              <a:solidFill>
                <a:srgbClr val="0000FF"/>
              </a:solidFill>
              <a:latin typeface="Tahoma" pitchFamily="34" charset="0"/>
            </a:endParaRP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Slide Number Placeholder 5"/>
          <p:cNvSpPr>
            <a:spLocks noGrp="1"/>
          </p:cNvSpPr>
          <p:nvPr>
            <p:ph type="sldNum" sz="quarter" idx="4294967295"/>
          </p:nvPr>
        </p:nvSpPr>
        <p:spPr bwMode="auto">
          <a:xfrm>
            <a:off x="234950" y="6496050"/>
            <a:ext cx="603250" cy="1524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entury Gothic" pitchFamily="34" charset="0"/>
              </a:defRPr>
            </a:lvl1pPr>
            <a:lvl2pPr marL="742950" indent="-285750" eaLnBrk="0" hangingPunct="0">
              <a:defRPr sz="2400">
                <a:solidFill>
                  <a:schemeClr val="tx1"/>
                </a:solidFill>
                <a:latin typeface="Century Gothic" pitchFamily="34" charset="0"/>
              </a:defRPr>
            </a:lvl2pPr>
            <a:lvl3pPr marL="1143000" indent="-228600" eaLnBrk="0" hangingPunct="0">
              <a:defRPr sz="2400">
                <a:solidFill>
                  <a:schemeClr val="tx1"/>
                </a:solidFill>
                <a:latin typeface="Century Gothic" pitchFamily="34" charset="0"/>
              </a:defRPr>
            </a:lvl3pPr>
            <a:lvl4pPr marL="1600200" indent="-228600" eaLnBrk="0" hangingPunct="0">
              <a:defRPr sz="2400">
                <a:solidFill>
                  <a:schemeClr val="tx1"/>
                </a:solidFill>
                <a:latin typeface="Century Gothic" pitchFamily="34" charset="0"/>
              </a:defRPr>
            </a:lvl4pPr>
            <a:lvl5pPr marL="2057400" indent="-228600" eaLnBrk="0" hangingPunct="0">
              <a:defRPr sz="2400">
                <a:solidFill>
                  <a:schemeClr val="tx1"/>
                </a:solidFill>
                <a:latin typeface="Century Gothic" pitchFamily="34" charset="0"/>
              </a:defRPr>
            </a:lvl5pPr>
            <a:lvl6pPr marL="2514600" indent="-228600" eaLnBrk="0" fontAlgn="base" hangingPunct="0">
              <a:spcBef>
                <a:spcPct val="0"/>
              </a:spcBef>
              <a:spcAft>
                <a:spcPct val="0"/>
              </a:spcAft>
              <a:defRPr sz="2400">
                <a:solidFill>
                  <a:schemeClr val="tx1"/>
                </a:solidFill>
                <a:latin typeface="Century Gothic" pitchFamily="34" charset="0"/>
              </a:defRPr>
            </a:lvl6pPr>
            <a:lvl7pPr marL="2971800" indent="-228600" eaLnBrk="0" fontAlgn="base" hangingPunct="0">
              <a:spcBef>
                <a:spcPct val="0"/>
              </a:spcBef>
              <a:spcAft>
                <a:spcPct val="0"/>
              </a:spcAft>
              <a:defRPr sz="2400">
                <a:solidFill>
                  <a:schemeClr val="tx1"/>
                </a:solidFill>
                <a:latin typeface="Century Gothic" pitchFamily="34" charset="0"/>
              </a:defRPr>
            </a:lvl7pPr>
            <a:lvl8pPr marL="3429000" indent="-228600" eaLnBrk="0" fontAlgn="base" hangingPunct="0">
              <a:spcBef>
                <a:spcPct val="0"/>
              </a:spcBef>
              <a:spcAft>
                <a:spcPct val="0"/>
              </a:spcAft>
              <a:defRPr sz="2400">
                <a:solidFill>
                  <a:schemeClr val="tx1"/>
                </a:solidFill>
                <a:latin typeface="Century Gothic" pitchFamily="34" charset="0"/>
              </a:defRPr>
            </a:lvl8pPr>
            <a:lvl9pPr marL="3886200" indent="-228600" eaLnBrk="0" fontAlgn="base" hangingPunct="0">
              <a:spcBef>
                <a:spcPct val="0"/>
              </a:spcBef>
              <a:spcAft>
                <a:spcPct val="0"/>
              </a:spcAft>
              <a:defRPr sz="2400">
                <a:solidFill>
                  <a:schemeClr val="tx1"/>
                </a:solidFill>
                <a:latin typeface="Century Gothic" pitchFamily="34" charset="0"/>
              </a:defRPr>
            </a:lvl9pPr>
          </a:lstStyle>
          <a:p>
            <a:fld id="{4A692A43-355B-4214-A812-73E61111B6A0}" type="slidenum">
              <a:rPr lang="fr-FR">
                <a:latin typeface="Arial" pitchFamily="34" charset="0"/>
                <a:ea typeface="ＭＳ Ｐゴシック" charset="-128"/>
              </a:rPr>
              <a:pPr/>
              <a:t>36</a:t>
            </a:fld>
            <a:endParaRPr lang="fr-FR" sz="1400">
              <a:latin typeface="Arial" pitchFamily="34" charset="0"/>
              <a:ea typeface="ＭＳ Ｐゴシック" charset="-128"/>
            </a:endParaRPr>
          </a:p>
        </p:txBody>
      </p:sp>
      <p:sp>
        <p:nvSpPr>
          <p:cNvPr id="46083" name="Text Box 2"/>
          <p:cNvSpPr txBox="1">
            <a:spLocks noChangeArrowheads="1"/>
          </p:cNvSpPr>
          <p:nvPr/>
        </p:nvSpPr>
        <p:spPr bwMode="auto">
          <a:xfrm>
            <a:off x="2057400" y="2743200"/>
            <a:ext cx="129540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tx1"/>
                </a:solidFill>
                <a:latin typeface="Century Gothic" pitchFamily="34" charset="0"/>
              </a:defRPr>
            </a:lvl1pPr>
            <a:lvl2pPr marL="742950" indent="-285750" eaLnBrk="0" hangingPunct="0">
              <a:defRPr sz="2400">
                <a:solidFill>
                  <a:schemeClr val="tx1"/>
                </a:solidFill>
                <a:latin typeface="Century Gothic" pitchFamily="34" charset="0"/>
              </a:defRPr>
            </a:lvl2pPr>
            <a:lvl3pPr marL="1143000" indent="-228600" eaLnBrk="0" hangingPunct="0">
              <a:defRPr sz="2400">
                <a:solidFill>
                  <a:schemeClr val="tx1"/>
                </a:solidFill>
                <a:latin typeface="Century Gothic" pitchFamily="34" charset="0"/>
              </a:defRPr>
            </a:lvl3pPr>
            <a:lvl4pPr marL="1600200" indent="-228600" eaLnBrk="0" hangingPunct="0">
              <a:defRPr sz="2400">
                <a:solidFill>
                  <a:schemeClr val="tx1"/>
                </a:solidFill>
                <a:latin typeface="Century Gothic" pitchFamily="34" charset="0"/>
              </a:defRPr>
            </a:lvl4pPr>
            <a:lvl5pPr marL="2057400" indent="-228600" eaLnBrk="0" hangingPunct="0">
              <a:defRPr sz="2400">
                <a:solidFill>
                  <a:schemeClr val="tx1"/>
                </a:solidFill>
                <a:latin typeface="Century Gothic" pitchFamily="34" charset="0"/>
              </a:defRPr>
            </a:lvl5pPr>
            <a:lvl6pPr marL="2514600" indent="-228600" eaLnBrk="0" fontAlgn="base" hangingPunct="0">
              <a:spcBef>
                <a:spcPct val="0"/>
              </a:spcBef>
              <a:spcAft>
                <a:spcPct val="0"/>
              </a:spcAft>
              <a:defRPr sz="2400">
                <a:solidFill>
                  <a:schemeClr val="tx1"/>
                </a:solidFill>
                <a:latin typeface="Century Gothic" pitchFamily="34" charset="0"/>
              </a:defRPr>
            </a:lvl6pPr>
            <a:lvl7pPr marL="2971800" indent="-228600" eaLnBrk="0" fontAlgn="base" hangingPunct="0">
              <a:spcBef>
                <a:spcPct val="0"/>
              </a:spcBef>
              <a:spcAft>
                <a:spcPct val="0"/>
              </a:spcAft>
              <a:defRPr sz="2400">
                <a:solidFill>
                  <a:schemeClr val="tx1"/>
                </a:solidFill>
                <a:latin typeface="Century Gothic" pitchFamily="34" charset="0"/>
              </a:defRPr>
            </a:lvl7pPr>
            <a:lvl8pPr marL="3429000" indent="-228600" eaLnBrk="0" fontAlgn="base" hangingPunct="0">
              <a:spcBef>
                <a:spcPct val="0"/>
              </a:spcBef>
              <a:spcAft>
                <a:spcPct val="0"/>
              </a:spcAft>
              <a:defRPr sz="2400">
                <a:solidFill>
                  <a:schemeClr val="tx1"/>
                </a:solidFill>
                <a:latin typeface="Century Gothic" pitchFamily="34" charset="0"/>
              </a:defRPr>
            </a:lvl8pPr>
            <a:lvl9pPr marL="3886200" indent="-228600" eaLnBrk="0" fontAlgn="base" hangingPunct="0">
              <a:spcBef>
                <a:spcPct val="0"/>
              </a:spcBef>
              <a:spcAft>
                <a:spcPct val="0"/>
              </a:spcAft>
              <a:defRPr sz="2400">
                <a:solidFill>
                  <a:schemeClr val="tx1"/>
                </a:solidFill>
                <a:latin typeface="Century Gothic" pitchFamily="34" charset="0"/>
              </a:defRPr>
            </a:lvl9pPr>
          </a:lstStyle>
          <a:p>
            <a:pPr algn="r"/>
            <a:endParaRPr lang="en-US" sz="1600">
              <a:latin typeface="Times" pitchFamily="18" charset="0"/>
              <a:ea typeface="ＭＳ Ｐゴシック" charset="-128"/>
            </a:endParaRPr>
          </a:p>
        </p:txBody>
      </p:sp>
      <p:sp>
        <p:nvSpPr>
          <p:cNvPr id="46084" name="Text Box 3"/>
          <p:cNvSpPr txBox="1">
            <a:spLocks noChangeArrowheads="1"/>
          </p:cNvSpPr>
          <p:nvPr/>
        </p:nvSpPr>
        <p:spPr bwMode="auto">
          <a:xfrm>
            <a:off x="6608763" y="4076700"/>
            <a:ext cx="2117725" cy="400050"/>
          </a:xfrm>
          <a:prstGeom prst="rect">
            <a:avLst/>
          </a:prstGeom>
          <a:solidFill>
            <a:srgbClr val="FFCC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sz="2400">
                <a:solidFill>
                  <a:schemeClr val="tx1"/>
                </a:solidFill>
                <a:latin typeface="Century Gothic" pitchFamily="34" charset="0"/>
              </a:defRPr>
            </a:lvl1pPr>
            <a:lvl2pPr marL="742950" indent="-285750" eaLnBrk="0" hangingPunct="0">
              <a:defRPr sz="2400">
                <a:solidFill>
                  <a:schemeClr val="tx1"/>
                </a:solidFill>
                <a:latin typeface="Century Gothic" pitchFamily="34" charset="0"/>
              </a:defRPr>
            </a:lvl2pPr>
            <a:lvl3pPr marL="1143000" indent="-228600" eaLnBrk="0" hangingPunct="0">
              <a:defRPr sz="2400">
                <a:solidFill>
                  <a:schemeClr val="tx1"/>
                </a:solidFill>
                <a:latin typeface="Century Gothic" pitchFamily="34" charset="0"/>
              </a:defRPr>
            </a:lvl3pPr>
            <a:lvl4pPr marL="1600200" indent="-228600" eaLnBrk="0" hangingPunct="0">
              <a:defRPr sz="2400">
                <a:solidFill>
                  <a:schemeClr val="tx1"/>
                </a:solidFill>
                <a:latin typeface="Century Gothic" pitchFamily="34" charset="0"/>
              </a:defRPr>
            </a:lvl4pPr>
            <a:lvl5pPr marL="2057400" indent="-228600" eaLnBrk="0" hangingPunct="0">
              <a:defRPr sz="2400">
                <a:solidFill>
                  <a:schemeClr val="tx1"/>
                </a:solidFill>
                <a:latin typeface="Century Gothic" pitchFamily="34" charset="0"/>
              </a:defRPr>
            </a:lvl5pPr>
            <a:lvl6pPr marL="2514600" indent="-228600" eaLnBrk="0" fontAlgn="base" hangingPunct="0">
              <a:spcBef>
                <a:spcPct val="0"/>
              </a:spcBef>
              <a:spcAft>
                <a:spcPct val="0"/>
              </a:spcAft>
              <a:defRPr sz="2400">
                <a:solidFill>
                  <a:schemeClr val="tx1"/>
                </a:solidFill>
                <a:latin typeface="Century Gothic" pitchFamily="34" charset="0"/>
              </a:defRPr>
            </a:lvl6pPr>
            <a:lvl7pPr marL="2971800" indent="-228600" eaLnBrk="0" fontAlgn="base" hangingPunct="0">
              <a:spcBef>
                <a:spcPct val="0"/>
              </a:spcBef>
              <a:spcAft>
                <a:spcPct val="0"/>
              </a:spcAft>
              <a:defRPr sz="2400">
                <a:solidFill>
                  <a:schemeClr val="tx1"/>
                </a:solidFill>
                <a:latin typeface="Century Gothic" pitchFamily="34" charset="0"/>
              </a:defRPr>
            </a:lvl7pPr>
            <a:lvl8pPr marL="3429000" indent="-228600" eaLnBrk="0" fontAlgn="base" hangingPunct="0">
              <a:spcBef>
                <a:spcPct val="0"/>
              </a:spcBef>
              <a:spcAft>
                <a:spcPct val="0"/>
              </a:spcAft>
              <a:defRPr sz="2400">
                <a:solidFill>
                  <a:schemeClr val="tx1"/>
                </a:solidFill>
                <a:latin typeface="Century Gothic" pitchFamily="34" charset="0"/>
              </a:defRPr>
            </a:lvl8pPr>
            <a:lvl9pPr marL="3886200" indent="-228600" eaLnBrk="0" fontAlgn="base" hangingPunct="0">
              <a:spcBef>
                <a:spcPct val="0"/>
              </a:spcBef>
              <a:spcAft>
                <a:spcPct val="0"/>
              </a:spcAft>
              <a:defRPr sz="2400">
                <a:solidFill>
                  <a:schemeClr val="tx1"/>
                </a:solidFill>
                <a:latin typeface="Century Gothic" pitchFamily="34" charset="0"/>
              </a:defRPr>
            </a:lvl9pPr>
          </a:lstStyle>
          <a:p>
            <a:pPr algn="r"/>
            <a:r>
              <a:rPr lang="en-US" sz="2000" b="1">
                <a:solidFill>
                  <a:srgbClr val="FF0000"/>
                </a:solidFill>
                <a:latin typeface="Times" pitchFamily="18" charset="0"/>
                <a:ea typeface="ＭＳ Ｐゴシック" charset="-128"/>
              </a:rPr>
              <a:t>TF Winding Pack</a:t>
            </a:r>
          </a:p>
        </p:txBody>
      </p:sp>
      <p:pic>
        <p:nvPicPr>
          <p:cNvPr id="46085"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5100" y="908050"/>
            <a:ext cx="3376613" cy="3668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6086" name="Oval 5"/>
          <p:cNvSpPr>
            <a:spLocks noChangeArrowheads="1"/>
          </p:cNvSpPr>
          <p:nvPr/>
        </p:nvSpPr>
        <p:spPr bwMode="auto">
          <a:xfrm>
            <a:off x="2339975" y="2565400"/>
            <a:ext cx="504825" cy="503238"/>
          </a:xfrm>
          <a:prstGeom prst="ellipse">
            <a:avLst/>
          </a:prstGeom>
          <a:noFill/>
          <a:ln w="25400">
            <a:solidFill>
              <a:srgbClr val="FF0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hangingPunct="0"/>
            <a:endParaRPr lang="en-US"/>
          </a:p>
        </p:txBody>
      </p:sp>
      <p:pic>
        <p:nvPicPr>
          <p:cNvPr id="46087" name="Picture 6"/>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563938" y="981075"/>
            <a:ext cx="2312987" cy="2592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6088" name="Line 7"/>
          <p:cNvSpPr>
            <a:spLocks noChangeShapeType="1"/>
          </p:cNvSpPr>
          <p:nvPr/>
        </p:nvSpPr>
        <p:spPr bwMode="auto">
          <a:xfrm flipV="1">
            <a:off x="2843213" y="2492375"/>
            <a:ext cx="1152525" cy="288925"/>
          </a:xfrm>
          <a:prstGeom prst="line">
            <a:avLst/>
          </a:prstGeom>
          <a:noFill/>
          <a:ln w="25400">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pic>
        <p:nvPicPr>
          <p:cNvPr id="46089" name="Picture 8"/>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380288" y="1412875"/>
            <a:ext cx="1485900" cy="25209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6090" name="Picture 9"/>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084888" y="1557338"/>
            <a:ext cx="1471612" cy="1584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6091" name="Line 10"/>
          <p:cNvSpPr>
            <a:spLocks noChangeShapeType="1"/>
          </p:cNvSpPr>
          <p:nvPr/>
        </p:nvSpPr>
        <p:spPr bwMode="auto">
          <a:xfrm>
            <a:off x="5148263" y="2781300"/>
            <a:ext cx="2519362" cy="431800"/>
          </a:xfrm>
          <a:prstGeom prst="line">
            <a:avLst/>
          </a:prstGeom>
          <a:noFill/>
          <a:ln w="25400">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734219" name="Rectangle 11"/>
          <p:cNvSpPr>
            <a:spLocks noChangeArrowheads="1"/>
          </p:cNvSpPr>
          <p:nvPr/>
        </p:nvSpPr>
        <p:spPr bwMode="auto">
          <a:xfrm>
            <a:off x="101600" y="41275"/>
            <a:ext cx="8863013" cy="579438"/>
          </a:xfrm>
          <a:prstGeom prst="rect">
            <a:avLst/>
          </a:prstGeom>
          <a:solidFill>
            <a:srgbClr val="FFCC00"/>
          </a:solidFill>
          <a:ln>
            <a:noFill/>
          </a:ln>
          <a:effectLst/>
          <a:extLst/>
        </p:spPr>
        <p:txBody>
          <a:bodyPr>
            <a:spAutoFit/>
          </a:bodyPr>
          <a:lstStyle/>
          <a:p>
            <a:pPr algn="ctr" eaLnBrk="0" hangingPunct="0">
              <a:defRPr/>
            </a:pPr>
            <a:r>
              <a:rPr lang="en-US" sz="3200" b="1" dirty="0">
                <a:solidFill>
                  <a:srgbClr val="003399"/>
                </a:solidFill>
                <a:effectLst>
                  <a:outerShdw blurRad="38100" dist="38100" dir="2700000" algn="tl">
                    <a:srgbClr val="C0C0C0"/>
                  </a:outerShdw>
                </a:effectLst>
                <a:latin typeface="Arial" charset="0"/>
              </a:rPr>
              <a:t>TF Coil </a:t>
            </a:r>
            <a:r>
              <a:rPr lang="en-US" sz="3200" b="1" dirty="0" smtClean="0">
                <a:solidFill>
                  <a:srgbClr val="003399"/>
                </a:solidFill>
                <a:effectLst>
                  <a:outerShdw blurRad="38100" dist="38100" dir="2700000" algn="tl">
                    <a:srgbClr val="C0C0C0"/>
                  </a:outerShdw>
                </a:effectLst>
                <a:latin typeface="Arial" charset="0"/>
              </a:rPr>
              <a:t>Design (1)</a:t>
            </a:r>
            <a:r>
              <a:rPr lang="en-US" b="1" dirty="0" smtClean="0">
                <a:solidFill>
                  <a:srgbClr val="003399"/>
                </a:solidFill>
                <a:effectLst>
                  <a:outerShdw blurRad="38100" dist="38100" dir="2700000" algn="tl">
                    <a:srgbClr val="C0C0C0"/>
                  </a:outerShdw>
                </a:effectLst>
                <a:latin typeface="Arial" charset="0"/>
              </a:rPr>
              <a:t> </a:t>
            </a:r>
            <a:endParaRPr lang="en-GB" b="1" dirty="0">
              <a:solidFill>
                <a:srgbClr val="003399"/>
              </a:solidFill>
              <a:effectLst>
                <a:outerShdw blurRad="38100" dist="38100" dir="2700000" algn="tl">
                  <a:srgbClr val="C0C0C0"/>
                </a:outerShdw>
              </a:effectLst>
              <a:latin typeface="Arial" charset="0"/>
            </a:endParaRPr>
          </a:p>
        </p:txBody>
      </p:sp>
      <p:sp>
        <p:nvSpPr>
          <p:cNvPr id="46093" name="Line 12"/>
          <p:cNvSpPr>
            <a:spLocks noChangeShapeType="1"/>
          </p:cNvSpPr>
          <p:nvPr/>
        </p:nvSpPr>
        <p:spPr bwMode="auto">
          <a:xfrm flipV="1">
            <a:off x="5292725" y="1557338"/>
            <a:ext cx="1008063" cy="288925"/>
          </a:xfrm>
          <a:prstGeom prst="line">
            <a:avLst/>
          </a:prstGeom>
          <a:noFill/>
          <a:ln w="25400">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46094" name="Text Box 13"/>
          <p:cNvSpPr txBox="1">
            <a:spLocks noChangeArrowheads="1"/>
          </p:cNvSpPr>
          <p:nvPr/>
        </p:nvSpPr>
        <p:spPr bwMode="auto">
          <a:xfrm>
            <a:off x="3286125" y="3573463"/>
            <a:ext cx="2817813" cy="400050"/>
          </a:xfrm>
          <a:prstGeom prst="rect">
            <a:avLst/>
          </a:prstGeom>
          <a:solidFill>
            <a:srgbClr val="FFCC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sz="2400">
                <a:solidFill>
                  <a:schemeClr val="tx1"/>
                </a:solidFill>
                <a:latin typeface="Century Gothic" pitchFamily="34" charset="0"/>
              </a:defRPr>
            </a:lvl1pPr>
            <a:lvl2pPr marL="742950" indent="-285750" eaLnBrk="0" hangingPunct="0">
              <a:defRPr sz="2400">
                <a:solidFill>
                  <a:schemeClr val="tx1"/>
                </a:solidFill>
                <a:latin typeface="Century Gothic" pitchFamily="34" charset="0"/>
              </a:defRPr>
            </a:lvl2pPr>
            <a:lvl3pPr marL="1143000" indent="-228600" eaLnBrk="0" hangingPunct="0">
              <a:defRPr sz="2400">
                <a:solidFill>
                  <a:schemeClr val="tx1"/>
                </a:solidFill>
                <a:latin typeface="Century Gothic" pitchFamily="34" charset="0"/>
              </a:defRPr>
            </a:lvl3pPr>
            <a:lvl4pPr marL="1600200" indent="-228600" eaLnBrk="0" hangingPunct="0">
              <a:defRPr sz="2400">
                <a:solidFill>
                  <a:schemeClr val="tx1"/>
                </a:solidFill>
                <a:latin typeface="Century Gothic" pitchFamily="34" charset="0"/>
              </a:defRPr>
            </a:lvl4pPr>
            <a:lvl5pPr marL="2057400" indent="-228600" eaLnBrk="0" hangingPunct="0">
              <a:defRPr sz="2400">
                <a:solidFill>
                  <a:schemeClr val="tx1"/>
                </a:solidFill>
                <a:latin typeface="Century Gothic" pitchFamily="34" charset="0"/>
              </a:defRPr>
            </a:lvl5pPr>
            <a:lvl6pPr marL="2514600" indent="-228600" eaLnBrk="0" fontAlgn="base" hangingPunct="0">
              <a:spcBef>
                <a:spcPct val="0"/>
              </a:spcBef>
              <a:spcAft>
                <a:spcPct val="0"/>
              </a:spcAft>
              <a:defRPr sz="2400">
                <a:solidFill>
                  <a:schemeClr val="tx1"/>
                </a:solidFill>
                <a:latin typeface="Century Gothic" pitchFamily="34" charset="0"/>
              </a:defRPr>
            </a:lvl6pPr>
            <a:lvl7pPr marL="2971800" indent="-228600" eaLnBrk="0" fontAlgn="base" hangingPunct="0">
              <a:spcBef>
                <a:spcPct val="0"/>
              </a:spcBef>
              <a:spcAft>
                <a:spcPct val="0"/>
              </a:spcAft>
              <a:defRPr sz="2400">
                <a:solidFill>
                  <a:schemeClr val="tx1"/>
                </a:solidFill>
                <a:latin typeface="Century Gothic" pitchFamily="34" charset="0"/>
              </a:defRPr>
            </a:lvl7pPr>
            <a:lvl8pPr marL="3429000" indent="-228600" eaLnBrk="0" fontAlgn="base" hangingPunct="0">
              <a:spcBef>
                <a:spcPct val="0"/>
              </a:spcBef>
              <a:spcAft>
                <a:spcPct val="0"/>
              </a:spcAft>
              <a:defRPr sz="2400">
                <a:solidFill>
                  <a:schemeClr val="tx1"/>
                </a:solidFill>
                <a:latin typeface="Century Gothic" pitchFamily="34" charset="0"/>
              </a:defRPr>
            </a:lvl8pPr>
            <a:lvl9pPr marL="3886200" indent="-228600" eaLnBrk="0" fontAlgn="base" hangingPunct="0">
              <a:spcBef>
                <a:spcPct val="0"/>
              </a:spcBef>
              <a:spcAft>
                <a:spcPct val="0"/>
              </a:spcAft>
              <a:defRPr sz="2400">
                <a:solidFill>
                  <a:schemeClr val="tx1"/>
                </a:solidFill>
                <a:latin typeface="Century Gothic" pitchFamily="34" charset="0"/>
              </a:defRPr>
            </a:lvl9pPr>
          </a:lstStyle>
          <a:p>
            <a:pPr algn="r"/>
            <a:r>
              <a:rPr lang="en-US" sz="2000" b="1">
                <a:solidFill>
                  <a:srgbClr val="FF0000"/>
                </a:solidFill>
                <a:latin typeface="Times" pitchFamily="18" charset="0"/>
                <a:ea typeface="ＭＳ Ｐゴシック" charset="-128"/>
              </a:rPr>
              <a:t>Inner Leg Cross Section</a:t>
            </a:r>
          </a:p>
        </p:txBody>
      </p:sp>
      <p:pic>
        <p:nvPicPr>
          <p:cNvPr id="46095" name="Picture 14" descr="IMG_0607"/>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300788" y="620713"/>
            <a:ext cx="1800225" cy="1090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6096" name="Line 15"/>
          <p:cNvSpPr>
            <a:spLocks noChangeShapeType="1"/>
          </p:cNvSpPr>
          <p:nvPr/>
        </p:nvSpPr>
        <p:spPr bwMode="auto">
          <a:xfrm flipV="1">
            <a:off x="5292725" y="2276475"/>
            <a:ext cx="935038" cy="1588"/>
          </a:xfrm>
          <a:prstGeom prst="line">
            <a:avLst/>
          </a:prstGeom>
          <a:noFill/>
          <a:ln w="25400">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46097" name="Rectangle 16"/>
          <p:cNvSpPr>
            <a:spLocks noChangeArrowheads="1"/>
          </p:cNvSpPr>
          <p:nvPr/>
        </p:nvSpPr>
        <p:spPr bwMode="auto">
          <a:xfrm>
            <a:off x="87315" y="4576763"/>
            <a:ext cx="5060948" cy="18158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eaLnBrk="0" hangingPunct="0"/>
            <a:r>
              <a:rPr lang="en-US" sz="1600" b="1" dirty="0">
                <a:solidFill>
                  <a:schemeClr val="accent2"/>
                </a:solidFill>
              </a:rPr>
              <a:t>TF – conductors are embedded in radial plates</a:t>
            </a:r>
          </a:p>
          <a:p>
            <a:pPr marL="285750" indent="-285750" eaLnBrk="0" hangingPunct="0">
              <a:buFont typeface="Arial" pitchFamily="34" charset="0"/>
              <a:buChar char="•"/>
            </a:pPr>
            <a:r>
              <a:rPr lang="en-US" sz="1600" b="1" dirty="0" smtClean="0">
                <a:solidFill>
                  <a:schemeClr val="accent2"/>
                </a:solidFill>
              </a:rPr>
              <a:t>force </a:t>
            </a:r>
            <a:r>
              <a:rPr lang="en-US" sz="1600" b="1" dirty="0">
                <a:solidFill>
                  <a:schemeClr val="accent2"/>
                </a:solidFill>
              </a:rPr>
              <a:t>on isolation is only from one conductor and not from winding pack</a:t>
            </a:r>
          </a:p>
          <a:p>
            <a:pPr marL="285750" indent="-285750" eaLnBrk="0" hangingPunct="0">
              <a:buFont typeface="Arial" pitchFamily="34" charset="0"/>
              <a:buChar char="•"/>
            </a:pPr>
            <a:r>
              <a:rPr lang="en-US" sz="1600" b="1" dirty="0" smtClean="0">
                <a:solidFill>
                  <a:schemeClr val="accent2"/>
                </a:solidFill>
              </a:rPr>
              <a:t>second </a:t>
            </a:r>
            <a:r>
              <a:rPr lang="en-US" sz="1600" b="1" dirty="0">
                <a:solidFill>
                  <a:schemeClr val="accent2"/>
                </a:solidFill>
              </a:rPr>
              <a:t>insulation around radial plates – double pancake </a:t>
            </a:r>
          </a:p>
          <a:p>
            <a:pPr marL="285750" indent="-285750" eaLnBrk="0" hangingPunct="0">
              <a:buFont typeface="Arial" pitchFamily="34" charset="0"/>
              <a:buChar char="•"/>
            </a:pPr>
            <a:r>
              <a:rPr lang="en-US" sz="1600" b="1" dirty="0" smtClean="0">
                <a:solidFill>
                  <a:schemeClr val="accent2"/>
                </a:solidFill>
              </a:rPr>
              <a:t>radial </a:t>
            </a:r>
            <a:r>
              <a:rPr lang="en-US" sz="1600" b="1" dirty="0">
                <a:solidFill>
                  <a:schemeClr val="accent2"/>
                </a:solidFill>
              </a:rPr>
              <a:t>plates are embedded in a strong casing which provides the backbone of the machine</a:t>
            </a:r>
            <a:endParaRPr lang="en-US" sz="1400" b="1" dirty="0">
              <a:solidFill>
                <a:schemeClr val="accent2"/>
              </a:solidFill>
            </a:endParaRPr>
          </a:p>
        </p:txBody>
      </p:sp>
      <p:pic>
        <p:nvPicPr>
          <p:cNvPr id="18" name="Picture 3" descr="IMAG0053"/>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165230" y="4576762"/>
            <a:ext cx="3978769" cy="22673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 name="Rectangle 7"/>
          <p:cNvSpPr>
            <a:spLocks noChangeArrowheads="1"/>
          </p:cNvSpPr>
          <p:nvPr/>
        </p:nvSpPr>
        <p:spPr bwMode="auto">
          <a:xfrm>
            <a:off x="4919481" y="3995216"/>
            <a:ext cx="4209306" cy="646331"/>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ctr"/>
            <a:r>
              <a:rPr lang="en-US" sz="2000" dirty="0">
                <a:solidFill>
                  <a:schemeClr val="accent2"/>
                </a:solidFill>
              </a:rPr>
              <a:t>Radial plate mock-up at CNIM</a:t>
            </a:r>
          </a:p>
          <a:p>
            <a:pPr algn="ctr"/>
            <a:r>
              <a:rPr lang="en-US" sz="1600" dirty="0">
                <a:solidFill>
                  <a:schemeClr val="accent2"/>
                </a:solidFill>
              </a:rPr>
              <a:t>(Forged segments jointed by EB welding)</a:t>
            </a:r>
            <a:endParaRPr lang="en-GB" sz="1600" dirty="0">
              <a:solidFill>
                <a:schemeClr val="accent2"/>
              </a:solidFill>
            </a:endParaRPr>
          </a:p>
        </p:txBody>
      </p:sp>
    </p:spTree>
  </p:cSld>
  <p:clrMapOvr>
    <a:masterClrMapping/>
  </p:clrMapOvr>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4" name="Text Box 4"/>
          <p:cNvSpPr txBox="1">
            <a:spLocks noChangeArrowheads="1"/>
          </p:cNvSpPr>
          <p:nvPr/>
        </p:nvSpPr>
        <p:spPr bwMode="auto">
          <a:xfrm>
            <a:off x="48099" y="0"/>
            <a:ext cx="8772373" cy="584775"/>
          </a:xfrm>
          <a:prstGeom prst="rect">
            <a:avLst/>
          </a:prstGeom>
          <a:solidFill>
            <a:srgbClr val="FFCC00"/>
          </a:solidFill>
          <a:ln>
            <a:noFill/>
          </a:ln>
          <a:effectLst/>
        </p:spPr>
        <p:txBody>
          <a:bodyPr wrap="square">
            <a:spAutoFit/>
          </a:bodyPr>
          <a:lstStyle>
            <a:lvl1pPr eaLnBrk="0" hangingPunct="0">
              <a:defRPr sz="2400">
                <a:solidFill>
                  <a:schemeClr val="tx1"/>
                </a:solidFill>
                <a:latin typeface="Century Gothic" pitchFamily="34" charset="0"/>
              </a:defRPr>
            </a:lvl1pPr>
            <a:lvl2pPr marL="742950" indent="-285750" eaLnBrk="0" hangingPunct="0">
              <a:defRPr sz="2400">
                <a:solidFill>
                  <a:schemeClr val="tx1"/>
                </a:solidFill>
                <a:latin typeface="Century Gothic" pitchFamily="34" charset="0"/>
              </a:defRPr>
            </a:lvl2pPr>
            <a:lvl3pPr marL="1143000" indent="-228600" eaLnBrk="0" hangingPunct="0">
              <a:defRPr sz="2400">
                <a:solidFill>
                  <a:schemeClr val="tx1"/>
                </a:solidFill>
                <a:latin typeface="Century Gothic" pitchFamily="34" charset="0"/>
              </a:defRPr>
            </a:lvl3pPr>
            <a:lvl4pPr marL="1600200" indent="-228600" eaLnBrk="0" hangingPunct="0">
              <a:defRPr sz="2400">
                <a:solidFill>
                  <a:schemeClr val="tx1"/>
                </a:solidFill>
                <a:latin typeface="Century Gothic" pitchFamily="34" charset="0"/>
              </a:defRPr>
            </a:lvl4pPr>
            <a:lvl5pPr marL="2057400" indent="-228600" eaLnBrk="0" hangingPunct="0">
              <a:defRPr sz="2400">
                <a:solidFill>
                  <a:schemeClr val="tx1"/>
                </a:solidFill>
                <a:latin typeface="Century Gothic" pitchFamily="34" charset="0"/>
              </a:defRPr>
            </a:lvl5pPr>
            <a:lvl6pPr marL="2514600" indent="-228600" eaLnBrk="0" fontAlgn="base" hangingPunct="0">
              <a:spcBef>
                <a:spcPct val="0"/>
              </a:spcBef>
              <a:spcAft>
                <a:spcPct val="0"/>
              </a:spcAft>
              <a:defRPr sz="2400">
                <a:solidFill>
                  <a:schemeClr val="tx1"/>
                </a:solidFill>
                <a:latin typeface="Century Gothic" pitchFamily="34" charset="0"/>
              </a:defRPr>
            </a:lvl6pPr>
            <a:lvl7pPr marL="2971800" indent="-228600" eaLnBrk="0" fontAlgn="base" hangingPunct="0">
              <a:spcBef>
                <a:spcPct val="0"/>
              </a:spcBef>
              <a:spcAft>
                <a:spcPct val="0"/>
              </a:spcAft>
              <a:defRPr sz="2400">
                <a:solidFill>
                  <a:schemeClr val="tx1"/>
                </a:solidFill>
                <a:latin typeface="Century Gothic" pitchFamily="34" charset="0"/>
              </a:defRPr>
            </a:lvl7pPr>
            <a:lvl8pPr marL="3429000" indent="-228600" eaLnBrk="0" fontAlgn="base" hangingPunct="0">
              <a:spcBef>
                <a:spcPct val="0"/>
              </a:spcBef>
              <a:spcAft>
                <a:spcPct val="0"/>
              </a:spcAft>
              <a:defRPr sz="2400">
                <a:solidFill>
                  <a:schemeClr val="tx1"/>
                </a:solidFill>
                <a:latin typeface="Century Gothic" pitchFamily="34" charset="0"/>
              </a:defRPr>
            </a:lvl8pPr>
            <a:lvl9pPr marL="3886200" indent="-228600" eaLnBrk="0" fontAlgn="base" hangingPunct="0">
              <a:spcBef>
                <a:spcPct val="0"/>
              </a:spcBef>
              <a:spcAft>
                <a:spcPct val="0"/>
              </a:spcAft>
              <a:defRPr sz="2400">
                <a:solidFill>
                  <a:schemeClr val="tx1"/>
                </a:solidFill>
                <a:latin typeface="Century Gothic" pitchFamily="34" charset="0"/>
              </a:defRPr>
            </a:lvl9pPr>
          </a:lstStyle>
          <a:p>
            <a:pPr algn="ctr" eaLnBrk="1" hangingPunct="1"/>
            <a:r>
              <a:rPr lang="en-GB" sz="3200" b="1" dirty="0">
                <a:solidFill>
                  <a:srgbClr val="000099"/>
                </a:solidFill>
                <a:latin typeface="Arial" pitchFamily="34" charset="0"/>
              </a:rPr>
              <a:t>TF Coils </a:t>
            </a:r>
            <a:r>
              <a:rPr lang="en-GB" sz="3200" b="1" dirty="0" smtClean="0">
                <a:solidFill>
                  <a:srgbClr val="000099"/>
                </a:solidFill>
                <a:latin typeface="Arial" pitchFamily="34" charset="0"/>
              </a:rPr>
              <a:t>Design (2)</a:t>
            </a:r>
            <a:endParaRPr lang="en-GB" sz="3200" b="1" dirty="0">
              <a:solidFill>
                <a:srgbClr val="000099"/>
              </a:solidFill>
              <a:latin typeface="Arial" pitchFamily="34" charset="0"/>
            </a:endParaRPr>
          </a:p>
        </p:txBody>
      </p:sp>
      <p:sp>
        <p:nvSpPr>
          <p:cNvPr id="51208" name="Line 8"/>
          <p:cNvSpPr>
            <a:spLocks noChangeShapeType="1"/>
          </p:cNvSpPr>
          <p:nvPr/>
        </p:nvSpPr>
        <p:spPr bwMode="auto">
          <a:xfrm flipH="1">
            <a:off x="6973888" y="3154363"/>
            <a:ext cx="279400" cy="2651125"/>
          </a:xfrm>
          <a:prstGeom prst="line">
            <a:avLst/>
          </a:prstGeom>
          <a:noFill/>
          <a:ln w="19050">
            <a:solidFill>
              <a:schemeClr val="bg1"/>
            </a:solidFill>
            <a:round/>
            <a:headEnd type="stealth" w="lg" len="med"/>
            <a:tailEnd type="stealth" w="lg"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1209" name="Text Box 9"/>
          <p:cNvSpPr txBox="1">
            <a:spLocks noChangeArrowheads="1"/>
          </p:cNvSpPr>
          <p:nvPr/>
        </p:nvSpPr>
        <p:spPr bwMode="auto">
          <a:xfrm rot="-4956542">
            <a:off x="6183313" y="4430713"/>
            <a:ext cx="129540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tx1"/>
                </a:solidFill>
                <a:latin typeface="Century Gothic" pitchFamily="34" charset="0"/>
              </a:defRPr>
            </a:lvl1pPr>
            <a:lvl2pPr marL="742950" indent="-285750" eaLnBrk="0" hangingPunct="0">
              <a:defRPr sz="2400">
                <a:solidFill>
                  <a:schemeClr val="tx1"/>
                </a:solidFill>
                <a:latin typeface="Century Gothic" pitchFamily="34" charset="0"/>
              </a:defRPr>
            </a:lvl2pPr>
            <a:lvl3pPr marL="1143000" indent="-228600" eaLnBrk="0" hangingPunct="0">
              <a:defRPr sz="2400">
                <a:solidFill>
                  <a:schemeClr val="tx1"/>
                </a:solidFill>
                <a:latin typeface="Century Gothic" pitchFamily="34" charset="0"/>
              </a:defRPr>
            </a:lvl3pPr>
            <a:lvl4pPr marL="1600200" indent="-228600" eaLnBrk="0" hangingPunct="0">
              <a:defRPr sz="2400">
                <a:solidFill>
                  <a:schemeClr val="tx1"/>
                </a:solidFill>
                <a:latin typeface="Century Gothic" pitchFamily="34" charset="0"/>
              </a:defRPr>
            </a:lvl4pPr>
            <a:lvl5pPr marL="2057400" indent="-228600" eaLnBrk="0" hangingPunct="0">
              <a:defRPr sz="2400">
                <a:solidFill>
                  <a:schemeClr val="tx1"/>
                </a:solidFill>
                <a:latin typeface="Century Gothic" pitchFamily="34" charset="0"/>
              </a:defRPr>
            </a:lvl5pPr>
            <a:lvl6pPr marL="2514600" indent="-228600" eaLnBrk="0" fontAlgn="base" hangingPunct="0">
              <a:spcBef>
                <a:spcPct val="0"/>
              </a:spcBef>
              <a:spcAft>
                <a:spcPct val="0"/>
              </a:spcAft>
              <a:defRPr sz="2400">
                <a:solidFill>
                  <a:schemeClr val="tx1"/>
                </a:solidFill>
                <a:latin typeface="Century Gothic" pitchFamily="34" charset="0"/>
              </a:defRPr>
            </a:lvl6pPr>
            <a:lvl7pPr marL="2971800" indent="-228600" eaLnBrk="0" fontAlgn="base" hangingPunct="0">
              <a:spcBef>
                <a:spcPct val="0"/>
              </a:spcBef>
              <a:spcAft>
                <a:spcPct val="0"/>
              </a:spcAft>
              <a:defRPr sz="2400">
                <a:solidFill>
                  <a:schemeClr val="tx1"/>
                </a:solidFill>
                <a:latin typeface="Century Gothic" pitchFamily="34" charset="0"/>
              </a:defRPr>
            </a:lvl7pPr>
            <a:lvl8pPr marL="3429000" indent="-228600" eaLnBrk="0" fontAlgn="base" hangingPunct="0">
              <a:spcBef>
                <a:spcPct val="0"/>
              </a:spcBef>
              <a:spcAft>
                <a:spcPct val="0"/>
              </a:spcAft>
              <a:defRPr sz="2400">
                <a:solidFill>
                  <a:schemeClr val="tx1"/>
                </a:solidFill>
                <a:latin typeface="Century Gothic" pitchFamily="34" charset="0"/>
              </a:defRPr>
            </a:lvl8pPr>
            <a:lvl9pPr marL="3886200" indent="-228600" eaLnBrk="0" fontAlgn="base" hangingPunct="0">
              <a:spcBef>
                <a:spcPct val="0"/>
              </a:spcBef>
              <a:spcAft>
                <a:spcPct val="0"/>
              </a:spcAft>
              <a:defRPr sz="2400">
                <a:solidFill>
                  <a:schemeClr val="tx1"/>
                </a:solidFill>
                <a:latin typeface="Century Gothic" pitchFamily="34" charset="0"/>
              </a:defRPr>
            </a:lvl9pPr>
          </a:lstStyle>
          <a:p>
            <a:pPr algn="ctr" eaLnBrk="1" hangingPunct="1">
              <a:spcBef>
                <a:spcPct val="50000"/>
              </a:spcBef>
            </a:pPr>
            <a:r>
              <a:rPr lang="en-GB" sz="1600" b="1">
                <a:solidFill>
                  <a:schemeClr val="bg1"/>
                </a:solidFill>
                <a:latin typeface="Arial" pitchFamily="34" charset="0"/>
                <a:cs typeface="Arial" pitchFamily="34" charset="0"/>
              </a:rPr>
              <a:t>~ 900 mm</a:t>
            </a:r>
          </a:p>
        </p:txBody>
      </p:sp>
      <p:pic>
        <p:nvPicPr>
          <p:cNvPr id="16691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099" y="584775"/>
            <a:ext cx="8705030" cy="572315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384112336"/>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Grp="1" noChangeAspect="1" noChangeArrowheads="1"/>
          </p:cNvSpPr>
          <p:nvPr>
            <p:ph type="title"/>
          </p:nvPr>
        </p:nvSpPr>
        <p:spPr>
          <a:xfrm>
            <a:off x="0" y="0"/>
            <a:ext cx="9144000" cy="457200"/>
          </a:xfrm>
        </p:spPr>
        <p:txBody>
          <a:bodyPr/>
          <a:lstStyle/>
          <a:p>
            <a:pPr eaLnBrk="1" hangingPunct="1"/>
            <a:r>
              <a:rPr lang="en-GB" altLang="en-GB" smtClean="0"/>
              <a:t>ITER Toroidal Field Magnets Manufacturing</a:t>
            </a:r>
          </a:p>
        </p:txBody>
      </p:sp>
      <p:pic>
        <p:nvPicPr>
          <p:cNvPr id="47107"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119813" y="2852738"/>
            <a:ext cx="3024187" cy="3575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7108"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838200"/>
            <a:ext cx="3294063" cy="2357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7109" name="Picture 6"/>
          <p:cNvPicPr>
            <a:picLocks noChangeAspect="1" noChangeArrowheads="1"/>
          </p:cNvPicPr>
          <p:nvPr/>
        </p:nvPicPr>
        <p:blipFill>
          <a:blip r:embed="rId6">
            <a:extLst>
              <a:ext uri="{28A0092B-C50C-407E-A947-70E740481C1C}">
                <a14:useLocalDpi xmlns:a14="http://schemas.microsoft.com/office/drawing/2010/main" val="0"/>
              </a:ext>
            </a:extLst>
          </a:blip>
          <a:srcRect l="9781" t="890" r="13338" b="3557"/>
          <a:stretch>
            <a:fillRect/>
          </a:stretch>
        </p:blipFill>
        <p:spPr bwMode="auto">
          <a:xfrm>
            <a:off x="0" y="2924175"/>
            <a:ext cx="4149725" cy="39544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7110" name="Picture 7"/>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211638" y="2852738"/>
            <a:ext cx="1852612" cy="3581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47111" name="Object 8"/>
          <p:cNvGraphicFramePr>
            <a:graphicFrameLocks noChangeAspect="1"/>
          </p:cNvGraphicFramePr>
          <p:nvPr/>
        </p:nvGraphicFramePr>
        <p:xfrm>
          <a:off x="4924425" y="476250"/>
          <a:ext cx="4219575" cy="2089150"/>
        </p:xfrm>
        <a:graphic>
          <a:graphicData uri="http://schemas.openxmlformats.org/presentationml/2006/ole">
            <mc:AlternateContent xmlns:mc="http://schemas.openxmlformats.org/markup-compatibility/2006">
              <mc:Choice xmlns:v="urn:schemas-microsoft-com:vml" Requires="v">
                <p:oleObj spid="_x0000_s47149" name="Document" r:id="rId8" imgW="5743956" imgH="3723132" progId="Word.Document.8">
                  <p:embed/>
                </p:oleObj>
              </mc:Choice>
              <mc:Fallback>
                <p:oleObj name="Document" r:id="rId8" imgW="5743956" imgH="3723132" progId="Word.Document.8">
                  <p:embed/>
                  <p:pic>
                    <p:nvPicPr>
                      <p:cNvPr id="0" name="Object 8"/>
                      <p:cNvPicPr>
                        <a:picLocks noChangeAspect="1" noChangeArrowheads="1"/>
                      </p:cNvPicPr>
                      <p:nvPr/>
                    </p:nvPicPr>
                    <p:blipFill>
                      <a:blip r:embed="rId9">
                        <a:lum bright="10000" contrast="4000"/>
                        <a:extLst>
                          <a:ext uri="{28A0092B-C50C-407E-A947-70E740481C1C}">
                            <a14:useLocalDpi xmlns:a14="http://schemas.microsoft.com/office/drawing/2010/main" val="0"/>
                          </a:ext>
                        </a:extLst>
                      </a:blip>
                      <a:srcRect t="17191" b="12279"/>
                      <a:stretch>
                        <a:fillRect/>
                      </a:stretch>
                    </p:blipFill>
                    <p:spPr bwMode="auto">
                      <a:xfrm>
                        <a:off x="4924425" y="476250"/>
                        <a:ext cx="4219575" cy="2089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pSp>
        <p:nvGrpSpPr>
          <p:cNvPr id="714761" name="Group 9"/>
          <p:cNvGrpSpPr>
            <a:grpSpLocks noChangeAspect="1"/>
          </p:cNvGrpSpPr>
          <p:nvPr/>
        </p:nvGrpSpPr>
        <p:grpSpPr bwMode="auto">
          <a:xfrm>
            <a:off x="3868738" y="2708275"/>
            <a:ext cx="5275262" cy="3736975"/>
            <a:chOff x="0" y="709"/>
            <a:chExt cx="3600" cy="2354"/>
          </a:xfrm>
        </p:grpSpPr>
        <p:sp>
          <p:nvSpPr>
            <p:cNvPr id="47114" name="AutoShape 10"/>
            <p:cNvSpPr>
              <a:spLocks noChangeAspect="1" noChangeArrowheads="1" noTextEdit="1"/>
            </p:cNvSpPr>
            <p:nvPr/>
          </p:nvSpPr>
          <p:spPr bwMode="auto">
            <a:xfrm>
              <a:off x="0" y="709"/>
              <a:ext cx="3600" cy="23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pic>
          <p:nvPicPr>
            <p:cNvPr id="47115" name="Picture 11"/>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0" y="707"/>
              <a:ext cx="3604" cy="1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7116" name="Picture 12"/>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0" y="818"/>
              <a:ext cx="3604" cy="1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7117" name="Picture 13"/>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0" y="927"/>
              <a:ext cx="3604" cy="1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7118" name="Picture 14"/>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0" y="1038"/>
              <a:ext cx="3604" cy="1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7119" name="Picture 15"/>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0" y="1147"/>
              <a:ext cx="3604" cy="1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7120" name="Picture 16"/>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0" y="1258"/>
              <a:ext cx="3604" cy="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7121" name="Picture 17"/>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0" y="1368"/>
              <a:ext cx="3604" cy="1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7122" name="Picture 18"/>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0" y="1477"/>
              <a:ext cx="3604" cy="1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7123" name="Picture 19"/>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0" y="1588"/>
              <a:ext cx="3604" cy="1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7124" name="Picture 20"/>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0" y="1697"/>
              <a:ext cx="3604" cy="1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7125" name="Picture 21"/>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0" y="1808"/>
              <a:ext cx="3604" cy="1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7126" name="Picture 22"/>
            <p:cNvPicPr>
              <a:picLocks noChangeAspect="1" noChangeArrowheads="1"/>
            </p:cNvPicPr>
            <p:nvPr/>
          </p:nvPicPr>
          <p:blipFill>
            <a:blip r:embed="rId21">
              <a:extLst>
                <a:ext uri="{28A0092B-C50C-407E-A947-70E740481C1C}">
                  <a14:useLocalDpi xmlns:a14="http://schemas.microsoft.com/office/drawing/2010/main" val="0"/>
                </a:ext>
              </a:extLst>
            </a:blip>
            <a:srcRect/>
            <a:stretch>
              <a:fillRect/>
            </a:stretch>
          </p:blipFill>
          <p:spPr bwMode="auto">
            <a:xfrm>
              <a:off x="0" y="1919"/>
              <a:ext cx="3604" cy="1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7127" name="Picture 23"/>
            <p:cNvPicPr>
              <a:picLocks noChangeAspect="1" noChangeArrowheads="1"/>
            </p:cNvPicPr>
            <p:nvPr/>
          </p:nvPicPr>
          <p:blipFill>
            <a:blip r:embed="rId22">
              <a:extLst>
                <a:ext uri="{28A0092B-C50C-407E-A947-70E740481C1C}">
                  <a14:useLocalDpi xmlns:a14="http://schemas.microsoft.com/office/drawing/2010/main" val="0"/>
                </a:ext>
              </a:extLst>
            </a:blip>
            <a:srcRect/>
            <a:stretch>
              <a:fillRect/>
            </a:stretch>
          </p:blipFill>
          <p:spPr bwMode="auto">
            <a:xfrm>
              <a:off x="0" y="2028"/>
              <a:ext cx="3604" cy="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7128" name="Picture 24"/>
            <p:cNvPicPr>
              <a:picLocks noChangeAspect="1" noChangeArrowheads="1"/>
            </p:cNvPicPr>
            <p:nvPr/>
          </p:nvPicPr>
          <p:blipFill>
            <a:blip r:embed="rId23">
              <a:extLst>
                <a:ext uri="{28A0092B-C50C-407E-A947-70E740481C1C}">
                  <a14:useLocalDpi xmlns:a14="http://schemas.microsoft.com/office/drawing/2010/main" val="0"/>
                </a:ext>
              </a:extLst>
            </a:blip>
            <a:srcRect/>
            <a:stretch>
              <a:fillRect/>
            </a:stretch>
          </p:blipFill>
          <p:spPr bwMode="auto">
            <a:xfrm>
              <a:off x="0" y="2138"/>
              <a:ext cx="3604" cy="1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7129" name="Picture 25"/>
            <p:cNvPicPr>
              <a:picLocks noChangeAspect="1" noChangeArrowheads="1"/>
            </p:cNvPicPr>
            <p:nvPr/>
          </p:nvPicPr>
          <p:blipFill>
            <a:blip r:embed="rId24">
              <a:extLst>
                <a:ext uri="{28A0092B-C50C-407E-A947-70E740481C1C}">
                  <a14:useLocalDpi xmlns:a14="http://schemas.microsoft.com/office/drawing/2010/main" val="0"/>
                </a:ext>
              </a:extLst>
            </a:blip>
            <a:srcRect/>
            <a:stretch>
              <a:fillRect/>
            </a:stretch>
          </p:blipFill>
          <p:spPr bwMode="auto">
            <a:xfrm>
              <a:off x="0" y="2247"/>
              <a:ext cx="3604" cy="1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7130" name="Picture 26"/>
            <p:cNvPicPr>
              <a:picLocks noChangeAspect="1" noChangeArrowheads="1"/>
            </p:cNvPicPr>
            <p:nvPr/>
          </p:nvPicPr>
          <p:blipFill>
            <a:blip r:embed="rId25">
              <a:extLst>
                <a:ext uri="{28A0092B-C50C-407E-A947-70E740481C1C}">
                  <a14:useLocalDpi xmlns:a14="http://schemas.microsoft.com/office/drawing/2010/main" val="0"/>
                </a:ext>
              </a:extLst>
            </a:blip>
            <a:srcRect/>
            <a:stretch>
              <a:fillRect/>
            </a:stretch>
          </p:blipFill>
          <p:spPr bwMode="auto">
            <a:xfrm>
              <a:off x="0" y="2358"/>
              <a:ext cx="3604" cy="1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7131" name="Picture 27"/>
            <p:cNvPicPr>
              <a:picLocks noChangeAspect="1" noChangeArrowheads="1"/>
            </p:cNvPicPr>
            <p:nvPr/>
          </p:nvPicPr>
          <p:blipFill>
            <a:blip r:embed="rId26">
              <a:extLst>
                <a:ext uri="{28A0092B-C50C-407E-A947-70E740481C1C}">
                  <a14:useLocalDpi xmlns:a14="http://schemas.microsoft.com/office/drawing/2010/main" val="0"/>
                </a:ext>
              </a:extLst>
            </a:blip>
            <a:srcRect/>
            <a:stretch>
              <a:fillRect/>
            </a:stretch>
          </p:blipFill>
          <p:spPr bwMode="auto">
            <a:xfrm>
              <a:off x="0" y="2467"/>
              <a:ext cx="3604" cy="1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7132" name="Picture 28"/>
            <p:cNvPicPr>
              <a:picLocks noChangeAspect="1" noChangeArrowheads="1"/>
            </p:cNvPicPr>
            <p:nvPr/>
          </p:nvPicPr>
          <p:blipFill>
            <a:blip r:embed="rId27">
              <a:extLst>
                <a:ext uri="{28A0092B-C50C-407E-A947-70E740481C1C}">
                  <a14:useLocalDpi xmlns:a14="http://schemas.microsoft.com/office/drawing/2010/main" val="0"/>
                </a:ext>
              </a:extLst>
            </a:blip>
            <a:srcRect/>
            <a:stretch>
              <a:fillRect/>
            </a:stretch>
          </p:blipFill>
          <p:spPr bwMode="auto">
            <a:xfrm>
              <a:off x="0" y="2578"/>
              <a:ext cx="3604" cy="1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7133" name="Picture 29"/>
            <p:cNvPicPr>
              <a:picLocks noChangeAspect="1" noChangeArrowheads="1"/>
            </p:cNvPicPr>
            <p:nvPr/>
          </p:nvPicPr>
          <p:blipFill>
            <a:blip r:embed="rId28">
              <a:extLst>
                <a:ext uri="{28A0092B-C50C-407E-A947-70E740481C1C}">
                  <a14:useLocalDpi xmlns:a14="http://schemas.microsoft.com/office/drawing/2010/main" val="0"/>
                </a:ext>
              </a:extLst>
            </a:blip>
            <a:srcRect/>
            <a:stretch>
              <a:fillRect/>
            </a:stretch>
          </p:blipFill>
          <p:spPr bwMode="auto">
            <a:xfrm>
              <a:off x="0" y="2689"/>
              <a:ext cx="3604" cy="1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7134" name="Picture 30"/>
            <p:cNvPicPr>
              <a:picLocks noChangeAspect="1" noChangeArrowheads="1"/>
            </p:cNvPicPr>
            <p:nvPr/>
          </p:nvPicPr>
          <p:blipFill>
            <a:blip r:embed="rId29">
              <a:extLst>
                <a:ext uri="{28A0092B-C50C-407E-A947-70E740481C1C}">
                  <a14:useLocalDpi xmlns:a14="http://schemas.microsoft.com/office/drawing/2010/main" val="0"/>
                </a:ext>
              </a:extLst>
            </a:blip>
            <a:srcRect/>
            <a:stretch>
              <a:fillRect/>
            </a:stretch>
          </p:blipFill>
          <p:spPr bwMode="auto">
            <a:xfrm>
              <a:off x="0" y="2798"/>
              <a:ext cx="3604" cy="1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7135" name="Picture 31"/>
            <p:cNvPicPr>
              <a:picLocks noChangeAspect="1" noChangeArrowheads="1"/>
            </p:cNvPicPr>
            <p:nvPr/>
          </p:nvPicPr>
          <p:blipFill>
            <a:blip r:embed="rId30">
              <a:extLst>
                <a:ext uri="{28A0092B-C50C-407E-A947-70E740481C1C}">
                  <a14:useLocalDpi xmlns:a14="http://schemas.microsoft.com/office/drawing/2010/main" val="0"/>
                </a:ext>
              </a:extLst>
            </a:blip>
            <a:srcRect/>
            <a:stretch>
              <a:fillRect/>
            </a:stretch>
          </p:blipFill>
          <p:spPr bwMode="auto">
            <a:xfrm>
              <a:off x="0" y="2909"/>
              <a:ext cx="3604" cy="1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7136" name="Picture 32"/>
            <p:cNvPicPr>
              <a:picLocks noChangeAspect="1" noChangeArrowheads="1"/>
            </p:cNvPicPr>
            <p:nvPr/>
          </p:nvPicPr>
          <p:blipFill>
            <a:blip r:embed="rId31">
              <a:extLst>
                <a:ext uri="{28A0092B-C50C-407E-A947-70E740481C1C}">
                  <a14:useLocalDpi xmlns:a14="http://schemas.microsoft.com/office/drawing/2010/main" val="0"/>
                </a:ext>
              </a:extLst>
            </a:blip>
            <a:srcRect/>
            <a:stretch>
              <a:fillRect/>
            </a:stretch>
          </p:blipFill>
          <p:spPr bwMode="auto">
            <a:xfrm>
              <a:off x="0" y="3018"/>
              <a:ext cx="3604" cy="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47113" name="Picture 33"/>
          <p:cNvPicPr>
            <a:picLocks noChangeAspect="1" noChangeArrowheads="1"/>
          </p:cNvPicPr>
          <p:nvPr/>
        </p:nvPicPr>
        <p:blipFill>
          <a:blip r:embed="rId32">
            <a:extLst>
              <a:ext uri="{28A0092B-C50C-407E-A947-70E740481C1C}">
                <a14:useLocalDpi xmlns:a14="http://schemas.microsoft.com/office/drawing/2010/main" val="0"/>
              </a:ext>
            </a:extLst>
          </a:blip>
          <a:srcRect/>
          <a:stretch>
            <a:fillRect/>
          </a:stretch>
        </p:blipFill>
        <p:spPr bwMode="auto">
          <a:xfrm>
            <a:off x="2843808" y="476250"/>
            <a:ext cx="2290167" cy="2209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nodeType="clickEffect">
                                  <p:stCondLst>
                                    <p:cond delay="0"/>
                                  </p:stCondLst>
                                  <p:childTnLst>
                                    <p:set>
                                      <p:cBhvr>
                                        <p:cTn id="6" dur="1" fill="hold">
                                          <p:stCondLst>
                                            <p:cond delay="0"/>
                                          </p:stCondLst>
                                        </p:cTn>
                                        <p:tgtEl>
                                          <p:spTgt spid="714761"/>
                                        </p:tgtEl>
                                        <p:attrNameLst>
                                          <p:attrName>style.visibility</p:attrName>
                                        </p:attrNameLst>
                                      </p:cBhvr>
                                      <p:to>
                                        <p:strVal val="visible"/>
                                      </p:to>
                                    </p:set>
                                    <p:animEffect transition="in" filter="blinds(horizontal)">
                                      <p:cBhvr>
                                        <p:cTn id="7" dur="500"/>
                                        <p:tgtEl>
                                          <p:spTgt spid="71476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2274" name="Rectangle 2"/>
          <p:cNvSpPr>
            <a:spLocks noGrp="1" noChangeArrowheads="1"/>
          </p:cNvSpPr>
          <p:nvPr>
            <p:ph type="title" idx="4294967295"/>
          </p:nvPr>
        </p:nvSpPr>
        <p:spPr>
          <a:xfrm>
            <a:off x="287338" y="71438"/>
            <a:ext cx="8640762" cy="468312"/>
          </a:xfrm>
        </p:spPr>
        <p:txBody>
          <a:bodyPr/>
          <a:lstStyle/>
          <a:p>
            <a:r>
              <a:rPr lang="en-US" sz="3200">
                <a:solidFill>
                  <a:schemeClr val="accent2"/>
                </a:solidFill>
              </a:rPr>
              <a:t>TF Coils Progress – JADA</a:t>
            </a:r>
          </a:p>
        </p:txBody>
      </p:sp>
      <p:grpSp>
        <p:nvGrpSpPr>
          <p:cNvPr id="822275" name="グループ化 15"/>
          <p:cNvGrpSpPr>
            <a:grpSpLocks noChangeAspect="1"/>
          </p:cNvGrpSpPr>
          <p:nvPr/>
        </p:nvGrpSpPr>
        <p:grpSpPr bwMode="auto">
          <a:xfrm>
            <a:off x="207963" y="703263"/>
            <a:ext cx="2830512" cy="4656137"/>
            <a:chOff x="587826" y="1066800"/>
            <a:chExt cx="2852058" cy="4695371"/>
          </a:xfrm>
        </p:grpSpPr>
        <p:pic>
          <p:nvPicPr>
            <p:cNvPr id="822276" name="Picture 2" descr="\\157.111.146.79\Photo_Figure\Photo\digi_came Photo\2010\20100916 東芝京浜 巻線含浸\P1040664.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5400000">
              <a:off x="-315007" y="1984147"/>
              <a:ext cx="4664435" cy="28442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正方形/長方形 9"/>
            <p:cNvSpPr/>
            <p:nvPr/>
          </p:nvSpPr>
          <p:spPr>
            <a:xfrm>
              <a:off x="587826" y="1066800"/>
              <a:ext cx="2852058" cy="4695371"/>
            </a:xfrm>
            <a:prstGeom prst="rect">
              <a:avLst/>
            </a:prstGeom>
            <a:no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ja-JP" altLang="en-US" sz="2400">
                <a:solidFill>
                  <a:srgbClr val="FFFFFF"/>
                </a:solidFill>
              </a:endParaRPr>
            </a:p>
          </p:txBody>
        </p:sp>
      </p:grpSp>
      <p:sp>
        <p:nvSpPr>
          <p:cNvPr id="10" name="TextBox 9"/>
          <p:cNvSpPr txBox="1"/>
          <p:nvPr/>
        </p:nvSpPr>
        <p:spPr>
          <a:xfrm>
            <a:off x="2654300" y="6165850"/>
            <a:ext cx="3671888" cy="276225"/>
          </a:xfrm>
          <a:prstGeom prst="rect">
            <a:avLst/>
          </a:prstGeom>
          <a:solidFill>
            <a:srgbClr val="FFC000"/>
          </a:solidFill>
        </p:spPr>
        <p:txBody>
          <a:bodyPr>
            <a:spAutoFit/>
          </a:bodyPr>
          <a:lstStyle/>
          <a:p>
            <a:pPr algn="ctr" eaLnBrk="0" hangingPunct="0">
              <a:defRPr/>
            </a:pPr>
            <a:r>
              <a:rPr lang="en-US" sz="1200" b="1" i="1" dirty="0">
                <a:latin typeface="+mn-lt"/>
              </a:rPr>
              <a:t>Pictures courtesy JAEA &amp; Contractor Toshiba</a:t>
            </a:r>
            <a:endParaRPr lang="en-GB" sz="1200" b="1" i="1" dirty="0">
              <a:latin typeface="+mn-lt"/>
            </a:endParaRPr>
          </a:p>
        </p:txBody>
      </p:sp>
      <p:pic>
        <p:nvPicPr>
          <p:cNvPr id="822279" name="Picture 7" descr="IMG_063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866900" y="696913"/>
            <a:ext cx="5899150" cy="2859087"/>
          </a:xfrm>
          <a:prstGeom prst="rect">
            <a:avLst/>
          </a:prstGeom>
          <a:noFill/>
          <a:extLst>
            <a:ext uri="{909E8E84-426E-40DD-AFC4-6F175D3DCCD1}">
              <a14:hiddenFill xmlns:a14="http://schemas.microsoft.com/office/drawing/2010/main">
                <a:solidFill>
                  <a:srgbClr val="FFFFFF"/>
                </a:solidFill>
              </a14:hiddenFill>
            </a:ext>
          </a:extLst>
        </p:spPr>
      </p:pic>
      <p:pic>
        <p:nvPicPr>
          <p:cNvPr id="822280" name="Picture 3" descr="P100008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879975" y="3159125"/>
            <a:ext cx="3735388" cy="2874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22281" name="Rectangle 9"/>
          <p:cNvSpPr>
            <a:spLocks noChangeArrowheads="1"/>
          </p:cNvSpPr>
          <p:nvPr/>
        </p:nvSpPr>
        <p:spPr bwMode="auto">
          <a:xfrm>
            <a:off x="2568575" y="3068638"/>
            <a:ext cx="3155950" cy="1006475"/>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en-US" sz="2000" b="1">
                <a:solidFill>
                  <a:schemeClr val="accent2"/>
                </a:solidFill>
              </a:rPr>
              <a:t>Completed one third scale 3-turn winding trials at Toshiba</a:t>
            </a:r>
            <a:endParaRPr lang="en-GB" sz="2000" b="1">
              <a:solidFill>
                <a:schemeClr val="accent2"/>
              </a:solidFill>
            </a:endParaRPr>
          </a:p>
        </p:txBody>
      </p:sp>
      <p:sp>
        <p:nvSpPr>
          <p:cNvPr id="822282" name="Rectangle 10"/>
          <p:cNvSpPr>
            <a:spLocks noChangeArrowheads="1"/>
          </p:cNvSpPr>
          <p:nvPr/>
        </p:nvSpPr>
        <p:spPr bwMode="auto">
          <a:xfrm>
            <a:off x="5302250" y="5583238"/>
            <a:ext cx="3130550" cy="366712"/>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b="1">
                <a:solidFill>
                  <a:schemeClr val="accent2"/>
                </a:solidFill>
              </a:rPr>
              <a:t>Winding &amp; Bending Rollers</a:t>
            </a:r>
            <a:endParaRPr lang="en-GB" b="1">
              <a:solidFill>
                <a:schemeClr val="accent2"/>
              </a:solidFill>
            </a:endParaRPr>
          </a:p>
        </p:txBody>
      </p:sp>
      <p:sp>
        <p:nvSpPr>
          <p:cNvPr id="822283" name="Rectangle 11"/>
          <p:cNvSpPr>
            <a:spLocks noChangeArrowheads="1"/>
          </p:cNvSpPr>
          <p:nvPr/>
        </p:nvSpPr>
        <p:spPr bwMode="auto">
          <a:xfrm>
            <a:off x="276225" y="4859338"/>
            <a:ext cx="2419350" cy="366712"/>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b="1">
                <a:solidFill>
                  <a:schemeClr val="accent2"/>
                </a:solidFill>
              </a:rPr>
              <a:t>Winding Support Jig</a:t>
            </a:r>
            <a:endParaRPr lang="en-GB" b="1">
              <a:solidFill>
                <a:schemeClr val="accent2"/>
              </a:solidFill>
            </a:endParaRPr>
          </a:p>
        </p:txBody>
      </p:sp>
    </p:spTree>
    <p:extLst>
      <p:ext uri="{BB962C8B-B14F-4D97-AF65-F5344CB8AC3E}">
        <p14:creationId xmlns:p14="http://schemas.microsoft.com/office/powerpoint/2010/main" val="71720912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17"/>
          <p:cNvSpPr>
            <a:spLocks noChangeArrowheads="1"/>
          </p:cNvSpPr>
          <p:nvPr/>
        </p:nvSpPr>
        <p:spPr bwMode="auto">
          <a:xfrm>
            <a:off x="0" y="2133600"/>
            <a:ext cx="9144000" cy="2159000"/>
          </a:xfrm>
          <a:prstGeom prst="rect">
            <a:avLst/>
          </a:prstGeom>
          <a:solidFill>
            <a:srgbClr val="FFCC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marL="457200" indent="-457200">
              <a:buFont typeface="Arial" pitchFamily="34" charset="0"/>
              <a:buChar char="•"/>
            </a:pPr>
            <a:r>
              <a:rPr lang="en-US" sz="2800" b="1">
                <a:solidFill>
                  <a:srgbClr val="003399"/>
                </a:solidFill>
                <a:latin typeface="Arial" pitchFamily="34" charset="0"/>
              </a:rPr>
              <a:t>A short History of ITER</a:t>
            </a:r>
          </a:p>
        </p:txBody>
      </p:sp>
    </p:spTree>
  </p:cSld>
  <p:clrMapOvr>
    <a:masterClrMapping/>
  </p:clrMapOvr>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Slide Number Placeholder 3"/>
          <p:cNvSpPr>
            <a:spLocks noGrp="1"/>
          </p:cNvSpPr>
          <p:nvPr>
            <p:ph type="sldNum" sz="quarter" idx="4294967295"/>
          </p:nvPr>
        </p:nvSpPr>
        <p:spPr bwMode="auto">
          <a:xfrm>
            <a:off x="234950" y="6496050"/>
            <a:ext cx="603250" cy="1524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entury Gothic" pitchFamily="34" charset="0"/>
              </a:defRPr>
            </a:lvl1pPr>
            <a:lvl2pPr marL="742950" indent="-285750" eaLnBrk="0" hangingPunct="0">
              <a:defRPr sz="2400">
                <a:solidFill>
                  <a:schemeClr val="tx1"/>
                </a:solidFill>
                <a:latin typeface="Century Gothic" pitchFamily="34" charset="0"/>
              </a:defRPr>
            </a:lvl2pPr>
            <a:lvl3pPr marL="1143000" indent="-228600" eaLnBrk="0" hangingPunct="0">
              <a:defRPr sz="2400">
                <a:solidFill>
                  <a:schemeClr val="tx1"/>
                </a:solidFill>
                <a:latin typeface="Century Gothic" pitchFamily="34" charset="0"/>
              </a:defRPr>
            </a:lvl3pPr>
            <a:lvl4pPr marL="1600200" indent="-228600" eaLnBrk="0" hangingPunct="0">
              <a:defRPr sz="2400">
                <a:solidFill>
                  <a:schemeClr val="tx1"/>
                </a:solidFill>
                <a:latin typeface="Century Gothic" pitchFamily="34" charset="0"/>
              </a:defRPr>
            </a:lvl4pPr>
            <a:lvl5pPr marL="2057400" indent="-228600" eaLnBrk="0" hangingPunct="0">
              <a:defRPr sz="2400">
                <a:solidFill>
                  <a:schemeClr val="tx1"/>
                </a:solidFill>
                <a:latin typeface="Century Gothic" pitchFamily="34" charset="0"/>
              </a:defRPr>
            </a:lvl5pPr>
            <a:lvl6pPr marL="2514600" indent="-228600" eaLnBrk="0" fontAlgn="base" hangingPunct="0">
              <a:spcBef>
                <a:spcPct val="0"/>
              </a:spcBef>
              <a:spcAft>
                <a:spcPct val="0"/>
              </a:spcAft>
              <a:defRPr sz="2400">
                <a:solidFill>
                  <a:schemeClr val="tx1"/>
                </a:solidFill>
                <a:latin typeface="Century Gothic" pitchFamily="34" charset="0"/>
              </a:defRPr>
            </a:lvl6pPr>
            <a:lvl7pPr marL="2971800" indent="-228600" eaLnBrk="0" fontAlgn="base" hangingPunct="0">
              <a:spcBef>
                <a:spcPct val="0"/>
              </a:spcBef>
              <a:spcAft>
                <a:spcPct val="0"/>
              </a:spcAft>
              <a:defRPr sz="2400">
                <a:solidFill>
                  <a:schemeClr val="tx1"/>
                </a:solidFill>
                <a:latin typeface="Century Gothic" pitchFamily="34" charset="0"/>
              </a:defRPr>
            </a:lvl7pPr>
            <a:lvl8pPr marL="3429000" indent="-228600" eaLnBrk="0" fontAlgn="base" hangingPunct="0">
              <a:spcBef>
                <a:spcPct val="0"/>
              </a:spcBef>
              <a:spcAft>
                <a:spcPct val="0"/>
              </a:spcAft>
              <a:defRPr sz="2400">
                <a:solidFill>
                  <a:schemeClr val="tx1"/>
                </a:solidFill>
                <a:latin typeface="Century Gothic" pitchFamily="34" charset="0"/>
              </a:defRPr>
            </a:lvl8pPr>
            <a:lvl9pPr marL="3886200" indent="-228600" eaLnBrk="0" fontAlgn="base" hangingPunct="0">
              <a:spcBef>
                <a:spcPct val="0"/>
              </a:spcBef>
              <a:spcAft>
                <a:spcPct val="0"/>
              </a:spcAft>
              <a:defRPr sz="2400">
                <a:solidFill>
                  <a:schemeClr val="tx1"/>
                </a:solidFill>
                <a:latin typeface="Century Gothic" pitchFamily="34" charset="0"/>
              </a:defRPr>
            </a:lvl9pPr>
          </a:lstStyle>
          <a:p>
            <a:fld id="{72086319-33AB-4C93-94AD-75EDE251ED73}" type="slidenum">
              <a:rPr lang="fr-FR">
                <a:latin typeface="Arial" pitchFamily="34" charset="0"/>
                <a:ea typeface="ＭＳ Ｐゴシック" charset="-128"/>
              </a:rPr>
              <a:pPr/>
              <a:t>40</a:t>
            </a:fld>
            <a:endParaRPr lang="fr-FR" sz="1400">
              <a:latin typeface="Arial" pitchFamily="34" charset="0"/>
              <a:ea typeface="ＭＳ Ｐゴシック" charset="-128"/>
            </a:endParaRPr>
          </a:p>
        </p:txBody>
      </p:sp>
      <p:sp>
        <p:nvSpPr>
          <p:cNvPr id="50179" name="Rectangle 2"/>
          <p:cNvSpPr>
            <a:spLocks noGrp="1" noChangeArrowheads="1"/>
          </p:cNvSpPr>
          <p:nvPr>
            <p:ph type="title" idx="4294967295"/>
          </p:nvPr>
        </p:nvSpPr>
        <p:spPr>
          <a:xfrm>
            <a:off x="0" y="0"/>
            <a:ext cx="9036050" cy="498475"/>
          </a:xfrm>
        </p:spPr>
        <p:txBody>
          <a:bodyPr/>
          <a:lstStyle/>
          <a:p>
            <a:pPr eaLnBrk="1" hangingPunct="1"/>
            <a:r>
              <a:rPr lang="en-US" smtClean="0"/>
              <a:t>TF Coil Structures Progress – JADA</a:t>
            </a:r>
          </a:p>
        </p:txBody>
      </p:sp>
      <p:sp>
        <p:nvSpPr>
          <p:cNvPr id="10" name="TextBox 9"/>
          <p:cNvSpPr txBox="1"/>
          <p:nvPr/>
        </p:nvSpPr>
        <p:spPr>
          <a:xfrm>
            <a:off x="4130675" y="6242050"/>
            <a:ext cx="4105275" cy="276225"/>
          </a:xfrm>
          <a:prstGeom prst="rect">
            <a:avLst/>
          </a:prstGeom>
          <a:solidFill>
            <a:srgbClr val="FFC000"/>
          </a:solidFill>
        </p:spPr>
        <p:txBody>
          <a:bodyPr>
            <a:spAutoFit/>
          </a:bodyPr>
          <a:lstStyle/>
          <a:p>
            <a:pPr algn="ctr" eaLnBrk="0" hangingPunct="0">
              <a:defRPr/>
            </a:pPr>
            <a:r>
              <a:rPr lang="en-US" sz="1200" b="1" i="1" dirty="0">
                <a:latin typeface="+mn-lt"/>
              </a:rPr>
              <a:t>Pictures courtesy JAEA &amp; Contractors Toshiba &amp; KHI</a:t>
            </a:r>
            <a:endParaRPr lang="en-GB" sz="1200" b="1" i="1" dirty="0">
              <a:latin typeface="+mn-lt"/>
            </a:endParaRPr>
          </a:p>
        </p:txBody>
      </p:sp>
      <p:sp>
        <p:nvSpPr>
          <p:cNvPr id="50181" name="Line 18"/>
          <p:cNvSpPr>
            <a:spLocks noChangeShapeType="1"/>
          </p:cNvSpPr>
          <p:nvPr/>
        </p:nvSpPr>
        <p:spPr bwMode="auto">
          <a:xfrm flipV="1">
            <a:off x="2516188" y="4397375"/>
            <a:ext cx="371475" cy="38100"/>
          </a:xfrm>
          <a:prstGeom prst="line">
            <a:avLst/>
          </a:prstGeom>
          <a:noFill/>
          <a:ln w="57150">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50182" name="Group 21"/>
          <p:cNvGrpSpPr>
            <a:grpSpLocks/>
          </p:cNvGrpSpPr>
          <p:nvPr/>
        </p:nvGrpSpPr>
        <p:grpSpPr bwMode="auto">
          <a:xfrm>
            <a:off x="203200" y="1298575"/>
            <a:ext cx="2676525" cy="4189413"/>
            <a:chOff x="174496" y="2200656"/>
            <a:chExt cx="2676144" cy="4187952"/>
          </a:xfrm>
        </p:grpSpPr>
        <p:pic>
          <p:nvPicPr>
            <p:cNvPr id="11" name="Grafik 2" descr="untitled.11.jpg"/>
            <p:cNvPicPr>
              <a:picLocks noChangeAspect="1"/>
            </p:cNvPicPr>
            <p:nvPr/>
          </p:nvPicPr>
          <p:blipFill>
            <a:blip r:embed="rId3" cstate="print"/>
            <a:srcRect l="33143" t="1699" r="36396" b="16858"/>
            <a:stretch>
              <a:fillRect/>
            </a:stretch>
          </p:blipFill>
          <p:spPr bwMode="auto">
            <a:xfrm>
              <a:off x="179512" y="2204864"/>
              <a:ext cx="2664296" cy="4176464"/>
            </a:xfrm>
            <a:prstGeom prst="rect">
              <a:avLst/>
            </a:prstGeom>
            <a:effectLst>
              <a:softEdge rad="317500"/>
            </a:effectLst>
          </p:spPr>
        </p:pic>
        <p:sp>
          <p:nvSpPr>
            <p:cNvPr id="50191" name="テキスト ボックス 53"/>
            <p:cNvSpPr txBox="1">
              <a:spLocks noChangeArrowheads="1"/>
            </p:cNvSpPr>
            <p:nvPr/>
          </p:nvSpPr>
          <p:spPr bwMode="auto">
            <a:xfrm>
              <a:off x="1044322" y="2492654"/>
              <a:ext cx="1295216" cy="3046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Century Gothic" pitchFamily="34" charset="0"/>
                </a:defRPr>
              </a:lvl1pPr>
              <a:lvl2pPr marL="742950" indent="-285750" eaLnBrk="0" hangingPunct="0">
                <a:defRPr sz="2400">
                  <a:solidFill>
                    <a:schemeClr val="tx1"/>
                  </a:solidFill>
                  <a:latin typeface="Century Gothic" pitchFamily="34" charset="0"/>
                </a:defRPr>
              </a:lvl2pPr>
              <a:lvl3pPr marL="1143000" indent="-228600" eaLnBrk="0" hangingPunct="0">
                <a:defRPr sz="2400">
                  <a:solidFill>
                    <a:schemeClr val="tx1"/>
                  </a:solidFill>
                  <a:latin typeface="Century Gothic" pitchFamily="34" charset="0"/>
                </a:defRPr>
              </a:lvl3pPr>
              <a:lvl4pPr marL="1600200" indent="-228600" eaLnBrk="0" hangingPunct="0">
                <a:defRPr sz="2400">
                  <a:solidFill>
                    <a:schemeClr val="tx1"/>
                  </a:solidFill>
                  <a:latin typeface="Century Gothic" pitchFamily="34" charset="0"/>
                </a:defRPr>
              </a:lvl4pPr>
              <a:lvl5pPr marL="2057400" indent="-228600" eaLnBrk="0" hangingPunct="0">
                <a:defRPr sz="2400">
                  <a:solidFill>
                    <a:schemeClr val="tx1"/>
                  </a:solidFill>
                  <a:latin typeface="Century Gothic" pitchFamily="34" charset="0"/>
                </a:defRPr>
              </a:lvl5pPr>
              <a:lvl6pPr marL="2514600" indent="-228600" eaLnBrk="0" fontAlgn="base" hangingPunct="0">
                <a:spcBef>
                  <a:spcPct val="0"/>
                </a:spcBef>
                <a:spcAft>
                  <a:spcPct val="0"/>
                </a:spcAft>
                <a:defRPr sz="2400">
                  <a:solidFill>
                    <a:schemeClr val="tx1"/>
                  </a:solidFill>
                  <a:latin typeface="Century Gothic" pitchFamily="34" charset="0"/>
                </a:defRPr>
              </a:lvl6pPr>
              <a:lvl7pPr marL="2971800" indent="-228600" eaLnBrk="0" fontAlgn="base" hangingPunct="0">
                <a:spcBef>
                  <a:spcPct val="0"/>
                </a:spcBef>
                <a:spcAft>
                  <a:spcPct val="0"/>
                </a:spcAft>
                <a:defRPr sz="2400">
                  <a:solidFill>
                    <a:schemeClr val="tx1"/>
                  </a:solidFill>
                  <a:latin typeface="Century Gothic" pitchFamily="34" charset="0"/>
                </a:defRPr>
              </a:lvl7pPr>
              <a:lvl8pPr marL="3429000" indent="-228600" eaLnBrk="0" fontAlgn="base" hangingPunct="0">
                <a:spcBef>
                  <a:spcPct val="0"/>
                </a:spcBef>
                <a:spcAft>
                  <a:spcPct val="0"/>
                </a:spcAft>
                <a:defRPr sz="2400">
                  <a:solidFill>
                    <a:schemeClr val="tx1"/>
                  </a:solidFill>
                  <a:latin typeface="Century Gothic" pitchFamily="34" charset="0"/>
                </a:defRPr>
              </a:lvl8pPr>
              <a:lvl9pPr marL="3886200" indent="-228600" eaLnBrk="0" fontAlgn="base" hangingPunct="0">
                <a:spcBef>
                  <a:spcPct val="0"/>
                </a:spcBef>
                <a:spcAft>
                  <a:spcPct val="0"/>
                </a:spcAft>
                <a:defRPr sz="2400">
                  <a:solidFill>
                    <a:schemeClr val="tx1"/>
                  </a:solidFill>
                  <a:latin typeface="Century Gothic" pitchFamily="34" charset="0"/>
                </a:defRPr>
              </a:lvl9pPr>
            </a:lstStyle>
            <a:p>
              <a:pPr algn="ctr"/>
              <a:r>
                <a:rPr lang="en-US" altLang="ja-JP" sz="1400" b="1">
                  <a:solidFill>
                    <a:srgbClr val="FF0000"/>
                  </a:solidFill>
                  <a:latin typeface="Arial" pitchFamily="34" charset="0"/>
                  <a:ea typeface="ＭＳ Ｐゴシック" charset="-128"/>
                  <a:cs typeface="Arial" pitchFamily="34" charset="0"/>
                </a:rPr>
                <a:t>A1 Segment</a:t>
              </a:r>
              <a:endParaRPr lang="ja-JP" altLang="en-US" sz="1400" b="1">
                <a:solidFill>
                  <a:srgbClr val="FF0000"/>
                </a:solidFill>
                <a:latin typeface="Arial" pitchFamily="34" charset="0"/>
                <a:ea typeface="ＭＳ Ｐゴシック" charset="-128"/>
                <a:cs typeface="Arial" pitchFamily="34" charset="0"/>
              </a:endParaRPr>
            </a:p>
          </p:txBody>
        </p:sp>
        <p:sp>
          <p:nvSpPr>
            <p:cNvPr id="50192" name="テキスト ボックス 54"/>
            <p:cNvSpPr txBox="1">
              <a:spLocks noChangeArrowheads="1"/>
            </p:cNvSpPr>
            <p:nvPr/>
          </p:nvSpPr>
          <p:spPr bwMode="auto">
            <a:xfrm>
              <a:off x="755533" y="4633594"/>
              <a:ext cx="1367852" cy="3047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Century Gothic" pitchFamily="34" charset="0"/>
                </a:defRPr>
              </a:lvl1pPr>
              <a:lvl2pPr marL="742950" indent="-285750" eaLnBrk="0" hangingPunct="0">
                <a:defRPr sz="2400">
                  <a:solidFill>
                    <a:schemeClr val="tx1"/>
                  </a:solidFill>
                  <a:latin typeface="Century Gothic" pitchFamily="34" charset="0"/>
                </a:defRPr>
              </a:lvl2pPr>
              <a:lvl3pPr marL="1143000" indent="-228600" eaLnBrk="0" hangingPunct="0">
                <a:defRPr sz="2400">
                  <a:solidFill>
                    <a:schemeClr val="tx1"/>
                  </a:solidFill>
                  <a:latin typeface="Century Gothic" pitchFamily="34" charset="0"/>
                </a:defRPr>
              </a:lvl3pPr>
              <a:lvl4pPr marL="1600200" indent="-228600" eaLnBrk="0" hangingPunct="0">
                <a:defRPr sz="2400">
                  <a:solidFill>
                    <a:schemeClr val="tx1"/>
                  </a:solidFill>
                  <a:latin typeface="Century Gothic" pitchFamily="34" charset="0"/>
                </a:defRPr>
              </a:lvl4pPr>
              <a:lvl5pPr marL="2057400" indent="-228600" eaLnBrk="0" hangingPunct="0">
                <a:defRPr sz="2400">
                  <a:solidFill>
                    <a:schemeClr val="tx1"/>
                  </a:solidFill>
                  <a:latin typeface="Century Gothic" pitchFamily="34" charset="0"/>
                </a:defRPr>
              </a:lvl5pPr>
              <a:lvl6pPr marL="2514600" indent="-228600" eaLnBrk="0" fontAlgn="base" hangingPunct="0">
                <a:spcBef>
                  <a:spcPct val="0"/>
                </a:spcBef>
                <a:spcAft>
                  <a:spcPct val="0"/>
                </a:spcAft>
                <a:defRPr sz="2400">
                  <a:solidFill>
                    <a:schemeClr val="tx1"/>
                  </a:solidFill>
                  <a:latin typeface="Century Gothic" pitchFamily="34" charset="0"/>
                </a:defRPr>
              </a:lvl6pPr>
              <a:lvl7pPr marL="2971800" indent="-228600" eaLnBrk="0" fontAlgn="base" hangingPunct="0">
                <a:spcBef>
                  <a:spcPct val="0"/>
                </a:spcBef>
                <a:spcAft>
                  <a:spcPct val="0"/>
                </a:spcAft>
                <a:defRPr sz="2400">
                  <a:solidFill>
                    <a:schemeClr val="tx1"/>
                  </a:solidFill>
                  <a:latin typeface="Century Gothic" pitchFamily="34" charset="0"/>
                </a:defRPr>
              </a:lvl7pPr>
              <a:lvl8pPr marL="3429000" indent="-228600" eaLnBrk="0" fontAlgn="base" hangingPunct="0">
                <a:spcBef>
                  <a:spcPct val="0"/>
                </a:spcBef>
                <a:spcAft>
                  <a:spcPct val="0"/>
                </a:spcAft>
                <a:defRPr sz="2400">
                  <a:solidFill>
                    <a:schemeClr val="tx1"/>
                  </a:solidFill>
                  <a:latin typeface="Century Gothic" pitchFamily="34" charset="0"/>
                </a:defRPr>
              </a:lvl8pPr>
              <a:lvl9pPr marL="3886200" indent="-228600" eaLnBrk="0" fontAlgn="base" hangingPunct="0">
                <a:spcBef>
                  <a:spcPct val="0"/>
                </a:spcBef>
                <a:spcAft>
                  <a:spcPct val="0"/>
                </a:spcAft>
                <a:defRPr sz="2400">
                  <a:solidFill>
                    <a:schemeClr val="tx1"/>
                  </a:solidFill>
                  <a:latin typeface="Century Gothic" pitchFamily="34" charset="0"/>
                </a:defRPr>
              </a:lvl9pPr>
            </a:lstStyle>
            <a:p>
              <a:pPr algn="ctr"/>
              <a:r>
                <a:rPr lang="en-US" altLang="ja-JP" sz="1400" b="1">
                  <a:solidFill>
                    <a:srgbClr val="7030A0"/>
                  </a:solidFill>
                  <a:latin typeface="Arial" pitchFamily="34" charset="0"/>
                  <a:ea typeface="ＭＳ Ｐゴシック" charset="-128"/>
                  <a:cs typeface="Arial" pitchFamily="34" charset="0"/>
                </a:rPr>
                <a:t>B3 Segment</a:t>
              </a:r>
              <a:endParaRPr lang="ja-JP" altLang="en-US" sz="1400" b="1">
                <a:solidFill>
                  <a:srgbClr val="7030A0"/>
                </a:solidFill>
                <a:latin typeface="Arial" pitchFamily="34" charset="0"/>
                <a:ea typeface="ＭＳ Ｐゴシック" charset="-128"/>
                <a:cs typeface="Arial" pitchFamily="34" charset="0"/>
              </a:endParaRPr>
            </a:p>
          </p:txBody>
        </p:sp>
        <p:sp>
          <p:nvSpPr>
            <p:cNvPr id="50193" name="Oval 14"/>
            <p:cNvSpPr>
              <a:spLocks noChangeArrowheads="1"/>
            </p:cNvSpPr>
            <p:nvPr/>
          </p:nvSpPr>
          <p:spPr bwMode="auto">
            <a:xfrm>
              <a:off x="323528" y="2348880"/>
              <a:ext cx="792088" cy="1368152"/>
            </a:xfrm>
            <a:prstGeom prst="ellipse">
              <a:avLst/>
            </a:prstGeom>
            <a:noFill/>
            <a:ln w="25400" algn="ctr">
              <a:solidFill>
                <a:srgbClr val="FF0000"/>
              </a:solidFill>
              <a:round/>
              <a:headEnd/>
              <a:tailEnd/>
            </a:ln>
            <a:extLst>
              <a:ext uri="{909E8E84-426E-40DD-AFC4-6F175D3DCCD1}">
                <a14:hiddenFill xmlns:a14="http://schemas.microsoft.com/office/drawing/2010/main">
                  <a:solidFill>
                    <a:srgbClr val="FFFFFF"/>
                  </a:solidFill>
                </a14:hiddenFill>
              </a:ext>
            </a:extLst>
          </p:spPr>
          <p:txBody>
            <a:bodyPr/>
            <a:lstStyle/>
            <a:p>
              <a:pPr eaLnBrk="0" hangingPunct="0"/>
              <a:endParaRPr lang="en-US"/>
            </a:p>
          </p:txBody>
        </p:sp>
        <p:sp>
          <p:nvSpPr>
            <p:cNvPr id="50194" name="Oval 16"/>
            <p:cNvSpPr>
              <a:spLocks noChangeArrowheads="1"/>
            </p:cNvSpPr>
            <p:nvPr/>
          </p:nvSpPr>
          <p:spPr bwMode="auto">
            <a:xfrm>
              <a:off x="1763688" y="4797152"/>
              <a:ext cx="720080" cy="1152128"/>
            </a:xfrm>
            <a:prstGeom prst="ellipse">
              <a:avLst/>
            </a:prstGeom>
            <a:noFill/>
            <a:ln w="25400" algn="ctr">
              <a:solidFill>
                <a:srgbClr val="7030A0"/>
              </a:solidFill>
              <a:round/>
              <a:headEnd/>
              <a:tailEnd/>
            </a:ln>
            <a:extLst>
              <a:ext uri="{909E8E84-426E-40DD-AFC4-6F175D3DCCD1}">
                <a14:hiddenFill xmlns:a14="http://schemas.microsoft.com/office/drawing/2010/main">
                  <a:solidFill>
                    <a:srgbClr val="FFFFFF"/>
                  </a:solidFill>
                </a14:hiddenFill>
              </a:ext>
            </a:extLst>
          </p:spPr>
          <p:txBody>
            <a:bodyPr/>
            <a:lstStyle/>
            <a:p>
              <a:pPr eaLnBrk="0" hangingPunct="0"/>
              <a:endParaRPr lang="en-US"/>
            </a:p>
          </p:txBody>
        </p:sp>
      </p:grpSp>
      <p:grpSp>
        <p:nvGrpSpPr>
          <p:cNvPr id="50183" name="Group 26"/>
          <p:cNvGrpSpPr>
            <a:grpSpLocks/>
          </p:cNvGrpSpPr>
          <p:nvPr/>
        </p:nvGrpSpPr>
        <p:grpSpPr bwMode="auto">
          <a:xfrm>
            <a:off x="1073150" y="598488"/>
            <a:ext cx="7923213" cy="6021387"/>
            <a:chOff x="1006" y="570"/>
            <a:chExt cx="4991" cy="3793"/>
          </a:xfrm>
        </p:grpSpPr>
        <p:pic>
          <p:nvPicPr>
            <p:cNvPr id="50185" name="図 8" descr="P1000567.JP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1933" y="2337"/>
              <a:ext cx="3931" cy="17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0186" name="図 36" descr="立会 009.jpg"/>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2830" y="570"/>
              <a:ext cx="2027" cy="1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0187" name="Rectangle 20"/>
            <p:cNvSpPr>
              <a:spLocks noChangeArrowheads="1"/>
            </p:cNvSpPr>
            <p:nvPr/>
          </p:nvSpPr>
          <p:spPr bwMode="auto">
            <a:xfrm>
              <a:off x="1006" y="3529"/>
              <a:ext cx="2378" cy="834"/>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r>
                <a:rPr lang="en-US" sz="2000" b="1">
                  <a:solidFill>
                    <a:schemeClr val="accent2"/>
                  </a:solidFill>
                </a:rPr>
                <a:t>Manufacturability study of large TF coil components by Toshiba and its sub-contractor KHI </a:t>
              </a:r>
              <a:endParaRPr lang="en-GB" sz="2000" b="1">
                <a:solidFill>
                  <a:schemeClr val="accent2"/>
                </a:solidFill>
              </a:endParaRPr>
            </a:p>
          </p:txBody>
        </p:sp>
        <p:sp>
          <p:nvSpPr>
            <p:cNvPr id="50188" name="Rectangle 23"/>
            <p:cNvSpPr>
              <a:spLocks noChangeArrowheads="1"/>
            </p:cNvSpPr>
            <p:nvPr/>
          </p:nvSpPr>
          <p:spPr bwMode="auto">
            <a:xfrm>
              <a:off x="3716" y="3757"/>
              <a:ext cx="2281" cy="252"/>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hangingPunct="0"/>
              <a:r>
                <a:rPr lang="en-US" sz="2000" b="1">
                  <a:solidFill>
                    <a:schemeClr val="accent2"/>
                  </a:solidFill>
                </a:rPr>
                <a:t>Inter-coil Structure - Forging</a:t>
              </a:r>
              <a:endParaRPr lang="en-GB" sz="2000" b="1">
                <a:solidFill>
                  <a:schemeClr val="accent2"/>
                </a:solidFill>
              </a:endParaRPr>
            </a:p>
          </p:txBody>
        </p:sp>
        <p:sp>
          <p:nvSpPr>
            <p:cNvPr id="50189" name="Rectangle 24"/>
            <p:cNvSpPr>
              <a:spLocks noChangeArrowheads="1"/>
            </p:cNvSpPr>
            <p:nvPr/>
          </p:nvSpPr>
          <p:spPr bwMode="auto">
            <a:xfrm>
              <a:off x="4242" y="2045"/>
              <a:ext cx="1300" cy="640"/>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0" hangingPunct="0"/>
              <a:r>
                <a:rPr lang="en-US" sz="2000" b="1">
                  <a:solidFill>
                    <a:schemeClr val="accent2"/>
                  </a:solidFill>
                </a:rPr>
                <a:t>Pre-compression Ring Flange</a:t>
              </a:r>
              <a:endParaRPr lang="en-GB" sz="2000" b="1">
                <a:solidFill>
                  <a:schemeClr val="accent2"/>
                </a:solidFill>
              </a:endParaRPr>
            </a:p>
          </p:txBody>
        </p:sp>
      </p:grpSp>
      <p:sp>
        <p:nvSpPr>
          <p:cNvPr id="50184" name="Line 27"/>
          <p:cNvSpPr>
            <a:spLocks noChangeShapeType="1"/>
          </p:cNvSpPr>
          <p:nvPr/>
        </p:nvSpPr>
        <p:spPr bwMode="auto">
          <a:xfrm flipV="1">
            <a:off x="1143000" y="1843088"/>
            <a:ext cx="3013075" cy="152400"/>
          </a:xfrm>
          <a:prstGeom prst="line">
            <a:avLst/>
          </a:prstGeom>
          <a:noFill/>
          <a:ln w="57150">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02" name="Picture 2" descr="Figure 1_from inboard"/>
          <p:cNvPicPr>
            <a:picLocks noChangeAspect="1" noChangeArrowheads="1"/>
          </p:cNvPicPr>
          <p:nvPr/>
        </p:nvPicPr>
        <p:blipFill>
          <a:blip r:embed="rId3">
            <a:clrChange>
              <a:clrFrom>
                <a:srgbClr val="FEFEFE"/>
              </a:clrFrom>
              <a:clrTo>
                <a:srgbClr val="FEFEFE">
                  <a:alpha val="0"/>
                </a:srgbClr>
              </a:clrTo>
            </a:clrChange>
            <a:extLst>
              <a:ext uri="{28A0092B-C50C-407E-A947-70E740481C1C}">
                <a14:useLocalDpi xmlns:a14="http://schemas.microsoft.com/office/drawing/2010/main" val="0"/>
              </a:ext>
            </a:extLst>
          </a:blip>
          <a:srcRect/>
          <a:stretch>
            <a:fillRect/>
          </a:stretch>
        </p:blipFill>
        <p:spPr bwMode="auto">
          <a:xfrm>
            <a:off x="179388" y="476250"/>
            <a:ext cx="2808287" cy="5040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203" name="Picture 3" descr="KHI_091202_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001963" y="633413"/>
            <a:ext cx="3152775" cy="4357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1204" name="Text Box 4"/>
          <p:cNvSpPr txBox="1">
            <a:spLocks noChangeArrowheads="1"/>
          </p:cNvSpPr>
          <p:nvPr/>
        </p:nvSpPr>
        <p:spPr bwMode="auto">
          <a:xfrm>
            <a:off x="2038350" y="0"/>
            <a:ext cx="5394325" cy="579438"/>
          </a:xfrm>
          <a:prstGeom prst="rect">
            <a:avLst/>
          </a:prstGeom>
          <a:solidFill>
            <a:schemeClr val="bg1"/>
          </a:solidFill>
          <a:ln>
            <a:noFill/>
          </a:ln>
          <a:effectLst/>
          <a:extLst>
            <a:ext uri="{91240B29-F687-4F45-9708-019B960494DF}">
              <a14:hiddenLine xmlns:a14="http://schemas.microsoft.com/office/drawing/2010/main" w="9525">
                <a:solidFill>
                  <a:srgbClr val="CC33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sz="2400">
                <a:solidFill>
                  <a:schemeClr val="tx1"/>
                </a:solidFill>
                <a:latin typeface="Century Gothic" pitchFamily="34" charset="0"/>
              </a:defRPr>
            </a:lvl1pPr>
            <a:lvl2pPr marL="742950" indent="-285750" eaLnBrk="0" hangingPunct="0">
              <a:defRPr sz="2400">
                <a:solidFill>
                  <a:schemeClr val="tx1"/>
                </a:solidFill>
                <a:latin typeface="Century Gothic" pitchFamily="34" charset="0"/>
              </a:defRPr>
            </a:lvl2pPr>
            <a:lvl3pPr marL="1143000" indent="-228600" eaLnBrk="0" hangingPunct="0">
              <a:defRPr sz="2400">
                <a:solidFill>
                  <a:schemeClr val="tx1"/>
                </a:solidFill>
                <a:latin typeface="Century Gothic" pitchFamily="34" charset="0"/>
              </a:defRPr>
            </a:lvl3pPr>
            <a:lvl4pPr marL="1600200" indent="-228600" eaLnBrk="0" hangingPunct="0">
              <a:defRPr sz="2400">
                <a:solidFill>
                  <a:schemeClr val="tx1"/>
                </a:solidFill>
                <a:latin typeface="Century Gothic" pitchFamily="34" charset="0"/>
              </a:defRPr>
            </a:lvl4pPr>
            <a:lvl5pPr marL="2057400" indent="-228600" eaLnBrk="0" hangingPunct="0">
              <a:defRPr sz="2400">
                <a:solidFill>
                  <a:schemeClr val="tx1"/>
                </a:solidFill>
                <a:latin typeface="Century Gothic" pitchFamily="34" charset="0"/>
              </a:defRPr>
            </a:lvl5pPr>
            <a:lvl6pPr marL="2514600" indent="-228600" eaLnBrk="0" fontAlgn="base" hangingPunct="0">
              <a:spcBef>
                <a:spcPct val="0"/>
              </a:spcBef>
              <a:spcAft>
                <a:spcPct val="0"/>
              </a:spcAft>
              <a:defRPr sz="2400">
                <a:solidFill>
                  <a:schemeClr val="tx1"/>
                </a:solidFill>
                <a:latin typeface="Century Gothic" pitchFamily="34" charset="0"/>
              </a:defRPr>
            </a:lvl6pPr>
            <a:lvl7pPr marL="2971800" indent="-228600" eaLnBrk="0" fontAlgn="base" hangingPunct="0">
              <a:spcBef>
                <a:spcPct val="0"/>
              </a:spcBef>
              <a:spcAft>
                <a:spcPct val="0"/>
              </a:spcAft>
              <a:defRPr sz="2400">
                <a:solidFill>
                  <a:schemeClr val="tx1"/>
                </a:solidFill>
                <a:latin typeface="Century Gothic" pitchFamily="34" charset="0"/>
              </a:defRPr>
            </a:lvl7pPr>
            <a:lvl8pPr marL="3429000" indent="-228600" eaLnBrk="0" fontAlgn="base" hangingPunct="0">
              <a:spcBef>
                <a:spcPct val="0"/>
              </a:spcBef>
              <a:spcAft>
                <a:spcPct val="0"/>
              </a:spcAft>
              <a:defRPr sz="2400">
                <a:solidFill>
                  <a:schemeClr val="tx1"/>
                </a:solidFill>
                <a:latin typeface="Century Gothic" pitchFamily="34" charset="0"/>
              </a:defRPr>
            </a:lvl8pPr>
            <a:lvl9pPr marL="3886200" indent="-228600" eaLnBrk="0" fontAlgn="base" hangingPunct="0">
              <a:spcBef>
                <a:spcPct val="0"/>
              </a:spcBef>
              <a:spcAft>
                <a:spcPct val="0"/>
              </a:spcAft>
              <a:defRPr sz="2400">
                <a:solidFill>
                  <a:schemeClr val="tx1"/>
                </a:solidFill>
                <a:latin typeface="Century Gothic" pitchFamily="34" charset="0"/>
              </a:defRPr>
            </a:lvl9pPr>
          </a:lstStyle>
          <a:p>
            <a:pPr eaLnBrk="1" hangingPunct="1"/>
            <a:r>
              <a:rPr lang="en-GB" sz="3200" b="1">
                <a:solidFill>
                  <a:srgbClr val="000099"/>
                </a:solidFill>
                <a:latin typeface="Arial" pitchFamily="34" charset="0"/>
              </a:rPr>
              <a:t>TF Coils Progress (KHI-JA)</a:t>
            </a:r>
          </a:p>
        </p:txBody>
      </p:sp>
      <p:sp>
        <p:nvSpPr>
          <p:cNvPr id="51205" name="Rectangle 5"/>
          <p:cNvSpPr>
            <a:spLocks noChangeArrowheads="1"/>
          </p:cNvSpPr>
          <p:nvPr/>
        </p:nvSpPr>
        <p:spPr bwMode="auto">
          <a:xfrm>
            <a:off x="5494338" y="6154738"/>
            <a:ext cx="29654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en-GB" sz="1800" b="1">
                <a:solidFill>
                  <a:srgbClr val="000099"/>
                </a:solidFill>
                <a:latin typeface="Arial" pitchFamily="34" charset="0"/>
              </a:rPr>
              <a:t>TF Coil Case Straight Leg</a:t>
            </a:r>
          </a:p>
        </p:txBody>
      </p:sp>
      <p:sp>
        <p:nvSpPr>
          <p:cNvPr id="51206" name="Line 6"/>
          <p:cNvSpPr>
            <a:spLocks noChangeShapeType="1"/>
          </p:cNvSpPr>
          <p:nvPr/>
        </p:nvSpPr>
        <p:spPr bwMode="auto">
          <a:xfrm flipV="1">
            <a:off x="1357313" y="1370013"/>
            <a:ext cx="2744787" cy="228600"/>
          </a:xfrm>
          <a:prstGeom prst="line">
            <a:avLst/>
          </a:prstGeom>
          <a:noFill/>
          <a:ln w="38100">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pic>
        <p:nvPicPr>
          <p:cNvPr id="51207" name="Picture 7" descr="KHI_091202_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245100" y="2822575"/>
            <a:ext cx="3549650" cy="3317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1208" name="Line 8"/>
          <p:cNvSpPr>
            <a:spLocks noChangeShapeType="1"/>
          </p:cNvSpPr>
          <p:nvPr/>
        </p:nvSpPr>
        <p:spPr bwMode="auto">
          <a:xfrm flipH="1">
            <a:off x="6973888" y="3154363"/>
            <a:ext cx="279400" cy="2651125"/>
          </a:xfrm>
          <a:prstGeom prst="line">
            <a:avLst/>
          </a:prstGeom>
          <a:noFill/>
          <a:ln w="19050">
            <a:solidFill>
              <a:schemeClr val="bg1"/>
            </a:solidFill>
            <a:round/>
            <a:headEnd type="stealth" w="lg" len="med"/>
            <a:tailEnd type="stealth" w="lg"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1209" name="Text Box 9"/>
          <p:cNvSpPr txBox="1">
            <a:spLocks noChangeArrowheads="1"/>
          </p:cNvSpPr>
          <p:nvPr/>
        </p:nvSpPr>
        <p:spPr bwMode="auto">
          <a:xfrm rot="-4956542">
            <a:off x="6183313" y="4430713"/>
            <a:ext cx="129540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tx1"/>
                </a:solidFill>
                <a:latin typeface="Century Gothic" pitchFamily="34" charset="0"/>
              </a:defRPr>
            </a:lvl1pPr>
            <a:lvl2pPr marL="742950" indent="-285750" eaLnBrk="0" hangingPunct="0">
              <a:defRPr sz="2400">
                <a:solidFill>
                  <a:schemeClr val="tx1"/>
                </a:solidFill>
                <a:latin typeface="Century Gothic" pitchFamily="34" charset="0"/>
              </a:defRPr>
            </a:lvl2pPr>
            <a:lvl3pPr marL="1143000" indent="-228600" eaLnBrk="0" hangingPunct="0">
              <a:defRPr sz="2400">
                <a:solidFill>
                  <a:schemeClr val="tx1"/>
                </a:solidFill>
                <a:latin typeface="Century Gothic" pitchFamily="34" charset="0"/>
              </a:defRPr>
            </a:lvl3pPr>
            <a:lvl4pPr marL="1600200" indent="-228600" eaLnBrk="0" hangingPunct="0">
              <a:defRPr sz="2400">
                <a:solidFill>
                  <a:schemeClr val="tx1"/>
                </a:solidFill>
                <a:latin typeface="Century Gothic" pitchFamily="34" charset="0"/>
              </a:defRPr>
            </a:lvl4pPr>
            <a:lvl5pPr marL="2057400" indent="-228600" eaLnBrk="0" hangingPunct="0">
              <a:defRPr sz="2400">
                <a:solidFill>
                  <a:schemeClr val="tx1"/>
                </a:solidFill>
                <a:latin typeface="Century Gothic" pitchFamily="34" charset="0"/>
              </a:defRPr>
            </a:lvl5pPr>
            <a:lvl6pPr marL="2514600" indent="-228600" eaLnBrk="0" fontAlgn="base" hangingPunct="0">
              <a:spcBef>
                <a:spcPct val="0"/>
              </a:spcBef>
              <a:spcAft>
                <a:spcPct val="0"/>
              </a:spcAft>
              <a:defRPr sz="2400">
                <a:solidFill>
                  <a:schemeClr val="tx1"/>
                </a:solidFill>
                <a:latin typeface="Century Gothic" pitchFamily="34" charset="0"/>
              </a:defRPr>
            </a:lvl6pPr>
            <a:lvl7pPr marL="2971800" indent="-228600" eaLnBrk="0" fontAlgn="base" hangingPunct="0">
              <a:spcBef>
                <a:spcPct val="0"/>
              </a:spcBef>
              <a:spcAft>
                <a:spcPct val="0"/>
              </a:spcAft>
              <a:defRPr sz="2400">
                <a:solidFill>
                  <a:schemeClr val="tx1"/>
                </a:solidFill>
                <a:latin typeface="Century Gothic" pitchFamily="34" charset="0"/>
              </a:defRPr>
            </a:lvl7pPr>
            <a:lvl8pPr marL="3429000" indent="-228600" eaLnBrk="0" fontAlgn="base" hangingPunct="0">
              <a:spcBef>
                <a:spcPct val="0"/>
              </a:spcBef>
              <a:spcAft>
                <a:spcPct val="0"/>
              </a:spcAft>
              <a:defRPr sz="2400">
                <a:solidFill>
                  <a:schemeClr val="tx1"/>
                </a:solidFill>
                <a:latin typeface="Century Gothic" pitchFamily="34" charset="0"/>
              </a:defRPr>
            </a:lvl8pPr>
            <a:lvl9pPr marL="3886200" indent="-228600" eaLnBrk="0" fontAlgn="base" hangingPunct="0">
              <a:spcBef>
                <a:spcPct val="0"/>
              </a:spcBef>
              <a:spcAft>
                <a:spcPct val="0"/>
              </a:spcAft>
              <a:defRPr sz="2400">
                <a:solidFill>
                  <a:schemeClr val="tx1"/>
                </a:solidFill>
                <a:latin typeface="Century Gothic" pitchFamily="34" charset="0"/>
              </a:defRPr>
            </a:lvl9pPr>
          </a:lstStyle>
          <a:p>
            <a:pPr algn="ctr" eaLnBrk="1" hangingPunct="1">
              <a:spcBef>
                <a:spcPct val="50000"/>
              </a:spcBef>
            </a:pPr>
            <a:r>
              <a:rPr lang="en-GB" sz="1600" b="1">
                <a:solidFill>
                  <a:schemeClr val="bg1"/>
                </a:solidFill>
                <a:latin typeface="Arial" pitchFamily="34" charset="0"/>
                <a:cs typeface="Arial" pitchFamily="34" charset="0"/>
              </a:rPr>
              <a:t>~ 900 mm</a:t>
            </a:r>
          </a:p>
        </p:txBody>
      </p:sp>
      <p:sp>
        <p:nvSpPr>
          <p:cNvPr id="51210" name="Oval 10"/>
          <p:cNvSpPr>
            <a:spLocks noChangeArrowheads="1"/>
          </p:cNvSpPr>
          <p:nvPr/>
        </p:nvSpPr>
        <p:spPr bwMode="auto">
          <a:xfrm>
            <a:off x="395288" y="981075"/>
            <a:ext cx="936625" cy="1079500"/>
          </a:xfrm>
          <a:prstGeom prst="ellipse">
            <a:avLst/>
          </a:prstGeom>
          <a:noFill/>
          <a:ln w="38100">
            <a:solidFill>
              <a:srgbClr val="FF0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hangingPunct="0"/>
            <a:endParaRPr lang="en-US"/>
          </a:p>
        </p:txBody>
      </p:sp>
      <p:sp>
        <p:nvSpPr>
          <p:cNvPr id="51211" name="Rectangle 11"/>
          <p:cNvSpPr>
            <a:spLocks noChangeArrowheads="1"/>
          </p:cNvSpPr>
          <p:nvPr/>
        </p:nvSpPr>
        <p:spPr bwMode="auto">
          <a:xfrm>
            <a:off x="5414963" y="657225"/>
            <a:ext cx="3676650" cy="915988"/>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en-GB" sz="1800" b="1" dirty="0">
                <a:solidFill>
                  <a:srgbClr val="000099"/>
                </a:solidFill>
                <a:latin typeface="Arial" pitchFamily="34" charset="0"/>
              </a:rPr>
              <a:t>Welding Trials for attachment of</a:t>
            </a:r>
            <a:br>
              <a:rPr lang="en-GB" sz="1800" b="1" dirty="0">
                <a:solidFill>
                  <a:srgbClr val="000099"/>
                </a:solidFill>
                <a:latin typeface="Arial" pitchFamily="34" charset="0"/>
              </a:rPr>
            </a:br>
            <a:r>
              <a:rPr lang="en-GB" sz="1800" b="1" dirty="0">
                <a:solidFill>
                  <a:srgbClr val="000099"/>
                </a:solidFill>
                <a:latin typeface="Arial" pitchFamily="34" charset="0"/>
              </a:rPr>
              <a:t>Pre-compression Ring Flange</a:t>
            </a:r>
            <a:br>
              <a:rPr lang="en-GB" sz="1800" b="1" dirty="0">
                <a:solidFill>
                  <a:srgbClr val="000099"/>
                </a:solidFill>
                <a:latin typeface="Arial" pitchFamily="34" charset="0"/>
              </a:rPr>
            </a:br>
            <a:r>
              <a:rPr lang="en-GB" sz="1800" b="1" dirty="0">
                <a:solidFill>
                  <a:srgbClr val="000099"/>
                </a:solidFill>
                <a:latin typeface="Arial" pitchFamily="34" charset="0"/>
              </a:rPr>
              <a:t>to TF Coil Case</a:t>
            </a:r>
          </a:p>
        </p:txBody>
      </p:sp>
      <p:sp>
        <p:nvSpPr>
          <p:cNvPr id="51212" name="Line 12"/>
          <p:cNvSpPr>
            <a:spLocks noChangeShapeType="1"/>
          </p:cNvSpPr>
          <p:nvPr/>
        </p:nvSpPr>
        <p:spPr bwMode="auto">
          <a:xfrm>
            <a:off x="900113" y="3284538"/>
            <a:ext cx="5060950" cy="792162"/>
          </a:xfrm>
          <a:prstGeom prst="line">
            <a:avLst/>
          </a:prstGeom>
          <a:noFill/>
          <a:ln w="38100">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8" name="Text Box 12"/>
          <p:cNvSpPr txBox="1">
            <a:spLocks noChangeArrowheads="1"/>
          </p:cNvSpPr>
          <p:nvPr/>
        </p:nvSpPr>
        <p:spPr bwMode="auto">
          <a:xfrm>
            <a:off x="0" y="0"/>
            <a:ext cx="4211960" cy="523220"/>
          </a:xfrm>
          <a:prstGeom prst="rect">
            <a:avLst/>
          </a:prstGeom>
          <a:solidFill>
            <a:srgbClr val="FFCC00"/>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sz="2400">
                <a:solidFill>
                  <a:schemeClr val="tx1"/>
                </a:solidFill>
                <a:latin typeface="Century Gothic" pitchFamily="34" charset="0"/>
              </a:defRPr>
            </a:lvl1pPr>
            <a:lvl2pPr marL="742950" indent="-285750" eaLnBrk="0" hangingPunct="0">
              <a:defRPr sz="2400">
                <a:solidFill>
                  <a:schemeClr val="tx1"/>
                </a:solidFill>
                <a:latin typeface="Century Gothic" pitchFamily="34" charset="0"/>
              </a:defRPr>
            </a:lvl2pPr>
            <a:lvl3pPr marL="1143000" indent="-228600" eaLnBrk="0" hangingPunct="0">
              <a:defRPr sz="2400">
                <a:solidFill>
                  <a:schemeClr val="tx1"/>
                </a:solidFill>
                <a:latin typeface="Century Gothic" pitchFamily="34" charset="0"/>
              </a:defRPr>
            </a:lvl3pPr>
            <a:lvl4pPr marL="1600200" indent="-228600" eaLnBrk="0" hangingPunct="0">
              <a:defRPr sz="2400">
                <a:solidFill>
                  <a:schemeClr val="tx1"/>
                </a:solidFill>
                <a:latin typeface="Century Gothic" pitchFamily="34" charset="0"/>
              </a:defRPr>
            </a:lvl4pPr>
            <a:lvl5pPr marL="2057400" indent="-228600" eaLnBrk="0" hangingPunct="0">
              <a:defRPr sz="2400">
                <a:solidFill>
                  <a:schemeClr val="tx1"/>
                </a:solidFill>
                <a:latin typeface="Century Gothic" pitchFamily="34" charset="0"/>
              </a:defRPr>
            </a:lvl5pPr>
            <a:lvl6pPr marL="2514600" indent="-228600" eaLnBrk="0" fontAlgn="base" hangingPunct="0">
              <a:spcBef>
                <a:spcPct val="0"/>
              </a:spcBef>
              <a:spcAft>
                <a:spcPct val="0"/>
              </a:spcAft>
              <a:defRPr sz="2400">
                <a:solidFill>
                  <a:schemeClr val="tx1"/>
                </a:solidFill>
                <a:latin typeface="Century Gothic" pitchFamily="34" charset="0"/>
              </a:defRPr>
            </a:lvl6pPr>
            <a:lvl7pPr marL="2971800" indent="-228600" eaLnBrk="0" fontAlgn="base" hangingPunct="0">
              <a:spcBef>
                <a:spcPct val="0"/>
              </a:spcBef>
              <a:spcAft>
                <a:spcPct val="0"/>
              </a:spcAft>
              <a:defRPr sz="2400">
                <a:solidFill>
                  <a:schemeClr val="tx1"/>
                </a:solidFill>
                <a:latin typeface="Century Gothic" pitchFamily="34" charset="0"/>
              </a:defRPr>
            </a:lvl7pPr>
            <a:lvl8pPr marL="3429000" indent="-228600" eaLnBrk="0" fontAlgn="base" hangingPunct="0">
              <a:spcBef>
                <a:spcPct val="0"/>
              </a:spcBef>
              <a:spcAft>
                <a:spcPct val="0"/>
              </a:spcAft>
              <a:defRPr sz="2400">
                <a:solidFill>
                  <a:schemeClr val="tx1"/>
                </a:solidFill>
                <a:latin typeface="Century Gothic" pitchFamily="34" charset="0"/>
              </a:defRPr>
            </a:lvl8pPr>
            <a:lvl9pPr marL="3886200" indent="-228600" eaLnBrk="0" fontAlgn="base" hangingPunct="0">
              <a:spcBef>
                <a:spcPct val="0"/>
              </a:spcBef>
              <a:spcAft>
                <a:spcPct val="0"/>
              </a:spcAft>
              <a:defRPr sz="2400">
                <a:solidFill>
                  <a:schemeClr val="tx1"/>
                </a:solidFill>
                <a:latin typeface="Century Gothic" pitchFamily="34" charset="0"/>
              </a:defRPr>
            </a:lvl9pPr>
          </a:lstStyle>
          <a:p>
            <a:pPr algn="ctr" eaLnBrk="1" hangingPunct="1">
              <a:spcBef>
                <a:spcPct val="50000"/>
              </a:spcBef>
            </a:pPr>
            <a:r>
              <a:rPr lang="en-US" sz="2800" b="1" dirty="0">
                <a:solidFill>
                  <a:schemeClr val="accent2"/>
                </a:solidFill>
                <a:latin typeface="Tahoma" pitchFamily="34" charset="0"/>
              </a:rPr>
              <a:t>ITER </a:t>
            </a:r>
            <a:r>
              <a:rPr lang="en-US" sz="2800" b="1" dirty="0" smtClean="0">
                <a:solidFill>
                  <a:schemeClr val="accent2"/>
                </a:solidFill>
                <a:latin typeface="Tahoma" pitchFamily="34" charset="0"/>
              </a:rPr>
              <a:t>Central Solenoid</a:t>
            </a:r>
            <a:endParaRPr lang="en-GB" sz="2800" b="1" dirty="0">
              <a:solidFill>
                <a:schemeClr val="accent2"/>
              </a:solidFill>
              <a:latin typeface="Verdana" pitchFamily="34" charset="0"/>
            </a:endParaRPr>
          </a:p>
        </p:txBody>
      </p:sp>
      <p:pic>
        <p:nvPicPr>
          <p:cNvPr id="6"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922" y="3965972"/>
            <a:ext cx="3294063" cy="2357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67939"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723405" y="548680"/>
            <a:ext cx="3014439" cy="3600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67940"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716016" y="71131"/>
            <a:ext cx="4384667" cy="620053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extBox 1"/>
          <p:cNvSpPr txBox="1"/>
          <p:nvPr/>
        </p:nvSpPr>
        <p:spPr>
          <a:xfrm>
            <a:off x="755576" y="908720"/>
            <a:ext cx="1545750" cy="830997"/>
          </a:xfrm>
          <a:prstGeom prst="rect">
            <a:avLst/>
          </a:prstGeom>
          <a:noFill/>
        </p:spPr>
        <p:txBody>
          <a:bodyPr wrap="square" rtlCol="0">
            <a:spAutoFit/>
          </a:bodyPr>
          <a:lstStyle/>
          <a:p>
            <a:r>
              <a:rPr lang="en-US" dirty="0" smtClean="0">
                <a:latin typeface="+mj-lt"/>
              </a:rPr>
              <a:t>Single CS module</a:t>
            </a:r>
            <a:endParaRPr lang="en-GB" dirty="0">
              <a:latin typeface="+mj-lt"/>
            </a:endParaRPr>
          </a:p>
        </p:txBody>
      </p:sp>
      <p:sp>
        <p:nvSpPr>
          <p:cNvPr id="10" name="TextBox 9"/>
          <p:cNvSpPr txBox="1"/>
          <p:nvPr/>
        </p:nvSpPr>
        <p:spPr>
          <a:xfrm>
            <a:off x="1668953" y="5861745"/>
            <a:ext cx="2160240" cy="461665"/>
          </a:xfrm>
          <a:prstGeom prst="rect">
            <a:avLst/>
          </a:prstGeom>
          <a:noFill/>
        </p:spPr>
        <p:txBody>
          <a:bodyPr wrap="square" rtlCol="0">
            <a:spAutoFit/>
          </a:bodyPr>
          <a:lstStyle/>
          <a:p>
            <a:r>
              <a:rPr lang="en-US" dirty="0" smtClean="0">
                <a:latin typeface="+mj-lt"/>
              </a:rPr>
              <a:t>CS Conductor</a:t>
            </a:r>
            <a:endParaRPr lang="en-GB" dirty="0">
              <a:latin typeface="+mj-lt"/>
            </a:endParaRPr>
          </a:p>
        </p:txBody>
      </p:sp>
      <p:sp>
        <p:nvSpPr>
          <p:cNvPr id="3" name="TextBox 2"/>
          <p:cNvSpPr txBox="1"/>
          <p:nvPr/>
        </p:nvSpPr>
        <p:spPr>
          <a:xfrm>
            <a:off x="107504" y="1916832"/>
            <a:ext cx="1833782" cy="830997"/>
          </a:xfrm>
          <a:prstGeom prst="rect">
            <a:avLst/>
          </a:prstGeom>
          <a:noFill/>
        </p:spPr>
        <p:txBody>
          <a:bodyPr wrap="square" rtlCol="0">
            <a:spAutoFit/>
          </a:bodyPr>
          <a:lstStyle/>
          <a:p>
            <a:r>
              <a:rPr lang="en-US" b="1" dirty="0" smtClean="0">
                <a:solidFill>
                  <a:srgbClr val="FF0000"/>
                </a:solidFill>
                <a:latin typeface="+mj-lt"/>
              </a:rPr>
              <a:t>Peak Field 12.5 T</a:t>
            </a:r>
            <a:endParaRPr lang="en-GB" b="1" dirty="0">
              <a:solidFill>
                <a:srgbClr val="FF0000"/>
              </a:solidFill>
              <a:latin typeface="+mj-lt"/>
            </a:endParaRPr>
          </a:p>
        </p:txBody>
      </p:sp>
    </p:spTree>
    <p:extLst>
      <p:ext uri="{BB962C8B-B14F-4D97-AF65-F5344CB8AC3E}">
        <p14:creationId xmlns:p14="http://schemas.microsoft.com/office/powerpoint/2010/main" val="1406781992"/>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403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3850" y="1125538"/>
            <a:ext cx="4645025" cy="2543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403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3850" y="3860800"/>
            <a:ext cx="4608513" cy="25939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4036" name="Line 4"/>
          <p:cNvSpPr>
            <a:spLocks noChangeShapeType="1"/>
          </p:cNvSpPr>
          <p:nvPr/>
        </p:nvSpPr>
        <p:spPr bwMode="auto">
          <a:xfrm flipH="1" flipV="1">
            <a:off x="1763713" y="1125538"/>
            <a:ext cx="1800225" cy="936625"/>
          </a:xfrm>
          <a:prstGeom prst="line">
            <a:avLst/>
          </a:prstGeom>
          <a:noFill/>
          <a:ln w="57150">
            <a:solidFill>
              <a:srgbClr val="FF0000"/>
            </a:solidFill>
            <a:prstDash val="sysDot"/>
            <a:round/>
            <a:headEnd type="triangle" w="med" len="me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44037" name="Text Box 5"/>
          <p:cNvSpPr txBox="1">
            <a:spLocks noChangeArrowheads="1"/>
          </p:cNvSpPr>
          <p:nvPr/>
        </p:nvSpPr>
        <p:spPr bwMode="auto">
          <a:xfrm>
            <a:off x="468313" y="908050"/>
            <a:ext cx="12636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GB" b="1">
                <a:solidFill>
                  <a:schemeClr val="accent2"/>
                </a:solidFill>
              </a:rPr>
              <a:t>Terminals</a:t>
            </a:r>
          </a:p>
        </p:txBody>
      </p:sp>
      <p:sp>
        <p:nvSpPr>
          <p:cNvPr id="44038" name="Line 6"/>
          <p:cNvSpPr>
            <a:spLocks noChangeShapeType="1"/>
          </p:cNvSpPr>
          <p:nvPr/>
        </p:nvSpPr>
        <p:spPr bwMode="auto">
          <a:xfrm flipH="1">
            <a:off x="2195513" y="3429000"/>
            <a:ext cx="1008062" cy="360363"/>
          </a:xfrm>
          <a:prstGeom prst="line">
            <a:avLst/>
          </a:prstGeom>
          <a:noFill/>
          <a:ln w="57150">
            <a:solidFill>
              <a:srgbClr val="FF0000"/>
            </a:solidFill>
            <a:prstDash val="sysDot"/>
            <a:round/>
            <a:headEnd type="triangle" w="med" len="me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44039" name="Text Box 7"/>
          <p:cNvSpPr txBox="1">
            <a:spLocks noChangeArrowheads="1"/>
          </p:cNvSpPr>
          <p:nvPr/>
        </p:nvSpPr>
        <p:spPr bwMode="auto">
          <a:xfrm>
            <a:off x="250825" y="3644900"/>
            <a:ext cx="19113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GB" b="1">
                <a:solidFill>
                  <a:schemeClr val="accent2"/>
                </a:solidFill>
              </a:rPr>
              <a:t>Support clamps</a:t>
            </a:r>
          </a:p>
        </p:txBody>
      </p:sp>
      <p:sp>
        <p:nvSpPr>
          <p:cNvPr id="44040" name="Line 8"/>
          <p:cNvSpPr>
            <a:spLocks noChangeShapeType="1"/>
          </p:cNvSpPr>
          <p:nvPr/>
        </p:nvSpPr>
        <p:spPr bwMode="auto">
          <a:xfrm>
            <a:off x="2627312" y="5949950"/>
            <a:ext cx="1728663" cy="215900"/>
          </a:xfrm>
          <a:prstGeom prst="line">
            <a:avLst/>
          </a:prstGeom>
          <a:noFill/>
          <a:ln w="57150">
            <a:solidFill>
              <a:srgbClr val="FF0000"/>
            </a:solidFill>
            <a:prstDash val="sysDot"/>
            <a:round/>
            <a:headEnd type="triangle" w="med" len="me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44041" name="Text Box 9"/>
          <p:cNvSpPr txBox="1">
            <a:spLocks noChangeArrowheads="1"/>
          </p:cNvSpPr>
          <p:nvPr/>
        </p:nvSpPr>
        <p:spPr bwMode="auto">
          <a:xfrm>
            <a:off x="4286090" y="5947212"/>
            <a:ext cx="11366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GB" b="1" dirty="0">
                <a:solidFill>
                  <a:schemeClr val="accent2"/>
                </a:solidFill>
              </a:rPr>
              <a:t>He inlets</a:t>
            </a:r>
          </a:p>
        </p:txBody>
      </p:sp>
      <p:sp>
        <p:nvSpPr>
          <p:cNvPr id="805898" name="Rectangle 10"/>
          <p:cNvSpPr>
            <a:spLocks noChangeArrowheads="1"/>
          </p:cNvSpPr>
          <p:nvPr/>
        </p:nvSpPr>
        <p:spPr bwMode="auto">
          <a:xfrm>
            <a:off x="0" y="34123"/>
            <a:ext cx="9144000" cy="523220"/>
          </a:xfrm>
          <a:prstGeom prst="rect">
            <a:avLst/>
          </a:prstGeom>
          <a:solidFill>
            <a:srgbClr val="FFCC00"/>
          </a:solidFill>
          <a:ln>
            <a:noFill/>
          </a:ln>
          <a:effectLst/>
          <a:extLst/>
        </p:spPr>
        <p:txBody>
          <a:bodyPr wrap="square">
            <a:spAutoFit/>
          </a:bodyPr>
          <a:lstStyle/>
          <a:p>
            <a:pPr algn="ctr">
              <a:defRPr/>
            </a:pPr>
            <a:r>
              <a:rPr lang="en-US" sz="2800" b="1" dirty="0" err="1">
                <a:solidFill>
                  <a:srgbClr val="003399"/>
                </a:solidFill>
                <a:effectLst>
                  <a:outerShdw blurRad="38100" dist="38100" dir="2700000" algn="tl">
                    <a:srgbClr val="C0C0C0"/>
                  </a:outerShdw>
                </a:effectLst>
                <a:latin typeface="Arial" charset="0"/>
              </a:rPr>
              <a:t>Poloidal</a:t>
            </a:r>
            <a:r>
              <a:rPr lang="en-US" sz="2800" b="1" dirty="0">
                <a:solidFill>
                  <a:srgbClr val="003399"/>
                </a:solidFill>
                <a:effectLst>
                  <a:outerShdw blurRad="38100" dist="38100" dir="2700000" algn="tl">
                    <a:srgbClr val="C0C0C0"/>
                  </a:outerShdw>
                </a:effectLst>
                <a:latin typeface="Arial" charset="0"/>
              </a:rPr>
              <a:t> Field Coils</a:t>
            </a:r>
          </a:p>
        </p:txBody>
      </p:sp>
      <p:pic>
        <p:nvPicPr>
          <p:cNvPr id="44043" name="Picture 11"/>
          <p:cNvPicPr>
            <a:picLocks noChangeAspect="1" noChangeArrowheads="1"/>
          </p:cNvPicPr>
          <p:nvPr/>
        </p:nvPicPr>
        <p:blipFill>
          <a:blip r:embed="rId4">
            <a:extLst>
              <a:ext uri="{28A0092B-C50C-407E-A947-70E740481C1C}">
                <a14:useLocalDpi xmlns:a14="http://schemas.microsoft.com/office/drawing/2010/main" val="0"/>
              </a:ext>
            </a:extLst>
          </a:blip>
          <a:srcRect l="39561" t="27271" r="33273" b="44949"/>
          <a:stretch>
            <a:fillRect/>
          </a:stretch>
        </p:blipFill>
        <p:spPr bwMode="auto">
          <a:xfrm>
            <a:off x="5436096" y="3643488"/>
            <a:ext cx="1817688" cy="12207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4044" name="Line 12"/>
          <p:cNvSpPr>
            <a:spLocks noChangeShapeType="1"/>
          </p:cNvSpPr>
          <p:nvPr/>
        </p:nvSpPr>
        <p:spPr bwMode="auto">
          <a:xfrm flipH="1">
            <a:off x="4643438" y="4253881"/>
            <a:ext cx="936674" cy="759444"/>
          </a:xfrm>
          <a:prstGeom prst="line">
            <a:avLst/>
          </a:prstGeom>
          <a:noFill/>
          <a:ln w="57150">
            <a:solidFill>
              <a:srgbClr val="FF0000"/>
            </a:solidFill>
            <a:prstDash val="sysDot"/>
            <a:round/>
            <a:headEnd type="triangle" w="med" len="me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44045" name="Rectangle 13"/>
          <p:cNvSpPr>
            <a:spLocks noChangeArrowheads="1"/>
          </p:cNvSpPr>
          <p:nvPr/>
        </p:nvSpPr>
        <p:spPr bwMode="auto">
          <a:xfrm>
            <a:off x="6012160" y="4886796"/>
            <a:ext cx="1944216" cy="830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ctr"/>
            <a:r>
              <a:rPr lang="en-GB" b="1" dirty="0">
                <a:solidFill>
                  <a:schemeClr val="accent2"/>
                </a:solidFill>
              </a:rPr>
              <a:t>Conductor </a:t>
            </a:r>
          </a:p>
          <a:p>
            <a:pPr algn="ctr"/>
            <a:r>
              <a:rPr lang="en-GB" b="1" dirty="0">
                <a:solidFill>
                  <a:schemeClr val="accent2"/>
                </a:solidFill>
              </a:rPr>
              <a:t>Winding</a:t>
            </a:r>
          </a:p>
        </p:txBody>
      </p:sp>
      <p:sp>
        <p:nvSpPr>
          <p:cNvPr id="44046" name="Rectangle 14"/>
          <p:cNvSpPr>
            <a:spLocks noChangeArrowheads="1"/>
          </p:cNvSpPr>
          <p:nvPr/>
        </p:nvSpPr>
        <p:spPr bwMode="auto">
          <a:xfrm>
            <a:off x="5038725" y="586581"/>
            <a:ext cx="4105275" cy="30469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b="1" dirty="0">
                <a:solidFill>
                  <a:schemeClr val="accent2"/>
                </a:solidFill>
              </a:rPr>
              <a:t>Facts</a:t>
            </a:r>
          </a:p>
          <a:p>
            <a:r>
              <a:rPr lang="en-US" dirty="0">
                <a:solidFill>
                  <a:schemeClr val="accent2"/>
                </a:solidFill>
              </a:rPr>
              <a:t>• So </a:t>
            </a:r>
            <a:r>
              <a:rPr lang="en-US" dirty="0" smtClean="0">
                <a:solidFill>
                  <a:schemeClr val="accent2"/>
                </a:solidFill>
              </a:rPr>
              <a:t>big (23 m) </a:t>
            </a:r>
            <a:r>
              <a:rPr lang="en-US" dirty="0">
                <a:solidFill>
                  <a:schemeClr val="accent2"/>
                </a:solidFill>
              </a:rPr>
              <a:t>must be manufactured on site!</a:t>
            </a:r>
          </a:p>
          <a:p>
            <a:r>
              <a:rPr lang="en-US" dirty="0">
                <a:solidFill>
                  <a:schemeClr val="accent2"/>
                </a:solidFill>
              </a:rPr>
              <a:t>• </a:t>
            </a:r>
            <a:r>
              <a:rPr lang="en-US" dirty="0">
                <a:solidFill>
                  <a:srgbClr val="FF0000"/>
                </a:solidFill>
              </a:rPr>
              <a:t>Building is 250 m long x 45 m wide and will be the first on site!</a:t>
            </a:r>
          </a:p>
          <a:p>
            <a:endParaRPr lang="en-US" dirty="0">
              <a:solidFill>
                <a:srgbClr val="FF0000"/>
              </a:solidFill>
            </a:endParaRPr>
          </a:p>
          <a:p>
            <a:endParaRPr lang="en-US" dirty="0">
              <a:solidFill>
                <a:schemeClr val="accent2"/>
              </a:solidFill>
            </a:endParaRPr>
          </a:p>
        </p:txBody>
      </p:sp>
    </p:spTree>
    <p:extLst>
      <p:ext uri="{BB962C8B-B14F-4D97-AF65-F5344CB8AC3E}">
        <p14:creationId xmlns:p14="http://schemas.microsoft.com/office/powerpoint/2010/main" val="1243113590"/>
      </p:ext>
    </p:extLst>
  </p:cSld>
  <p:clrMapOvr>
    <a:masterClrMapping/>
  </p:clrMapOvr>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6" name="Text Box 10"/>
          <p:cNvSpPr txBox="1">
            <a:spLocks noChangeArrowheads="1"/>
          </p:cNvSpPr>
          <p:nvPr/>
        </p:nvSpPr>
        <p:spPr bwMode="auto">
          <a:xfrm>
            <a:off x="7236296" y="4450934"/>
            <a:ext cx="1512888" cy="422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tx1"/>
                </a:solidFill>
                <a:latin typeface="Century Gothic" pitchFamily="34" charset="0"/>
              </a:defRPr>
            </a:lvl1pPr>
            <a:lvl2pPr marL="742950" indent="-285750" eaLnBrk="0" hangingPunct="0">
              <a:defRPr sz="2400">
                <a:solidFill>
                  <a:schemeClr val="tx1"/>
                </a:solidFill>
                <a:latin typeface="Century Gothic" pitchFamily="34" charset="0"/>
              </a:defRPr>
            </a:lvl2pPr>
            <a:lvl3pPr marL="1143000" indent="-228600" eaLnBrk="0" hangingPunct="0">
              <a:defRPr sz="2400">
                <a:solidFill>
                  <a:schemeClr val="tx1"/>
                </a:solidFill>
                <a:latin typeface="Century Gothic" pitchFamily="34" charset="0"/>
              </a:defRPr>
            </a:lvl3pPr>
            <a:lvl4pPr marL="1600200" indent="-228600" eaLnBrk="0" hangingPunct="0">
              <a:defRPr sz="2400">
                <a:solidFill>
                  <a:schemeClr val="tx1"/>
                </a:solidFill>
                <a:latin typeface="Century Gothic" pitchFamily="34" charset="0"/>
              </a:defRPr>
            </a:lvl4pPr>
            <a:lvl5pPr marL="2057400" indent="-228600" eaLnBrk="0" hangingPunct="0">
              <a:defRPr sz="2400">
                <a:solidFill>
                  <a:schemeClr val="tx1"/>
                </a:solidFill>
                <a:latin typeface="Century Gothic" pitchFamily="34" charset="0"/>
              </a:defRPr>
            </a:lvl5pPr>
            <a:lvl6pPr marL="2514600" indent="-228600" eaLnBrk="0" fontAlgn="base" hangingPunct="0">
              <a:spcBef>
                <a:spcPct val="0"/>
              </a:spcBef>
              <a:spcAft>
                <a:spcPct val="0"/>
              </a:spcAft>
              <a:defRPr sz="2400">
                <a:solidFill>
                  <a:schemeClr val="tx1"/>
                </a:solidFill>
                <a:latin typeface="Century Gothic" pitchFamily="34" charset="0"/>
              </a:defRPr>
            </a:lvl6pPr>
            <a:lvl7pPr marL="2971800" indent="-228600" eaLnBrk="0" fontAlgn="base" hangingPunct="0">
              <a:spcBef>
                <a:spcPct val="0"/>
              </a:spcBef>
              <a:spcAft>
                <a:spcPct val="0"/>
              </a:spcAft>
              <a:defRPr sz="2400">
                <a:solidFill>
                  <a:schemeClr val="tx1"/>
                </a:solidFill>
                <a:latin typeface="Century Gothic" pitchFamily="34" charset="0"/>
              </a:defRPr>
            </a:lvl7pPr>
            <a:lvl8pPr marL="3429000" indent="-228600" eaLnBrk="0" fontAlgn="base" hangingPunct="0">
              <a:spcBef>
                <a:spcPct val="0"/>
              </a:spcBef>
              <a:spcAft>
                <a:spcPct val="0"/>
              </a:spcAft>
              <a:defRPr sz="2400">
                <a:solidFill>
                  <a:schemeClr val="tx1"/>
                </a:solidFill>
                <a:latin typeface="Century Gothic" pitchFamily="34" charset="0"/>
              </a:defRPr>
            </a:lvl8pPr>
            <a:lvl9pPr marL="3886200" indent="-228600" eaLnBrk="0" fontAlgn="base" hangingPunct="0">
              <a:spcBef>
                <a:spcPct val="0"/>
              </a:spcBef>
              <a:spcAft>
                <a:spcPct val="0"/>
              </a:spcAft>
              <a:defRPr sz="2400">
                <a:solidFill>
                  <a:schemeClr val="tx1"/>
                </a:solidFill>
                <a:latin typeface="Century Gothic" pitchFamily="34" charset="0"/>
              </a:defRPr>
            </a:lvl9pPr>
          </a:lstStyle>
          <a:p>
            <a:pPr algn="ctr" eaLnBrk="1" hangingPunct="1">
              <a:lnSpc>
                <a:spcPct val="120000"/>
              </a:lnSpc>
            </a:pPr>
            <a:r>
              <a:rPr lang="en-US" sz="1800" dirty="0">
                <a:solidFill>
                  <a:srgbClr val="0000FF"/>
                </a:solidFill>
                <a:latin typeface="Tahoma" pitchFamily="34" charset="0"/>
              </a:rPr>
              <a:t>CS Coil</a:t>
            </a:r>
            <a:endParaRPr lang="en-GB" sz="1800" dirty="0">
              <a:solidFill>
                <a:srgbClr val="0000FF"/>
              </a:solidFill>
              <a:latin typeface="Tahoma" pitchFamily="34" charset="0"/>
            </a:endParaRPr>
          </a:p>
        </p:txBody>
      </p:sp>
      <p:pic>
        <p:nvPicPr>
          <p:cNvPr id="16589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96913" y="841166"/>
            <a:ext cx="8147086" cy="55153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65891"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1"/>
            <a:ext cx="4788024" cy="17974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8138" name="Text Box 12"/>
          <p:cNvSpPr txBox="1">
            <a:spLocks noChangeArrowheads="1"/>
          </p:cNvSpPr>
          <p:nvPr/>
        </p:nvSpPr>
        <p:spPr bwMode="auto">
          <a:xfrm>
            <a:off x="3923928" y="0"/>
            <a:ext cx="5220071" cy="457200"/>
          </a:xfrm>
          <a:prstGeom prst="rect">
            <a:avLst/>
          </a:prstGeom>
          <a:solidFill>
            <a:srgbClr val="FFCC00"/>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sz="2400">
                <a:solidFill>
                  <a:schemeClr val="tx1"/>
                </a:solidFill>
                <a:latin typeface="Century Gothic" pitchFamily="34" charset="0"/>
              </a:defRPr>
            </a:lvl1pPr>
            <a:lvl2pPr marL="742950" indent="-285750" eaLnBrk="0" hangingPunct="0">
              <a:defRPr sz="2400">
                <a:solidFill>
                  <a:schemeClr val="tx1"/>
                </a:solidFill>
                <a:latin typeface="Century Gothic" pitchFamily="34" charset="0"/>
              </a:defRPr>
            </a:lvl2pPr>
            <a:lvl3pPr marL="1143000" indent="-228600" eaLnBrk="0" hangingPunct="0">
              <a:defRPr sz="2400">
                <a:solidFill>
                  <a:schemeClr val="tx1"/>
                </a:solidFill>
                <a:latin typeface="Century Gothic" pitchFamily="34" charset="0"/>
              </a:defRPr>
            </a:lvl3pPr>
            <a:lvl4pPr marL="1600200" indent="-228600" eaLnBrk="0" hangingPunct="0">
              <a:defRPr sz="2400">
                <a:solidFill>
                  <a:schemeClr val="tx1"/>
                </a:solidFill>
                <a:latin typeface="Century Gothic" pitchFamily="34" charset="0"/>
              </a:defRPr>
            </a:lvl4pPr>
            <a:lvl5pPr marL="2057400" indent="-228600" eaLnBrk="0" hangingPunct="0">
              <a:defRPr sz="2400">
                <a:solidFill>
                  <a:schemeClr val="tx1"/>
                </a:solidFill>
                <a:latin typeface="Century Gothic" pitchFamily="34" charset="0"/>
              </a:defRPr>
            </a:lvl5pPr>
            <a:lvl6pPr marL="2514600" indent="-228600" eaLnBrk="0" fontAlgn="base" hangingPunct="0">
              <a:spcBef>
                <a:spcPct val="0"/>
              </a:spcBef>
              <a:spcAft>
                <a:spcPct val="0"/>
              </a:spcAft>
              <a:defRPr sz="2400">
                <a:solidFill>
                  <a:schemeClr val="tx1"/>
                </a:solidFill>
                <a:latin typeface="Century Gothic" pitchFamily="34" charset="0"/>
              </a:defRPr>
            </a:lvl6pPr>
            <a:lvl7pPr marL="2971800" indent="-228600" eaLnBrk="0" fontAlgn="base" hangingPunct="0">
              <a:spcBef>
                <a:spcPct val="0"/>
              </a:spcBef>
              <a:spcAft>
                <a:spcPct val="0"/>
              </a:spcAft>
              <a:defRPr sz="2400">
                <a:solidFill>
                  <a:schemeClr val="tx1"/>
                </a:solidFill>
                <a:latin typeface="Century Gothic" pitchFamily="34" charset="0"/>
              </a:defRPr>
            </a:lvl7pPr>
            <a:lvl8pPr marL="3429000" indent="-228600" eaLnBrk="0" fontAlgn="base" hangingPunct="0">
              <a:spcBef>
                <a:spcPct val="0"/>
              </a:spcBef>
              <a:spcAft>
                <a:spcPct val="0"/>
              </a:spcAft>
              <a:defRPr sz="2400">
                <a:solidFill>
                  <a:schemeClr val="tx1"/>
                </a:solidFill>
                <a:latin typeface="Century Gothic" pitchFamily="34" charset="0"/>
              </a:defRPr>
            </a:lvl8pPr>
            <a:lvl9pPr marL="3886200" indent="-228600" eaLnBrk="0" fontAlgn="base" hangingPunct="0">
              <a:spcBef>
                <a:spcPct val="0"/>
              </a:spcBef>
              <a:spcAft>
                <a:spcPct val="0"/>
              </a:spcAft>
              <a:defRPr sz="2400">
                <a:solidFill>
                  <a:schemeClr val="tx1"/>
                </a:solidFill>
                <a:latin typeface="Century Gothic" pitchFamily="34" charset="0"/>
              </a:defRPr>
            </a:lvl9pPr>
          </a:lstStyle>
          <a:p>
            <a:pPr algn="ctr" eaLnBrk="1" hangingPunct="1">
              <a:spcBef>
                <a:spcPct val="50000"/>
              </a:spcBef>
            </a:pPr>
            <a:r>
              <a:rPr lang="en-US" b="1" dirty="0">
                <a:solidFill>
                  <a:schemeClr val="accent2"/>
                </a:solidFill>
                <a:latin typeface="Tahoma" pitchFamily="34" charset="0"/>
              </a:rPr>
              <a:t>ITER Magnets </a:t>
            </a:r>
            <a:r>
              <a:rPr lang="en-US" b="1" dirty="0" smtClean="0">
                <a:solidFill>
                  <a:schemeClr val="accent2"/>
                </a:solidFill>
                <a:latin typeface="Tahoma" pitchFamily="34" charset="0"/>
              </a:rPr>
              <a:t>Feeders</a:t>
            </a:r>
            <a:endParaRPr lang="en-GB" sz="1800" b="1" dirty="0">
              <a:solidFill>
                <a:schemeClr val="accent2"/>
              </a:solidFill>
              <a:latin typeface="Verdana" pitchFamily="34" charset="0"/>
            </a:endParaRPr>
          </a:p>
        </p:txBody>
      </p:sp>
    </p:spTree>
    <p:extLst>
      <p:ext uri="{BB962C8B-B14F-4D97-AF65-F5344CB8AC3E}">
        <p14:creationId xmlns:p14="http://schemas.microsoft.com/office/powerpoint/2010/main" val="1144606031"/>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17"/>
          <p:cNvSpPr>
            <a:spLocks noChangeArrowheads="1"/>
          </p:cNvSpPr>
          <p:nvPr/>
        </p:nvSpPr>
        <p:spPr bwMode="auto">
          <a:xfrm>
            <a:off x="0" y="2133600"/>
            <a:ext cx="9144000" cy="2159000"/>
          </a:xfrm>
          <a:prstGeom prst="rect">
            <a:avLst/>
          </a:prstGeom>
          <a:solidFill>
            <a:srgbClr val="FFCC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marL="457200" indent="-457200">
              <a:buFont typeface="Arial" pitchFamily="34" charset="0"/>
              <a:buChar char="•"/>
            </a:pPr>
            <a:r>
              <a:rPr lang="en-US" sz="2800" b="1">
                <a:solidFill>
                  <a:srgbClr val="003399"/>
                </a:solidFill>
                <a:latin typeface="Arial" pitchFamily="34" charset="0"/>
              </a:rPr>
              <a:t>Vacuum Vessel &amp; In Vessel Components</a:t>
            </a:r>
          </a:p>
        </p:txBody>
      </p:sp>
    </p:spTree>
  </p:cSld>
  <p:clrMapOvr>
    <a:masterClrMapping/>
  </p:clrMapOvr>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2068" name="Rectangle 4"/>
          <p:cNvSpPr>
            <a:spLocks noChangeArrowheads="1"/>
          </p:cNvSpPr>
          <p:nvPr/>
        </p:nvSpPr>
        <p:spPr bwMode="auto">
          <a:xfrm>
            <a:off x="0" y="0"/>
            <a:ext cx="9108504" cy="476250"/>
          </a:xfrm>
          <a:prstGeom prst="rect">
            <a:avLst/>
          </a:prstGeom>
          <a:solidFill>
            <a:srgbClr val="FFCC00"/>
          </a:solidFill>
          <a:ln w="9525">
            <a:noFill/>
            <a:miter lim="800000"/>
            <a:headEnd/>
            <a:tailEnd/>
          </a:ln>
          <a:effectLst/>
        </p:spPr>
        <p:txBody>
          <a:bodyPr anchor="ctr"/>
          <a:lstStyle/>
          <a:p>
            <a:pPr algn="ctr"/>
            <a:r>
              <a:rPr lang="en-GB" altLang="en-US" sz="2800" b="1" dirty="0">
                <a:solidFill>
                  <a:srgbClr val="0000FF"/>
                </a:solidFill>
                <a:latin typeface="+mj-lt"/>
              </a:rPr>
              <a:t>Design inputs for </a:t>
            </a:r>
            <a:r>
              <a:rPr lang="en-GB" altLang="en-US" sz="2800" b="1" dirty="0" smtClean="0">
                <a:solidFill>
                  <a:srgbClr val="0000FF"/>
                </a:solidFill>
                <a:latin typeface="+mj-lt"/>
              </a:rPr>
              <a:t>VV and PFCs</a:t>
            </a:r>
            <a:endParaRPr lang="en-GB" altLang="en-US" sz="2800" b="1" dirty="0">
              <a:solidFill>
                <a:schemeClr val="tx2"/>
              </a:solidFill>
              <a:latin typeface="+mj-lt"/>
            </a:endParaRPr>
          </a:p>
        </p:txBody>
      </p:sp>
      <p:sp>
        <p:nvSpPr>
          <p:cNvPr id="472069" name="Rectangle 5"/>
          <p:cNvSpPr>
            <a:spLocks noChangeArrowheads="1"/>
          </p:cNvSpPr>
          <p:nvPr/>
        </p:nvSpPr>
        <p:spPr bwMode="auto">
          <a:xfrm>
            <a:off x="179388" y="549275"/>
            <a:ext cx="8640762" cy="1943100"/>
          </a:xfrm>
          <a:prstGeom prst="rect">
            <a:avLst/>
          </a:prstGeom>
          <a:noFill/>
          <a:ln w="9525">
            <a:noFill/>
            <a:miter lim="800000"/>
            <a:headEnd/>
            <a:tailEnd/>
          </a:ln>
          <a:effectLst/>
        </p:spPr>
        <p:txBody>
          <a:bodyPr/>
          <a:lstStyle/>
          <a:p>
            <a:pPr marL="342900" indent="-342900">
              <a:spcBef>
                <a:spcPct val="20000"/>
              </a:spcBef>
              <a:buFontTx/>
              <a:buChar char="•"/>
            </a:pPr>
            <a:r>
              <a:rPr lang="en-GB" altLang="en-US" sz="2000" dirty="0">
                <a:solidFill>
                  <a:srgbClr val="0070C0"/>
                </a:solidFill>
                <a:latin typeface="+mn-lt"/>
              </a:rPr>
              <a:t>Electromagnetic loads.</a:t>
            </a:r>
            <a:r>
              <a:rPr lang="en-GB" altLang="en-US" sz="2000" b="0" dirty="0">
                <a:solidFill>
                  <a:srgbClr val="0070C0"/>
                </a:solidFill>
                <a:latin typeface="+mn-lt"/>
              </a:rPr>
              <a:t> During a plasma instabilities eddy currents are induced in the </a:t>
            </a:r>
            <a:r>
              <a:rPr lang="en-GB" altLang="en-US" sz="2000" b="0" dirty="0" err="1">
                <a:solidFill>
                  <a:srgbClr val="0070C0"/>
                </a:solidFill>
                <a:latin typeface="+mn-lt"/>
              </a:rPr>
              <a:t>PFCs.</a:t>
            </a:r>
            <a:r>
              <a:rPr lang="en-GB" altLang="en-US" sz="2000" b="0" dirty="0">
                <a:solidFill>
                  <a:srgbClr val="0070C0"/>
                </a:solidFill>
                <a:latin typeface="+mn-lt"/>
              </a:rPr>
              <a:t> These currents interact with the </a:t>
            </a:r>
            <a:r>
              <a:rPr lang="en-GB" altLang="en-US" sz="2000" b="0" dirty="0" err="1">
                <a:solidFill>
                  <a:srgbClr val="0070C0"/>
                </a:solidFill>
                <a:latin typeface="+mn-lt"/>
              </a:rPr>
              <a:t>toroidal</a:t>
            </a:r>
            <a:r>
              <a:rPr lang="en-GB" altLang="en-US" sz="2000" b="0" dirty="0">
                <a:solidFill>
                  <a:srgbClr val="0070C0"/>
                </a:solidFill>
                <a:latin typeface="+mn-lt"/>
              </a:rPr>
              <a:t> magnetic field thus resulting in extremely high forces applied to the </a:t>
            </a:r>
            <a:r>
              <a:rPr lang="en-GB" altLang="en-US" sz="2000" b="0" dirty="0" err="1">
                <a:solidFill>
                  <a:srgbClr val="0070C0"/>
                </a:solidFill>
                <a:latin typeface="+mn-lt"/>
              </a:rPr>
              <a:t>PFCs.</a:t>
            </a:r>
            <a:r>
              <a:rPr lang="en-GB" altLang="en-US" sz="2000" b="0" dirty="0">
                <a:solidFill>
                  <a:srgbClr val="0070C0"/>
                </a:solidFill>
                <a:latin typeface="+mn-lt"/>
              </a:rPr>
              <a:t> These forces </a:t>
            </a:r>
            <a:r>
              <a:rPr lang="en-GB" altLang="en-US" sz="2000" b="0" dirty="0" smtClean="0">
                <a:solidFill>
                  <a:srgbClr val="0070C0"/>
                </a:solidFill>
                <a:latin typeface="+mn-lt"/>
              </a:rPr>
              <a:t>(several MN) can </a:t>
            </a:r>
            <a:r>
              <a:rPr lang="en-GB" altLang="en-US" sz="2000" b="0" dirty="0">
                <a:solidFill>
                  <a:srgbClr val="0070C0"/>
                </a:solidFill>
                <a:latin typeface="+mn-lt"/>
              </a:rPr>
              <a:t>generate mechanical stresses up to a few hundreds of </a:t>
            </a:r>
            <a:r>
              <a:rPr lang="en-GB" altLang="en-US" sz="2000" b="0" dirty="0" err="1">
                <a:solidFill>
                  <a:srgbClr val="0070C0"/>
                </a:solidFill>
                <a:latin typeface="+mn-lt"/>
              </a:rPr>
              <a:t>MPa</a:t>
            </a:r>
            <a:r>
              <a:rPr lang="en-GB" altLang="en-US" sz="2000" b="0" dirty="0">
                <a:solidFill>
                  <a:srgbClr val="0070C0"/>
                </a:solidFill>
                <a:latin typeface="+mn-lt"/>
              </a:rPr>
              <a:t> with a consequent strong impact in the design of the supporting structures.</a:t>
            </a:r>
          </a:p>
        </p:txBody>
      </p:sp>
      <p:sp>
        <p:nvSpPr>
          <p:cNvPr id="472077" name="AutoShape 13"/>
          <p:cNvSpPr>
            <a:spLocks noChangeArrowheads="1"/>
          </p:cNvSpPr>
          <p:nvPr/>
        </p:nvSpPr>
        <p:spPr bwMode="auto">
          <a:xfrm>
            <a:off x="2268538" y="2924175"/>
            <a:ext cx="2232025" cy="3241675"/>
          </a:xfrm>
          <a:prstGeom prst="cube">
            <a:avLst>
              <a:gd name="adj" fmla="val 25000"/>
            </a:avLst>
          </a:prstGeom>
          <a:solidFill>
            <a:schemeClr val="accent1"/>
          </a:solidFill>
          <a:ln w="9525">
            <a:noFill/>
            <a:miter lim="800000"/>
            <a:headEnd/>
            <a:tailEnd/>
          </a:ln>
          <a:effectLst/>
        </p:spPr>
        <p:txBody>
          <a:bodyPr wrap="none" anchor="ctr"/>
          <a:lstStyle/>
          <a:p>
            <a:endParaRPr lang="en-GB"/>
          </a:p>
        </p:txBody>
      </p:sp>
      <p:sp>
        <p:nvSpPr>
          <p:cNvPr id="472078" name="Freeform 14"/>
          <p:cNvSpPr>
            <a:spLocks/>
          </p:cNvSpPr>
          <p:nvPr/>
        </p:nvSpPr>
        <p:spPr bwMode="auto">
          <a:xfrm rot="-308372">
            <a:off x="5292725" y="4219575"/>
            <a:ext cx="1439863" cy="1079500"/>
          </a:xfrm>
          <a:custGeom>
            <a:avLst/>
            <a:gdLst/>
            <a:ahLst/>
            <a:cxnLst>
              <a:cxn ang="0">
                <a:pos x="0" y="680"/>
              </a:cxn>
              <a:cxn ang="0">
                <a:pos x="181" y="363"/>
              </a:cxn>
              <a:cxn ang="0">
                <a:pos x="499" y="91"/>
              </a:cxn>
              <a:cxn ang="0">
                <a:pos x="907" y="0"/>
              </a:cxn>
            </a:cxnLst>
            <a:rect l="0" t="0" r="r" b="b"/>
            <a:pathLst>
              <a:path w="907" h="680">
                <a:moveTo>
                  <a:pt x="0" y="680"/>
                </a:moveTo>
                <a:cubicBezTo>
                  <a:pt x="49" y="570"/>
                  <a:pt x="98" y="461"/>
                  <a:pt x="181" y="363"/>
                </a:cubicBezTo>
                <a:cubicBezTo>
                  <a:pt x="264" y="265"/>
                  <a:pt x="378" y="151"/>
                  <a:pt x="499" y="91"/>
                </a:cubicBezTo>
                <a:cubicBezTo>
                  <a:pt x="620" y="31"/>
                  <a:pt x="763" y="15"/>
                  <a:pt x="907" y="0"/>
                </a:cubicBezTo>
              </a:path>
            </a:pathLst>
          </a:custGeom>
          <a:noFill/>
          <a:ln w="28575" cap="flat" cmpd="sng">
            <a:solidFill>
              <a:schemeClr val="tx1"/>
            </a:solidFill>
            <a:prstDash val="solid"/>
            <a:round/>
            <a:headEnd type="triangle" w="med" len="med"/>
            <a:tailEnd type="none" w="med" len="med"/>
          </a:ln>
          <a:effectLst/>
        </p:spPr>
        <p:txBody>
          <a:bodyPr/>
          <a:lstStyle/>
          <a:p>
            <a:endParaRPr lang="en-GB"/>
          </a:p>
        </p:txBody>
      </p:sp>
      <p:sp>
        <p:nvSpPr>
          <p:cNvPr id="472079" name="Line 15"/>
          <p:cNvSpPr>
            <a:spLocks noChangeShapeType="1"/>
          </p:cNvSpPr>
          <p:nvPr/>
        </p:nvSpPr>
        <p:spPr bwMode="auto">
          <a:xfrm flipV="1">
            <a:off x="4859338" y="2565400"/>
            <a:ext cx="0" cy="935038"/>
          </a:xfrm>
          <a:prstGeom prst="line">
            <a:avLst/>
          </a:prstGeom>
          <a:noFill/>
          <a:ln w="28575">
            <a:solidFill>
              <a:srgbClr val="006600"/>
            </a:solidFill>
            <a:round/>
            <a:headEnd/>
            <a:tailEnd type="triangle" w="med" len="med"/>
          </a:ln>
          <a:effectLst/>
        </p:spPr>
        <p:txBody>
          <a:bodyPr/>
          <a:lstStyle/>
          <a:p>
            <a:endParaRPr lang="en-GB"/>
          </a:p>
        </p:txBody>
      </p:sp>
      <p:sp>
        <p:nvSpPr>
          <p:cNvPr id="472081" name="Line 17"/>
          <p:cNvSpPr>
            <a:spLocks noChangeShapeType="1"/>
          </p:cNvSpPr>
          <p:nvPr/>
        </p:nvSpPr>
        <p:spPr bwMode="auto">
          <a:xfrm flipH="1">
            <a:off x="4067175" y="4437063"/>
            <a:ext cx="360363" cy="360362"/>
          </a:xfrm>
          <a:prstGeom prst="line">
            <a:avLst/>
          </a:prstGeom>
          <a:noFill/>
          <a:ln w="38100">
            <a:solidFill>
              <a:schemeClr val="tx1"/>
            </a:solidFill>
            <a:round/>
            <a:headEnd/>
            <a:tailEnd type="triangle" w="med" len="med"/>
          </a:ln>
          <a:effectLst/>
        </p:spPr>
        <p:txBody>
          <a:bodyPr/>
          <a:lstStyle/>
          <a:p>
            <a:endParaRPr lang="en-GB"/>
          </a:p>
        </p:txBody>
      </p:sp>
      <p:sp>
        <p:nvSpPr>
          <p:cNvPr id="472082" name="Line 18"/>
          <p:cNvSpPr>
            <a:spLocks noChangeShapeType="1"/>
          </p:cNvSpPr>
          <p:nvPr/>
        </p:nvSpPr>
        <p:spPr bwMode="auto">
          <a:xfrm flipV="1">
            <a:off x="4067175" y="3573463"/>
            <a:ext cx="0" cy="1079500"/>
          </a:xfrm>
          <a:prstGeom prst="line">
            <a:avLst/>
          </a:prstGeom>
          <a:noFill/>
          <a:ln w="9525">
            <a:solidFill>
              <a:schemeClr val="tx1"/>
            </a:solidFill>
            <a:round/>
            <a:headEnd/>
            <a:tailEnd type="triangle" w="med" len="med"/>
          </a:ln>
          <a:effectLst/>
        </p:spPr>
        <p:txBody>
          <a:bodyPr/>
          <a:lstStyle/>
          <a:p>
            <a:endParaRPr lang="en-GB"/>
          </a:p>
        </p:txBody>
      </p:sp>
      <p:sp>
        <p:nvSpPr>
          <p:cNvPr id="472084" name="Line 20"/>
          <p:cNvSpPr>
            <a:spLocks noChangeShapeType="1"/>
          </p:cNvSpPr>
          <p:nvPr/>
        </p:nvSpPr>
        <p:spPr bwMode="auto">
          <a:xfrm>
            <a:off x="4427538" y="3284538"/>
            <a:ext cx="0" cy="1079500"/>
          </a:xfrm>
          <a:prstGeom prst="line">
            <a:avLst/>
          </a:prstGeom>
          <a:noFill/>
          <a:ln w="9525">
            <a:solidFill>
              <a:schemeClr val="tx1"/>
            </a:solidFill>
            <a:round/>
            <a:headEnd/>
            <a:tailEnd type="triangle" w="med" len="med"/>
          </a:ln>
          <a:effectLst/>
        </p:spPr>
        <p:txBody>
          <a:bodyPr/>
          <a:lstStyle/>
          <a:p>
            <a:endParaRPr lang="en-GB"/>
          </a:p>
        </p:txBody>
      </p:sp>
      <p:sp>
        <p:nvSpPr>
          <p:cNvPr id="472085" name="Line 21"/>
          <p:cNvSpPr>
            <a:spLocks noChangeShapeType="1"/>
          </p:cNvSpPr>
          <p:nvPr/>
        </p:nvSpPr>
        <p:spPr bwMode="auto">
          <a:xfrm flipV="1">
            <a:off x="4067175" y="3213100"/>
            <a:ext cx="288925" cy="287338"/>
          </a:xfrm>
          <a:prstGeom prst="line">
            <a:avLst/>
          </a:prstGeom>
          <a:noFill/>
          <a:ln w="9525">
            <a:solidFill>
              <a:schemeClr val="tx1"/>
            </a:solidFill>
            <a:round/>
            <a:headEnd/>
            <a:tailEnd type="triangle" w="med" len="med"/>
          </a:ln>
          <a:effectLst/>
        </p:spPr>
        <p:txBody>
          <a:bodyPr/>
          <a:lstStyle/>
          <a:p>
            <a:endParaRPr lang="en-GB"/>
          </a:p>
        </p:txBody>
      </p:sp>
      <p:sp>
        <p:nvSpPr>
          <p:cNvPr id="472086" name="Line 22"/>
          <p:cNvSpPr>
            <a:spLocks noChangeShapeType="1"/>
          </p:cNvSpPr>
          <p:nvPr/>
        </p:nvSpPr>
        <p:spPr bwMode="auto">
          <a:xfrm>
            <a:off x="4067175" y="4870450"/>
            <a:ext cx="0" cy="1079500"/>
          </a:xfrm>
          <a:prstGeom prst="line">
            <a:avLst/>
          </a:prstGeom>
          <a:noFill/>
          <a:ln w="9525">
            <a:solidFill>
              <a:schemeClr val="tx1"/>
            </a:solidFill>
            <a:round/>
            <a:headEnd/>
            <a:tailEnd type="triangle" w="med" len="med"/>
          </a:ln>
          <a:effectLst/>
        </p:spPr>
        <p:txBody>
          <a:bodyPr/>
          <a:lstStyle/>
          <a:p>
            <a:endParaRPr lang="en-GB"/>
          </a:p>
        </p:txBody>
      </p:sp>
      <p:sp>
        <p:nvSpPr>
          <p:cNvPr id="472087" name="Line 23"/>
          <p:cNvSpPr>
            <a:spLocks noChangeShapeType="1"/>
          </p:cNvSpPr>
          <p:nvPr/>
        </p:nvSpPr>
        <p:spPr bwMode="auto">
          <a:xfrm flipV="1">
            <a:off x="4427538" y="4581525"/>
            <a:ext cx="0" cy="1079500"/>
          </a:xfrm>
          <a:prstGeom prst="line">
            <a:avLst/>
          </a:prstGeom>
          <a:noFill/>
          <a:ln w="9525">
            <a:solidFill>
              <a:schemeClr val="tx1"/>
            </a:solidFill>
            <a:round/>
            <a:headEnd/>
            <a:tailEnd type="triangle" w="med" len="med"/>
          </a:ln>
          <a:effectLst/>
        </p:spPr>
        <p:txBody>
          <a:bodyPr/>
          <a:lstStyle/>
          <a:p>
            <a:endParaRPr lang="en-GB"/>
          </a:p>
        </p:txBody>
      </p:sp>
      <p:sp>
        <p:nvSpPr>
          <p:cNvPr id="472089" name="Line 25"/>
          <p:cNvSpPr>
            <a:spLocks noChangeShapeType="1"/>
          </p:cNvSpPr>
          <p:nvPr/>
        </p:nvSpPr>
        <p:spPr bwMode="auto">
          <a:xfrm flipV="1">
            <a:off x="4140200" y="5589588"/>
            <a:ext cx="288925" cy="287337"/>
          </a:xfrm>
          <a:prstGeom prst="line">
            <a:avLst/>
          </a:prstGeom>
          <a:noFill/>
          <a:ln w="9525">
            <a:solidFill>
              <a:schemeClr val="tx1"/>
            </a:solidFill>
            <a:round/>
            <a:headEnd/>
            <a:tailEnd type="triangle" w="med" len="med"/>
          </a:ln>
          <a:effectLst/>
        </p:spPr>
        <p:txBody>
          <a:bodyPr/>
          <a:lstStyle/>
          <a:p>
            <a:endParaRPr lang="en-GB"/>
          </a:p>
        </p:txBody>
      </p:sp>
      <p:sp>
        <p:nvSpPr>
          <p:cNvPr id="472090" name="Line 26"/>
          <p:cNvSpPr>
            <a:spLocks noChangeShapeType="1"/>
          </p:cNvSpPr>
          <p:nvPr/>
        </p:nvSpPr>
        <p:spPr bwMode="auto">
          <a:xfrm flipH="1">
            <a:off x="2339975" y="4797425"/>
            <a:ext cx="1511300" cy="0"/>
          </a:xfrm>
          <a:prstGeom prst="line">
            <a:avLst/>
          </a:prstGeom>
          <a:noFill/>
          <a:ln w="28575">
            <a:solidFill>
              <a:schemeClr val="tx1"/>
            </a:solidFill>
            <a:round/>
            <a:headEnd/>
            <a:tailEnd type="triangle" w="med" len="med"/>
          </a:ln>
          <a:effectLst/>
        </p:spPr>
        <p:txBody>
          <a:bodyPr/>
          <a:lstStyle/>
          <a:p>
            <a:endParaRPr lang="en-GB"/>
          </a:p>
        </p:txBody>
      </p:sp>
      <p:sp>
        <p:nvSpPr>
          <p:cNvPr id="472091" name="Line 27"/>
          <p:cNvSpPr>
            <a:spLocks noChangeShapeType="1"/>
          </p:cNvSpPr>
          <p:nvPr/>
        </p:nvSpPr>
        <p:spPr bwMode="auto">
          <a:xfrm flipV="1">
            <a:off x="2339975" y="3573463"/>
            <a:ext cx="0" cy="1079500"/>
          </a:xfrm>
          <a:prstGeom prst="line">
            <a:avLst/>
          </a:prstGeom>
          <a:noFill/>
          <a:ln w="9525">
            <a:solidFill>
              <a:schemeClr val="tx1"/>
            </a:solidFill>
            <a:round/>
            <a:headEnd/>
            <a:tailEnd type="triangle" w="med" len="med"/>
          </a:ln>
          <a:effectLst/>
        </p:spPr>
        <p:txBody>
          <a:bodyPr/>
          <a:lstStyle/>
          <a:p>
            <a:endParaRPr lang="en-GB"/>
          </a:p>
        </p:txBody>
      </p:sp>
      <p:sp>
        <p:nvSpPr>
          <p:cNvPr id="472092" name="Line 28"/>
          <p:cNvSpPr>
            <a:spLocks noChangeShapeType="1"/>
          </p:cNvSpPr>
          <p:nvPr/>
        </p:nvSpPr>
        <p:spPr bwMode="auto">
          <a:xfrm>
            <a:off x="2339975" y="5013325"/>
            <a:ext cx="0" cy="1079500"/>
          </a:xfrm>
          <a:prstGeom prst="line">
            <a:avLst/>
          </a:prstGeom>
          <a:noFill/>
          <a:ln w="9525">
            <a:solidFill>
              <a:schemeClr val="tx1"/>
            </a:solidFill>
            <a:round/>
            <a:headEnd/>
            <a:tailEnd type="triangle" w="med" len="med"/>
          </a:ln>
          <a:effectLst/>
        </p:spPr>
        <p:txBody>
          <a:bodyPr/>
          <a:lstStyle/>
          <a:p>
            <a:endParaRPr lang="en-GB"/>
          </a:p>
        </p:txBody>
      </p:sp>
      <p:sp>
        <p:nvSpPr>
          <p:cNvPr id="472093" name="Line 29"/>
          <p:cNvSpPr>
            <a:spLocks noChangeShapeType="1"/>
          </p:cNvSpPr>
          <p:nvPr/>
        </p:nvSpPr>
        <p:spPr bwMode="auto">
          <a:xfrm flipH="1">
            <a:off x="2411413" y="3573463"/>
            <a:ext cx="1511300" cy="0"/>
          </a:xfrm>
          <a:prstGeom prst="line">
            <a:avLst/>
          </a:prstGeom>
          <a:noFill/>
          <a:ln w="12700">
            <a:solidFill>
              <a:schemeClr val="tx1"/>
            </a:solidFill>
            <a:round/>
            <a:headEnd type="triangle" w="med" len="med"/>
            <a:tailEnd/>
          </a:ln>
          <a:effectLst/>
        </p:spPr>
        <p:txBody>
          <a:bodyPr/>
          <a:lstStyle/>
          <a:p>
            <a:endParaRPr lang="en-GB"/>
          </a:p>
        </p:txBody>
      </p:sp>
      <p:sp>
        <p:nvSpPr>
          <p:cNvPr id="472094" name="Line 30"/>
          <p:cNvSpPr>
            <a:spLocks noChangeShapeType="1"/>
          </p:cNvSpPr>
          <p:nvPr/>
        </p:nvSpPr>
        <p:spPr bwMode="auto">
          <a:xfrm flipH="1">
            <a:off x="2411413" y="6092825"/>
            <a:ext cx="1511300" cy="0"/>
          </a:xfrm>
          <a:prstGeom prst="line">
            <a:avLst/>
          </a:prstGeom>
          <a:noFill/>
          <a:ln w="12700">
            <a:solidFill>
              <a:schemeClr val="tx1"/>
            </a:solidFill>
            <a:round/>
            <a:headEnd type="triangle" w="med" len="med"/>
            <a:tailEnd/>
          </a:ln>
          <a:effectLst/>
        </p:spPr>
        <p:txBody>
          <a:bodyPr/>
          <a:lstStyle/>
          <a:p>
            <a:endParaRPr lang="en-GB"/>
          </a:p>
        </p:txBody>
      </p:sp>
      <p:sp>
        <p:nvSpPr>
          <p:cNvPr id="472095" name="Text Box 31"/>
          <p:cNvSpPr txBox="1">
            <a:spLocks noChangeArrowheads="1"/>
          </p:cNvSpPr>
          <p:nvPr/>
        </p:nvSpPr>
        <p:spPr bwMode="auto">
          <a:xfrm>
            <a:off x="4787900" y="2349500"/>
            <a:ext cx="2093913" cy="457200"/>
          </a:xfrm>
          <a:prstGeom prst="rect">
            <a:avLst/>
          </a:prstGeom>
          <a:noFill/>
          <a:ln w="9525" algn="ctr">
            <a:noFill/>
            <a:miter lim="800000"/>
            <a:headEnd/>
            <a:tailEnd/>
          </a:ln>
          <a:effectLst/>
        </p:spPr>
        <p:txBody>
          <a:bodyPr wrap="none">
            <a:spAutoFit/>
          </a:bodyPr>
          <a:lstStyle/>
          <a:p>
            <a:r>
              <a:rPr lang="en-US">
                <a:solidFill>
                  <a:srgbClr val="006600"/>
                </a:solidFill>
              </a:rPr>
              <a:t>Toroidal field</a:t>
            </a:r>
            <a:endParaRPr lang="en-GB">
              <a:solidFill>
                <a:srgbClr val="006600"/>
              </a:solidFill>
            </a:endParaRPr>
          </a:p>
        </p:txBody>
      </p:sp>
      <p:sp>
        <p:nvSpPr>
          <p:cNvPr id="472096" name="Text Box 32"/>
          <p:cNvSpPr txBox="1">
            <a:spLocks noChangeArrowheads="1"/>
          </p:cNvSpPr>
          <p:nvPr/>
        </p:nvSpPr>
        <p:spPr bwMode="auto">
          <a:xfrm>
            <a:off x="5795963" y="4581525"/>
            <a:ext cx="2387600" cy="457200"/>
          </a:xfrm>
          <a:prstGeom prst="rect">
            <a:avLst/>
          </a:prstGeom>
          <a:noFill/>
          <a:ln w="9525" algn="ctr">
            <a:noFill/>
            <a:miter lim="800000"/>
            <a:headEnd/>
            <a:tailEnd/>
          </a:ln>
          <a:effectLst/>
        </p:spPr>
        <p:txBody>
          <a:bodyPr wrap="none">
            <a:spAutoFit/>
          </a:bodyPr>
          <a:lstStyle/>
          <a:p>
            <a:r>
              <a:rPr lang="en-US">
                <a:solidFill>
                  <a:schemeClr val="tx1"/>
                </a:solidFill>
              </a:rPr>
              <a:t>Plasma current</a:t>
            </a:r>
            <a:endParaRPr lang="en-GB">
              <a:solidFill>
                <a:schemeClr val="tx1"/>
              </a:solidFill>
            </a:endParaRPr>
          </a:p>
        </p:txBody>
      </p:sp>
      <p:sp>
        <p:nvSpPr>
          <p:cNvPr id="472097" name="Text Box 33"/>
          <p:cNvSpPr txBox="1">
            <a:spLocks noChangeArrowheads="1"/>
          </p:cNvSpPr>
          <p:nvPr/>
        </p:nvSpPr>
        <p:spPr bwMode="auto">
          <a:xfrm>
            <a:off x="2339975" y="4005263"/>
            <a:ext cx="1593850" cy="641350"/>
          </a:xfrm>
          <a:prstGeom prst="rect">
            <a:avLst/>
          </a:prstGeom>
          <a:noFill/>
          <a:ln w="9525" algn="ctr">
            <a:noFill/>
            <a:miter lim="800000"/>
            <a:headEnd/>
            <a:tailEnd/>
          </a:ln>
          <a:effectLst/>
        </p:spPr>
        <p:txBody>
          <a:bodyPr wrap="none">
            <a:spAutoFit/>
          </a:bodyPr>
          <a:lstStyle/>
          <a:p>
            <a:r>
              <a:rPr lang="en-US" sz="1800" b="0" dirty="0">
                <a:solidFill>
                  <a:schemeClr val="tx1"/>
                </a:solidFill>
              </a:rPr>
              <a:t>Eddy currents</a:t>
            </a:r>
          </a:p>
          <a:p>
            <a:r>
              <a:rPr lang="en-US" sz="1800" b="0" dirty="0">
                <a:solidFill>
                  <a:schemeClr val="tx1"/>
                </a:solidFill>
              </a:rPr>
              <a:t>In PFCs</a:t>
            </a:r>
            <a:endParaRPr lang="en-GB" sz="1800" b="0" dirty="0">
              <a:solidFill>
                <a:schemeClr val="tx1"/>
              </a:solidFill>
            </a:endParaRPr>
          </a:p>
        </p:txBody>
      </p:sp>
      <p:sp>
        <p:nvSpPr>
          <p:cNvPr id="472098" name="Line 34"/>
          <p:cNvSpPr>
            <a:spLocks noChangeShapeType="1"/>
          </p:cNvSpPr>
          <p:nvPr/>
        </p:nvSpPr>
        <p:spPr bwMode="auto">
          <a:xfrm flipV="1">
            <a:off x="4859338" y="3068638"/>
            <a:ext cx="360362" cy="430212"/>
          </a:xfrm>
          <a:prstGeom prst="line">
            <a:avLst/>
          </a:prstGeom>
          <a:noFill/>
          <a:ln w="19050">
            <a:solidFill>
              <a:srgbClr val="FF0000"/>
            </a:solidFill>
            <a:round/>
            <a:headEnd/>
            <a:tailEnd type="triangle" w="med" len="med"/>
          </a:ln>
          <a:effectLst/>
        </p:spPr>
        <p:txBody>
          <a:bodyPr/>
          <a:lstStyle/>
          <a:p>
            <a:endParaRPr lang="en-GB"/>
          </a:p>
        </p:txBody>
      </p:sp>
      <p:sp>
        <p:nvSpPr>
          <p:cNvPr id="472099" name="Text Box 35"/>
          <p:cNvSpPr txBox="1">
            <a:spLocks noChangeArrowheads="1"/>
          </p:cNvSpPr>
          <p:nvPr/>
        </p:nvSpPr>
        <p:spPr bwMode="auto">
          <a:xfrm>
            <a:off x="5291138" y="2925763"/>
            <a:ext cx="1479550" cy="366712"/>
          </a:xfrm>
          <a:prstGeom prst="rect">
            <a:avLst/>
          </a:prstGeom>
          <a:noFill/>
          <a:ln w="9525" algn="ctr">
            <a:noFill/>
            <a:miter lim="800000"/>
            <a:headEnd/>
            <a:tailEnd/>
          </a:ln>
          <a:effectLst/>
        </p:spPr>
        <p:txBody>
          <a:bodyPr wrap="none">
            <a:spAutoFit/>
          </a:bodyPr>
          <a:lstStyle/>
          <a:p>
            <a:r>
              <a:rPr lang="en-US" sz="1800" b="0">
                <a:solidFill>
                  <a:srgbClr val="FF0000"/>
                </a:solidFill>
              </a:rPr>
              <a:t>Poloidal field</a:t>
            </a:r>
            <a:endParaRPr lang="en-GB" sz="1800" b="0">
              <a:solidFill>
                <a:srgbClr val="FF0000"/>
              </a:solidFill>
            </a:endParaRPr>
          </a:p>
        </p:txBody>
      </p:sp>
    </p:spTree>
    <p:extLst>
      <p:ext uri="{BB962C8B-B14F-4D97-AF65-F5344CB8AC3E}">
        <p14:creationId xmlns:p14="http://schemas.microsoft.com/office/powerpoint/2010/main" val="141415010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88804" name="Group 4"/>
          <p:cNvGrpSpPr>
            <a:grpSpLocks/>
          </p:cNvGrpSpPr>
          <p:nvPr/>
        </p:nvGrpSpPr>
        <p:grpSpPr bwMode="auto">
          <a:xfrm>
            <a:off x="3091366" y="2420936"/>
            <a:ext cx="5962650" cy="3888383"/>
            <a:chOff x="1610" y="1389"/>
            <a:chExt cx="3756" cy="2558"/>
          </a:xfrm>
        </p:grpSpPr>
        <p:pic>
          <p:nvPicPr>
            <p:cNvPr id="588805" name="Picture 5"/>
            <p:cNvPicPr>
              <a:picLocks noChangeAspect="1" noChangeArrowheads="1"/>
            </p:cNvPicPr>
            <p:nvPr/>
          </p:nvPicPr>
          <p:blipFill>
            <a:blip r:embed="rId2" cstate="print"/>
            <a:srcRect/>
            <a:stretch>
              <a:fillRect/>
            </a:stretch>
          </p:blipFill>
          <p:spPr bwMode="auto">
            <a:xfrm>
              <a:off x="1610" y="1389"/>
              <a:ext cx="3756" cy="2558"/>
            </a:xfrm>
            <a:prstGeom prst="rect">
              <a:avLst/>
            </a:prstGeom>
            <a:noFill/>
            <a:ln w="9525" algn="ctr">
              <a:noFill/>
              <a:miter lim="800000"/>
              <a:headEnd/>
              <a:tailEnd/>
            </a:ln>
            <a:effectLst/>
          </p:spPr>
        </p:pic>
        <p:sp>
          <p:nvSpPr>
            <p:cNvPr id="588806" name="Text Box 6"/>
            <p:cNvSpPr txBox="1">
              <a:spLocks noChangeArrowheads="1"/>
            </p:cNvSpPr>
            <p:nvPr/>
          </p:nvSpPr>
          <p:spPr bwMode="auto">
            <a:xfrm>
              <a:off x="2835" y="1616"/>
              <a:ext cx="1340" cy="212"/>
            </a:xfrm>
            <a:prstGeom prst="rect">
              <a:avLst/>
            </a:prstGeom>
            <a:solidFill>
              <a:schemeClr val="bg1"/>
            </a:solidFill>
            <a:ln w="9525" algn="ctr">
              <a:noFill/>
              <a:miter lim="800000"/>
              <a:headEnd/>
              <a:tailEnd/>
            </a:ln>
            <a:effectLst/>
          </p:spPr>
          <p:txBody>
            <a:bodyPr wrap="none">
              <a:spAutoFit/>
            </a:bodyPr>
            <a:lstStyle/>
            <a:p>
              <a:r>
                <a:rPr lang="en-US" sz="1600" b="0">
                  <a:solidFill>
                    <a:schemeClr val="tx1"/>
                  </a:solidFill>
                </a:rPr>
                <a:t>Plasma current in MA</a:t>
              </a:r>
              <a:endParaRPr lang="en-GB" sz="1600" b="0">
                <a:solidFill>
                  <a:schemeClr val="tx1"/>
                </a:solidFill>
              </a:endParaRPr>
            </a:p>
          </p:txBody>
        </p:sp>
        <p:sp>
          <p:nvSpPr>
            <p:cNvPr id="588807" name="Text Box 7"/>
            <p:cNvSpPr txBox="1">
              <a:spLocks noChangeArrowheads="1"/>
            </p:cNvSpPr>
            <p:nvPr/>
          </p:nvSpPr>
          <p:spPr bwMode="auto">
            <a:xfrm>
              <a:off x="3424" y="2523"/>
              <a:ext cx="1644" cy="212"/>
            </a:xfrm>
            <a:prstGeom prst="rect">
              <a:avLst/>
            </a:prstGeom>
            <a:solidFill>
              <a:schemeClr val="bg1"/>
            </a:solidFill>
            <a:ln w="9525" algn="ctr">
              <a:noFill/>
              <a:miter lim="800000"/>
              <a:headEnd/>
              <a:tailEnd/>
            </a:ln>
            <a:effectLst/>
          </p:spPr>
          <p:txBody>
            <a:bodyPr wrap="none">
              <a:spAutoFit/>
            </a:bodyPr>
            <a:lstStyle/>
            <a:p>
              <a:r>
                <a:rPr lang="en-US" sz="1600" b="0">
                  <a:solidFill>
                    <a:schemeClr val="tx1"/>
                  </a:solidFill>
                </a:rPr>
                <a:t>Plasma radial position in m</a:t>
              </a:r>
              <a:endParaRPr lang="en-GB" sz="1600" b="0">
                <a:solidFill>
                  <a:schemeClr val="tx1"/>
                </a:solidFill>
              </a:endParaRPr>
            </a:p>
          </p:txBody>
        </p:sp>
        <p:sp>
          <p:nvSpPr>
            <p:cNvPr id="588808" name="Text Box 8"/>
            <p:cNvSpPr txBox="1">
              <a:spLocks noChangeArrowheads="1"/>
            </p:cNvSpPr>
            <p:nvPr/>
          </p:nvSpPr>
          <p:spPr bwMode="auto">
            <a:xfrm>
              <a:off x="1837" y="3158"/>
              <a:ext cx="983" cy="366"/>
            </a:xfrm>
            <a:prstGeom prst="rect">
              <a:avLst/>
            </a:prstGeom>
            <a:solidFill>
              <a:schemeClr val="bg1"/>
            </a:solidFill>
            <a:ln w="9525" algn="ctr">
              <a:noFill/>
              <a:miter lim="800000"/>
              <a:headEnd/>
              <a:tailEnd/>
            </a:ln>
            <a:effectLst/>
          </p:spPr>
          <p:txBody>
            <a:bodyPr wrap="none">
              <a:spAutoFit/>
            </a:bodyPr>
            <a:lstStyle/>
            <a:p>
              <a:r>
                <a:rPr lang="en-US" sz="1600" b="0" dirty="0">
                  <a:solidFill>
                    <a:schemeClr val="tx1"/>
                  </a:solidFill>
                </a:rPr>
                <a:t>Plasma vertical</a:t>
              </a:r>
            </a:p>
            <a:p>
              <a:r>
                <a:rPr lang="en-US" sz="1600" b="0" dirty="0">
                  <a:solidFill>
                    <a:schemeClr val="tx1"/>
                  </a:solidFill>
                </a:rPr>
                <a:t>position in m</a:t>
              </a:r>
              <a:endParaRPr lang="en-GB" sz="1600" b="0" dirty="0">
                <a:solidFill>
                  <a:schemeClr val="tx1"/>
                </a:solidFill>
              </a:endParaRPr>
            </a:p>
          </p:txBody>
        </p:sp>
      </p:grpSp>
      <p:pic>
        <p:nvPicPr>
          <p:cNvPr id="588809" name="Picture 9"/>
          <p:cNvPicPr>
            <a:picLocks noChangeAspect="1" noChangeArrowheads="1"/>
          </p:cNvPicPr>
          <p:nvPr/>
        </p:nvPicPr>
        <p:blipFill>
          <a:blip r:embed="rId3" cstate="print"/>
          <a:srcRect/>
          <a:stretch>
            <a:fillRect/>
          </a:stretch>
        </p:blipFill>
        <p:spPr bwMode="auto">
          <a:xfrm>
            <a:off x="179388" y="0"/>
            <a:ext cx="2692400" cy="2393950"/>
          </a:xfrm>
          <a:prstGeom prst="rect">
            <a:avLst/>
          </a:prstGeom>
          <a:noFill/>
          <a:ln w="9525" algn="ctr">
            <a:noFill/>
            <a:miter lim="800000"/>
            <a:headEnd/>
            <a:tailEnd/>
          </a:ln>
          <a:effectLst/>
        </p:spPr>
      </p:pic>
      <p:pic>
        <p:nvPicPr>
          <p:cNvPr id="588810" name="Picture 10"/>
          <p:cNvPicPr>
            <a:picLocks noChangeAspect="1" noChangeArrowheads="1"/>
          </p:cNvPicPr>
          <p:nvPr/>
        </p:nvPicPr>
        <p:blipFill>
          <a:blip r:embed="rId4" cstate="print"/>
          <a:srcRect/>
          <a:stretch>
            <a:fillRect/>
          </a:stretch>
        </p:blipFill>
        <p:spPr bwMode="auto">
          <a:xfrm>
            <a:off x="6443663" y="0"/>
            <a:ext cx="2601912" cy="2333625"/>
          </a:xfrm>
          <a:prstGeom prst="rect">
            <a:avLst/>
          </a:prstGeom>
          <a:noFill/>
          <a:ln w="9525" algn="ctr">
            <a:noFill/>
            <a:miter lim="800000"/>
            <a:headEnd/>
            <a:tailEnd/>
          </a:ln>
          <a:effectLst/>
        </p:spPr>
      </p:pic>
      <p:pic>
        <p:nvPicPr>
          <p:cNvPr id="588811" name="Picture 11"/>
          <p:cNvPicPr>
            <a:picLocks noChangeAspect="1" noChangeArrowheads="1"/>
          </p:cNvPicPr>
          <p:nvPr/>
        </p:nvPicPr>
        <p:blipFill>
          <a:blip r:embed="rId5" cstate="print"/>
          <a:srcRect/>
          <a:stretch>
            <a:fillRect/>
          </a:stretch>
        </p:blipFill>
        <p:spPr bwMode="auto">
          <a:xfrm>
            <a:off x="3348038" y="0"/>
            <a:ext cx="2571750" cy="2311400"/>
          </a:xfrm>
          <a:prstGeom prst="rect">
            <a:avLst/>
          </a:prstGeom>
          <a:noFill/>
          <a:ln w="9525" algn="ctr">
            <a:noFill/>
            <a:miter lim="800000"/>
            <a:headEnd/>
            <a:tailEnd/>
          </a:ln>
          <a:effectLst/>
        </p:spPr>
      </p:pic>
      <p:sp>
        <p:nvSpPr>
          <p:cNvPr id="2" name="TextBox 1"/>
          <p:cNvSpPr txBox="1"/>
          <p:nvPr/>
        </p:nvSpPr>
        <p:spPr>
          <a:xfrm>
            <a:off x="0" y="2636912"/>
            <a:ext cx="3091366" cy="3170099"/>
          </a:xfrm>
          <a:prstGeom prst="rect">
            <a:avLst/>
          </a:prstGeom>
          <a:noFill/>
        </p:spPr>
        <p:txBody>
          <a:bodyPr wrap="square" rtlCol="0">
            <a:spAutoFit/>
          </a:bodyPr>
          <a:lstStyle/>
          <a:p>
            <a:pPr marL="342900" indent="-342900">
              <a:buFont typeface="Arial" pitchFamily="34" charset="0"/>
              <a:buChar char="•"/>
            </a:pPr>
            <a:r>
              <a:rPr lang="en-US" sz="2000" b="1" dirty="0" smtClean="0">
                <a:solidFill>
                  <a:srgbClr val="FF0000"/>
                </a:solidFill>
                <a:latin typeface="+mn-lt"/>
              </a:rPr>
              <a:t>Vertical Displacement Events (VDE) </a:t>
            </a:r>
          </a:p>
          <a:p>
            <a:pPr marL="342900" indent="-342900">
              <a:buFont typeface="Arial" pitchFamily="34" charset="0"/>
              <a:buChar char="•"/>
            </a:pPr>
            <a:r>
              <a:rPr lang="en-US" sz="2000" b="1" dirty="0" smtClean="0">
                <a:solidFill>
                  <a:srgbClr val="0070C0"/>
                </a:solidFill>
                <a:latin typeface="+mn-lt"/>
              </a:rPr>
              <a:t>can cause large currents to flow through the blanket, </a:t>
            </a:r>
            <a:r>
              <a:rPr lang="en-US" sz="2000" b="1" dirty="0" err="1" smtClean="0">
                <a:solidFill>
                  <a:srgbClr val="0070C0"/>
                </a:solidFill>
                <a:latin typeface="+mn-lt"/>
              </a:rPr>
              <a:t>divertor</a:t>
            </a:r>
            <a:r>
              <a:rPr lang="en-US" sz="2000" b="1" dirty="0" smtClean="0">
                <a:solidFill>
                  <a:srgbClr val="0070C0"/>
                </a:solidFill>
                <a:latin typeface="+mn-lt"/>
              </a:rPr>
              <a:t> and VV </a:t>
            </a:r>
          </a:p>
          <a:p>
            <a:pPr marL="342900" indent="-342900">
              <a:buFont typeface="Arial" pitchFamily="34" charset="0"/>
              <a:buChar char="•"/>
            </a:pPr>
            <a:r>
              <a:rPr lang="en-US" sz="2000" b="1" dirty="0" smtClean="0">
                <a:solidFill>
                  <a:srgbClr val="0070C0"/>
                </a:solidFill>
                <a:latin typeface="+mn-lt"/>
              </a:rPr>
              <a:t>cause  large vertical forces on the BL, </a:t>
            </a:r>
            <a:r>
              <a:rPr lang="en-US" sz="2000" b="1" dirty="0" err="1" smtClean="0">
                <a:solidFill>
                  <a:srgbClr val="0070C0"/>
                </a:solidFill>
                <a:latin typeface="+mn-lt"/>
              </a:rPr>
              <a:t>Div</a:t>
            </a:r>
            <a:r>
              <a:rPr lang="en-US" sz="2000" b="1" dirty="0" smtClean="0">
                <a:solidFill>
                  <a:srgbClr val="0070C0"/>
                </a:solidFill>
                <a:latin typeface="+mn-lt"/>
              </a:rPr>
              <a:t>, VV &gt;150 MN</a:t>
            </a:r>
            <a:endParaRPr lang="en-GB" sz="2000" b="1" dirty="0">
              <a:solidFill>
                <a:srgbClr val="0070C0"/>
              </a:solidFill>
              <a:latin typeface="+mn-lt"/>
            </a:endParaRPr>
          </a:p>
        </p:txBody>
      </p:sp>
    </p:spTree>
    <p:extLst>
      <p:ext uri="{BB962C8B-B14F-4D97-AF65-F5344CB8AC3E}">
        <p14:creationId xmlns:p14="http://schemas.microsoft.com/office/powerpoint/2010/main" val="304033201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Slide Number Placeholder 6"/>
          <p:cNvSpPr>
            <a:spLocks noGrp="1"/>
          </p:cNvSpPr>
          <p:nvPr>
            <p:ph type="sldNum" sz="quarter" idx="4294967295"/>
          </p:nvPr>
        </p:nvSpPr>
        <p:spPr bwMode="auto">
          <a:xfrm>
            <a:off x="234950" y="6496050"/>
            <a:ext cx="603250" cy="1524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entury Gothic" pitchFamily="34" charset="0"/>
              </a:defRPr>
            </a:lvl1pPr>
            <a:lvl2pPr marL="742950" indent="-285750" eaLnBrk="0" hangingPunct="0">
              <a:defRPr sz="2400">
                <a:solidFill>
                  <a:schemeClr val="tx1"/>
                </a:solidFill>
                <a:latin typeface="Century Gothic" pitchFamily="34" charset="0"/>
              </a:defRPr>
            </a:lvl2pPr>
            <a:lvl3pPr marL="1143000" indent="-228600" eaLnBrk="0" hangingPunct="0">
              <a:defRPr sz="2400">
                <a:solidFill>
                  <a:schemeClr val="tx1"/>
                </a:solidFill>
                <a:latin typeface="Century Gothic" pitchFamily="34" charset="0"/>
              </a:defRPr>
            </a:lvl3pPr>
            <a:lvl4pPr marL="1600200" indent="-228600" eaLnBrk="0" hangingPunct="0">
              <a:defRPr sz="2400">
                <a:solidFill>
                  <a:schemeClr val="tx1"/>
                </a:solidFill>
                <a:latin typeface="Century Gothic" pitchFamily="34" charset="0"/>
              </a:defRPr>
            </a:lvl4pPr>
            <a:lvl5pPr marL="2057400" indent="-228600" eaLnBrk="0" hangingPunct="0">
              <a:defRPr sz="2400">
                <a:solidFill>
                  <a:schemeClr val="tx1"/>
                </a:solidFill>
                <a:latin typeface="Century Gothic" pitchFamily="34" charset="0"/>
              </a:defRPr>
            </a:lvl5pPr>
            <a:lvl6pPr marL="2514600" indent="-228600" eaLnBrk="0" fontAlgn="base" hangingPunct="0">
              <a:spcBef>
                <a:spcPct val="0"/>
              </a:spcBef>
              <a:spcAft>
                <a:spcPct val="0"/>
              </a:spcAft>
              <a:defRPr sz="2400">
                <a:solidFill>
                  <a:schemeClr val="tx1"/>
                </a:solidFill>
                <a:latin typeface="Century Gothic" pitchFamily="34" charset="0"/>
              </a:defRPr>
            </a:lvl6pPr>
            <a:lvl7pPr marL="2971800" indent="-228600" eaLnBrk="0" fontAlgn="base" hangingPunct="0">
              <a:spcBef>
                <a:spcPct val="0"/>
              </a:spcBef>
              <a:spcAft>
                <a:spcPct val="0"/>
              </a:spcAft>
              <a:defRPr sz="2400">
                <a:solidFill>
                  <a:schemeClr val="tx1"/>
                </a:solidFill>
                <a:latin typeface="Century Gothic" pitchFamily="34" charset="0"/>
              </a:defRPr>
            </a:lvl7pPr>
            <a:lvl8pPr marL="3429000" indent="-228600" eaLnBrk="0" fontAlgn="base" hangingPunct="0">
              <a:spcBef>
                <a:spcPct val="0"/>
              </a:spcBef>
              <a:spcAft>
                <a:spcPct val="0"/>
              </a:spcAft>
              <a:defRPr sz="2400">
                <a:solidFill>
                  <a:schemeClr val="tx1"/>
                </a:solidFill>
                <a:latin typeface="Century Gothic" pitchFamily="34" charset="0"/>
              </a:defRPr>
            </a:lvl8pPr>
            <a:lvl9pPr marL="3886200" indent="-228600" eaLnBrk="0" fontAlgn="base" hangingPunct="0">
              <a:spcBef>
                <a:spcPct val="0"/>
              </a:spcBef>
              <a:spcAft>
                <a:spcPct val="0"/>
              </a:spcAft>
              <a:defRPr sz="2400">
                <a:solidFill>
                  <a:schemeClr val="tx1"/>
                </a:solidFill>
                <a:latin typeface="Century Gothic" pitchFamily="34" charset="0"/>
              </a:defRPr>
            </a:lvl9pPr>
          </a:lstStyle>
          <a:p>
            <a:fld id="{8AB5A1DF-0E4C-4DB3-B640-B4A4F4852FEF}" type="slidenum">
              <a:rPr lang="fr-FR">
                <a:latin typeface="Arial" pitchFamily="34" charset="0"/>
                <a:ea typeface="ＭＳ Ｐゴシック" charset="-128"/>
              </a:rPr>
              <a:pPr/>
              <a:t>48</a:t>
            </a:fld>
            <a:endParaRPr lang="fr-FR" sz="1400">
              <a:latin typeface="Arial" pitchFamily="34" charset="0"/>
              <a:ea typeface="ＭＳ Ｐゴシック" charset="-128"/>
            </a:endParaRPr>
          </a:p>
        </p:txBody>
      </p:sp>
      <p:sp>
        <p:nvSpPr>
          <p:cNvPr id="735234" name="Rectangle 2"/>
          <p:cNvSpPr>
            <a:spLocks noChangeArrowheads="1"/>
          </p:cNvSpPr>
          <p:nvPr/>
        </p:nvSpPr>
        <p:spPr bwMode="auto">
          <a:xfrm>
            <a:off x="3219450" y="33338"/>
            <a:ext cx="5924550" cy="581025"/>
          </a:xfrm>
          <a:prstGeom prst="rect">
            <a:avLst/>
          </a:prstGeom>
          <a:solidFill>
            <a:srgbClr val="FFCC00"/>
          </a:solidFill>
          <a:ln>
            <a:noFill/>
          </a:ln>
          <a:effectLst/>
          <a:extLst/>
        </p:spPr>
        <p:txBody>
          <a:bodyPr>
            <a:spAutoFit/>
          </a:bodyPr>
          <a:lstStyle/>
          <a:p>
            <a:pPr algn="ctr" eaLnBrk="0" hangingPunct="0">
              <a:defRPr/>
            </a:pPr>
            <a:r>
              <a:rPr lang="en-US" sz="3200" b="1" dirty="0">
                <a:solidFill>
                  <a:schemeClr val="accent2"/>
                </a:solidFill>
                <a:effectLst>
                  <a:outerShdw blurRad="38100" dist="38100" dir="2700000" algn="tl">
                    <a:srgbClr val="C0C0C0"/>
                  </a:outerShdw>
                </a:effectLst>
                <a:latin typeface="Arial" charset="0"/>
              </a:rPr>
              <a:t>VV Status</a:t>
            </a:r>
          </a:p>
        </p:txBody>
      </p:sp>
      <p:sp>
        <p:nvSpPr>
          <p:cNvPr id="53252" name="Rectangle 4"/>
          <p:cNvSpPr>
            <a:spLocks noChangeArrowheads="1"/>
          </p:cNvSpPr>
          <p:nvPr/>
        </p:nvSpPr>
        <p:spPr bwMode="auto">
          <a:xfrm>
            <a:off x="6224588" y="3933825"/>
            <a:ext cx="2919412" cy="6111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eaLnBrk="0" hangingPunct="0"/>
            <a:r>
              <a:rPr lang="en-GB" b="1">
                <a:solidFill>
                  <a:schemeClr val="accent2"/>
                </a:solidFill>
              </a:rPr>
              <a:t>ELM &amp; VS Coils</a:t>
            </a:r>
          </a:p>
          <a:p>
            <a:pPr algn="ctr" eaLnBrk="0" hangingPunct="0"/>
            <a:r>
              <a:rPr lang="en-US" sz="1600" b="1">
                <a:solidFill>
                  <a:schemeClr val="accent2"/>
                </a:solidFill>
              </a:rPr>
              <a:t>(VV interfaces implemented)</a:t>
            </a:r>
            <a:endParaRPr lang="en-GB" sz="1600" b="1">
              <a:solidFill>
                <a:schemeClr val="accent2"/>
              </a:solidFill>
            </a:endParaRPr>
          </a:p>
        </p:txBody>
      </p:sp>
      <p:pic>
        <p:nvPicPr>
          <p:cNvPr id="53253" name="Picture 5"/>
          <p:cNvPicPr>
            <a:picLocks noChangeAspect="1" noChangeArrowheads="1"/>
          </p:cNvPicPr>
          <p:nvPr/>
        </p:nvPicPr>
        <p:blipFill>
          <a:blip r:embed="rId2">
            <a:clrChange>
              <a:clrFrom>
                <a:srgbClr val="FEFEFE"/>
              </a:clrFrom>
              <a:clrTo>
                <a:srgbClr val="FEFEFE">
                  <a:alpha val="0"/>
                </a:srgbClr>
              </a:clrTo>
            </a:clrChange>
            <a:extLst>
              <a:ext uri="{28A0092B-C50C-407E-A947-70E740481C1C}">
                <a14:useLocalDpi xmlns:a14="http://schemas.microsoft.com/office/drawing/2010/main" val="0"/>
              </a:ext>
            </a:extLst>
          </a:blip>
          <a:srcRect l="24446" t="3749" r="25951" b="7646"/>
          <a:stretch>
            <a:fillRect/>
          </a:stretch>
        </p:blipFill>
        <p:spPr bwMode="auto">
          <a:xfrm>
            <a:off x="6462713" y="1200150"/>
            <a:ext cx="2430462" cy="2632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3254" name="Picture 6" descr="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49688" y="939800"/>
            <a:ext cx="2528887" cy="3975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3255" name="Line 7"/>
          <p:cNvSpPr>
            <a:spLocks noChangeShapeType="1"/>
          </p:cNvSpPr>
          <p:nvPr/>
        </p:nvSpPr>
        <p:spPr bwMode="auto">
          <a:xfrm flipH="1">
            <a:off x="5695950" y="2459038"/>
            <a:ext cx="1558925" cy="449262"/>
          </a:xfrm>
          <a:prstGeom prst="line">
            <a:avLst/>
          </a:prstGeom>
          <a:noFill/>
          <a:ln w="38100">
            <a:solidFill>
              <a:schemeClr val="accent2"/>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3259" name="Rectangle 12"/>
          <p:cNvSpPr>
            <a:spLocks noChangeArrowheads="1"/>
          </p:cNvSpPr>
          <p:nvPr/>
        </p:nvSpPr>
        <p:spPr bwMode="auto">
          <a:xfrm>
            <a:off x="0" y="4567238"/>
            <a:ext cx="5295900" cy="1679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r>
              <a:rPr lang="en-US" b="1" dirty="0">
                <a:solidFill>
                  <a:schemeClr val="accent2"/>
                </a:solidFill>
              </a:rPr>
              <a:t>Status</a:t>
            </a:r>
          </a:p>
          <a:p>
            <a:pPr eaLnBrk="0" hangingPunct="0"/>
            <a:r>
              <a:rPr lang="en-US" sz="1600" b="1" dirty="0">
                <a:solidFill>
                  <a:schemeClr val="accent2"/>
                </a:solidFill>
              </a:rPr>
              <a:t>• VV sector and port PA’s signed (EU, KO, IN, &amp; RF)</a:t>
            </a:r>
          </a:p>
          <a:p>
            <a:pPr eaLnBrk="0" hangingPunct="0"/>
            <a:r>
              <a:rPr lang="en-US" sz="1600" b="1" dirty="0">
                <a:solidFill>
                  <a:schemeClr val="accent2"/>
                </a:solidFill>
              </a:rPr>
              <a:t>• KO - VV &amp; port contract awarded to Hyundai Heavy Industries </a:t>
            </a:r>
          </a:p>
          <a:p>
            <a:pPr eaLnBrk="0" hangingPunct="0"/>
            <a:r>
              <a:rPr lang="en-US" sz="1600" b="1" dirty="0">
                <a:solidFill>
                  <a:schemeClr val="accent2"/>
                </a:solidFill>
              </a:rPr>
              <a:t>• EU - VV contract awarded</a:t>
            </a:r>
            <a:endParaRPr lang="en-US" altLang="ja-JP" sz="1600" b="1" dirty="0">
              <a:solidFill>
                <a:schemeClr val="accent2"/>
              </a:solidFill>
              <a:ea typeface="ＭＳ Ｐゴシック" charset="-128"/>
            </a:endParaRPr>
          </a:p>
          <a:p>
            <a:pPr eaLnBrk="0" hangingPunct="0"/>
            <a:r>
              <a:rPr lang="en-US" sz="1600" b="1" dirty="0">
                <a:solidFill>
                  <a:schemeClr val="accent2"/>
                </a:solidFill>
              </a:rPr>
              <a:t>• Manufacturing schedule is on critical path!!!</a:t>
            </a:r>
            <a:r>
              <a:rPr lang="en-US" sz="1600" b="1" dirty="0"/>
              <a:t>  </a:t>
            </a:r>
          </a:p>
        </p:txBody>
      </p:sp>
      <p:sp>
        <p:nvSpPr>
          <p:cNvPr id="53260" name="Rectangle 13"/>
          <p:cNvSpPr>
            <a:spLocks noChangeArrowheads="1"/>
          </p:cNvSpPr>
          <p:nvPr/>
        </p:nvSpPr>
        <p:spPr bwMode="auto">
          <a:xfrm>
            <a:off x="5575300" y="4632325"/>
            <a:ext cx="3340100" cy="1938338"/>
          </a:xfrm>
          <a:prstGeom prst="rect">
            <a:avLst/>
          </a:prstGeom>
          <a:solidFill>
            <a:schemeClr val="bg1"/>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r>
              <a:rPr lang="en-US" sz="2000" b="1">
                <a:solidFill>
                  <a:schemeClr val="accent2"/>
                </a:solidFill>
              </a:rPr>
              <a:t>Technical Challenges</a:t>
            </a:r>
          </a:p>
          <a:p>
            <a:pPr eaLnBrk="0" hangingPunct="0"/>
            <a:r>
              <a:rPr lang="en-US" sz="2000">
                <a:solidFill>
                  <a:schemeClr val="accent2"/>
                </a:solidFill>
              </a:rPr>
              <a:t>• </a:t>
            </a:r>
            <a:r>
              <a:rPr lang="en-US" sz="2000" b="1">
                <a:solidFill>
                  <a:schemeClr val="accent2"/>
                </a:solidFill>
              </a:rPr>
              <a:t>Large Size</a:t>
            </a:r>
          </a:p>
          <a:p>
            <a:pPr eaLnBrk="0" hangingPunct="0"/>
            <a:r>
              <a:rPr lang="en-US" sz="2000">
                <a:solidFill>
                  <a:schemeClr val="accent2"/>
                </a:solidFill>
              </a:rPr>
              <a:t>• Tight tolerances</a:t>
            </a:r>
          </a:p>
          <a:p>
            <a:pPr eaLnBrk="0" hangingPunct="0"/>
            <a:r>
              <a:rPr lang="en-US" sz="2000">
                <a:solidFill>
                  <a:schemeClr val="accent2"/>
                </a:solidFill>
              </a:rPr>
              <a:t>• High quality components</a:t>
            </a:r>
          </a:p>
          <a:p>
            <a:pPr eaLnBrk="0" hangingPunct="0"/>
            <a:r>
              <a:rPr lang="en-US" sz="2000">
                <a:solidFill>
                  <a:schemeClr val="accent2"/>
                </a:solidFill>
              </a:rPr>
              <a:t>• Part of safety boundary</a:t>
            </a:r>
          </a:p>
        </p:txBody>
      </p:sp>
      <p:pic>
        <p:nvPicPr>
          <p:cNvPr id="13" name="Picture 6" descr="complete VV top iso 01"/>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 y="0"/>
            <a:ext cx="3887348" cy="30689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3258" name="Line 10"/>
          <p:cNvSpPr>
            <a:spLocks noChangeShapeType="1"/>
          </p:cNvSpPr>
          <p:nvPr/>
        </p:nvSpPr>
        <p:spPr bwMode="auto">
          <a:xfrm>
            <a:off x="2025650" y="1852064"/>
            <a:ext cx="2227287" cy="615801"/>
          </a:xfrm>
          <a:prstGeom prst="line">
            <a:avLst/>
          </a:prstGeom>
          <a:noFill/>
          <a:ln w="38100">
            <a:solidFill>
              <a:schemeClr val="accent2"/>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3256" name="Rectangle 8"/>
          <p:cNvSpPr>
            <a:spLocks noChangeArrowheads="1"/>
          </p:cNvSpPr>
          <p:nvPr/>
        </p:nvSpPr>
        <p:spPr bwMode="auto">
          <a:xfrm>
            <a:off x="0" y="2706688"/>
            <a:ext cx="4051300" cy="15890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r>
              <a:rPr lang="en-US" b="1" dirty="0">
                <a:solidFill>
                  <a:srgbClr val="003399"/>
                </a:solidFill>
              </a:rPr>
              <a:t>Facts</a:t>
            </a:r>
          </a:p>
          <a:p>
            <a:pPr eaLnBrk="0" hangingPunct="0"/>
            <a:r>
              <a:rPr lang="en-US" sz="1600" dirty="0">
                <a:solidFill>
                  <a:srgbClr val="003399"/>
                </a:solidFill>
              </a:rPr>
              <a:t>  </a:t>
            </a:r>
            <a:r>
              <a:rPr lang="en-US" sz="1600" b="1" dirty="0">
                <a:solidFill>
                  <a:srgbClr val="003399"/>
                </a:solidFill>
              </a:rPr>
              <a:t>- First safety barrier for ITER</a:t>
            </a:r>
          </a:p>
          <a:p>
            <a:pPr eaLnBrk="0" hangingPunct="0"/>
            <a:r>
              <a:rPr lang="en-US" sz="1600" b="1" dirty="0">
                <a:solidFill>
                  <a:srgbClr val="003399"/>
                </a:solidFill>
              </a:rPr>
              <a:t>  - SS 316 LN-IG</a:t>
            </a:r>
          </a:p>
          <a:p>
            <a:pPr eaLnBrk="0" hangingPunct="0"/>
            <a:r>
              <a:rPr lang="en-US" sz="1600" b="1" dirty="0">
                <a:solidFill>
                  <a:srgbClr val="003399"/>
                </a:solidFill>
              </a:rPr>
              <a:t>  - ~5300 tons (VV, ports, shielding only)</a:t>
            </a:r>
          </a:p>
          <a:p>
            <a:pPr eaLnBrk="0" hangingPunct="0"/>
            <a:r>
              <a:rPr lang="en-US" sz="1600" b="1" dirty="0">
                <a:solidFill>
                  <a:srgbClr val="003399"/>
                </a:solidFill>
              </a:rPr>
              <a:t>  - 19.4 m (63 </a:t>
            </a:r>
            <a:r>
              <a:rPr lang="en-US" sz="1600" b="1" dirty="0" err="1">
                <a:solidFill>
                  <a:srgbClr val="003399"/>
                </a:solidFill>
              </a:rPr>
              <a:t>ft</a:t>
            </a:r>
            <a:r>
              <a:rPr lang="en-US" sz="1600" b="1" dirty="0">
                <a:solidFill>
                  <a:srgbClr val="003399"/>
                </a:solidFill>
              </a:rPr>
              <a:t>) torus outer diameter</a:t>
            </a:r>
          </a:p>
          <a:p>
            <a:pPr eaLnBrk="0" hangingPunct="0"/>
            <a:r>
              <a:rPr lang="en-US" sz="1600" b="1" dirty="0">
                <a:solidFill>
                  <a:srgbClr val="003399"/>
                </a:solidFill>
              </a:rPr>
              <a:t>  - 11.3 m (37 </a:t>
            </a:r>
            <a:r>
              <a:rPr lang="en-US" sz="1600" b="1" dirty="0" err="1">
                <a:solidFill>
                  <a:srgbClr val="003399"/>
                </a:solidFill>
              </a:rPr>
              <a:t>ft</a:t>
            </a:r>
            <a:r>
              <a:rPr lang="en-US" sz="1600" b="1" dirty="0">
                <a:solidFill>
                  <a:srgbClr val="003399"/>
                </a:solidFill>
              </a:rPr>
              <a:t>) torus height</a:t>
            </a:r>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4275" name="Picture 5" descr="iter_gefaessteil"/>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4000" y="544513"/>
            <a:ext cx="3551238" cy="5183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4276" name="Text Box 6"/>
          <p:cNvSpPr txBox="1">
            <a:spLocks noChangeArrowheads="1"/>
          </p:cNvSpPr>
          <p:nvPr/>
        </p:nvSpPr>
        <p:spPr bwMode="auto">
          <a:xfrm>
            <a:off x="0" y="5746750"/>
            <a:ext cx="3743325" cy="101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177800" indent="-177800" eaLnBrk="0" hangingPunct="0">
              <a:defRPr sz="2400">
                <a:solidFill>
                  <a:schemeClr val="tx1"/>
                </a:solidFill>
                <a:latin typeface="Century Gothic" pitchFamily="34" charset="0"/>
              </a:defRPr>
            </a:lvl1pPr>
            <a:lvl2pPr marL="742950" indent="-285750" eaLnBrk="0" hangingPunct="0">
              <a:defRPr sz="2400">
                <a:solidFill>
                  <a:schemeClr val="tx1"/>
                </a:solidFill>
                <a:latin typeface="Century Gothic" pitchFamily="34" charset="0"/>
              </a:defRPr>
            </a:lvl2pPr>
            <a:lvl3pPr marL="1143000" indent="-228600" eaLnBrk="0" hangingPunct="0">
              <a:defRPr sz="2400">
                <a:solidFill>
                  <a:schemeClr val="tx1"/>
                </a:solidFill>
                <a:latin typeface="Century Gothic" pitchFamily="34" charset="0"/>
              </a:defRPr>
            </a:lvl3pPr>
            <a:lvl4pPr marL="1600200" indent="-228600" eaLnBrk="0" hangingPunct="0">
              <a:defRPr sz="2400">
                <a:solidFill>
                  <a:schemeClr val="tx1"/>
                </a:solidFill>
                <a:latin typeface="Century Gothic" pitchFamily="34" charset="0"/>
              </a:defRPr>
            </a:lvl4pPr>
            <a:lvl5pPr marL="2057400" indent="-228600" eaLnBrk="0" hangingPunct="0">
              <a:defRPr sz="2400">
                <a:solidFill>
                  <a:schemeClr val="tx1"/>
                </a:solidFill>
                <a:latin typeface="Century Gothic" pitchFamily="34" charset="0"/>
              </a:defRPr>
            </a:lvl5pPr>
            <a:lvl6pPr marL="2514600" indent="-228600" eaLnBrk="0" fontAlgn="base" hangingPunct="0">
              <a:spcBef>
                <a:spcPct val="0"/>
              </a:spcBef>
              <a:spcAft>
                <a:spcPct val="0"/>
              </a:spcAft>
              <a:defRPr sz="2400">
                <a:solidFill>
                  <a:schemeClr val="tx1"/>
                </a:solidFill>
                <a:latin typeface="Century Gothic" pitchFamily="34" charset="0"/>
              </a:defRPr>
            </a:lvl6pPr>
            <a:lvl7pPr marL="2971800" indent="-228600" eaLnBrk="0" fontAlgn="base" hangingPunct="0">
              <a:spcBef>
                <a:spcPct val="0"/>
              </a:spcBef>
              <a:spcAft>
                <a:spcPct val="0"/>
              </a:spcAft>
              <a:defRPr sz="2400">
                <a:solidFill>
                  <a:schemeClr val="tx1"/>
                </a:solidFill>
                <a:latin typeface="Century Gothic" pitchFamily="34" charset="0"/>
              </a:defRPr>
            </a:lvl7pPr>
            <a:lvl8pPr marL="3429000" indent="-228600" eaLnBrk="0" fontAlgn="base" hangingPunct="0">
              <a:spcBef>
                <a:spcPct val="0"/>
              </a:spcBef>
              <a:spcAft>
                <a:spcPct val="0"/>
              </a:spcAft>
              <a:defRPr sz="2400">
                <a:solidFill>
                  <a:schemeClr val="tx1"/>
                </a:solidFill>
                <a:latin typeface="Century Gothic" pitchFamily="34" charset="0"/>
              </a:defRPr>
            </a:lvl8pPr>
            <a:lvl9pPr marL="3886200" indent="-228600" eaLnBrk="0" fontAlgn="base" hangingPunct="0">
              <a:spcBef>
                <a:spcPct val="0"/>
              </a:spcBef>
              <a:spcAft>
                <a:spcPct val="0"/>
              </a:spcAft>
              <a:defRPr sz="2400">
                <a:solidFill>
                  <a:schemeClr val="tx1"/>
                </a:solidFill>
                <a:latin typeface="Century Gothic" pitchFamily="34" charset="0"/>
              </a:defRPr>
            </a:lvl9pPr>
          </a:lstStyle>
          <a:p>
            <a:pPr algn="ctr">
              <a:spcBef>
                <a:spcPct val="50000"/>
              </a:spcBef>
            </a:pPr>
            <a:r>
              <a:rPr lang="de-DE" sz="2000" b="1" dirty="0">
                <a:solidFill>
                  <a:srgbClr val="003399"/>
                </a:solidFill>
                <a:latin typeface="Arial" pitchFamily="34" charset="0"/>
                <a:ea typeface="ＭＳ Ｐゴシック" charset="-128"/>
              </a:rPr>
              <a:t>  Full Size Prototype of the ITER Vacuum Vessel (2001)          (JA Domestic Agency)</a:t>
            </a:r>
          </a:p>
        </p:txBody>
      </p:sp>
      <p:sp>
        <p:nvSpPr>
          <p:cNvPr id="6" name="Rectangle 7"/>
          <p:cNvSpPr>
            <a:spLocks noChangeArrowheads="1"/>
          </p:cNvSpPr>
          <p:nvPr/>
        </p:nvSpPr>
        <p:spPr bwMode="auto">
          <a:xfrm>
            <a:off x="0" y="0"/>
            <a:ext cx="9144000" cy="457200"/>
          </a:xfrm>
          <a:prstGeom prst="rect">
            <a:avLst/>
          </a:prstGeom>
          <a:solidFill>
            <a:srgbClr val="FFCC00"/>
          </a:solidFill>
          <a:ln>
            <a:noFill/>
          </a:ln>
          <a:extLst/>
        </p:spPr>
        <p:txBody>
          <a:bodyPr anchor="ctr"/>
          <a:lstStyle/>
          <a:p>
            <a:pPr algn="ctr" eaLnBrk="0" hangingPunct="0">
              <a:defRPr/>
            </a:pPr>
            <a:r>
              <a:rPr lang="en-US" sz="3200" b="1" dirty="0">
                <a:solidFill>
                  <a:schemeClr val="accent2"/>
                </a:solidFill>
                <a:effectLst>
                  <a:outerShdw blurRad="38100" dist="38100" dir="2700000" algn="tl">
                    <a:srgbClr val="C0C0C0"/>
                  </a:outerShdw>
                </a:effectLst>
                <a:latin typeface="Arial" charset="0"/>
              </a:rPr>
              <a:t>Vacuum Vessel Prototypes</a:t>
            </a:r>
            <a:r>
              <a:rPr lang="en-US" sz="3600" b="1" dirty="0">
                <a:solidFill>
                  <a:schemeClr val="accent2"/>
                </a:solidFill>
                <a:effectLst>
                  <a:outerShdw blurRad="38100" dist="38100" dir="2700000" algn="tl">
                    <a:srgbClr val="C0C0C0"/>
                  </a:outerShdw>
                </a:effectLst>
              </a:rPr>
              <a:t> </a:t>
            </a:r>
            <a:endParaRPr lang="en-GB" sz="3600" b="1" dirty="0">
              <a:solidFill>
                <a:schemeClr val="accent2"/>
              </a:solidFill>
              <a:effectLst>
                <a:outerShdw blurRad="38100" dist="38100" dir="2700000" algn="tl">
                  <a:srgbClr val="C0C0C0"/>
                </a:outerShdw>
              </a:effectLst>
            </a:endParaRPr>
          </a:p>
        </p:txBody>
      </p:sp>
      <p:pic>
        <p:nvPicPr>
          <p:cNvPr id="54278" name="Picture 2" descr="Dscn2084"/>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775200" y="523875"/>
            <a:ext cx="3648075" cy="2487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4279" name="Rectangle 8"/>
          <p:cNvSpPr>
            <a:spLocks noChangeArrowheads="1"/>
          </p:cNvSpPr>
          <p:nvPr/>
        </p:nvSpPr>
        <p:spPr bwMode="auto">
          <a:xfrm>
            <a:off x="4062413" y="2941638"/>
            <a:ext cx="4791075" cy="10779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0" hangingPunct="0">
              <a:spcBef>
                <a:spcPct val="50000"/>
              </a:spcBef>
            </a:pPr>
            <a:r>
              <a:rPr lang="en-US" sz="2000" b="1">
                <a:solidFill>
                  <a:schemeClr val="accent2"/>
                </a:solidFill>
              </a:rPr>
              <a:t>VV Mock-up of </a:t>
            </a:r>
            <a:r>
              <a:rPr lang="en-US" altLang="ja-JP" sz="2000" b="1">
                <a:solidFill>
                  <a:schemeClr val="accent2"/>
                </a:solidFill>
                <a:ea typeface="ＭＳ Ｐゴシック" charset="-128"/>
              </a:rPr>
              <a:t>Electron Beam welding on the inner shell (EU </a:t>
            </a:r>
            <a:r>
              <a:rPr lang="en-US" altLang="ja-JP" b="1">
                <a:solidFill>
                  <a:schemeClr val="accent2"/>
                </a:solidFill>
                <a:ea typeface="ＭＳ Ｐゴシック" charset="-128"/>
              </a:rPr>
              <a:t>Domestic Agency)</a:t>
            </a:r>
            <a:endParaRPr lang="en-US" b="1">
              <a:solidFill>
                <a:schemeClr val="accent2"/>
              </a:solidFill>
            </a:endParaRPr>
          </a:p>
        </p:txBody>
      </p:sp>
      <p:pic>
        <p:nvPicPr>
          <p:cNvPr id="54280" name="Picture 9" descr="DSC03230"/>
          <p:cNvPicPr>
            <a:picLocks noChangeAspect="1" noChangeArrowheads="1"/>
          </p:cNvPicPr>
          <p:nvPr/>
        </p:nvPicPr>
        <p:blipFill>
          <a:blip r:embed="rId5">
            <a:extLst>
              <a:ext uri="{28A0092B-C50C-407E-A947-70E740481C1C}">
                <a14:useLocalDpi xmlns:a14="http://schemas.microsoft.com/office/drawing/2010/main" val="0"/>
              </a:ext>
            </a:extLst>
          </a:blip>
          <a:srcRect t="39685" b="12141"/>
          <a:stretch>
            <a:fillRect/>
          </a:stretch>
        </p:blipFill>
        <p:spPr bwMode="auto">
          <a:xfrm>
            <a:off x="4216400" y="3644900"/>
            <a:ext cx="4583113" cy="1657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4281" name="Rectangle 10"/>
          <p:cNvSpPr>
            <a:spLocks noChangeArrowheads="1"/>
          </p:cNvSpPr>
          <p:nvPr/>
        </p:nvSpPr>
        <p:spPr bwMode="auto">
          <a:xfrm>
            <a:off x="4191000" y="5356225"/>
            <a:ext cx="4749800" cy="13239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0" hangingPunct="0"/>
            <a:r>
              <a:rPr lang="en-US" altLang="ko-KR" sz="2000" b="1">
                <a:solidFill>
                  <a:schemeClr val="accent2"/>
                </a:solidFill>
                <a:ea typeface="Gulim" pitchFamily="34" charset="-127"/>
              </a:rPr>
              <a:t>Mock-up of E-beam Welding for Key and</a:t>
            </a:r>
          </a:p>
          <a:p>
            <a:pPr algn="ctr" eaLnBrk="0" hangingPunct="0"/>
            <a:r>
              <a:rPr lang="en-US" altLang="ko-KR" sz="2000" b="1">
                <a:solidFill>
                  <a:schemeClr val="accent2"/>
                </a:solidFill>
                <a:ea typeface="Gulim" pitchFamily="34" charset="-127"/>
              </a:rPr>
              <a:t> Blanket Manifold Support</a:t>
            </a:r>
          </a:p>
          <a:p>
            <a:pPr algn="ctr" eaLnBrk="0" hangingPunct="0"/>
            <a:r>
              <a:rPr lang="en-US" altLang="ko-KR" sz="2000" b="1">
                <a:solidFill>
                  <a:schemeClr val="accent2"/>
                </a:solidFill>
                <a:ea typeface="Gulim" pitchFamily="34" charset="-127"/>
              </a:rPr>
              <a:t>(KO Domestic Agency &amp; HHI)</a:t>
            </a:r>
          </a:p>
        </p:txBody>
      </p:sp>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spect="1" noChangeArrowheads="1"/>
          </p:cNvSpPr>
          <p:nvPr>
            <p:ph type="title"/>
          </p:nvPr>
        </p:nvSpPr>
        <p:spPr>
          <a:xfrm>
            <a:off x="179388" y="0"/>
            <a:ext cx="4386262" cy="466725"/>
          </a:xfrm>
        </p:spPr>
        <p:txBody>
          <a:bodyPr/>
          <a:lstStyle/>
          <a:p>
            <a:pPr eaLnBrk="1" hangingPunct="1"/>
            <a:r>
              <a:rPr lang="en-US" sz="3600" smtClean="0"/>
              <a:t>ITER Cooperation</a:t>
            </a:r>
            <a:endParaRPr lang="en-GB" sz="3600" smtClean="0"/>
          </a:p>
        </p:txBody>
      </p:sp>
      <p:sp>
        <p:nvSpPr>
          <p:cNvPr id="9219" name="Rectangle 3"/>
          <p:cNvSpPr>
            <a:spLocks noGrp="1" noChangeArrowheads="1"/>
          </p:cNvSpPr>
          <p:nvPr>
            <p:ph type="body" sz="half" idx="1"/>
          </p:nvPr>
        </p:nvSpPr>
        <p:spPr>
          <a:xfrm>
            <a:off x="0" y="692150"/>
            <a:ext cx="4643438" cy="5616575"/>
          </a:xfrm>
        </p:spPr>
        <p:txBody>
          <a:bodyPr/>
          <a:lstStyle/>
          <a:p>
            <a:pPr eaLnBrk="1" hangingPunct="1"/>
            <a:r>
              <a:rPr lang="en-GB" sz="2000" b="1" smtClean="0">
                <a:latin typeface="Garamond" pitchFamily="18" charset="0"/>
              </a:rPr>
              <a:t>1978 (November): First “Steering Committee of the INTOR Workshop” convenes in Vienna. INTOR was the first attempt at building a truly international fusion programme. INTOR was very close to ITER in its concept.</a:t>
            </a:r>
          </a:p>
          <a:p>
            <a:pPr eaLnBrk="1" hangingPunct="1"/>
            <a:endParaRPr lang="en-US" sz="2000" b="1" smtClean="0">
              <a:latin typeface="Garamond" pitchFamily="18" charset="0"/>
            </a:endParaRPr>
          </a:p>
          <a:p>
            <a:pPr eaLnBrk="1" hangingPunct="1"/>
            <a:endParaRPr lang="en-GB" sz="2000" b="1" smtClean="0">
              <a:latin typeface="Garamond" pitchFamily="18" charset="0"/>
            </a:endParaRPr>
          </a:p>
          <a:p>
            <a:pPr eaLnBrk="1" hangingPunct="1"/>
            <a:r>
              <a:rPr lang="en-GB" sz="2000" b="1" smtClean="0">
                <a:latin typeface="Garamond" pitchFamily="18" charset="0"/>
              </a:rPr>
              <a:t>1985 (November): At Geneva Superpower Summit in 1985 US president Reagan and </a:t>
            </a:r>
            <a:r>
              <a:rPr lang="en-GB" sz="2000" b="1" u="sng" smtClean="0">
                <a:latin typeface="Garamond" pitchFamily="18" charset="0"/>
              </a:rPr>
              <a:t>Secretary General Gorbatchev</a:t>
            </a:r>
            <a:r>
              <a:rPr lang="en-GB" sz="2000" b="1" smtClean="0">
                <a:latin typeface="Garamond" pitchFamily="18" charset="0"/>
              </a:rPr>
              <a:t> propose an international effort to develop fusion energy... "as an inexhaustible source of energy for the benefit of mankind". This is the first political step to the ITER programme </a:t>
            </a:r>
            <a:endParaRPr lang="en-GB" sz="2000" smtClean="0"/>
          </a:p>
        </p:txBody>
      </p:sp>
      <p:pic>
        <p:nvPicPr>
          <p:cNvPr id="9220" name="Picture 4" descr="Geneva Summit 1985 Time"/>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665663" y="-1588"/>
            <a:ext cx="2420937" cy="32131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221" name="Picture 5" descr="Geneva Summit 198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00563" y="3225800"/>
            <a:ext cx="4643437" cy="3055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222" name="Picture 4" descr="gorbReagan"/>
          <p:cNvPicPr>
            <a:picLocks noChangeAspect="1" noChangeArrowheads="1"/>
          </p:cNvPicPr>
          <p:nvPr/>
        </p:nvPicPr>
        <p:blipFill>
          <a:blip r:embed="rId5">
            <a:extLst>
              <a:ext uri="{28A0092B-C50C-407E-A947-70E740481C1C}">
                <a14:useLocalDpi xmlns:a14="http://schemas.microsoft.com/office/drawing/2010/main" val="0"/>
              </a:ext>
            </a:extLst>
          </a:blip>
          <a:srcRect r="14024"/>
          <a:stretch>
            <a:fillRect/>
          </a:stretch>
        </p:blipFill>
        <p:spPr bwMode="auto">
          <a:xfrm>
            <a:off x="7019925" y="7938"/>
            <a:ext cx="2117725" cy="3238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spect="1" noChangeArrowheads="1"/>
          </p:cNvSpPr>
          <p:nvPr>
            <p:ph type="ctrTitle"/>
          </p:nvPr>
        </p:nvSpPr>
        <p:spPr>
          <a:xfrm>
            <a:off x="0" y="1"/>
            <a:ext cx="9144000" cy="620687"/>
          </a:xfrm>
        </p:spPr>
        <p:txBody>
          <a:bodyPr/>
          <a:lstStyle/>
          <a:p>
            <a:r>
              <a:rPr lang="en-GB" b="1" dirty="0" smtClean="0">
                <a:solidFill>
                  <a:schemeClr val="accent2"/>
                </a:solidFill>
              </a:rPr>
              <a:t>VV Assembly </a:t>
            </a:r>
            <a:r>
              <a:rPr lang="en-GB" dirty="0" smtClean="0"/>
              <a:t>S</a:t>
            </a:r>
            <a:r>
              <a:rPr lang="en-GB" b="1" dirty="0" smtClean="0">
                <a:solidFill>
                  <a:schemeClr val="accent2"/>
                </a:solidFill>
              </a:rPr>
              <a:t>cheme, In Wall Shielding, VV-Support</a:t>
            </a:r>
            <a:endParaRPr lang="en-GB" b="1" dirty="0"/>
          </a:p>
        </p:txBody>
      </p:sp>
      <p:pic>
        <p:nvPicPr>
          <p:cNvPr id="25617" name="Picture 17"/>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130001" y="1356118"/>
            <a:ext cx="4038962" cy="22322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5618" name="Picture 18"/>
          <p:cNvPicPr>
            <a:picLocks noChangeAspect="1" noChangeArrowheads="1"/>
          </p:cNvPicPr>
          <p:nvPr/>
        </p:nvPicPr>
        <p:blipFill>
          <a:blip r:embed="rId3" cstate="print">
            <a:extLst>
              <a:ext uri="{28A0092B-C50C-407E-A947-70E740481C1C}">
                <a14:useLocalDpi xmlns:a14="http://schemas.microsoft.com/office/drawing/2010/main" val="0"/>
              </a:ext>
            </a:extLst>
          </a:blip>
          <a:srcRect l="1802"/>
          <a:stretch>
            <a:fillRect/>
          </a:stretch>
        </p:blipFill>
        <p:spPr bwMode="auto">
          <a:xfrm>
            <a:off x="7500938" y="3588366"/>
            <a:ext cx="1643062" cy="26844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rgbClr val="008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5619" name="Picture 19"/>
          <p:cNvPicPr>
            <a:picLocks noChangeAspect="1" noChangeArrowheads="1"/>
          </p:cNvPicPr>
          <p:nvPr/>
        </p:nvPicPr>
        <p:blipFill>
          <a:blip r:embed="rId4" cstate="print">
            <a:extLst>
              <a:ext uri="{28A0092B-C50C-407E-A947-70E740481C1C}">
                <a14:useLocalDpi xmlns:a14="http://schemas.microsoft.com/office/drawing/2010/main" val="0"/>
              </a:ext>
            </a:extLst>
          </a:blip>
          <a:srcRect l="1506" b="877"/>
          <a:stretch>
            <a:fillRect/>
          </a:stretch>
        </p:blipFill>
        <p:spPr bwMode="auto">
          <a:xfrm>
            <a:off x="5066899" y="3689955"/>
            <a:ext cx="2076450" cy="2511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rgbClr val="008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5620" name="Text Box 20"/>
          <p:cNvSpPr txBox="1">
            <a:spLocks noChangeArrowheads="1"/>
          </p:cNvSpPr>
          <p:nvPr/>
        </p:nvSpPr>
        <p:spPr bwMode="auto">
          <a:xfrm>
            <a:off x="5976714" y="6048980"/>
            <a:ext cx="97155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eaLnBrk="1" hangingPunct="1"/>
            <a:r>
              <a:rPr lang="en-US" sz="1400" b="1" dirty="0">
                <a:solidFill>
                  <a:schemeClr val="accent2"/>
                </a:solidFill>
                <a:latin typeface="Arial" pitchFamily="34" charset="0"/>
              </a:rPr>
              <a:t>Triplet #2</a:t>
            </a:r>
          </a:p>
        </p:txBody>
      </p:sp>
      <p:sp>
        <p:nvSpPr>
          <p:cNvPr id="25621" name="Text Box 21"/>
          <p:cNvSpPr txBox="1">
            <a:spLocks noChangeArrowheads="1"/>
          </p:cNvSpPr>
          <p:nvPr/>
        </p:nvSpPr>
        <p:spPr bwMode="auto">
          <a:xfrm>
            <a:off x="6948264" y="5363915"/>
            <a:ext cx="97155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eaLnBrk="1" hangingPunct="1"/>
            <a:r>
              <a:rPr lang="en-US" sz="1400" b="1" dirty="0">
                <a:latin typeface="Arial" pitchFamily="34" charset="0"/>
              </a:rPr>
              <a:t>Triplet #1</a:t>
            </a:r>
          </a:p>
        </p:txBody>
      </p:sp>
      <p:sp>
        <p:nvSpPr>
          <p:cNvPr id="25624" name="Text Box 24"/>
          <p:cNvSpPr txBox="1">
            <a:spLocks noChangeArrowheads="1"/>
          </p:cNvSpPr>
          <p:nvPr/>
        </p:nvSpPr>
        <p:spPr bwMode="auto">
          <a:xfrm>
            <a:off x="6948264" y="5724278"/>
            <a:ext cx="1041400" cy="517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eaLnBrk="1" hangingPunct="1"/>
            <a:r>
              <a:rPr lang="en-US" sz="1400" b="1">
                <a:solidFill>
                  <a:srgbClr val="FF0000"/>
                </a:solidFill>
                <a:latin typeface="Arial" pitchFamily="34" charset="0"/>
              </a:rPr>
              <a:t>Reference</a:t>
            </a:r>
          </a:p>
          <a:p>
            <a:pPr algn="ctr" eaLnBrk="1" hangingPunct="1"/>
            <a:r>
              <a:rPr lang="en-US" sz="1400" b="1">
                <a:solidFill>
                  <a:srgbClr val="FF0000"/>
                </a:solidFill>
                <a:latin typeface="Arial" pitchFamily="34" charset="0"/>
              </a:rPr>
              <a:t>Triplet</a:t>
            </a:r>
            <a:endParaRPr lang="en-GB" sz="1400" b="1">
              <a:solidFill>
                <a:srgbClr val="FF0000"/>
              </a:solidFill>
              <a:latin typeface="Arial" pitchFamily="34" charset="0"/>
            </a:endParaRPr>
          </a:p>
        </p:txBody>
      </p:sp>
      <p:pic>
        <p:nvPicPr>
          <p:cNvPr id="9" name="Picture 3"/>
          <p:cNvPicPr>
            <a:picLocks noChangeAspect="1" noChangeArrowheads="1"/>
          </p:cNvPicPr>
          <p:nvPr/>
        </p:nvPicPr>
        <p:blipFill>
          <a:blip r:embed="rId5">
            <a:extLst>
              <a:ext uri="{28A0092B-C50C-407E-A947-70E740481C1C}">
                <a14:useLocalDpi xmlns:a14="http://schemas.microsoft.com/office/drawing/2010/main" val="0"/>
              </a:ext>
            </a:extLst>
          </a:blip>
          <a:srcRect l="5669" t="6648" r="15109" b="15408"/>
          <a:stretch>
            <a:fillRect/>
          </a:stretch>
        </p:blipFill>
        <p:spPr bwMode="auto">
          <a:xfrm>
            <a:off x="0" y="612106"/>
            <a:ext cx="3249233" cy="47518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extBox 1"/>
          <p:cNvSpPr txBox="1"/>
          <p:nvPr/>
        </p:nvSpPr>
        <p:spPr>
          <a:xfrm>
            <a:off x="2987823" y="698350"/>
            <a:ext cx="1935059" cy="4247317"/>
          </a:xfrm>
          <a:prstGeom prst="rect">
            <a:avLst/>
          </a:prstGeom>
          <a:noFill/>
        </p:spPr>
        <p:txBody>
          <a:bodyPr wrap="square" rtlCol="0">
            <a:spAutoFit/>
          </a:bodyPr>
          <a:lstStyle/>
          <a:p>
            <a:r>
              <a:rPr lang="en-GB" altLang="ja-JP" sz="1800" dirty="0" smtClean="0">
                <a:latin typeface="+mn-lt"/>
                <a:ea typeface="ＭＳ Ｐゴシック" charset="-128"/>
              </a:rPr>
              <a:t> - The space between the double walls of the VV is filled with </a:t>
            </a:r>
            <a:r>
              <a:rPr lang="en-US" altLang="ja-JP" sz="1800" dirty="0" smtClean="0">
                <a:latin typeface="+mn-lt"/>
                <a:ea typeface="ＭＳ Ｐゴシック" charset="-128"/>
              </a:rPr>
              <a:t>in-wall shielding (IWS), which is </a:t>
            </a:r>
            <a:r>
              <a:rPr lang="en-GB" altLang="ja-JP" sz="1800" dirty="0" smtClean="0">
                <a:latin typeface="+mn-lt"/>
                <a:ea typeface="ＭＳ Ｐゴシック" charset="-128"/>
              </a:rPr>
              <a:t>mainly made of an austenitic stainless steel containing 1-2% weight boron to improve the neutron shielding efficiency. </a:t>
            </a:r>
            <a:endParaRPr lang="en-GB" sz="1800" dirty="0">
              <a:latin typeface="+mn-lt"/>
            </a:endParaRPr>
          </a:p>
        </p:txBody>
      </p:sp>
      <p:pic>
        <p:nvPicPr>
          <p:cNvPr id="23" name="Picture 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850809" y="4288494"/>
            <a:ext cx="1179102" cy="12278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4" name="Picture 18"/>
          <p:cNvPicPr>
            <a:picLocks noChangeAspect="1" noChangeArrowheads="1"/>
          </p:cNvPicPr>
          <p:nvPr/>
        </p:nvPicPr>
        <p:blipFill>
          <a:blip r:embed="rId7" cstate="print">
            <a:extLst>
              <a:ext uri="{28A0092B-C50C-407E-A947-70E740481C1C}">
                <a14:useLocalDpi xmlns:a14="http://schemas.microsoft.com/office/drawing/2010/main" val="0"/>
              </a:ext>
            </a:extLst>
          </a:blip>
          <a:srcRect l="23856" t="17551" r="20914" b="19884"/>
          <a:stretch>
            <a:fillRect/>
          </a:stretch>
        </p:blipFill>
        <p:spPr bwMode="auto">
          <a:xfrm>
            <a:off x="3042827" y="5126092"/>
            <a:ext cx="1886764" cy="17138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TextBox 2"/>
          <p:cNvSpPr txBox="1"/>
          <p:nvPr/>
        </p:nvSpPr>
        <p:spPr>
          <a:xfrm>
            <a:off x="1594595" y="5899130"/>
            <a:ext cx="1612777" cy="400110"/>
          </a:xfrm>
          <a:prstGeom prst="rect">
            <a:avLst/>
          </a:prstGeom>
          <a:noFill/>
        </p:spPr>
        <p:txBody>
          <a:bodyPr wrap="square" rtlCol="0">
            <a:spAutoFit/>
          </a:bodyPr>
          <a:lstStyle/>
          <a:p>
            <a:r>
              <a:rPr lang="en-US" sz="2000" b="1" dirty="0" smtClean="0">
                <a:solidFill>
                  <a:schemeClr val="accent2">
                    <a:lumMod val="60000"/>
                    <a:lumOff val="40000"/>
                  </a:schemeClr>
                </a:solidFill>
                <a:latin typeface="+mn-lt"/>
              </a:rPr>
              <a:t>VV-Support</a:t>
            </a:r>
            <a:endParaRPr lang="en-GB" sz="2000" b="1" dirty="0">
              <a:solidFill>
                <a:schemeClr val="accent2">
                  <a:lumMod val="60000"/>
                  <a:lumOff val="40000"/>
                </a:schemeClr>
              </a:solidFill>
              <a:latin typeface="+mn-lt"/>
            </a:endParaRPr>
          </a:p>
        </p:txBody>
      </p:sp>
    </p:spTree>
    <p:extLst>
      <p:ext uri="{BB962C8B-B14F-4D97-AF65-F5344CB8AC3E}">
        <p14:creationId xmlns:p14="http://schemas.microsoft.com/office/powerpoint/2010/main" val="2343216160"/>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2"/>
          <p:cNvSpPr>
            <a:spLocks noChangeArrowheads="1"/>
          </p:cNvSpPr>
          <p:nvPr/>
        </p:nvSpPr>
        <p:spPr bwMode="auto">
          <a:xfrm>
            <a:off x="0" y="0"/>
            <a:ext cx="9144000" cy="476250"/>
          </a:xfrm>
          <a:prstGeom prst="rect">
            <a:avLst/>
          </a:prstGeom>
          <a:solidFill>
            <a:srgbClr val="FFCC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ctr"/>
            <a:r>
              <a:rPr lang="en-US" sz="2800" b="1">
                <a:solidFill>
                  <a:srgbClr val="003399"/>
                </a:solidFill>
                <a:latin typeface="Arial" pitchFamily="34" charset="0"/>
              </a:rPr>
              <a:t>Principal in-vessel components</a:t>
            </a:r>
          </a:p>
        </p:txBody>
      </p:sp>
      <p:pic>
        <p:nvPicPr>
          <p:cNvPr id="61443" name="Picture 3" descr="blkt_div_transp"/>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42975" y="1147763"/>
            <a:ext cx="7137400" cy="5068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1444" name="Rectangle 4"/>
          <p:cNvSpPr>
            <a:spLocks noChangeArrowheads="1"/>
          </p:cNvSpPr>
          <p:nvPr/>
        </p:nvSpPr>
        <p:spPr bwMode="auto">
          <a:xfrm>
            <a:off x="323850" y="620713"/>
            <a:ext cx="8528050"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p>
            <a:pPr algn="r" eaLnBrk="0" hangingPunct="0"/>
            <a:r>
              <a:rPr lang="en-US" b="1">
                <a:solidFill>
                  <a:srgbClr val="000000"/>
                </a:solidFill>
                <a:latin typeface="Arial" pitchFamily="34" charset="0"/>
                <a:cs typeface="Arial" pitchFamily="34" charset="0"/>
              </a:rPr>
              <a:t>First wall/blanket</a:t>
            </a:r>
            <a:r>
              <a:rPr lang="en-US">
                <a:solidFill>
                  <a:srgbClr val="FF0000"/>
                </a:solidFill>
                <a:latin typeface="Arial" pitchFamily="34" charset="0"/>
                <a:cs typeface="Arial" pitchFamily="34" charset="0"/>
              </a:rPr>
              <a:t> </a:t>
            </a:r>
            <a:r>
              <a:rPr lang="en-US">
                <a:solidFill>
                  <a:srgbClr val="FF0000"/>
                </a:solidFill>
                <a:latin typeface="Arial" pitchFamily="34" charset="0"/>
                <a:cs typeface="Arial" pitchFamily="34" charset="0"/>
                <a:sym typeface="Wingdings" pitchFamily="2" charset="2"/>
              </a:rPr>
              <a:t> </a:t>
            </a:r>
            <a:r>
              <a:rPr kumimoji="1" lang="en-US">
                <a:solidFill>
                  <a:srgbClr val="FF0000"/>
                </a:solidFill>
                <a:latin typeface="Arial" pitchFamily="34" charset="0"/>
                <a:sym typeface="Wingdings" pitchFamily="2" charset="2"/>
              </a:rPr>
              <a:t>heat exhaust, impurity management, nuclear shielding</a:t>
            </a:r>
          </a:p>
        </p:txBody>
      </p:sp>
      <p:sp>
        <p:nvSpPr>
          <p:cNvPr id="61445" name="Rectangle 4"/>
          <p:cNvSpPr>
            <a:spLocks noChangeArrowheads="1"/>
          </p:cNvSpPr>
          <p:nvPr/>
        </p:nvSpPr>
        <p:spPr bwMode="auto">
          <a:xfrm>
            <a:off x="3203575" y="5516563"/>
            <a:ext cx="2728913"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p>
            <a:pPr eaLnBrk="0" hangingPunct="0"/>
            <a:r>
              <a:rPr lang="en-US" sz="2000" b="1">
                <a:solidFill>
                  <a:srgbClr val="000000"/>
                </a:solidFill>
                <a:latin typeface="Arial" pitchFamily="34" charset="0"/>
                <a:cs typeface="Arial" pitchFamily="34" charset="0"/>
              </a:rPr>
              <a:t>Divertor</a:t>
            </a:r>
            <a:r>
              <a:rPr lang="en-US" sz="2000">
                <a:solidFill>
                  <a:srgbClr val="FF0000"/>
                </a:solidFill>
                <a:latin typeface="Arial" pitchFamily="34" charset="0"/>
                <a:cs typeface="Arial" pitchFamily="34" charset="0"/>
              </a:rPr>
              <a:t> </a:t>
            </a:r>
            <a:r>
              <a:rPr lang="en-US" sz="2000">
                <a:solidFill>
                  <a:srgbClr val="FF0000"/>
                </a:solidFill>
                <a:latin typeface="Arial" pitchFamily="34" charset="0"/>
                <a:cs typeface="Arial" pitchFamily="34" charset="0"/>
                <a:sym typeface="Wingdings" pitchFamily="2" charset="2"/>
              </a:rPr>
              <a:t> </a:t>
            </a:r>
            <a:r>
              <a:rPr kumimoji="1" lang="en-US" sz="2000">
                <a:solidFill>
                  <a:srgbClr val="FF0000"/>
                </a:solidFill>
                <a:latin typeface="Arial" pitchFamily="34" charset="0"/>
                <a:sym typeface="Wingdings" pitchFamily="2" charset="2"/>
              </a:rPr>
              <a:t>particle</a:t>
            </a:r>
            <a:br>
              <a:rPr kumimoji="1" lang="en-US" sz="2000">
                <a:solidFill>
                  <a:srgbClr val="FF0000"/>
                </a:solidFill>
                <a:latin typeface="Arial" pitchFamily="34" charset="0"/>
                <a:sym typeface="Wingdings" pitchFamily="2" charset="2"/>
              </a:rPr>
            </a:br>
            <a:r>
              <a:rPr kumimoji="1" lang="en-US" sz="2000">
                <a:solidFill>
                  <a:srgbClr val="FF0000"/>
                </a:solidFill>
                <a:latin typeface="Arial" pitchFamily="34" charset="0"/>
                <a:sym typeface="Wingdings" pitchFamily="2" charset="2"/>
              </a:rPr>
              <a:t> and heat exhaust</a:t>
            </a:r>
          </a:p>
        </p:txBody>
      </p:sp>
      <p:sp>
        <p:nvSpPr>
          <p:cNvPr id="61446" name="Rectangle 4"/>
          <p:cNvSpPr>
            <a:spLocks noChangeArrowheads="1"/>
          </p:cNvSpPr>
          <p:nvPr/>
        </p:nvSpPr>
        <p:spPr bwMode="auto">
          <a:xfrm>
            <a:off x="6383338" y="3482975"/>
            <a:ext cx="693737"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p>
            <a:pPr eaLnBrk="0" hangingPunct="0"/>
            <a:r>
              <a:rPr lang="en-US" sz="2800" b="1">
                <a:latin typeface="Arial" pitchFamily="34" charset="0"/>
                <a:cs typeface="Arial" pitchFamily="34" charset="0"/>
              </a:rPr>
              <a:t>Be</a:t>
            </a:r>
            <a:endParaRPr kumimoji="1" lang="en-US" sz="2800">
              <a:latin typeface="Arial" pitchFamily="34" charset="0"/>
              <a:sym typeface="Wingdings" pitchFamily="2" charset="2"/>
            </a:endParaRPr>
          </a:p>
        </p:txBody>
      </p:sp>
      <p:sp>
        <p:nvSpPr>
          <p:cNvPr id="61447" name="Line 7"/>
          <p:cNvSpPr>
            <a:spLocks noChangeShapeType="1"/>
          </p:cNvSpPr>
          <p:nvPr/>
        </p:nvSpPr>
        <p:spPr bwMode="auto">
          <a:xfrm flipV="1">
            <a:off x="1519238" y="5575300"/>
            <a:ext cx="617537" cy="214313"/>
          </a:xfrm>
          <a:prstGeom prst="line">
            <a:avLst/>
          </a:prstGeom>
          <a:noFill/>
          <a:ln w="38100">
            <a:solidFill>
              <a:srgbClr val="FF0000"/>
            </a:solidFill>
            <a:round/>
            <a:headEnd/>
            <a:tailEnd type="triangle"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tIns="0" bIns="0"/>
          <a:lstStyle/>
          <a:p>
            <a:endParaRPr lang="en-GB"/>
          </a:p>
        </p:txBody>
      </p:sp>
      <p:sp>
        <p:nvSpPr>
          <p:cNvPr id="61448" name="Rectangle 8"/>
          <p:cNvSpPr>
            <a:spLocks noChangeArrowheads="1"/>
          </p:cNvSpPr>
          <p:nvPr/>
        </p:nvSpPr>
        <p:spPr bwMode="auto">
          <a:xfrm>
            <a:off x="0" y="5141913"/>
            <a:ext cx="1743075" cy="1006475"/>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r>
              <a:rPr lang="en-GB" sz="2000">
                <a:solidFill>
                  <a:srgbClr val="000000"/>
                </a:solidFill>
                <a:latin typeface="Arial" pitchFamily="34" charset="0"/>
              </a:rPr>
              <a:t>Carbon fibre composite (CFC) and W</a:t>
            </a:r>
          </a:p>
        </p:txBody>
      </p:sp>
      <p:sp>
        <p:nvSpPr>
          <p:cNvPr id="61449" name="Oval 9"/>
          <p:cNvSpPr>
            <a:spLocks noChangeArrowheads="1"/>
          </p:cNvSpPr>
          <p:nvPr/>
        </p:nvSpPr>
        <p:spPr bwMode="auto">
          <a:xfrm>
            <a:off x="2066925" y="4695825"/>
            <a:ext cx="1054100" cy="1181100"/>
          </a:xfrm>
          <a:prstGeom prst="ellipse">
            <a:avLst/>
          </a:prstGeom>
          <a:noFill/>
          <a:ln w="2857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tIns="0" bIns="0" anchor="ctr"/>
          <a:lstStyle/>
          <a:p>
            <a:pPr eaLnBrk="0" hangingPunct="0"/>
            <a:endParaRPr lang="en-US"/>
          </a:p>
        </p:txBody>
      </p:sp>
    </p:spTree>
  </p:cSld>
  <p:clrMapOvr>
    <a:masterClrMapping/>
  </p:clrMapOvr>
  <p:transition/>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2"/>
          <p:cNvSpPr txBox="1">
            <a:spLocks noChangeArrowheads="1"/>
          </p:cNvSpPr>
          <p:nvPr/>
        </p:nvSpPr>
        <p:spPr>
          <a:xfrm>
            <a:off x="179388" y="0"/>
            <a:ext cx="8859837" cy="476250"/>
          </a:xfrm>
          <a:prstGeom prst="rect">
            <a:avLst/>
          </a:prstGeom>
          <a:solidFill>
            <a:srgbClr val="FFCC00"/>
          </a:solidFill>
          <a:ln/>
        </p:spPr>
        <p:txBody>
          <a:bodyPr/>
          <a:lstStyle/>
          <a:p>
            <a:pPr algn="ctr" eaLnBrk="0" hangingPunct="0">
              <a:defRPr/>
            </a:pPr>
            <a:r>
              <a:rPr lang="en-US" b="1" dirty="0">
                <a:solidFill>
                  <a:srgbClr val="0070C0"/>
                </a:solidFill>
                <a:latin typeface="+mj-lt"/>
              </a:rPr>
              <a:t>In Vessel System Integration</a:t>
            </a:r>
            <a:endParaRPr lang="en-US" sz="1400" b="1" kern="0" dirty="0">
              <a:solidFill>
                <a:srgbClr val="0070C0"/>
              </a:solidFill>
              <a:latin typeface="+mj-lt"/>
              <a:ea typeface="+mj-ea"/>
              <a:cs typeface="+mj-cs"/>
            </a:endParaRPr>
          </a:p>
        </p:txBody>
      </p:sp>
      <p:pic>
        <p:nvPicPr>
          <p:cNvPr id="55299" name="Picture 19"/>
          <p:cNvPicPr>
            <a:picLocks noChangeAspect="1" noChangeArrowheads="1"/>
          </p:cNvPicPr>
          <p:nvPr/>
        </p:nvPicPr>
        <p:blipFill>
          <a:blip r:embed="rId2">
            <a:clrChange>
              <a:clrFrom>
                <a:srgbClr val="333366"/>
              </a:clrFrom>
              <a:clrTo>
                <a:srgbClr val="333366">
                  <a:alpha val="0"/>
                </a:srgbClr>
              </a:clrTo>
            </a:clrChange>
            <a:extLst>
              <a:ext uri="{28A0092B-C50C-407E-A947-70E740481C1C}">
                <a14:useLocalDpi xmlns:a14="http://schemas.microsoft.com/office/drawing/2010/main" val="0"/>
              </a:ext>
            </a:extLst>
          </a:blip>
          <a:srcRect l="19725" t="8170" r="46487" b="11765"/>
          <a:stretch>
            <a:fillRect/>
          </a:stretch>
        </p:blipFill>
        <p:spPr bwMode="auto">
          <a:xfrm>
            <a:off x="4859338" y="620713"/>
            <a:ext cx="4179887" cy="6048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5300" name="Picture 9"/>
          <p:cNvPicPr>
            <a:picLocks noChangeAspect="1" noChangeArrowheads="1"/>
          </p:cNvPicPr>
          <p:nvPr/>
        </p:nvPicPr>
        <p:blipFill>
          <a:blip r:embed="rId3">
            <a:clrChange>
              <a:clrFrom>
                <a:srgbClr val="333366"/>
              </a:clrFrom>
              <a:clrTo>
                <a:srgbClr val="333366">
                  <a:alpha val="0"/>
                </a:srgbClr>
              </a:clrTo>
            </a:clrChange>
            <a:extLst>
              <a:ext uri="{28A0092B-C50C-407E-A947-70E740481C1C}">
                <a14:useLocalDpi xmlns:a14="http://schemas.microsoft.com/office/drawing/2010/main" val="0"/>
              </a:ext>
            </a:extLst>
          </a:blip>
          <a:srcRect l="36029" t="9087" r="13065" b="6250"/>
          <a:stretch>
            <a:fillRect/>
          </a:stretch>
        </p:blipFill>
        <p:spPr bwMode="auto">
          <a:xfrm>
            <a:off x="0" y="620713"/>
            <a:ext cx="4654550" cy="6048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slow"/>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6322" name="Picture 9"/>
          <p:cNvPicPr>
            <a:picLocks noChangeAspect="1" noChangeArrowheads="1"/>
          </p:cNvPicPr>
          <p:nvPr/>
        </p:nvPicPr>
        <p:blipFill>
          <a:blip r:embed="rId3">
            <a:clrChange>
              <a:clrFrom>
                <a:srgbClr val="FEFEFE"/>
              </a:clrFrom>
              <a:clrTo>
                <a:srgbClr val="FEFEFE">
                  <a:alpha val="0"/>
                </a:srgbClr>
              </a:clrTo>
            </a:clrChange>
            <a:extLst>
              <a:ext uri="{28A0092B-C50C-407E-A947-70E740481C1C}">
                <a14:useLocalDpi xmlns:a14="http://schemas.microsoft.com/office/drawing/2010/main" val="0"/>
              </a:ext>
            </a:extLst>
          </a:blip>
          <a:srcRect l="21797" t="3737" r="25951" b="7668"/>
          <a:stretch>
            <a:fillRect/>
          </a:stretch>
        </p:blipFill>
        <p:spPr bwMode="auto">
          <a:xfrm>
            <a:off x="-298450" y="590550"/>
            <a:ext cx="5805488" cy="5967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sp>
        <p:nvSpPr>
          <p:cNvPr id="56323" name="Rectangle 27"/>
          <p:cNvSpPr>
            <a:spLocks noChangeAspect="1" noChangeArrowheads="1"/>
          </p:cNvSpPr>
          <p:nvPr/>
        </p:nvSpPr>
        <p:spPr bwMode="auto">
          <a:xfrm>
            <a:off x="0" y="2636838"/>
            <a:ext cx="1692275" cy="2305050"/>
          </a:xfrm>
          <a:prstGeom prst="rect">
            <a:avLst/>
          </a:prstGeom>
          <a:solidFill>
            <a:srgbClr val="FFFF99"/>
          </a:solidFill>
          <a:ln w="9525">
            <a:solidFill>
              <a:schemeClr val="tx1"/>
            </a:solidFill>
            <a:miter lim="800000"/>
            <a:headEnd/>
            <a:tailEnd/>
          </a:ln>
        </p:spPr>
        <p:txBody>
          <a:bodyPr anchor="ctr"/>
          <a:lstStyle/>
          <a:p>
            <a:pPr defTabSz="457200" eaLnBrk="0" hangingPunct="0"/>
            <a:r>
              <a:rPr lang="en-US" sz="2800">
                <a:latin typeface="Calibri" pitchFamily="34" charset="0"/>
                <a:ea typeface="ＭＳ Ｐゴシック" charset="-128"/>
              </a:rPr>
              <a:t>Integrate </a:t>
            </a:r>
            <a:r>
              <a:rPr lang="en-US" sz="2800">
                <a:solidFill>
                  <a:srgbClr val="FF0000"/>
                </a:solidFill>
                <a:latin typeface="Calibri" pitchFamily="34" charset="0"/>
                <a:ea typeface="ＭＳ Ｐゴシック" charset="-128"/>
              </a:rPr>
              <a:t>ELM/VS Coils</a:t>
            </a:r>
            <a:r>
              <a:rPr lang="en-US" sz="2800">
                <a:latin typeface="Calibri" pitchFamily="34" charset="0"/>
                <a:ea typeface="ＭＳ Ｐゴシック" charset="-128"/>
              </a:rPr>
              <a:t> and Blanket Manifolds</a:t>
            </a:r>
            <a:endParaRPr lang="en-GB" sz="2800">
              <a:latin typeface="Calibri" pitchFamily="34" charset="0"/>
              <a:ea typeface="ＭＳ Ｐゴシック" charset="-128"/>
            </a:endParaRPr>
          </a:p>
        </p:txBody>
      </p:sp>
      <p:pic>
        <p:nvPicPr>
          <p:cNvPr id="56324" name="Picture 11"/>
          <p:cNvPicPr>
            <a:picLocks noChangeAspect="1" noChangeArrowheads="1"/>
          </p:cNvPicPr>
          <p:nvPr/>
        </p:nvPicPr>
        <p:blipFill>
          <a:blip r:embed="rId4">
            <a:extLst>
              <a:ext uri="{28A0092B-C50C-407E-A947-70E740481C1C}">
                <a14:useLocalDpi xmlns:a14="http://schemas.microsoft.com/office/drawing/2010/main" val="0"/>
              </a:ext>
            </a:extLst>
          </a:blip>
          <a:srcRect r="41399" b="4857"/>
          <a:stretch>
            <a:fillRect/>
          </a:stretch>
        </p:blipFill>
        <p:spPr bwMode="auto">
          <a:xfrm>
            <a:off x="5580063" y="2205038"/>
            <a:ext cx="2952750" cy="1368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6325" name="Rectangle 12"/>
          <p:cNvSpPr>
            <a:spLocks noChangeArrowheads="1"/>
          </p:cNvSpPr>
          <p:nvPr/>
        </p:nvSpPr>
        <p:spPr bwMode="auto">
          <a:xfrm>
            <a:off x="5795963" y="1989138"/>
            <a:ext cx="2879725"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p>
            <a:pPr defTabSz="457200" eaLnBrk="0" hangingPunct="0"/>
            <a:r>
              <a:rPr lang="en-US" sz="2000">
                <a:solidFill>
                  <a:schemeClr val="accent2"/>
                </a:solidFill>
              </a:rPr>
              <a:t>Electrical Straps</a:t>
            </a:r>
          </a:p>
        </p:txBody>
      </p:sp>
      <p:graphicFrame>
        <p:nvGraphicFramePr>
          <p:cNvPr id="56326" name="Object 36"/>
          <p:cNvGraphicFramePr>
            <a:graphicFrameLocks noChangeAspect="1"/>
          </p:cNvGraphicFramePr>
          <p:nvPr/>
        </p:nvGraphicFramePr>
        <p:xfrm>
          <a:off x="5076825" y="3933825"/>
          <a:ext cx="1879600" cy="2560638"/>
        </p:xfrm>
        <a:graphic>
          <a:graphicData uri="http://schemas.openxmlformats.org/presentationml/2006/ole">
            <mc:AlternateContent xmlns:mc="http://schemas.openxmlformats.org/markup-compatibility/2006">
              <mc:Choice xmlns:v="urn:schemas-microsoft-com:vml" Requires="v">
                <p:oleObj spid="_x0000_s56343" r:id="rId5" imgW="1880280" imgH="2561131" progId="Word.Picture.8">
                  <p:embed/>
                </p:oleObj>
              </mc:Choice>
              <mc:Fallback>
                <p:oleObj r:id="rId5" imgW="1880280" imgH="2561131" progId="Word.Picture.8">
                  <p:embed/>
                  <p:pic>
                    <p:nvPicPr>
                      <p:cNvPr id="0" name="Object 3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076825" y="3933825"/>
                        <a:ext cx="1879600" cy="2560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pic>
        <p:nvPicPr>
          <p:cNvPr id="56327" name="Picture 14"/>
          <p:cNvPicPr>
            <a:picLocks noChangeAspect="1" noChangeArrowheads="1"/>
          </p:cNvPicPr>
          <p:nvPr/>
        </p:nvPicPr>
        <p:blipFill>
          <a:blip r:embed="rId7">
            <a:extLst>
              <a:ext uri="{28A0092B-C50C-407E-A947-70E740481C1C}">
                <a14:useLocalDpi xmlns:a14="http://schemas.microsoft.com/office/drawing/2010/main" val="0"/>
              </a:ext>
            </a:extLst>
          </a:blip>
          <a:srcRect l="63977" t="59322"/>
          <a:stretch>
            <a:fillRect/>
          </a:stretch>
        </p:blipFill>
        <p:spPr bwMode="auto">
          <a:xfrm>
            <a:off x="6588125" y="4149725"/>
            <a:ext cx="3203575" cy="2247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sp>
        <p:nvSpPr>
          <p:cNvPr id="56328" name="Rectangle 15"/>
          <p:cNvSpPr>
            <a:spLocks noChangeArrowheads="1"/>
          </p:cNvSpPr>
          <p:nvPr/>
        </p:nvSpPr>
        <p:spPr bwMode="auto">
          <a:xfrm>
            <a:off x="5292725" y="3860800"/>
            <a:ext cx="2879725"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p>
            <a:pPr defTabSz="457200" eaLnBrk="0" hangingPunct="0"/>
            <a:r>
              <a:rPr lang="en-US" sz="2000">
                <a:solidFill>
                  <a:schemeClr val="accent2"/>
                </a:solidFill>
              </a:rPr>
              <a:t>Flexible attachments</a:t>
            </a:r>
          </a:p>
        </p:txBody>
      </p:sp>
      <p:sp>
        <p:nvSpPr>
          <p:cNvPr id="56329" name="Line 16"/>
          <p:cNvSpPr>
            <a:spLocks noChangeShapeType="1"/>
          </p:cNvSpPr>
          <p:nvPr/>
        </p:nvSpPr>
        <p:spPr bwMode="auto">
          <a:xfrm flipH="1">
            <a:off x="4284663" y="2205038"/>
            <a:ext cx="1582737" cy="1584325"/>
          </a:xfrm>
          <a:prstGeom prst="line">
            <a:avLst/>
          </a:prstGeom>
          <a:noFill/>
          <a:ln w="9525">
            <a:solidFill>
              <a:srgbClr val="FF0000"/>
            </a:solidFill>
            <a:round/>
            <a:headEnd/>
            <a:tailEnd type="triangle" w="med" len="med"/>
          </a:ln>
          <a:extLst>
            <a:ext uri="{909E8E84-426E-40DD-AFC4-6F175D3DCCD1}">
              <a14:hiddenFill xmlns:a14="http://schemas.microsoft.com/office/drawing/2010/main">
                <a:noFill/>
              </a14:hiddenFill>
            </a:ext>
          </a:extLst>
        </p:spPr>
        <p:txBody>
          <a:bodyPr/>
          <a:lstStyle/>
          <a:p>
            <a:endParaRPr lang="en-GB"/>
          </a:p>
        </p:txBody>
      </p:sp>
      <p:sp>
        <p:nvSpPr>
          <p:cNvPr id="56330" name="Line 17"/>
          <p:cNvSpPr>
            <a:spLocks noChangeShapeType="1"/>
          </p:cNvSpPr>
          <p:nvPr/>
        </p:nvSpPr>
        <p:spPr bwMode="auto">
          <a:xfrm flipH="1">
            <a:off x="4716463" y="4076700"/>
            <a:ext cx="576262" cy="504825"/>
          </a:xfrm>
          <a:prstGeom prst="line">
            <a:avLst/>
          </a:prstGeom>
          <a:noFill/>
          <a:ln w="9525">
            <a:solidFill>
              <a:srgbClr val="FF0000"/>
            </a:solidFill>
            <a:round/>
            <a:headEnd/>
            <a:tailEnd type="triangle" w="med" len="med"/>
          </a:ln>
          <a:extLst>
            <a:ext uri="{909E8E84-426E-40DD-AFC4-6F175D3DCCD1}">
              <a14:hiddenFill xmlns:a14="http://schemas.microsoft.com/office/drawing/2010/main">
                <a:noFill/>
              </a14:hiddenFill>
            </a:ext>
          </a:extLst>
        </p:spPr>
        <p:txBody>
          <a:bodyPr/>
          <a:lstStyle/>
          <a:p>
            <a:endParaRPr lang="en-GB"/>
          </a:p>
        </p:txBody>
      </p:sp>
      <p:sp>
        <p:nvSpPr>
          <p:cNvPr id="56331" name="Text Box 18"/>
          <p:cNvSpPr txBox="1">
            <a:spLocks noChangeArrowheads="1"/>
          </p:cNvSpPr>
          <p:nvPr/>
        </p:nvSpPr>
        <p:spPr bwMode="auto">
          <a:xfrm>
            <a:off x="0" y="0"/>
            <a:ext cx="5292725" cy="461963"/>
          </a:xfrm>
          <a:prstGeom prst="rect">
            <a:avLst/>
          </a:prstGeom>
          <a:solidFill>
            <a:srgbClr val="FFCC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Century Gothic" pitchFamily="34" charset="0"/>
              </a:defRPr>
            </a:lvl1pPr>
            <a:lvl2pPr marL="742950" indent="-285750" eaLnBrk="0" hangingPunct="0">
              <a:defRPr sz="2400">
                <a:solidFill>
                  <a:schemeClr val="tx1"/>
                </a:solidFill>
                <a:latin typeface="Century Gothic" pitchFamily="34" charset="0"/>
              </a:defRPr>
            </a:lvl2pPr>
            <a:lvl3pPr marL="1143000" indent="-228600" eaLnBrk="0" hangingPunct="0">
              <a:defRPr sz="2400">
                <a:solidFill>
                  <a:schemeClr val="tx1"/>
                </a:solidFill>
                <a:latin typeface="Century Gothic" pitchFamily="34" charset="0"/>
              </a:defRPr>
            </a:lvl3pPr>
            <a:lvl4pPr marL="1600200" indent="-228600" eaLnBrk="0" hangingPunct="0">
              <a:defRPr sz="2400">
                <a:solidFill>
                  <a:schemeClr val="tx1"/>
                </a:solidFill>
                <a:latin typeface="Century Gothic" pitchFamily="34" charset="0"/>
              </a:defRPr>
            </a:lvl4pPr>
            <a:lvl5pPr marL="2057400" indent="-228600" eaLnBrk="0" hangingPunct="0">
              <a:defRPr sz="2400">
                <a:solidFill>
                  <a:schemeClr val="tx1"/>
                </a:solidFill>
                <a:latin typeface="Century Gothic" pitchFamily="34" charset="0"/>
              </a:defRPr>
            </a:lvl5pPr>
            <a:lvl6pPr marL="2514600" indent="-228600" eaLnBrk="0" fontAlgn="base" hangingPunct="0">
              <a:spcBef>
                <a:spcPct val="0"/>
              </a:spcBef>
              <a:spcAft>
                <a:spcPct val="0"/>
              </a:spcAft>
              <a:defRPr sz="2400">
                <a:solidFill>
                  <a:schemeClr val="tx1"/>
                </a:solidFill>
                <a:latin typeface="Century Gothic" pitchFamily="34" charset="0"/>
              </a:defRPr>
            </a:lvl6pPr>
            <a:lvl7pPr marL="2971800" indent="-228600" eaLnBrk="0" fontAlgn="base" hangingPunct="0">
              <a:spcBef>
                <a:spcPct val="0"/>
              </a:spcBef>
              <a:spcAft>
                <a:spcPct val="0"/>
              </a:spcAft>
              <a:defRPr sz="2400">
                <a:solidFill>
                  <a:schemeClr val="tx1"/>
                </a:solidFill>
                <a:latin typeface="Century Gothic" pitchFamily="34" charset="0"/>
              </a:defRPr>
            </a:lvl7pPr>
            <a:lvl8pPr marL="3429000" indent="-228600" eaLnBrk="0" fontAlgn="base" hangingPunct="0">
              <a:spcBef>
                <a:spcPct val="0"/>
              </a:spcBef>
              <a:spcAft>
                <a:spcPct val="0"/>
              </a:spcAft>
              <a:defRPr sz="2400">
                <a:solidFill>
                  <a:schemeClr val="tx1"/>
                </a:solidFill>
                <a:latin typeface="Century Gothic" pitchFamily="34" charset="0"/>
              </a:defRPr>
            </a:lvl8pPr>
            <a:lvl9pPr marL="3886200" indent="-228600" eaLnBrk="0" fontAlgn="base" hangingPunct="0">
              <a:spcBef>
                <a:spcPct val="0"/>
              </a:spcBef>
              <a:spcAft>
                <a:spcPct val="0"/>
              </a:spcAft>
              <a:defRPr sz="2400">
                <a:solidFill>
                  <a:schemeClr val="tx1"/>
                </a:solidFill>
                <a:latin typeface="Century Gothic" pitchFamily="34" charset="0"/>
              </a:defRPr>
            </a:lvl9pPr>
          </a:lstStyle>
          <a:p>
            <a:pPr algn="ctr" eaLnBrk="1" hangingPunct="1"/>
            <a:r>
              <a:rPr lang="en-US" b="1">
                <a:solidFill>
                  <a:srgbClr val="0070C0"/>
                </a:solidFill>
                <a:latin typeface="Arial" pitchFamily="34" charset="0"/>
              </a:rPr>
              <a:t>In Vessel System Integration</a:t>
            </a:r>
            <a:endParaRPr lang="en-GB" b="1">
              <a:solidFill>
                <a:srgbClr val="0070C0"/>
              </a:solidFill>
              <a:latin typeface="Arial" pitchFamily="34" charset="0"/>
            </a:endParaRPr>
          </a:p>
        </p:txBody>
      </p:sp>
      <p:pic>
        <p:nvPicPr>
          <p:cNvPr id="56332" name="Picture 13"/>
          <p:cNvPicPr>
            <a:picLocks noChangeAspect="1" noChangeArrowheads="1"/>
          </p:cNvPicPr>
          <p:nvPr/>
        </p:nvPicPr>
        <p:blipFill>
          <a:blip r:embed="rId8">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5384800" y="228600"/>
            <a:ext cx="3702050" cy="1230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slow"/>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9394" name="Picture 2" descr="rap_fw_polxs_critical_fwp_EUTF"/>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305175" y="1195388"/>
            <a:ext cx="2811463" cy="4843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9395" name="Arc 3"/>
          <p:cNvSpPr>
            <a:spLocks/>
          </p:cNvSpPr>
          <p:nvPr/>
        </p:nvSpPr>
        <p:spPr bwMode="auto">
          <a:xfrm rot="10312183" flipH="1" flipV="1">
            <a:off x="3008313" y="1074738"/>
            <a:ext cx="2182812" cy="1201737"/>
          </a:xfrm>
          <a:custGeom>
            <a:avLst/>
            <a:gdLst>
              <a:gd name="T0" fmla="*/ 0 w 39646"/>
              <a:gd name="T1" fmla="*/ 2147483647 h 21600"/>
              <a:gd name="T2" fmla="*/ 2147483647 w 39646"/>
              <a:gd name="T3" fmla="*/ 2147483647 h 21600"/>
              <a:gd name="T4" fmla="*/ 2147483647 w 39646"/>
              <a:gd name="T5" fmla="*/ 2147483647 h 21600"/>
              <a:gd name="T6" fmla="*/ 0 60000 65536"/>
              <a:gd name="T7" fmla="*/ 0 60000 65536"/>
              <a:gd name="T8" fmla="*/ 0 60000 65536"/>
            </a:gdLst>
            <a:ahLst/>
            <a:cxnLst>
              <a:cxn ang="T6">
                <a:pos x="T0" y="T1"/>
              </a:cxn>
              <a:cxn ang="T7">
                <a:pos x="T2" y="T3"/>
              </a:cxn>
              <a:cxn ang="T8">
                <a:pos x="T4" y="T5"/>
              </a:cxn>
            </a:cxnLst>
            <a:rect l="0" t="0" r="r" b="b"/>
            <a:pathLst>
              <a:path w="39646" h="21600" fill="none" extrusionOk="0">
                <a:moveTo>
                  <a:pt x="-1" y="15212"/>
                </a:moveTo>
                <a:cubicBezTo>
                  <a:pt x="2799" y="6167"/>
                  <a:pt x="11164" y="-1"/>
                  <a:pt x="20634" y="0"/>
                </a:cubicBezTo>
                <a:cubicBezTo>
                  <a:pt x="28575" y="0"/>
                  <a:pt x="35876" y="4357"/>
                  <a:pt x="39646" y="11347"/>
                </a:cubicBezTo>
              </a:path>
              <a:path w="39646" h="21600" stroke="0" extrusionOk="0">
                <a:moveTo>
                  <a:pt x="-1" y="15212"/>
                </a:moveTo>
                <a:cubicBezTo>
                  <a:pt x="2799" y="6167"/>
                  <a:pt x="11164" y="-1"/>
                  <a:pt x="20634" y="0"/>
                </a:cubicBezTo>
                <a:cubicBezTo>
                  <a:pt x="28575" y="0"/>
                  <a:pt x="35876" y="4357"/>
                  <a:pt x="39646" y="11347"/>
                </a:cubicBezTo>
                <a:lnTo>
                  <a:pt x="20634" y="21600"/>
                </a:lnTo>
                <a:lnTo>
                  <a:pt x="-1" y="15212"/>
                </a:lnTo>
                <a:close/>
              </a:path>
            </a:pathLst>
          </a:custGeom>
          <a:noFill/>
          <a:ln w="28575">
            <a:solidFill>
              <a:srgbClr val="000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9396" name="AutoShape 4"/>
          <p:cNvSpPr>
            <a:spLocks/>
          </p:cNvSpPr>
          <p:nvPr/>
        </p:nvSpPr>
        <p:spPr bwMode="auto">
          <a:xfrm rot="-2563076">
            <a:off x="5545138" y="1527175"/>
            <a:ext cx="190500" cy="1143000"/>
          </a:xfrm>
          <a:prstGeom prst="rightBracket">
            <a:avLst>
              <a:gd name="adj" fmla="val 50000"/>
            </a:avLst>
          </a:prstGeom>
          <a:noFill/>
          <a:ln w="28575">
            <a:solidFill>
              <a:srgbClr val="000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hangingPunct="0"/>
            <a:endParaRPr lang="en-US"/>
          </a:p>
        </p:txBody>
      </p:sp>
      <p:sp>
        <p:nvSpPr>
          <p:cNvPr id="59397" name="AutoShape 5"/>
          <p:cNvSpPr>
            <a:spLocks/>
          </p:cNvSpPr>
          <p:nvPr/>
        </p:nvSpPr>
        <p:spPr bwMode="auto">
          <a:xfrm rot="10800000">
            <a:off x="3067050" y="2705100"/>
            <a:ext cx="161925" cy="1724025"/>
          </a:xfrm>
          <a:prstGeom prst="rightBracket">
            <a:avLst>
              <a:gd name="adj" fmla="val 88725"/>
            </a:avLst>
          </a:prstGeom>
          <a:noFill/>
          <a:ln w="28575">
            <a:solidFill>
              <a:srgbClr val="000000"/>
            </a:solidFill>
            <a:round/>
            <a:headEnd type="none" w="lg" len="lg"/>
            <a:tailEnd type="none" w="lg" len="lg"/>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hangingPunct="0"/>
            <a:endParaRPr lang="en-US"/>
          </a:p>
        </p:txBody>
      </p:sp>
      <p:sp>
        <p:nvSpPr>
          <p:cNvPr id="59398" name="Line 6"/>
          <p:cNvSpPr>
            <a:spLocks noChangeShapeType="1"/>
          </p:cNvSpPr>
          <p:nvPr/>
        </p:nvSpPr>
        <p:spPr bwMode="auto">
          <a:xfrm>
            <a:off x="3046413" y="2076450"/>
            <a:ext cx="201612" cy="66675"/>
          </a:xfrm>
          <a:prstGeom prst="line">
            <a:avLst/>
          </a:prstGeom>
          <a:noFill/>
          <a:ln w="2857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9399" name="Line 7"/>
          <p:cNvSpPr>
            <a:spLocks noChangeShapeType="1"/>
          </p:cNvSpPr>
          <p:nvPr/>
        </p:nvSpPr>
        <p:spPr bwMode="auto">
          <a:xfrm flipV="1">
            <a:off x="5078413" y="1539875"/>
            <a:ext cx="104775" cy="171450"/>
          </a:xfrm>
          <a:prstGeom prst="line">
            <a:avLst/>
          </a:prstGeom>
          <a:noFill/>
          <a:ln w="2857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9400" name="Rectangle 2"/>
          <p:cNvSpPr>
            <a:spLocks noChangeArrowheads="1"/>
          </p:cNvSpPr>
          <p:nvPr/>
        </p:nvSpPr>
        <p:spPr bwMode="auto">
          <a:xfrm>
            <a:off x="131763" y="2820988"/>
            <a:ext cx="2933700" cy="149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spcBef>
                <a:spcPct val="20000"/>
              </a:spcBef>
            </a:pPr>
            <a:r>
              <a:rPr lang="en-US" sz="1600">
                <a:solidFill>
                  <a:srgbClr val="0000FF"/>
                </a:solidFill>
                <a:latin typeface="Arial" pitchFamily="34" charset="0"/>
              </a:rPr>
              <a:t>Start-up:</a:t>
            </a:r>
            <a:br>
              <a:rPr lang="en-US" sz="1600">
                <a:solidFill>
                  <a:srgbClr val="0000FF"/>
                </a:solidFill>
                <a:latin typeface="Arial" pitchFamily="34" charset="0"/>
              </a:rPr>
            </a:br>
            <a:r>
              <a:rPr lang="en-US" sz="1600">
                <a:solidFill>
                  <a:schemeClr val="accent2"/>
                </a:solidFill>
                <a:latin typeface="Arial" pitchFamily="34" charset="0"/>
              </a:rPr>
              <a:t>q</a:t>
            </a:r>
            <a:r>
              <a:rPr lang="en-US" sz="1600" baseline="-25000">
                <a:solidFill>
                  <a:schemeClr val="accent2"/>
                </a:solidFill>
                <a:latin typeface="Arial" pitchFamily="34" charset="0"/>
              </a:rPr>
              <a:t>||</a:t>
            </a:r>
            <a:r>
              <a:rPr lang="en-US" sz="1600">
                <a:solidFill>
                  <a:schemeClr val="accent2"/>
                </a:solidFill>
                <a:latin typeface="Arial" pitchFamily="34" charset="0"/>
              </a:rPr>
              <a:t> ~ 25 MWm</a:t>
            </a:r>
            <a:r>
              <a:rPr lang="en-US" sz="1600" baseline="30000">
                <a:solidFill>
                  <a:schemeClr val="accent2"/>
                </a:solidFill>
                <a:latin typeface="Arial" pitchFamily="34" charset="0"/>
              </a:rPr>
              <a:t>-2</a:t>
            </a:r>
            <a:r>
              <a:rPr lang="en-US" sz="1600">
                <a:solidFill>
                  <a:schemeClr val="accent2"/>
                </a:solidFill>
                <a:latin typeface="Arial" pitchFamily="34" charset="0"/>
              </a:rPr>
              <a:t>, </a:t>
            </a:r>
            <a:r>
              <a:rPr lang="en-US" sz="1600">
                <a:solidFill>
                  <a:schemeClr val="accent2"/>
                </a:solidFill>
                <a:latin typeface="Symbol" pitchFamily="18" charset="2"/>
              </a:rPr>
              <a:t>l</a:t>
            </a:r>
            <a:r>
              <a:rPr lang="en-US" sz="1600" baseline="-25000">
                <a:solidFill>
                  <a:schemeClr val="accent2"/>
                </a:solidFill>
                <a:latin typeface="Arial" pitchFamily="34" charset="0"/>
              </a:rPr>
              <a:t>q||</a:t>
            </a:r>
            <a:r>
              <a:rPr lang="en-US" sz="1600">
                <a:solidFill>
                  <a:schemeClr val="accent2"/>
                </a:solidFill>
                <a:latin typeface="Arial" pitchFamily="34" charset="0"/>
              </a:rPr>
              <a:t> ~ 5.0 cm</a:t>
            </a:r>
            <a:br>
              <a:rPr lang="en-US" sz="1600">
                <a:solidFill>
                  <a:schemeClr val="accent2"/>
                </a:solidFill>
                <a:latin typeface="Arial" pitchFamily="34" charset="0"/>
              </a:rPr>
            </a:br>
            <a:r>
              <a:rPr lang="en-US" sz="1600">
                <a:solidFill>
                  <a:schemeClr val="accent2"/>
                </a:solidFill>
                <a:latin typeface="Arial" pitchFamily="34" charset="0"/>
              </a:rPr>
              <a:t>Several seconds</a:t>
            </a:r>
            <a:br>
              <a:rPr lang="en-US" sz="1600">
                <a:solidFill>
                  <a:schemeClr val="accent2"/>
                </a:solidFill>
                <a:latin typeface="Arial" pitchFamily="34" charset="0"/>
              </a:rPr>
            </a:br>
            <a:r>
              <a:rPr lang="en-US" sz="1600">
                <a:solidFill>
                  <a:schemeClr val="accent2"/>
                </a:solidFill>
                <a:latin typeface="Arial" pitchFamily="34" charset="0"/>
              </a:rPr>
              <a:t/>
            </a:r>
            <a:br>
              <a:rPr lang="en-US" sz="1600">
                <a:solidFill>
                  <a:schemeClr val="accent2"/>
                </a:solidFill>
                <a:latin typeface="Arial" pitchFamily="34" charset="0"/>
              </a:rPr>
            </a:br>
            <a:r>
              <a:rPr lang="en-US" sz="1600">
                <a:solidFill>
                  <a:srgbClr val="0000FF"/>
                </a:solidFill>
                <a:latin typeface="Arial" pitchFamily="34" charset="0"/>
              </a:rPr>
              <a:t>Confinement transients</a:t>
            </a:r>
            <a:r>
              <a:rPr lang="en-US" sz="1600">
                <a:solidFill>
                  <a:schemeClr val="accent2"/>
                </a:solidFill>
                <a:latin typeface="Arial" pitchFamily="34" charset="0"/>
              </a:rPr>
              <a:t/>
            </a:r>
            <a:br>
              <a:rPr lang="en-US" sz="1600">
                <a:solidFill>
                  <a:schemeClr val="accent2"/>
                </a:solidFill>
                <a:latin typeface="Arial" pitchFamily="34" charset="0"/>
              </a:rPr>
            </a:br>
            <a:r>
              <a:rPr lang="en-US" sz="1600">
                <a:solidFill>
                  <a:schemeClr val="accent2"/>
                </a:solidFill>
                <a:latin typeface="Arial" pitchFamily="34" charset="0"/>
              </a:rPr>
              <a:t>q</a:t>
            </a:r>
            <a:r>
              <a:rPr lang="en-US" sz="1600" baseline="-25000">
                <a:solidFill>
                  <a:schemeClr val="accent2"/>
                </a:solidFill>
                <a:latin typeface="Arial" pitchFamily="34" charset="0"/>
              </a:rPr>
              <a:t>||</a:t>
            </a:r>
            <a:r>
              <a:rPr lang="en-US" sz="1600">
                <a:solidFill>
                  <a:schemeClr val="accent2"/>
                </a:solidFill>
                <a:latin typeface="Arial" pitchFamily="34" charset="0"/>
              </a:rPr>
              <a:t> ~ 250 MWm</a:t>
            </a:r>
            <a:r>
              <a:rPr lang="en-US" sz="1600" baseline="30000">
                <a:solidFill>
                  <a:schemeClr val="accent2"/>
                </a:solidFill>
                <a:latin typeface="Arial" pitchFamily="34" charset="0"/>
              </a:rPr>
              <a:t>-2</a:t>
            </a:r>
            <a:r>
              <a:rPr lang="en-US" sz="1600">
                <a:solidFill>
                  <a:schemeClr val="accent2"/>
                </a:solidFill>
                <a:latin typeface="Arial" pitchFamily="34" charset="0"/>
              </a:rPr>
              <a:t>, ~2-3 secs </a:t>
            </a:r>
            <a:br>
              <a:rPr lang="en-US" sz="1600">
                <a:solidFill>
                  <a:schemeClr val="accent2"/>
                </a:solidFill>
                <a:latin typeface="Arial" pitchFamily="34" charset="0"/>
              </a:rPr>
            </a:br>
            <a:endParaRPr lang="en-US" sz="1600">
              <a:solidFill>
                <a:schemeClr val="accent2"/>
              </a:solidFill>
              <a:latin typeface="Arial" pitchFamily="34" charset="0"/>
            </a:endParaRPr>
          </a:p>
        </p:txBody>
      </p:sp>
      <p:sp>
        <p:nvSpPr>
          <p:cNvPr id="59401" name="Rectangle 2"/>
          <p:cNvSpPr>
            <a:spLocks noChangeArrowheads="1"/>
          </p:cNvSpPr>
          <p:nvPr/>
        </p:nvSpPr>
        <p:spPr bwMode="auto">
          <a:xfrm>
            <a:off x="6467475" y="3751263"/>
            <a:ext cx="2676525" cy="1279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spcBef>
                <a:spcPct val="20000"/>
              </a:spcBef>
            </a:pPr>
            <a:r>
              <a:rPr lang="en-US" sz="1600">
                <a:solidFill>
                  <a:srgbClr val="0000FF"/>
                </a:solidFill>
                <a:latin typeface="Arial" pitchFamily="34" charset="0"/>
              </a:rPr>
              <a:t>Start-up and rampdown:</a:t>
            </a:r>
            <a:br>
              <a:rPr lang="en-US" sz="1600">
                <a:solidFill>
                  <a:srgbClr val="0000FF"/>
                </a:solidFill>
                <a:latin typeface="Arial" pitchFamily="34" charset="0"/>
              </a:rPr>
            </a:br>
            <a:r>
              <a:rPr lang="en-US" sz="1600">
                <a:solidFill>
                  <a:schemeClr val="accent2"/>
                </a:solidFill>
                <a:latin typeface="Arial" pitchFamily="34" charset="0"/>
              </a:rPr>
              <a:t>q</a:t>
            </a:r>
            <a:r>
              <a:rPr lang="en-US" sz="1600" baseline="-25000">
                <a:solidFill>
                  <a:schemeClr val="accent2"/>
                </a:solidFill>
                <a:latin typeface="Arial" pitchFamily="34" charset="0"/>
              </a:rPr>
              <a:t>||</a:t>
            </a:r>
            <a:r>
              <a:rPr lang="en-US" sz="1600">
                <a:solidFill>
                  <a:schemeClr val="accent2"/>
                </a:solidFill>
                <a:latin typeface="Arial" pitchFamily="34" charset="0"/>
              </a:rPr>
              <a:t> ~ 40 MWm</a:t>
            </a:r>
            <a:r>
              <a:rPr lang="en-US" sz="1600" baseline="30000">
                <a:solidFill>
                  <a:schemeClr val="accent2"/>
                </a:solidFill>
                <a:latin typeface="Arial" pitchFamily="34" charset="0"/>
              </a:rPr>
              <a:t>-2</a:t>
            </a:r>
            <a:r>
              <a:rPr lang="en-US" sz="1600">
                <a:solidFill>
                  <a:schemeClr val="accent2"/>
                </a:solidFill>
                <a:latin typeface="Arial" pitchFamily="34" charset="0"/>
              </a:rPr>
              <a:t>, </a:t>
            </a:r>
            <a:r>
              <a:rPr lang="en-US" sz="1600">
                <a:solidFill>
                  <a:schemeClr val="accent2"/>
                </a:solidFill>
                <a:latin typeface="Symbol" pitchFamily="18" charset="2"/>
              </a:rPr>
              <a:t>l</a:t>
            </a:r>
            <a:r>
              <a:rPr lang="en-US" sz="1600" baseline="-25000">
                <a:solidFill>
                  <a:schemeClr val="accent2"/>
                </a:solidFill>
                <a:latin typeface="Arial" pitchFamily="34" charset="0"/>
              </a:rPr>
              <a:t>q||</a:t>
            </a:r>
            <a:r>
              <a:rPr lang="en-US" sz="1600">
                <a:solidFill>
                  <a:schemeClr val="accent2"/>
                </a:solidFill>
                <a:latin typeface="Arial" pitchFamily="34" charset="0"/>
              </a:rPr>
              <a:t> &gt; 1.2 cm</a:t>
            </a:r>
            <a:br>
              <a:rPr lang="en-US" sz="1600">
                <a:solidFill>
                  <a:schemeClr val="accent2"/>
                </a:solidFill>
                <a:latin typeface="Arial" pitchFamily="34" charset="0"/>
              </a:rPr>
            </a:br>
            <a:r>
              <a:rPr lang="en-US" sz="1600">
                <a:solidFill>
                  <a:schemeClr val="accent2"/>
                </a:solidFill>
                <a:latin typeface="Arial" pitchFamily="34" charset="0"/>
              </a:rPr>
              <a:t>Several seconds</a:t>
            </a:r>
          </a:p>
        </p:txBody>
      </p:sp>
      <p:sp>
        <p:nvSpPr>
          <p:cNvPr id="59402" name="Rectangle 2"/>
          <p:cNvSpPr>
            <a:spLocks noChangeArrowheads="1"/>
          </p:cNvSpPr>
          <p:nvPr/>
        </p:nvSpPr>
        <p:spPr bwMode="auto">
          <a:xfrm>
            <a:off x="5767388" y="1354138"/>
            <a:ext cx="3114675" cy="1022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spcBef>
                <a:spcPct val="20000"/>
              </a:spcBef>
            </a:pPr>
            <a:r>
              <a:rPr lang="en-US" sz="1600">
                <a:solidFill>
                  <a:srgbClr val="0000FF"/>
                </a:solidFill>
                <a:latin typeface="Arial" pitchFamily="34" charset="0"/>
              </a:rPr>
              <a:t>VDE (up):</a:t>
            </a:r>
            <a:br>
              <a:rPr lang="en-US" sz="1600">
                <a:solidFill>
                  <a:srgbClr val="0000FF"/>
                </a:solidFill>
                <a:latin typeface="Arial" pitchFamily="34" charset="0"/>
              </a:rPr>
            </a:br>
            <a:r>
              <a:rPr lang="en-US" sz="1600">
                <a:solidFill>
                  <a:schemeClr val="accent2"/>
                </a:solidFill>
                <a:latin typeface="Arial" pitchFamily="34" charset="0"/>
              </a:rPr>
              <a:t>q</a:t>
            </a:r>
            <a:r>
              <a:rPr lang="en-US" sz="1600" baseline="-25000">
                <a:solidFill>
                  <a:schemeClr val="accent2"/>
                </a:solidFill>
                <a:latin typeface="Arial" pitchFamily="34" charset="0"/>
              </a:rPr>
              <a:t>||</a:t>
            </a:r>
            <a:r>
              <a:rPr lang="en-US" sz="1600">
                <a:solidFill>
                  <a:schemeClr val="accent2"/>
                </a:solidFill>
                <a:latin typeface="Arial" pitchFamily="34" charset="0"/>
              </a:rPr>
              <a:t> ~ 70-270 MJm</a:t>
            </a:r>
            <a:r>
              <a:rPr lang="en-US" sz="1600" baseline="30000">
                <a:solidFill>
                  <a:schemeClr val="accent2"/>
                </a:solidFill>
                <a:latin typeface="Arial" pitchFamily="34" charset="0"/>
              </a:rPr>
              <a:t>-2</a:t>
            </a:r>
            <a:r>
              <a:rPr lang="en-US" sz="1600">
                <a:solidFill>
                  <a:schemeClr val="accent2"/>
                </a:solidFill>
                <a:latin typeface="Arial" pitchFamily="34" charset="0"/>
              </a:rPr>
              <a:t>, </a:t>
            </a:r>
            <a:r>
              <a:rPr lang="en-US" sz="1600">
                <a:solidFill>
                  <a:schemeClr val="accent2"/>
                </a:solidFill>
                <a:latin typeface="Symbol" pitchFamily="18" charset="2"/>
              </a:rPr>
              <a:t>l</a:t>
            </a:r>
            <a:r>
              <a:rPr lang="en-US" sz="1600" baseline="-25000">
                <a:solidFill>
                  <a:schemeClr val="accent2"/>
                </a:solidFill>
                <a:latin typeface="Arial" pitchFamily="34" charset="0"/>
              </a:rPr>
              <a:t>q||</a:t>
            </a:r>
            <a:r>
              <a:rPr lang="en-US" sz="1600">
                <a:solidFill>
                  <a:schemeClr val="accent2"/>
                </a:solidFill>
                <a:latin typeface="Arial" pitchFamily="34" charset="0"/>
              </a:rPr>
              <a:t> &gt; 3.0 cm</a:t>
            </a:r>
            <a:br>
              <a:rPr lang="en-US" sz="1600">
                <a:solidFill>
                  <a:schemeClr val="accent2"/>
                </a:solidFill>
                <a:latin typeface="Arial" pitchFamily="34" charset="0"/>
              </a:rPr>
            </a:br>
            <a:r>
              <a:rPr lang="en-US" sz="1600">
                <a:solidFill>
                  <a:schemeClr val="accent2"/>
                </a:solidFill>
                <a:latin typeface="Arial" pitchFamily="34" charset="0"/>
              </a:rPr>
              <a:t>t = 1.5-3.0 ms</a:t>
            </a:r>
          </a:p>
        </p:txBody>
      </p:sp>
      <p:sp>
        <p:nvSpPr>
          <p:cNvPr id="59403" name="Rectangle 2"/>
          <p:cNvSpPr>
            <a:spLocks noChangeArrowheads="1"/>
          </p:cNvSpPr>
          <p:nvPr/>
        </p:nvSpPr>
        <p:spPr bwMode="auto">
          <a:xfrm>
            <a:off x="5837238" y="5557838"/>
            <a:ext cx="3306762" cy="717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spcBef>
                <a:spcPct val="20000"/>
              </a:spcBef>
            </a:pPr>
            <a:r>
              <a:rPr lang="en-US" sz="1600">
                <a:solidFill>
                  <a:srgbClr val="0000FF"/>
                </a:solidFill>
                <a:latin typeface="Arial" pitchFamily="34" charset="0"/>
              </a:rPr>
              <a:t>VDE (down):</a:t>
            </a:r>
            <a:br>
              <a:rPr lang="en-US" sz="1600">
                <a:solidFill>
                  <a:srgbClr val="0000FF"/>
                </a:solidFill>
                <a:latin typeface="Arial" pitchFamily="34" charset="0"/>
              </a:rPr>
            </a:br>
            <a:r>
              <a:rPr lang="en-US" sz="1600">
                <a:solidFill>
                  <a:schemeClr val="accent2"/>
                </a:solidFill>
                <a:latin typeface="Arial" pitchFamily="34" charset="0"/>
              </a:rPr>
              <a:t> q</a:t>
            </a:r>
            <a:r>
              <a:rPr lang="en-US" sz="1600" baseline="-25000">
                <a:solidFill>
                  <a:schemeClr val="accent2"/>
                </a:solidFill>
                <a:latin typeface="Arial" pitchFamily="34" charset="0"/>
              </a:rPr>
              <a:t>||</a:t>
            </a:r>
            <a:r>
              <a:rPr lang="en-US" sz="1600">
                <a:solidFill>
                  <a:schemeClr val="accent2"/>
                </a:solidFill>
                <a:latin typeface="Arial" pitchFamily="34" charset="0"/>
              </a:rPr>
              <a:t> ~ 90-300 MJm</a:t>
            </a:r>
            <a:r>
              <a:rPr lang="en-US" sz="1600" baseline="30000">
                <a:solidFill>
                  <a:schemeClr val="accent2"/>
                </a:solidFill>
                <a:latin typeface="Arial" pitchFamily="34" charset="0"/>
              </a:rPr>
              <a:t>-2</a:t>
            </a:r>
            <a:r>
              <a:rPr lang="en-US" sz="1600">
                <a:solidFill>
                  <a:schemeClr val="accent2"/>
                </a:solidFill>
                <a:latin typeface="Arial" pitchFamily="34" charset="0"/>
              </a:rPr>
              <a:t>, </a:t>
            </a:r>
            <a:r>
              <a:rPr lang="en-US" sz="1600">
                <a:solidFill>
                  <a:schemeClr val="accent2"/>
                </a:solidFill>
                <a:latin typeface="Symbol" pitchFamily="18" charset="2"/>
              </a:rPr>
              <a:t>l</a:t>
            </a:r>
            <a:r>
              <a:rPr lang="en-US" sz="1600" baseline="-25000">
                <a:solidFill>
                  <a:schemeClr val="accent2"/>
                </a:solidFill>
                <a:latin typeface="Arial" pitchFamily="34" charset="0"/>
              </a:rPr>
              <a:t>q||</a:t>
            </a:r>
            <a:r>
              <a:rPr lang="en-US" sz="1600">
                <a:solidFill>
                  <a:schemeClr val="accent2"/>
                </a:solidFill>
                <a:latin typeface="Arial" pitchFamily="34" charset="0"/>
              </a:rPr>
              <a:t> &gt; 3.0 cm </a:t>
            </a:r>
          </a:p>
        </p:txBody>
      </p:sp>
      <p:sp>
        <p:nvSpPr>
          <p:cNvPr id="59404" name="Rectangle 2"/>
          <p:cNvSpPr>
            <a:spLocks noChangeArrowheads="1"/>
          </p:cNvSpPr>
          <p:nvPr/>
        </p:nvSpPr>
        <p:spPr bwMode="auto">
          <a:xfrm>
            <a:off x="0" y="765175"/>
            <a:ext cx="3573463" cy="1736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spcBef>
                <a:spcPct val="20000"/>
              </a:spcBef>
            </a:pPr>
            <a:r>
              <a:rPr lang="en-US" sz="1600">
                <a:solidFill>
                  <a:srgbClr val="0000FF"/>
                </a:solidFill>
                <a:latin typeface="Arial" pitchFamily="34" charset="0"/>
              </a:rPr>
              <a:t>Steady state:</a:t>
            </a:r>
            <a:br>
              <a:rPr lang="en-US" sz="1600">
                <a:solidFill>
                  <a:srgbClr val="0000FF"/>
                </a:solidFill>
                <a:latin typeface="Arial" pitchFamily="34" charset="0"/>
              </a:rPr>
            </a:br>
            <a:r>
              <a:rPr lang="en-US" sz="1600">
                <a:solidFill>
                  <a:schemeClr val="accent2"/>
                </a:solidFill>
                <a:latin typeface="Arial" pitchFamily="34" charset="0"/>
              </a:rPr>
              <a:t>q</a:t>
            </a:r>
            <a:r>
              <a:rPr lang="en-US" sz="1600" baseline="-25000">
                <a:solidFill>
                  <a:schemeClr val="accent2"/>
                </a:solidFill>
                <a:latin typeface="Arial" pitchFamily="34" charset="0"/>
              </a:rPr>
              <a:t>||</a:t>
            </a:r>
            <a:r>
              <a:rPr lang="en-US" sz="1600">
                <a:solidFill>
                  <a:schemeClr val="accent2"/>
                </a:solidFill>
                <a:latin typeface="Arial" pitchFamily="34" charset="0"/>
              </a:rPr>
              <a:t> ~ 8 MWm</a:t>
            </a:r>
            <a:r>
              <a:rPr lang="en-US" sz="1600" baseline="30000">
                <a:solidFill>
                  <a:schemeClr val="accent2"/>
                </a:solidFill>
                <a:latin typeface="Arial" pitchFamily="34" charset="0"/>
              </a:rPr>
              <a:t>-2</a:t>
            </a:r>
            <a:r>
              <a:rPr lang="en-US" sz="1600">
                <a:solidFill>
                  <a:schemeClr val="accent2"/>
                </a:solidFill>
                <a:latin typeface="Arial" pitchFamily="34" charset="0"/>
              </a:rPr>
              <a:t>, </a:t>
            </a:r>
            <a:r>
              <a:rPr lang="en-US" sz="1600">
                <a:solidFill>
                  <a:schemeClr val="accent2"/>
                </a:solidFill>
                <a:latin typeface="Symbol" pitchFamily="18" charset="2"/>
              </a:rPr>
              <a:t>l</a:t>
            </a:r>
            <a:r>
              <a:rPr lang="en-US" sz="1600" baseline="-25000">
                <a:solidFill>
                  <a:schemeClr val="accent2"/>
                </a:solidFill>
                <a:latin typeface="Arial" pitchFamily="34" charset="0"/>
              </a:rPr>
              <a:t>q||</a:t>
            </a:r>
            <a:r>
              <a:rPr lang="en-US" sz="1600">
                <a:solidFill>
                  <a:schemeClr val="accent2"/>
                </a:solidFill>
                <a:latin typeface="Arial" pitchFamily="34" charset="0"/>
              </a:rPr>
              <a:t> &gt; 4.0 cm</a:t>
            </a:r>
            <a:br>
              <a:rPr lang="en-US" sz="1600">
                <a:solidFill>
                  <a:schemeClr val="accent2"/>
                </a:solidFill>
                <a:latin typeface="Arial" pitchFamily="34" charset="0"/>
              </a:rPr>
            </a:br>
            <a:r>
              <a:rPr lang="en-US" sz="1600">
                <a:solidFill>
                  <a:schemeClr val="accent2"/>
                </a:solidFill>
                <a:latin typeface="Arial" pitchFamily="34" charset="0"/>
              </a:rPr>
              <a:t>q</a:t>
            </a:r>
            <a:r>
              <a:rPr lang="en-US" sz="1600" baseline="-25000">
                <a:solidFill>
                  <a:schemeClr val="accent2"/>
                </a:solidFill>
                <a:latin typeface="Arial" pitchFamily="34" charset="0"/>
              </a:rPr>
              <a:t>||</a:t>
            </a:r>
            <a:r>
              <a:rPr lang="en-US" sz="1600">
                <a:solidFill>
                  <a:schemeClr val="accent2"/>
                </a:solidFill>
                <a:latin typeface="Arial" pitchFamily="34" charset="0"/>
              </a:rPr>
              <a:t> ~ 24 MWm</a:t>
            </a:r>
            <a:r>
              <a:rPr lang="en-US" sz="1600" baseline="30000">
                <a:solidFill>
                  <a:schemeClr val="accent2"/>
                </a:solidFill>
                <a:latin typeface="Arial" pitchFamily="34" charset="0"/>
              </a:rPr>
              <a:t>-2</a:t>
            </a:r>
            <a:r>
              <a:rPr lang="en-US" sz="1600">
                <a:solidFill>
                  <a:schemeClr val="accent2"/>
                </a:solidFill>
                <a:latin typeface="Arial" pitchFamily="34" charset="0"/>
              </a:rPr>
              <a:t>, </a:t>
            </a:r>
            <a:r>
              <a:rPr lang="en-US" sz="1600">
                <a:solidFill>
                  <a:schemeClr val="accent2"/>
                </a:solidFill>
                <a:latin typeface="Symbol" pitchFamily="18" charset="2"/>
              </a:rPr>
              <a:t>l</a:t>
            </a:r>
            <a:r>
              <a:rPr lang="en-US" sz="1600" baseline="-25000">
                <a:solidFill>
                  <a:schemeClr val="accent2"/>
                </a:solidFill>
                <a:latin typeface="Arial" pitchFamily="34" charset="0"/>
              </a:rPr>
              <a:t>q||</a:t>
            </a:r>
            <a:r>
              <a:rPr lang="en-US" sz="1600">
                <a:solidFill>
                  <a:schemeClr val="accent2"/>
                </a:solidFill>
                <a:latin typeface="Arial" pitchFamily="34" charset="0"/>
              </a:rPr>
              <a:t> &gt; 2.5 cm (ELMs)</a:t>
            </a:r>
            <a:br>
              <a:rPr lang="en-US" sz="1600">
                <a:solidFill>
                  <a:schemeClr val="accent2"/>
                </a:solidFill>
                <a:latin typeface="Arial" pitchFamily="34" charset="0"/>
              </a:rPr>
            </a:br>
            <a:r>
              <a:rPr lang="en-US" sz="1600">
                <a:solidFill>
                  <a:srgbClr val="0000FF"/>
                </a:solidFill>
                <a:latin typeface="Arial" pitchFamily="34" charset="0"/>
              </a:rPr>
              <a:t>Disruptions</a:t>
            </a:r>
            <a:br>
              <a:rPr lang="en-US" sz="1600">
                <a:solidFill>
                  <a:srgbClr val="0000FF"/>
                </a:solidFill>
                <a:latin typeface="Arial" pitchFamily="34" charset="0"/>
              </a:rPr>
            </a:br>
            <a:r>
              <a:rPr lang="en-US" sz="1600">
                <a:solidFill>
                  <a:schemeClr val="accent2"/>
                </a:solidFill>
                <a:latin typeface="Arial" pitchFamily="34" charset="0"/>
              </a:rPr>
              <a:t>q</a:t>
            </a:r>
            <a:r>
              <a:rPr lang="en-US" sz="1600" baseline="-25000">
                <a:solidFill>
                  <a:schemeClr val="accent2"/>
                </a:solidFill>
                <a:latin typeface="Arial" pitchFamily="34" charset="0"/>
              </a:rPr>
              <a:t>||</a:t>
            </a:r>
            <a:r>
              <a:rPr lang="en-US" sz="1600">
                <a:solidFill>
                  <a:schemeClr val="accent2"/>
                </a:solidFill>
                <a:latin typeface="Arial" pitchFamily="34" charset="0"/>
              </a:rPr>
              <a:t> ~ 45-120 MJm</a:t>
            </a:r>
            <a:r>
              <a:rPr lang="en-US" sz="1600" baseline="30000">
                <a:solidFill>
                  <a:schemeClr val="accent2"/>
                </a:solidFill>
                <a:latin typeface="Arial" pitchFamily="34" charset="0"/>
              </a:rPr>
              <a:t>-2</a:t>
            </a:r>
            <a:r>
              <a:rPr lang="en-US" sz="1600">
                <a:solidFill>
                  <a:schemeClr val="accent2"/>
                </a:solidFill>
                <a:latin typeface="Arial" pitchFamily="34" charset="0"/>
              </a:rPr>
              <a:t>, </a:t>
            </a:r>
            <a:r>
              <a:rPr lang="en-US" sz="1600">
                <a:solidFill>
                  <a:schemeClr val="accent2"/>
                </a:solidFill>
                <a:latin typeface="Symbol" pitchFamily="18" charset="2"/>
              </a:rPr>
              <a:t>l</a:t>
            </a:r>
            <a:r>
              <a:rPr lang="en-US" sz="1600" baseline="-25000">
                <a:solidFill>
                  <a:schemeClr val="accent2"/>
                </a:solidFill>
                <a:latin typeface="Arial" pitchFamily="34" charset="0"/>
              </a:rPr>
              <a:t>q||</a:t>
            </a:r>
            <a:r>
              <a:rPr lang="en-US" sz="1600">
                <a:solidFill>
                  <a:schemeClr val="accent2"/>
                </a:solidFill>
                <a:latin typeface="Arial" pitchFamily="34" charset="0"/>
              </a:rPr>
              <a:t> &gt; 20 cm</a:t>
            </a:r>
            <a:br>
              <a:rPr lang="en-US" sz="1600">
                <a:solidFill>
                  <a:schemeClr val="accent2"/>
                </a:solidFill>
                <a:latin typeface="Arial" pitchFamily="34" charset="0"/>
              </a:rPr>
            </a:br>
            <a:r>
              <a:rPr lang="en-US" sz="1600">
                <a:solidFill>
                  <a:schemeClr val="accent2"/>
                </a:solidFill>
                <a:latin typeface="Arial" pitchFamily="34" charset="0"/>
              </a:rPr>
              <a:t>t = 3.0-6.0 ms </a:t>
            </a:r>
          </a:p>
        </p:txBody>
      </p:sp>
      <p:sp>
        <p:nvSpPr>
          <p:cNvPr id="59405" name="Arc 13"/>
          <p:cNvSpPr>
            <a:spLocks/>
          </p:cNvSpPr>
          <p:nvPr/>
        </p:nvSpPr>
        <p:spPr bwMode="auto">
          <a:xfrm rot="-5400000" flipH="1" flipV="1">
            <a:off x="4061619" y="3518694"/>
            <a:ext cx="2684463" cy="1889125"/>
          </a:xfrm>
          <a:custGeom>
            <a:avLst/>
            <a:gdLst>
              <a:gd name="T0" fmla="*/ 0 w 23466"/>
              <a:gd name="T1" fmla="*/ 2147483647 h 21600"/>
              <a:gd name="T2" fmla="*/ 2147483647 w 23466"/>
              <a:gd name="T3" fmla="*/ 2147483647 h 21600"/>
              <a:gd name="T4" fmla="*/ 2147483647 w 23466"/>
              <a:gd name="T5" fmla="*/ 2147483647 h 21600"/>
              <a:gd name="T6" fmla="*/ 0 60000 65536"/>
              <a:gd name="T7" fmla="*/ 0 60000 65536"/>
              <a:gd name="T8" fmla="*/ 0 60000 65536"/>
            </a:gdLst>
            <a:ahLst/>
            <a:cxnLst>
              <a:cxn ang="T6">
                <a:pos x="T0" y="T1"/>
              </a:cxn>
              <a:cxn ang="T7">
                <a:pos x="T2" y="T3"/>
              </a:cxn>
              <a:cxn ang="T8">
                <a:pos x="T4" y="T5"/>
              </a:cxn>
            </a:cxnLst>
            <a:rect l="0" t="0" r="r" b="b"/>
            <a:pathLst>
              <a:path w="23466" h="21600" fill="none" extrusionOk="0">
                <a:moveTo>
                  <a:pt x="-1" y="727"/>
                </a:moveTo>
                <a:cubicBezTo>
                  <a:pt x="1813" y="244"/>
                  <a:pt x="3682" y="-1"/>
                  <a:pt x="5559" y="0"/>
                </a:cubicBezTo>
                <a:cubicBezTo>
                  <a:pt x="12739" y="0"/>
                  <a:pt x="19450" y="3568"/>
                  <a:pt x="23465" y="9521"/>
                </a:cubicBezTo>
              </a:path>
              <a:path w="23466" h="21600" stroke="0" extrusionOk="0">
                <a:moveTo>
                  <a:pt x="-1" y="727"/>
                </a:moveTo>
                <a:cubicBezTo>
                  <a:pt x="1813" y="244"/>
                  <a:pt x="3682" y="-1"/>
                  <a:pt x="5559" y="0"/>
                </a:cubicBezTo>
                <a:cubicBezTo>
                  <a:pt x="12739" y="0"/>
                  <a:pt x="19450" y="3568"/>
                  <a:pt x="23465" y="9521"/>
                </a:cubicBezTo>
                <a:lnTo>
                  <a:pt x="5559" y="21600"/>
                </a:lnTo>
                <a:lnTo>
                  <a:pt x="-1" y="727"/>
                </a:lnTo>
                <a:close/>
              </a:path>
            </a:pathLst>
          </a:custGeom>
          <a:noFill/>
          <a:ln w="28575">
            <a:solidFill>
              <a:srgbClr val="000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9406" name="Line 14"/>
          <p:cNvSpPr>
            <a:spLocks noChangeShapeType="1"/>
          </p:cNvSpPr>
          <p:nvPr/>
        </p:nvSpPr>
        <p:spPr bwMode="auto">
          <a:xfrm flipV="1">
            <a:off x="6092825" y="3127375"/>
            <a:ext cx="200025" cy="38100"/>
          </a:xfrm>
          <a:prstGeom prst="line">
            <a:avLst/>
          </a:prstGeom>
          <a:noFill/>
          <a:ln w="2857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9407" name="Line 15"/>
          <p:cNvSpPr>
            <a:spLocks noChangeShapeType="1"/>
          </p:cNvSpPr>
          <p:nvPr/>
        </p:nvSpPr>
        <p:spPr bwMode="auto">
          <a:xfrm>
            <a:off x="5426075" y="5667375"/>
            <a:ext cx="114300" cy="133350"/>
          </a:xfrm>
          <a:prstGeom prst="line">
            <a:avLst/>
          </a:prstGeom>
          <a:noFill/>
          <a:ln w="2857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59408" name="Group 16"/>
          <p:cNvGrpSpPr>
            <a:grpSpLocks/>
          </p:cNvGrpSpPr>
          <p:nvPr/>
        </p:nvGrpSpPr>
        <p:grpSpPr bwMode="auto">
          <a:xfrm>
            <a:off x="3644900" y="1660525"/>
            <a:ext cx="2171700" cy="3746500"/>
            <a:chOff x="2213" y="1046"/>
            <a:chExt cx="1368" cy="2360"/>
          </a:xfrm>
        </p:grpSpPr>
        <p:grpSp>
          <p:nvGrpSpPr>
            <p:cNvPr id="59411" name="Group 17"/>
            <p:cNvGrpSpPr>
              <a:grpSpLocks/>
            </p:cNvGrpSpPr>
            <p:nvPr/>
          </p:nvGrpSpPr>
          <p:grpSpPr bwMode="auto">
            <a:xfrm>
              <a:off x="2213" y="1046"/>
              <a:ext cx="1368" cy="2360"/>
              <a:chOff x="2213" y="1046"/>
              <a:chExt cx="1368" cy="2360"/>
            </a:xfrm>
          </p:grpSpPr>
          <p:sp>
            <p:nvSpPr>
              <p:cNvPr id="59413" name="Line 18"/>
              <p:cNvSpPr>
                <a:spLocks noChangeShapeType="1"/>
              </p:cNvSpPr>
              <p:nvPr/>
            </p:nvSpPr>
            <p:spPr bwMode="auto">
              <a:xfrm>
                <a:off x="2473" y="1046"/>
                <a:ext cx="44" cy="153"/>
              </a:xfrm>
              <a:prstGeom prst="line">
                <a:avLst/>
              </a:prstGeom>
              <a:noFill/>
              <a:ln w="38100">
                <a:solidFill>
                  <a:schemeClr val="accent2"/>
                </a:solidFill>
                <a:round/>
                <a:headEnd type="triangle" w="lg" len="sm"/>
                <a:tailEnd type="none" w="lg"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tIns="0" bIns="0"/>
              <a:lstStyle/>
              <a:p>
                <a:endParaRPr lang="en-GB"/>
              </a:p>
            </p:txBody>
          </p:sp>
          <p:sp>
            <p:nvSpPr>
              <p:cNvPr id="59414" name="Line 19"/>
              <p:cNvSpPr>
                <a:spLocks noChangeShapeType="1"/>
              </p:cNvSpPr>
              <p:nvPr/>
            </p:nvSpPr>
            <p:spPr bwMode="auto">
              <a:xfrm flipH="1">
                <a:off x="3001" y="1416"/>
                <a:ext cx="118" cy="123"/>
              </a:xfrm>
              <a:prstGeom prst="line">
                <a:avLst/>
              </a:prstGeom>
              <a:noFill/>
              <a:ln w="38100">
                <a:solidFill>
                  <a:schemeClr val="accent2"/>
                </a:solidFill>
                <a:round/>
                <a:headEnd type="triangle" w="lg" len="sm"/>
                <a:tailEnd type="none" w="lg"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tIns="0" bIns="0"/>
              <a:lstStyle/>
              <a:p>
                <a:endParaRPr lang="en-GB"/>
              </a:p>
            </p:txBody>
          </p:sp>
          <p:sp>
            <p:nvSpPr>
              <p:cNvPr id="59415" name="Line 20"/>
              <p:cNvSpPr>
                <a:spLocks noChangeShapeType="1"/>
              </p:cNvSpPr>
              <p:nvPr/>
            </p:nvSpPr>
            <p:spPr bwMode="auto">
              <a:xfrm flipH="1">
                <a:off x="3209" y="1636"/>
                <a:ext cx="124" cy="99"/>
              </a:xfrm>
              <a:prstGeom prst="line">
                <a:avLst/>
              </a:prstGeom>
              <a:noFill/>
              <a:ln w="38100">
                <a:solidFill>
                  <a:schemeClr val="accent2"/>
                </a:solidFill>
                <a:round/>
                <a:headEnd type="triangle" w="lg" len="sm"/>
                <a:tailEnd type="none" w="lg"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tIns="0" bIns="0"/>
              <a:lstStyle/>
              <a:p>
                <a:endParaRPr lang="en-GB"/>
              </a:p>
            </p:txBody>
          </p:sp>
          <p:sp>
            <p:nvSpPr>
              <p:cNvPr id="59416" name="Line 21"/>
              <p:cNvSpPr>
                <a:spLocks noChangeShapeType="1"/>
              </p:cNvSpPr>
              <p:nvPr/>
            </p:nvSpPr>
            <p:spPr bwMode="auto">
              <a:xfrm flipH="1">
                <a:off x="3351" y="1904"/>
                <a:ext cx="136" cy="75"/>
              </a:xfrm>
              <a:prstGeom prst="line">
                <a:avLst/>
              </a:prstGeom>
              <a:noFill/>
              <a:ln w="38100">
                <a:solidFill>
                  <a:schemeClr val="accent2"/>
                </a:solidFill>
                <a:round/>
                <a:headEnd type="triangle" w="lg" len="sm"/>
                <a:tailEnd type="none" w="lg"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tIns="0" bIns="0"/>
              <a:lstStyle/>
              <a:p>
                <a:endParaRPr lang="en-GB"/>
              </a:p>
            </p:txBody>
          </p:sp>
          <p:sp>
            <p:nvSpPr>
              <p:cNvPr id="59417" name="Line 22"/>
              <p:cNvSpPr>
                <a:spLocks noChangeShapeType="1"/>
              </p:cNvSpPr>
              <p:nvPr/>
            </p:nvSpPr>
            <p:spPr bwMode="auto">
              <a:xfrm flipH="1">
                <a:off x="3427" y="2220"/>
                <a:ext cx="154" cy="3"/>
              </a:xfrm>
              <a:prstGeom prst="line">
                <a:avLst/>
              </a:prstGeom>
              <a:noFill/>
              <a:ln w="38100">
                <a:solidFill>
                  <a:schemeClr val="accent2"/>
                </a:solidFill>
                <a:round/>
                <a:headEnd type="triangle" w="lg" len="sm"/>
                <a:tailEnd type="none" w="lg"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tIns="0" bIns="0"/>
              <a:lstStyle/>
              <a:p>
                <a:endParaRPr lang="en-GB"/>
              </a:p>
            </p:txBody>
          </p:sp>
          <p:sp>
            <p:nvSpPr>
              <p:cNvPr id="59418" name="Line 23"/>
              <p:cNvSpPr>
                <a:spLocks noChangeShapeType="1"/>
              </p:cNvSpPr>
              <p:nvPr/>
            </p:nvSpPr>
            <p:spPr bwMode="auto">
              <a:xfrm flipH="1">
                <a:off x="2779" y="1206"/>
                <a:ext cx="100" cy="123"/>
              </a:xfrm>
              <a:prstGeom prst="line">
                <a:avLst/>
              </a:prstGeom>
              <a:noFill/>
              <a:ln w="38100">
                <a:solidFill>
                  <a:schemeClr val="accent2"/>
                </a:solidFill>
                <a:round/>
                <a:headEnd type="triangle" w="lg" len="sm"/>
                <a:tailEnd type="none" w="lg"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tIns="0" bIns="0"/>
              <a:lstStyle/>
              <a:p>
                <a:endParaRPr lang="en-GB"/>
              </a:p>
            </p:txBody>
          </p:sp>
          <p:sp>
            <p:nvSpPr>
              <p:cNvPr id="59419" name="Line 24"/>
              <p:cNvSpPr>
                <a:spLocks noChangeShapeType="1"/>
              </p:cNvSpPr>
              <p:nvPr/>
            </p:nvSpPr>
            <p:spPr bwMode="auto">
              <a:xfrm flipH="1" flipV="1">
                <a:off x="3401" y="2497"/>
                <a:ext cx="154" cy="57"/>
              </a:xfrm>
              <a:prstGeom prst="line">
                <a:avLst/>
              </a:prstGeom>
              <a:noFill/>
              <a:ln w="38100">
                <a:solidFill>
                  <a:schemeClr val="accent2"/>
                </a:solidFill>
                <a:round/>
                <a:headEnd type="triangle" w="lg" len="sm"/>
                <a:tailEnd type="none" w="lg"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tIns="0" bIns="0"/>
              <a:lstStyle/>
              <a:p>
                <a:endParaRPr lang="en-GB"/>
              </a:p>
            </p:txBody>
          </p:sp>
          <p:sp>
            <p:nvSpPr>
              <p:cNvPr id="59420" name="Line 25"/>
              <p:cNvSpPr>
                <a:spLocks noChangeShapeType="1"/>
              </p:cNvSpPr>
              <p:nvPr/>
            </p:nvSpPr>
            <p:spPr bwMode="auto">
              <a:xfrm flipH="1" flipV="1">
                <a:off x="3321" y="2807"/>
                <a:ext cx="148" cy="75"/>
              </a:xfrm>
              <a:prstGeom prst="line">
                <a:avLst/>
              </a:prstGeom>
              <a:noFill/>
              <a:ln w="38100">
                <a:solidFill>
                  <a:schemeClr val="accent2"/>
                </a:solidFill>
                <a:round/>
                <a:headEnd type="triangle" w="lg" len="sm"/>
                <a:tailEnd type="none" w="lg"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tIns="0" bIns="0"/>
              <a:lstStyle/>
              <a:p>
                <a:endParaRPr lang="en-GB"/>
              </a:p>
            </p:txBody>
          </p:sp>
          <p:sp>
            <p:nvSpPr>
              <p:cNvPr id="59421" name="Line 26"/>
              <p:cNvSpPr>
                <a:spLocks noChangeShapeType="1"/>
              </p:cNvSpPr>
              <p:nvPr/>
            </p:nvSpPr>
            <p:spPr bwMode="auto">
              <a:xfrm>
                <a:off x="2249" y="1290"/>
                <a:ext cx="134" cy="69"/>
              </a:xfrm>
              <a:prstGeom prst="line">
                <a:avLst/>
              </a:prstGeom>
              <a:noFill/>
              <a:ln w="38100">
                <a:solidFill>
                  <a:schemeClr val="accent2"/>
                </a:solidFill>
                <a:round/>
                <a:headEnd type="triangle" w="lg" len="sm"/>
                <a:tailEnd type="none" w="lg"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tIns="0" bIns="0"/>
              <a:lstStyle/>
              <a:p>
                <a:endParaRPr lang="en-GB"/>
              </a:p>
            </p:txBody>
          </p:sp>
          <p:sp>
            <p:nvSpPr>
              <p:cNvPr id="59422" name="Line 27"/>
              <p:cNvSpPr>
                <a:spLocks noChangeShapeType="1"/>
              </p:cNvSpPr>
              <p:nvPr/>
            </p:nvSpPr>
            <p:spPr bwMode="auto">
              <a:xfrm>
                <a:off x="2217" y="1642"/>
                <a:ext cx="158" cy="3"/>
              </a:xfrm>
              <a:prstGeom prst="line">
                <a:avLst/>
              </a:prstGeom>
              <a:noFill/>
              <a:ln w="38100">
                <a:solidFill>
                  <a:schemeClr val="accent2"/>
                </a:solidFill>
                <a:round/>
                <a:headEnd type="triangle" w="lg" len="sm"/>
                <a:tailEnd type="none" w="lg"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tIns="0" bIns="0"/>
              <a:lstStyle/>
              <a:p>
                <a:endParaRPr lang="en-GB"/>
              </a:p>
            </p:txBody>
          </p:sp>
          <p:sp>
            <p:nvSpPr>
              <p:cNvPr id="59423" name="Line 28"/>
              <p:cNvSpPr>
                <a:spLocks noChangeShapeType="1"/>
              </p:cNvSpPr>
              <p:nvPr/>
            </p:nvSpPr>
            <p:spPr bwMode="auto">
              <a:xfrm flipV="1">
                <a:off x="2221" y="1949"/>
                <a:ext cx="158" cy="3"/>
              </a:xfrm>
              <a:prstGeom prst="line">
                <a:avLst/>
              </a:prstGeom>
              <a:noFill/>
              <a:ln w="38100">
                <a:solidFill>
                  <a:schemeClr val="accent2"/>
                </a:solidFill>
                <a:round/>
                <a:headEnd type="triangle" w="lg" len="sm"/>
                <a:tailEnd type="none" w="lg"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tIns="0" bIns="0"/>
              <a:lstStyle/>
              <a:p>
                <a:endParaRPr lang="en-GB"/>
              </a:p>
            </p:txBody>
          </p:sp>
          <p:sp>
            <p:nvSpPr>
              <p:cNvPr id="59424" name="Line 29"/>
              <p:cNvSpPr>
                <a:spLocks noChangeShapeType="1"/>
              </p:cNvSpPr>
              <p:nvPr/>
            </p:nvSpPr>
            <p:spPr bwMode="auto">
              <a:xfrm flipV="1">
                <a:off x="2219" y="2301"/>
                <a:ext cx="158" cy="3"/>
              </a:xfrm>
              <a:prstGeom prst="line">
                <a:avLst/>
              </a:prstGeom>
              <a:noFill/>
              <a:ln w="38100">
                <a:solidFill>
                  <a:schemeClr val="accent2"/>
                </a:solidFill>
                <a:round/>
                <a:headEnd type="triangle" w="lg" len="sm"/>
                <a:tailEnd type="none" w="lg"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tIns="0" bIns="0"/>
              <a:lstStyle/>
              <a:p>
                <a:endParaRPr lang="en-GB"/>
              </a:p>
            </p:txBody>
          </p:sp>
          <p:sp>
            <p:nvSpPr>
              <p:cNvPr id="59425" name="Line 30"/>
              <p:cNvSpPr>
                <a:spLocks noChangeShapeType="1"/>
              </p:cNvSpPr>
              <p:nvPr/>
            </p:nvSpPr>
            <p:spPr bwMode="auto">
              <a:xfrm flipV="1">
                <a:off x="2229" y="2629"/>
                <a:ext cx="158" cy="3"/>
              </a:xfrm>
              <a:prstGeom prst="line">
                <a:avLst/>
              </a:prstGeom>
              <a:noFill/>
              <a:ln w="38100">
                <a:solidFill>
                  <a:schemeClr val="accent2"/>
                </a:solidFill>
                <a:round/>
                <a:headEnd type="triangle" w="lg" len="sm"/>
                <a:tailEnd type="none" w="lg"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tIns="0" bIns="0"/>
              <a:lstStyle/>
              <a:p>
                <a:endParaRPr lang="en-GB"/>
              </a:p>
            </p:txBody>
          </p:sp>
          <p:sp>
            <p:nvSpPr>
              <p:cNvPr id="59426" name="Line 31"/>
              <p:cNvSpPr>
                <a:spLocks noChangeShapeType="1"/>
              </p:cNvSpPr>
              <p:nvPr/>
            </p:nvSpPr>
            <p:spPr bwMode="auto">
              <a:xfrm flipV="1">
                <a:off x="2215" y="2963"/>
                <a:ext cx="158" cy="3"/>
              </a:xfrm>
              <a:prstGeom prst="line">
                <a:avLst/>
              </a:prstGeom>
              <a:noFill/>
              <a:ln w="38100">
                <a:solidFill>
                  <a:schemeClr val="accent2"/>
                </a:solidFill>
                <a:round/>
                <a:headEnd type="triangle" w="lg" len="sm"/>
                <a:tailEnd type="none" w="lg"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tIns="0" bIns="0"/>
              <a:lstStyle/>
              <a:p>
                <a:endParaRPr lang="en-GB"/>
              </a:p>
            </p:txBody>
          </p:sp>
          <p:sp>
            <p:nvSpPr>
              <p:cNvPr id="59427" name="Line 32"/>
              <p:cNvSpPr>
                <a:spLocks noChangeShapeType="1"/>
              </p:cNvSpPr>
              <p:nvPr/>
            </p:nvSpPr>
            <p:spPr bwMode="auto">
              <a:xfrm flipH="1" flipV="1">
                <a:off x="3169" y="3033"/>
                <a:ext cx="136" cy="111"/>
              </a:xfrm>
              <a:prstGeom prst="line">
                <a:avLst/>
              </a:prstGeom>
              <a:noFill/>
              <a:ln w="38100">
                <a:solidFill>
                  <a:schemeClr val="accent2"/>
                </a:solidFill>
                <a:round/>
                <a:headEnd type="triangle" w="lg" len="sm"/>
                <a:tailEnd type="none" w="lg"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tIns="0" bIns="0"/>
              <a:lstStyle/>
              <a:p>
                <a:endParaRPr lang="en-GB"/>
              </a:p>
            </p:txBody>
          </p:sp>
          <p:sp>
            <p:nvSpPr>
              <p:cNvPr id="59428" name="Line 33"/>
              <p:cNvSpPr>
                <a:spLocks noChangeShapeType="1"/>
              </p:cNvSpPr>
              <p:nvPr/>
            </p:nvSpPr>
            <p:spPr bwMode="auto">
              <a:xfrm flipH="1" flipV="1">
                <a:off x="2957" y="3295"/>
                <a:ext cx="112" cy="111"/>
              </a:xfrm>
              <a:prstGeom prst="line">
                <a:avLst/>
              </a:prstGeom>
              <a:noFill/>
              <a:ln w="38100">
                <a:solidFill>
                  <a:schemeClr val="accent2"/>
                </a:solidFill>
                <a:round/>
                <a:headEnd type="triangle" w="lg" len="sm"/>
                <a:tailEnd type="none" w="lg"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tIns="0" bIns="0"/>
              <a:lstStyle/>
              <a:p>
                <a:endParaRPr lang="en-GB"/>
              </a:p>
            </p:txBody>
          </p:sp>
          <p:sp>
            <p:nvSpPr>
              <p:cNvPr id="59429" name="Line 34"/>
              <p:cNvSpPr>
                <a:spLocks noChangeShapeType="1"/>
              </p:cNvSpPr>
              <p:nvPr/>
            </p:nvSpPr>
            <p:spPr bwMode="auto">
              <a:xfrm flipV="1">
                <a:off x="2213" y="3273"/>
                <a:ext cx="158" cy="3"/>
              </a:xfrm>
              <a:prstGeom prst="line">
                <a:avLst/>
              </a:prstGeom>
              <a:noFill/>
              <a:ln w="38100">
                <a:solidFill>
                  <a:schemeClr val="accent2"/>
                </a:solidFill>
                <a:round/>
                <a:headEnd type="triangle" w="lg" len="sm"/>
                <a:tailEnd type="none" w="lg"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tIns="0" bIns="0"/>
              <a:lstStyle/>
              <a:p>
                <a:endParaRPr lang="en-GB"/>
              </a:p>
            </p:txBody>
          </p:sp>
        </p:grpSp>
        <p:sp>
          <p:nvSpPr>
            <p:cNvPr id="59412" name="Rectangle 2"/>
            <p:cNvSpPr>
              <a:spLocks noChangeArrowheads="1"/>
            </p:cNvSpPr>
            <p:nvPr/>
          </p:nvSpPr>
          <p:spPr bwMode="auto">
            <a:xfrm>
              <a:off x="2356" y="1677"/>
              <a:ext cx="1218" cy="15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spcBef>
                  <a:spcPct val="20000"/>
                </a:spcBef>
              </a:pPr>
              <a:r>
                <a:rPr lang="en-US" sz="1800">
                  <a:solidFill>
                    <a:schemeClr val="accent2"/>
                  </a:solidFill>
                  <a:latin typeface="Arial" pitchFamily="34" charset="0"/>
                </a:rPr>
                <a:t>Radiation:</a:t>
              </a:r>
              <a:r>
                <a:rPr lang="en-US" sz="1600">
                  <a:solidFill>
                    <a:schemeClr val="accent2"/>
                  </a:solidFill>
                  <a:latin typeface="Arial" pitchFamily="34" charset="0"/>
                </a:rPr>
                <a:t/>
              </a:r>
              <a:br>
                <a:rPr lang="en-US" sz="1600">
                  <a:solidFill>
                    <a:schemeClr val="accent2"/>
                  </a:solidFill>
                  <a:latin typeface="Arial" pitchFamily="34" charset="0"/>
                </a:rPr>
              </a:br>
              <a:r>
                <a:rPr lang="en-US" sz="1600">
                  <a:solidFill>
                    <a:schemeClr val="accent2"/>
                  </a:solidFill>
                  <a:latin typeface="Arial" pitchFamily="34" charset="0"/>
                </a:rPr>
                <a:t>SS: 0.5 MWm</a:t>
              </a:r>
              <a:r>
                <a:rPr lang="en-US" sz="1600" baseline="30000">
                  <a:solidFill>
                    <a:schemeClr val="accent2"/>
                  </a:solidFill>
                  <a:latin typeface="Arial" pitchFamily="34" charset="0"/>
                </a:rPr>
                <a:t>-2</a:t>
              </a:r>
              <a:r>
                <a:rPr lang="en-US" sz="1600">
                  <a:solidFill>
                    <a:schemeClr val="accent2"/>
                  </a:solidFill>
                  <a:latin typeface="Arial" pitchFamily="34" charset="0"/>
                </a:rPr>
                <a:t/>
              </a:r>
              <a:br>
                <a:rPr lang="en-US" sz="1600">
                  <a:solidFill>
                    <a:schemeClr val="accent2"/>
                  </a:solidFill>
                  <a:latin typeface="Arial" pitchFamily="34" charset="0"/>
                </a:rPr>
              </a:br>
              <a:r>
                <a:rPr lang="en-US" sz="1600">
                  <a:solidFill>
                    <a:schemeClr val="accent2"/>
                  </a:solidFill>
                  <a:latin typeface="Arial" pitchFamily="34" charset="0"/>
                </a:rPr>
                <a:t>(photon+CX)</a:t>
              </a:r>
            </a:p>
            <a:p>
              <a:pPr>
                <a:spcBef>
                  <a:spcPct val="20000"/>
                </a:spcBef>
              </a:pPr>
              <a:r>
                <a:rPr lang="en-US" sz="1600">
                  <a:solidFill>
                    <a:schemeClr val="accent2"/>
                  </a:solidFill>
                  <a:latin typeface="Arial" pitchFamily="34" charset="0"/>
                </a:rPr>
                <a:t>Disruptions</a:t>
              </a:r>
            </a:p>
            <a:p>
              <a:pPr>
                <a:spcBef>
                  <a:spcPct val="20000"/>
                </a:spcBef>
              </a:pPr>
              <a:r>
                <a:rPr lang="en-US" sz="1600">
                  <a:solidFill>
                    <a:schemeClr val="accent2"/>
                  </a:solidFill>
                  <a:latin typeface="Arial" pitchFamily="34" charset="0"/>
                </a:rPr>
                <a:t>TQ: ~0.5 MJm</a:t>
              </a:r>
              <a:r>
                <a:rPr lang="en-US" sz="1600" baseline="30000">
                  <a:solidFill>
                    <a:schemeClr val="accent2"/>
                  </a:solidFill>
                  <a:latin typeface="Arial" pitchFamily="34" charset="0"/>
                </a:rPr>
                <a:t>-2</a:t>
              </a:r>
              <a:br>
                <a:rPr lang="en-US" sz="1600" baseline="30000">
                  <a:solidFill>
                    <a:schemeClr val="accent2"/>
                  </a:solidFill>
                  <a:latin typeface="Arial" pitchFamily="34" charset="0"/>
                </a:rPr>
              </a:br>
              <a:r>
                <a:rPr lang="en-US" sz="1600">
                  <a:solidFill>
                    <a:schemeClr val="accent2"/>
                  </a:solidFill>
                  <a:latin typeface="Arial" pitchFamily="34" charset="0"/>
                </a:rPr>
                <a:t>t ~ 1 ms (mitigated)</a:t>
              </a:r>
            </a:p>
            <a:p>
              <a:pPr>
                <a:spcBef>
                  <a:spcPct val="20000"/>
                </a:spcBef>
              </a:pPr>
              <a:r>
                <a:rPr lang="en-US" sz="1600">
                  <a:solidFill>
                    <a:schemeClr val="accent2"/>
                  </a:solidFill>
                  <a:latin typeface="Arial" pitchFamily="34" charset="0"/>
                </a:rPr>
                <a:t>CQ: ~0.9 MJm</a:t>
              </a:r>
              <a:r>
                <a:rPr lang="en-US" sz="1600" baseline="30000">
                  <a:solidFill>
                    <a:schemeClr val="accent2"/>
                  </a:solidFill>
                  <a:latin typeface="Arial" pitchFamily="34" charset="0"/>
                </a:rPr>
                <a:t>-2</a:t>
              </a:r>
              <a:br>
                <a:rPr lang="en-US" sz="1600" baseline="30000">
                  <a:solidFill>
                    <a:schemeClr val="accent2"/>
                  </a:solidFill>
                  <a:latin typeface="Arial" pitchFamily="34" charset="0"/>
                </a:rPr>
              </a:br>
              <a:r>
                <a:rPr lang="en-US" sz="1600">
                  <a:solidFill>
                    <a:schemeClr val="accent2"/>
                  </a:solidFill>
                  <a:latin typeface="Arial" pitchFamily="34" charset="0"/>
                </a:rPr>
                <a:t>t ~ 10 ms</a:t>
              </a:r>
            </a:p>
          </p:txBody>
        </p:sp>
      </p:grpSp>
      <p:graphicFrame>
        <p:nvGraphicFramePr>
          <p:cNvPr id="59409" name="Object 36"/>
          <p:cNvGraphicFramePr>
            <a:graphicFrameLocks noChangeAspect="1"/>
          </p:cNvGraphicFramePr>
          <p:nvPr/>
        </p:nvGraphicFramePr>
        <p:xfrm>
          <a:off x="0" y="5006975"/>
          <a:ext cx="3203575" cy="1212850"/>
        </p:xfrm>
        <a:graphic>
          <a:graphicData uri="http://schemas.openxmlformats.org/presentationml/2006/ole">
            <mc:AlternateContent xmlns:mc="http://schemas.openxmlformats.org/markup-compatibility/2006">
              <mc:Choice xmlns:v="urn:schemas-microsoft-com:vml" Requires="v">
                <p:oleObj spid="_x0000_s59440" name="Worksheet" r:id="rId5" imgW="3869503" imgH="1353379" progId="Excel.Sheet.8">
                  <p:embed/>
                </p:oleObj>
              </mc:Choice>
              <mc:Fallback>
                <p:oleObj name="Worksheet" r:id="rId5" imgW="3869503" imgH="1353379" progId="Excel.Sheet.8">
                  <p:embed/>
                  <p:pic>
                    <p:nvPicPr>
                      <p:cNvPr id="0" name="Object 3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0" y="5006975"/>
                        <a:ext cx="3203575" cy="1212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8575">
                            <a:solidFill>
                              <a:srgbClr val="8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59410" name="Rectangle 3"/>
          <p:cNvSpPr>
            <a:spLocks noChangeArrowheads="1"/>
          </p:cNvSpPr>
          <p:nvPr/>
        </p:nvSpPr>
        <p:spPr bwMode="auto">
          <a:xfrm>
            <a:off x="0" y="0"/>
            <a:ext cx="9144000" cy="549275"/>
          </a:xfrm>
          <a:prstGeom prst="rect">
            <a:avLst/>
          </a:prstGeom>
          <a:solidFill>
            <a:srgbClr val="FFCC0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r>
              <a:rPr lang="en-US" sz="2800" b="1">
                <a:solidFill>
                  <a:srgbClr val="003399"/>
                </a:solidFill>
                <a:latin typeface="Arial" pitchFamily="34" charset="0"/>
                <a:ea typeface="ＭＳ Ｐゴシック" charset="-128"/>
              </a:rPr>
              <a:t>ITER Thermal Load Specifications: resumé</a:t>
            </a:r>
            <a:endParaRPr lang="en-GB" sz="2800" b="1">
              <a:solidFill>
                <a:srgbClr val="003399"/>
              </a:solidFill>
              <a:latin typeface="Arial" pitchFamily="34" charset="0"/>
              <a:ea typeface="ＭＳ Ｐゴシック" charset="-128"/>
            </a:endParaRPr>
          </a:p>
        </p:txBody>
      </p:sp>
    </p:spTree>
  </p:cSld>
  <p:clrMapOvr>
    <a:masterClrMapping/>
  </p:clrMapOvr>
  <p:transition/>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2"/>
          <p:cNvSpPr>
            <a:spLocks noChangeArrowheads="1"/>
          </p:cNvSpPr>
          <p:nvPr/>
        </p:nvSpPr>
        <p:spPr bwMode="auto">
          <a:xfrm>
            <a:off x="5219700" y="0"/>
            <a:ext cx="3924300" cy="1341438"/>
          </a:xfrm>
          <a:prstGeom prst="rect">
            <a:avLst/>
          </a:prstGeom>
          <a:solidFill>
            <a:srgbClr val="FFCC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nchor="ctr"/>
          <a:lstStyle/>
          <a:p>
            <a:pPr algn="ctr"/>
            <a:r>
              <a:rPr lang="en-US" sz="2800" b="1">
                <a:solidFill>
                  <a:srgbClr val="003399"/>
                </a:solidFill>
                <a:latin typeface="Arial" pitchFamily="34" charset="0"/>
              </a:rPr>
              <a:t>A generic shaping solution</a:t>
            </a:r>
          </a:p>
        </p:txBody>
      </p:sp>
      <p:pic>
        <p:nvPicPr>
          <p:cNvPr id="62467" name="Picture 3" descr="mitteau_all_bm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536700"/>
            <a:ext cx="4349750" cy="5321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2468" name="Picture 4" descr="10"/>
          <p:cNvPicPr>
            <a:picLocks noChangeAspect="1"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4184650" y="3411538"/>
            <a:ext cx="2068513" cy="1657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2469" name="Picture 5" descr="11"/>
          <p:cNvPicPr>
            <a:picLocks noChangeAspect="1" noChangeArrowheads="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4503738" y="1649413"/>
            <a:ext cx="1749425" cy="1668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2470" name="Picture 6" descr="12"/>
          <p:cNvPicPr>
            <a:picLocks noChangeAspect="1" noChangeArrowheads="1"/>
          </p:cNvPicPr>
          <p:nvPr/>
        </p:nvPicPr>
        <p:blipFill>
          <a:blip r:embed="rId5">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4303713" y="5105400"/>
            <a:ext cx="1949450" cy="175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2471" name="Text Box 7"/>
          <p:cNvSpPr txBox="1">
            <a:spLocks noChangeArrowheads="1"/>
          </p:cNvSpPr>
          <p:nvPr/>
        </p:nvSpPr>
        <p:spPr bwMode="auto">
          <a:xfrm>
            <a:off x="4859338" y="3213100"/>
            <a:ext cx="1274762"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tx1"/>
                </a:solidFill>
                <a:latin typeface="Century Gothic" pitchFamily="34" charset="0"/>
              </a:defRPr>
            </a:lvl1pPr>
            <a:lvl2pPr marL="742950" indent="-285750" eaLnBrk="0" hangingPunct="0">
              <a:defRPr sz="2400">
                <a:solidFill>
                  <a:schemeClr val="tx1"/>
                </a:solidFill>
                <a:latin typeface="Century Gothic" pitchFamily="34" charset="0"/>
              </a:defRPr>
            </a:lvl2pPr>
            <a:lvl3pPr marL="1143000" indent="-228600" eaLnBrk="0" hangingPunct="0">
              <a:defRPr sz="2400">
                <a:solidFill>
                  <a:schemeClr val="tx1"/>
                </a:solidFill>
                <a:latin typeface="Century Gothic" pitchFamily="34" charset="0"/>
              </a:defRPr>
            </a:lvl3pPr>
            <a:lvl4pPr marL="1600200" indent="-228600" eaLnBrk="0" hangingPunct="0">
              <a:defRPr sz="2400">
                <a:solidFill>
                  <a:schemeClr val="tx1"/>
                </a:solidFill>
                <a:latin typeface="Century Gothic" pitchFamily="34" charset="0"/>
              </a:defRPr>
            </a:lvl4pPr>
            <a:lvl5pPr marL="2057400" indent="-228600" eaLnBrk="0" hangingPunct="0">
              <a:defRPr sz="2400">
                <a:solidFill>
                  <a:schemeClr val="tx1"/>
                </a:solidFill>
                <a:latin typeface="Century Gothic" pitchFamily="34" charset="0"/>
              </a:defRPr>
            </a:lvl5pPr>
            <a:lvl6pPr marL="2514600" indent="-228600" eaLnBrk="0" fontAlgn="base" hangingPunct="0">
              <a:spcBef>
                <a:spcPct val="0"/>
              </a:spcBef>
              <a:spcAft>
                <a:spcPct val="0"/>
              </a:spcAft>
              <a:defRPr sz="2400">
                <a:solidFill>
                  <a:schemeClr val="tx1"/>
                </a:solidFill>
                <a:latin typeface="Century Gothic" pitchFamily="34" charset="0"/>
              </a:defRPr>
            </a:lvl6pPr>
            <a:lvl7pPr marL="2971800" indent="-228600" eaLnBrk="0" fontAlgn="base" hangingPunct="0">
              <a:spcBef>
                <a:spcPct val="0"/>
              </a:spcBef>
              <a:spcAft>
                <a:spcPct val="0"/>
              </a:spcAft>
              <a:defRPr sz="2400">
                <a:solidFill>
                  <a:schemeClr val="tx1"/>
                </a:solidFill>
                <a:latin typeface="Century Gothic" pitchFamily="34" charset="0"/>
              </a:defRPr>
            </a:lvl7pPr>
            <a:lvl8pPr marL="3429000" indent="-228600" eaLnBrk="0" fontAlgn="base" hangingPunct="0">
              <a:spcBef>
                <a:spcPct val="0"/>
              </a:spcBef>
              <a:spcAft>
                <a:spcPct val="0"/>
              </a:spcAft>
              <a:defRPr sz="2400">
                <a:solidFill>
                  <a:schemeClr val="tx1"/>
                </a:solidFill>
                <a:latin typeface="Century Gothic" pitchFamily="34" charset="0"/>
              </a:defRPr>
            </a:lvl8pPr>
            <a:lvl9pPr marL="3886200" indent="-228600" eaLnBrk="0" fontAlgn="base" hangingPunct="0">
              <a:spcBef>
                <a:spcPct val="0"/>
              </a:spcBef>
              <a:spcAft>
                <a:spcPct val="0"/>
              </a:spcAft>
              <a:defRPr sz="2400">
                <a:solidFill>
                  <a:schemeClr val="tx1"/>
                </a:solidFill>
                <a:latin typeface="Century Gothic" pitchFamily="34" charset="0"/>
              </a:defRPr>
            </a:lvl9pPr>
          </a:lstStyle>
          <a:p>
            <a:pPr algn="r" eaLnBrk="1" hangingPunct="1"/>
            <a:r>
              <a:rPr lang="en-US" b="1">
                <a:solidFill>
                  <a:srgbClr val="996600"/>
                </a:solidFill>
                <a:latin typeface="Arial" pitchFamily="34" charset="0"/>
                <a:ea typeface="ＭＳ Ｐゴシック" charset="-128"/>
              </a:rPr>
              <a:t>Top</a:t>
            </a:r>
          </a:p>
        </p:txBody>
      </p:sp>
      <p:sp>
        <p:nvSpPr>
          <p:cNvPr id="62472" name="Text Box 9"/>
          <p:cNvSpPr txBox="1">
            <a:spLocks noChangeArrowheads="1"/>
          </p:cNvSpPr>
          <p:nvPr/>
        </p:nvSpPr>
        <p:spPr bwMode="auto">
          <a:xfrm>
            <a:off x="4500563" y="4941888"/>
            <a:ext cx="1611312"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tx1"/>
                </a:solidFill>
                <a:latin typeface="Century Gothic" pitchFamily="34" charset="0"/>
              </a:defRPr>
            </a:lvl1pPr>
            <a:lvl2pPr marL="742950" indent="-285750" eaLnBrk="0" hangingPunct="0">
              <a:defRPr sz="2400">
                <a:solidFill>
                  <a:schemeClr val="tx1"/>
                </a:solidFill>
                <a:latin typeface="Century Gothic" pitchFamily="34" charset="0"/>
              </a:defRPr>
            </a:lvl2pPr>
            <a:lvl3pPr marL="1143000" indent="-228600" eaLnBrk="0" hangingPunct="0">
              <a:defRPr sz="2400">
                <a:solidFill>
                  <a:schemeClr val="tx1"/>
                </a:solidFill>
                <a:latin typeface="Century Gothic" pitchFamily="34" charset="0"/>
              </a:defRPr>
            </a:lvl3pPr>
            <a:lvl4pPr marL="1600200" indent="-228600" eaLnBrk="0" hangingPunct="0">
              <a:defRPr sz="2400">
                <a:solidFill>
                  <a:schemeClr val="tx1"/>
                </a:solidFill>
                <a:latin typeface="Century Gothic" pitchFamily="34" charset="0"/>
              </a:defRPr>
            </a:lvl4pPr>
            <a:lvl5pPr marL="2057400" indent="-228600" eaLnBrk="0" hangingPunct="0">
              <a:defRPr sz="2400">
                <a:solidFill>
                  <a:schemeClr val="tx1"/>
                </a:solidFill>
                <a:latin typeface="Century Gothic" pitchFamily="34" charset="0"/>
              </a:defRPr>
            </a:lvl5pPr>
            <a:lvl6pPr marL="2514600" indent="-228600" eaLnBrk="0" fontAlgn="base" hangingPunct="0">
              <a:spcBef>
                <a:spcPct val="0"/>
              </a:spcBef>
              <a:spcAft>
                <a:spcPct val="0"/>
              </a:spcAft>
              <a:defRPr sz="2400">
                <a:solidFill>
                  <a:schemeClr val="tx1"/>
                </a:solidFill>
                <a:latin typeface="Century Gothic" pitchFamily="34" charset="0"/>
              </a:defRPr>
            </a:lvl6pPr>
            <a:lvl7pPr marL="2971800" indent="-228600" eaLnBrk="0" fontAlgn="base" hangingPunct="0">
              <a:spcBef>
                <a:spcPct val="0"/>
              </a:spcBef>
              <a:spcAft>
                <a:spcPct val="0"/>
              </a:spcAft>
              <a:defRPr sz="2400">
                <a:solidFill>
                  <a:schemeClr val="tx1"/>
                </a:solidFill>
                <a:latin typeface="Century Gothic" pitchFamily="34" charset="0"/>
              </a:defRPr>
            </a:lvl7pPr>
            <a:lvl8pPr marL="3429000" indent="-228600" eaLnBrk="0" fontAlgn="base" hangingPunct="0">
              <a:spcBef>
                <a:spcPct val="0"/>
              </a:spcBef>
              <a:spcAft>
                <a:spcPct val="0"/>
              </a:spcAft>
              <a:defRPr sz="2400">
                <a:solidFill>
                  <a:schemeClr val="tx1"/>
                </a:solidFill>
                <a:latin typeface="Century Gothic" pitchFamily="34" charset="0"/>
              </a:defRPr>
            </a:lvl8pPr>
            <a:lvl9pPr marL="3886200" indent="-228600" eaLnBrk="0" fontAlgn="base" hangingPunct="0">
              <a:spcBef>
                <a:spcPct val="0"/>
              </a:spcBef>
              <a:spcAft>
                <a:spcPct val="0"/>
              </a:spcAft>
              <a:defRPr sz="2400">
                <a:solidFill>
                  <a:schemeClr val="tx1"/>
                </a:solidFill>
                <a:latin typeface="Century Gothic" pitchFamily="34" charset="0"/>
              </a:defRPr>
            </a:lvl9pPr>
          </a:lstStyle>
          <a:p>
            <a:pPr algn="r" eaLnBrk="1" hangingPunct="1"/>
            <a:r>
              <a:rPr lang="en-US" b="1">
                <a:solidFill>
                  <a:srgbClr val="9900CC"/>
                </a:solidFill>
                <a:latin typeface="Arial" pitchFamily="34" charset="0"/>
                <a:ea typeface="ＭＳ Ｐゴシック" charset="-128"/>
              </a:rPr>
              <a:t>Outboard</a:t>
            </a:r>
          </a:p>
        </p:txBody>
      </p:sp>
      <p:sp>
        <p:nvSpPr>
          <p:cNvPr id="62473" name="Line 10"/>
          <p:cNvSpPr>
            <a:spLocks noChangeShapeType="1"/>
          </p:cNvSpPr>
          <p:nvPr/>
        </p:nvSpPr>
        <p:spPr bwMode="auto">
          <a:xfrm flipV="1">
            <a:off x="6238875" y="2390775"/>
            <a:ext cx="561975" cy="3175"/>
          </a:xfrm>
          <a:prstGeom prst="line">
            <a:avLst/>
          </a:prstGeom>
          <a:noFill/>
          <a:ln w="57150">
            <a:solidFill>
              <a:srgbClr val="FF0000"/>
            </a:solidFill>
            <a:round/>
            <a:headEnd/>
            <a:tailEnd type="triangle"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tIns="0" bIns="0"/>
          <a:lstStyle/>
          <a:p>
            <a:endParaRPr lang="en-GB"/>
          </a:p>
        </p:txBody>
      </p:sp>
      <p:sp>
        <p:nvSpPr>
          <p:cNvPr id="62474" name="Line 11"/>
          <p:cNvSpPr>
            <a:spLocks noChangeShapeType="1"/>
          </p:cNvSpPr>
          <p:nvPr/>
        </p:nvSpPr>
        <p:spPr bwMode="auto">
          <a:xfrm flipV="1">
            <a:off x="6238875" y="4191000"/>
            <a:ext cx="561975" cy="3175"/>
          </a:xfrm>
          <a:prstGeom prst="line">
            <a:avLst/>
          </a:prstGeom>
          <a:noFill/>
          <a:ln w="57150">
            <a:solidFill>
              <a:srgbClr val="FF0000"/>
            </a:solidFill>
            <a:round/>
            <a:headEnd/>
            <a:tailEnd type="triangle"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tIns="0" bIns="0"/>
          <a:lstStyle/>
          <a:p>
            <a:endParaRPr lang="en-GB"/>
          </a:p>
        </p:txBody>
      </p:sp>
      <p:sp>
        <p:nvSpPr>
          <p:cNvPr id="62475" name="Line 12"/>
          <p:cNvSpPr>
            <a:spLocks noChangeShapeType="1"/>
          </p:cNvSpPr>
          <p:nvPr/>
        </p:nvSpPr>
        <p:spPr bwMode="auto">
          <a:xfrm flipV="1">
            <a:off x="6238875" y="6115050"/>
            <a:ext cx="561975" cy="3175"/>
          </a:xfrm>
          <a:prstGeom prst="line">
            <a:avLst/>
          </a:prstGeom>
          <a:noFill/>
          <a:ln w="57150">
            <a:solidFill>
              <a:srgbClr val="FF0000"/>
            </a:solidFill>
            <a:round/>
            <a:headEnd/>
            <a:tailEnd type="triangle"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tIns="0" bIns="0"/>
          <a:lstStyle/>
          <a:p>
            <a:endParaRPr lang="en-GB"/>
          </a:p>
        </p:txBody>
      </p:sp>
      <p:sp>
        <p:nvSpPr>
          <p:cNvPr id="62476" name="Rectangle 13"/>
          <p:cNvSpPr>
            <a:spLocks noChangeArrowheads="1"/>
          </p:cNvSpPr>
          <p:nvPr/>
        </p:nvSpPr>
        <p:spPr bwMode="auto">
          <a:xfrm>
            <a:off x="6824663" y="1420813"/>
            <a:ext cx="2319337" cy="1308100"/>
          </a:xfrm>
          <a:prstGeom prst="rect">
            <a:avLst/>
          </a:prstGeom>
          <a:noFill/>
          <a:ln>
            <a:noFill/>
          </a:ln>
          <a:effectLst/>
          <a:extLst>
            <a:ext uri="{909E8E84-426E-40DD-AFC4-6F175D3DCCD1}">
              <a14:hiddenFill xmlns:a14="http://schemas.microsoft.com/office/drawing/2010/main">
                <a:solidFill>
                  <a:srgbClr val="DDDDDD"/>
                </a:solidFill>
              </a14:hiddenFill>
            </a:ext>
            <a:ext uri="{91240B29-F687-4F45-9708-019B960494DF}">
              <a14:hiddenLine xmlns:a14="http://schemas.microsoft.com/office/drawing/2010/main" w="28575">
                <a:solidFill>
                  <a:schemeClr val="accent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418" tIns="45709" rIns="91418" bIns="45709"/>
          <a:lstStyle/>
          <a:p>
            <a:pPr defTabSz="990600">
              <a:lnSpc>
                <a:spcPct val="95000"/>
              </a:lnSpc>
              <a:spcBef>
                <a:spcPct val="20000"/>
              </a:spcBef>
              <a:spcAft>
                <a:spcPct val="20000"/>
              </a:spcAft>
            </a:pPr>
            <a:r>
              <a:rPr lang="en-US" sz="1600">
                <a:solidFill>
                  <a:schemeClr val="accent2"/>
                </a:solidFill>
                <a:latin typeface="Arial" pitchFamily="34" charset="0"/>
              </a:rPr>
              <a:t>BM #1-6</a:t>
            </a:r>
            <a:br>
              <a:rPr lang="en-US" sz="1600">
                <a:solidFill>
                  <a:schemeClr val="accent2"/>
                </a:solidFill>
                <a:latin typeface="Arial" pitchFamily="34" charset="0"/>
              </a:rPr>
            </a:br>
            <a:r>
              <a:rPr lang="en-US" sz="1800">
                <a:solidFill>
                  <a:schemeClr val="accent2"/>
                </a:solidFill>
                <a:latin typeface="Arial" pitchFamily="34" charset="0"/>
              </a:rPr>
              <a:t>Central column</a:t>
            </a:r>
            <a:br>
              <a:rPr lang="en-US" sz="1800">
                <a:solidFill>
                  <a:schemeClr val="accent2"/>
                </a:solidFill>
                <a:latin typeface="Arial" pitchFamily="34" charset="0"/>
              </a:rPr>
            </a:br>
            <a:r>
              <a:rPr lang="en-US" sz="1800">
                <a:solidFill>
                  <a:schemeClr val="accent2"/>
                </a:solidFill>
                <a:latin typeface="Arial" pitchFamily="34" charset="0"/>
              </a:rPr>
              <a:t>HFS start-up</a:t>
            </a:r>
            <a:br>
              <a:rPr lang="en-US" sz="1800">
                <a:solidFill>
                  <a:schemeClr val="accent2"/>
                </a:solidFill>
                <a:latin typeface="Arial" pitchFamily="34" charset="0"/>
              </a:rPr>
            </a:br>
            <a:r>
              <a:rPr lang="en-US" sz="1800">
                <a:solidFill>
                  <a:srgbClr val="FF0000"/>
                </a:solidFill>
                <a:latin typeface="Arial" pitchFamily="34" charset="0"/>
              </a:rPr>
              <a:t>Toroidal &amp; poloidal shaping</a:t>
            </a:r>
          </a:p>
        </p:txBody>
      </p:sp>
      <p:sp>
        <p:nvSpPr>
          <p:cNvPr id="62477" name="Rectangle 14"/>
          <p:cNvSpPr>
            <a:spLocks noChangeArrowheads="1"/>
          </p:cNvSpPr>
          <p:nvPr/>
        </p:nvSpPr>
        <p:spPr bwMode="auto">
          <a:xfrm>
            <a:off x="6816725" y="3278188"/>
            <a:ext cx="2319338" cy="1660525"/>
          </a:xfrm>
          <a:prstGeom prst="rect">
            <a:avLst/>
          </a:prstGeom>
          <a:noFill/>
          <a:ln>
            <a:noFill/>
          </a:ln>
          <a:effectLst/>
          <a:extLst>
            <a:ext uri="{909E8E84-426E-40DD-AFC4-6F175D3DCCD1}">
              <a14:hiddenFill xmlns:a14="http://schemas.microsoft.com/office/drawing/2010/main">
                <a:solidFill>
                  <a:srgbClr val="DDDDDD"/>
                </a:solidFill>
              </a14:hiddenFill>
            </a:ext>
            <a:ext uri="{91240B29-F687-4F45-9708-019B960494DF}">
              <a14:hiddenLine xmlns:a14="http://schemas.microsoft.com/office/drawing/2010/main" w="28575">
                <a:solidFill>
                  <a:schemeClr val="accent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418" tIns="45709" rIns="91418" bIns="45709"/>
          <a:lstStyle/>
          <a:p>
            <a:pPr defTabSz="990600">
              <a:lnSpc>
                <a:spcPct val="95000"/>
              </a:lnSpc>
              <a:spcBef>
                <a:spcPct val="20000"/>
              </a:spcBef>
              <a:spcAft>
                <a:spcPct val="20000"/>
              </a:spcAft>
            </a:pPr>
            <a:r>
              <a:rPr lang="en-US" sz="1600">
                <a:solidFill>
                  <a:schemeClr val="accent2"/>
                </a:solidFill>
                <a:latin typeface="Arial" pitchFamily="34" charset="0"/>
              </a:rPr>
              <a:t>BM #7-10</a:t>
            </a:r>
            <a:br>
              <a:rPr lang="en-US" sz="1600">
                <a:solidFill>
                  <a:schemeClr val="accent2"/>
                </a:solidFill>
                <a:latin typeface="Arial" pitchFamily="34" charset="0"/>
              </a:rPr>
            </a:br>
            <a:r>
              <a:rPr lang="en-US" sz="1800">
                <a:solidFill>
                  <a:schemeClr val="accent2"/>
                </a:solidFill>
                <a:latin typeface="Arial" pitchFamily="34" charset="0"/>
              </a:rPr>
              <a:t>Secondary divertor region</a:t>
            </a:r>
            <a:br>
              <a:rPr lang="en-US" sz="1800">
                <a:solidFill>
                  <a:schemeClr val="accent2"/>
                </a:solidFill>
                <a:latin typeface="Arial" pitchFamily="34" charset="0"/>
              </a:rPr>
            </a:br>
            <a:r>
              <a:rPr lang="en-US" sz="1800">
                <a:solidFill>
                  <a:srgbClr val="FF0000"/>
                </a:solidFill>
                <a:latin typeface="Arial" pitchFamily="34" charset="0"/>
              </a:rPr>
              <a:t>Toroidal &amp; poloidal shaping</a:t>
            </a:r>
          </a:p>
        </p:txBody>
      </p:sp>
      <p:sp>
        <p:nvSpPr>
          <p:cNvPr id="62478" name="Rectangle 15"/>
          <p:cNvSpPr>
            <a:spLocks noChangeArrowheads="1"/>
          </p:cNvSpPr>
          <p:nvPr/>
        </p:nvSpPr>
        <p:spPr bwMode="auto">
          <a:xfrm>
            <a:off x="6824663" y="5126038"/>
            <a:ext cx="2319337" cy="1308100"/>
          </a:xfrm>
          <a:prstGeom prst="rect">
            <a:avLst/>
          </a:prstGeom>
          <a:noFill/>
          <a:ln>
            <a:noFill/>
          </a:ln>
          <a:effectLst/>
          <a:extLst>
            <a:ext uri="{909E8E84-426E-40DD-AFC4-6F175D3DCCD1}">
              <a14:hiddenFill xmlns:a14="http://schemas.microsoft.com/office/drawing/2010/main">
                <a:solidFill>
                  <a:srgbClr val="DDDDDD"/>
                </a:solidFill>
              </a14:hiddenFill>
            </a:ext>
            <a:ext uri="{91240B29-F687-4F45-9708-019B960494DF}">
              <a14:hiddenLine xmlns:a14="http://schemas.microsoft.com/office/drawing/2010/main" w="28575">
                <a:solidFill>
                  <a:schemeClr val="accent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418" tIns="45709" rIns="91418" bIns="45709"/>
          <a:lstStyle/>
          <a:p>
            <a:pPr defTabSz="990600">
              <a:lnSpc>
                <a:spcPct val="95000"/>
              </a:lnSpc>
              <a:spcBef>
                <a:spcPct val="20000"/>
              </a:spcBef>
              <a:spcAft>
                <a:spcPct val="20000"/>
              </a:spcAft>
            </a:pPr>
            <a:r>
              <a:rPr lang="en-US" sz="1600">
                <a:solidFill>
                  <a:schemeClr val="accent2"/>
                </a:solidFill>
                <a:latin typeface="Arial" pitchFamily="34" charset="0"/>
              </a:rPr>
              <a:t>BM #11-18</a:t>
            </a:r>
            <a:br>
              <a:rPr lang="en-US" sz="1600">
                <a:solidFill>
                  <a:schemeClr val="accent2"/>
                </a:solidFill>
                <a:latin typeface="Arial" pitchFamily="34" charset="0"/>
              </a:rPr>
            </a:br>
            <a:r>
              <a:rPr lang="en-US" sz="1800">
                <a:solidFill>
                  <a:schemeClr val="accent2"/>
                </a:solidFill>
                <a:latin typeface="Arial" pitchFamily="34" charset="0"/>
              </a:rPr>
              <a:t>Outboard</a:t>
            </a:r>
            <a:br>
              <a:rPr lang="en-US" sz="1800">
                <a:solidFill>
                  <a:schemeClr val="accent2"/>
                </a:solidFill>
                <a:latin typeface="Arial" pitchFamily="34" charset="0"/>
              </a:rPr>
            </a:br>
            <a:r>
              <a:rPr lang="en-US" sz="1800">
                <a:solidFill>
                  <a:schemeClr val="accent2"/>
                </a:solidFill>
                <a:latin typeface="Arial" pitchFamily="34" charset="0"/>
              </a:rPr>
              <a:t>LFS start-up/ramp-down</a:t>
            </a:r>
            <a:br>
              <a:rPr lang="en-US" sz="1800">
                <a:solidFill>
                  <a:schemeClr val="accent2"/>
                </a:solidFill>
                <a:latin typeface="Arial" pitchFamily="34" charset="0"/>
              </a:rPr>
            </a:br>
            <a:r>
              <a:rPr lang="en-US" sz="1800">
                <a:solidFill>
                  <a:srgbClr val="FF0000"/>
                </a:solidFill>
                <a:latin typeface="Arial" pitchFamily="34" charset="0"/>
              </a:rPr>
              <a:t>Toroidal shaping</a:t>
            </a:r>
          </a:p>
        </p:txBody>
      </p:sp>
      <p:pic>
        <p:nvPicPr>
          <p:cNvPr id="62479" name="Picture 1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0" y="0"/>
            <a:ext cx="5399088" cy="1601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2480" name="Text Box 8"/>
          <p:cNvSpPr txBox="1">
            <a:spLocks noChangeArrowheads="1"/>
          </p:cNvSpPr>
          <p:nvPr/>
        </p:nvSpPr>
        <p:spPr bwMode="auto">
          <a:xfrm>
            <a:off x="4787900" y="1268413"/>
            <a:ext cx="132397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tx1"/>
                </a:solidFill>
                <a:latin typeface="Century Gothic" pitchFamily="34" charset="0"/>
              </a:defRPr>
            </a:lvl1pPr>
            <a:lvl2pPr marL="742950" indent="-285750" eaLnBrk="0" hangingPunct="0">
              <a:defRPr sz="2400">
                <a:solidFill>
                  <a:schemeClr val="tx1"/>
                </a:solidFill>
                <a:latin typeface="Century Gothic" pitchFamily="34" charset="0"/>
              </a:defRPr>
            </a:lvl2pPr>
            <a:lvl3pPr marL="1143000" indent="-228600" eaLnBrk="0" hangingPunct="0">
              <a:defRPr sz="2400">
                <a:solidFill>
                  <a:schemeClr val="tx1"/>
                </a:solidFill>
                <a:latin typeface="Century Gothic" pitchFamily="34" charset="0"/>
              </a:defRPr>
            </a:lvl3pPr>
            <a:lvl4pPr marL="1600200" indent="-228600" eaLnBrk="0" hangingPunct="0">
              <a:defRPr sz="2400">
                <a:solidFill>
                  <a:schemeClr val="tx1"/>
                </a:solidFill>
                <a:latin typeface="Century Gothic" pitchFamily="34" charset="0"/>
              </a:defRPr>
            </a:lvl4pPr>
            <a:lvl5pPr marL="2057400" indent="-228600" eaLnBrk="0" hangingPunct="0">
              <a:defRPr sz="2400">
                <a:solidFill>
                  <a:schemeClr val="tx1"/>
                </a:solidFill>
                <a:latin typeface="Century Gothic" pitchFamily="34" charset="0"/>
              </a:defRPr>
            </a:lvl5pPr>
            <a:lvl6pPr marL="2514600" indent="-228600" eaLnBrk="0" fontAlgn="base" hangingPunct="0">
              <a:spcBef>
                <a:spcPct val="0"/>
              </a:spcBef>
              <a:spcAft>
                <a:spcPct val="0"/>
              </a:spcAft>
              <a:defRPr sz="2400">
                <a:solidFill>
                  <a:schemeClr val="tx1"/>
                </a:solidFill>
                <a:latin typeface="Century Gothic" pitchFamily="34" charset="0"/>
              </a:defRPr>
            </a:lvl6pPr>
            <a:lvl7pPr marL="2971800" indent="-228600" eaLnBrk="0" fontAlgn="base" hangingPunct="0">
              <a:spcBef>
                <a:spcPct val="0"/>
              </a:spcBef>
              <a:spcAft>
                <a:spcPct val="0"/>
              </a:spcAft>
              <a:defRPr sz="2400">
                <a:solidFill>
                  <a:schemeClr val="tx1"/>
                </a:solidFill>
                <a:latin typeface="Century Gothic" pitchFamily="34" charset="0"/>
              </a:defRPr>
            </a:lvl7pPr>
            <a:lvl8pPr marL="3429000" indent="-228600" eaLnBrk="0" fontAlgn="base" hangingPunct="0">
              <a:spcBef>
                <a:spcPct val="0"/>
              </a:spcBef>
              <a:spcAft>
                <a:spcPct val="0"/>
              </a:spcAft>
              <a:defRPr sz="2400">
                <a:solidFill>
                  <a:schemeClr val="tx1"/>
                </a:solidFill>
                <a:latin typeface="Century Gothic" pitchFamily="34" charset="0"/>
              </a:defRPr>
            </a:lvl8pPr>
            <a:lvl9pPr marL="3886200" indent="-228600" eaLnBrk="0" fontAlgn="base" hangingPunct="0">
              <a:spcBef>
                <a:spcPct val="0"/>
              </a:spcBef>
              <a:spcAft>
                <a:spcPct val="0"/>
              </a:spcAft>
              <a:defRPr sz="2400">
                <a:solidFill>
                  <a:schemeClr val="tx1"/>
                </a:solidFill>
                <a:latin typeface="Century Gothic" pitchFamily="34" charset="0"/>
              </a:defRPr>
            </a:lvl9pPr>
          </a:lstStyle>
          <a:p>
            <a:pPr algn="r" eaLnBrk="1" hangingPunct="1"/>
            <a:r>
              <a:rPr lang="en-US" b="1">
                <a:solidFill>
                  <a:srgbClr val="006600"/>
                </a:solidFill>
                <a:latin typeface="Arial" pitchFamily="34" charset="0"/>
                <a:ea typeface="ＭＳ Ｐゴシック" charset="-128"/>
              </a:rPr>
              <a:t>Inboard</a:t>
            </a:r>
          </a:p>
        </p:txBody>
      </p:sp>
    </p:spTree>
  </p:cSld>
  <p:clrMapOvr>
    <a:masterClrMapping/>
  </p:clrMapOvr>
  <p:transition/>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2"/>
          <p:cNvSpPr>
            <a:spLocks noChangeArrowheads="1"/>
          </p:cNvSpPr>
          <p:nvPr/>
        </p:nvSpPr>
        <p:spPr bwMode="auto">
          <a:xfrm>
            <a:off x="0" y="0"/>
            <a:ext cx="9144000" cy="549275"/>
          </a:xfrm>
          <a:prstGeom prst="rect">
            <a:avLst/>
          </a:prstGeom>
          <a:solidFill>
            <a:srgbClr val="FFCC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nchor="ctr"/>
          <a:lstStyle/>
          <a:p>
            <a:pPr algn="ctr"/>
            <a:r>
              <a:rPr lang="en-US" sz="2800" b="1">
                <a:solidFill>
                  <a:srgbClr val="003399"/>
                </a:solidFill>
                <a:latin typeface="Arial" pitchFamily="34" charset="0"/>
              </a:rPr>
              <a:t>First wall: blanket modules (BM)</a:t>
            </a:r>
          </a:p>
        </p:txBody>
      </p:sp>
      <p:sp>
        <p:nvSpPr>
          <p:cNvPr id="63491" name="Rectangle 3"/>
          <p:cNvSpPr>
            <a:spLocks noChangeArrowheads="1"/>
          </p:cNvSpPr>
          <p:nvPr/>
        </p:nvSpPr>
        <p:spPr bwMode="auto">
          <a:xfrm>
            <a:off x="123825" y="590550"/>
            <a:ext cx="3698875" cy="460375"/>
          </a:xfrm>
          <a:prstGeom prst="rect">
            <a:avLst/>
          </a:prstGeom>
          <a:noFill/>
          <a:ln>
            <a:noFill/>
          </a:ln>
          <a:effectLst/>
          <a:extLst>
            <a:ext uri="{909E8E84-426E-40DD-AFC4-6F175D3DCCD1}">
              <a14:hiddenFill xmlns:a14="http://schemas.microsoft.com/office/drawing/2010/main">
                <a:solidFill>
                  <a:srgbClr val="DDDDDD"/>
                </a:solidFill>
              </a14:hiddenFill>
            </a:ext>
            <a:ext uri="{91240B29-F687-4F45-9708-019B960494DF}">
              <a14:hiddenLine xmlns:a14="http://schemas.microsoft.com/office/drawing/2010/main" w="28575">
                <a:solidFill>
                  <a:schemeClr val="accent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418" tIns="45709" rIns="91418" bIns="45709"/>
          <a:lstStyle/>
          <a:p>
            <a:pPr algn="ctr" defTabSz="990600">
              <a:lnSpc>
                <a:spcPct val="95000"/>
              </a:lnSpc>
              <a:spcBef>
                <a:spcPct val="20000"/>
              </a:spcBef>
              <a:spcAft>
                <a:spcPct val="10000"/>
              </a:spcAft>
            </a:pPr>
            <a:r>
              <a:rPr lang="en-US" sz="2000">
                <a:solidFill>
                  <a:schemeClr val="accent2"/>
                </a:solidFill>
                <a:latin typeface="Arial" pitchFamily="34" charset="0"/>
              </a:rPr>
              <a:t>Two main components</a:t>
            </a:r>
          </a:p>
        </p:txBody>
      </p:sp>
      <p:sp>
        <p:nvSpPr>
          <p:cNvPr id="816132" name="Rectangle 4"/>
          <p:cNvSpPr>
            <a:spLocks noChangeArrowheads="1"/>
          </p:cNvSpPr>
          <p:nvPr/>
        </p:nvSpPr>
        <p:spPr bwMode="auto">
          <a:xfrm>
            <a:off x="4905375" y="3924300"/>
            <a:ext cx="4238625" cy="793750"/>
          </a:xfrm>
          <a:prstGeom prst="rect">
            <a:avLst/>
          </a:prstGeom>
          <a:noFill/>
          <a:ln>
            <a:noFill/>
          </a:ln>
          <a:effectLst/>
          <a:extLst>
            <a:ext uri="{909E8E84-426E-40DD-AFC4-6F175D3DCCD1}">
              <a14:hiddenFill xmlns:a14="http://schemas.microsoft.com/office/drawing/2010/main">
                <a:solidFill>
                  <a:srgbClr val="DDDDDD"/>
                </a:solidFill>
              </a14:hiddenFill>
            </a:ext>
            <a:ext uri="{91240B29-F687-4F45-9708-019B960494DF}">
              <a14:hiddenLine xmlns:a14="http://schemas.microsoft.com/office/drawing/2010/main" w="28575">
                <a:solidFill>
                  <a:schemeClr val="accent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418" tIns="45709" rIns="91418" bIns="45709"/>
          <a:lstStyle/>
          <a:p>
            <a:pPr defTabSz="990600">
              <a:lnSpc>
                <a:spcPct val="90000"/>
              </a:lnSpc>
              <a:spcBef>
                <a:spcPct val="20000"/>
              </a:spcBef>
            </a:pPr>
            <a:r>
              <a:rPr lang="en-US" sz="1800">
                <a:solidFill>
                  <a:schemeClr val="accent2"/>
                </a:solidFill>
                <a:latin typeface="Arial" pitchFamily="34" charset="0"/>
              </a:rPr>
              <a:t>Plasma-facing surfaces: separable shaped First Wall (FW) Panel</a:t>
            </a:r>
          </a:p>
          <a:p>
            <a:pPr defTabSz="990600">
              <a:lnSpc>
                <a:spcPct val="90000"/>
              </a:lnSpc>
              <a:spcBef>
                <a:spcPct val="20000"/>
              </a:spcBef>
            </a:pPr>
            <a:r>
              <a:rPr lang="en-US" sz="1800">
                <a:solidFill>
                  <a:schemeClr val="accent2"/>
                </a:solidFill>
                <a:latin typeface="Arial" pitchFamily="34" charset="0"/>
              </a:rPr>
              <a:t>Armoured with Be tiles</a:t>
            </a:r>
          </a:p>
        </p:txBody>
      </p:sp>
      <p:pic>
        <p:nvPicPr>
          <p:cNvPr id="63493" name="Picture 5" descr="03 - BM04 Assy Tilted"/>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85775" y="1114425"/>
            <a:ext cx="3067050" cy="2573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16134" name="Picture 6" descr="08 - BSM Iso Front"/>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383088" y="1754188"/>
            <a:ext cx="2159000" cy="2063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16135" name="Picture 7" descr="07 - BSM Iso Back"/>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656388" y="1668463"/>
            <a:ext cx="2259012" cy="2162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16136" name="Picture 8" descr="09 - FW Tilted"/>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41288" y="4181475"/>
            <a:ext cx="2530475" cy="1943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16137" name="Picture 9" descr="11 - FW Iso Back"/>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728913" y="4100513"/>
            <a:ext cx="2141537" cy="2011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16138" name="Line 10"/>
          <p:cNvSpPr>
            <a:spLocks noChangeShapeType="1"/>
          </p:cNvSpPr>
          <p:nvPr/>
        </p:nvSpPr>
        <p:spPr bwMode="auto">
          <a:xfrm flipH="1">
            <a:off x="2290763" y="3278188"/>
            <a:ext cx="7937" cy="987425"/>
          </a:xfrm>
          <a:prstGeom prst="line">
            <a:avLst/>
          </a:prstGeom>
          <a:noFill/>
          <a:ln w="57150">
            <a:solidFill>
              <a:srgbClr val="FF0000"/>
            </a:solidFill>
            <a:round/>
            <a:headEnd/>
            <a:tailEnd type="triangle"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tIns="0" bIns="0"/>
          <a:lstStyle/>
          <a:p>
            <a:endParaRPr lang="en-GB"/>
          </a:p>
        </p:txBody>
      </p:sp>
      <p:sp>
        <p:nvSpPr>
          <p:cNvPr id="816139" name="Line 11"/>
          <p:cNvSpPr>
            <a:spLocks noChangeShapeType="1"/>
          </p:cNvSpPr>
          <p:nvPr/>
        </p:nvSpPr>
        <p:spPr bwMode="auto">
          <a:xfrm flipV="1">
            <a:off x="3538538" y="1284288"/>
            <a:ext cx="889000" cy="3175"/>
          </a:xfrm>
          <a:prstGeom prst="line">
            <a:avLst/>
          </a:prstGeom>
          <a:noFill/>
          <a:ln w="57150">
            <a:solidFill>
              <a:srgbClr val="FF0000"/>
            </a:solidFill>
            <a:round/>
            <a:headEnd/>
            <a:tailEnd type="triangle"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tIns="0" bIns="0"/>
          <a:lstStyle/>
          <a:p>
            <a:endParaRPr lang="en-GB"/>
          </a:p>
        </p:txBody>
      </p:sp>
      <p:sp>
        <p:nvSpPr>
          <p:cNvPr id="816140" name="Rectangle 12"/>
          <p:cNvSpPr>
            <a:spLocks noChangeArrowheads="1"/>
          </p:cNvSpPr>
          <p:nvPr/>
        </p:nvSpPr>
        <p:spPr bwMode="auto">
          <a:xfrm>
            <a:off x="4510088" y="676275"/>
            <a:ext cx="4500562" cy="1146175"/>
          </a:xfrm>
          <a:prstGeom prst="rect">
            <a:avLst/>
          </a:prstGeom>
          <a:noFill/>
          <a:ln>
            <a:noFill/>
          </a:ln>
          <a:effectLst/>
          <a:extLst>
            <a:ext uri="{909E8E84-426E-40DD-AFC4-6F175D3DCCD1}">
              <a14:hiddenFill xmlns:a14="http://schemas.microsoft.com/office/drawing/2010/main">
                <a:solidFill>
                  <a:srgbClr val="DDDDDD"/>
                </a:solidFill>
              </a14:hiddenFill>
            </a:ext>
            <a:ext uri="{91240B29-F687-4F45-9708-019B960494DF}">
              <a14:hiddenLine xmlns:a14="http://schemas.microsoft.com/office/drawing/2010/main" w="28575">
                <a:solidFill>
                  <a:schemeClr val="accent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418" tIns="45709" rIns="91418" bIns="45709"/>
          <a:lstStyle/>
          <a:p>
            <a:pPr defTabSz="990600">
              <a:lnSpc>
                <a:spcPct val="95000"/>
              </a:lnSpc>
              <a:spcBef>
                <a:spcPct val="20000"/>
              </a:spcBef>
              <a:spcAft>
                <a:spcPct val="10000"/>
              </a:spcAft>
            </a:pPr>
            <a:r>
              <a:rPr lang="en-US" sz="1800">
                <a:solidFill>
                  <a:schemeClr val="accent2"/>
                </a:solidFill>
                <a:latin typeface="Arial" pitchFamily="34" charset="0"/>
              </a:rPr>
              <a:t>Neutron shielding: </a:t>
            </a:r>
            <a:br>
              <a:rPr lang="en-US" sz="1800">
                <a:solidFill>
                  <a:schemeClr val="accent2"/>
                </a:solidFill>
                <a:latin typeface="Arial" pitchFamily="34" charset="0"/>
              </a:rPr>
            </a:br>
            <a:r>
              <a:rPr lang="en-US" sz="1800">
                <a:solidFill>
                  <a:schemeClr val="accent2"/>
                </a:solidFill>
                <a:latin typeface="Arial" pitchFamily="34" charset="0"/>
              </a:rPr>
              <a:t>Semi-permanent massive Shield Block (SB): ~3.5</a:t>
            </a:r>
            <a:r>
              <a:rPr lang="en-US" sz="1800">
                <a:solidFill>
                  <a:schemeClr val="accent2"/>
                </a:solidFill>
                <a:latin typeface="Arial" pitchFamily="34" charset="0"/>
                <a:sym typeface="Symbol" pitchFamily="18" charset="2"/>
              </a:rPr>
              <a:t>0.5 tonnes</a:t>
            </a:r>
          </a:p>
        </p:txBody>
      </p:sp>
      <p:sp>
        <p:nvSpPr>
          <p:cNvPr id="816141" name="Rectangle 13"/>
          <p:cNvSpPr>
            <a:spLocks noChangeArrowheads="1"/>
          </p:cNvSpPr>
          <p:nvPr/>
        </p:nvSpPr>
        <p:spPr bwMode="auto">
          <a:xfrm>
            <a:off x="4932363" y="5105400"/>
            <a:ext cx="3094037" cy="1089025"/>
          </a:xfrm>
          <a:prstGeom prst="rect">
            <a:avLst/>
          </a:prstGeom>
          <a:noFill/>
          <a:ln>
            <a:noFill/>
          </a:ln>
          <a:effectLst/>
          <a:extLst>
            <a:ext uri="{909E8E84-426E-40DD-AFC4-6F175D3DCCD1}">
              <a14:hiddenFill xmlns:a14="http://schemas.microsoft.com/office/drawing/2010/main">
                <a:solidFill>
                  <a:srgbClr val="DDDDDD"/>
                </a:solidFill>
              </a14:hiddenFill>
            </a:ext>
            <a:ext uri="{91240B29-F687-4F45-9708-019B960494DF}">
              <a14:hiddenLine xmlns:a14="http://schemas.microsoft.com/office/drawing/2010/main" w="28575">
                <a:solidFill>
                  <a:schemeClr val="accent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418" tIns="45709" rIns="91418" bIns="45709"/>
          <a:lstStyle/>
          <a:p>
            <a:pPr defTabSz="990600">
              <a:lnSpc>
                <a:spcPct val="95000"/>
              </a:lnSpc>
              <a:spcBef>
                <a:spcPct val="20000"/>
              </a:spcBef>
              <a:spcAft>
                <a:spcPct val="20000"/>
              </a:spcAft>
            </a:pPr>
            <a:r>
              <a:rPr lang="en-US" sz="1600">
                <a:solidFill>
                  <a:schemeClr val="accent2"/>
                </a:solidFill>
                <a:latin typeface="Arial" pitchFamily="34" charset="0"/>
              </a:rPr>
              <a:t>Total number of BMs: </a:t>
            </a:r>
            <a:r>
              <a:rPr lang="en-US" sz="1600" b="1">
                <a:solidFill>
                  <a:srgbClr val="FF0000"/>
                </a:solidFill>
                <a:latin typeface="Arial" pitchFamily="34" charset="0"/>
              </a:rPr>
              <a:t>440 </a:t>
            </a:r>
            <a:r>
              <a:rPr lang="en-US" sz="1600">
                <a:solidFill>
                  <a:schemeClr val="accent2"/>
                </a:solidFill>
                <a:latin typeface="Arial" pitchFamily="34" charset="0"/>
              </a:rPr>
              <a:t/>
            </a:r>
            <a:br>
              <a:rPr lang="en-US" sz="1600">
                <a:solidFill>
                  <a:schemeClr val="accent2"/>
                </a:solidFill>
                <a:latin typeface="Arial" pitchFamily="34" charset="0"/>
              </a:rPr>
            </a:br>
            <a:r>
              <a:rPr lang="en-US" sz="1600">
                <a:solidFill>
                  <a:schemeClr val="accent2"/>
                </a:solidFill>
                <a:latin typeface="Arial" pitchFamily="34" charset="0"/>
              </a:rPr>
              <a:t>Total mass: </a:t>
            </a:r>
            <a:r>
              <a:rPr lang="en-US" sz="1600" b="1">
                <a:solidFill>
                  <a:srgbClr val="FF0000"/>
                </a:solidFill>
                <a:latin typeface="Arial" pitchFamily="34" charset="0"/>
              </a:rPr>
              <a:t>~1800 tonnes</a:t>
            </a:r>
            <a:br>
              <a:rPr lang="en-US" sz="1600" b="1">
                <a:solidFill>
                  <a:srgbClr val="FF0000"/>
                </a:solidFill>
                <a:latin typeface="Arial" pitchFamily="34" charset="0"/>
              </a:rPr>
            </a:br>
            <a:r>
              <a:rPr lang="en-US" sz="1600" b="1">
                <a:solidFill>
                  <a:srgbClr val="FF0000"/>
                </a:solidFill>
                <a:latin typeface="Arial" pitchFamily="34" charset="0"/>
              </a:rPr>
              <a:t>All water cooled</a:t>
            </a:r>
          </a:p>
        </p:txBody>
      </p:sp>
      <p:sp>
        <p:nvSpPr>
          <p:cNvPr id="63502" name="Line 14"/>
          <p:cNvSpPr>
            <a:spLocks noChangeShapeType="1"/>
          </p:cNvSpPr>
          <p:nvPr/>
        </p:nvSpPr>
        <p:spPr bwMode="auto">
          <a:xfrm flipV="1">
            <a:off x="541338" y="1931988"/>
            <a:ext cx="2962275" cy="9525"/>
          </a:xfrm>
          <a:prstGeom prst="line">
            <a:avLst/>
          </a:prstGeom>
          <a:noFill/>
          <a:ln w="38100">
            <a:solidFill>
              <a:srgbClr val="FF0000"/>
            </a:solidFill>
            <a:round/>
            <a:headEnd type="triangle" w="lg" len="lg"/>
            <a:tailEnd type="triangle"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tIns="0" bIns="0"/>
          <a:lstStyle/>
          <a:p>
            <a:endParaRPr lang="en-GB"/>
          </a:p>
        </p:txBody>
      </p:sp>
      <p:sp>
        <p:nvSpPr>
          <p:cNvPr id="63503" name="Line 15"/>
          <p:cNvSpPr>
            <a:spLocks noChangeShapeType="1"/>
          </p:cNvSpPr>
          <p:nvPr/>
        </p:nvSpPr>
        <p:spPr bwMode="auto">
          <a:xfrm rot="16200000" flipV="1">
            <a:off x="-588963" y="2568576"/>
            <a:ext cx="1990725" cy="0"/>
          </a:xfrm>
          <a:prstGeom prst="line">
            <a:avLst/>
          </a:prstGeom>
          <a:noFill/>
          <a:ln w="38100">
            <a:solidFill>
              <a:srgbClr val="FF0000"/>
            </a:solidFill>
            <a:round/>
            <a:headEnd type="triangle" w="lg" len="lg"/>
            <a:tailEnd type="triangle"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tIns="0" bIns="0"/>
          <a:lstStyle/>
          <a:p>
            <a:endParaRPr lang="en-GB"/>
          </a:p>
        </p:txBody>
      </p:sp>
      <p:sp>
        <p:nvSpPr>
          <p:cNvPr id="63504" name="Text Box 16"/>
          <p:cNvSpPr txBox="1">
            <a:spLocks noChangeArrowheads="1"/>
          </p:cNvSpPr>
          <p:nvPr/>
        </p:nvSpPr>
        <p:spPr bwMode="auto">
          <a:xfrm>
            <a:off x="1530350" y="2054225"/>
            <a:ext cx="889000" cy="292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857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tIns="0" bIns="0">
            <a:spAutoFit/>
          </a:bodyPr>
          <a:lstStyle>
            <a:lvl1pPr eaLnBrk="0" hangingPunct="0">
              <a:defRPr sz="2400">
                <a:solidFill>
                  <a:schemeClr val="tx1"/>
                </a:solidFill>
                <a:latin typeface="Century Gothic" pitchFamily="34" charset="0"/>
              </a:defRPr>
            </a:lvl1pPr>
            <a:lvl2pPr marL="742950" indent="-285750" eaLnBrk="0" hangingPunct="0">
              <a:defRPr sz="2400">
                <a:solidFill>
                  <a:schemeClr val="tx1"/>
                </a:solidFill>
                <a:latin typeface="Century Gothic" pitchFamily="34" charset="0"/>
              </a:defRPr>
            </a:lvl2pPr>
            <a:lvl3pPr marL="1143000" indent="-228600" eaLnBrk="0" hangingPunct="0">
              <a:defRPr sz="2400">
                <a:solidFill>
                  <a:schemeClr val="tx1"/>
                </a:solidFill>
                <a:latin typeface="Century Gothic" pitchFamily="34" charset="0"/>
              </a:defRPr>
            </a:lvl3pPr>
            <a:lvl4pPr marL="1600200" indent="-228600" eaLnBrk="0" hangingPunct="0">
              <a:defRPr sz="2400">
                <a:solidFill>
                  <a:schemeClr val="tx1"/>
                </a:solidFill>
                <a:latin typeface="Century Gothic" pitchFamily="34" charset="0"/>
              </a:defRPr>
            </a:lvl4pPr>
            <a:lvl5pPr marL="2057400" indent="-228600" eaLnBrk="0" hangingPunct="0">
              <a:defRPr sz="2400">
                <a:solidFill>
                  <a:schemeClr val="tx1"/>
                </a:solidFill>
                <a:latin typeface="Century Gothic" pitchFamily="34" charset="0"/>
              </a:defRPr>
            </a:lvl5pPr>
            <a:lvl6pPr marL="2514600" indent="-228600" eaLnBrk="0" fontAlgn="base" hangingPunct="0">
              <a:spcBef>
                <a:spcPct val="0"/>
              </a:spcBef>
              <a:spcAft>
                <a:spcPct val="0"/>
              </a:spcAft>
              <a:defRPr sz="2400">
                <a:solidFill>
                  <a:schemeClr val="tx1"/>
                </a:solidFill>
                <a:latin typeface="Century Gothic" pitchFamily="34" charset="0"/>
              </a:defRPr>
            </a:lvl6pPr>
            <a:lvl7pPr marL="2971800" indent="-228600" eaLnBrk="0" fontAlgn="base" hangingPunct="0">
              <a:spcBef>
                <a:spcPct val="0"/>
              </a:spcBef>
              <a:spcAft>
                <a:spcPct val="0"/>
              </a:spcAft>
              <a:defRPr sz="2400">
                <a:solidFill>
                  <a:schemeClr val="tx1"/>
                </a:solidFill>
                <a:latin typeface="Century Gothic" pitchFamily="34" charset="0"/>
              </a:defRPr>
            </a:lvl7pPr>
            <a:lvl8pPr marL="3429000" indent="-228600" eaLnBrk="0" fontAlgn="base" hangingPunct="0">
              <a:spcBef>
                <a:spcPct val="0"/>
              </a:spcBef>
              <a:spcAft>
                <a:spcPct val="0"/>
              </a:spcAft>
              <a:defRPr sz="2400">
                <a:solidFill>
                  <a:schemeClr val="tx1"/>
                </a:solidFill>
                <a:latin typeface="Century Gothic" pitchFamily="34" charset="0"/>
              </a:defRPr>
            </a:lvl8pPr>
            <a:lvl9pPr marL="3886200" indent="-228600" eaLnBrk="0" fontAlgn="base" hangingPunct="0">
              <a:spcBef>
                <a:spcPct val="0"/>
              </a:spcBef>
              <a:spcAft>
                <a:spcPct val="0"/>
              </a:spcAft>
              <a:defRPr sz="2400">
                <a:solidFill>
                  <a:schemeClr val="tx1"/>
                </a:solidFill>
                <a:latin typeface="Century Gothic" pitchFamily="34" charset="0"/>
              </a:defRPr>
            </a:lvl9pPr>
          </a:lstStyle>
          <a:p>
            <a:pPr algn="ctr">
              <a:lnSpc>
                <a:spcPts val="2300"/>
              </a:lnSpc>
              <a:buClr>
                <a:schemeClr val="tx1"/>
              </a:buClr>
            </a:pPr>
            <a:r>
              <a:rPr kumimoji="1" lang="en-US" b="1">
                <a:solidFill>
                  <a:srgbClr val="FF3300"/>
                </a:solidFill>
                <a:latin typeface="Arial" pitchFamily="34" charset="0"/>
              </a:rPr>
              <a:t>1.4 m</a:t>
            </a:r>
            <a:endParaRPr kumimoji="1" lang="en-GB" b="1">
              <a:solidFill>
                <a:srgbClr val="FF3300"/>
              </a:solidFill>
              <a:latin typeface="Arial" pitchFamily="34" charset="0"/>
            </a:endParaRPr>
          </a:p>
        </p:txBody>
      </p:sp>
      <p:sp>
        <p:nvSpPr>
          <p:cNvPr id="63505" name="Text Box 17"/>
          <p:cNvSpPr txBox="1">
            <a:spLocks noChangeArrowheads="1"/>
          </p:cNvSpPr>
          <p:nvPr/>
        </p:nvSpPr>
        <p:spPr bwMode="auto">
          <a:xfrm rot="-5400000">
            <a:off x="-223838" y="2398713"/>
            <a:ext cx="963613" cy="268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857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tIns="0" bIns="0">
            <a:spAutoFit/>
          </a:bodyPr>
          <a:lstStyle>
            <a:lvl1pPr eaLnBrk="0" hangingPunct="0">
              <a:defRPr sz="2400">
                <a:solidFill>
                  <a:schemeClr val="tx1"/>
                </a:solidFill>
                <a:latin typeface="Century Gothic" pitchFamily="34" charset="0"/>
              </a:defRPr>
            </a:lvl1pPr>
            <a:lvl2pPr marL="742950" indent="-285750" eaLnBrk="0" hangingPunct="0">
              <a:defRPr sz="2400">
                <a:solidFill>
                  <a:schemeClr val="tx1"/>
                </a:solidFill>
                <a:latin typeface="Century Gothic" pitchFamily="34" charset="0"/>
              </a:defRPr>
            </a:lvl2pPr>
            <a:lvl3pPr marL="1143000" indent="-228600" eaLnBrk="0" hangingPunct="0">
              <a:defRPr sz="2400">
                <a:solidFill>
                  <a:schemeClr val="tx1"/>
                </a:solidFill>
                <a:latin typeface="Century Gothic" pitchFamily="34" charset="0"/>
              </a:defRPr>
            </a:lvl3pPr>
            <a:lvl4pPr marL="1600200" indent="-228600" eaLnBrk="0" hangingPunct="0">
              <a:defRPr sz="2400">
                <a:solidFill>
                  <a:schemeClr val="tx1"/>
                </a:solidFill>
                <a:latin typeface="Century Gothic" pitchFamily="34" charset="0"/>
              </a:defRPr>
            </a:lvl4pPr>
            <a:lvl5pPr marL="2057400" indent="-228600" eaLnBrk="0" hangingPunct="0">
              <a:defRPr sz="2400">
                <a:solidFill>
                  <a:schemeClr val="tx1"/>
                </a:solidFill>
                <a:latin typeface="Century Gothic" pitchFamily="34" charset="0"/>
              </a:defRPr>
            </a:lvl5pPr>
            <a:lvl6pPr marL="2514600" indent="-228600" eaLnBrk="0" fontAlgn="base" hangingPunct="0">
              <a:spcBef>
                <a:spcPct val="0"/>
              </a:spcBef>
              <a:spcAft>
                <a:spcPct val="0"/>
              </a:spcAft>
              <a:defRPr sz="2400">
                <a:solidFill>
                  <a:schemeClr val="tx1"/>
                </a:solidFill>
                <a:latin typeface="Century Gothic" pitchFamily="34" charset="0"/>
              </a:defRPr>
            </a:lvl6pPr>
            <a:lvl7pPr marL="2971800" indent="-228600" eaLnBrk="0" fontAlgn="base" hangingPunct="0">
              <a:spcBef>
                <a:spcPct val="0"/>
              </a:spcBef>
              <a:spcAft>
                <a:spcPct val="0"/>
              </a:spcAft>
              <a:defRPr sz="2400">
                <a:solidFill>
                  <a:schemeClr val="tx1"/>
                </a:solidFill>
                <a:latin typeface="Century Gothic" pitchFamily="34" charset="0"/>
              </a:defRPr>
            </a:lvl7pPr>
            <a:lvl8pPr marL="3429000" indent="-228600" eaLnBrk="0" fontAlgn="base" hangingPunct="0">
              <a:spcBef>
                <a:spcPct val="0"/>
              </a:spcBef>
              <a:spcAft>
                <a:spcPct val="0"/>
              </a:spcAft>
              <a:defRPr sz="2400">
                <a:solidFill>
                  <a:schemeClr val="tx1"/>
                </a:solidFill>
                <a:latin typeface="Century Gothic" pitchFamily="34" charset="0"/>
              </a:defRPr>
            </a:lvl8pPr>
            <a:lvl9pPr marL="3886200" indent="-228600" eaLnBrk="0" fontAlgn="base" hangingPunct="0">
              <a:spcBef>
                <a:spcPct val="0"/>
              </a:spcBef>
              <a:spcAft>
                <a:spcPct val="0"/>
              </a:spcAft>
              <a:defRPr sz="2400">
                <a:solidFill>
                  <a:schemeClr val="tx1"/>
                </a:solidFill>
                <a:latin typeface="Century Gothic" pitchFamily="34" charset="0"/>
              </a:defRPr>
            </a:lvl9pPr>
          </a:lstStyle>
          <a:p>
            <a:pPr algn="ctr">
              <a:lnSpc>
                <a:spcPts val="2300"/>
              </a:lnSpc>
              <a:buClr>
                <a:schemeClr val="tx1"/>
              </a:buClr>
            </a:pPr>
            <a:r>
              <a:rPr kumimoji="1" lang="en-US" b="1">
                <a:solidFill>
                  <a:srgbClr val="FF3300"/>
                </a:solidFill>
                <a:latin typeface="Arial" pitchFamily="34" charset="0"/>
              </a:rPr>
              <a:t>1.0 m</a:t>
            </a:r>
            <a:endParaRPr kumimoji="1" lang="en-GB" b="1">
              <a:solidFill>
                <a:srgbClr val="FF3300"/>
              </a:solidFill>
              <a:latin typeface="Arial" pitchFamily="34" charset="0"/>
            </a:endParaRPr>
          </a:p>
        </p:txBody>
      </p:sp>
      <p:sp>
        <p:nvSpPr>
          <p:cNvPr id="63506" name="Line 18"/>
          <p:cNvSpPr>
            <a:spLocks noChangeShapeType="1"/>
          </p:cNvSpPr>
          <p:nvPr/>
        </p:nvSpPr>
        <p:spPr bwMode="auto">
          <a:xfrm flipV="1">
            <a:off x="427038" y="1022350"/>
            <a:ext cx="157162" cy="528638"/>
          </a:xfrm>
          <a:prstGeom prst="line">
            <a:avLst/>
          </a:prstGeom>
          <a:noFill/>
          <a:ln w="38100">
            <a:solidFill>
              <a:srgbClr val="FF0000"/>
            </a:solidFill>
            <a:round/>
            <a:headEnd type="triangle" w="lg" len="lg"/>
            <a:tailEnd type="triangle"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tIns="0" bIns="0"/>
          <a:lstStyle/>
          <a:p>
            <a:endParaRPr lang="en-GB"/>
          </a:p>
        </p:txBody>
      </p:sp>
      <p:sp>
        <p:nvSpPr>
          <p:cNvPr id="63507" name="Text Box 19"/>
          <p:cNvSpPr txBox="1">
            <a:spLocks noChangeArrowheads="1"/>
          </p:cNvSpPr>
          <p:nvPr/>
        </p:nvSpPr>
        <p:spPr bwMode="auto">
          <a:xfrm rot="-4191031">
            <a:off x="-217487" y="1135062"/>
            <a:ext cx="984250" cy="269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857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tIns="0" bIns="0">
            <a:spAutoFit/>
          </a:bodyPr>
          <a:lstStyle>
            <a:lvl1pPr eaLnBrk="0" hangingPunct="0">
              <a:defRPr sz="2400">
                <a:solidFill>
                  <a:schemeClr val="tx1"/>
                </a:solidFill>
                <a:latin typeface="Century Gothic" pitchFamily="34" charset="0"/>
              </a:defRPr>
            </a:lvl1pPr>
            <a:lvl2pPr marL="742950" indent="-285750" eaLnBrk="0" hangingPunct="0">
              <a:defRPr sz="2400">
                <a:solidFill>
                  <a:schemeClr val="tx1"/>
                </a:solidFill>
                <a:latin typeface="Century Gothic" pitchFamily="34" charset="0"/>
              </a:defRPr>
            </a:lvl2pPr>
            <a:lvl3pPr marL="1143000" indent="-228600" eaLnBrk="0" hangingPunct="0">
              <a:defRPr sz="2400">
                <a:solidFill>
                  <a:schemeClr val="tx1"/>
                </a:solidFill>
                <a:latin typeface="Century Gothic" pitchFamily="34" charset="0"/>
              </a:defRPr>
            </a:lvl3pPr>
            <a:lvl4pPr marL="1600200" indent="-228600" eaLnBrk="0" hangingPunct="0">
              <a:defRPr sz="2400">
                <a:solidFill>
                  <a:schemeClr val="tx1"/>
                </a:solidFill>
                <a:latin typeface="Century Gothic" pitchFamily="34" charset="0"/>
              </a:defRPr>
            </a:lvl4pPr>
            <a:lvl5pPr marL="2057400" indent="-228600" eaLnBrk="0" hangingPunct="0">
              <a:defRPr sz="2400">
                <a:solidFill>
                  <a:schemeClr val="tx1"/>
                </a:solidFill>
                <a:latin typeface="Century Gothic" pitchFamily="34" charset="0"/>
              </a:defRPr>
            </a:lvl5pPr>
            <a:lvl6pPr marL="2514600" indent="-228600" eaLnBrk="0" fontAlgn="base" hangingPunct="0">
              <a:spcBef>
                <a:spcPct val="0"/>
              </a:spcBef>
              <a:spcAft>
                <a:spcPct val="0"/>
              </a:spcAft>
              <a:defRPr sz="2400">
                <a:solidFill>
                  <a:schemeClr val="tx1"/>
                </a:solidFill>
                <a:latin typeface="Century Gothic" pitchFamily="34" charset="0"/>
              </a:defRPr>
            </a:lvl6pPr>
            <a:lvl7pPr marL="2971800" indent="-228600" eaLnBrk="0" fontAlgn="base" hangingPunct="0">
              <a:spcBef>
                <a:spcPct val="0"/>
              </a:spcBef>
              <a:spcAft>
                <a:spcPct val="0"/>
              </a:spcAft>
              <a:defRPr sz="2400">
                <a:solidFill>
                  <a:schemeClr val="tx1"/>
                </a:solidFill>
                <a:latin typeface="Century Gothic" pitchFamily="34" charset="0"/>
              </a:defRPr>
            </a:lvl7pPr>
            <a:lvl8pPr marL="3429000" indent="-228600" eaLnBrk="0" fontAlgn="base" hangingPunct="0">
              <a:spcBef>
                <a:spcPct val="0"/>
              </a:spcBef>
              <a:spcAft>
                <a:spcPct val="0"/>
              </a:spcAft>
              <a:defRPr sz="2400">
                <a:solidFill>
                  <a:schemeClr val="tx1"/>
                </a:solidFill>
                <a:latin typeface="Century Gothic" pitchFamily="34" charset="0"/>
              </a:defRPr>
            </a:lvl8pPr>
            <a:lvl9pPr marL="3886200" indent="-228600" eaLnBrk="0" fontAlgn="base" hangingPunct="0">
              <a:spcBef>
                <a:spcPct val="0"/>
              </a:spcBef>
              <a:spcAft>
                <a:spcPct val="0"/>
              </a:spcAft>
              <a:defRPr sz="2400">
                <a:solidFill>
                  <a:schemeClr val="tx1"/>
                </a:solidFill>
                <a:latin typeface="Century Gothic" pitchFamily="34" charset="0"/>
              </a:defRPr>
            </a:lvl9pPr>
          </a:lstStyle>
          <a:p>
            <a:pPr algn="ctr">
              <a:lnSpc>
                <a:spcPts val="2300"/>
              </a:lnSpc>
              <a:buClr>
                <a:schemeClr val="tx1"/>
              </a:buClr>
            </a:pPr>
            <a:r>
              <a:rPr kumimoji="1" lang="en-US" sz="2000" b="1">
                <a:solidFill>
                  <a:srgbClr val="FF3300"/>
                </a:solidFill>
                <a:latin typeface="Arial" pitchFamily="34" charset="0"/>
              </a:rPr>
              <a:t>0.5 m</a:t>
            </a:r>
            <a:endParaRPr kumimoji="1" lang="en-GB" sz="2000" b="1">
              <a:solidFill>
                <a:srgbClr val="FF3300"/>
              </a:solidFill>
              <a:latin typeface="Arial" pitchFamily="34"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16139"/>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816140"/>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816134"/>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816135"/>
                                        </p:tgtEl>
                                        <p:attrNameLst>
                                          <p:attrName>style.visibility</p:attrName>
                                        </p:attrNameLst>
                                      </p:cBhvr>
                                      <p:to>
                                        <p:strVal val="visible"/>
                                      </p:to>
                                    </p:set>
                                  </p:childTnLst>
                                </p:cTn>
                              </p:par>
                            </p:childTnLst>
                          </p:cTn>
                        </p:par>
                      </p:childTnLst>
                    </p:cTn>
                  </p:par>
                  <p:par>
                    <p:cTn id="13" fill="hold" nodeType="clickPar">
                      <p:stCondLst>
                        <p:cond delay="indefinite"/>
                      </p:stCondLst>
                      <p:childTnLst>
                        <p:par>
                          <p:cTn id="14" fill="hold" nodeType="withGroup">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816138"/>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816136"/>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816137"/>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816132"/>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81614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6132" grpId="0"/>
      <p:bldP spid="816138" grpId="0" animBg="1"/>
      <p:bldP spid="816139" grpId="0" animBg="1"/>
      <p:bldP spid="816140" grpId="0"/>
      <p:bldP spid="816141" grpId="0"/>
    </p:bld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2"/>
          <p:cNvSpPr>
            <a:spLocks noGrp="1" noChangeAspect="1" noChangeArrowheads="1"/>
          </p:cNvSpPr>
          <p:nvPr>
            <p:ph type="title"/>
          </p:nvPr>
        </p:nvSpPr>
        <p:spPr>
          <a:xfrm>
            <a:off x="0" y="0"/>
            <a:ext cx="9144000" cy="639763"/>
          </a:xfrm>
        </p:spPr>
        <p:txBody>
          <a:bodyPr/>
          <a:lstStyle/>
          <a:p>
            <a:pPr eaLnBrk="1" hangingPunct="1"/>
            <a:r>
              <a:rPr lang="en-US" smtClean="0">
                <a:solidFill>
                  <a:srgbClr val="003399"/>
                </a:solidFill>
              </a:rPr>
              <a:t>The first ITER divertor – now in procurement phase</a:t>
            </a:r>
          </a:p>
        </p:txBody>
      </p:sp>
      <p:pic>
        <p:nvPicPr>
          <p:cNvPr id="65539" name="Picture 3" descr="16 - ISO Front 3 cassettes assy"/>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684213"/>
            <a:ext cx="6448425" cy="4867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5540" name="Rectangle 4"/>
          <p:cNvSpPr>
            <a:spLocks noChangeArrowheads="1"/>
          </p:cNvSpPr>
          <p:nvPr/>
        </p:nvSpPr>
        <p:spPr bwMode="auto">
          <a:xfrm>
            <a:off x="6489700" y="771525"/>
            <a:ext cx="2549525" cy="2108200"/>
          </a:xfrm>
          <a:prstGeom prst="rect">
            <a:avLst/>
          </a:prstGeom>
          <a:solidFill>
            <a:srgbClr val="DDDDDD"/>
          </a:solidFill>
          <a:ln w="28575">
            <a:solidFill>
              <a:srgbClr val="CC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91418" tIns="45709" rIns="91418" bIns="45709"/>
          <a:lstStyle/>
          <a:p>
            <a:pPr>
              <a:lnSpc>
                <a:spcPct val="95000"/>
              </a:lnSpc>
              <a:spcBef>
                <a:spcPct val="20000"/>
              </a:spcBef>
              <a:spcAft>
                <a:spcPct val="20000"/>
              </a:spcAft>
            </a:pPr>
            <a:r>
              <a:rPr lang="en-US" sz="1600">
                <a:solidFill>
                  <a:srgbClr val="0000FF"/>
                </a:solidFill>
                <a:latin typeface="Arial" pitchFamily="34" charset="0"/>
              </a:rPr>
              <a:t>54</a:t>
            </a:r>
            <a:r>
              <a:rPr lang="en-US" sz="1600">
                <a:solidFill>
                  <a:schemeClr val="accent2"/>
                </a:solidFill>
                <a:latin typeface="Arial" pitchFamily="34" charset="0"/>
              </a:rPr>
              <a:t> divertor assemblies </a:t>
            </a:r>
            <a:r>
              <a:rPr lang="en-US" sz="1600">
                <a:solidFill>
                  <a:srgbClr val="0000FF"/>
                </a:solidFill>
                <a:latin typeface="Arial" pitchFamily="34" charset="0"/>
              </a:rPr>
              <a:t>(~8.7 tonnes each)</a:t>
            </a:r>
          </a:p>
          <a:p>
            <a:pPr>
              <a:lnSpc>
                <a:spcPct val="95000"/>
              </a:lnSpc>
              <a:spcBef>
                <a:spcPct val="20000"/>
              </a:spcBef>
              <a:spcAft>
                <a:spcPct val="20000"/>
              </a:spcAft>
            </a:pPr>
            <a:r>
              <a:rPr lang="en-US" sz="1600">
                <a:solidFill>
                  <a:srgbClr val="0000FF"/>
                </a:solidFill>
                <a:latin typeface="Arial" pitchFamily="34" charset="0"/>
              </a:rPr>
              <a:t>4320</a:t>
            </a:r>
            <a:r>
              <a:rPr lang="en-US" sz="1600">
                <a:solidFill>
                  <a:schemeClr val="accent2"/>
                </a:solidFill>
                <a:latin typeface="Arial" pitchFamily="34" charset="0"/>
              </a:rPr>
              <a:t> water cooled heat flux elements</a:t>
            </a:r>
          </a:p>
          <a:p>
            <a:pPr>
              <a:lnSpc>
                <a:spcPct val="95000"/>
              </a:lnSpc>
              <a:spcBef>
                <a:spcPct val="20000"/>
              </a:spcBef>
              <a:spcAft>
                <a:spcPct val="20000"/>
              </a:spcAft>
            </a:pPr>
            <a:r>
              <a:rPr lang="en-US" sz="1600">
                <a:solidFill>
                  <a:schemeClr val="accent2"/>
                </a:solidFill>
                <a:latin typeface="Arial" pitchFamily="34" charset="0"/>
              </a:rPr>
              <a:t>Bakeable to 350</a:t>
            </a:r>
            <a:r>
              <a:rPr lang="en-US" sz="1600">
                <a:solidFill>
                  <a:schemeClr val="accent2"/>
                </a:solidFill>
                <a:latin typeface="Arial" pitchFamily="34" charset="0"/>
                <a:sym typeface="Symbol" pitchFamily="18" charset="2"/>
              </a:rPr>
              <a:t>C</a:t>
            </a:r>
          </a:p>
          <a:p>
            <a:pPr>
              <a:lnSpc>
                <a:spcPct val="95000"/>
              </a:lnSpc>
              <a:spcBef>
                <a:spcPct val="20000"/>
              </a:spcBef>
              <a:spcAft>
                <a:spcPct val="20000"/>
              </a:spcAft>
            </a:pPr>
            <a:r>
              <a:rPr lang="en-US" sz="1600">
                <a:solidFill>
                  <a:srgbClr val="0000FF"/>
                </a:solidFill>
                <a:latin typeface="Arial" pitchFamily="34" charset="0"/>
                <a:sym typeface="Symbol" pitchFamily="18" charset="2"/>
              </a:rPr>
              <a:t>Cost &gt; €100 million</a:t>
            </a:r>
            <a:endParaRPr lang="en-US" sz="1600">
              <a:solidFill>
                <a:srgbClr val="0000FF"/>
              </a:solidFill>
              <a:latin typeface="Arial" pitchFamily="34" charset="0"/>
            </a:endParaRPr>
          </a:p>
        </p:txBody>
      </p:sp>
      <p:pic>
        <p:nvPicPr>
          <p:cNvPr id="65541" name="Picture 5" descr="rap_standard_man_trac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246813" y="3005138"/>
            <a:ext cx="981075" cy="3228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5542" name="Rectangle 4"/>
          <p:cNvSpPr>
            <a:spLocks noChangeArrowheads="1"/>
          </p:cNvSpPr>
          <p:nvPr/>
        </p:nvSpPr>
        <p:spPr bwMode="auto">
          <a:xfrm>
            <a:off x="107950" y="5373688"/>
            <a:ext cx="6205538" cy="996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p>
            <a:pPr eaLnBrk="0" hangingPunct="0">
              <a:lnSpc>
                <a:spcPct val="90000"/>
              </a:lnSpc>
            </a:pPr>
            <a:r>
              <a:rPr lang="en-US" sz="2200">
                <a:solidFill>
                  <a:srgbClr val="000000"/>
                </a:solidFill>
                <a:latin typeface="Arial" pitchFamily="34" charset="0"/>
                <a:cs typeface="Arial" pitchFamily="34" charset="0"/>
              </a:rPr>
              <a:t>Must sustain steady heat fluxes of ~10 MWm</a:t>
            </a:r>
            <a:r>
              <a:rPr lang="en-US" sz="2200" baseline="30000">
                <a:solidFill>
                  <a:srgbClr val="000000"/>
                </a:solidFill>
                <a:latin typeface="Arial" pitchFamily="34" charset="0"/>
                <a:cs typeface="Arial" pitchFamily="34" charset="0"/>
              </a:rPr>
              <a:t>2</a:t>
            </a:r>
            <a:br>
              <a:rPr lang="en-US" sz="2200" baseline="30000">
                <a:solidFill>
                  <a:srgbClr val="000000"/>
                </a:solidFill>
                <a:latin typeface="Arial" pitchFamily="34" charset="0"/>
                <a:cs typeface="Arial" pitchFamily="34" charset="0"/>
              </a:rPr>
            </a:br>
            <a:r>
              <a:rPr lang="en-US" sz="2200">
                <a:solidFill>
                  <a:srgbClr val="000000"/>
                </a:solidFill>
                <a:latin typeface="Arial" pitchFamily="34" charset="0"/>
                <a:cs typeface="Arial" pitchFamily="34" charset="0"/>
              </a:rPr>
              <a:t>Guarantee sufficient He exhaust and retention of impurities</a:t>
            </a:r>
            <a:endParaRPr kumimoji="1" lang="en-US" sz="2200">
              <a:solidFill>
                <a:srgbClr val="FF0000"/>
              </a:solidFill>
              <a:latin typeface="Arial" pitchFamily="34" charset="0"/>
              <a:sym typeface="Wingdings" pitchFamily="2" charset="2"/>
            </a:endParaRPr>
          </a:p>
        </p:txBody>
      </p:sp>
    </p:spTree>
  </p:cSld>
  <p:clrMapOvr>
    <a:masterClrMapping/>
  </p:clrMapOvr>
  <p:transition/>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2"/>
          <p:cNvSpPr>
            <a:spLocks noChangeArrowheads="1"/>
          </p:cNvSpPr>
          <p:nvPr/>
        </p:nvSpPr>
        <p:spPr bwMode="auto">
          <a:xfrm>
            <a:off x="0" y="2224088"/>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8575">
                <a:solidFill>
                  <a:srgbClr val="8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tIns="0" bIns="0" anchor="ctr">
            <a:spAutoFit/>
          </a:bodyPr>
          <a:lstStyle/>
          <a:p>
            <a:pPr eaLnBrk="0" hangingPunct="0"/>
            <a:endParaRPr lang="en-US"/>
          </a:p>
        </p:txBody>
      </p:sp>
      <p:sp>
        <p:nvSpPr>
          <p:cNvPr id="66563" name="Rectangle 3"/>
          <p:cNvSpPr>
            <a:spLocks noChangeArrowheads="1"/>
          </p:cNvSpPr>
          <p:nvPr/>
        </p:nvSpPr>
        <p:spPr bwMode="auto">
          <a:xfrm>
            <a:off x="0" y="104775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8575">
                <a:solidFill>
                  <a:srgbClr val="8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tIns="0" bIns="0" anchor="ctr">
            <a:spAutoFit/>
          </a:bodyPr>
          <a:lstStyle/>
          <a:p>
            <a:pPr eaLnBrk="0" hangingPunct="0"/>
            <a:endParaRPr lang="en-US"/>
          </a:p>
        </p:txBody>
      </p:sp>
      <p:sp>
        <p:nvSpPr>
          <p:cNvPr id="66564" name="Rectangle 4"/>
          <p:cNvSpPr>
            <a:spLocks noChangeArrowheads="1"/>
          </p:cNvSpPr>
          <p:nvPr/>
        </p:nvSpPr>
        <p:spPr bwMode="auto">
          <a:xfrm>
            <a:off x="0" y="35052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8575">
                <a:solidFill>
                  <a:srgbClr val="8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tIns="0" bIns="0" anchor="ctr">
            <a:spAutoFit/>
          </a:bodyPr>
          <a:lstStyle/>
          <a:p>
            <a:pPr eaLnBrk="0" hangingPunct="0"/>
            <a:endParaRPr lang="en-US"/>
          </a:p>
        </p:txBody>
      </p:sp>
      <p:sp>
        <p:nvSpPr>
          <p:cNvPr id="66565" name="Rectangle 5"/>
          <p:cNvSpPr>
            <a:spLocks noChangeArrowheads="1"/>
          </p:cNvSpPr>
          <p:nvPr/>
        </p:nvSpPr>
        <p:spPr bwMode="auto">
          <a:xfrm>
            <a:off x="0" y="2224088"/>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8575">
                <a:solidFill>
                  <a:srgbClr val="8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tIns="0" bIns="0" anchor="ctr">
            <a:spAutoFit/>
          </a:bodyPr>
          <a:lstStyle/>
          <a:p>
            <a:pPr eaLnBrk="0" hangingPunct="0"/>
            <a:endParaRPr lang="en-US"/>
          </a:p>
        </p:txBody>
      </p:sp>
      <p:sp>
        <p:nvSpPr>
          <p:cNvPr id="66566" name="Rectangle 6"/>
          <p:cNvSpPr>
            <a:spLocks noChangeArrowheads="1"/>
          </p:cNvSpPr>
          <p:nvPr/>
        </p:nvSpPr>
        <p:spPr bwMode="auto">
          <a:xfrm>
            <a:off x="0" y="2490788"/>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8575">
                <a:solidFill>
                  <a:srgbClr val="8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tIns="0" bIns="0" anchor="ctr">
            <a:spAutoFit/>
          </a:bodyPr>
          <a:lstStyle/>
          <a:p>
            <a:pPr eaLnBrk="0" hangingPunct="0"/>
            <a:endParaRPr lang="en-US"/>
          </a:p>
        </p:txBody>
      </p:sp>
      <p:sp>
        <p:nvSpPr>
          <p:cNvPr id="66567" name="Rectangle 7"/>
          <p:cNvSpPr>
            <a:spLocks noChangeArrowheads="1"/>
          </p:cNvSpPr>
          <p:nvPr/>
        </p:nvSpPr>
        <p:spPr bwMode="auto">
          <a:xfrm>
            <a:off x="1588" y="0"/>
            <a:ext cx="9142412" cy="6397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nchor="ctr"/>
          <a:lstStyle/>
          <a:p>
            <a:pPr algn="ctr"/>
            <a:r>
              <a:rPr lang="en-US" sz="3400">
                <a:solidFill>
                  <a:schemeClr val="accent2"/>
                </a:solidFill>
                <a:latin typeface="Arial" pitchFamily="34" charset="0"/>
              </a:rPr>
              <a:t>Vertical target monoblocks</a:t>
            </a:r>
            <a:r>
              <a:rPr lang="en-US" sz="3000">
                <a:solidFill>
                  <a:srgbClr val="003399"/>
                </a:solidFill>
                <a:latin typeface="Arial" pitchFamily="34" charset="0"/>
              </a:rPr>
              <a:t> </a:t>
            </a:r>
          </a:p>
        </p:txBody>
      </p:sp>
      <p:sp>
        <p:nvSpPr>
          <p:cNvPr id="66568" name="Rectangle 8"/>
          <p:cNvSpPr>
            <a:spLocks noChangeArrowheads="1"/>
          </p:cNvSpPr>
          <p:nvPr/>
        </p:nvSpPr>
        <p:spPr bwMode="auto">
          <a:xfrm>
            <a:off x="5162550" y="733425"/>
            <a:ext cx="3981450" cy="1479550"/>
          </a:xfrm>
          <a:prstGeom prst="rect">
            <a:avLst/>
          </a:prstGeom>
          <a:noFill/>
          <a:ln>
            <a:noFill/>
          </a:ln>
          <a:effectLst/>
          <a:extLst>
            <a:ext uri="{909E8E84-426E-40DD-AFC4-6F175D3DCCD1}">
              <a14:hiddenFill xmlns:a14="http://schemas.microsoft.com/office/drawing/2010/main">
                <a:solidFill>
                  <a:srgbClr val="DDDDDD"/>
                </a:solidFill>
              </a14:hiddenFill>
            </a:ext>
            <a:ext uri="{91240B29-F687-4F45-9708-019B960494DF}">
              <a14:hiddenLine xmlns:a14="http://schemas.microsoft.com/office/drawing/2010/main" w="28575">
                <a:solidFill>
                  <a:srgbClr val="FF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418" tIns="45709" rIns="91418" bIns="45709"/>
          <a:lstStyle/>
          <a:p>
            <a:pPr>
              <a:lnSpc>
                <a:spcPct val="95000"/>
              </a:lnSpc>
              <a:spcBef>
                <a:spcPct val="20000"/>
              </a:spcBef>
              <a:spcAft>
                <a:spcPct val="20000"/>
              </a:spcAft>
            </a:pPr>
            <a:r>
              <a:rPr lang="en-US" sz="1800">
                <a:solidFill>
                  <a:srgbClr val="FF0000"/>
                </a:solidFill>
                <a:latin typeface="Arial" pitchFamily="34" charset="0"/>
              </a:rPr>
              <a:t>59184 CFC</a:t>
            </a:r>
            <a:r>
              <a:rPr lang="en-US" sz="1800">
                <a:solidFill>
                  <a:schemeClr val="accent2"/>
                </a:solidFill>
                <a:latin typeface="Arial" pitchFamily="34" charset="0"/>
              </a:rPr>
              <a:t> monoblocks</a:t>
            </a:r>
            <a:br>
              <a:rPr lang="en-US" sz="1800">
                <a:solidFill>
                  <a:schemeClr val="accent2"/>
                </a:solidFill>
                <a:latin typeface="Arial" pitchFamily="34" charset="0"/>
              </a:rPr>
            </a:br>
            <a:r>
              <a:rPr lang="en-US" sz="1800">
                <a:solidFill>
                  <a:srgbClr val="FF0000"/>
                </a:solidFill>
                <a:latin typeface="Arial" pitchFamily="34" charset="0"/>
              </a:rPr>
              <a:t>193,428 W</a:t>
            </a:r>
            <a:r>
              <a:rPr lang="en-US" sz="1800">
                <a:solidFill>
                  <a:schemeClr val="accent2"/>
                </a:solidFill>
                <a:latin typeface="Arial" pitchFamily="34" charset="0"/>
              </a:rPr>
              <a:t> monoblocks</a:t>
            </a:r>
          </a:p>
          <a:p>
            <a:pPr>
              <a:lnSpc>
                <a:spcPct val="95000"/>
              </a:lnSpc>
              <a:spcBef>
                <a:spcPct val="20000"/>
              </a:spcBef>
              <a:spcAft>
                <a:spcPct val="20000"/>
              </a:spcAft>
            </a:pPr>
            <a:r>
              <a:rPr lang="en-US" sz="1800">
                <a:solidFill>
                  <a:schemeClr val="accent2"/>
                </a:solidFill>
                <a:latin typeface="Arial" pitchFamily="34" charset="0"/>
              </a:rPr>
              <a:t>No front surface shaping on first divertor. </a:t>
            </a:r>
            <a:endParaRPr lang="en-US" sz="1800">
              <a:solidFill>
                <a:srgbClr val="FF0000"/>
              </a:solidFill>
              <a:latin typeface="Arial" pitchFamily="34" charset="0"/>
            </a:endParaRPr>
          </a:p>
        </p:txBody>
      </p:sp>
      <p:pic>
        <p:nvPicPr>
          <p:cNvPr id="66569" name="Picture 9" descr="CFCmonoblock"/>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291263" y="4559300"/>
            <a:ext cx="1376362" cy="1604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6570" name="Picture 10" descr="Wmonoblock"/>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97463" y="2932113"/>
            <a:ext cx="1408112" cy="1436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6571" name="Picture 11" descr="CFC_W_Transition"/>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344613" y="4219575"/>
            <a:ext cx="3621087" cy="1484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6572" name="Picture 12" descr="inner_targ_psi2010"/>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39700" y="719138"/>
            <a:ext cx="4657725" cy="3521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66573" name="Group 13"/>
          <p:cNvGrpSpPr>
            <a:grpSpLocks/>
          </p:cNvGrpSpPr>
          <p:nvPr/>
        </p:nvGrpSpPr>
        <p:grpSpPr bwMode="auto">
          <a:xfrm>
            <a:off x="1230313" y="1347788"/>
            <a:ext cx="1890712" cy="714375"/>
            <a:chOff x="840" y="939"/>
            <a:chExt cx="1290" cy="450"/>
          </a:xfrm>
        </p:grpSpPr>
        <p:sp>
          <p:nvSpPr>
            <p:cNvPr id="66605" name="Line 14"/>
            <p:cNvSpPr>
              <a:spLocks noChangeShapeType="1"/>
            </p:cNvSpPr>
            <p:nvPr/>
          </p:nvSpPr>
          <p:spPr bwMode="auto">
            <a:xfrm>
              <a:off x="1062" y="942"/>
              <a:ext cx="1062" cy="237"/>
            </a:xfrm>
            <a:prstGeom prst="line">
              <a:avLst/>
            </a:prstGeom>
            <a:noFill/>
            <a:ln w="38100">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tIns="0" bIns="0"/>
            <a:lstStyle/>
            <a:p>
              <a:endParaRPr lang="en-GB"/>
            </a:p>
          </p:txBody>
        </p:sp>
        <p:sp>
          <p:nvSpPr>
            <p:cNvPr id="66606" name="Line 15"/>
            <p:cNvSpPr>
              <a:spLocks noChangeShapeType="1"/>
            </p:cNvSpPr>
            <p:nvPr/>
          </p:nvSpPr>
          <p:spPr bwMode="auto">
            <a:xfrm>
              <a:off x="840" y="1149"/>
              <a:ext cx="1056" cy="240"/>
            </a:xfrm>
            <a:prstGeom prst="line">
              <a:avLst/>
            </a:prstGeom>
            <a:noFill/>
            <a:ln w="38100">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tIns="0" bIns="0"/>
            <a:lstStyle/>
            <a:p>
              <a:endParaRPr lang="en-GB"/>
            </a:p>
          </p:txBody>
        </p:sp>
        <p:sp>
          <p:nvSpPr>
            <p:cNvPr id="66607" name="Line 16"/>
            <p:cNvSpPr>
              <a:spLocks noChangeShapeType="1"/>
            </p:cNvSpPr>
            <p:nvPr/>
          </p:nvSpPr>
          <p:spPr bwMode="auto">
            <a:xfrm flipV="1">
              <a:off x="846" y="939"/>
              <a:ext cx="231" cy="216"/>
            </a:xfrm>
            <a:prstGeom prst="line">
              <a:avLst/>
            </a:prstGeom>
            <a:noFill/>
            <a:ln w="38100">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tIns="0" bIns="0"/>
            <a:lstStyle/>
            <a:p>
              <a:endParaRPr lang="en-GB"/>
            </a:p>
          </p:txBody>
        </p:sp>
        <p:sp>
          <p:nvSpPr>
            <p:cNvPr id="66608" name="Line 17"/>
            <p:cNvSpPr>
              <a:spLocks noChangeShapeType="1"/>
            </p:cNvSpPr>
            <p:nvPr/>
          </p:nvSpPr>
          <p:spPr bwMode="auto">
            <a:xfrm flipV="1">
              <a:off x="1890" y="1170"/>
              <a:ext cx="240" cy="210"/>
            </a:xfrm>
            <a:prstGeom prst="line">
              <a:avLst/>
            </a:prstGeom>
            <a:noFill/>
            <a:ln w="38100">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tIns="0" bIns="0"/>
            <a:lstStyle/>
            <a:p>
              <a:endParaRPr lang="en-GB"/>
            </a:p>
          </p:txBody>
        </p:sp>
      </p:grpSp>
      <p:sp>
        <p:nvSpPr>
          <p:cNvPr id="66574" name="Line 18"/>
          <p:cNvSpPr>
            <a:spLocks noChangeShapeType="1"/>
          </p:cNvSpPr>
          <p:nvPr/>
        </p:nvSpPr>
        <p:spPr bwMode="auto">
          <a:xfrm flipH="1" flipV="1">
            <a:off x="2986088" y="1847850"/>
            <a:ext cx="249237" cy="2752725"/>
          </a:xfrm>
          <a:prstGeom prst="line">
            <a:avLst/>
          </a:prstGeom>
          <a:noFill/>
          <a:ln w="38100">
            <a:solidFill>
              <a:srgbClr val="FF0000"/>
            </a:solidFill>
            <a:round/>
            <a:headEnd type="triangle" w="lg" len="lg"/>
            <a:tailEnd type="none" w="lg"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tIns="0" bIns="0"/>
          <a:lstStyle/>
          <a:p>
            <a:endParaRPr lang="en-GB"/>
          </a:p>
        </p:txBody>
      </p:sp>
      <p:sp>
        <p:nvSpPr>
          <p:cNvPr id="66575" name="Line 19"/>
          <p:cNvSpPr>
            <a:spLocks noChangeShapeType="1"/>
          </p:cNvSpPr>
          <p:nvPr/>
        </p:nvSpPr>
        <p:spPr bwMode="auto">
          <a:xfrm flipH="1">
            <a:off x="4432300" y="3990975"/>
            <a:ext cx="887413" cy="547688"/>
          </a:xfrm>
          <a:prstGeom prst="line">
            <a:avLst/>
          </a:prstGeom>
          <a:noFill/>
          <a:ln w="38100">
            <a:solidFill>
              <a:srgbClr val="FF0000"/>
            </a:solidFill>
            <a:round/>
            <a:headEnd type="triangle" w="lg" len="lg"/>
            <a:tailEnd type="none" w="lg"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tIns="0" bIns="0"/>
          <a:lstStyle/>
          <a:p>
            <a:endParaRPr lang="en-GB"/>
          </a:p>
        </p:txBody>
      </p:sp>
      <p:sp>
        <p:nvSpPr>
          <p:cNvPr id="66576" name="Line 20"/>
          <p:cNvSpPr>
            <a:spLocks noChangeShapeType="1"/>
          </p:cNvSpPr>
          <p:nvPr/>
        </p:nvSpPr>
        <p:spPr bwMode="auto">
          <a:xfrm flipH="1" flipV="1">
            <a:off x="3848100" y="5062538"/>
            <a:ext cx="2684463" cy="838200"/>
          </a:xfrm>
          <a:prstGeom prst="line">
            <a:avLst/>
          </a:prstGeom>
          <a:noFill/>
          <a:ln w="38100">
            <a:solidFill>
              <a:srgbClr val="FF0000"/>
            </a:solidFill>
            <a:round/>
            <a:headEnd type="triangle" w="lg" len="lg"/>
            <a:tailEnd type="none" w="lg"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tIns="0" bIns="0"/>
          <a:lstStyle/>
          <a:p>
            <a:endParaRPr lang="en-GB"/>
          </a:p>
        </p:txBody>
      </p:sp>
      <p:sp>
        <p:nvSpPr>
          <p:cNvPr id="66577" name="Rectangle 21"/>
          <p:cNvSpPr>
            <a:spLocks noChangeArrowheads="1"/>
          </p:cNvSpPr>
          <p:nvPr/>
        </p:nvSpPr>
        <p:spPr bwMode="auto">
          <a:xfrm>
            <a:off x="115888" y="3648075"/>
            <a:ext cx="3154362" cy="965200"/>
          </a:xfrm>
          <a:prstGeom prst="rect">
            <a:avLst/>
          </a:prstGeom>
          <a:noFill/>
          <a:ln>
            <a:noFill/>
          </a:ln>
          <a:effectLst/>
          <a:extLst>
            <a:ext uri="{909E8E84-426E-40DD-AFC4-6F175D3DCCD1}">
              <a14:hiddenFill xmlns:a14="http://schemas.microsoft.com/office/drawing/2010/main">
                <a:solidFill>
                  <a:srgbClr val="DDDDDD"/>
                </a:solidFill>
              </a14:hiddenFill>
            </a:ext>
            <a:ext uri="{91240B29-F687-4F45-9708-019B960494DF}">
              <a14:hiddenLine xmlns:a14="http://schemas.microsoft.com/office/drawing/2010/main" w="28575">
                <a:solidFill>
                  <a:schemeClr val="accent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418" tIns="45709" rIns="91418" bIns="45709"/>
          <a:lstStyle/>
          <a:p>
            <a:pPr>
              <a:lnSpc>
                <a:spcPct val="95000"/>
              </a:lnSpc>
              <a:spcBef>
                <a:spcPct val="20000"/>
              </a:spcBef>
              <a:spcAft>
                <a:spcPct val="20000"/>
              </a:spcAft>
            </a:pPr>
            <a:r>
              <a:rPr lang="en-US" sz="1600">
                <a:solidFill>
                  <a:schemeClr val="accent2"/>
                </a:solidFill>
                <a:latin typeface="Arial" pitchFamily="34" charset="0"/>
              </a:rPr>
              <a:t>Toroidal gaps:</a:t>
            </a:r>
            <a:br>
              <a:rPr lang="en-US" sz="1600">
                <a:solidFill>
                  <a:schemeClr val="accent2"/>
                </a:solidFill>
                <a:latin typeface="Arial" pitchFamily="34" charset="0"/>
              </a:rPr>
            </a:br>
            <a:r>
              <a:rPr lang="en-US" sz="1600">
                <a:solidFill>
                  <a:schemeClr val="accent2"/>
                </a:solidFill>
                <a:latin typeface="Arial" pitchFamily="34" charset="0"/>
              </a:rPr>
              <a:t>CFC: 1.0 mm (max)</a:t>
            </a:r>
            <a:br>
              <a:rPr lang="en-US" sz="1600">
                <a:solidFill>
                  <a:schemeClr val="accent2"/>
                </a:solidFill>
                <a:latin typeface="Arial" pitchFamily="34" charset="0"/>
              </a:rPr>
            </a:br>
            <a:r>
              <a:rPr lang="en-US" sz="1600">
                <a:solidFill>
                  <a:schemeClr val="accent2"/>
                </a:solidFill>
                <a:latin typeface="Arial" pitchFamily="34" charset="0"/>
              </a:rPr>
              <a:t>W: 1.3 mm (max) </a:t>
            </a:r>
            <a:endParaRPr lang="en-US" sz="1600">
              <a:solidFill>
                <a:srgbClr val="CC3300"/>
              </a:solidFill>
              <a:latin typeface="Arial" pitchFamily="34" charset="0"/>
            </a:endParaRPr>
          </a:p>
        </p:txBody>
      </p:sp>
      <p:sp>
        <p:nvSpPr>
          <p:cNvPr id="66578" name="Line 22"/>
          <p:cNvSpPr>
            <a:spLocks noChangeShapeType="1"/>
          </p:cNvSpPr>
          <p:nvPr/>
        </p:nvSpPr>
        <p:spPr bwMode="auto">
          <a:xfrm flipH="1">
            <a:off x="950913" y="4800600"/>
            <a:ext cx="877887" cy="357188"/>
          </a:xfrm>
          <a:prstGeom prst="line">
            <a:avLst/>
          </a:prstGeom>
          <a:noFill/>
          <a:ln w="38100">
            <a:solidFill>
              <a:srgbClr val="FF0000"/>
            </a:solidFill>
            <a:round/>
            <a:headEnd type="triangle" w="lg" len="lg"/>
            <a:tailEnd type="none" w="lg"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tIns="0" bIns="0"/>
          <a:lstStyle/>
          <a:p>
            <a:endParaRPr lang="en-GB"/>
          </a:p>
        </p:txBody>
      </p:sp>
      <p:sp>
        <p:nvSpPr>
          <p:cNvPr id="66579" name="Line 23"/>
          <p:cNvSpPr>
            <a:spLocks noChangeShapeType="1"/>
          </p:cNvSpPr>
          <p:nvPr/>
        </p:nvSpPr>
        <p:spPr bwMode="auto">
          <a:xfrm>
            <a:off x="958850" y="5148263"/>
            <a:ext cx="1588" cy="219075"/>
          </a:xfrm>
          <a:prstGeom prst="line">
            <a:avLst/>
          </a:prstGeom>
          <a:noFill/>
          <a:ln w="38100">
            <a:solidFill>
              <a:srgbClr val="FF0000"/>
            </a:solidFill>
            <a:round/>
            <a:headEnd type="none" w="lg" len="lg"/>
            <a:tailEnd type="none" w="lg"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tIns="0" bIns="0"/>
          <a:lstStyle/>
          <a:p>
            <a:endParaRPr lang="en-GB"/>
          </a:p>
        </p:txBody>
      </p:sp>
      <p:grpSp>
        <p:nvGrpSpPr>
          <p:cNvPr id="66580" name="Group 24"/>
          <p:cNvGrpSpPr>
            <a:grpSpLocks/>
          </p:cNvGrpSpPr>
          <p:nvPr/>
        </p:nvGrpSpPr>
        <p:grpSpPr bwMode="auto">
          <a:xfrm>
            <a:off x="839788" y="4562475"/>
            <a:ext cx="787400" cy="171450"/>
            <a:chOff x="573" y="2946"/>
            <a:chExt cx="537" cy="108"/>
          </a:xfrm>
        </p:grpSpPr>
        <p:sp>
          <p:nvSpPr>
            <p:cNvPr id="66603" name="Line 25"/>
            <p:cNvSpPr>
              <a:spLocks noChangeShapeType="1"/>
            </p:cNvSpPr>
            <p:nvPr/>
          </p:nvSpPr>
          <p:spPr bwMode="auto">
            <a:xfrm flipH="1">
              <a:off x="574" y="3045"/>
              <a:ext cx="536" cy="0"/>
            </a:xfrm>
            <a:prstGeom prst="line">
              <a:avLst/>
            </a:prstGeom>
            <a:noFill/>
            <a:ln w="38100">
              <a:solidFill>
                <a:srgbClr val="FF0000"/>
              </a:solidFill>
              <a:round/>
              <a:headEnd type="triangle" w="lg" len="lg"/>
              <a:tailEnd type="none" w="lg"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tIns="0" bIns="0"/>
            <a:lstStyle/>
            <a:p>
              <a:endParaRPr lang="en-GB"/>
            </a:p>
          </p:txBody>
        </p:sp>
        <p:sp>
          <p:nvSpPr>
            <p:cNvPr id="66604" name="Line 26"/>
            <p:cNvSpPr>
              <a:spLocks noChangeShapeType="1"/>
            </p:cNvSpPr>
            <p:nvPr/>
          </p:nvSpPr>
          <p:spPr bwMode="auto">
            <a:xfrm>
              <a:off x="573" y="2946"/>
              <a:ext cx="1" cy="108"/>
            </a:xfrm>
            <a:prstGeom prst="line">
              <a:avLst/>
            </a:prstGeom>
            <a:noFill/>
            <a:ln w="38100">
              <a:solidFill>
                <a:srgbClr val="FF0000"/>
              </a:solidFill>
              <a:round/>
              <a:headEnd type="none" w="lg" len="lg"/>
              <a:tailEnd type="none" w="lg"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tIns="0" bIns="0"/>
            <a:lstStyle/>
            <a:p>
              <a:endParaRPr lang="en-GB"/>
            </a:p>
          </p:txBody>
        </p:sp>
      </p:grpSp>
      <p:sp>
        <p:nvSpPr>
          <p:cNvPr id="66581" name="Rectangle 27"/>
          <p:cNvSpPr>
            <a:spLocks noChangeArrowheads="1"/>
          </p:cNvSpPr>
          <p:nvPr/>
        </p:nvSpPr>
        <p:spPr bwMode="auto">
          <a:xfrm>
            <a:off x="115888" y="5302250"/>
            <a:ext cx="3154362" cy="946150"/>
          </a:xfrm>
          <a:prstGeom prst="rect">
            <a:avLst/>
          </a:prstGeom>
          <a:noFill/>
          <a:ln>
            <a:noFill/>
          </a:ln>
          <a:effectLst/>
          <a:extLst>
            <a:ext uri="{909E8E84-426E-40DD-AFC4-6F175D3DCCD1}">
              <a14:hiddenFill xmlns:a14="http://schemas.microsoft.com/office/drawing/2010/main">
                <a:solidFill>
                  <a:srgbClr val="DDDDDD"/>
                </a:solidFill>
              </a14:hiddenFill>
            </a:ext>
            <a:ext uri="{91240B29-F687-4F45-9708-019B960494DF}">
              <a14:hiddenLine xmlns:a14="http://schemas.microsoft.com/office/drawing/2010/main" w="28575">
                <a:solidFill>
                  <a:schemeClr val="accent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418" tIns="45709" rIns="91418" bIns="45709"/>
          <a:lstStyle/>
          <a:p>
            <a:pPr>
              <a:lnSpc>
                <a:spcPct val="95000"/>
              </a:lnSpc>
              <a:spcBef>
                <a:spcPct val="20000"/>
              </a:spcBef>
              <a:spcAft>
                <a:spcPct val="20000"/>
              </a:spcAft>
            </a:pPr>
            <a:r>
              <a:rPr lang="en-US" sz="1600">
                <a:solidFill>
                  <a:schemeClr val="accent2"/>
                </a:solidFill>
                <a:latin typeface="Arial" pitchFamily="34" charset="0"/>
              </a:rPr>
              <a:t>Poloidal gaps:</a:t>
            </a:r>
            <a:br>
              <a:rPr lang="en-US" sz="1600">
                <a:solidFill>
                  <a:schemeClr val="accent2"/>
                </a:solidFill>
                <a:latin typeface="Arial" pitchFamily="34" charset="0"/>
              </a:rPr>
            </a:br>
            <a:r>
              <a:rPr lang="en-US" sz="1600">
                <a:solidFill>
                  <a:schemeClr val="accent2"/>
                </a:solidFill>
                <a:latin typeface="Arial" pitchFamily="34" charset="0"/>
              </a:rPr>
              <a:t>CFC: 0.7 mm (max)</a:t>
            </a:r>
            <a:br>
              <a:rPr lang="en-US" sz="1600">
                <a:solidFill>
                  <a:schemeClr val="accent2"/>
                </a:solidFill>
                <a:latin typeface="Arial" pitchFamily="34" charset="0"/>
              </a:rPr>
            </a:br>
            <a:r>
              <a:rPr lang="en-US" sz="1600">
                <a:solidFill>
                  <a:schemeClr val="accent2"/>
                </a:solidFill>
                <a:latin typeface="Arial" pitchFamily="34" charset="0"/>
              </a:rPr>
              <a:t>W: 1.0 mm (max) </a:t>
            </a:r>
            <a:endParaRPr lang="en-US" sz="1600">
              <a:solidFill>
                <a:srgbClr val="CC3300"/>
              </a:solidFill>
              <a:latin typeface="Arial" pitchFamily="34" charset="0"/>
            </a:endParaRPr>
          </a:p>
        </p:txBody>
      </p:sp>
      <p:sp>
        <p:nvSpPr>
          <p:cNvPr id="66582" name="Rectangle 28"/>
          <p:cNvSpPr>
            <a:spLocks noChangeArrowheads="1"/>
          </p:cNvSpPr>
          <p:nvPr/>
        </p:nvSpPr>
        <p:spPr bwMode="auto">
          <a:xfrm>
            <a:off x="115888" y="742950"/>
            <a:ext cx="1765300" cy="403225"/>
          </a:xfrm>
          <a:prstGeom prst="rect">
            <a:avLst/>
          </a:prstGeom>
          <a:noFill/>
          <a:ln>
            <a:noFill/>
          </a:ln>
          <a:effectLst/>
          <a:extLst>
            <a:ext uri="{909E8E84-426E-40DD-AFC4-6F175D3DCCD1}">
              <a14:hiddenFill xmlns:a14="http://schemas.microsoft.com/office/drawing/2010/main">
                <a:solidFill>
                  <a:srgbClr val="DDDDDD"/>
                </a:solidFill>
              </a14:hiddenFill>
            </a:ext>
            <a:ext uri="{91240B29-F687-4F45-9708-019B960494DF}">
              <a14:hiddenLine xmlns:a14="http://schemas.microsoft.com/office/drawing/2010/main" w="28575">
                <a:solidFill>
                  <a:schemeClr val="accent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418" tIns="45709" rIns="91418" bIns="45709"/>
          <a:lstStyle/>
          <a:p>
            <a:pPr>
              <a:lnSpc>
                <a:spcPct val="95000"/>
              </a:lnSpc>
              <a:spcBef>
                <a:spcPct val="20000"/>
              </a:spcBef>
              <a:spcAft>
                <a:spcPct val="20000"/>
              </a:spcAft>
            </a:pPr>
            <a:r>
              <a:rPr lang="en-US" sz="1800">
                <a:solidFill>
                  <a:schemeClr val="accent2"/>
                </a:solidFill>
                <a:latin typeface="Arial" pitchFamily="34" charset="0"/>
              </a:rPr>
              <a:t>Inner target</a:t>
            </a:r>
          </a:p>
        </p:txBody>
      </p:sp>
      <p:sp>
        <p:nvSpPr>
          <p:cNvPr id="66583" name="Line 29"/>
          <p:cNvSpPr>
            <a:spLocks noChangeShapeType="1"/>
          </p:cNvSpPr>
          <p:nvPr/>
        </p:nvSpPr>
        <p:spPr bwMode="auto">
          <a:xfrm flipH="1" flipV="1">
            <a:off x="5373688" y="2843213"/>
            <a:ext cx="1074737" cy="114300"/>
          </a:xfrm>
          <a:prstGeom prst="line">
            <a:avLst/>
          </a:prstGeom>
          <a:noFill/>
          <a:ln w="38100">
            <a:solidFill>
              <a:srgbClr val="FF0000"/>
            </a:solidFill>
            <a:round/>
            <a:headEnd type="triangle" w="lg" len="lg"/>
            <a:tailEnd type="triangle"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tIns="0" bIns="0"/>
          <a:lstStyle/>
          <a:p>
            <a:endParaRPr lang="en-GB"/>
          </a:p>
        </p:txBody>
      </p:sp>
      <p:sp>
        <p:nvSpPr>
          <p:cNvPr id="66584" name="Line 30"/>
          <p:cNvSpPr>
            <a:spLocks noChangeShapeType="1"/>
          </p:cNvSpPr>
          <p:nvPr/>
        </p:nvSpPr>
        <p:spPr bwMode="auto">
          <a:xfrm flipH="1" flipV="1">
            <a:off x="6573838" y="4500563"/>
            <a:ext cx="1039812" cy="38100"/>
          </a:xfrm>
          <a:prstGeom prst="line">
            <a:avLst/>
          </a:prstGeom>
          <a:noFill/>
          <a:ln w="28575">
            <a:solidFill>
              <a:srgbClr val="FF0000"/>
            </a:solidFill>
            <a:round/>
            <a:headEnd type="triangle" w="lg" len="lg"/>
            <a:tailEnd type="triangle"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tIns="0" bIns="0"/>
          <a:lstStyle/>
          <a:p>
            <a:endParaRPr lang="en-GB"/>
          </a:p>
        </p:txBody>
      </p:sp>
      <p:sp>
        <p:nvSpPr>
          <p:cNvPr id="66585" name="Rectangle 31"/>
          <p:cNvSpPr>
            <a:spLocks noChangeArrowheads="1"/>
          </p:cNvSpPr>
          <p:nvPr/>
        </p:nvSpPr>
        <p:spPr bwMode="auto">
          <a:xfrm>
            <a:off x="4740275" y="2952750"/>
            <a:ext cx="527050" cy="403225"/>
          </a:xfrm>
          <a:prstGeom prst="rect">
            <a:avLst/>
          </a:prstGeom>
          <a:noFill/>
          <a:ln>
            <a:noFill/>
          </a:ln>
          <a:effectLst/>
          <a:extLst>
            <a:ext uri="{909E8E84-426E-40DD-AFC4-6F175D3DCCD1}">
              <a14:hiddenFill xmlns:a14="http://schemas.microsoft.com/office/drawing/2010/main">
                <a:solidFill>
                  <a:srgbClr val="DDDDDD"/>
                </a:solidFill>
              </a14:hiddenFill>
            </a:ext>
            <a:ext uri="{91240B29-F687-4F45-9708-019B960494DF}">
              <a14:hiddenLine xmlns:a14="http://schemas.microsoft.com/office/drawing/2010/main" w="28575">
                <a:solidFill>
                  <a:schemeClr val="accent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418" tIns="45709" rIns="91418" bIns="45709"/>
          <a:lstStyle/>
          <a:p>
            <a:pPr algn="ctr">
              <a:lnSpc>
                <a:spcPct val="95000"/>
              </a:lnSpc>
              <a:spcBef>
                <a:spcPct val="20000"/>
              </a:spcBef>
              <a:spcAft>
                <a:spcPct val="20000"/>
              </a:spcAft>
            </a:pPr>
            <a:r>
              <a:rPr lang="en-US" sz="1800">
                <a:solidFill>
                  <a:schemeClr val="accent2"/>
                </a:solidFill>
                <a:latin typeface="Arial" pitchFamily="34" charset="0"/>
              </a:rPr>
              <a:t>W</a:t>
            </a:r>
          </a:p>
        </p:txBody>
      </p:sp>
      <p:sp>
        <p:nvSpPr>
          <p:cNvPr id="66586" name="Rectangle 32"/>
          <p:cNvSpPr>
            <a:spLocks noChangeArrowheads="1"/>
          </p:cNvSpPr>
          <p:nvPr/>
        </p:nvSpPr>
        <p:spPr bwMode="auto">
          <a:xfrm>
            <a:off x="5637213" y="4667250"/>
            <a:ext cx="754062" cy="403225"/>
          </a:xfrm>
          <a:prstGeom prst="rect">
            <a:avLst/>
          </a:prstGeom>
          <a:noFill/>
          <a:ln>
            <a:noFill/>
          </a:ln>
          <a:effectLst/>
          <a:extLst>
            <a:ext uri="{909E8E84-426E-40DD-AFC4-6F175D3DCCD1}">
              <a14:hiddenFill xmlns:a14="http://schemas.microsoft.com/office/drawing/2010/main">
                <a:solidFill>
                  <a:srgbClr val="DDDDDD"/>
                </a:solidFill>
              </a14:hiddenFill>
            </a:ext>
            <a:ext uri="{91240B29-F687-4F45-9708-019B960494DF}">
              <a14:hiddenLine xmlns:a14="http://schemas.microsoft.com/office/drawing/2010/main" w="28575">
                <a:solidFill>
                  <a:schemeClr val="accent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418" tIns="45709" rIns="91418" bIns="45709"/>
          <a:lstStyle/>
          <a:p>
            <a:pPr algn="ctr">
              <a:lnSpc>
                <a:spcPct val="95000"/>
              </a:lnSpc>
              <a:spcBef>
                <a:spcPct val="20000"/>
              </a:spcBef>
              <a:spcAft>
                <a:spcPct val="20000"/>
              </a:spcAft>
            </a:pPr>
            <a:r>
              <a:rPr lang="en-US" sz="1800">
                <a:solidFill>
                  <a:schemeClr val="accent2"/>
                </a:solidFill>
                <a:latin typeface="Arial" pitchFamily="34" charset="0"/>
              </a:rPr>
              <a:t>CFC</a:t>
            </a:r>
          </a:p>
        </p:txBody>
      </p:sp>
      <p:sp>
        <p:nvSpPr>
          <p:cNvPr id="66587" name="Rectangle 33"/>
          <p:cNvSpPr>
            <a:spLocks noChangeArrowheads="1"/>
          </p:cNvSpPr>
          <p:nvPr/>
        </p:nvSpPr>
        <p:spPr bwMode="auto">
          <a:xfrm>
            <a:off x="6384925" y="4100513"/>
            <a:ext cx="1563688" cy="403225"/>
          </a:xfrm>
          <a:prstGeom prst="rect">
            <a:avLst/>
          </a:prstGeom>
          <a:noFill/>
          <a:ln>
            <a:noFill/>
          </a:ln>
          <a:effectLst/>
          <a:extLst>
            <a:ext uri="{909E8E84-426E-40DD-AFC4-6F175D3DCCD1}">
              <a14:hiddenFill xmlns:a14="http://schemas.microsoft.com/office/drawing/2010/main">
                <a:solidFill>
                  <a:srgbClr val="DDDDDD"/>
                </a:solidFill>
              </a14:hiddenFill>
            </a:ext>
            <a:ext uri="{91240B29-F687-4F45-9708-019B960494DF}">
              <a14:hiddenLine xmlns:a14="http://schemas.microsoft.com/office/drawing/2010/main" w="28575">
                <a:solidFill>
                  <a:schemeClr val="accent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418" tIns="45709" rIns="91418" bIns="45709"/>
          <a:lstStyle/>
          <a:p>
            <a:pPr algn="ctr">
              <a:lnSpc>
                <a:spcPct val="95000"/>
              </a:lnSpc>
              <a:spcBef>
                <a:spcPct val="20000"/>
              </a:spcBef>
              <a:spcAft>
                <a:spcPct val="20000"/>
              </a:spcAft>
            </a:pPr>
            <a:r>
              <a:rPr lang="en-US" sz="1800">
                <a:solidFill>
                  <a:schemeClr val="accent2"/>
                </a:solidFill>
                <a:latin typeface="Arial" pitchFamily="34" charset="0"/>
              </a:rPr>
              <a:t>28-30 mm</a:t>
            </a:r>
          </a:p>
        </p:txBody>
      </p:sp>
      <p:sp>
        <p:nvSpPr>
          <p:cNvPr id="66588" name="Rectangle 34"/>
          <p:cNvSpPr>
            <a:spLocks noChangeArrowheads="1"/>
          </p:cNvSpPr>
          <p:nvPr/>
        </p:nvSpPr>
        <p:spPr bwMode="auto">
          <a:xfrm rot="382384">
            <a:off x="5229225" y="2495550"/>
            <a:ext cx="1562100" cy="403225"/>
          </a:xfrm>
          <a:prstGeom prst="rect">
            <a:avLst/>
          </a:prstGeom>
          <a:noFill/>
          <a:ln>
            <a:noFill/>
          </a:ln>
          <a:effectLst/>
          <a:extLst>
            <a:ext uri="{909E8E84-426E-40DD-AFC4-6F175D3DCCD1}">
              <a14:hiddenFill xmlns:a14="http://schemas.microsoft.com/office/drawing/2010/main">
                <a:solidFill>
                  <a:srgbClr val="DDDDDD"/>
                </a:solidFill>
              </a14:hiddenFill>
            </a:ext>
            <a:ext uri="{91240B29-F687-4F45-9708-019B960494DF}">
              <a14:hiddenLine xmlns:a14="http://schemas.microsoft.com/office/drawing/2010/main" w="28575">
                <a:solidFill>
                  <a:schemeClr val="accent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418" tIns="45709" rIns="91418" bIns="45709"/>
          <a:lstStyle/>
          <a:p>
            <a:pPr algn="ctr">
              <a:lnSpc>
                <a:spcPct val="95000"/>
              </a:lnSpc>
              <a:spcBef>
                <a:spcPct val="20000"/>
              </a:spcBef>
              <a:spcAft>
                <a:spcPct val="20000"/>
              </a:spcAft>
            </a:pPr>
            <a:r>
              <a:rPr lang="en-US" sz="1800">
                <a:solidFill>
                  <a:schemeClr val="accent2"/>
                </a:solidFill>
                <a:latin typeface="Arial" pitchFamily="34" charset="0"/>
              </a:rPr>
              <a:t>27-32 mm</a:t>
            </a:r>
          </a:p>
        </p:txBody>
      </p:sp>
      <p:sp>
        <p:nvSpPr>
          <p:cNvPr id="66589" name="Line 35"/>
          <p:cNvSpPr>
            <a:spLocks noChangeShapeType="1"/>
          </p:cNvSpPr>
          <p:nvPr/>
        </p:nvSpPr>
        <p:spPr bwMode="auto">
          <a:xfrm flipH="1" flipV="1">
            <a:off x="6899275" y="4729163"/>
            <a:ext cx="1588" cy="581025"/>
          </a:xfrm>
          <a:prstGeom prst="line">
            <a:avLst/>
          </a:prstGeom>
          <a:noFill/>
          <a:ln w="38100">
            <a:solidFill>
              <a:srgbClr val="FF0000"/>
            </a:solidFill>
            <a:round/>
            <a:headEnd type="triangle" w="lg" len="lg"/>
            <a:tailEnd type="triangle"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tIns="0" bIns="0"/>
          <a:lstStyle/>
          <a:p>
            <a:endParaRPr lang="en-GB"/>
          </a:p>
        </p:txBody>
      </p:sp>
      <p:sp>
        <p:nvSpPr>
          <p:cNvPr id="66590" name="Line 36"/>
          <p:cNvSpPr>
            <a:spLocks noChangeShapeType="1"/>
          </p:cNvSpPr>
          <p:nvPr/>
        </p:nvSpPr>
        <p:spPr bwMode="auto">
          <a:xfrm flipH="1" flipV="1">
            <a:off x="5681663" y="3081338"/>
            <a:ext cx="1587" cy="361950"/>
          </a:xfrm>
          <a:prstGeom prst="line">
            <a:avLst/>
          </a:prstGeom>
          <a:noFill/>
          <a:ln w="28575">
            <a:solidFill>
              <a:srgbClr val="FF0000"/>
            </a:solidFill>
            <a:round/>
            <a:headEnd type="triangle" w="lg" len="lg"/>
            <a:tailEnd type="triangle"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tIns="0" bIns="0"/>
          <a:lstStyle/>
          <a:p>
            <a:endParaRPr lang="en-GB"/>
          </a:p>
        </p:txBody>
      </p:sp>
      <p:sp>
        <p:nvSpPr>
          <p:cNvPr id="66591" name="Rectangle 37"/>
          <p:cNvSpPr>
            <a:spLocks noChangeArrowheads="1"/>
          </p:cNvSpPr>
          <p:nvPr/>
        </p:nvSpPr>
        <p:spPr bwMode="auto">
          <a:xfrm>
            <a:off x="6780213" y="4800600"/>
            <a:ext cx="622300" cy="403225"/>
          </a:xfrm>
          <a:prstGeom prst="rect">
            <a:avLst/>
          </a:prstGeom>
          <a:noFill/>
          <a:ln>
            <a:noFill/>
          </a:ln>
          <a:effectLst/>
          <a:extLst>
            <a:ext uri="{909E8E84-426E-40DD-AFC4-6F175D3DCCD1}">
              <a14:hiddenFill xmlns:a14="http://schemas.microsoft.com/office/drawing/2010/main">
                <a:solidFill>
                  <a:srgbClr val="DDDDDD"/>
                </a:solidFill>
              </a14:hiddenFill>
            </a:ext>
            <a:ext uri="{91240B29-F687-4F45-9708-019B960494DF}">
              <a14:hiddenLine xmlns:a14="http://schemas.microsoft.com/office/drawing/2010/main" w="28575">
                <a:solidFill>
                  <a:schemeClr val="accent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418" tIns="45709" rIns="91418" bIns="45709"/>
          <a:lstStyle/>
          <a:p>
            <a:pPr algn="ctr">
              <a:lnSpc>
                <a:spcPct val="95000"/>
              </a:lnSpc>
              <a:spcBef>
                <a:spcPct val="20000"/>
              </a:spcBef>
              <a:spcAft>
                <a:spcPct val="20000"/>
              </a:spcAft>
            </a:pPr>
            <a:r>
              <a:rPr lang="en-US" sz="1800">
                <a:solidFill>
                  <a:schemeClr val="accent2"/>
                </a:solidFill>
                <a:latin typeface="Arial" pitchFamily="34" charset="0"/>
              </a:rPr>
              <a:t>15</a:t>
            </a:r>
          </a:p>
        </p:txBody>
      </p:sp>
      <p:sp>
        <p:nvSpPr>
          <p:cNvPr id="66592" name="Rectangle 38"/>
          <p:cNvSpPr>
            <a:spLocks noChangeArrowheads="1"/>
          </p:cNvSpPr>
          <p:nvPr/>
        </p:nvSpPr>
        <p:spPr bwMode="auto">
          <a:xfrm>
            <a:off x="5703888" y="3076575"/>
            <a:ext cx="376237" cy="403225"/>
          </a:xfrm>
          <a:prstGeom prst="rect">
            <a:avLst/>
          </a:prstGeom>
          <a:noFill/>
          <a:ln>
            <a:noFill/>
          </a:ln>
          <a:effectLst/>
          <a:extLst>
            <a:ext uri="{909E8E84-426E-40DD-AFC4-6F175D3DCCD1}">
              <a14:hiddenFill xmlns:a14="http://schemas.microsoft.com/office/drawing/2010/main">
                <a:solidFill>
                  <a:srgbClr val="DDDDDD"/>
                </a:solidFill>
              </a14:hiddenFill>
            </a:ext>
            <a:ext uri="{91240B29-F687-4F45-9708-019B960494DF}">
              <a14:hiddenLine xmlns:a14="http://schemas.microsoft.com/office/drawing/2010/main" w="28575">
                <a:solidFill>
                  <a:schemeClr val="accent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418" tIns="45709" rIns="91418" bIns="45709"/>
          <a:lstStyle/>
          <a:p>
            <a:pPr algn="ctr">
              <a:lnSpc>
                <a:spcPct val="95000"/>
              </a:lnSpc>
              <a:spcBef>
                <a:spcPct val="20000"/>
              </a:spcBef>
              <a:spcAft>
                <a:spcPct val="20000"/>
              </a:spcAft>
            </a:pPr>
            <a:r>
              <a:rPr lang="en-US" sz="1800">
                <a:solidFill>
                  <a:schemeClr val="accent2"/>
                </a:solidFill>
                <a:latin typeface="Arial" pitchFamily="34" charset="0"/>
              </a:rPr>
              <a:t>8</a:t>
            </a:r>
          </a:p>
        </p:txBody>
      </p:sp>
      <p:sp>
        <p:nvSpPr>
          <p:cNvPr id="66593" name="Line 39"/>
          <p:cNvSpPr>
            <a:spLocks noChangeShapeType="1"/>
          </p:cNvSpPr>
          <p:nvPr/>
        </p:nvSpPr>
        <p:spPr bwMode="auto">
          <a:xfrm>
            <a:off x="7315200" y="4762500"/>
            <a:ext cx="633413" cy="7938"/>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tIns="0" bIns="0"/>
          <a:lstStyle/>
          <a:p>
            <a:endParaRPr lang="en-GB"/>
          </a:p>
        </p:txBody>
      </p:sp>
      <p:sp>
        <p:nvSpPr>
          <p:cNvPr id="66594" name="Line 40"/>
          <p:cNvSpPr>
            <a:spLocks noChangeShapeType="1"/>
          </p:cNvSpPr>
          <p:nvPr/>
        </p:nvSpPr>
        <p:spPr bwMode="auto">
          <a:xfrm flipV="1">
            <a:off x="7526338" y="4646613"/>
            <a:ext cx="561975" cy="1587"/>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tIns="0" bIns="0"/>
          <a:lstStyle/>
          <a:p>
            <a:endParaRPr lang="en-GB"/>
          </a:p>
        </p:txBody>
      </p:sp>
      <p:sp>
        <p:nvSpPr>
          <p:cNvPr id="66595" name="Line 41"/>
          <p:cNvSpPr>
            <a:spLocks noChangeShapeType="1"/>
          </p:cNvSpPr>
          <p:nvPr/>
        </p:nvSpPr>
        <p:spPr bwMode="auto">
          <a:xfrm flipH="1">
            <a:off x="7639050" y="4791075"/>
            <a:ext cx="274638" cy="204788"/>
          </a:xfrm>
          <a:prstGeom prst="line">
            <a:avLst/>
          </a:prstGeom>
          <a:noFill/>
          <a:ln w="38100">
            <a:solidFill>
              <a:srgbClr val="FF0000"/>
            </a:solidFill>
            <a:round/>
            <a:headEnd type="triangle" w="lg" len="lg"/>
            <a:tailEnd type="none" w="lg"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tIns="0" bIns="0"/>
          <a:lstStyle/>
          <a:p>
            <a:endParaRPr lang="en-GB"/>
          </a:p>
        </p:txBody>
      </p:sp>
      <p:sp>
        <p:nvSpPr>
          <p:cNvPr id="66596" name="Line 42"/>
          <p:cNvSpPr>
            <a:spLocks noChangeShapeType="1"/>
          </p:cNvSpPr>
          <p:nvPr/>
        </p:nvSpPr>
        <p:spPr bwMode="auto">
          <a:xfrm flipV="1">
            <a:off x="8053388" y="4424363"/>
            <a:ext cx="261937" cy="195262"/>
          </a:xfrm>
          <a:prstGeom prst="line">
            <a:avLst/>
          </a:prstGeom>
          <a:noFill/>
          <a:ln w="38100">
            <a:solidFill>
              <a:srgbClr val="FF0000"/>
            </a:solidFill>
            <a:round/>
            <a:headEnd type="triangle" w="lg" len="lg"/>
            <a:tailEnd type="none" w="lg"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tIns="0" bIns="0"/>
          <a:lstStyle/>
          <a:p>
            <a:endParaRPr lang="en-GB"/>
          </a:p>
        </p:txBody>
      </p:sp>
      <p:sp>
        <p:nvSpPr>
          <p:cNvPr id="66597" name="Line 43"/>
          <p:cNvSpPr>
            <a:spLocks noChangeShapeType="1"/>
          </p:cNvSpPr>
          <p:nvPr/>
        </p:nvSpPr>
        <p:spPr bwMode="auto">
          <a:xfrm>
            <a:off x="6313488" y="3067050"/>
            <a:ext cx="561975" cy="65088"/>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tIns="0" bIns="0"/>
          <a:lstStyle/>
          <a:p>
            <a:endParaRPr lang="en-GB"/>
          </a:p>
        </p:txBody>
      </p:sp>
      <p:sp>
        <p:nvSpPr>
          <p:cNvPr id="66598" name="Line 44"/>
          <p:cNvSpPr>
            <a:spLocks noChangeShapeType="1"/>
          </p:cNvSpPr>
          <p:nvPr/>
        </p:nvSpPr>
        <p:spPr bwMode="auto">
          <a:xfrm>
            <a:off x="6127750" y="3143250"/>
            <a:ext cx="563563" cy="74613"/>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tIns="0" bIns="0"/>
          <a:lstStyle/>
          <a:p>
            <a:endParaRPr lang="en-GB"/>
          </a:p>
        </p:txBody>
      </p:sp>
      <p:sp>
        <p:nvSpPr>
          <p:cNvPr id="66599" name="Line 45"/>
          <p:cNvSpPr>
            <a:spLocks noChangeShapeType="1"/>
          </p:cNvSpPr>
          <p:nvPr/>
        </p:nvSpPr>
        <p:spPr bwMode="auto">
          <a:xfrm flipV="1">
            <a:off x="6813550" y="3014663"/>
            <a:ext cx="306388" cy="90487"/>
          </a:xfrm>
          <a:prstGeom prst="line">
            <a:avLst/>
          </a:prstGeom>
          <a:noFill/>
          <a:ln w="38100">
            <a:solidFill>
              <a:srgbClr val="FF0000"/>
            </a:solidFill>
            <a:round/>
            <a:headEnd type="triangle" w="lg" len="lg"/>
            <a:tailEnd type="none" w="lg"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tIns="0" bIns="0"/>
          <a:lstStyle/>
          <a:p>
            <a:endParaRPr lang="en-GB"/>
          </a:p>
        </p:txBody>
      </p:sp>
      <p:sp>
        <p:nvSpPr>
          <p:cNvPr id="66600" name="Line 46"/>
          <p:cNvSpPr>
            <a:spLocks noChangeShapeType="1"/>
          </p:cNvSpPr>
          <p:nvPr/>
        </p:nvSpPr>
        <p:spPr bwMode="auto">
          <a:xfrm flipH="1">
            <a:off x="6329363" y="3219450"/>
            <a:ext cx="327025" cy="90488"/>
          </a:xfrm>
          <a:prstGeom prst="line">
            <a:avLst/>
          </a:prstGeom>
          <a:noFill/>
          <a:ln w="38100">
            <a:solidFill>
              <a:srgbClr val="FF0000"/>
            </a:solidFill>
            <a:round/>
            <a:headEnd type="triangle" w="lg" len="lg"/>
            <a:tailEnd type="none" w="lg"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tIns="0" bIns="0"/>
          <a:lstStyle/>
          <a:p>
            <a:endParaRPr lang="en-GB"/>
          </a:p>
        </p:txBody>
      </p:sp>
      <p:sp>
        <p:nvSpPr>
          <p:cNvPr id="66601" name="Rectangle 47"/>
          <p:cNvSpPr>
            <a:spLocks noChangeArrowheads="1"/>
          </p:cNvSpPr>
          <p:nvPr/>
        </p:nvSpPr>
        <p:spPr bwMode="auto">
          <a:xfrm>
            <a:off x="7950200" y="4552950"/>
            <a:ext cx="1193800" cy="403225"/>
          </a:xfrm>
          <a:prstGeom prst="rect">
            <a:avLst/>
          </a:prstGeom>
          <a:noFill/>
          <a:ln>
            <a:noFill/>
          </a:ln>
          <a:effectLst/>
          <a:extLst>
            <a:ext uri="{909E8E84-426E-40DD-AFC4-6F175D3DCCD1}">
              <a14:hiddenFill xmlns:a14="http://schemas.microsoft.com/office/drawing/2010/main">
                <a:solidFill>
                  <a:srgbClr val="DDDDDD"/>
                </a:solidFill>
              </a14:hiddenFill>
            </a:ext>
            <a:ext uri="{91240B29-F687-4F45-9708-019B960494DF}">
              <a14:hiddenLine xmlns:a14="http://schemas.microsoft.com/office/drawing/2010/main" w="28575">
                <a:solidFill>
                  <a:schemeClr val="accent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418" tIns="45709" rIns="91418" bIns="45709"/>
          <a:lstStyle/>
          <a:p>
            <a:pPr algn="ctr">
              <a:lnSpc>
                <a:spcPct val="95000"/>
              </a:lnSpc>
              <a:spcBef>
                <a:spcPct val="20000"/>
              </a:spcBef>
              <a:spcAft>
                <a:spcPct val="20000"/>
              </a:spcAft>
            </a:pPr>
            <a:r>
              <a:rPr lang="en-US" sz="1800">
                <a:solidFill>
                  <a:schemeClr val="accent2"/>
                </a:solidFill>
                <a:latin typeface="Arial" pitchFamily="34" charset="0"/>
              </a:rPr>
              <a:t>20 mm</a:t>
            </a:r>
          </a:p>
        </p:txBody>
      </p:sp>
      <p:sp>
        <p:nvSpPr>
          <p:cNvPr id="66602" name="Rectangle 48"/>
          <p:cNvSpPr>
            <a:spLocks noChangeArrowheads="1"/>
          </p:cNvSpPr>
          <p:nvPr/>
        </p:nvSpPr>
        <p:spPr bwMode="auto">
          <a:xfrm>
            <a:off x="6727825" y="3095625"/>
            <a:ext cx="1193800" cy="403225"/>
          </a:xfrm>
          <a:prstGeom prst="rect">
            <a:avLst/>
          </a:prstGeom>
          <a:noFill/>
          <a:ln>
            <a:noFill/>
          </a:ln>
          <a:effectLst/>
          <a:extLst>
            <a:ext uri="{909E8E84-426E-40DD-AFC4-6F175D3DCCD1}">
              <a14:hiddenFill xmlns:a14="http://schemas.microsoft.com/office/drawing/2010/main">
                <a:solidFill>
                  <a:srgbClr val="DDDDDD"/>
                </a:solidFill>
              </a14:hiddenFill>
            </a:ext>
            <a:ext uri="{91240B29-F687-4F45-9708-019B960494DF}">
              <a14:hiddenLine xmlns:a14="http://schemas.microsoft.com/office/drawing/2010/main" w="28575">
                <a:solidFill>
                  <a:schemeClr val="accent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418" tIns="45709" rIns="91418" bIns="45709"/>
          <a:lstStyle/>
          <a:p>
            <a:pPr algn="ctr">
              <a:lnSpc>
                <a:spcPct val="95000"/>
              </a:lnSpc>
              <a:spcBef>
                <a:spcPct val="20000"/>
              </a:spcBef>
              <a:spcAft>
                <a:spcPct val="20000"/>
              </a:spcAft>
            </a:pPr>
            <a:r>
              <a:rPr lang="en-US" sz="1800">
                <a:solidFill>
                  <a:schemeClr val="accent2"/>
                </a:solidFill>
                <a:latin typeface="Arial" pitchFamily="34" charset="0"/>
              </a:rPr>
              <a:t>12 mm</a:t>
            </a:r>
          </a:p>
        </p:txBody>
      </p:sp>
    </p:spTree>
  </p:cSld>
  <p:clrMapOvr>
    <a:masterClrMapping/>
  </p:clrMapOvr>
  <p:transition/>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7586" name="Object 4"/>
          <p:cNvGraphicFramePr>
            <a:graphicFrameLocks noChangeAspect="1"/>
          </p:cNvGraphicFramePr>
          <p:nvPr/>
        </p:nvGraphicFramePr>
        <p:xfrm>
          <a:off x="4643438" y="3689350"/>
          <a:ext cx="4032250" cy="3024188"/>
        </p:xfrm>
        <a:graphic>
          <a:graphicData uri="http://schemas.openxmlformats.org/presentationml/2006/ole">
            <mc:AlternateContent xmlns:mc="http://schemas.openxmlformats.org/markup-compatibility/2006">
              <mc:Choice xmlns:v="urn:schemas-microsoft-com:vml" Requires="v">
                <p:oleObj spid="_x0000_s67605" name="Presentation" r:id="rId3" imgW="4571855" imgH="3429047" progId="PowerPoint.Show.8">
                  <p:embed/>
                </p:oleObj>
              </mc:Choice>
              <mc:Fallback>
                <p:oleObj name="Presentation" r:id="rId3" imgW="4571855" imgH="3429047" progId="PowerPoint.Show.8">
                  <p:embed/>
                  <p:pic>
                    <p:nvPicPr>
                      <p:cNvPr id="0"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643438" y="3689350"/>
                        <a:ext cx="4032250" cy="30241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pic>
        <p:nvPicPr>
          <p:cNvPr id="67587" name="Picture 6" descr="RF-QP"/>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932363" y="549275"/>
            <a:ext cx="4032250" cy="3025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7588" name="Picture 7" descr="EU-QP full mono"/>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79388" y="3130550"/>
            <a:ext cx="4176712" cy="3133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7589" name="Picture 8" descr="u"/>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059113" y="5661025"/>
            <a:ext cx="720725" cy="465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7590" name="Picture 9" descr="japan"/>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5148263" y="6092825"/>
            <a:ext cx="719137" cy="452438"/>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pic>
        <p:nvPicPr>
          <p:cNvPr id="67591" name="Picture 10" descr="russia"/>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8101013" y="2852738"/>
            <a:ext cx="733425" cy="474662"/>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sp>
        <p:nvSpPr>
          <p:cNvPr id="67592" name="Rectangle 11"/>
          <p:cNvSpPr>
            <a:spLocks noChangeAspect="1" noChangeArrowheads="1"/>
          </p:cNvSpPr>
          <p:nvPr/>
        </p:nvSpPr>
        <p:spPr bwMode="auto">
          <a:xfrm>
            <a:off x="395288" y="0"/>
            <a:ext cx="6694487"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r>
              <a:rPr lang="en-GB" altLang="ja-JP" sz="2800" b="1">
                <a:solidFill>
                  <a:srgbClr val="FF0000"/>
                </a:solidFill>
                <a:latin typeface="Arial" pitchFamily="34" charset="0"/>
                <a:ea typeface="ＭＳ Ｐゴシック" charset="-128"/>
              </a:rPr>
              <a:t>Divertor Qualification Prototypes</a:t>
            </a:r>
            <a:endParaRPr lang="en-GB" sz="2800" b="1">
              <a:solidFill>
                <a:srgbClr val="FF0000"/>
              </a:solidFill>
              <a:latin typeface="Arial" pitchFamily="34" charset="0"/>
            </a:endParaRPr>
          </a:p>
        </p:txBody>
      </p:sp>
      <p:sp>
        <p:nvSpPr>
          <p:cNvPr id="67593" name="Text Box 12"/>
          <p:cNvSpPr txBox="1">
            <a:spLocks noChangeArrowheads="1"/>
          </p:cNvSpPr>
          <p:nvPr/>
        </p:nvSpPr>
        <p:spPr bwMode="auto">
          <a:xfrm>
            <a:off x="179388" y="2708275"/>
            <a:ext cx="5292725"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sz="2400">
                <a:solidFill>
                  <a:schemeClr val="tx1"/>
                </a:solidFill>
                <a:latin typeface="Century Gothic" pitchFamily="34" charset="0"/>
              </a:defRPr>
            </a:lvl1pPr>
            <a:lvl2pPr marL="742950" indent="-285750" eaLnBrk="0" hangingPunct="0">
              <a:defRPr sz="2400">
                <a:solidFill>
                  <a:schemeClr val="tx1"/>
                </a:solidFill>
                <a:latin typeface="Century Gothic" pitchFamily="34" charset="0"/>
              </a:defRPr>
            </a:lvl2pPr>
            <a:lvl3pPr marL="1143000" indent="-228600" eaLnBrk="0" hangingPunct="0">
              <a:defRPr sz="2400">
                <a:solidFill>
                  <a:schemeClr val="tx1"/>
                </a:solidFill>
                <a:latin typeface="Century Gothic" pitchFamily="34" charset="0"/>
              </a:defRPr>
            </a:lvl3pPr>
            <a:lvl4pPr marL="1600200" indent="-228600" eaLnBrk="0" hangingPunct="0">
              <a:defRPr sz="2400">
                <a:solidFill>
                  <a:schemeClr val="tx1"/>
                </a:solidFill>
                <a:latin typeface="Century Gothic" pitchFamily="34" charset="0"/>
              </a:defRPr>
            </a:lvl4pPr>
            <a:lvl5pPr marL="2057400" indent="-228600" eaLnBrk="0" hangingPunct="0">
              <a:defRPr sz="2400">
                <a:solidFill>
                  <a:schemeClr val="tx1"/>
                </a:solidFill>
                <a:latin typeface="Century Gothic" pitchFamily="34" charset="0"/>
              </a:defRPr>
            </a:lvl5pPr>
            <a:lvl6pPr marL="2514600" indent="-228600" eaLnBrk="0" fontAlgn="base" hangingPunct="0">
              <a:spcBef>
                <a:spcPct val="0"/>
              </a:spcBef>
              <a:spcAft>
                <a:spcPct val="0"/>
              </a:spcAft>
              <a:defRPr sz="2400">
                <a:solidFill>
                  <a:schemeClr val="tx1"/>
                </a:solidFill>
                <a:latin typeface="Century Gothic" pitchFamily="34" charset="0"/>
              </a:defRPr>
            </a:lvl6pPr>
            <a:lvl7pPr marL="2971800" indent="-228600" eaLnBrk="0" fontAlgn="base" hangingPunct="0">
              <a:spcBef>
                <a:spcPct val="0"/>
              </a:spcBef>
              <a:spcAft>
                <a:spcPct val="0"/>
              </a:spcAft>
              <a:defRPr sz="2400">
                <a:solidFill>
                  <a:schemeClr val="tx1"/>
                </a:solidFill>
                <a:latin typeface="Century Gothic" pitchFamily="34" charset="0"/>
              </a:defRPr>
            </a:lvl7pPr>
            <a:lvl8pPr marL="3429000" indent="-228600" eaLnBrk="0" fontAlgn="base" hangingPunct="0">
              <a:spcBef>
                <a:spcPct val="0"/>
              </a:spcBef>
              <a:spcAft>
                <a:spcPct val="0"/>
              </a:spcAft>
              <a:defRPr sz="2400">
                <a:solidFill>
                  <a:schemeClr val="tx1"/>
                </a:solidFill>
                <a:latin typeface="Century Gothic" pitchFamily="34" charset="0"/>
              </a:defRPr>
            </a:lvl8pPr>
            <a:lvl9pPr marL="3886200" indent="-228600" eaLnBrk="0" fontAlgn="base" hangingPunct="0">
              <a:spcBef>
                <a:spcPct val="0"/>
              </a:spcBef>
              <a:spcAft>
                <a:spcPct val="0"/>
              </a:spcAft>
              <a:defRPr sz="2400">
                <a:solidFill>
                  <a:schemeClr val="tx1"/>
                </a:solidFill>
                <a:latin typeface="Century Gothic" pitchFamily="34" charset="0"/>
              </a:defRPr>
            </a:lvl9pPr>
          </a:lstStyle>
          <a:p>
            <a:pPr eaLnBrk="1" hangingPunct="1"/>
            <a:r>
              <a:rPr lang="en-US" sz="1800" b="1">
                <a:solidFill>
                  <a:srgbClr val="333399"/>
                </a:solidFill>
                <a:latin typeface="Arial" pitchFamily="34" charset="0"/>
              </a:rPr>
              <a:t>All the 3 Domestic Agencies have qualified </a:t>
            </a:r>
          </a:p>
        </p:txBody>
      </p:sp>
      <p:sp>
        <p:nvSpPr>
          <p:cNvPr id="67594" name="Text Box 13"/>
          <p:cNvSpPr txBox="1">
            <a:spLocks noChangeArrowheads="1"/>
          </p:cNvSpPr>
          <p:nvPr/>
        </p:nvSpPr>
        <p:spPr bwMode="auto">
          <a:xfrm>
            <a:off x="250825" y="549275"/>
            <a:ext cx="4392613" cy="1909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sz="2400">
                <a:solidFill>
                  <a:schemeClr val="tx1"/>
                </a:solidFill>
                <a:latin typeface="Century Gothic" pitchFamily="34" charset="0"/>
              </a:defRPr>
            </a:lvl1pPr>
            <a:lvl2pPr eaLnBrk="0" hangingPunct="0">
              <a:defRPr sz="2400">
                <a:solidFill>
                  <a:schemeClr val="tx1"/>
                </a:solidFill>
                <a:latin typeface="Century Gothic" pitchFamily="34" charset="0"/>
              </a:defRPr>
            </a:lvl2pPr>
            <a:lvl3pPr marL="1143000" indent="-228600" eaLnBrk="0" hangingPunct="0">
              <a:defRPr sz="2400">
                <a:solidFill>
                  <a:schemeClr val="tx1"/>
                </a:solidFill>
                <a:latin typeface="Century Gothic" pitchFamily="34" charset="0"/>
              </a:defRPr>
            </a:lvl3pPr>
            <a:lvl4pPr marL="1600200" indent="-228600" eaLnBrk="0" hangingPunct="0">
              <a:defRPr sz="2400">
                <a:solidFill>
                  <a:schemeClr val="tx1"/>
                </a:solidFill>
                <a:latin typeface="Century Gothic" pitchFamily="34" charset="0"/>
              </a:defRPr>
            </a:lvl4pPr>
            <a:lvl5pPr marL="2057400" indent="-228600" eaLnBrk="0" hangingPunct="0">
              <a:defRPr sz="2400">
                <a:solidFill>
                  <a:schemeClr val="tx1"/>
                </a:solidFill>
                <a:latin typeface="Century Gothic" pitchFamily="34" charset="0"/>
              </a:defRPr>
            </a:lvl5pPr>
            <a:lvl6pPr marL="2514600" indent="-228600" eaLnBrk="0" fontAlgn="base" hangingPunct="0">
              <a:spcBef>
                <a:spcPct val="0"/>
              </a:spcBef>
              <a:spcAft>
                <a:spcPct val="0"/>
              </a:spcAft>
              <a:defRPr sz="2400">
                <a:solidFill>
                  <a:schemeClr val="tx1"/>
                </a:solidFill>
                <a:latin typeface="Century Gothic" pitchFamily="34" charset="0"/>
              </a:defRPr>
            </a:lvl6pPr>
            <a:lvl7pPr marL="2971800" indent="-228600" eaLnBrk="0" fontAlgn="base" hangingPunct="0">
              <a:spcBef>
                <a:spcPct val="0"/>
              </a:spcBef>
              <a:spcAft>
                <a:spcPct val="0"/>
              </a:spcAft>
              <a:defRPr sz="2400">
                <a:solidFill>
                  <a:schemeClr val="tx1"/>
                </a:solidFill>
                <a:latin typeface="Century Gothic" pitchFamily="34" charset="0"/>
              </a:defRPr>
            </a:lvl7pPr>
            <a:lvl8pPr marL="3429000" indent="-228600" eaLnBrk="0" fontAlgn="base" hangingPunct="0">
              <a:spcBef>
                <a:spcPct val="0"/>
              </a:spcBef>
              <a:spcAft>
                <a:spcPct val="0"/>
              </a:spcAft>
              <a:defRPr sz="2400">
                <a:solidFill>
                  <a:schemeClr val="tx1"/>
                </a:solidFill>
                <a:latin typeface="Century Gothic" pitchFamily="34" charset="0"/>
              </a:defRPr>
            </a:lvl8pPr>
            <a:lvl9pPr marL="3886200" indent="-228600" eaLnBrk="0" fontAlgn="base" hangingPunct="0">
              <a:spcBef>
                <a:spcPct val="0"/>
              </a:spcBef>
              <a:spcAft>
                <a:spcPct val="0"/>
              </a:spcAft>
              <a:defRPr sz="2400">
                <a:solidFill>
                  <a:schemeClr val="tx1"/>
                </a:solidFill>
                <a:latin typeface="Century Gothic" pitchFamily="34" charset="0"/>
              </a:defRPr>
            </a:lvl9pPr>
          </a:lstStyle>
          <a:p>
            <a:pPr eaLnBrk="1" hangingPunct="1"/>
            <a:r>
              <a:rPr lang="en-US" sz="2000" b="1">
                <a:latin typeface="Arial" pitchFamily="34" charset="0"/>
              </a:rPr>
              <a:t>CFC Armoured Areas</a:t>
            </a:r>
          </a:p>
          <a:p>
            <a:pPr lvl="1" eaLnBrk="1" hangingPunct="1"/>
            <a:r>
              <a:rPr lang="en-US" sz="1800">
                <a:solidFill>
                  <a:srgbClr val="006600"/>
                </a:solidFill>
                <a:latin typeface="Arial" pitchFamily="34" charset="0"/>
              </a:rPr>
              <a:t>1000 cycles at 10 MW/m</a:t>
            </a:r>
            <a:r>
              <a:rPr lang="en-US" sz="1800" baseline="30000">
                <a:solidFill>
                  <a:srgbClr val="006600"/>
                </a:solidFill>
                <a:latin typeface="Arial" pitchFamily="34" charset="0"/>
              </a:rPr>
              <a:t>2</a:t>
            </a:r>
            <a:endParaRPr lang="en-US" sz="1800">
              <a:solidFill>
                <a:srgbClr val="006600"/>
              </a:solidFill>
              <a:latin typeface="Arial" pitchFamily="34" charset="0"/>
            </a:endParaRPr>
          </a:p>
          <a:p>
            <a:pPr lvl="1" eaLnBrk="1" hangingPunct="1"/>
            <a:r>
              <a:rPr lang="en-US" sz="1800">
                <a:solidFill>
                  <a:srgbClr val="006600"/>
                </a:solidFill>
                <a:latin typeface="Arial" pitchFamily="34" charset="0"/>
              </a:rPr>
              <a:t>1000 cycles at 20 MW/m</a:t>
            </a:r>
            <a:r>
              <a:rPr lang="en-US" sz="1800" baseline="30000">
                <a:solidFill>
                  <a:srgbClr val="006600"/>
                </a:solidFill>
                <a:latin typeface="Arial" pitchFamily="34" charset="0"/>
              </a:rPr>
              <a:t>2</a:t>
            </a:r>
            <a:endParaRPr lang="en-US" sz="1800">
              <a:solidFill>
                <a:srgbClr val="006600"/>
              </a:solidFill>
              <a:latin typeface="Arial" pitchFamily="34" charset="0"/>
            </a:endParaRPr>
          </a:p>
          <a:p>
            <a:pPr eaLnBrk="1" hangingPunct="1">
              <a:lnSpc>
                <a:spcPct val="40000"/>
              </a:lnSpc>
            </a:pPr>
            <a:endParaRPr lang="en-US" sz="1800">
              <a:solidFill>
                <a:srgbClr val="006600"/>
              </a:solidFill>
              <a:latin typeface="Arial" pitchFamily="34" charset="0"/>
            </a:endParaRPr>
          </a:p>
          <a:p>
            <a:pPr eaLnBrk="1" hangingPunct="1"/>
            <a:r>
              <a:rPr lang="en-US" sz="2000" b="1">
                <a:latin typeface="Arial" pitchFamily="34" charset="0"/>
              </a:rPr>
              <a:t>W Armoured Areas</a:t>
            </a:r>
          </a:p>
          <a:p>
            <a:pPr lvl="1" eaLnBrk="1" hangingPunct="1"/>
            <a:r>
              <a:rPr lang="en-US" sz="1800">
                <a:solidFill>
                  <a:srgbClr val="006600"/>
                </a:solidFill>
                <a:latin typeface="Arial" pitchFamily="34" charset="0"/>
              </a:rPr>
              <a:t>1000 cycles at 3 MW/m</a:t>
            </a:r>
            <a:r>
              <a:rPr lang="en-US" sz="1800" baseline="30000">
                <a:solidFill>
                  <a:srgbClr val="006600"/>
                </a:solidFill>
                <a:latin typeface="Arial" pitchFamily="34" charset="0"/>
              </a:rPr>
              <a:t>2</a:t>
            </a:r>
          </a:p>
          <a:p>
            <a:pPr lvl="1" eaLnBrk="1" hangingPunct="1"/>
            <a:r>
              <a:rPr lang="en-US" sz="1800">
                <a:solidFill>
                  <a:srgbClr val="006600"/>
                </a:solidFill>
                <a:latin typeface="Arial" pitchFamily="34" charset="0"/>
              </a:rPr>
              <a:t>1000 cycles at 5 MW/m</a:t>
            </a:r>
            <a:r>
              <a:rPr lang="en-US" sz="1800" baseline="30000">
                <a:solidFill>
                  <a:srgbClr val="006600"/>
                </a:solidFill>
                <a:latin typeface="Arial" pitchFamily="34" charset="0"/>
              </a:rPr>
              <a:t>2</a:t>
            </a:r>
            <a:endParaRPr lang="en-GB" sz="2000">
              <a:solidFill>
                <a:srgbClr val="006600"/>
              </a:solidFill>
              <a:latin typeface="Arial" pitchFamily="34" charset="0"/>
            </a:endParaRPr>
          </a:p>
        </p:txBody>
      </p:sp>
    </p:spTree>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spect="1" noChangeArrowheads="1"/>
          </p:cNvSpPr>
          <p:nvPr>
            <p:ph type="title"/>
          </p:nvPr>
        </p:nvSpPr>
        <p:spPr/>
        <p:txBody>
          <a:bodyPr/>
          <a:lstStyle/>
          <a:p>
            <a:pPr eaLnBrk="1" hangingPunct="1"/>
            <a:r>
              <a:rPr lang="en-US" sz="3600" smtClean="0">
                <a:latin typeface="Garamond" pitchFamily="18" charset="0"/>
              </a:rPr>
              <a:t>ITER Cooperation</a:t>
            </a:r>
            <a:endParaRPr lang="en-GB" sz="3600" smtClean="0">
              <a:latin typeface="Garamond" pitchFamily="18" charset="0"/>
            </a:endParaRPr>
          </a:p>
        </p:txBody>
      </p:sp>
      <p:sp>
        <p:nvSpPr>
          <p:cNvPr id="10243" name="Rectangle 3"/>
          <p:cNvSpPr>
            <a:spLocks noGrp="1" noChangeArrowheads="1"/>
          </p:cNvSpPr>
          <p:nvPr>
            <p:ph type="body" idx="1"/>
          </p:nvPr>
        </p:nvSpPr>
        <p:spPr/>
        <p:txBody>
          <a:bodyPr/>
          <a:lstStyle/>
          <a:p>
            <a:pPr eaLnBrk="1" hangingPunct="1"/>
            <a:r>
              <a:rPr lang="en-US" sz="2000" b="1" smtClean="0">
                <a:latin typeface="Garamond" pitchFamily="18" charset="0"/>
              </a:rPr>
              <a:t>1988-1990 ITER CDA ( Garching)</a:t>
            </a:r>
          </a:p>
          <a:p>
            <a:pPr eaLnBrk="1" hangingPunct="1"/>
            <a:r>
              <a:rPr lang="en-US" sz="2000" b="1" smtClean="0">
                <a:latin typeface="Garamond" pitchFamily="18" charset="0"/>
              </a:rPr>
              <a:t>1992-1999 ITER EDA ( San Diego, Garching, Naka). </a:t>
            </a:r>
          </a:p>
          <a:p>
            <a:pPr eaLnBrk="1" hangingPunct="1"/>
            <a:r>
              <a:rPr lang="en-US" sz="2000" b="1" smtClean="0">
                <a:latin typeface="Garamond" pitchFamily="18" charset="0"/>
              </a:rPr>
              <a:t>USA leaves ITER cooperation .The EU ,Japan and Russia decide to continue.</a:t>
            </a:r>
          </a:p>
          <a:p>
            <a:pPr eaLnBrk="1" hangingPunct="1"/>
            <a:r>
              <a:rPr lang="en-US" sz="2000" b="1" smtClean="0">
                <a:latin typeface="Garamond" pitchFamily="18" charset="0"/>
              </a:rPr>
              <a:t>1999-2001  Redesigning of ITER from Ignition to Q=10 ( 21MA to 15 MA)</a:t>
            </a:r>
          </a:p>
          <a:p>
            <a:pPr eaLnBrk="1" hangingPunct="1"/>
            <a:endParaRPr lang="en-GB" sz="2000" b="1" smtClean="0">
              <a:latin typeface="Garamond" pitchFamily="18" charset="0"/>
            </a:endParaRPr>
          </a:p>
          <a:p>
            <a:pPr eaLnBrk="1" hangingPunct="1"/>
            <a:r>
              <a:rPr lang="en-GB" sz="2000" b="1" smtClean="0">
                <a:latin typeface="Garamond" pitchFamily="18" charset="0"/>
              </a:rPr>
              <a:t>2001: ITER Council approves design of the ITER machine. Symbolically, the meaning of ITER is changed. It is not the acronym of International Thermonuclear Experimental Reactor anymore, but the Latin word “iter” which means “the way”.</a:t>
            </a:r>
          </a:p>
          <a:p>
            <a:pPr eaLnBrk="1" hangingPunct="1"/>
            <a:r>
              <a:rPr lang="en-GB" sz="2000" b="1" smtClean="0">
                <a:latin typeface="Garamond" pitchFamily="18" charset="0"/>
              </a:rPr>
              <a:t>2005 (June): Decision on building ITER in Cadarache is reached on 28th June at ministerial meeting in Moscow</a:t>
            </a:r>
          </a:p>
          <a:p>
            <a:pPr eaLnBrk="1" hangingPunct="1"/>
            <a:r>
              <a:rPr lang="en-GB" sz="2000" b="1" smtClean="0">
                <a:latin typeface="Garamond" pitchFamily="18" charset="0"/>
              </a:rPr>
              <a:t>21/11/2006: ITER Agreement is signed at Elysée Palace in Paris by the seven Parties:  China, Europe, India, Japan, Korea, Russian Federation and the United States of America</a:t>
            </a:r>
            <a:r>
              <a:rPr lang="en-GB" sz="2000" smtClean="0">
                <a:latin typeface="Garamond" pitchFamily="18" charset="0"/>
              </a:rPr>
              <a:t> </a:t>
            </a:r>
            <a:endParaRPr lang="en-GB" sz="2000" smtClean="0"/>
          </a:p>
        </p:txBody>
      </p:sp>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2"/>
          <p:cNvSpPr>
            <a:spLocks noGrp="1" noChangeAspect="1" noChangeArrowheads="1"/>
          </p:cNvSpPr>
          <p:nvPr>
            <p:ph type="title"/>
          </p:nvPr>
        </p:nvSpPr>
        <p:spPr>
          <a:xfrm>
            <a:off x="0" y="0"/>
            <a:ext cx="9144000" cy="549275"/>
          </a:xfrm>
        </p:spPr>
        <p:txBody>
          <a:bodyPr/>
          <a:lstStyle/>
          <a:p>
            <a:pPr eaLnBrk="1" hangingPunct="1"/>
            <a:r>
              <a:rPr lang="en-US" smtClean="0">
                <a:solidFill>
                  <a:srgbClr val="003399"/>
                </a:solidFill>
              </a:rPr>
              <a:t>Plasma transients – biggest threat to ITER</a:t>
            </a:r>
          </a:p>
        </p:txBody>
      </p:sp>
      <p:sp>
        <p:nvSpPr>
          <p:cNvPr id="68611" name="Rectangle 3"/>
          <p:cNvSpPr>
            <a:spLocks noChangeArrowheads="1"/>
          </p:cNvSpPr>
          <p:nvPr/>
        </p:nvSpPr>
        <p:spPr bwMode="auto">
          <a:xfrm>
            <a:off x="5983288" y="3314700"/>
            <a:ext cx="1838325" cy="427038"/>
          </a:xfrm>
          <a:prstGeom prst="rect">
            <a:avLst/>
          </a:prstGeom>
          <a:solidFill>
            <a:schemeClr val="tx1"/>
          </a:solidFill>
          <a:ln>
            <a:noFill/>
          </a:ln>
          <a:effectLst/>
          <a:extLst>
            <a:ext uri="{91240B29-F687-4F45-9708-019B960494DF}">
              <a14:hiddenLine xmlns:a14="http://schemas.microsoft.com/office/drawing/2010/main" w="28575">
                <a:solidFill>
                  <a:srgbClr val="8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tIns="0" bIns="0" anchor="ctr"/>
          <a:lstStyle/>
          <a:p>
            <a:pPr eaLnBrk="0" hangingPunct="0"/>
            <a:endParaRPr lang="en-US"/>
          </a:p>
        </p:txBody>
      </p:sp>
      <p:sp>
        <p:nvSpPr>
          <p:cNvPr id="68612" name="Rectangle 5"/>
          <p:cNvSpPr>
            <a:spLocks noChangeArrowheads="1"/>
          </p:cNvSpPr>
          <p:nvPr/>
        </p:nvSpPr>
        <p:spPr bwMode="auto">
          <a:xfrm>
            <a:off x="450850" y="839788"/>
            <a:ext cx="3489325" cy="596900"/>
          </a:xfrm>
          <a:prstGeom prst="rect">
            <a:avLst/>
          </a:prstGeom>
          <a:solidFill>
            <a:srgbClr val="FFFF99"/>
          </a:solidFill>
          <a:ln w="28575">
            <a:solidFill>
              <a:srgbClr val="FF33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a:lnSpc>
                <a:spcPct val="90000"/>
              </a:lnSpc>
              <a:spcBef>
                <a:spcPct val="20000"/>
              </a:spcBef>
            </a:pPr>
            <a:r>
              <a:rPr lang="en-US">
                <a:solidFill>
                  <a:schemeClr val="accent2"/>
                </a:solidFill>
                <a:latin typeface="Arial" pitchFamily="34" charset="0"/>
                <a:sym typeface="Wingdings" pitchFamily="2" charset="2"/>
              </a:rPr>
              <a:t>Disruptions &amp; VDEs</a:t>
            </a:r>
          </a:p>
        </p:txBody>
      </p:sp>
      <p:sp>
        <p:nvSpPr>
          <p:cNvPr id="68613" name="Rectangle 6"/>
          <p:cNvSpPr>
            <a:spLocks noChangeArrowheads="1"/>
          </p:cNvSpPr>
          <p:nvPr/>
        </p:nvSpPr>
        <p:spPr bwMode="auto">
          <a:xfrm>
            <a:off x="5537200" y="849313"/>
            <a:ext cx="2592388" cy="596900"/>
          </a:xfrm>
          <a:prstGeom prst="rect">
            <a:avLst/>
          </a:prstGeom>
          <a:solidFill>
            <a:srgbClr val="FFFF99"/>
          </a:solidFill>
          <a:ln w="28575">
            <a:solidFill>
              <a:srgbClr val="FF33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a:lnSpc>
                <a:spcPct val="90000"/>
              </a:lnSpc>
              <a:spcBef>
                <a:spcPct val="20000"/>
              </a:spcBef>
            </a:pPr>
            <a:r>
              <a:rPr lang="en-US">
                <a:solidFill>
                  <a:schemeClr val="accent2"/>
                </a:solidFill>
                <a:latin typeface="Arial" pitchFamily="34" charset="0"/>
              </a:rPr>
              <a:t>ELMs</a:t>
            </a:r>
            <a:endParaRPr lang="en-US">
              <a:solidFill>
                <a:schemeClr val="accent2"/>
              </a:solidFill>
              <a:latin typeface="Arial" pitchFamily="34" charset="0"/>
              <a:sym typeface="Wingdings" pitchFamily="2" charset="2"/>
            </a:endParaRPr>
          </a:p>
        </p:txBody>
      </p:sp>
      <p:sp>
        <p:nvSpPr>
          <p:cNvPr id="68614" name="AutoShape 7"/>
          <p:cNvSpPr>
            <a:spLocks noChangeArrowheads="1"/>
          </p:cNvSpPr>
          <p:nvPr/>
        </p:nvSpPr>
        <p:spPr bwMode="auto">
          <a:xfrm rot="5400000">
            <a:off x="6590506" y="1608932"/>
            <a:ext cx="484187" cy="419100"/>
          </a:xfrm>
          <a:prstGeom prst="rightArrow">
            <a:avLst>
              <a:gd name="adj1" fmla="val 50000"/>
              <a:gd name="adj2" fmla="val 28883"/>
            </a:avLst>
          </a:prstGeom>
          <a:noFill/>
          <a:ln w="28575">
            <a:solidFill>
              <a:srgbClr val="FF33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0" tIns="0" rIns="0" bIns="0" anchor="ctr"/>
          <a:lstStyle/>
          <a:p>
            <a:pPr eaLnBrk="0" hangingPunct="0"/>
            <a:endParaRPr lang="en-US"/>
          </a:p>
        </p:txBody>
      </p:sp>
      <p:sp>
        <p:nvSpPr>
          <p:cNvPr id="68615" name="Rectangle 8"/>
          <p:cNvSpPr>
            <a:spLocks noChangeArrowheads="1"/>
          </p:cNvSpPr>
          <p:nvPr/>
        </p:nvSpPr>
        <p:spPr bwMode="auto">
          <a:xfrm>
            <a:off x="4686300" y="2265363"/>
            <a:ext cx="4295775" cy="1817687"/>
          </a:xfrm>
          <a:prstGeom prst="rect">
            <a:avLst/>
          </a:prstGeom>
          <a:solidFill>
            <a:srgbClr val="DDDDDD"/>
          </a:solidFill>
          <a:ln w="28575">
            <a:solidFill>
              <a:srgbClr val="FF33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91418" tIns="45709" rIns="91418" bIns="45709"/>
          <a:lstStyle/>
          <a:p>
            <a:pPr>
              <a:lnSpc>
                <a:spcPct val="90000"/>
              </a:lnSpc>
              <a:spcBef>
                <a:spcPct val="20000"/>
              </a:spcBef>
            </a:pPr>
            <a:r>
              <a:rPr lang="en-US" sz="1800">
                <a:solidFill>
                  <a:schemeClr val="accent2"/>
                </a:solidFill>
                <a:latin typeface="Arial" pitchFamily="34" charset="0"/>
              </a:rPr>
              <a:t>“Natural” ELMs expected to expel ~6% of W</a:t>
            </a:r>
            <a:r>
              <a:rPr lang="en-US" sz="1800" baseline="-25000">
                <a:solidFill>
                  <a:schemeClr val="accent2"/>
                </a:solidFill>
                <a:latin typeface="Arial" pitchFamily="34" charset="0"/>
              </a:rPr>
              <a:t>plasma</a:t>
            </a:r>
            <a:r>
              <a:rPr lang="en-US" sz="1800">
                <a:solidFill>
                  <a:schemeClr val="accent2"/>
                </a:solidFill>
                <a:latin typeface="Arial" pitchFamily="34" charset="0"/>
              </a:rPr>
              <a:t> at 1-2 Hz </a:t>
            </a:r>
            <a:r>
              <a:rPr lang="en-US" sz="1800">
                <a:solidFill>
                  <a:schemeClr val="accent2"/>
                </a:solidFill>
                <a:latin typeface="Arial" pitchFamily="34" charset="0"/>
                <a:sym typeface="Wingdings" pitchFamily="2" charset="2"/>
              </a:rPr>
              <a:t> peak energy densities on ITER divertor of </a:t>
            </a:r>
            <a:r>
              <a:rPr lang="en-US" sz="1800">
                <a:solidFill>
                  <a:srgbClr val="FF3300"/>
                </a:solidFill>
                <a:latin typeface="Arial" pitchFamily="34" charset="0"/>
                <a:sym typeface="Wingdings" pitchFamily="2" charset="2"/>
              </a:rPr>
              <a:t>2-10 MJm</a:t>
            </a:r>
            <a:r>
              <a:rPr lang="en-US" sz="1800" baseline="30000">
                <a:solidFill>
                  <a:srgbClr val="FF3300"/>
                </a:solidFill>
                <a:latin typeface="Arial" pitchFamily="34" charset="0"/>
                <a:sym typeface="Wingdings" pitchFamily="2" charset="2"/>
              </a:rPr>
              <a:t>-2</a:t>
            </a:r>
            <a:r>
              <a:rPr lang="en-US" sz="1800" baseline="30000">
                <a:solidFill>
                  <a:schemeClr val="accent2"/>
                </a:solidFill>
                <a:latin typeface="Arial" pitchFamily="34" charset="0"/>
                <a:sym typeface="Wingdings" pitchFamily="2" charset="2"/>
              </a:rPr>
              <a:t> </a:t>
            </a:r>
            <a:r>
              <a:rPr lang="en-US" sz="1800">
                <a:solidFill>
                  <a:schemeClr val="accent2"/>
                </a:solidFill>
                <a:latin typeface="Arial" pitchFamily="34" charset="0"/>
              </a:rPr>
              <a:t>on timescales of </a:t>
            </a:r>
            <a:r>
              <a:rPr lang="en-US" sz="1800">
                <a:solidFill>
                  <a:srgbClr val="FF3300"/>
                </a:solidFill>
                <a:latin typeface="Arial" pitchFamily="34" charset="0"/>
              </a:rPr>
              <a:t>250-500 </a:t>
            </a:r>
            <a:r>
              <a:rPr lang="en-US" sz="1800">
                <a:solidFill>
                  <a:srgbClr val="FF3300"/>
                </a:solidFill>
                <a:latin typeface="Symbol" pitchFamily="18" charset="2"/>
              </a:rPr>
              <a:t>m</a:t>
            </a:r>
            <a:r>
              <a:rPr lang="en-US" sz="1800">
                <a:solidFill>
                  <a:srgbClr val="FF3300"/>
                </a:solidFill>
                <a:latin typeface="Arial" pitchFamily="34" charset="0"/>
              </a:rPr>
              <a:t>s</a:t>
            </a:r>
            <a:r>
              <a:rPr lang="en-US" sz="1800">
                <a:solidFill>
                  <a:schemeClr val="accent2"/>
                </a:solidFill>
                <a:latin typeface="Arial" pitchFamily="34" charset="0"/>
              </a:rPr>
              <a:t> </a:t>
            </a:r>
          </a:p>
        </p:txBody>
      </p:sp>
      <p:sp>
        <p:nvSpPr>
          <p:cNvPr id="68616" name="AutoShape 9"/>
          <p:cNvSpPr>
            <a:spLocks noChangeArrowheads="1"/>
          </p:cNvSpPr>
          <p:nvPr/>
        </p:nvSpPr>
        <p:spPr bwMode="auto">
          <a:xfrm rot="5400000">
            <a:off x="1935956" y="1599407"/>
            <a:ext cx="484187" cy="419100"/>
          </a:xfrm>
          <a:prstGeom prst="rightArrow">
            <a:avLst>
              <a:gd name="adj1" fmla="val 50000"/>
              <a:gd name="adj2" fmla="val 28883"/>
            </a:avLst>
          </a:prstGeom>
          <a:noFill/>
          <a:ln w="28575">
            <a:solidFill>
              <a:srgbClr val="FF33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0" tIns="0" rIns="0" bIns="0" anchor="ctr"/>
          <a:lstStyle/>
          <a:p>
            <a:pPr eaLnBrk="0" hangingPunct="0"/>
            <a:endParaRPr lang="en-US"/>
          </a:p>
        </p:txBody>
      </p:sp>
      <p:sp>
        <p:nvSpPr>
          <p:cNvPr id="68617" name="Rectangle 10"/>
          <p:cNvSpPr>
            <a:spLocks noChangeArrowheads="1"/>
          </p:cNvSpPr>
          <p:nvPr/>
        </p:nvSpPr>
        <p:spPr bwMode="auto">
          <a:xfrm>
            <a:off x="149225" y="2265363"/>
            <a:ext cx="4057650" cy="1808162"/>
          </a:xfrm>
          <a:prstGeom prst="rect">
            <a:avLst/>
          </a:prstGeom>
          <a:solidFill>
            <a:srgbClr val="DDDDDD"/>
          </a:solidFill>
          <a:ln w="28575">
            <a:solidFill>
              <a:srgbClr val="FF33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91418" tIns="45709" rIns="91418" bIns="45709"/>
          <a:lstStyle/>
          <a:p>
            <a:pPr>
              <a:lnSpc>
                <a:spcPct val="90000"/>
              </a:lnSpc>
              <a:spcBef>
                <a:spcPct val="20000"/>
              </a:spcBef>
            </a:pPr>
            <a:r>
              <a:rPr lang="en-US" sz="1800">
                <a:solidFill>
                  <a:schemeClr val="accent2"/>
                </a:solidFill>
                <a:latin typeface="Arial" pitchFamily="34" charset="0"/>
              </a:rPr>
              <a:t>Worst case full energy disruptions </a:t>
            </a:r>
            <a:r>
              <a:rPr lang="en-US" sz="1800">
                <a:solidFill>
                  <a:schemeClr val="accent2"/>
                </a:solidFill>
                <a:latin typeface="Arial" pitchFamily="34" charset="0"/>
                <a:sym typeface="Wingdings" pitchFamily="2" charset="2"/>
              </a:rPr>
              <a:t> peak energy densities on the divertor of </a:t>
            </a:r>
            <a:r>
              <a:rPr lang="en-US" sz="1800">
                <a:solidFill>
                  <a:srgbClr val="FF3300"/>
                </a:solidFill>
                <a:latin typeface="Arial" pitchFamily="34" charset="0"/>
                <a:sym typeface="Wingdings" pitchFamily="2" charset="2"/>
              </a:rPr>
              <a:t>5.0-20 MJm</a:t>
            </a:r>
            <a:r>
              <a:rPr lang="en-US" sz="1800" baseline="30000">
                <a:solidFill>
                  <a:srgbClr val="FF3300"/>
                </a:solidFill>
                <a:latin typeface="Arial" pitchFamily="34" charset="0"/>
                <a:sym typeface="Wingdings" pitchFamily="2" charset="2"/>
              </a:rPr>
              <a:t>-2</a:t>
            </a:r>
            <a:r>
              <a:rPr lang="en-US" sz="1800">
                <a:solidFill>
                  <a:schemeClr val="accent2"/>
                </a:solidFill>
                <a:latin typeface="Arial" pitchFamily="34" charset="0"/>
                <a:sym typeface="Wingdings" pitchFamily="2" charset="2"/>
              </a:rPr>
              <a:t> on timescales of </a:t>
            </a:r>
            <a:r>
              <a:rPr lang="en-US" sz="1800">
                <a:solidFill>
                  <a:srgbClr val="FF3300"/>
                </a:solidFill>
                <a:latin typeface="Arial" pitchFamily="34" charset="0"/>
                <a:sym typeface="Wingdings" pitchFamily="2" charset="2"/>
              </a:rPr>
              <a:t>1.5-3 ms</a:t>
            </a:r>
            <a:r>
              <a:rPr lang="en-US" sz="1800">
                <a:solidFill>
                  <a:schemeClr val="accent2"/>
                </a:solidFill>
                <a:latin typeface="Arial" pitchFamily="34" charset="0"/>
                <a:sym typeface="Wingdings" pitchFamily="2" charset="2"/>
              </a:rPr>
              <a:t> (thermal quench) </a:t>
            </a:r>
            <a:r>
              <a:rPr lang="en-US" sz="1800">
                <a:solidFill>
                  <a:schemeClr val="accent2"/>
                </a:solidFill>
                <a:latin typeface="Arial" pitchFamily="34" charset="0"/>
              </a:rPr>
              <a:t> </a:t>
            </a:r>
          </a:p>
        </p:txBody>
      </p:sp>
      <p:sp>
        <p:nvSpPr>
          <p:cNvPr id="825355" name="AutoShape 11"/>
          <p:cNvSpPr>
            <a:spLocks noChangeArrowheads="1"/>
          </p:cNvSpPr>
          <p:nvPr/>
        </p:nvSpPr>
        <p:spPr bwMode="auto">
          <a:xfrm rot="5400000">
            <a:off x="-117475" y="4573588"/>
            <a:ext cx="1114425" cy="596900"/>
          </a:xfrm>
          <a:custGeom>
            <a:avLst/>
            <a:gdLst>
              <a:gd name="T0" fmla="*/ 2147483647 w 21600"/>
              <a:gd name="T1" fmla="*/ 0 h 21600"/>
              <a:gd name="T2" fmla="*/ 2147483647 w 21600"/>
              <a:gd name="T3" fmla="*/ 2147483647 h 21600"/>
              <a:gd name="T4" fmla="*/ 0 w 21600"/>
              <a:gd name="T5" fmla="*/ 2147483647 h 21600"/>
              <a:gd name="T6" fmla="*/ 2147483647 w 21600"/>
              <a:gd name="T7" fmla="*/ 2147483647 h 21600"/>
              <a:gd name="T8" fmla="*/ 2147483647 w 21600"/>
              <a:gd name="T9" fmla="*/ 2147483647 h 21600"/>
              <a:gd name="T10" fmla="*/ 2147483647 w 21600"/>
              <a:gd name="T11" fmla="*/ 2147483647 h 21600"/>
              <a:gd name="T12" fmla="*/ 17694720 60000 65536"/>
              <a:gd name="T13" fmla="*/ 11796480 60000 65536"/>
              <a:gd name="T14" fmla="*/ 11796480 60000 65536"/>
              <a:gd name="T15" fmla="*/ 5898240 60000 65536"/>
              <a:gd name="T16" fmla="*/ 0 60000 65536"/>
              <a:gd name="T17" fmla="*/ 0 60000 65536"/>
              <a:gd name="T18" fmla="*/ 0 w 21600"/>
              <a:gd name="T19" fmla="*/ 14400 h 21600"/>
              <a:gd name="T20" fmla="*/ 18514 w 21600"/>
              <a:gd name="T21" fmla="*/ 21600 h 21600"/>
            </a:gdLst>
            <a:ahLst/>
            <a:cxnLst>
              <a:cxn ang="T12">
                <a:pos x="T0" y="T1"/>
              </a:cxn>
              <a:cxn ang="T13">
                <a:pos x="T2" y="T3"/>
              </a:cxn>
              <a:cxn ang="T14">
                <a:pos x="T4" y="T5"/>
              </a:cxn>
              <a:cxn ang="T15">
                <a:pos x="T6" y="T7"/>
              </a:cxn>
              <a:cxn ang="T16">
                <a:pos x="T8" y="T9"/>
              </a:cxn>
              <a:cxn ang="T17">
                <a:pos x="T10" y="T11"/>
              </a:cxn>
            </a:cxnLst>
            <a:rect l="T18" t="T19" r="T20" b="T21"/>
            <a:pathLst>
              <a:path w="21600" h="21600">
                <a:moveTo>
                  <a:pt x="15429" y="0"/>
                </a:moveTo>
                <a:lnTo>
                  <a:pt x="9257" y="7200"/>
                </a:lnTo>
                <a:lnTo>
                  <a:pt x="12343" y="7200"/>
                </a:lnTo>
                <a:lnTo>
                  <a:pt x="12343" y="14400"/>
                </a:lnTo>
                <a:lnTo>
                  <a:pt x="0" y="14400"/>
                </a:lnTo>
                <a:lnTo>
                  <a:pt x="0" y="21600"/>
                </a:lnTo>
                <a:lnTo>
                  <a:pt x="18514" y="21600"/>
                </a:lnTo>
                <a:lnTo>
                  <a:pt x="18514" y="7200"/>
                </a:lnTo>
                <a:lnTo>
                  <a:pt x="21600" y="7200"/>
                </a:lnTo>
                <a:lnTo>
                  <a:pt x="15429" y="0"/>
                </a:lnTo>
                <a:close/>
              </a:path>
            </a:pathLst>
          </a:custGeom>
          <a:noFill/>
          <a:ln w="28575">
            <a:solidFill>
              <a:srgbClr val="FF33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tIns="0" bIns="0" anchor="ctr"/>
          <a:lstStyle/>
          <a:p>
            <a:endParaRPr lang="en-GB"/>
          </a:p>
        </p:txBody>
      </p:sp>
      <p:sp>
        <p:nvSpPr>
          <p:cNvPr id="825356" name="Rectangle 12"/>
          <p:cNvSpPr>
            <a:spLocks noChangeArrowheads="1"/>
          </p:cNvSpPr>
          <p:nvPr/>
        </p:nvSpPr>
        <p:spPr bwMode="auto">
          <a:xfrm>
            <a:off x="827088" y="4256088"/>
            <a:ext cx="4057650" cy="1808162"/>
          </a:xfrm>
          <a:prstGeom prst="rect">
            <a:avLst/>
          </a:prstGeom>
          <a:solidFill>
            <a:srgbClr val="DDDDDD"/>
          </a:solidFill>
          <a:ln w="28575">
            <a:solidFill>
              <a:srgbClr val="FF33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91418" tIns="45709" rIns="91418" bIns="45709"/>
          <a:lstStyle/>
          <a:p>
            <a:pPr>
              <a:lnSpc>
                <a:spcPct val="90000"/>
              </a:lnSpc>
              <a:spcBef>
                <a:spcPct val="20000"/>
              </a:spcBef>
            </a:pPr>
            <a:r>
              <a:rPr lang="en-US" sz="1800">
                <a:solidFill>
                  <a:schemeClr val="accent2"/>
                </a:solidFill>
                <a:latin typeface="Arial" pitchFamily="34" charset="0"/>
              </a:rPr>
              <a:t>Current quench: runaway electron currents up to </a:t>
            </a:r>
            <a:r>
              <a:rPr lang="en-US" sz="1800">
                <a:solidFill>
                  <a:srgbClr val="FF3300"/>
                </a:solidFill>
                <a:latin typeface="Arial" pitchFamily="34" charset="0"/>
              </a:rPr>
              <a:t>12 MA</a:t>
            </a:r>
            <a:r>
              <a:rPr lang="en-US" sz="1800">
                <a:solidFill>
                  <a:schemeClr val="accent2"/>
                </a:solidFill>
                <a:latin typeface="Arial" pitchFamily="34" charset="0"/>
              </a:rPr>
              <a:t> with </a:t>
            </a:r>
            <a:r>
              <a:rPr lang="en-US" sz="1800">
                <a:solidFill>
                  <a:srgbClr val="FF3300"/>
                </a:solidFill>
                <a:latin typeface="Arial" pitchFamily="34" charset="0"/>
              </a:rPr>
              <a:t>10-20 MeV</a:t>
            </a:r>
            <a:r>
              <a:rPr lang="en-US" sz="1800">
                <a:solidFill>
                  <a:schemeClr val="accent2"/>
                </a:solidFill>
                <a:latin typeface="Arial" pitchFamily="34" charset="0"/>
              </a:rPr>
              <a:t> in localised areas on</a:t>
            </a:r>
            <a:r>
              <a:rPr lang="en-US" sz="1800">
                <a:solidFill>
                  <a:schemeClr val="accent2"/>
                </a:solidFill>
                <a:latin typeface="Arial" pitchFamily="34" charset="0"/>
                <a:sym typeface="Wingdings" pitchFamily="2" charset="2"/>
              </a:rPr>
              <a:t> timescales of a few </a:t>
            </a:r>
            <a:r>
              <a:rPr lang="en-US" sz="1800">
                <a:solidFill>
                  <a:srgbClr val="FF3300"/>
                </a:solidFill>
                <a:latin typeface="Arial" pitchFamily="34" charset="0"/>
                <a:sym typeface="Wingdings" pitchFamily="2" charset="2"/>
              </a:rPr>
              <a:t>10’s of ms</a:t>
            </a:r>
            <a:r>
              <a:rPr lang="en-US" sz="1800">
                <a:solidFill>
                  <a:schemeClr val="accent2"/>
                </a:solidFill>
                <a:latin typeface="Arial" pitchFamily="34" charset="0"/>
                <a:sym typeface="Wingdings" pitchFamily="2" charset="2"/>
              </a:rPr>
              <a:t> </a:t>
            </a:r>
            <a:r>
              <a:rPr lang="en-US" sz="1800">
                <a:solidFill>
                  <a:schemeClr val="accent2"/>
                </a:solidFill>
                <a:latin typeface="Arial" pitchFamily="34" charset="0"/>
              </a:rPr>
              <a:t> </a:t>
            </a:r>
          </a:p>
        </p:txBody>
      </p:sp>
      <p:sp>
        <p:nvSpPr>
          <p:cNvPr id="825357" name="AutoShape 13"/>
          <p:cNvSpPr>
            <a:spLocks noChangeArrowheads="1"/>
          </p:cNvSpPr>
          <p:nvPr/>
        </p:nvSpPr>
        <p:spPr bwMode="auto">
          <a:xfrm>
            <a:off x="4956175" y="4945063"/>
            <a:ext cx="446088" cy="454025"/>
          </a:xfrm>
          <a:prstGeom prst="rightArrow">
            <a:avLst>
              <a:gd name="adj1" fmla="val 50000"/>
              <a:gd name="adj2" fmla="val 25000"/>
            </a:avLst>
          </a:prstGeom>
          <a:noFill/>
          <a:ln w="28575">
            <a:solidFill>
              <a:srgbClr val="FF33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0" tIns="0" rIns="0" bIns="0" anchor="ctr"/>
          <a:lstStyle/>
          <a:p>
            <a:pPr eaLnBrk="0" hangingPunct="0"/>
            <a:endParaRPr lang="en-US"/>
          </a:p>
        </p:txBody>
      </p:sp>
      <p:sp>
        <p:nvSpPr>
          <p:cNvPr id="825358" name="Rectangle 14"/>
          <p:cNvSpPr>
            <a:spLocks noChangeArrowheads="1"/>
          </p:cNvSpPr>
          <p:nvPr/>
        </p:nvSpPr>
        <p:spPr bwMode="auto">
          <a:xfrm>
            <a:off x="5473700" y="4256088"/>
            <a:ext cx="3511550" cy="1808162"/>
          </a:xfrm>
          <a:prstGeom prst="rect">
            <a:avLst/>
          </a:prstGeom>
          <a:solidFill>
            <a:srgbClr val="DDDDDD"/>
          </a:solidFill>
          <a:ln w="28575">
            <a:solidFill>
              <a:srgbClr val="FF33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91418" tIns="45709" rIns="91418" bIns="45709"/>
          <a:lstStyle/>
          <a:p>
            <a:pPr>
              <a:lnSpc>
                <a:spcPct val="90000"/>
              </a:lnSpc>
              <a:spcBef>
                <a:spcPct val="20000"/>
              </a:spcBef>
            </a:pPr>
            <a:r>
              <a:rPr lang="en-US" sz="1800">
                <a:solidFill>
                  <a:schemeClr val="accent2"/>
                </a:solidFill>
                <a:latin typeface="Arial" pitchFamily="34" charset="0"/>
              </a:rPr>
              <a:t>No material can tolerate these energy densities </a:t>
            </a:r>
            <a:r>
              <a:rPr lang="en-US" sz="1800">
                <a:solidFill>
                  <a:schemeClr val="accent2"/>
                </a:solidFill>
                <a:latin typeface="Arial" pitchFamily="34" charset="0"/>
                <a:sym typeface="Wingdings" pitchFamily="2" charset="2"/>
              </a:rPr>
              <a:t> reliable ELM and disruption avoidance and mitigation mandatory</a:t>
            </a:r>
            <a:endParaRPr lang="en-US" sz="1800">
              <a:solidFill>
                <a:schemeClr val="accent2"/>
              </a:solidFill>
              <a:latin typeface="Arial" pitchFamily="34"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2535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825356"/>
                                        </p:tgtEl>
                                        <p:attrNameLst>
                                          <p:attrName>style.visibility</p:attrName>
                                        </p:attrNameLst>
                                      </p:cBhvr>
                                      <p:to>
                                        <p:strVal val="visible"/>
                                      </p:to>
                                    </p:set>
                                  </p:childTnLst>
                                </p:cTn>
                              </p:par>
                            </p:childTnLst>
                          </p:cTn>
                        </p:par>
                      </p:childTnLst>
                    </p:cTn>
                  </p:par>
                  <p:par>
                    <p:cTn id="9" fill="hold" nodeType="clickPar">
                      <p:stCondLst>
                        <p:cond delay="indefinite"/>
                      </p:stCondLst>
                      <p:childTnLst>
                        <p:par>
                          <p:cTn id="10" fill="hold" nodeType="withGroup">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825357"/>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82535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25355" grpId="0" animBg="1"/>
      <p:bldP spid="825356" grpId="0" animBg="1"/>
      <p:bldP spid="825357" grpId="0" animBg="1"/>
      <p:bldP spid="825358" grpId="0" animBg="1"/>
    </p:bld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5"/>
          <p:cNvSpPr>
            <a:spLocks noChangeAspect="1" noChangeArrowheads="1"/>
          </p:cNvSpPr>
          <p:nvPr/>
        </p:nvSpPr>
        <p:spPr bwMode="auto">
          <a:xfrm>
            <a:off x="0" y="0"/>
            <a:ext cx="9144000" cy="476250"/>
          </a:xfrm>
          <a:prstGeom prst="rect">
            <a:avLst/>
          </a:prstGeom>
          <a:solidFill>
            <a:srgbClr val="FFCC0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r>
              <a:rPr lang="en-GB" altLang="ja-JP" sz="2800" b="1">
                <a:solidFill>
                  <a:schemeClr val="accent2"/>
                </a:solidFill>
                <a:latin typeface="Arial" pitchFamily="34" charset="0"/>
                <a:ea typeface="ＭＳ Ｐゴシック" charset="-128"/>
              </a:rPr>
              <a:t>Divertor Target Behaviour under ELM Loads</a:t>
            </a:r>
            <a:endParaRPr lang="en-GB" sz="2800" b="1">
              <a:solidFill>
                <a:schemeClr val="accent2"/>
              </a:solidFill>
              <a:latin typeface="Arial" pitchFamily="34" charset="0"/>
            </a:endParaRPr>
          </a:p>
        </p:txBody>
      </p:sp>
      <p:pic>
        <p:nvPicPr>
          <p:cNvPr id="69635" name="Picture 4" descr="QSPA05"/>
          <p:cNvPicPr>
            <a:picLocks noChangeAspect="1" noChangeArrowheads="1"/>
          </p:cNvPicPr>
          <p:nvPr/>
        </p:nvPicPr>
        <p:blipFill>
          <a:blip r:embed="rId2">
            <a:lum bright="-6000" contrast="18000"/>
            <a:extLst>
              <a:ext uri="{28A0092B-C50C-407E-A947-70E740481C1C}">
                <a14:useLocalDpi xmlns:a14="http://schemas.microsoft.com/office/drawing/2010/main" val="0"/>
              </a:ext>
            </a:extLst>
          </a:blip>
          <a:srcRect/>
          <a:stretch>
            <a:fillRect/>
          </a:stretch>
        </p:blipFill>
        <p:spPr bwMode="auto">
          <a:xfrm>
            <a:off x="5724525" y="549275"/>
            <a:ext cx="3419475" cy="1893888"/>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sp>
        <p:nvSpPr>
          <p:cNvPr id="69636" name="正方形/長方形 291"/>
          <p:cNvSpPr>
            <a:spLocks noChangeArrowheads="1"/>
          </p:cNvSpPr>
          <p:nvPr/>
        </p:nvSpPr>
        <p:spPr bwMode="auto">
          <a:xfrm>
            <a:off x="0" y="549275"/>
            <a:ext cx="5795963" cy="1922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2000" b="1">
                <a:solidFill>
                  <a:srgbClr val="0000FF"/>
                </a:solidFill>
                <a:latin typeface="Arial" pitchFamily="34" charset="0"/>
              </a:rPr>
              <a:t>Thermal exposure at QSPA facility (RF)</a:t>
            </a:r>
          </a:p>
          <a:p>
            <a:endParaRPr lang="en-US" sz="1000">
              <a:latin typeface="Arial" pitchFamily="34" charset="0"/>
            </a:endParaRPr>
          </a:p>
          <a:p>
            <a:pPr>
              <a:buFontTx/>
              <a:buChar char="•"/>
            </a:pPr>
            <a:r>
              <a:rPr lang="en-US" sz="1800">
                <a:latin typeface="Arial" pitchFamily="34" charset="0"/>
              </a:rPr>
              <a:t> Pre-heating of samples at </a:t>
            </a:r>
            <a:r>
              <a:rPr lang="en-US" sz="1800">
                <a:solidFill>
                  <a:srgbClr val="FF0000"/>
                </a:solidFill>
                <a:latin typeface="Arial" pitchFamily="34" charset="0"/>
              </a:rPr>
              <a:t>500 °C</a:t>
            </a:r>
          </a:p>
          <a:p>
            <a:pPr>
              <a:buFontTx/>
              <a:buChar char="•"/>
            </a:pPr>
            <a:r>
              <a:rPr lang="en-US" sz="1800">
                <a:latin typeface="Arial" pitchFamily="34" charset="0"/>
              </a:rPr>
              <a:t> 60 degree inclination </a:t>
            </a:r>
          </a:p>
          <a:p>
            <a:pPr>
              <a:buFontTx/>
              <a:buChar char="•"/>
            </a:pPr>
            <a:r>
              <a:rPr lang="en-US" sz="1800">
                <a:latin typeface="Arial" pitchFamily="34" charset="0"/>
              </a:rPr>
              <a:t> Plasma pulse duration: </a:t>
            </a:r>
            <a:r>
              <a:rPr lang="en-US" sz="1800">
                <a:solidFill>
                  <a:srgbClr val="FF0000"/>
                </a:solidFill>
                <a:latin typeface="Arial" pitchFamily="34" charset="0"/>
              </a:rPr>
              <a:t>500 </a:t>
            </a:r>
            <a:r>
              <a:rPr lang="el-GR" sz="1800">
                <a:solidFill>
                  <a:srgbClr val="FF0000"/>
                </a:solidFill>
                <a:latin typeface="Arial" pitchFamily="34" charset="0"/>
                <a:cs typeface="Arial" pitchFamily="34" charset="0"/>
              </a:rPr>
              <a:t>μ</a:t>
            </a:r>
            <a:r>
              <a:rPr lang="en-US" sz="1800">
                <a:solidFill>
                  <a:srgbClr val="FF0000"/>
                </a:solidFill>
                <a:latin typeface="Arial" pitchFamily="34" charset="0"/>
              </a:rPr>
              <a:t>s</a:t>
            </a:r>
          </a:p>
          <a:p>
            <a:pPr>
              <a:buFontTx/>
              <a:buChar char="•"/>
            </a:pPr>
            <a:r>
              <a:rPr lang="en-US" sz="1800">
                <a:latin typeface="Arial" pitchFamily="34" charset="0"/>
              </a:rPr>
              <a:t> </a:t>
            </a:r>
            <a:r>
              <a:rPr lang="de-DE" altLang="ja-JP" sz="1800">
                <a:latin typeface="Arial" pitchFamily="34" charset="0"/>
                <a:ea typeface="ＭＳ Ｐゴシック" charset="-128"/>
              </a:rPr>
              <a:t>Peak</a:t>
            </a:r>
            <a:r>
              <a:rPr lang="en-US" sz="1800">
                <a:latin typeface="Arial" pitchFamily="34" charset="0"/>
              </a:rPr>
              <a:t> absorbed energy density: from 0.5 to </a:t>
            </a:r>
            <a:r>
              <a:rPr lang="en-US" sz="1800">
                <a:solidFill>
                  <a:srgbClr val="FF0000"/>
                </a:solidFill>
                <a:latin typeface="Arial" pitchFamily="34" charset="0"/>
              </a:rPr>
              <a:t>1.5 MJ/m</a:t>
            </a:r>
            <a:r>
              <a:rPr lang="en-US" sz="1800" baseline="30000">
                <a:solidFill>
                  <a:srgbClr val="FF0000"/>
                </a:solidFill>
                <a:latin typeface="Arial" pitchFamily="34" charset="0"/>
              </a:rPr>
              <a:t>2</a:t>
            </a:r>
            <a:endParaRPr lang="en-US" sz="1800">
              <a:solidFill>
                <a:srgbClr val="FF0000"/>
              </a:solidFill>
              <a:latin typeface="Arial" pitchFamily="34" charset="0"/>
            </a:endParaRPr>
          </a:p>
          <a:p>
            <a:pPr>
              <a:buFontTx/>
              <a:buChar char="•"/>
            </a:pPr>
            <a:r>
              <a:rPr lang="en-US" sz="1800">
                <a:latin typeface="Arial" pitchFamily="34" charset="0"/>
              </a:rPr>
              <a:t> Total number of simulated ELMs: </a:t>
            </a:r>
            <a:r>
              <a:rPr lang="en-US" sz="1800">
                <a:solidFill>
                  <a:srgbClr val="FF0000"/>
                </a:solidFill>
                <a:latin typeface="Arial" pitchFamily="34" charset="0"/>
              </a:rPr>
              <a:t>100 cycles</a:t>
            </a:r>
          </a:p>
        </p:txBody>
      </p:sp>
      <p:sp>
        <p:nvSpPr>
          <p:cNvPr id="69637" name="テキスト ボックス 2"/>
          <p:cNvSpPr txBox="1">
            <a:spLocks noChangeArrowheads="1"/>
          </p:cNvSpPr>
          <p:nvPr/>
        </p:nvSpPr>
        <p:spPr bwMode="auto">
          <a:xfrm>
            <a:off x="179388" y="2565400"/>
            <a:ext cx="8856662" cy="650875"/>
          </a:xfrm>
          <a:prstGeom prst="rect">
            <a:avLst/>
          </a:prstGeom>
          <a:solidFill>
            <a:srgbClr val="FFFF99"/>
          </a:solidFill>
          <a:ln w="9525">
            <a:solidFill>
              <a:schemeClr val="tx1"/>
            </a:solidFill>
            <a:miter lim="800000"/>
            <a:headEnd/>
            <a:tailEnd/>
          </a:ln>
        </p:spPr>
        <p:txBody>
          <a:bodyPr>
            <a:spAutoFit/>
          </a:bodyPr>
          <a:lstStyle>
            <a:lvl1pPr eaLnBrk="0" hangingPunct="0">
              <a:defRPr sz="2400">
                <a:solidFill>
                  <a:schemeClr val="tx1"/>
                </a:solidFill>
                <a:latin typeface="Century Gothic" pitchFamily="34" charset="0"/>
              </a:defRPr>
            </a:lvl1pPr>
            <a:lvl2pPr marL="742950" indent="-285750" eaLnBrk="0" hangingPunct="0">
              <a:defRPr sz="2400">
                <a:solidFill>
                  <a:schemeClr val="tx1"/>
                </a:solidFill>
                <a:latin typeface="Century Gothic" pitchFamily="34" charset="0"/>
              </a:defRPr>
            </a:lvl2pPr>
            <a:lvl3pPr marL="1143000" indent="-228600" eaLnBrk="0" hangingPunct="0">
              <a:defRPr sz="2400">
                <a:solidFill>
                  <a:schemeClr val="tx1"/>
                </a:solidFill>
                <a:latin typeface="Century Gothic" pitchFamily="34" charset="0"/>
              </a:defRPr>
            </a:lvl3pPr>
            <a:lvl4pPr marL="1600200" indent="-228600" eaLnBrk="0" hangingPunct="0">
              <a:defRPr sz="2400">
                <a:solidFill>
                  <a:schemeClr val="tx1"/>
                </a:solidFill>
                <a:latin typeface="Century Gothic" pitchFamily="34" charset="0"/>
              </a:defRPr>
            </a:lvl4pPr>
            <a:lvl5pPr marL="2057400" indent="-228600" eaLnBrk="0" hangingPunct="0">
              <a:defRPr sz="2400">
                <a:solidFill>
                  <a:schemeClr val="tx1"/>
                </a:solidFill>
                <a:latin typeface="Century Gothic" pitchFamily="34" charset="0"/>
              </a:defRPr>
            </a:lvl5pPr>
            <a:lvl6pPr marL="2514600" indent="-228600" eaLnBrk="0" fontAlgn="base" hangingPunct="0">
              <a:spcBef>
                <a:spcPct val="0"/>
              </a:spcBef>
              <a:spcAft>
                <a:spcPct val="0"/>
              </a:spcAft>
              <a:defRPr sz="2400">
                <a:solidFill>
                  <a:schemeClr val="tx1"/>
                </a:solidFill>
                <a:latin typeface="Century Gothic" pitchFamily="34" charset="0"/>
              </a:defRPr>
            </a:lvl6pPr>
            <a:lvl7pPr marL="2971800" indent="-228600" eaLnBrk="0" fontAlgn="base" hangingPunct="0">
              <a:spcBef>
                <a:spcPct val="0"/>
              </a:spcBef>
              <a:spcAft>
                <a:spcPct val="0"/>
              </a:spcAft>
              <a:defRPr sz="2400">
                <a:solidFill>
                  <a:schemeClr val="tx1"/>
                </a:solidFill>
                <a:latin typeface="Century Gothic" pitchFamily="34" charset="0"/>
              </a:defRPr>
            </a:lvl7pPr>
            <a:lvl8pPr marL="3429000" indent="-228600" eaLnBrk="0" fontAlgn="base" hangingPunct="0">
              <a:spcBef>
                <a:spcPct val="0"/>
              </a:spcBef>
              <a:spcAft>
                <a:spcPct val="0"/>
              </a:spcAft>
              <a:defRPr sz="2400">
                <a:solidFill>
                  <a:schemeClr val="tx1"/>
                </a:solidFill>
                <a:latin typeface="Century Gothic" pitchFamily="34" charset="0"/>
              </a:defRPr>
            </a:lvl8pPr>
            <a:lvl9pPr marL="3886200" indent="-228600" eaLnBrk="0" fontAlgn="base" hangingPunct="0">
              <a:spcBef>
                <a:spcPct val="0"/>
              </a:spcBef>
              <a:spcAft>
                <a:spcPct val="0"/>
              </a:spcAft>
              <a:defRPr sz="2400">
                <a:solidFill>
                  <a:schemeClr val="tx1"/>
                </a:solidFill>
                <a:latin typeface="Century Gothic" pitchFamily="34" charset="0"/>
              </a:defRPr>
            </a:lvl9pPr>
          </a:lstStyle>
          <a:p>
            <a:pPr eaLnBrk="1" hangingPunct="1">
              <a:buFontTx/>
              <a:buChar char="•"/>
            </a:pPr>
            <a:r>
              <a:rPr kumimoji="1" lang="en-US" altLang="ja-JP" sz="1800">
                <a:latin typeface="Arial" pitchFamily="34" charset="0"/>
                <a:ea typeface="ＭＳ Ｐゴシック" charset="-128"/>
              </a:rPr>
              <a:t> </a:t>
            </a:r>
            <a:r>
              <a:rPr kumimoji="1" lang="en-US" altLang="ja-JP" sz="1800" b="1">
                <a:latin typeface="Arial" pitchFamily="34" charset="0"/>
                <a:ea typeface="ＭＳ Ｐゴシック" charset="-128"/>
              </a:rPr>
              <a:t>CFC erosion</a:t>
            </a:r>
            <a:r>
              <a:rPr kumimoji="1" lang="en-US" altLang="ja-JP" sz="1800">
                <a:latin typeface="Arial" pitchFamily="34" charset="0"/>
                <a:ea typeface="ＭＳ Ｐゴシック" charset="-128"/>
              </a:rPr>
              <a:t> starts at &gt; 0.6 MJ/m</a:t>
            </a:r>
            <a:r>
              <a:rPr kumimoji="1" lang="en-US" altLang="ja-JP" sz="1800" baseline="30000">
                <a:latin typeface="Arial" pitchFamily="34" charset="0"/>
                <a:ea typeface="ＭＳ Ｐゴシック" charset="-128"/>
              </a:rPr>
              <a:t>2</a:t>
            </a:r>
            <a:r>
              <a:rPr kumimoji="1" lang="en-US" altLang="ja-JP" sz="1800">
                <a:latin typeface="Arial" pitchFamily="34" charset="0"/>
                <a:ea typeface="ＭＳ Ｐゴシック" charset="-128"/>
              </a:rPr>
              <a:t>  </a:t>
            </a:r>
            <a:r>
              <a:rPr lang="en-US" altLang="ja-JP" sz="1800">
                <a:latin typeface="Arial" pitchFamily="34" charset="0"/>
                <a:ea typeface="ＭＳ Ｐゴシック" charset="-128"/>
              </a:rPr>
              <a:t>(~1µm/pulse at 1 MJ/m</a:t>
            </a:r>
            <a:r>
              <a:rPr lang="en-US" altLang="ja-JP" sz="1800" baseline="30000">
                <a:latin typeface="Arial" pitchFamily="34" charset="0"/>
                <a:ea typeface="ＭＳ Ｐゴシック" charset="-128"/>
              </a:rPr>
              <a:t>2</a:t>
            </a:r>
            <a:r>
              <a:rPr lang="en-US" altLang="ja-JP" sz="1800">
                <a:latin typeface="Arial" pitchFamily="34" charset="0"/>
                <a:ea typeface="ＭＳ Ｐゴシック" charset="-128"/>
              </a:rPr>
              <a:t>)</a:t>
            </a:r>
            <a:endParaRPr kumimoji="1" lang="en-US" altLang="ja-JP" sz="1800">
              <a:latin typeface="Arial" pitchFamily="34" charset="0"/>
              <a:ea typeface="ＭＳ Ｐゴシック" charset="-128"/>
            </a:endParaRPr>
          </a:p>
          <a:p>
            <a:pPr eaLnBrk="1" hangingPunct="1">
              <a:buFont typeface="Arial" pitchFamily="34" charset="0"/>
              <a:buChar char="•"/>
            </a:pPr>
            <a:r>
              <a:rPr kumimoji="1" lang="en-US" altLang="ja-JP" sz="1800">
                <a:latin typeface="Arial" pitchFamily="34" charset="0"/>
                <a:ea typeface="ＭＳ Ｐゴシック" charset="-128"/>
              </a:rPr>
              <a:t> </a:t>
            </a:r>
            <a:r>
              <a:rPr kumimoji="1" lang="en-US" altLang="ja-JP" sz="1800" b="1">
                <a:latin typeface="Arial" pitchFamily="34" charset="0"/>
                <a:ea typeface="ＭＳ Ｐゴシック" charset="-128"/>
              </a:rPr>
              <a:t>Tungsten</a:t>
            </a:r>
            <a:r>
              <a:rPr kumimoji="1" lang="en-US" altLang="ja-JP" sz="1800">
                <a:latin typeface="Arial" pitchFamily="34" charset="0"/>
                <a:ea typeface="ＭＳ Ｐゴシック" charset="-128"/>
              </a:rPr>
              <a:t> cracking occurs at &gt; 0.2 MJ/m</a:t>
            </a:r>
            <a:r>
              <a:rPr kumimoji="1" lang="en-US" altLang="ja-JP" sz="1800" baseline="30000">
                <a:latin typeface="Arial" pitchFamily="34" charset="0"/>
                <a:ea typeface="ＭＳ Ｐゴシック" charset="-128"/>
              </a:rPr>
              <a:t>2</a:t>
            </a:r>
            <a:r>
              <a:rPr kumimoji="1" lang="en-US" altLang="ja-JP" sz="1800">
                <a:latin typeface="Arial" pitchFamily="34" charset="0"/>
                <a:ea typeface="ＭＳ Ｐゴシック" charset="-128"/>
              </a:rPr>
              <a:t>; melting of tile edges at &gt; 0.4 MJ/m2</a:t>
            </a:r>
          </a:p>
        </p:txBody>
      </p:sp>
      <p:pic>
        <p:nvPicPr>
          <p:cNvPr id="69638" name="Picture 1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55650" y="3240088"/>
            <a:ext cx="7667625" cy="3617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spTree>
  </p:cSld>
  <p:clrMapOvr>
    <a:masterClrMapping/>
  </p:clrMapOvr>
  <p:transition/>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Rectangle 17"/>
          <p:cNvSpPr>
            <a:spLocks noChangeArrowheads="1"/>
          </p:cNvSpPr>
          <p:nvPr/>
        </p:nvSpPr>
        <p:spPr bwMode="auto">
          <a:xfrm>
            <a:off x="0" y="2133600"/>
            <a:ext cx="9144000" cy="2159000"/>
          </a:xfrm>
          <a:prstGeom prst="rect">
            <a:avLst/>
          </a:prstGeom>
          <a:solidFill>
            <a:srgbClr val="FFCC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marL="457200" indent="-457200">
              <a:buFont typeface="Arial" pitchFamily="34" charset="0"/>
              <a:buChar char="•"/>
            </a:pPr>
            <a:r>
              <a:rPr lang="en-US" sz="2800" b="1" dirty="0">
                <a:solidFill>
                  <a:srgbClr val="003399"/>
                </a:solidFill>
                <a:latin typeface="Arial" pitchFamily="34" charset="0"/>
              </a:rPr>
              <a:t>Remote </a:t>
            </a:r>
            <a:r>
              <a:rPr lang="en-US" sz="2800" b="1" dirty="0" smtClean="0">
                <a:solidFill>
                  <a:srgbClr val="003399"/>
                </a:solidFill>
                <a:latin typeface="Arial" pitchFamily="34" charset="0"/>
              </a:rPr>
              <a:t>Maintenance &amp; Hot Cell, Assembly</a:t>
            </a:r>
            <a:endParaRPr lang="en-US" sz="2800" b="1" dirty="0">
              <a:solidFill>
                <a:srgbClr val="003399"/>
              </a:solidFill>
              <a:latin typeface="Arial" pitchFamily="34" charset="0"/>
            </a:endParaRPr>
          </a:p>
        </p:txBody>
      </p:sp>
    </p:spTree>
  </p:cSld>
  <p:clrMapOvr>
    <a:masterClrMapping/>
  </p:clrMapOvr>
  <p:transition/>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3970" name="Picture 2" descr="ScreenHunter_1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836613"/>
            <a:ext cx="8077200" cy="4238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3971" name="Picture 3" descr="upper_port_cask_27-02"/>
          <p:cNvPicPr>
            <a:picLocks noChangeAspect="1" noChangeArrowheads="1"/>
          </p:cNvPicPr>
          <p:nvPr/>
        </p:nvPicPr>
        <p:blipFill>
          <a:blip r:embed="rId3">
            <a:clrChange>
              <a:clrFrom>
                <a:srgbClr val="FEFEFE"/>
              </a:clrFrom>
              <a:clrTo>
                <a:srgbClr val="FEFEFE">
                  <a:alpha val="0"/>
                </a:srgbClr>
              </a:clrTo>
            </a:clrChange>
            <a:extLst>
              <a:ext uri="{28A0092B-C50C-407E-A947-70E740481C1C}">
                <a14:useLocalDpi xmlns:a14="http://schemas.microsoft.com/office/drawing/2010/main" val="0"/>
              </a:ext>
            </a:extLst>
          </a:blip>
          <a:srcRect l="2298"/>
          <a:stretch>
            <a:fillRect/>
          </a:stretch>
        </p:blipFill>
        <p:spPr bwMode="auto">
          <a:xfrm>
            <a:off x="5167313" y="2592388"/>
            <a:ext cx="196850" cy="195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3972" name="Rectangle 4"/>
          <p:cNvSpPr>
            <a:spLocks noChangeArrowheads="1"/>
          </p:cNvSpPr>
          <p:nvPr/>
        </p:nvSpPr>
        <p:spPr bwMode="auto">
          <a:xfrm>
            <a:off x="3271838" y="3360738"/>
            <a:ext cx="1381125" cy="609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0" hangingPunct="0"/>
            <a:r>
              <a:rPr lang="en-US" altLang="ko-KR" sz="1800" b="1">
                <a:solidFill>
                  <a:schemeClr val="bg1"/>
                </a:solidFill>
                <a:ea typeface="Gulim" pitchFamily="34" charset="-127"/>
              </a:rPr>
              <a:t>Tokamak</a:t>
            </a:r>
          </a:p>
          <a:p>
            <a:pPr algn="ctr" eaLnBrk="0" hangingPunct="0"/>
            <a:r>
              <a:rPr lang="en-US" altLang="ko-KR" sz="1800" b="1">
                <a:solidFill>
                  <a:schemeClr val="bg1"/>
                </a:solidFill>
                <a:ea typeface="Gulim" pitchFamily="34" charset="-127"/>
              </a:rPr>
              <a:t>building</a:t>
            </a:r>
            <a:endParaRPr lang="en-GB" sz="1800" b="1">
              <a:solidFill>
                <a:schemeClr val="bg1"/>
              </a:solidFill>
            </a:endParaRPr>
          </a:p>
        </p:txBody>
      </p:sp>
      <p:sp>
        <p:nvSpPr>
          <p:cNvPr id="83973" name="Rectangle 5"/>
          <p:cNvSpPr>
            <a:spLocks noChangeArrowheads="1"/>
          </p:cNvSpPr>
          <p:nvPr/>
        </p:nvSpPr>
        <p:spPr bwMode="auto">
          <a:xfrm>
            <a:off x="6176963" y="2916238"/>
            <a:ext cx="1381125" cy="638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0" hangingPunct="0"/>
            <a:r>
              <a:rPr lang="en-US" altLang="ko-KR" sz="1800" b="1">
                <a:solidFill>
                  <a:schemeClr val="bg1"/>
                </a:solidFill>
                <a:ea typeface="Gulim" pitchFamily="34" charset="-127"/>
              </a:rPr>
              <a:t>Hot Cell</a:t>
            </a:r>
          </a:p>
          <a:p>
            <a:pPr algn="ctr" eaLnBrk="0" hangingPunct="0"/>
            <a:r>
              <a:rPr lang="en-US" altLang="ko-KR" sz="1800" b="1">
                <a:solidFill>
                  <a:schemeClr val="bg1"/>
                </a:solidFill>
                <a:ea typeface="Gulim" pitchFamily="34" charset="-127"/>
              </a:rPr>
              <a:t>building</a:t>
            </a:r>
            <a:endParaRPr lang="en-GB" sz="1800" b="1">
              <a:solidFill>
                <a:schemeClr val="bg1"/>
              </a:solidFill>
            </a:endParaRPr>
          </a:p>
        </p:txBody>
      </p:sp>
      <p:sp>
        <p:nvSpPr>
          <p:cNvPr id="83974" name="Line 6"/>
          <p:cNvSpPr>
            <a:spLocks noChangeShapeType="1"/>
          </p:cNvSpPr>
          <p:nvPr/>
        </p:nvSpPr>
        <p:spPr bwMode="auto">
          <a:xfrm>
            <a:off x="2871788" y="1103313"/>
            <a:ext cx="1009650" cy="13335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83975" name="Rectangle 7"/>
          <p:cNvSpPr>
            <a:spLocks noChangeArrowheads="1"/>
          </p:cNvSpPr>
          <p:nvPr/>
        </p:nvSpPr>
        <p:spPr bwMode="auto">
          <a:xfrm>
            <a:off x="254000" y="0"/>
            <a:ext cx="8494713" cy="457200"/>
          </a:xfrm>
          <a:prstGeom prst="rect">
            <a:avLst/>
          </a:prstGeom>
          <a:solidFill>
            <a:srgbClr val="F9DC07"/>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ctr"/>
            <a:r>
              <a:rPr lang="en-US" altLang="ko-KR" sz="2800" b="1">
                <a:solidFill>
                  <a:schemeClr val="accent2"/>
                </a:solidFill>
                <a:ea typeface="Gulim" pitchFamily="34" charset="-127"/>
              </a:rPr>
              <a:t>ITER Remote Handling / Hot Cell</a:t>
            </a:r>
            <a:endParaRPr lang="en-US" sz="2800" b="1">
              <a:solidFill>
                <a:schemeClr val="accent2"/>
              </a:solidFill>
            </a:endParaRPr>
          </a:p>
        </p:txBody>
      </p:sp>
      <p:sp>
        <p:nvSpPr>
          <p:cNvPr id="83976" name="Line 8"/>
          <p:cNvSpPr>
            <a:spLocks noChangeShapeType="1"/>
          </p:cNvSpPr>
          <p:nvPr/>
        </p:nvSpPr>
        <p:spPr bwMode="auto">
          <a:xfrm flipH="1">
            <a:off x="4330700" y="5014913"/>
            <a:ext cx="1077913" cy="400050"/>
          </a:xfrm>
          <a:prstGeom prst="line">
            <a:avLst/>
          </a:prstGeom>
          <a:noFill/>
          <a:ln w="19050">
            <a:solidFill>
              <a:srgbClr val="FF0000"/>
            </a:solidFill>
            <a:round/>
            <a:headEnd type="triangle" w="med" len="me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83977" name="Rectangle 9"/>
          <p:cNvSpPr>
            <a:spLocks noChangeArrowheads="1"/>
          </p:cNvSpPr>
          <p:nvPr/>
        </p:nvSpPr>
        <p:spPr bwMode="auto">
          <a:xfrm>
            <a:off x="2716213" y="5114925"/>
            <a:ext cx="1644650" cy="615950"/>
          </a:xfrm>
          <a:prstGeom prst="rect">
            <a:avLst/>
          </a:prstGeom>
          <a:solidFill>
            <a:schemeClr val="accent1"/>
          </a:solidFill>
          <a:ln w="19050">
            <a:solidFill>
              <a:srgbClr val="FF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91424" tIns="45712" rIns="91424" bIns="45712"/>
          <a:lstStyle/>
          <a:p>
            <a:pPr marL="342900" indent="-342900">
              <a:lnSpc>
                <a:spcPct val="80000"/>
              </a:lnSpc>
              <a:spcBef>
                <a:spcPct val="20000"/>
              </a:spcBef>
            </a:pPr>
            <a:r>
              <a:rPr lang="en-GB" altLang="ko-KR" sz="1800" b="1">
                <a:solidFill>
                  <a:srgbClr val="FF0000"/>
                </a:solidFill>
                <a:ea typeface="Gulim" pitchFamily="34" charset="-127"/>
              </a:rPr>
              <a:t>PBS 23-3</a:t>
            </a:r>
          </a:p>
          <a:p>
            <a:pPr marL="342900" indent="-342900">
              <a:lnSpc>
                <a:spcPct val="80000"/>
              </a:lnSpc>
              <a:spcBef>
                <a:spcPct val="20000"/>
              </a:spcBef>
            </a:pPr>
            <a:r>
              <a:rPr lang="en-GB" altLang="ko-KR" sz="1800" b="1">
                <a:solidFill>
                  <a:srgbClr val="FF0000"/>
                </a:solidFill>
                <a:ea typeface="Gulim" pitchFamily="34" charset="-127"/>
              </a:rPr>
              <a:t>Transfer cask</a:t>
            </a:r>
            <a:endParaRPr lang="en-US" sz="1800" b="1">
              <a:solidFill>
                <a:srgbClr val="FF0000"/>
              </a:solidFill>
            </a:endParaRPr>
          </a:p>
        </p:txBody>
      </p:sp>
      <p:sp>
        <p:nvSpPr>
          <p:cNvPr id="83978" name="Line 10"/>
          <p:cNvSpPr>
            <a:spLocks noChangeShapeType="1"/>
          </p:cNvSpPr>
          <p:nvPr/>
        </p:nvSpPr>
        <p:spPr bwMode="auto">
          <a:xfrm flipV="1">
            <a:off x="6659563" y="1452563"/>
            <a:ext cx="560387" cy="1212850"/>
          </a:xfrm>
          <a:prstGeom prst="line">
            <a:avLst/>
          </a:prstGeom>
          <a:noFill/>
          <a:ln w="19050">
            <a:solidFill>
              <a:srgbClr val="FF0000"/>
            </a:solidFill>
            <a:round/>
            <a:headEnd type="triangle" w="med" len="me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83979" name="Rectangle 11"/>
          <p:cNvSpPr>
            <a:spLocks noChangeArrowheads="1"/>
          </p:cNvSpPr>
          <p:nvPr/>
        </p:nvSpPr>
        <p:spPr bwMode="auto">
          <a:xfrm>
            <a:off x="6481763" y="860425"/>
            <a:ext cx="1543050" cy="615950"/>
          </a:xfrm>
          <a:prstGeom prst="rect">
            <a:avLst/>
          </a:prstGeom>
          <a:solidFill>
            <a:schemeClr val="accent1"/>
          </a:solidFill>
          <a:ln w="19050">
            <a:solidFill>
              <a:srgbClr val="FF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91424" tIns="45712" rIns="91424" bIns="45712"/>
          <a:lstStyle/>
          <a:p>
            <a:pPr marL="342900" indent="-342900">
              <a:lnSpc>
                <a:spcPct val="80000"/>
              </a:lnSpc>
              <a:spcBef>
                <a:spcPct val="20000"/>
              </a:spcBef>
            </a:pPr>
            <a:r>
              <a:rPr lang="en-GB" altLang="ko-KR" sz="1800" b="1">
                <a:solidFill>
                  <a:srgbClr val="FF0000"/>
                </a:solidFill>
                <a:ea typeface="Gulim" pitchFamily="34" charset="-127"/>
              </a:rPr>
              <a:t>PBS 23-6</a:t>
            </a:r>
          </a:p>
          <a:p>
            <a:pPr marL="342900" indent="-342900">
              <a:lnSpc>
                <a:spcPct val="80000"/>
              </a:lnSpc>
              <a:spcBef>
                <a:spcPct val="20000"/>
              </a:spcBef>
            </a:pPr>
            <a:r>
              <a:rPr lang="en-GB" altLang="ko-KR" sz="1800" b="1">
                <a:solidFill>
                  <a:srgbClr val="FF0000"/>
                </a:solidFill>
                <a:ea typeface="Gulim" pitchFamily="34" charset="-127"/>
              </a:rPr>
              <a:t>Hot Cell RH</a:t>
            </a:r>
            <a:endParaRPr lang="en-US" sz="1800" b="1">
              <a:solidFill>
                <a:srgbClr val="FF0000"/>
              </a:solidFill>
            </a:endParaRPr>
          </a:p>
        </p:txBody>
      </p:sp>
      <p:sp>
        <p:nvSpPr>
          <p:cNvPr id="83980" name="Line 12"/>
          <p:cNvSpPr>
            <a:spLocks noChangeShapeType="1"/>
          </p:cNvSpPr>
          <p:nvPr/>
        </p:nvSpPr>
        <p:spPr bwMode="auto">
          <a:xfrm flipV="1">
            <a:off x="4602163" y="1147763"/>
            <a:ext cx="700087" cy="1212850"/>
          </a:xfrm>
          <a:prstGeom prst="line">
            <a:avLst/>
          </a:prstGeom>
          <a:noFill/>
          <a:ln w="19050">
            <a:solidFill>
              <a:srgbClr val="FF0000"/>
            </a:solidFill>
            <a:round/>
            <a:headEnd type="triangle" w="med" len="me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83981" name="Rectangle 13"/>
          <p:cNvSpPr>
            <a:spLocks noChangeArrowheads="1"/>
          </p:cNvSpPr>
          <p:nvPr/>
        </p:nvSpPr>
        <p:spPr bwMode="auto">
          <a:xfrm>
            <a:off x="4564063" y="555625"/>
            <a:ext cx="1543050" cy="615950"/>
          </a:xfrm>
          <a:prstGeom prst="rect">
            <a:avLst/>
          </a:prstGeom>
          <a:solidFill>
            <a:schemeClr val="accent1"/>
          </a:solidFill>
          <a:ln w="19050">
            <a:solidFill>
              <a:srgbClr val="FF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91424" tIns="45712" rIns="91424" bIns="45712"/>
          <a:lstStyle/>
          <a:p>
            <a:pPr marL="342900" indent="-342900">
              <a:lnSpc>
                <a:spcPct val="80000"/>
              </a:lnSpc>
              <a:spcBef>
                <a:spcPct val="20000"/>
              </a:spcBef>
            </a:pPr>
            <a:r>
              <a:rPr lang="en-GB" altLang="ko-KR" sz="1800" b="1">
                <a:solidFill>
                  <a:srgbClr val="FF0000"/>
                </a:solidFill>
                <a:ea typeface="Gulim" pitchFamily="34" charset="-127"/>
              </a:rPr>
              <a:t>PBS 23-5</a:t>
            </a:r>
          </a:p>
          <a:p>
            <a:pPr marL="342900" indent="-342900">
              <a:lnSpc>
                <a:spcPct val="80000"/>
              </a:lnSpc>
              <a:spcBef>
                <a:spcPct val="20000"/>
              </a:spcBef>
            </a:pPr>
            <a:r>
              <a:rPr lang="en-GB" altLang="ko-KR" sz="1800" b="1">
                <a:solidFill>
                  <a:srgbClr val="FF0000"/>
                </a:solidFill>
                <a:ea typeface="Gulim" pitchFamily="34" charset="-127"/>
              </a:rPr>
              <a:t>NB RH</a:t>
            </a:r>
            <a:endParaRPr lang="en-US" sz="1800" b="1">
              <a:solidFill>
                <a:srgbClr val="FF0000"/>
              </a:solidFill>
            </a:endParaRPr>
          </a:p>
        </p:txBody>
      </p:sp>
      <p:pic>
        <p:nvPicPr>
          <p:cNvPr id="83982" name="Picture 14" descr="15"/>
          <p:cNvPicPr>
            <a:picLocks noChangeAspect="1" noChangeArrowheads="1"/>
          </p:cNvPicPr>
          <p:nvPr/>
        </p:nvPicPr>
        <p:blipFill>
          <a:blip r:embed="rId4">
            <a:extLst>
              <a:ext uri="{28A0092B-C50C-407E-A947-70E740481C1C}">
                <a14:useLocalDpi xmlns:a14="http://schemas.microsoft.com/office/drawing/2010/main" val="0"/>
              </a:ext>
            </a:extLst>
          </a:blip>
          <a:srcRect t="23264"/>
          <a:stretch>
            <a:fillRect/>
          </a:stretch>
        </p:blipFill>
        <p:spPr bwMode="auto">
          <a:xfrm>
            <a:off x="5435600" y="4292600"/>
            <a:ext cx="3708400" cy="2220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3983" name="Line 15"/>
          <p:cNvSpPr>
            <a:spLocks noChangeShapeType="1"/>
          </p:cNvSpPr>
          <p:nvPr/>
        </p:nvSpPr>
        <p:spPr bwMode="auto">
          <a:xfrm>
            <a:off x="5253038" y="2789238"/>
            <a:ext cx="255587" cy="215265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83984" name="Line 16"/>
          <p:cNvSpPr>
            <a:spLocks noChangeShapeType="1"/>
          </p:cNvSpPr>
          <p:nvPr/>
        </p:nvSpPr>
        <p:spPr bwMode="auto">
          <a:xfrm>
            <a:off x="5307013" y="2757488"/>
            <a:ext cx="2144712" cy="1608137"/>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Tree>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spect="1" noChangeArrowheads="1"/>
          </p:cNvSpPr>
          <p:nvPr>
            <p:ph type="title"/>
          </p:nvPr>
        </p:nvSpPr>
        <p:spPr>
          <a:xfrm>
            <a:off x="0" y="0"/>
            <a:ext cx="9144000" cy="476672"/>
          </a:xfrm>
        </p:spPr>
        <p:txBody>
          <a:bodyPr/>
          <a:lstStyle/>
          <a:p>
            <a:r>
              <a:rPr lang="en-US" sz="2800" dirty="0" smtClean="0"/>
              <a:t>Cask &amp; Plug Handling System – Cask transfer</a:t>
            </a:r>
            <a:endParaRPr lang="en-US" sz="2800" dirty="0"/>
          </a:p>
        </p:txBody>
      </p:sp>
      <p:pic>
        <p:nvPicPr>
          <p:cNvPr id="8" name="Picture 2" descr="C:\Documents and Settings\martinj\My Documents\Work\07_CONFERENCES\SOFT_2010\POSTER\PORT_CELLS_AND_DARK_BLUE_CASKS.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834285" y="1124744"/>
            <a:ext cx="6404667" cy="40684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2" descr="C:\Documents and Settings\martinj\My Documents\iii\CASK_vs_TRUCK_001.png"/>
          <p:cNvPicPr>
            <a:picLocks noChangeAspect="1" noChangeArrowheads="1"/>
          </p:cNvPicPr>
          <p:nvPr/>
        </p:nvPicPr>
        <p:blipFill>
          <a:blip r:embed="rId4"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395536" y="4473116"/>
            <a:ext cx="2120378" cy="17284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70109500"/>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Rectangle 2"/>
          <p:cNvSpPr>
            <a:spLocks noChangeArrowheads="1"/>
          </p:cNvSpPr>
          <p:nvPr/>
        </p:nvSpPr>
        <p:spPr bwMode="auto">
          <a:xfrm>
            <a:off x="292100" y="3036888"/>
            <a:ext cx="2819400" cy="2514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90000" tIns="46800" rIns="90000" bIns="46800" anchor="ctr"/>
          <a:lstStyle/>
          <a:p>
            <a:pPr eaLnBrk="0" hangingPunct="0"/>
            <a:endParaRPr lang="en-US"/>
          </a:p>
        </p:txBody>
      </p:sp>
      <p:pic>
        <p:nvPicPr>
          <p:cNvPr id="89091" name="Picture 3" descr="ITER_ASSEMBLY_3-1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9701" y="579438"/>
            <a:ext cx="8032700" cy="54423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9092" name="Rectangle 4"/>
          <p:cNvSpPr>
            <a:spLocks noChangeArrowheads="1"/>
          </p:cNvSpPr>
          <p:nvPr/>
        </p:nvSpPr>
        <p:spPr bwMode="auto">
          <a:xfrm>
            <a:off x="5226050" y="5474328"/>
            <a:ext cx="2486025" cy="549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nchor="ctr">
            <a:spAutoFit/>
          </a:bodyPr>
          <a:lstStyle/>
          <a:p>
            <a:pPr eaLnBrk="0" hangingPunct="0"/>
            <a:r>
              <a:rPr lang="en-US" altLang="ja-JP" sz="1800" dirty="0">
                <a:solidFill>
                  <a:srgbClr val="000099"/>
                </a:solidFill>
                <a:ea typeface="ＭＳ Ｐゴシック" charset="-128"/>
              </a:rPr>
              <a:t>Module / Tool transporter</a:t>
            </a:r>
          </a:p>
        </p:txBody>
      </p:sp>
      <p:sp>
        <p:nvSpPr>
          <p:cNvPr id="89093" name="Line 5"/>
          <p:cNvSpPr>
            <a:spLocks noChangeShapeType="1"/>
          </p:cNvSpPr>
          <p:nvPr/>
        </p:nvSpPr>
        <p:spPr bwMode="auto">
          <a:xfrm flipH="1" flipV="1">
            <a:off x="3606799" y="4221088"/>
            <a:ext cx="1619249" cy="1411362"/>
          </a:xfrm>
          <a:prstGeom prst="line">
            <a:avLst/>
          </a:prstGeom>
          <a:noFill/>
          <a:ln w="9525">
            <a:solidFill>
              <a:schemeClr val="accent2"/>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90000" tIns="46800" rIns="90000" bIns="46800" anchor="ctr"/>
          <a:lstStyle/>
          <a:p>
            <a:endParaRPr lang="en-GB"/>
          </a:p>
        </p:txBody>
      </p:sp>
      <p:sp>
        <p:nvSpPr>
          <p:cNvPr id="89094" name="Line 6"/>
          <p:cNvSpPr>
            <a:spLocks noChangeShapeType="1"/>
          </p:cNvSpPr>
          <p:nvPr/>
        </p:nvSpPr>
        <p:spPr bwMode="auto">
          <a:xfrm flipH="1" flipV="1">
            <a:off x="5226048" y="3573015"/>
            <a:ext cx="112715" cy="1429197"/>
          </a:xfrm>
          <a:prstGeom prst="line">
            <a:avLst/>
          </a:prstGeom>
          <a:noFill/>
          <a:ln w="9525">
            <a:solidFill>
              <a:schemeClr val="accent2"/>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90000" tIns="46800" rIns="90000" bIns="46800" anchor="ctr"/>
          <a:lstStyle/>
          <a:p>
            <a:endParaRPr lang="en-GB"/>
          </a:p>
        </p:txBody>
      </p:sp>
      <p:sp>
        <p:nvSpPr>
          <p:cNvPr id="89095" name="Rectangle 7"/>
          <p:cNvSpPr>
            <a:spLocks noChangeArrowheads="1"/>
          </p:cNvSpPr>
          <p:nvPr/>
        </p:nvSpPr>
        <p:spPr bwMode="auto">
          <a:xfrm>
            <a:off x="5051425" y="5073650"/>
            <a:ext cx="1447800"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nchor="ctr">
            <a:spAutoFit/>
          </a:bodyPr>
          <a:lstStyle/>
          <a:p>
            <a:pPr eaLnBrk="0" hangingPunct="0"/>
            <a:r>
              <a:rPr lang="en-US" altLang="ja-JP" sz="1800">
                <a:solidFill>
                  <a:srgbClr val="000099"/>
                </a:solidFill>
                <a:ea typeface="ＭＳ Ｐゴシック" charset="-128"/>
              </a:rPr>
              <a:t>Tractor</a:t>
            </a:r>
          </a:p>
        </p:txBody>
      </p:sp>
      <p:sp>
        <p:nvSpPr>
          <p:cNvPr id="89096" name="Line 8"/>
          <p:cNvSpPr>
            <a:spLocks noChangeShapeType="1"/>
          </p:cNvSpPr>
          <p:nvPr/>
        </p:nvSpPr>
        <p:spPr bwMode="auto">
          <a:xfrm flipH="1" flipV="1">
            <a:off x="6130925" y="3346450"/>
            <a:ext cx="338138" cy="1371600"/>
          </a:xfrm>
          <a:prstGeom prst="line">
            <a:avLst/>
          </a:prstGeom>
          <a:noFill/>
          <a:ln w="9525">
            <a:solidFill>
              <a:schemeClr val="accent2"/>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90000" tIns="46800" rIns="90000" bIns="46800" anchor="ctr"/>
          <a:lstStyle/>
          <a:p>
            <a:endParaRPr lang="en-GB"/>
          </a:p>
        </p:txBody>
      </p:sp>
      <p:sp>
        <p:nvSpPr>
          <p:cNvPr id="89097" name="Line 9"/>
          <p:cNvSpPr>
            <a:spLocks noChangeShapeType="1"/>
          </p:cNvSpPr>
          <p:nvPr/>
        </p:nvSpPr>
        <p:spPr bwMode="auto">
          <a:xfrm flipH="1" flipV="1">
            <a:off x="7383463" y="2736850"/>
            <a:ext cx="381000" cy="1295400"/>
          </a:xfrm>
          <a:prstGeom prst="line">
            <a:avLst/>
          </a:prstGeom>
          <a:noFill/>
          <a:ln w="9525">
            <a:solidFill>
              <a:schemeClr val="accent2"/>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90000" tIns="46800" rIns="90000" bIns="46800" anchor="ctr"/>
          <a:lstStyle/>
          <a:p>
            <a:endParaRPr lang="en-GB"/>
          </a:p>
        </p:txBody>
      </p:sp>
      <p:sp>
        <p:nvSpPr>
          <p:cNvPr id="89098" name="Rectangle 10"/>
          <p:cNvSpPr>
            <a:spLocks noChangeArrowheads="1"/>
          </p:cNvSpPr>
          <p:nvPr/>
        </p:nvSpPr>
        <p:spPr bwMode="auto">
          <a:xfrm>
            <a:off x="6921500" y="4133850"/>
            <a:ext cx="1981200" cy="549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nchor="ctr">
            <a:spAutoFit/>
          </a:bodyPr>
          <a:lstStyle/>
          <a:p>
            <a:pPr algn="ctr" eaLnBrk="0" hangingPunct="0"/>
            <a:r>
              <a:rPr lang="en-US" altLang="ja-JP" sz="1800">
                <a:solidFill>
                  <a:srgbClr val="000099"/>
                </a:solidFill>
                <a:ea typeface="ＭＳ Ｐゴシック" charset="-128"/>
              </a:rPr>
              <a:t>Cable Handling </a:t>
            </a:r>
            <a:br>
              <a:rPr lang="en-US" altLang="ja-JP" sz="1800">
                <a:solidFill>
                  <a:srgbClr val="000099"/>
                </a:solidFill>
                <a:ea typeface="ＭＳ Ｐゴシック" charset="-128"/>
              </a:rPr>
            </a:br>
            <a:r>
              <a:rPr lang="en-US" altLang="ja-JP" sz="1800">
                <a:solidFill>
                  <a:srgbClr val="000099"/>
                </a:solidFill>
                <a:ea typeface="ＭＳ Ｐゴシック" charset="-128"/>
              </a:rPr>
              <a:t>Equipment</a:t>
            </a:r>
          </a:p>
        </p:txBody>
      </p:sp>
      <p:sp>
        <p:nvSpPr>
          <p:cNvPr id="89099" name="Rectangle 11"/>
          <p:cNvSpPr>
            <a:spLocks noChangeArrowheads="1"/>
          </p:cNvSpPr>
          <p:nvPr/>
        </p:nvSpPr>
        <p:spPr bwMode="auto">
          <a:xfrm>
            <a:off x="6235700" y="4649788"/>
            <a:ext cx="2667000" cy="8239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nchor="ctr">
            <a:spAutoFit/>
          </a:bodyPr>
          <a:lstStyle/>
          <a:p>
            <a:pPr eaLnBrk="0" hangingPunct="0"/>
            <a:r>
              <a:rPr lang="en-US" altLang="ja-JP" sz="1800">
                <a:solidFill>
                  <a:srgbClr val="000099"/>
                </a:solidFill>
                <a:ea typeface="ＭＳ Ｐゴシック" charset="-128"/>
              </a:rPr>
              <a:t>Transfer frame for Cable Handling Equipment</a:t>
            </a:r>
          </a:p>
        </p:txBody>
      </p:sp>
      <p:sp>
        <p:nvSpPr>
          <p:cNvPr id="89100" name="Rectangle 12"/>
          <p:cNvSpPr>
            <a:spLocks noChangeArrowheads="1"/>
          </p:cNvSpPr>
          <p:nvPr/>
        </p:nvSpPr>
        <p:spPr bwMode="auto">
          <a:xfrm>
            <a:off x="1522413" y="1139825"/>
            <a:ext cx="1524000" cy="549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nchor="ctr">
            <a:spAutoFit/>
          </a:bodyPr>
          <a:lstStyle/>
          <a:p>
            <a:pPr algn="ctr" eaLnBrk="0" hangingPunct="0"/>
            <a:r>
              <a:rPr lang="en-US" altLang="ja-JP" sz="1800">
                <a:solidFill>
                  <a:srgbClr val="000099"/>
                </a:solidFill>
                <a:ea typeface="ＭＳ Ｐゴシック" charset="-128"/>
              </a:rPr>
              <a:t>Rail Support Equipment</a:t>
            </a:r>
          </a:p>
        </p:txBody>
      </p:sp>
      <p:sp>
        <p:nvSpPr>
          <p:cNvPr id="89101" name="Line 13"/>
          <p:cNvSpPr>
            <a:spLocks noChangeShapeType="1"/>
          </p:cNvSpPr>
          <p:nvPr/>
        </p:nvSpPr>
        <p:spPr bwMode="auto">
          <a:xfrm>
            <a:off x="2170113" y="1689100"/>
            <a:ext cx="719137" cy="1443038"/>
          </a:xfrm>
          <a:prstGeom prst="line">
            <a:avLst/>
          </a:prstGeom>
          <a:noFill/>
          <a:ln w="9525">
            <a:solidFill>
              <a:schemeClr val="accent2"/>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90000" tIns="46800" rIns="90000" bIns="46800" anchor="ctr"/>
          <a:lstStyle/>
          <a:p>
            <a:endParaRPr lang="en-GB"/>
          </a:p>
        </p:txBody>
      </p:sp>
      <p:sp>
        <p:nvSpPr>
          <p:cNvPr id="89102" name="Rectangle 14"/>
          <p:cNvSpPr>
            <a:spLocks noChangeArrowheads="1"/>
          </p:cNvSpPr>
          <p:nvPr/>
        </p:nvSpPr>
        <p:spPr bwMode="auto">
          <a:xfrm>
            <a:off x="2882900" y="5740400"/>
            <a:ext cx="1447800"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nchor="ctr">
            <a:spAutoFit/>
          </a:bodyPr>
          <a:lstStyle/>
          <a:p>
            <a:pPr algn="ctr" eaLnBrk="0" hangingPunct="0"/>
            <a:r>
              <a:rPr lang="en-US" altLang="ja-JP" sz="1800">
                <a:solidFill>
                  <a:srgbClr val="000099"/>
                </a:solidFill>
                <a:ea typeface="ＭＳ Ｐゴシック" charset="-128"/>
              </a:rPr>
              <a:t>Rail</a:t>
            </a:r>
          </a:p>
        </p:txBody>
      </p:sp>
      <p:sp>
        <p:nvSpPr>
          <p:cNvPr id="89103" name="Line 15"/>
          <p:cNvSpPr>
            <a:spLocks noChangeShapeType="1"/>
          </p:cNvSpPr>
          <p:nvPr/>
        </p:nvSpPr>
        <p:spPr bwMode="auto">
          <a:xfrm flipH="1" flipV="1">
            <a:off x="2284413" y="5210969"/>
            <a:ext cx="1038225" cy="583406"/>
          </a:xfrm>
          <a:prstGeom prst="line">
            <a:avLst/>
          </a:prstGeom>
          <a:noFill/>
          <a:ln w="9525">
            <a:solidFill>
              <a:schemeClr val="accent2"/>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90000" tIns="46800" rIns="90000" bIns="46800" anchor="ctr"/>
          <a:lstStyle/>
          <a:p>
            <a:endParaRPr lang="en-GB"/>
          </a:p>
        </p:txBody>
      </p:sp>
      <p:sp>
        <p:nvSpPr>
          <p:cNvPr id="89104" name="Line 16"/>
          <p:cNvSpPr>
            <a:spLocks noChangeShapeType="1"/>
          </p:cNvSpPr>
          <p:nvPr/>
        </p:nvSpPr>
        <p:spPr bwMode="auto">
          <a:xfrm>
            <a:off x="946150" y="2554288"/>
            <a:ext cx="358775" cy="792162"/>
          </a:xfrm>
          <a:prstGeom prst="line">
            <a:avLst/>
          </a:prstGeom>
          <a:noFill/>
          <a:ln w="9525">
            <a:solidFill>
              <a:schemeClr val="accent2"/>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90000" tIns="46800" rIns="90000" bIns="46800" anchor="ctr"/>
          <a:lstStyle/>
          <a:p>
            <a:endParaRPr lang="en-GB"/>
          </a:p>
        </p:txBody>
      </p:sp>
      <p:sp>
        <p:nvSpPr>
          <p:cNvPr id="89105" name="Rectangle 17"/>
          <p:cNvSpPr>
            <a:spLocks noChangeArrowheads="1"/>
          </p:cNvSpPr>
          <p:nvPr/>
        </p:nvSpPr>
        <p:spPr bwMode="auto">
          <a:xfrm>
            <a:off x="227013" y="2003425"/>
            <a:ext cx="1447800" cy="549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nchor="ctr">
            <a:spAutoFit/>
          </a:bodyPr>
          <a:lstStyle/>
          <a:p>
            <a:pPr algn="ctr" eaLnBrk="0" hangingPunct="0"/>
            <a:r>
              <a:rPr lang="en-US" altLang="ja-JP" sz="1800">
                <a:solidFill>
                  <a:srgbClr val="000099"/>
                </a:solidFill>
                <a:ea typeface="ＭＳ Ｐゴシック" charset="-128"/>
              </a:rPr>
              <a:t>Vehicle Manipulator</a:t>
            </a:r>
          </a:p>
        </p:txBody>
      </p:sp>
      <p:sp>
        <p:nvSpPr>
          <p:cNvPr id="89106" name="Rectangle 18"/>
          <p:cNvSpPr>
            <a:spLocks noChangeArrowheads="1"/>
          </p:cNvSpPr>
          <p:nvPr/>
        </p:nvSpPr>
        <p:spPr bwMode="auto">
          <a:xfrm>
            <a:off x="0" y="0"/>
            <a:ext cx="9144000" cy="908050"/>
          </a:xfrm>
          <a:prstGeom prst="rect">
            <a:avLst/>
          </a:prstGeom>
          <a:solidFill>
            <a:srgbClr val="FFCC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ctr"/>
            <a:r>
              <a:rPr lang="en-GB" sz="2800" b="1">
                <a:solidFill>
                  <a:schemeClr val="accent2"/>
                </a:solidFill>
                <a:ea typeface="Gulim" pitchFamily="34" charset="-127"/>
              </a:rPr>
              <a:t>Blanket RH System</a:t>
            </a:r>
            <a:br>
              <a:rPr lang="en-GB" sz="2800" b="1">
                <a:solidFill>
                  <a:schemeClr val="accent2"/>
                </a:solidFill>
                <a:ea typeface="Gulim" pitchFamily="34" charset="-127"/>
              </a:rPr>
            </a:br>
            <a:r>
              <a:rPr lang="en-GB" b="1">
                <a:solidFill>
                  <a:schemeClr val="accent2"/>
                </a:solidFill>
                <a:ea typeface="Gulim" pitchFamily="34" charset="-127"/>
              </a:rPr>
              <a:t>Rail </a:t>
            </a:r>
            <a:r>
              <a:rPr lang="en-GB" altLang="ko-KR" b="1">
                <a:solidFill>
                  <a:schemeClr val="accent2"/>
                </a:solidFill>
                <a:ea typeface="Gulim" pitchFamily="34" charset="-127"/>
              </a:rPr>
              <a:t>S</a:t>
            </a:r>
            <a:r>
              <a:rPr lang="en-GB" b="1">
                <a:solidFill>
                  <a:schemeClr val="accent2"/>
                </a:solidFill>
                <a:ea typeface="Gulim" pitchFamily="34" charset="-127"/>
              </a:rPr>
              <a:t>upport </a:t>
            </a:r>
            <a:r>
              <a:rPr lang="en-GB" altLang="ko-KR" b="1">
                <a:solidFill>
                  <a:schemeClr val="accent2"/>
                </a:solidFill>
                <a:ea typeface="Gulim" pitchFamily="34" charset="-127"/>
              </a:rPr>
              <a:t>E</a:t>
            </a:r>
            <a:r>
              <a:rPr lang="en-GB" b="1">
                <a:solidFill>
                  <a:schemeClr val="accent2"/>
                </a:solidFill>
                <a:ea typeface="Gulim" pitchFamily="34" charset="-127"/>
              </a:rPr>
              <a:t>quipment and </a:t>
            </a:r>
            <a:r>
              <a:rPr lang="en-GB" altLang="ko-KR" b="1">
                <a:solidFill>
                  <a:schemeClr val="accent2"/>
                </a:solidFill>
                <a:ea typeface="Gulim" pitchFamily="34" charset="-127"/>
              </a:rPr>
              <a:t>M</a:t>
            </a:r>
            <a:r>
              <a:rPr lang="en-GB" b="1">
                <a:solidFill>
                  <a:schemeClr val="accent2"/>
                </a:solidFill>
                <a:ea typeface="Gulim" pitchFamily="34" charset="-127"/>
              </a:rPr>
              <a:t>odule </a:t>
            </a:r>
            <a:r>
              <a:rPr lang="en-GB" altLang="ko-KR" b="1">
                <a:solidFill>
                  <a:schemeClr val="accent2"/>
                </a:solidFill>
                <a:ea typeface="Gulim" pitchFamily="34" charset="-127"/>
              </a:rPr>
              <a:t>T</a:t>
            </a:r>
            <a:r>
              <a:rPr lang="en-GB" b="1">
                <a:solidFill>
                  <a:schemeClr val="accent2"/>
                </a:solidFill>
                <a:ea typeface="Gulim" pitchFamily="34" charset="-127"/>
              </a:rPr>
              <a:t>ransporter</a:t>
            </a:r>
            <a:endParaRPr lang="en-US" b="1">
              <a:solidFill>
                <a:schemeClr val="accent2"/>
              </a:solidFill>
              <a:ea typeface="Gulim" pitchFamily="34" charset="-127"/>
            </a:endParaRPr>
          </a:p>
        </p:txBody>
      </p:sp>
      <p:sp>
        <p:nvSpPr>
          <p:cNvPr id="19" name="Text Box 17"/>
          <p:cNvSpPr txBox="1">
            <a:spLocks noChangeArrowheads="1"/>
          </p:cNvSpPr>
          <p:nvPr/>
        </p:nvSpPr>
        <p:spPr bwMode="auto">
          <a:xfrm>
            <a:off x="0" y="6050756"/>
            <a:ext cx="9144000" cy="779463"/>
          </a:xfrm>
          <a:prstGeom prst="rect">
            <a:avLst/>
          </a:prstGeom>
          <a:solidFill>
            <a:srgbClr val="FFFF00"/>
          </a:solidFill>
          <a:ln>
            <a:noFill/>
          </a:ln>
          <a:effectLst/>
        </p:spPr>
        <p:txBody>
          <a:bodyPr>
            <a:spAutoFit/>
          </a:bodyPr>
          <a:lstStyle>
            <a:lvl1pPr eaLnBrk="0" hangingPunct="0">
              <a:defRPr sz="2400">
                <a:solidFill>
                  <a:schemeClr val="tx1"/>
                </a:solidFill>
                <a:latin typeface="Century Gothic" pitchFamily="34" charset="0"/>
              </a:defRPr>
            </a:lvl1pPr>
            <a:lvl2pPr marL="742950" indent="-285750" eaLnBrk="0" hangingPunct="0">
              <a:defRPr sz="2400">
                <a:solidFill>
                  <a:schemeClr val="tx1"/>
                </a:solidFill>
                <a:latin typeface="Century Gothic" pitchFamily="34" charset="0"/>
              </a:defRPr>
            </a:lvl2pPr>
            <a:lvl3pPr marL="1143000" indent="-228600" eaLnBrk="0" hangingPunct="0">
              <a:defRPr sz="2400">
                <a:solidFill>
                  <a:schemeClr val="tx1"/>
                </a:solidFill>
                <a:latin typeface="Century Gothic" pitchFamily="34" charset="0"/>
              </a:defRPr>
            </a:lvl3pPr>
            <a:lvl4pPr marL="1600200" indent="-228600" eaLnBrk="0" hangingPunct="0">
              <a:defRPr sz="2400">
                <a:solidFill>
                  <a:schemeClr val="tx1"/>
                </a:solidFill>
                <a:latin typeface="Century Gothic" pitchFamily="34" charset="0"/>
              </a:defRPr>
            </a:lvl4pPr>
            <a:lvl5pPr marL="2057400" indent="-228600" eaLnBrk="0" hangingPunct="0">
              <a:defRPr sz="2400">
                <a:solidFill>
                  <a:schemeClr val="tx1"/>
                </a:solidFill>
                <a:latin typeface="Century Gothic" pitchFamily="34" charset="0"/>
              </a:defRPr>
            </a:lvl5pPr>
            <a:lvl6pPr marL="2514600" indent="-228600" eaLnBrk="0" fontAlgn="base" hangingPunct="0">
              <a:spcBef>
                <a:spcPct val="0"/>
              </a:spcBef>
              <a:spcAft>
                <a:spcPct val="0"/>
              </a:spcAft>
              <a:defRPr sz="2400">
                <a:solidFill>
                  <a:schemeClr val="tx1"/>
                </a:solidFill>
                <a:latin typeface="Century Gothic" pitchFamily="34" charset="0"/>
              </a:defRPr>
            </a:lvl6pPr>
            <a:lvl7pPr marL="2971800" indent="-228600" eaLnBrk="0" fontAlgn="base" hangingPunct="0">
              <a:spcBef>
                <a:spcPct val="0"/>
              </a:spcBef>
              <a:spcAft>
                <a:spcPct val="0"/>
              </a:spcAft>
              <a:defRPr sz="2400">
                <a:solidFill>
                  <a:schemeClr val="tx1"/>
                </a:solidFill>
                <a:latin typeface="Century Gothic" pitchFamily="34" charset="0"/>
              </a:defRPr>
            </a:lvl7pPr>
            <a:lvl8pPr marL="3429000" indent="-228600" eaLnBrk="0" fontAlgn="base" hangingPunct="0">
              <a:spcBef>
                <a:spcPct val="0"/>
              </a:spcBef>
              <a:spcAft>
                <a:spcPct val="0"/>
              </a:spcAft>
              <a:defRPr sz="2400">
                <a:solidFill>
                  <a:schemeClr val="tx1"/>
                </a:solidFill>
                <a:latin typeface="Century Gothic" pitchFamily="34" charset="0"/>
              </a:defRPr>
            </a:lvl8pPr>
            <a:lvl9pPr marL="3886200" indent="-228600" eaLnBrk="0" fontAlgn="base" hangingPunct="0">
              <a:spcBef>
                <a:spcPct val="0"/>
              </a:spcBef>
              <a:spcAft>
                <a:spcPct val="0"/>
              </a:spcAft>
              <a:defRPr sz="2400">
                <a:solidFill>
                  <a:schemeClr val="tx1"/>
                </a:solidFill>
                <a:latin typeface="Century Gothic" pitchFamily="34" charset="0"/>
              </a:defRPr>
            </a:lvl9pPr>
          </a:lstStyle>
          <a:p>
            <a:pPr>
              <a:spcBef>
                <a:spcPct val="50000"/>
              </a:spcBef>
            </a:pPr>
            <a:r>
              <a:rPr lang="en-US" altLang="ja-JP" sz="1800" b="1" dirty="0">
                <a:solidFill>
                  <a:srgbClr val="FF0000"/>
                </a:solidFill>
                <a:ea typeface="ＭＳ Ｐゴシック" charset="-128"/>
              </a:rPr>
              <a:t>Payload: 7ton - (max. 10 ton at limited location)</a:t>
            </a:r>
          </a:p>
          <a:p>
            <a:pPr>
              <a:spcBef>
                <a:spcPct val="50000"/>
              </a:spcBef>
            </a:pPr>
            <a:r>
              <a:rPr lang="en-US" altLang="ja-JP" sz="1800" b="1" dirty="0">
                <a:solidFill>
                  <a:schemeClr val="accent2"/>
                </a:solidFill>
                <a:ea typeface="ＭＳ Ｐゴシック" charset="-128"/>
              </a:rPr>
              <a:t>Reach: 1.3 – 3.8m from the rail center - Rail location: R6.2m from machine center</a:t>
            </a:r>
            <a:endParaRPr lang="en-GB" sz="1800" b="1" dirty="0">
              <a:solidFill>
                <a:schemeClr val="accent2"/>
              </a:solidFill>
            </a:endParaRPr>
          </a:p>
        </p:txBody>
      </p:sp>
    </p:spTree>
  </p:cSld>
  <p:clrMapOvr>
    <a:masterClrMapping/>
  </p:clrMapOvr>
  <p:transition/>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spect="1" noChangeArrowheads="1"/>
          </p:cNvSpPr>
          <p:nvPr>
            <p:ph type="title"/>
          </p:nvPr>
        </p:nvSpPr>
        <p:spPr>
          <a:xfrm>
            <a:off x="539552" y="0"/>
            <a:ext cx="8001000" cy="476672"/>
          </a:xfrm>
        </p:spPr>
        <p:txBody>
          <a:bodyPr/>
          <a:lstStyle/>
          <a:p>
            <a:pPr algn="l"/>
            <a:r>
              <a:rPr lang="en-US" sz="2800" b="0" dirty="0" smtClean="0">
                <a:latin typeface="Century Gothic" pitchFamily="34" charset="0"/>
              </a:rPr>
              <a:t>Blanket Handling – Transfer Casks</a:t>
            </a:r>
            <a:endParaRPr lang="en-US" sz="2800" b="0" dirty="0">
              <a:latin typeface="Century Gothic" pitchFamily="34" charset="0"/>
            </a:endParaRPr>
          </a:p>
        </p:txBody>
      </p:sp>
      <p:sp>
        <p:nvSpPr>
          <p:cNvPr id="4" name="AutoShape 7"/>
          <p:cNvSpPr>
            <a:spLocks noChangeAspect="1" noChangeArrowheads="1"/>
          </p:cNvSpPr>
          <p:nvPr/>
        </p:nvSpPr>
        <p:spPr bwMode="auto">
          <a:xfrm>
            <a:off x="-271287" y="504825"/>
            <a:ext cx="5732463" cy="4281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pic>
        <p:nvPicPr>
          <p:cNvPr id="12" name="Picture 21" descr="組立図-1"/>
          <p:cNvPicPr>
            <a:picLocks noChangeAspect="1" noChangeArrowheads="1"/>
          </p:cNvPicPr>
          <p:nvPr/>
        </p:nvPicPr>
        <p:blipFill rotWithShape="1">
          <a:blip r:embed="rId3">
            <a:extLst>
              <a:ext uri="{28A0092B-C50C-407E-A947-70E740481C1C}">
                <a14:useLocalDpi xmlns:a14="http://schemas.microsoft.com/office/drawing/2010/main" val="0"/>
              </a:ext>
            </a:extLst>
          </a:blip>
          <a:srcRect t="1" b="-798"/>
          <a:stretch/>
        </p:blipFill>
        <p:spPr bwMode="auto">
          <a:xfrm>
            <a:off x="831059" y="548680"/>
            <a:ext cx="6000691" cy="4999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8" name="Oval 41"/>
          <p:cNvSpPr>
            <a:spLocks noChangeAspect="1" noChangeArrowheads="1"/>
          </p:cNvSpPr>
          <p:nvPr/>
        </p:nvSpPr>
        <p:spPr bwMode="auto">
          <a:xfrm>
            <a:off x="4074684" y="3365501"/>
            <a:ext cx="881882" cy="705672"/>
          </a:xfrm>
          <a:prstGeom prst="ellipse">
            <a:avLst/>
          </a:prstGeom>
          <a:noFill/>
          <a:ln w="15875">
            <a:solidFill>
              <a:schemeClr val="accent1">
                <a:lumMod val="75000"/>
              </a:schemeClr>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20" name="AutoShape 8"/>
          <p:cNvSpPr>
            <a:spLocks/>
          </p:cNvSpPr>
          <p:nvPr/>
        </p:nvSpPr>
        <p:spPr bwMode="auto">
          <a:xfrm>
            <a:off x="311363" y="4401108"/>
            <a:ext cx="1970974" cy="266432"/>
          </a:xfrm>
          <a:prstGeom prst="accentCallout2">
            <a:avLst>
              <a:gd name="adj1" fmla="val 34711"/>
              <a:gd name="adj2" fmla="val 103542"/>
              <a:gd name="adj3" fmla="val 34972"/>
              <a:gd name="adj4" fmla="val 117506"/>
              <a:gd name="adj5" fmla="val -609623"/>
              <a:gd name="adj6" fmla="val 126443"/>
            </a:avLst>
          </a:prstGeom>
          <a:noFill/>
          <a:ln w="19050">
            <a:solidFill>
              <a:srgbClr val="FFC000"/>
            </a:solidFill>
            <a:miter lim="800000"/>
            <a:headEnd type="oval" w="med" len="med"/>
            <a:tailEnd type="oval" w="med" len="med"/>
          </a:ln>
          <a:effectLst>
            <a:glow rad="63500">
              <a:schemeClr val="bg1">
                <a:alpha val="40000"/>
              </a:schemeClr>
            </a:glow>
          </a:effectLst>
          <a:extLst/>
        </p:spPr>
        <p:txBody>
          <a:bodyPr anchor="ctr"/>
          <a:lstStyle/>
          <a:p>
            <a:pPr algn="r"/>
            <a:r>
              <a:rPr lang="en-US" sz="1400" dirty="0" smtClean="0">
                <a:solidFill>
                  <a:srgbClr val="4D4D4D"/>
                </a:solidFill>
              </a:rPr>
              <a:t>Vehicle manipulator</a:t>
            </a:r>
            <a:endParaRPr lang="en-GB" sz="1400" dirty="0">
              <a:solidFill>
                <a:srgbClr val="4D4D4D"/>
              </a:solidFill>
            </a:endParaRPr>
          </a:p>
        </p:txBody>
      </p:sp>
      <p:sp>
        <p:nvSpPr>
          <p:cNvPr id="57" name="AutoShape 8"/>
          <p:cNvSpPr>
            <a:spLocks/>
          </p:cNvSpPr>
          <p:nvPr/>
        </p:nvSpPr>
        <p:spPr bwMode="auto">
          <a:xfrm>
            <a:off x="1673733" y="983793"/>
            <a:ext cx="1830327" cy="266432"/>
          </a:xfrm>
          <a:prstGeom prst="accentCallout2">
            <a:avLst>
              <a:gd name="adj1" fmla="val 34711"/>
              <a:gd name="adj2" fmla="val 104347"/>
              <a:gd name="adj3" fmla="val 33482"/>
              <a:gd name="adj4" fmla="val 117159"/>
              <a:gd name="adj5" fmla="val 684819"/>
              <a:gd name="adj6" fmla="val 134136"/>
            </a:avLst>
          </a:prstGeom>
          <a:noFill/>
          <a:ln w="19050">
            <a:solidFill>
              <a:srgbClr val="FF0000"/>
            </a:solidFill>
            <a:miter lim="800000"/>
            <a:headEnd type="oval" w="med" len="med"/>
            <a:tailEnd type="oval" w="med" len="med"/>
          </a:ln>
          <a:effectLst>
            <a:glow rad="63500">
              <a:schemeClr val="bg1">
                <a:alpha val="40000"/>
              </a:schemeClr>
            </a:glow>
          </a:effectLst>
          <a:extLst/>
        </p:spPr>
        <p:txBody>
          <a:bodyPr anchor="ctr"/>
          <a:lstStyle/>
          <a:p>
            <a:pPr algn="r"/>
            <a:r>
              <a:rPr lang="en-US" sz="1400" dirty="0" smtClean="0">
                <a:solidFill>
                  <a:srgbClr val="4D4D4D"/>
                </a:solidFill>
              </a:rPr>
              <a:t>Intermediate Cask</a:t>
            </a:r>
            <a:endParaRPr lang="en-GB" sz="1400" dirty="0">
              <a:solidFill>
                <a:srgbClr val="4D4D4D"/>
              </a:solidFill>
            </a:endParaRPr>
          </a:p>
        </p:txBody>
      </p:sp>
      <p:cxnSp>
        <p:nvCxnSpPr>
          <p:cNvPr id="3" name="Straight Connector 2"/>
          <p:cNvCxnSpPr>
            <a:stCxn id="39" idx="2"/>
            <a:endCxn id="38" idx="6"/>
          </p:cNvCxnSpPr>
          <p:nvPr/>
        </p:nvCxnSpPr>
        <p:spPr bwMode="auto">
          <a:xfrm flipH="1">
            <a:off x="4956566" y="3188552"/>
            <a:ext cx="1563354" cy="529785"/>
          </a:xfrm>
          <a:prstGeom prst="line">
            <a:avLst/>
          </a:prstGeom>
          <a:solidFill>
            <a:schemeClr val="accent1"/>
          </a:solidFill>
          <a:ln w="15875" cap="flat" cmpd="sng" algn="ctr">
            <a:solidFill>
              <a:schemeClr val="accent1">
                <a:lumMod val="75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64" name="AutoShape 8"/>
          <p:cNvSpPr>
            <a:spLocks/>
          </p:cNvSpPr>
          <p:nvPr/>
        </p:nvSpPr>
        <p:spPr bwMode="auto">
          <a:xfrm>
            <a:off x="7246617" y="5183449"/>
            <a:ext cx="1897383" cy="297779"/>
          </a:xfrm>
          <a:prstGeom prst="accentCallout2">
            <a:avLst>
              <a:gd name="adj1" fmla="val 32589"/>
              <a:gd name="adj2" fmla="val -5949"/>
              <a:gd name="adj3" fmla="val 32588"/>
              <a:gd name="adj4" fmla="val -22631"/>
              <a:gd name="adj5" fmla="val -250536"/>
              <a:gd name="adj6" fmla="val -52000"/>
            </a:avLst>
          </a:prstGeom>
          <a:noFill/>
          <a:ln w="19050">
            <a:solidFill>
              <a:srgbClr val="FFC000"/>
            </a:solidFill>
            <a:miter lim="800000"/>
            <a:headEnd type="oval" w="med" len="med"/>
            <a:tailEnd type="oval" w="med" len="med"/>
          </a:ln>
          <a:effectLst>
            <a:glow rad="63500">
              <a:schemeClr val="bg1">
                <a:alpha val="40000"/>
              </a:schemeClr>
            </a:glow>
          </a:effectLst>
          <a:extLst>
            <a:ext uri="{909E8E84-426E-40DD-AFC4-6F175D3DCCD1}">
              <a14:hiddenFill xmlns:a14="http://schemas.microsoft.com/office/drawing/2010/main">
                <a:solidFill>
                  <a:srgbClr val="FFFFFF"/>
                </a:solidFill>
              </a14:hiddenFill>
            </a:ext>
          </a:extLst>
        </p:spPr>
        <p:txBody>
          <a:bodyPr anchor="ctr"/>
          <a:lstStyle/>
          <a:p>
            <a:r>
              <a:rPr lang="en-US" sz="1400" dirty="0" smtClean="0">
                <a:solidFill>
                  <a:srgbClr val="4D4D4D"/>
                </a:solidFill>
              </a:rPr>
              <a:t>Rail positioning arm</a:t>
            </a:r>
            <a:endParaRPr lang="en-GB" sz="1400" dirty="0">
              <a:solidFill>
                <a:srgbClr val="4D4D4D"/>
              </a:solidFill>
            </a:endParaRPr>
          </a:p>
        </p:txBody>
      </p:sp>
      <p:sp>
        <p:nvSpPr>
          <p:cNvPr id="65" name="AutoShape 8"/>
          <p:cNvSpPr>
            <a:spLocks/>
          </p:cNvSpPr>
          <p:nvPr/>
        </p:nvSpPr>
        <p:spPr bwMode="auto">
          <a:xfrm>
            <a:off x="490053" y="4759615"/>
            <a:ext cx="1792284" cy="266432"/>
          </a:xfrm>
          <a:prstGeom prst="accentCallout2">
            <a:avLst>
              <a:gd name="adj1" fmla="val 34711"/>
              <a:gd name="adj2" fmla="val 104347"/>
              <a:gd name="adj3" fmla="val 34972"/>
              <a:gd name="adj4" fmla="val 117506"/>
              <a:gd name="adj5" fmla="val -628690"/>
              <a:gd name="adj6" fmla="val 153370"/>
            </a:avLst>
          </a:prstGeom>
          <a:noFill/>
          <a:ln w="19050">
            <a:solidFill>
              <a:srgbClr val="FFC000"/>
            </a:solidFill>
            <a:miter lim="800000"/>
            <a:headEnd type="oval" w="med" len="med"/>
            <a:tailEnd type="oval" w="med" len="med"/>
          </a:ln>
          <a:effectLst>
            <a:glow rad="63500">
              <a:schemeClr val="bg1">
                <a:alpha val="40000"/>
              </a:schemeClr>
            </a:glow>
          </a:effectLst>
          <a:extLst/>
        </p:spPr>
        <p:txBody>
          <a:bodyPr anchor="ctr"/>
          <a:lstStyle/>
          <a:p>
            <a:pPr algn="r"/>
            <a:r>
              <a:rPr lang="en-US" sz="1400" dirty="0" smtClean="0">
                <a:solidFill>
                  <a:srgbClr val="4D4D4D"/>
                </a:solidFill>
              </a:rPr>
              <a:t>Vehicle fixing arm</a:t>
            </a:r>
            <a:endParaRPr lang="en-GB" sz="1400" dirty="0">
              <a:solidFill>
                <a:srgbClr val="4D4D4D"/>
              </a:solidFill>
            </a:endParaRPr>
          </a:p>
        </p:txBody>
      </p:sp>
      <p:sp>
        <p:nvSpPr>
          <p:cNvPr id="66" name="AutoShape 8"/>
          <p:cNvSpPr>
            <a:spLocks/>
          </p:cNvSpPr>
          <p:nvPr/>
        </p:nvSpPr>
        <p:spPr bwMode="auto">
          <a:xfrm>
            <a:off x="1403648" y="5481228"/>
            <a:ext cx="896142" cy="266432"/>
          </a:xfrm>
          <a:prstGeom prst="accentCallout2">
            <a:avLst>
              <a:gd name="adj1" fmla="val 34711"/>
              <a:gd name="adj2" fmla="val 107181"/>
              <a:gd name="adj3" fmla="val 34972"/>
              <a:gd name="adj4" fmla="val 136402"/>
              <a:gd name="adj5" fmla="val -441358"/>
              <a:gd name="adj6" fmla="val 438555"/>
            </a:avLst>
          </a:prstGeom>
          <a:noFill/>
          <a:ln w="19050">
            <a:solidFill>
              <a:srgbClr val="FFC000"/>
            </a:solidFill>
            <a:miter lim="800000"/>
            <a:headEnd type="oval" w="med" len="med"/>
            <a:tailEnd type="oval" w="med" len="med"/>
          </a:ln>
          <a:effectLst>
            <a:glow rad="63500">
              <a:schemeClr val="bg1">
                <a:alpha val="40000"/>
              </a:schemeClr>
            </a:glow>
          </a:effectLst>
          <a:extLst/>
        </p:spPr>
        <p:txBody>
          <a:bodyPr anchor="ctr"/>
          <a:lstStyle/>
          <a:p>
            <a:pPr algn="r"/>
            <a:r>
              <a:rPr lang="en-US" sz="1400" dirty="0" smtClean="0">
                <a:solidFill>
                  <a:srgbClr val="4D4D4D"/>
                </a:solidFill>
              </a:rPr>
              <a:t>Tractor</a:t>
            </a:r>
            <a:endParaRPr lang="en-GB" sz="1400" dirty="0">
              <a:solidFill>
                <a:srgbClr val="4D4D4D"/>
              </a:solidFill>
            </a:endParaRPr>
          </a:p>
        </p:txBody>
      </p:sp>
      <p:sp>
        <p:nvSpPr>
          <p:cNvPr id="67" name="AutoShape 8"/>
          <p:cNvSpPr>
            <a:spLocks/>
          </p:cNvSpPr>
          <p:nvPr/>
        </p:nvSpPr>
        <p:spPr bwMode="auto">
          <a:xfrm>
            <a:off x="431541" y="5121188"/>
            <a:ext cx="1850796" cy="266432"/>
          </a:xfrm>
          <a:prstGeom prst="accentCallout2">
            <a:avLst>
              <a:gd name="adj1" fmla="val 34711"/>
              <a:gd name="adj2" fmla="val 104347"/>
              <a:gd name="adj3" fmla="val 34972"/>
              <a:gd name="adj4" fmla="val 117506"/>
              <a:gd name="adj5" fmla="val -439213"/>
              <a:gd name="adj6" fmla="val 215264"/>
            </a:avLst>
          </a:prstGeom>
          <a:noFill/>
          <a:ln w="19050">
            <a:solidFill>
              <a:srgbClr val="FFC000"/>
            </a:solidFill>
            <a:miter lim="800000"/>
            <a:headEnd type="oval" w="med" len="med"/>
            <a:tailEnd type="oval" w="med" len="med"/>
          </a:ln>
          <a:effectLst>
            <a:glow rad="63500">
              <a:schemeClr val="bg1">
                <a:alpha val="40000"/>
              </a:schemeClr>
            </a:glow>
          </a:effectLst>
          <a:extLst/>
        </p:spPr>
        <p:txBody>
          <a:bodyPr anchor="ctr"/>
          <a:lstStyle/>
          <a:p>
            <a:pPr algn="r"/>
            <a:r>
              <a:rPr lang="en-US" sz="1400" dirty="0" smtClean="0">
                <a:solidFill>
                  <a:srgbClr val="4D4D4D"/>
                </a:solidFill>
              </a:rPr>
              <a:t>Sliding beam</a:t>
            </a:r>
            <a:endParaRPr lang="en-GB" sz="1400" dirty="0">
              <a:solidFill>
                <a:srgbClr val="4D4D4D"/>
              </a:solidFill>
            </a:endParaRPr>
          </a:p>
        </p:txBody>
      </p:sp>
      <p:sp>
        <p:nvSpPr>
          <p:cNvPr id="68" name="AutoShape 8"/>
          <p:cNvSpPr>
            <a:spLocks/>
          </p:cNvSpPr>
          <p:nvPr/>
        </p:nvSpPr>
        <p:spPr bwMode="auto">
          <a:xfrm>
            <a:off x="495538" y="5812082"/>
            <a:ext cx="1792284" cy="266432"/>
          </a:xfrm>
          <a:prstGeom prst="accentCallout2">
            <a:avLst>
              <a:gd name="adj1" fmla="val 34711"/>
              <a:gd name="adj2" fmla="val 104347"/>
              <a:gd name="adj3" fmla="val 34972"/>
              <a:gd name="adj4" fmla="val 117506"/>
              <a:gd name="adj5" fmla="val -504756"/>
              <a:gd name="adj6" fmla="val 306072"/>
            </a:avLst>
          </a:prstGeom>
          <a:noFill/>
          <a:ln w="19050">
            <a:solidFill>
              <a:srgbClr val="FFC000"/>
            </a:solidFill>
            <a:miter lim="800000"/>
            <a:headEnd type="oval" w="med" len="med"/>
            <a:tailEnd type="oval" w="med" len="med"/>
          </a:ln>
          <a:effectLst>
            <a:glow rad="63500">
              <a:schemeClr val="bg1">
                <a:alpha val="40000"/>
              </a:schemeClr>
            </a:glow>
          </a:effectLst>
          <a:extLst/>
        </p:spPr>
        <p:txBody>
          <a:bodyPr anchor="ctr"/>
          <a:lstStyle/>
          <a:p>
            <a:pPr algn="r"/>
            <a:r>
              <a:rPr lang="en-US" sz="1400" dirty="0" smtClean="0">
                <a:solidFill>
                  <a:srgbClr val="4D4D4D"/>
                </a:solidFill>
              </a:rPr>
              <a:t>Rail storage table</a:t>
            </a:r>
            <a:endParaRPr lang="en-GB" sz="1400" dirty="0">
              <a:solidFill>
                <a:srgbClr val="4D4D4D"/>
              </a:solidFill>
            </a:endParaRPr>
          </a:p>
        </p:txBody>
      </p:sp>
      <p:sp>
        <p:nvSpPr>
          <p:cNvPr id="70" name="AutoShape 8"/>
          <p:cNvSpPr>
            <a:spLocks/>
          </p:cNvSpPr>
          <p:nvPr/>
        </p:nvSpPr>
        <p:spPr bwMode="auto">
          <a:xfrm>
            <a:off x="7272300" y="5712048"/>
            <a:ext cx="1897383" cy="297779"/>
          </a:xfrm>
          <a:prstGeom prst="accentCallout2">
            <a:avLst>
              <a:gd name="adj1" fmla="val 32589"/>
              <a:gd name="adj2" fmla="val -5949"/>
              <a:gd name="adj3" fmla="val 32588"/>
              <a:gd name="adj4" fmla="val -22631"/>
              <a:gd name="adj5" fmla="val -338271"/>
              <a:gd name="adj6" fmla="val -74949"/>
            </a:avLst>
          </a:prstGeom>
          <a:noFill/>
          <a:ln w="19050">
            <a:solidFill>
              <a:srgbClr val="FFC000"/>
            </a:solidFill>
            <a:miter lim="800000"/>
            <a:headEnd type="oval" w="med" len="med"/>
            <a:tailEnd type="oval" w="med" len="med"/>
          </a:ln>
          <a:effectLst>
            <a:glow rad="63500">
              <a:schemeClr val="bg1">
                <a:alpha val="40000"/>
              </a:schemeClr>
            </a:glow>
          </a:effectLst>
          <a:extLst>
            <a:ext uri="{909E8E84-426E-40DD-AFC4-6F175D3DCCD1}">
              <a14:hiddenFill xmlns:a14="http://schemas.microsoft.com/office/drawing/2010/main">
                <a:solidFill>
                  <a:srgbClr val="FFFFFF"/>
                </a:solidFill>
              </a14:hiddenFill>
            </a:ext>
          </a:extLst>
        </p:spPr>
        <p:txBody>
          <a:bodyPr anchor="ctr"/>
          <a:lstStyle/>
          <a:p>
            <a:r>
              <a:rPr lang="en-US" sz="1400" dirty="0" smtClean="0">
                <a:solidFill>
                  <a:srgbClr val="4D4D4D"/>
                </a:solidFill>
              </a:rPr>
              <a:t>Cask base Plate</a:t>
            </a:r>
            <a:endParaRPr lang="en-GB" sz="1400" dirty="0">
              <a:solidFill>
                <a:srgbClr val="4D4D4D"/>
              </a:solidFill>
            </a:endParaRPr>
          </a:p>
        </p:txBody>
      </p:sp>
      <p:pic>
        <p:nvPicPr>
          <p:cNvPr id="3074"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470191" y="615897"/>
            <a:ext cx="2895429" cy="17019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16389" name="Group 16388"/>
          <p:cNvGrpSpPr/>
          <p:nvPr/>
        </p:nvGrpSpPr>
        <p:grpSpPr>
          <a:xfrm>
            <a:off x="6519920" y="1982186"/>
            <a:ext cx="2588584" cy="2382918"/>
            <a:chOff x="6555416" y="2067300"/>
            <a:chExt cx="2588584" cy="2382918"/>
          </a:xfrm>
        </p:grpSpPr>
        <p:pic>
          <p:nvPicPr>
            <p:cNvPr id="13" name="Picture 22" descr="拡大図-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048555" y="2067300"/>
              <a:ext cx="1579607" cy="18238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9" name="Oval 42"/>
            <p:cNvSpPr>
              <a:spLocks noChangeAspect="1" noChangeArrowheads="1"/>
            </p:cNvSpPr>
            <p:nvPr/>
          </p:nvSpPr>
          <p:spPr bwMode="auto">
            <a:xfrm>
              <a:off x="6555416" y="2097113"/>
              <a:ext cx="2588584" cy="2353105"/>
            </a:xfrm>
            <a:prstGeom prst="ellipse">
              <a:avLst/>
            </a:prstGeom>
            <a:noFill/>
            <a:ln w="15875">
              <a:solidFill>
                <a:schemeClr val="accent1">
                  <a:lumMod val="75000"/>
                </a:schemeClr>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41" name="Rectangle 44"/>
            <p:cNvSpPr>
              <a:spLocks noChangeAspect="1" noChangeArrowheads="1"/>
            </p:cNvSpPr>
            <p:nvPr/>
          </p:nvSpPr>
          <p:spPr bwMode="auto">
            <a:xfrm>
              <a:off x="7024698" y="3882071"/>
              <a:ext cx="1545616"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eaLnBrk="1" hangingPunct="1"/>
              <a:r>
                <a:rPr kumimoji="1" lang="en-US" altLang="ja-JP" sz="1400" dirty="0">
                  <a:ea typeface="ＭＳ Ｐゴシック" pitchFamily="34" charset="-128"/>
                </a:rPr>
                <a:t>Rail connecting</a:t>
              </a:r>
            </a:p>
            <a:p>
              <a:pPr algn="ctr" eaLnBrk="1" hangingPunct="1"/>
              <a:r>
                <a:rPr kumimoji="1" lang="en-US" altLang="ja-JP" sz="1400" dirty="0">
                  <a:ea typeface="ＭＳ Ｐゴシック" pitchFamily="34" charset="-128"/>
                </a:rPr>
                <a:t>equipment</a:t>
              </a:r>
            </a:p>
          </p:txBody>
        </p:sp>
        <p:sp>
          <p:nvSpPr>
            <p:cNvPr id="42" name="Text Box 45"/>
            <p:cNvSpPr txBox="1">
              <a:spLocks noChangeAspect="1" noChangeArrowheads="1"/>
            </p:cNvSpPr>
            <p:nvPr/>
          </p:nvSpPr>
          <p:spPr bwMode="auto">
            <a:xfrm>
              <a:off x="7230119" y="2302092"/>
              <a:ext cx="634177" cy="3048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entury Gothic" pitchFamily="34" charset="0"/>
                </a:defRPr>
              </a:lvl1pPr>
              <a:lvl2pPr marL="742950" indent="-285750">
                <a:defRPr sz="2400">
                  <a:solidFill>
                    <a:schemeClr val="tx1"/>
                  </a:solidFill>
                  <a:latin typeface="Century Gothic" pitchFamily="34" charset="0"/>
                </a:defRPr>
              </a:lvl2pPr>
              <a:lvl3pPr marL="1143000" indent="-228600">
                <a:defRPr sz="2400">
                  <a:solidFill>
                    <a:schemeClr val="tx1"/>
                  </a:solidFill>
                  <a:latin typeface="Century Gothic" pitchFamily="34" charset="0"/>
                </a:defRPr>
              </a:lvl3pPr>
              <a:lvl4pPr marL="1600200" indent="-228600">
                <a:defRPr sz="2400">
                  <a:solidFill>
                    <a:schemeClr val="tx1"/>
                  </a:solidFill>
                  <a:latin typeface="Century Gothic" pitchFamily="34" charset="0"/>
                </a:defRPr>
              </a:lvl4pPr>
              <a:lvl5pPr marL="2057400" indent="-228600">
                <a:defRPr sz="2400">
                  <a:solidFill>
                    <a:schemeClr val="tx1"/>
                  </a:solidFill>
                  <a:latin typeface="Century Gothic" pitchFamily="34" charset="0"/>
                </a:defRPr>
              </a:lvl5pPr>
              <a:lvl6pPr marL="2514600" indent="-228600" eaLnBrk="0" fontAlgn="base" hangingPunct="0">
                <a:spcBef>
                  <a:spcPct val="0"/>
                </a:spcBef>
                <a:spcAft>
                  <a:spcPct val="0"/>
                </a:spcAft>
                <a:defRPr sz="2400">
                  <a:solidFill>
                    <a:schemeClr val="tx1"/>
                  </a:solidFill>
                  <a:latin typeface="Century Gothic" pitchFamily="34" charset="0"/>
                </a:defRPr>
              </a:lvl6pPr>
              <a:lvl7pPr marL="2971800" indent="-228600" eaLnBrk="0" fontAlgn="base" hangingPunct="0">
                <a:spcBef>
                  <a:spcPct val="0"/>
                </a:spcBef>
                <a:spcAft>
                  <a:spcPct val="0"/>
                </a:spcAft>
                <a:defRPr sz="2400">
                  <a:solidFill>
                    <a:schemeClr val="tx1"/>
                  </a:solidFill>
                  <a:latin typeface="Century Gothic" pitchFamily="34" charset="0"/>
                </a:defRPr>
              </a:lvl7pPr>
              <a:lvl8pPr marL="3429000" indent="-228600" eaLnBrk="0" fontAlgn="base" hangingPunct="0">
                <a:spcBef>
                  <a:spcPct val="0"/>
                </a:spcBef>
                <a:spcAft>
                  <a:spcPct val="0"/>
                </a:spcAft>
                <a:defRPr sz="2400">
                  <a:solidFill>
                    <a:schemeClr val="tx1"/>
                  </a:solidFill>
                  <a:latin typeface="Century Gothic" pitchFamily="34" charset="0"/>
                </a:defRPr>
              </a:lvl8pPr>
              <a:lvl9pPr marL="3886200" indent="-228600" eaLnBrk="0" fontAlgn="base" hangingPunct="0">
                <a:spcBef>
                  <a:spcPct val="0"/>
                </a:spcBef>
                <a:spcAft>
                  <a:spcPct val="0"/>
                </a:spcAft>
                <a:defRPr sz="2400">
                  <a:solidFill>
                    <a:schemeClr val="tx1"/>
                  </a:solidFill>
                  <a:latin typeface="Century Gothic" pitchFamily="34" charset="0"/>
                </a:defRPr>
              </a:lvl9pPr>
            </a:lstStyle>
            <a:p>
              <a:pPr eaLnBrk="1" hangingPunct="1">
                <a:spcBef>
                  <a:spcPct val="50000"/>
                </a:spcBef>
              </a:pPr>
              <a:r>
                <a:rPr kumimoji="1" lang="en-US" altLang="ja-JP" sz="1400" dirty="0">
                  <a:ea typeface="ＭＳ Ｐゴシック" pitchFamily="34" charset="-128"/>
                </a:rPr>
                <a:t>Rail</a:t>
              </a:r>
            </a:p>
          </p:txBody>
        </p:sp>
        <p:sp>
          <p:nvSpPr>
            <p:cNvPr id="43" name="Line 46"/>
            <p:cNvSpPr>
              <a:spLocks noChangeAspect="1" noChangeShapeType="1"/>
            </p:cNvSpPr>
            <p:nvPr/>
          </p:nvSpPr>
          <p:spPr bwMode="auto">
            <a:xfrm flipV="1">
              <a:off x="7393526" y="2596554"/>
              <a:ext cx="58360" cy="118044"/>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grpSp>
      <p:sp>
        <p:nvSpPr>
          <p:cNvPr id="74" name="Rectangle 21"/>
          <p:cNvSpPr>
            <a:spLocks noChangeArrowheads="1"/>
          </p:cNvSpPr>
          <p:nvPr/>
        </p:nvSpPr>
        <p:spPr bwMode="auto">
          <a:xfrm>
            <a:off x="7197962" y="517068"/>
            <a:ext cx="1430200"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r>
              <a:rPr lang="en-US" sz="1600" dirty="0" smtClean="0"/>
              <a:t>BM transport</a:t>
            </a:r>
            <a:endParaRPr lang="en-GB" sz="1600" dirty="0"/>
          </a:p>
        </p:txBody>
      </p:sp>
      <p:sp>
        <p:nvSpPr>
          <p:cNvPr id="75" name="Rectangle 21"/>
          <p:cNvSpPr>
            <a:spLocks noChangeArrowheads="1"/>
          </p:cNvSpPr>
          <p:nvPr/>
        </p:nvSpPr>
        <p:spPr bwMode="auto">
          <a:xfrm>
            <a:off x="4283968" y="5542771"/>
            <a:ext cx="1739579"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r>
              <a:rPr lang="en-US" sz="1600" dirty="0" smtClean="0"/>
              <a:t>IVT deployment</a:t>
            </a:r>
            <a:endParaRPr lang="en-GB" sz="1600" dirty="0"/>
          </a:p>
        </p:txBody>
      </p:sp>
      <p:sp>
        <p:nvSpPr>
          <p:cNvPr id="58" name="AutoShape 8"/>
          <p:cNvSpPr>
            <a:spLocks/>
          </p:cNvSpPr>
          <p:nvPr/>
        </p:nvSpPr>
        <p:spPr bwMode="auto">
          <a:xfrm>
            <a:off x="2520309" y="615897"/>
            <a:ext cx="986259" cy="266432"/>
          </a:xfrm>
          <a:prstGeom prst="accentCallout2">
            <a:avLst>
              <a:gd name="adj1" fmla="val 34711"/>
              <a:gd name="adj2" fmla="val 107749"/>
              <a:gd name="adj3" fmla="val 33482"/>
              <a:gd name="adj4" fmla="val 129918"/>
              <a:gd name="adj5" fmla="val 952454"/>
              <a:gd name="adj6" fmla="val 241768"/>
            </a:avLst>
          </a:prstGeom>
          <a:noFill/>
          <a:ln w="19050">
            <a:solidFill>
              <a:srgbClr val="FF0000"/>
            </a:solidFill>
            <a:miter lim="800000"/>
            <a:headEnd type="oval" w="med" len="med"/>
            <a:tailEnd type="oval" w="med" len="med"/>
          </a:ln>
          <a:effectLst>
            <a:glow rad="63500">
              <a:schemeClr val="bg1">
                <a:alpha val="40000"/>
              </a:schemeClr>
            </a:glow>
          </a:effectLst>
          <a:extLst/>
        </p:spPr>
        <p:txBody>
          <a:bodyPr anchor="ctr"/>
          <a:lstStyle/>
          <a:p>
            <a:pPr algn="r"/>
            <a:r>
              <a:rPr lang="en-US" sz="1400" dirty="0" smtClean="0">
                <a:solidFill>
                  <a:srgbClr val="4D4D4D"/>
                </a:solidFill>
              </a:rPr>
              <a:t>IVT Cask</a:t>
            </a:r>
            <a:endParaRPr lang="en-GB" sz="1400" dirty="0">
              <a:solidFill>
                <a:srgbClr val="4D4D4D"/>
              </a:solidFill>
            </a:endParaRPr>
          </a:p>
        </p:txBody>
      </p:sp>
    </p:spTree>
    <p:extLst>
      <p:ext uri="{BB962C8B-B14F-4D97-AF65-F5344CB8AC3E}">
        <p14:creationId xmlns:p14="http://schemas.microsoft.com/office/powerpoint/2010/main" val="3291896763"/>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0114" name="Picture 2" descr="全体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404813"/>
            <a:ext cx="6348413" cy="4551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0115" name="Rectangle 3"/>
          <p:cNvSpPr>
            <a:spLocks noChangeArrowheads="1"/>
          </p:cNvSpPr>
          <p:nvPr/>
        </p:nvSpPr>
        <p:spPr bwMode="auto">
          <a:xfrm>
            <a:off x="539750" y="0"/>
            <a:ext cx="7202488" cy="519113"/>
          </a:xfrm>
          <a:prstGeom prst="rect">
            <a:avLst/>
          </a:prstGeom>
          <a:solidFill>
            <a:srgbClr val="FBD805"/>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hangingPunct="0"/>
            <a:r>
              <a:rPr lang="en-US" altLang="ja-JP" sz="2800" b="1">
                <a:solidFill>
                  <a:schemeClr val="accent2"/>
                </a:solidFill>
                <a:ea typeface="ＭＳ Ｐゴシック" charset="-128"/>
              </a:rPr>
              <a:t>Full scale 180</a:t>
            </a:r>
            <a:r>
              <a:rPr lang="en-US" altLang="ja-JP" sz="2800" b="1">
                <a:solidFill>
                  <a:schemeClr val="accent2"/>
                </a:solidFill>
                <a:latin typeface="Arial" pitchFamily="34" charset="0"/>
                <a:ea typeface="ＭＳ Ｐゴシック" charset="-128"/>
                <a:cs typeface="Arial" pitchFamily="34" charset="0"/>
              </a:rPr>
              <a:t>° rail deployment test (1998)</a:t>
            </a:r>
            <a:endParaRPr lang="en-US" sz="2800" b="1">
              <a:solidFill>
                <a:schemeClr val="accent2"/>
              </a:solidFill>
              <a:latin typeface="Arial" pitchFamily="34" charset="0"/>
              <a:cs typeface="Arial" pitchFamily="34" charset="0"/>
            </a:endParaRPr>
          </a:p>
        </p:txBody>
      </p:sp>
      <p:pic>
        <p:nvPicPr>
          <p:cNvPr id="90116" name="Picture 4" descr="IMG_1678 (Small)"/>
          <p:cNvPicPr>
            <a:picLocks noChangeAspect="1" noChangeArrowheads="1"/>
          </p:cNvPicPr>
          <p:nvPr/>
        </p:nvPicPr>
        <p:blipFill>
          <a:blip r:embed="rId3">
            <a:lum contrast="6000"/>
            <a:extLst>
              <a:ext uri="{28A0092B-C50C-407E-A947-70E740481C1C}">
                <a14:useLocalDpi xmlns:a14="http://schemas.microsoft.com/office/drawing/2010/main" val="0"/>
              </a:ext>
            </a:extLst>
          </a:blip>
          <a:srcRect/>
          <a:stretch>
            <a:fillRect/>
          </a:stretch>
        </p:blipFill>
        <p:spPr bwMode="auto">
          <a:xfrm>
            <a:off x="5545138" y="3357563"/>
            <a:ext cx="3598862" cy="2036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0117" name="Rectangle 5"/>
          <p:cNvSpPr>
            <a:spLocks noChangeArrowheads="1"/>
          </p:cNvSpPr>
          <p:nvPr/>
        </p:nvSpPr>
        <p:spPr bwMode="auto">
          <a:xfrm>
            <a:off x="5672138" y="5516563"/>
            <a:ext cx="3471862" cy="822325"/>
          </a:xfrm>
          <a:prstGeom prst="rect">
            <a:avLst/>
          </a:prstGeom>
          <a:solidFill>
            <a:srgbClr val="FFFF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hangingPunct="0"/>
            <a:r>
              <a:rPr lang="en-US" altLang="ja-JP" b="1">
                <a:solidFill>
                  <a:schemeClr val="accent2"/>
                </a:solidFill>
                <a:ea typeface="ＭＳ Ｐゴシック" charset="-128"/>
              </a:rPr>
              <a:t>In-port rail connection</a:t>
            </a:r>
          </a:p>
          <a:p>
            <a:pPr eaLnBrk="0" hangingPunct="0"/>
            <a:r>
              <a:rPr lang="en-US" altLang="ja-JP" b="1">
                <a:solidFill>
                  <a:schemeClr val="accent2"/>
                </a:solidFill>
                <a:ea typeface="ＭＳ Ｐゴシック" charset="-128"/>
              </a:rPr>
              <a:t>2008-2009</a:t>
            </a:r>
            <a:endParaRPr lang="en-US" b="1">
              <a:solidFill>
                <a:schemeClr val="accent2"/>
              </a:solidFill>
              <a:latin typeface="Arial" pitchFamily="34" charset="0"/>
              <a:cs typeface="Arial" pitchFamily="34" charset="0"/>
            </a:endParaRPr>
          </a:p>
        </p:txBody>
      </p:sp>
      <p:sp>
        <p:nvSpPr>
          <p:cNvPr id="90118" name="Text Box 6"/>
          <p:cNvSpPr txBox="1">
            <a:spLocks noChangeArrowheads="1"/>
          </p:cNvSpPr>
          <p:nvPr/>
        </p:nvSpPr>
        <p:spPr bwMode="auto">
          <a:xfrm>
            <a:off x="179388" y="5013325"/>
            <a:ext cx="4679950" cy="1187450"/>
          </a:xfrm>
          <a:prstGeom prst="rect">
            <a:avLst/>
          </a:prstGeom>
          <a:solidFill>
            <a:srgbClr val="FFFF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tx1"/>
                </a:solidFill>
                <a:latin typeface="Century Gothic" pitchFamily="34" charset="0"/>
              </a:defRPr>
            </a:lvl1pPr>
            <a:lvl2pPr marL="742950" indent="-285750" eaLnBrk="0" hangingPunct="0">
              <a:defRPr sz="2400">
                <a:solidFill>
                  <a:schemeClr val="tx1"/>
                </a:solidFill>
                <a:latin typeface="Century Gothic" pitchFamily="34" charset="0"/>
              </a:defRPr>
            </a:lvl2pPr>
            <a:lvl3pPr marL="1143000" indent="-228600" eaLnBrk="0" hangingPunct="0">
              <a:defRPr sz="2400">
                <a:solidFill>
                  <a:schemeClr val="tx1"/>
                </a:solidFill>
                <a:latin typeface="Century Gothic" pitchFamily="34" charset="0"/>
              </a:defRPr>
            </a:lvl3pPr>
            <a:lvl4pPr marL="1600200" indent="-228600" eaLnBrk="0" hangingPunct="0">
              <a:defRPr sz="2400">
                <a:solidFill>
                  <a:schemeClr val="tx1"/>
                </a:solidFill>
                <a:latin typeface="Century Gothic" pitchFamily="34" charset="0"/>
              </a:defRPr>
            </a:lvl4pPr>
            <a:lvl5pPr marL="2057400" indent="-228600" eaLnBrk="0" hangingPunct="0">
              <a:defRPr sz="2400">
                <a:solidFill>
                  <a:schemeClr val="tx1"/>
                </a:solidFill>
                <a:latin typeface="Century Gothic" pitchFamily="34" charset="0"/>
              </a:defRPr>
            </a:lvl5pPr>
            <a:lvl6pPr marL="2514600" indent="-228600" eaLnBrk="0" fontAlgn="base" hangingPunct="0">
              <a:spcBef>
                <a:spcPct val="0"/>
              </a:spcBef>
              <a:spcAft>
                <a:spcPct val="0"/>
              </a:spcAft>
              <a:defRPr sz="2400">
                <a:solidFill>
                  <a:schemeClr val="tx1"/>
                </a:solidFill>
                <a:latin typeface="Century Gothic" pitchFamily="34" charset="0"/>
              </a:defRPr>
            </a:lvl6pPr>
            <a:lvl7pPr marL="2971800" indent="-228600" eaLnBrk="0" fontAlgn="base" hangingPunct="0">
              <a:spcBef>
                <a:spcPct val="0"/>
              </a:spcBef>
              <a:spcAft>
                <a:spcPct val="0"/>
              </a:spcAft>
              <a:defRPr sz="2400">
                <a:solidFill>
                  <a:schemeClr val="tx1"/>
                </a:solidFill>
                <a:latin typeface="Century Gothic" pitchFamily="34" charset="0"/>
              </a:defRPr>
            </a:lvl7pPr>
            <a:lvl8pPr marL="3429000" indent="-228600" eaLnBrk="0" fontAlgn="base" hangingPunct="0">
              <a:spcBef>
                <a:spcPct val="0"/>
              </a:spcBef>
              <a:spcAft>
                <a:spcPct val="0"/>
              </a:spcAft>
              <a:defRPr sz="2400">
                <a:solidFill>
                  <a:schemeClr val="tx1"/>
                </a:solidFill>
                <a:latin typeface="Century Gothic" pitchFamily="34" charset="0"/>
              </a:defRPr>
            </a:lvl8pPr>
            <a:lvl9pPr marL="3886200" indent="-228600" eaLnBrk="0" fontAlgn="base" hangingPunct="0">
              <a:spcBef>
                <a:spcPct val="0"/>
              </a:spcBef>
              <a:spcAft>
                <a:spcPct val="0"/>
              </a:spcAft>
              <a:defRPr sz="2400">
                <a:solidFill>
                  <a:schemeClr val="tx1"/>
                </a:solidFill>
                <a:latin typeface="Century Gothic" pitchFamily="34" charset="0"/>
              </a:defRPr>
            </a:lvl9pPr>
          </a:lstStyle>
          <a:p>
            <a:pPr>
              <a:spcBef>
                <a:spcPct val="50000"/>
              </a:spcBef>
            </a:pPr>
            <a:r>
              <a:rPr lang="en-US" b="1">
                <a:solidFill>
                  <a:srgbClr val="FF0000"/>
                </a:solidFill>
                <a:latin typeface="Arial" pitchFamily="34" charset="0"/>
              </a:rPr>
              <a:t>2 decades of development to provide demonstration of feasibility and reliability</a:t>
            </a:r>
          </a:p>
        </p:txBody>
      </p:sp>
      <p:sp>
        <p:nvSpPr>
          <p:cNvPr id="90119" name="Text Box 7"/>
          <p:cNvSpPr txBox="1">
            <a:spLocks noChangeArrowheads="1"/>
          </p:cNvSpPr>
          <p:nvPr/>
        </p:nvSpPr>
        <p:spPr bwMode="auto">
          <a:xfrm>
            <a:off x="6300788" y="549275"/>
            <a:ext cx="2843212" cy="2465388"/>
          </a:xfrm>
          <a:prstGeom prst="rect">
            <a:avLst/>
          </a:prstGeom>
          <a:solidFill>
            <a:srgbClr val="FFFF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tx1"/>
                </a:solidFill>
                <a:latin typeface="Century Gothic" pitchFamily="34" charset="0"/>
              </a:defRPr>
            </a:lvl1pPr>
            <a:lvl2pPr marL="742950" indent="-285750" eaLnBrk="0" hangingPunct="0">
              <a:defRPr sz="2400">
                <a:solidFill>
                  <a:schemeClr val="tx1"/>
                </a:solidFill>
                <a:latin typeface="Century Gothic" pitchFamily="34" charset="0"/>
              </a:defRPr>
            </a:lvl2pPr>
            <a:lvl3pPr marL="1143000" indent="-228600" eaLnBrk="0" hangingPunct="0">
              <a:defRPr sz="2400">
                <a:solidFill>
                  <a:schemeClr val="tx1"/>
                </a:solidFill>
                <a:latin typeface="Century Gothic" pitchFamily="34" charset="0"/>
              </a:defRPr>
            </a:lvl3pPr>
            <a:lvl4pPr marL="1600200" indent="-228600" eaLnBrk="0" hangingPunct="0">
              <a:defRPr sz="2400">
                <a:solidFill>
                  <a:schemeClr val="tx1"/>
                </a:solidFill>
                <a:latin typeface="Century Gothic" pitchFamily="34" charset="0"/>
              </a:defRPr>
            </a:lvl4pPr>
            <a:lvl5pPr marL="2057400" indent="-228600" eaLnBrk="0" hangingPunct="0">
              <a:defRPr sz="2400">
                <a:solidFill>
                  <a:schemeClr val="tx1"/>
                </a:solidFill>
                <a:latin typeface="Century Gothic" pitchFamily="34" charset="0"/>
              </a:defRPr>
            </a:lvl5pPr>
            <a:lvl6pPr marL="2514600" indent="-228600" eaLnBrk="0" fontAlgn="base" hangingPunct="0">
              <a:spcBef>
                <a:spcPct val="0"/>
              </a:spcBef>
              <a:spcAft>
                <a:spcPct val="0"/>
              </a:spcAft>
              <a:defRPr sz="2400">
                <a:solidFill>
                  <a:schemeClr val="tx1"/>
                </a:solidFill>
                <a:latin typeface="Century Gothic" pitchFamily="34" charset="0"/>
              </a:defRPr>
            </a:lvl6pPr>
            <a:lvl7pPr marL="2971800" indent="-228600" eaLnBrk="0" fontAlgn="base" hangingPunct="0">
              <a:spcBef>
                <a:spcPct val="0"/>
              </a:spcBef>
              <a:spcAft>
                <a:spcPct val="0"/>
              </a:spcAft>
              <a:defRPr sz="2400">
                <a:solidFill>
                  <a:schemeClr val="tx1"/>
                </a:solidFill>
                <a:latin typeface="Century Gothic" pitchFamily="34" charset="0"/>
              </a:defRPr>
            </a:lvl7pPr>
            <a:lvl8pPr marL="3429000" indent="-228600" eaLnBrk="0" fontAlgn="base" hangingPunct="0">
              <a:spcBef>
                <a:spcPct val="0"/>
              </a:spcBef>
              <a:spcAft>
                <a:spcPct val="0"/>
              </a:spcAft>
              <a:defRPr sz="2400">
                <a:solidFill>
                  <a:schemeClr val="tx1"/>
                </a:solidFill>
                <a:latin typeface="Century Gothic" pitchFamily="34" charset="0"/>
              </a:defRPr>
            </a:lvl8pPr>
            <a:lvl9pPr marL="3886200" indent="-228600" eaLnBrk="0" fontAlgn="base" hangingPunct="0">
              <a:spcBef>
                <a:spcPct val="0"/>
              </a:spcBef>
              <a:spcAft>
                <a:spcPct val="0"/>
              </a:spcAft>
              <a:defRPr sz="2400">
                <a:solidFill>
                  <a:schemeClr val="tx1"/>
                </a:solidFill>
                <a:latin typeface="Century Gothic" pitchFamily="34" charset="0"/>
              </a:defRPr>
            </a:lvl9pPr>
          </a:lstStyle>
          <a:p>
            <a:pPr>
              <a:spcBef>
                <a:spcPct val="50000"/>
              </a:spcBef>
            </a:pPr>
            <a:r>
              <a:rPr lang="en-US" b="1">
                <a:solidFill>
                  <a:schemeClr val="accent2"/>
                </a:solidFill>
                <a:latin typeface="Arial" pitchFamily="34" charset="0"/>
              </a:rPr>
              <a:t>RH system for blanket has shown its ability to perform the job</a:t>
            </a:r>
          </a:p>
          <a:p>
            <a:pPr>
              <a:spcBef>
                <a:spcPct val="50000"/>
              </a:spcBef>
            </a:pPr>
            <a:r>
              <a:rPr lang="en-US" b="1">
                <a:solidFill>
                  <a:schemeClr val="accent2"/>
                </a:solidFill>
                <a:latin typeface="Arial" pitchFamily="34" charset="0"/>
              </a:rPr>
              <a:t>Some issues remain</a:t>
            </a:r>
          </a:p>
        </p:txBody>
      </p:sp>
    </p:spTree>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spect="1" noChangeArrowheads="1"/>
          </p:cNvSpPr>
          <p:nvPr>
            <p:ph type="title"/>
          </p:nvPr>
        </p:nvSpPr>
        <p:spPr>
          <a:xfrm>
            <a:off x="0" y="0"/>
            <a:ext cx="9144000" cy="476672"/>
          </a:xfrm>
        </p:spPr>
        <p:txBody>
          <a:bodyPr/>
          <a:lstStyle/>
          <a:p>
            <a:r>
              <a:rPr lang="en-US" sz="2800" dirty="0"/>
              <a:t>Divertor Handling </a:t>
            </a:r>
            <a:r>
              <a:rPr lang="en-US" sz="2800" dirty="0" smtClean="0"/>
              <a:t>– Divertor RH System</a:t>
            </a:r>
            <a:endParaRPr lang="en-US" sz="2800" dirty="0"/>
          </a:p>
        </p:txBody>
      </p:sp>
      <p:pic>
        <p:nvPicPr>
          <p:cNvPr id="3" name="Picture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1500" y="557051"/>
            <a:ext cx="9144000" cy="3161731"/>
          </a:xfrm>
          <a:prstGeom prst="rect">
            <a:avLst/>
          </a:prstGeom>
        </p:spPr>
      </p:pic>
      <p:sp>
        <p:nvSpPr>
          <p:cNvPr id="11" name="AutoShape 8"/>
          <p:cNvSpPr>
            <a:spLocks/>
          </p:cNvSpPr>
          <p:nvPr/>
        </p:nvSpPr>
        <p:spPr bwMode="auto">
          <a:xfrm>
            <a:off x="2510124" y="794902"/>
            <a:ext cx="2144253" cy="395287"/>
          </a:xfrm>
          <a:prstGeom prst="accentCallout2">
            <a:avLst>
              <a:gd name="adj1" fmla="val 32589"/>
              <a:gd name="adj2" fmla="val -5949"/>
              <a:gd name="adj3" fmla="val 32588"/>
              <a:gd name="adj4" fmla="val -22631"/>
              <a:gd name="adj5" fmla="val 271886"/>
              <a:gd name="adj6" fmla="val -46166"/>
            </a:avLst>
          </a:prstGeom>
          <a:noFill/>
          <a:ln w="19050">
            <a:solidFill>
              <a:srgbClr val="FFC000"/>
            </a:solidFill>
            <a:miter lim="800000"/>
            <a:headEnd type="oval" w="med" len="med"/>
            <a:tailEnd type="arrow" w="med" len="med"/>
          </a:ln>
          <a:effectLst>
            <a:glow rad="63500">
              <a:schemeClr val="bg1">
                <a:alpha val="40000"/>
              </a:schemeClr>
            </a:glow>
          </a:effectLst>
          <a:extLst>
            <a:ext uri="{909E8E84-426E-40DD-AFC4-6F175D3DCCD1}">
              <a14:hiddenFill xmlns:a14="http://schemas.microsoft.com/office/drawing/2010/main">
                <a:solidFill>
                  <a:srgbClr val="FFFFFF"/>
                </a:solidFill>
              </a14:hiddenFill>
            </a:ext>
          </a:extLst>
        </p:spPr>
        <p:txBody>
          <a:bodyPr/>
          <a:lstStyle/>
          <a:p>
            <a:r>
              <a:rPr lang="en-US" sz="1600" dirty="0" smtClean="0">
                <a:solidFill>
                  <a:srgbClr val="4D4D4D"/>
                </a:solidFill>
              </a:rPr>
              <a:t>Toroidal Subsystem</a:t>
            </a:r>
            <a:endParaRPr lang="en-GB" sz="1600" dirty="0">
              <a:solidFill>
                <a:srgbClr val="4D4D4D"/>
              </a:solidFill>
            </a:endParaRPr>
          </a:p>
        </p:txBody>
      </p:sp>
      <p:sp>
        <p:nvSpPr>
          <p:cNvPr id="12" name="AutoShape 8"/>
          <p:cNvSpPr>
            <a:spLocks/>
          </p:cNvSpPr>
          <p:nvPr/>
        </p:nvSpPr>
        <p:spPr bwMode="auto">
          <a:xfrm>
            <a:off x="5724128" y="794902"/>
            <a:ext cx="2144253" cy="395287"/>
          </a:xfrm>
          <a:prstGeom prst="accentCallout2">
            <a:avLst>
              <a:gd name="adj1" fmla="val 32589"/>
              <a:gd name="adj2" fmla="val -5949"/>
              <a:gd name="adj3" fmla="val 32588"/>
              <a:gd name="adj4" fmla="val -22631"/>
              <a:gd name="adj5" fmla="val 392368"/>
              <a:gd name="adj6" fmla="val -67045"/>
            </a:avLst>
          </a:prstGeom>
          <a:noFill/>
          <a:ln w="19050">
            <a:solidFill>
              <a:srgbClr val="FFC000"/>
            </a:solidFill>
            <a:miter lim="800000"/>
            <a:headEnd type="oval" w="med" len="med"/>
            <a:tailEnd type="arrow" w="med" len="med"/>
          </a:ln>
          <a:effectLst>
            <a:glow rad="63500">
              <a:schemeClr val="bg1">
                <a:alpha val="40000"/>
              </a:schemeClr>
            </a:glow>
          </a:effectLst>
          <a:extLst>
            <a:ext uri="{909E8E84-426E-40DD-AFC4-6F175D3DCCD1}">
              <a14:hiddenFill xmlns:a14="http://schemas.microsoft.com/office/drawing/2010/main">
                <a:solidFill>
                  <a:srgbClr val="FFFFFF"/>
                </a:solidFill>
              </a14:hiddenFill>
            </a:ext>
          </a:extLst>
        </p:spPr>
        <p:txBody>
          <a:bodyPr/>
          <a:lstStyle/>
          <a:p>
            <a:r>
              <a:rPr lang="en-US" sz="1600" dirty="0" smtClean="0">
                <a:solidFill>
                  <a:srgbClr val="4D4D4D"/>
                </a:solidFill>
              </a:rPr>
              <a:t>Radial Subsystem</a:t>
            </a:r>
            <a:endParaRPr lang="en-GB" sz="1600" dirty="0">
              <a:solidFill>
                <a:srgbClr val="4D4D4D"/>
              </a:solidFill>
            </a:endParaRPr>
          </a:p>
        </p:txBody>
      </p:sp>
      <p:pic>
        <p:nvPicPr>
          <p:cNvPr id="14" name="Picture 13"/>
          <p:cNvPicPr>
            <a:picLocks noChangeAspect="1"/>
          </p:cNvPicPr>
          <p:nvPr/>
        </p:nvPicPr>
        <p:blipFill rotWithShape="1">
          <a:blip r:embed="rId4" cstate="print">
            <a:extLst>
              <a:ext uri="{BEBA8EAE-BF5A-486C-A8C5-ECC9F3942E4B}">
                <a14:imgProps xmlns:a14="http://schemas.microsoft.com/office/drawing/2010/main">
                  <a14:imgLayer r:embed="rId5">
                    <a14:imgEffect>
                      <a14:saturation sat="66000"/>
                    </a14:imgEffect>
                  </a14:imgLayer>
                </a14:imgProps>
              </a:ext>
              <a:ext uri="{28A0092B-C50C-407E-A947-70E740481C1C}">
                <a14:useLocalDpi xmlns:a14="http://schemas.microsoft.com/office/drawing/2010/main" val="0"/>
              </a:ext>
            </a:extLst>
          </a:blip>
          <a:srcRect l="21417" t="25909" r="8166" b="18586"/>
          <a:stretch/>
        </p:blipFill>
        <p:spPr>
          <a:xfrm>
            <a:off x="0" y="4437112"/>
            <a:ext cx="4563505" cy="1944216"/>
          </a:xfrm>
          <a:prstGeom prst="rect">
            <a:avLst/>
          </a:prstGeom>
        </p:spPr>
      </p:pic>
      <p:pic>
        <p:nvPicPr>
          <p:cNvPr id="8" name="Picture 6" descr="04_overview"/>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353042" y="3645024"/>
            <a:ext cx="4790958" cy="31986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038474078"/>
      </p:ext>
    </p:extLst>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6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909888" y="547688"/>
            <a:ext cx="6132512" cy="60404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2163" name="Text Box 3"/>
          <p:cNvSpPr txBox="1">
            <a:spLocks noChangeArrowheads="1"/>
          </p:cNvSpPr>
          <p:nvPr/>
        </p:nvSpPr>
        <p:spPr bwMode="auto">
          <a:xfrm>
            <a:off x="203200" y="660400"/>
            <a:ext cx="3073400" cy="4837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tx1"/>
                </a:solidFill>
                <a:latin typeface="Century Gothic" pitchFamily="34" charset="0"/>
              </a:defRPr>
            </a:lvl1pPr>
            <a:lvl2pPr marL="742950" indent="-285750" eaLnBrk="0" hangingPunct="0">
              <a:defRPr sz="2400">
                <a:solidFill>
                  <a:schemeClr val="tx1"/>
                </a:solidFill>
                <a:latin typeface="Century Gothic" pitchFamily="34" charset="0"/>
              </a:defRPr>
            </a:lvl2pPr>
            <a:lvl3pPr marL="1143000" indent="-228600" eaLnBrk="0" hangingPunct="0">
              <a:defRPr sz="2400">
                <a:solidFill>
                  <a:schemeClr val="tx1"/>
                </a:solidFill>
                <a:latin typeface="Century Gothic" pitchFamily="34" charset="0"/>
              </a:defRPr>
            </a:lvl3pPr>
            <a:lvl4pPr marL="1600200" indent="-228600" eaLnBrk="0" hangingPunct="0">
              <a:defRPr sz="2400">
                <a:solidFill>
                  <a:schemeClr val="tx1"/>
                </a:solidFill>
                <a:latin typeface="Century Gothic" pitchFamily="34" charset="0"/>
              </a:defRPr>
            </a:lvl4pPr>
            <a:lvl5pPr marL="2057400" indent="-228600" eaLnBrk="0" hangingPunct="0">
              <a:defRPr sz="2400">
                <a:solidFill>
                  <a:schemeClr val="tx1"/>
                </a:solidFill>
                <a:latin typeface="Century Gothic" pitchFamily="34" charset="0"/>
              </a:defRPr>
            </a:lvl5pPr>
            <a:lvl6pPr marL="2514600" indent="-228600" eaLnBrk="0" fontAlgn="base" hangingPunct="0">
              <a:spcBef>
                <a:spcPct val="0"/>
              </a:spcBef>
              <a:spcAft>
                <a:spcPct val="0"/>
              </a:spcAft>
              <a:defRPr sz="2400">
                <a:solidFill>
                  <a:schemeClr val="tx1"/>
                </a:solidFill>
                <a:latin typeface="Century Gothic" pitchFamily="34" charset="0"/>
              </a:defRPr>
            </a:lvl6pPr>
            <a:lvl7pPr marL="2971800" indent="-228600" eaLnBrk="0" fontAlgn="base" hangingPunct="0">
              <a:spcBef>
                <a:spcPct val="0"/>
              </a:spcBef>
              <a:spcAft>
                <a:spcPct val="0"/>
              </a:spcAft>
              <a:defRPr sz="2400">
                <a:solidFill>
                  <a:schemeClr val="tx1"/>
                </a:solidFill>
                <a:latin typeface="Century Gothic" pitchFamily="34" charset="0"/>
              </a:defRPr>
            </a:lvl7pPr>
            <a:lvl8pPr marL="3429000" indent="-228600" eaLnBrk="0" fontAlgn="base" hangingPunct="0">
              <a:spcBef>
                <a:spcPct val="0"/>
              </a:spcBef>
              <a:spcAft>
                <a:spcPct val="0"/>
              </a:spcAft>
              <a:defRPr sz="2400">
                <a:solidFill>
                  <a:schemeClr val="tx1"/>
                </a:solidFill>
                <a:latin typeface="Century Gothic" pitchFamily="34" charset="0"/>
              </a:defRPr>
            </a:lvl8pPr>
            <a:lvl9pPr marL="3886200" indent="-228600" eaLnBrk="0" fontAlgn="base" hangingPunct="0">
              <a:spcBef>
                <a:spcPct val="0"/>
              </a:spcBef>
              <a:spcAft>
                <a:spcPct val="0"/>
              </a:spcAft>
              <a:defRPr sz="2400">
                <a:solidFill>
                  <a:schemeClr val="tx1"/>
                </a:solidFill>
                <a:latin typeface="Century Gothic" pitchFamily="34" charset="0"/>
              </a:defRPr>
            </a:lvl9pPr>
          </a:lstStyle>
          <a:p>
            <a:pPr>
              <a:spcBef>
                <a:spcPct val="20000"/>
              </a:spcBef>
              <a:buFontTx/>
              <a:buChar char="•"/>
            </a:pPr>
            <a:r>
              <a:rPr lang="en-GB" altLang="ja-JP" sz="1600">
                <a:latin typeface="Arial" pitchFamily="34" charset="0"/>
                <a:ea typeface="ＭＳ Ｐゴシック" charset="-128"/>
              </a:rPr>
              <a:t>The import / export facility,</a:t>
            </a:r>
          </a:p>
          <a:p>
            <a:pPr>
              <a:spcBef>
                <a:spcPct val="20000"/>
              </a:spcBef>
              <a:buFontTx/>
              <a:buChar char="•"/>
            </a:pPr>
            <a:r>
              <a:rPr lang="en-GB" altLang="ja-JP" sz="1600">
                <a:latin typeface="Arial" pitchFamily="34" charset="0"/>
                <a:ea typeface="ＭＳ Ｐゴシック" charset="-128"/>
              </a:rPr>
              <a:t>The docking station of transfer casks to the red zone,</a:t>
            </a:r>
          </a:p>
          <a:p>
            <a:pPr>
              <a:spcBef>
                <a:spcPct val="20000"/>
              </a:spcBef>
              <a:buFontTx/>
              <a:buChar char="•"/>
            </a:pPr>
            <a:r>
              <a:rPr lang="en-GB" altLang="ja-JP" sz="1600">
                <a:latin typeface="Arial" pitchFamily="34" charset="0"/>
                <a:ea typeface="ＭＳ Ｐゴシック" charset="-128"/>
              </a:rPr>
              <a:t>The reception/cleaning workstations,</a:t>
            </a:r>
          </a:p>
          <a:p>
            <a:pPr>
              <a:spcBef>
                <a:spcPct val="20000"/>
              </a:spcBef>
              <a:buFontTx/>
              <a:buChar char="•"/>
            </a:pPr>
            <a:r>
              <a:rPr lang="en-GB" altLang="ja-JP" sz="1600">
                <a:latin typeface="Arial" pitchFamily="34" charset="0"/>
                <a:ea typeface="ＭＳ Ｐゴシック" charset="-128"/>
              </a:rPr>
              <a:t>The refurbishment workstations (port plugs, TBM, other vacuum vessel components), </a:t>
            </a:r>
          </a:p>
          <a:p>
            <a:pPr>
              <a:spcBef>
                <a:spcPct val="20000"/>
              </a:spcBef>
              <a:buFontTx/>
              <a:buChar char="•"/>
            </a:pPr>
            <a:r>
              <a:rPr lang="en-GB" altLang="ja-JP" sz="1600">
                <a:latin typeface="Arial" pitchFamily="34" charset="0"/>
                <a:ea typeface="ＭＳ Ｐゴシック" charset="-128"/>
              </a:rPr>
              <a:t>The testing workstations (port plugs, TBM, other vacuum vessel components), </a:t>
            </a:r>
          </a:p>
          <a:p>
            <a:pPr>
              <a:spcBef>
                <a:spcPct val="20000"/>
              </a:spcBef>
              <a:buFontTx/>
              <a:buChar char="•"/>
            </a:pPr>
            <a:r>
              <a:rPr lang="en-GB" altLang="ja-JP" sz="1600">
                <a:latin typeface="Arial" pitchFamily="34" charset="0"/>
                <a:ea typeface="ＭＳ Ｐゴシック" charset="-128"/>
              </a:rPr>
              <a:t>The buffer storage for port plugs,</a:t>
            </a:r>
          </a:p>
          <a:p>
            <a:pPr>
              <a:spcBef>
                <a:spcPct val="20000"/>
              </a:spcBef>
              <a:buFontTx/>
              <a:buChar char="•"/>
            </a:pPr>
            <a:r>
              <a:rPr lang="en-GB" altLang="ja-JP" sz="1600">
                <a:latin typeface="Arial" pitchFamily="34" charset="0"/>
                <a:ea typeface="ＭＳ Ｐゴシック" charset="-128"/>
              </a:rPr>
              <a:t>The HCF remote handling preparation, decontamination and repair area;</a:t>
            </a:r>
          </a:p>
          <a:p>
            <a:pPr>
              <a:spcBef>
                <a:spcPct val="20000"/>
              </a:spcBef>
              <a:buFontTx/>
              <a:buChar char="•"/>
            </a:pPr>
            <a:r>
              <a:rPr lang="en-GB" altLang="ja-JP" sz="1600">
                <a:latin typeface="Arial" pitchFamily="34" charset="0"/>
                <a:ea typeface="ＭＳ Ｐゴシック" charset="-128"/>
              </a:rPr>
              <a:t>Link to Neutral Beam cell.</a:t>
            </a:r>
          </a:p>
        </p:txBody>
      </p:sp>
      <p:sp>
        <p:nvSpPr>
          <p:cNvPr id="92164" name="Rectangle 4"/>
          <p:cNvSpPr>
            <a:spLocks noChangeAspect="1" noChangeArrowheads="1"/>
          </p:cNvSpPr>
          <p:nvPr/>
        </p:nvSpPr>
        <p:spPr bwMode="auto">
          <a:xfrm>
            <a:off x="0" y="14288"/>
            <a:ext cx="9144000" cy="461962"/>
          </a:xfrm>
          <a:prstGeom prst="rect">
            <a:avLst/>
          </a:prstGeom>
          <a:solidFill>
            <a:srgbClr val="FFCC00"/>
          </a:solidFill>
          <a:ln>
            <a:noFill/>
          </a:ln>
          <a:extLst>
            <a:ext uri="{91240B29-F687-4F45-9708-019B960494DF}">
              <a14:hiddenLine xmlns:a14="http://schemas.microsoft.com/office/drawing/2010/main" w="9525">
                <a:solidFill>
                  <a:schemeClr val="tx1"/>
                </a:solidFill>
                <a:miter lim="800000"/>
                <a:headEnd/>
                <a:tailEnd/>
              </a14:hiddenLine>
            </a:ext>
          </a:extLst>
        </p:spPr>
        <p:txBody>
          <a:bodyPr anchor="ctr"/>
          <a:lstStyle/>
          <a:p>
            <a:pPr algn="ctr"/>
            <a:r>
              <a:rPr lang="en-GB" sz="2600" dirty="0">
                <a:solidFill>
                  <a:schemeClr val="accent2"/>
                </a:solidFill>
                <a:latin typeface="Arial" pitchFamily="34" charset="0"/>
              </a:rPr>
              <a:t>Hot Cell Facility layout level L1</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2" descr="Iter Elysée"/>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52413" y="549275"/>
            <a:ext cx="8640762" cy="5761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267" name="Rectangle 3"/>
          <p:cNvSpPr>
            <a:spLocks noChangeArrowheads="1"/>
          </p:cNvSpPr>
          <p:nvPr/>
        </p:nvSpPr>
        <p:spPr bwMode="auto">
          <a:xfrm>
            <a:off x="250825" y="0"/>
            <a:ext cx="8740775" cy="457200"/>
          </a:xfrm>
          <a:prstGeom prst="rect">
            <a:avLst/>
          </a:prstGeom>
          <a:solidFill>
            <a:srgbClr val="FFCC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0" hangingPunct="0"/>
            <a:r>
              <a:rPr lang="en-GB" b="1">
                <a:solidFill>
                  <a:schemeClr val="accent2"/>
                </a:solidFill>
              </a:rPr>
              <a:t>21/11/2006</a:t>
            </a:r>
            <a:r>
              <a:rPr lang="en-GB" b="1">
                <a:solidFill>
                  <a:srgbClr val="000099"/>
                </a:solidFill>
              </a:rPr>
              <a:t>: ITER Agreement Signed</a:t>
            </a:r>
          </a:p>
        </p:txBody>
      </p:sp>
    </p:spTree>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spect="1" noChangeArrowheads="1"/>
          </p:cNvSpPr>
          <p:nvPr>
            <p:ph type="title"/>
          </p:nvPr>
        </p:nvSpPr>
        <p:spPr>
          <a:xfrm>
            <a:off x="0" y="0"/>
            <a:ext cx="9144000" cy="476672"/>
          </a:xfrm>
        </p:spPr>
        <p:txBody>
          <a:bodyPr/>
          <a:lstStyle/>
          <a:p>
            <a:r>
              <a:rPr lang="en-US" sz="2800" dirty="0" smtClean="0"/>
              <a:t>Hot Cell RH System – Building Overview – B2/B1</a:t>
            </a:r>
            <a:endParaRPr lang="en-US" sz="2800" dirty="0"/>
          </a:p>
        </p:txBody>
      </p:sp>
      <p:pic>
        <p:nvPicPr>
          <p:cNvPr id="79" name="Picture 78" descr="BUILDING_21 20101018 B2"/>
          <p:cNvPicPr>
            <a:picLocks noChangeAspect="1"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2015331" y="1376362"/>
            <a:ext cx="6096000" cy="4522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0" name="Freeform 79"/>
          <p:cNvSpPr>
            <a:spLocks/>
          </p:cNvSpPr>
          <p:nvPr/>
        </p:nvSpPr>
        <p:spPr bwMode="auto">
          <a:xfrm>
            <a:off x="4485481" y="2044699"/>
            <a:ext cx="2978150" cy="1047750"/>
          </a:xfrm>
          <a:custGeom>
            <a:avLst/>
            <a:gdLst>
              <a:gd name="T0" fmla="*/ 1876 w 1876"/>
              <a:gd name="T1" fmla="*/ 360 h 660"/>
              <a:gd name="T2" fmla="*/ 1748 w 1876"/>
              <a:gd name="T3" fmla="*/ 660 h 660"/>
              <a:gd name="T4" fmla="*/ 340 w 1876"/>
              <a:gd name="T5" fmla="*/ 320 h 660"/>
              <a:gd name="T6" fmla="*/ 200 w 1876"/>
              <a:gd name="T7" fmla="*/ 596 h 660"/>
              <a:gd name="T8" fmla="*/ 0 w 1876"/>
              <a:gd name="T9" fmla="*/ 540 h 660"/>
              <a:gd name="T10" fmla="*/ 312 w 1876"/>
              <a:gd name="T11" fmla="*/ 0 h 660"/>
              <a:gd name="T12" fmla="*/ 1876 w 1876"/>
              <a:gd name="T13" fmla="*/ 360 h 660"/>
              <a:gd name="T14" fmla="*/ 0 60000 65536"/>
              <a:gd name="T15" fmla="*/ 0 60000 65536"/>
              <a:gd name="T16" fmla="*/ 0 60000 65536"/>
              <a:gd name="T17" fmla="*/ 0 60000 65536"/>
              <a:gd name="T18" fmla="*/ 0 60000 65536"/>
              <a:gd name="T19" fmla="*/ 0 60000 65536"/>
              <a:gd name="T20" fmla="*/ 0 60000 65536"/>
              <a:gd name="T21" fmla="*/ 0 w 1876"/>
              <a:gd name="T22" fmla="*/ 0 h 660"/>
              <a:gd name="T23" fmla="*/ 1876 w 1876"/>
              <a:gd name="T24" fmla="*/ 660 h 66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876" h="660">
                <a:moveTo>
                  <a:pt x="1876" y="360"/>
                </a:moveTo>
                <a:lnTo>
                  <a:pt x="1748" y="660"/>
                </a:lnTo>
                <a:lnTo>
                  <a:pt x="340" y="320"/>
                </a:lnTo>
                <a:lnTo>
                  <a:pt x="200" y="596"/>
                </a:lnTo>
                <a:lnTo>
                  <a:pt x="0" y="540"/>
                </a:lnTo>
                <a:lnTo>
                  <a:pt x="312" y="0"/>
                </a:lnTo>
                <a:lnTo>
                  <a:pt x="1876" y="360"/>
                </a:lnTo>
                <a:close/>
              </a:path>
            </a:pathLst>
          </a:custGeom>
          <a:noFill/>
          <a:ln w="38100" cmpd="sng">
            <a:solidFill>
              <a:srgbClr val="FF0000"/>
            </a:solidFill>
            <a:round/>
            <a:headEnd/>
            <a:tailEnd/>
          </a:ln>
          <a:extLst>
            <a:ext uri="{909E8E84-426E-40DD-AFC4-6F175D3DCCD1}">
              <a14:hiddenFill xmlns:a14="http://schemas.microsoft.com/office/drawing/2010/main">
                <a:solidFill>
                  <a:srgbClr val="FFFFFF"/>
                </a:solidFill>
              </a14:hiddenFill>
            </a:ext>
          </a:extLst>
        </p:spPr>
        <p:txBody>
          <a:bodyPr/>
          <a:lstStyle>
            <a:defPPr>
              <a:defRPr lang="en-GB"/>
            </a:defPPr>
            <a:lvl1pPr algn="l" rtl="0" eaLnBrk="0" fontAlgn="base" hangingPunct="0">
              <a:spcBef>
                <a:spcPct val="0"/>
              </a:spcBef>
              <a:spcAft>
                <a:spcPct val="0"/>
              </a:spcAft>
              <a:defRPr sz="1600" kern="1200">
                <a:solidFill>
                  <a:srgbClr val="4D4D4D"/>
                </a:solidFill>
                <a:latin typeface="Century Gothic" pitchFamily="34" charset="0"/>
                <a:ea typeface="+mn-ea"/>
                <a:cs typeface="+mn-cs"/>
              </a:defRPr>
            </a:lvl1pPr>
            <a:lvl2pPr marL="457200" algn="l" rtl="0" eaLnBrk="0" fontAlgn="base" hangingPunct="0">
              <a:spcBef>
                <a:spcPct val="0"/>
              </a:spcBef>
              <a:spcAft>
                <a:spcPct val="0"/>
              </a:spcAft>
              <a:defRPr sz="1600" kern="1200">
                <a:solidFill>
                  <a:srgbClr val="4D4D4D"/>
                </a:solidFill>
                <a:latin typeface="Century Gothic" pitchFamily="34" charset="0"/>
                <a:ea typeface="+mn-ea"/>
                <a:cs typeface="+mn-cs"/>
              </a:defRPr>
            </a:lvl2pPr>
            <a:lvl3pPr marL="914400" algn="l" rtl="0" eaLnBrk="0" fontAlgn="base" hangingPunct="0">
              <a:spcBef>
                <a:spcPct val="0"/>
              </a:spcBef>
              <a:spcAft>
                <a:spcPct val="0"/>
              </a:spcAft>
              <a:defRPr sz="1600" kern="1200">
                <a:solidFill>
                  <a:srgbClr val="4D4D4D"/>
                </a:solidFill>
                <a:latin typeface="Century Gothic" pitchFamily="34" charset="0"/>
                <a:ea typeface="+mn-ea"/>
                <a:cs typeface="+mn-cs"/>
              </a:defRPr>
            </a:lvl3pPr>
            <a:lvl4pPr marL="1371600" algn="l" rtl="0" eaLnBrk="0" fontAlgn="base" hangingPunct="0">
              <a:spcBef>
                <a:spcPct val="0"/>
              </a:spcBef>
              <a:spcAft>
                <a:spcPct val="0"/>
              </a:spcAft>
              <a:defRPr sz="1600" kern="1200">
                <a:solidFill>
                  <a:srgbClr val="4D4D4D"/>
                </a:solidFill>
                <a:latin typeface="Century Gothic" pitchFamily="34" charset="0"/>
                <a:ea typeface="+mn-ea"/>
                <a:cs typeface="+mn-cs"/>
              </a:defRPr>
            </a:lvl4pPr>
            <a:lvl5pPr marL="1828800" algn="l" rtl="0" eaLnBrk="0" fontAlgn="base" hangingPunct="0">
              <a:spcBef>
                <a:spcPct val="0"/>
              </a:spcBef>
              <a:spcAft>
                <a:spcPct val="0"/>
              </a:spcAft>
              <a:defRPr sz="1600" kern="1200">
                <a:solidFill>
                  <a:srgbClr val="4D4D4D"/>
                </a:solidFill>
                <a:latin typeface="Century Gothic" pitchFamily="34" charset="0"/>
                <a:ea typeface="+mn-ea"/>
                <a:cs typeface="+mn-cs"/>
              </a:defRPr>
            </a:lvl5pPr>
            <a:lvl6pPr marL="2286000" algn="l" defTabSz="914400" rtl="0" eaLnBrk="1" latinLnBrk="0" hangingPunct="1">
              <a:defRPr sz="1600" kern="1200">
                <a:solidFill>
                  <a:srgbClr val="4D4D4D"/>
                </a:solidFill>
                <a:latin typeface="Century Gothic" pitchFamily="34" charset="0"/>
                <a:ea typeface="+mn-ea"/>
                <a:cs typeface="+mn-cs"/>
              </a:defRPr>
            </a:lvl6pPr>
            <a:lvl7pPr marL="2743200" algn="l" defTabSz="914400" rtl="0" eaLnBrk="1" latinLnBrk="0" hangingPunct="1">
              <a:defRPr sz="1600" kern="1200">
                <a:solidFill>
                  <a:srgbClr val="4D4D4D"/>
                </a:solidFill>
                <a:latin typeface="Century Gothic" pitchFamily="34" charset="0"/>
                <a:ea typeface="+mn-ea"/>
                <a:cs typeface="+mn-cs"/>
              </a:defRPr>
            </a:lvl7pPr>
            <a:lvl8pPr marL="3200400" algn="l" defTabSz="914400" rtl="0" eaLnBrk="1" latinLnBrk="0" hangingPunct="1">
              <a:defRPr sz="1600" kern="1200">
                <a:solidFill>
                  <a:srgbClr val="4D4D4D"/>
                </a:solidFill>
                <a:latin typeface="Century Gothic" pitchFamily="34" charset="0"/>
                <a:ea typeface="+mn-ea"/>
                <a:cs typeface="+mn-cs"/>
              </a:defRPr>
            </a:lvl8pPr>
            <a:lvl9pPr marL="3657600" algn="l" defTabSz="914400" rtl="0" eaLnBrk="1" latinLnBrk="0" hangingPunct="1">
              <a:defRPr sz="1600" kern="1200">
                <a:solidFill>
                  <a:srgbClr val="4D4D4D"/>
                </a:solidFill>
                <a:latin typeface="Century Gothic" pitchFamily="34" charset="0"/>
                <a:ea typeface="+mn-ea"/>
                <a:cs typeface="+mn-cs"/>
              </a:defRPr>
            </a:lvl9pPr>
          </a:lstStyle>
          <a:p>
            <a:endParaRPr lang="en-GB"/>
          </a:p>
        </p:txBody>
      </p:sp>
      <p:sp>
        <p:nvSpPr>
          <p:cNvPr id="82" name="Freeform 81"/>
          <p:cNvSpPr>
            <a:spLocks/>
          </p:cNvSpPr>
          <p:nvPr/>
        </p:nvSpPr>
        <p:spPr bwMode="auto">
          <a:xfrm>
            <a:off x="4333081" y="3505199"/>
            <a:ext cx="1352550" cy="1333500"/>
          </a:xfrm>
          <a:custGeom>
            <a:avLst/>
            <a:gdLst>
              <a:gd name="T0" fmla="*/ 852 w 852"/>
              <a:gd name="T1" fmla="*/ 840 h 840"/>
              <a:gd name="T2" fmla="*/ 0 w 852"/>
              <a:gd name="T3" fmla="*/ 608 h 840"/>
              <a:gd name="T4" fmla="*/ 324 w 852"/>
              <a:gd name="T5" fmla="*/ 0 h 840"/>
              <a:gd name="T6" fmla="*/ 0 60000 65536"/>
              <a:gd name="T7" fmla="*/ 0 60000 65536"/>
              <a:gd name="T8" fmla="*/ 0 60000 65536"/>
              <a:gd name="T9" fmla="*/ 0 w 852"/>
              <a:gd name="T10" fmla="*/ 0 h 840"/>
              <a:gd name="T11" fmla="*/ 852 w 852"/>
              <a:gd name="T12" fmla="*/ 840 h 840"/>
            </a:gdLst>
            <a:ahLst/>
            <a:cxnLst>
              <a:cxn ang="T6">
                <a:pos x="T0" y="T1"/>
              </a:cxn>
              <a:cxn ang="T7">
                <a:pos x="T2" y="T3"/>
              </a:cxn>
              <a:cxn ang="T8">
                <a:pos x="T4" y="T5"/>
              </a:cxn>
            </a:cxnLst>
            <a:rect l="T9" t="T10" r="T11" b="T12"/>
            <a:pathLst>
              <a:path w="852" h="840">
                <a:moveTo>
                  <a:pt x="852" y="840"/>
                </a:moveTo>
                <a:lnTo>
                  <a:pt x="0" y="608"/>
                </a:lnTo>
                <a:lnTo>
                  <a:pt x="324" y="0"/>
                </a:lnTo>
              </a:path>
            </a:pathLst>
          </a:custGeom>
          <a:noFill/>
          <a:ln w="38100" cmpd="sng">
            <a:solidFill>
              <a:srgbClr val="CC3300"/>
            </a:solidFill>
            <a:round/>
            <a:headEnd/>
            <a:tailEnd/>
          </a:ln>
          <a:extLst>
            <a:ext uri="{909E8E84-426E-40DD-AFC4-6F175D3DCCD1}">
              <a14:hiddenFill xmlns:a14="http://schemas.microsoft.com/office/drawing/2010/main">
                <a:solidFill>
                  <a:srgbClr val="FFFFFF"/>
                </a:solidFill>
              </a14:hiddenFill>
            </a:ext>
          </a:extLst>
        </p:spPr>
        <p:txBody>
          <a:bodyPr/>
          <a:lstStyle>
            <a:defPPr>
              <a:defRPr lang="en-GB"/>
            </a:defPPr>
            <a:lvl1pPr algn="l" rtl="0" eaLnBrk="0" fontAlgn="base" hangingPunct="0">
              <a:spcBef>
                <a:spcPct val="0"/>
              </a:spcBef>
              <a:spcAft>
                <a:spcPct val="0"/>
              </a:spcAft>
              <a:defRPr sz="1600" kern="1200">
                <a:solidFill>
                  <a:srgbClr val="4D4D4D"/>
                </a:solidFill>
                <a:latin typeface="Century Gothic" pitchFamily="34" charset="0"/>
                <a:ea typeface="+mn-ea"/>
                <a:cs typeface="+mn-cs"/>
              </a:defRPr>
            </a:lvl1pPr>
            <a:lvl2pPr marL="457200" algn="l" rtl="0" eaLnBrk="0" fontAlgn="base" hangingPunct="0">
              <a:spcBef>
                <a:spcPct val="0"/>
              </a:spcBef>
              <a:spcAft>
                <a:spcPct val="0"/>
              </a:spcAft>
              <a:defRPr sz="1600" kern="1200">
                <a:solidFill>
                  <a:srgbClr val="4D4D4D"/>
                </a:solidFill>
                <a:latin typeface="Century Gothic" pitchFamily="34" charset="0"/>
                <a:ea typeface="+mn-ea"/>
                <a:cs typeface="+mn-cs"/>
              </a:defRPr>
            </a:lvl2pPr>
            <a:lvl3pPr marL="914400" algn="l" rtl="0" eaLnBrk="0" fontAlgn="base" hangingPunct="0">
              <a:spcBef>
                <a:spcPct val="0"/>
              </a:spcBef>
              <a:spcAft>
                <a:spcPct val="0"/>
              </a:spcAft>
              <a:defRPr sz="1600" kern="1200">
                <a:solidFill>
                  <a:srgbClr val="4D4D4D"/>
                </a:solidFill>
                <a:latin typeface="Century Gothic" pitchFamily="34" charset="0"/>
                <a:ea typeface="+mn-ea"/>
                <a:cs typeface="+mn-cs"/>
              </a:defRPr>
            </a:lvl3pPr>
            <a:lvl4pPr marL="1371600" algn="l" rtl="0" eaLnBrk="0" fontAlgn="base" hangingPunct="0">
              <a:spcBef>
                <a:spcPct val="0"/>
              </a:spcBef>
              <a:spcAft>
                <a:spcPct val="0"/>
              </a:spcAft>
              <a:defRPr sz="1600" kern="1200">
                <a:solidFill>
                  <a:srgbClr val="4D4D4D"/>
                </a:solidFill>
                <a:latin typeface="Century Gothic" pitchFamily="34" charset="0"/>
                <a:ea typeface="+mn-ea"/>
                <a:cs typeface="+mn-cs"/>
              </a:defRPr>
            </a:lvl4pPr>
            <a:lvl5pPr marL="1828800" algn="l" rtl="0" eaLnBrk="0" fontAlgn="base" hangingPunct="0">
              <a:spcBef>
                <a:spcPct val="0"/>
              </a:spcBef>
              <a:spcAft>
                <a:spcPct val="0"/>
              </a:spcAft>
              <a:defRPr sz="1600" kern="1200">
                <a:solidFill>
                  <a:srgbClr val="4D4D4D"/>
                </a:solidFill>
                <a:latin typeface="Century Gothic" pitchFamily="34" charset="0"/>
                <a:ea typeface="+mn-ea"/>
                <a:cs typeface="+mn-cs"/>
              </a:defRPr>
            </a:lvl5pPr>
            <a:lvl6pPr marL="2286000" algn="l" defTabSz="914400" rtl="0" eaLnBrk="1" latinLnBrk="0" hangingPunct="1">
              <a:defRPr sz="1600" kern="1200">
                <a:solidFill>
                  <a:srgbClr val="4D4D4D"/>
                </a:solidFill>
                <a:latin typeface="Century Gothic" pitchFamily="34" charset="0"/>
                <a:ea typeface="+mn-ea"/>
                <a:cs typeface="+mn-cs"/>
              </a:defRPr>
            </a:lvl6pPr>
            <a:lvl7pPr marL="2743200" algn="l" defTabSz="914400" rtl="0" eaLnBrk="1" latinLnBrk="0" hangingPunct="1">
              <a:defRPr sz="1600" kern="1200">
                <a:solidFill>
                  <a:srgbClr val="4D4D4D"/>
                </a:solidFill>
                <a:latin typeface="Century Gothic" pitchFamily="34" charset="0"/>
                <a:ea typeface="+mn-ea"/>
                <a:cs typeface="+mn-cs"/>
              </a:defRPr>
            </a:lvl7pPr>
            <a:lvl8pPr marL="3200400" algn="l" defTabSz="914400" rtl="0" eaLnBrk="1" latinLnBrk="0" hangingPunct="1">
              <a:defRPr sz="1600" kern="1200">
                <a:solidFill>
                  <a:srgbClr val="4D4D4D"/>
                </a:solidFill>
                <a:latin typeface="Century Gothic" pitchFamily="34" charset="0"/>
                <a:ea typeface="+mn-ea"/>
                <a:cs typeface="+mn-cs"/>
              </a:defRPr>
            </a:lvl8pPr>
            <a:lvl9pPr marL="3657600" algn="l" defTabSz="914400" rtl="0" eaLnBrk="1" latinLnBrk="0" hangingPunct="1">
              <a:defRPr sz="1600" kern="1200">
                <a:solidFill>
                  <a:srgbClr val="4D4D4D"/>
                </a:solidFill>
                <a:latin typeface="Century Gothic" pitchFamily="34" charset="0"/>
                <a:ea typeface="+mn-ea"/>
                <a:cs typeface="+mn-cs"/>
              </a:defRPr>
            </a:lvl9pPr>
          </a:lstStyle>
          <a:p>
            <a:endParaRPr lang="en-GB"/>
          </a:p>
        </p:txBody>
      </p:sp>
      <p:sp>
        <p:nvSpPr>
          <p:cNvPr id="83" name="Freeform 82"/>
          <p:cNvSpPr>
            <a:spLocks/>
          </p:cNvSpPr>
          <p:nvPr/>
        </p:nvSpPr>
        <p:spPr bwMode="auto">
          <a:xfrm>
            <a:off x="4847431" y="3251199"/>
            <a:ext cx="762000" cy="247650"/>
          </a:xfrm>
          <a:custGeom>
            <a:avLst/>
            <a:gdLst>
              <a:gd name="T0" fmla="*/ 0 w 480"/>
              <a:gd name="T1" fmla="*/ 156 h 156"/>
              <a:gd name="T2" fmla="*/ 88 w 480"/>
              <a:gd name="T3" fmla="*/ 0 h 156"/>
              <a:gd name="T4" fmla="*/ 480 w 480"/>
              <a:gd name="T5" fmla="*/ 92 h 156"/>
              <a:gd name="T6" fmla="*/ 0 60000 65536"/>
              <a:gd name="T7" fmla="*/ 0 60000 65536"/>
              <a:gd name="T8" fmla="*/ 0 60000 65536"/>
              <a:gd name="T9" fmla="*/ 0 w 480"/>
              <a:gd name="T10" fmla="*/ 0 h 156"/>
              <a:gd name="T11" fmla="*/ 480 w 480"/>
              <a:gd name="T12" fmla="*/ 156 h 156"/>
            </a:gdLst>
            <a:ahLst/>
            <a:cxnLst>
              <a:cxn ang="T6">
                <a:pos x="T0" y="T1"/>
              </a:cxn>
              <a:cxn ang="T7">
                <a:pos x="T2" y="T3"/>
              </a:cxn>
              <a:cxn ang="T8">
                <a:pos x="T4" y="T5"/>
              </a:cxn>
            </a:cxnLst>
            <a:rect l="T9" t="T10" r="T11" b="T12"/>
            <a:pathLst>
              <a:path w="480" h="156">
                <a:moveTo>
                  <a:pt x="0" y="156"/>
                </a:moveTo>
                <a:lnTo>
                  <a:pt x="88" y="0"/>
                </a:lnTo>
                <a:lnTo>
                  <a:pt x="480" y="92"/>
                </a:lnTo>
              </a:path>
            </a:pathLst>
          </a:custGeom>
          <a:noFill/>
          <a:ln w="38100" cap="flat" cmpd="sng">
            <a:solidFill>
              <a:srgbClr val="CC3300"/>
            </a:solidFill>
            <a:prstDash val="sysDot"/>
            <a:round/>
            <a:headEnd/>
            <a:tailEnd/>
          </a:ln>
          <a:extLst>
            <a:ext uri="{909E8E84-426E-40DD-AFC4-6F175D3DCCD1}">
              <a14:hiddenFill xmlns:a14="http://schemas.microsoft.com/office/drawing/2010/main">
                <a:solidFill>
                  <a:srgbClr val="FFFFFF"/>
                </a:solidFill>
              </a14:hiddenFill>
            </a:ext>
          </a:extLst>
        </p:spPr>
        <p:txBody>
          <a:bodyPr/>
          <a:lstStyle>
            <a:defPPr>
              <a:defRPr lang="en-GB"/>
            </a:defPPr>
            <a:lvl1pPr algn="l" rtl="0" eaLnBrk="0" fontAlgn="base" hangingPunct="0">
              <a:spcBef>
                <a:spcPct val="0"/>
              </a:spcBef>
              <a:spcAft>
                <a:spcPct val="0"/>
              </a:spcAft>
              <a:defRPr sz="1600" kern="1200">
                <a:solidFill>
                  <a:srgbClr val="4D4D4D"/>
                </a:solidFill>
                <a:latin typeface="Century Gothic" pitchFamily="34" charset="0"/>
                <a:ea typeface="+mn-ea"/>
                <a:cs typeface="+mn-cs"/>
              </a:defRPr>
            </a:lvl1pPr>
            <a:lvl2pPr marL="457200" algn="l" rtl="0" eaLnBrk="0" fontAlgn="base" hangingPunct="0">
              <a:spcBef>
                <a:spcPct val="0"/>
              </a:spcBef>
              <a:spcAft>
                <a:spcPct val="0"/>
              </a:spcAft>
              <a:defRPr sz="1600" kern="1200">
                <a:solidFill>
                  <a:srgbClr val="4D4D4D"/>
                </a:solidFill>
                <a:latin typeface="Century Gothic" pitchFamily="34" charset="0"/>
                <a:ea typeface="+mn-ea"/>
                <a:cs typeface="+mn-cs"/>
              </a:defRPr>
            </a:lvl2pPr>
            <a:lvl3pPr marL="914400" algn="l" rtl="0" eaLnBrk="0" fontAlgn="base" hangingPunct="0">
              <a:spcBef>
                <a:spcPct val="0"/>
              </a:spcBef>
              <a:spcAft>
                <a:spcPct val="0"/>
              </a:spcAft>
              <a:defRPr sz="1600" kern="1200">
                <a:solidFill>
                  <a:srgbClr val="4D4D4D"/>
                </a:solidFill>
                <a:latin typeface="Century Gothic" pitchFamily="34" charset="0"/>
                <a:ea typeface="+mn-ea"/>
                <a:cs typeface="+mn-cs"/>
              </a:defRPr>
            </a:lvl3pPr>
            <a:lvl4pPr marL="1371600" algn="l" rtl="0" eaLnBrk="0" fontAlgn="base" hangingPunct="0">
              <a:spcBef>
                <a:spcPct val="0"/>
              </a:spcBef>
              <a:spcAft>
                <a:spcPct val="0"/>
              </a:spcAft>
              <a:defRPr sz="1600" kern="1200">
                <a:solidFill>
                  <a:srgbClr val="4D4D4D"/>
                </a:solidFill>
                <a:latin typeface="Century Gothic" pitchFamily="34" charset="0"/>
                <a:ea typeface="+mn-ea"/>
                <a:cs typeface="+mn-cs"/>
              </a:defRPr>
            </a:lvl4pPr>
            <a:lvl5pPr marL="1828800" algn="l" rtl="0" eaLnBrk="0" fontAlgn="base" hangingPunct="0">
              <a:spcBef>
                <a:spcPct val="0"/>
              </a:spcBef>
              <a:spcAft>
                <a:spcPct val="0"/>
              </a:spcAft>
              <a:defRPr sz="1600" kern="1200">
                <a:solidFill>
                  <a:srgbClr val="4D4D4D"/>
                </a:solidFill>
                <a:latin typeface="Century Gothic" pitchFamily="34" charset="0"/>
                <a:ea typeface="+mn-ea"/>
                <a:cs typeface="+mn-cs"/>
              </a:defRPr>
            </a:lvl5pPr>
            <a:lvl6pPr marL="2286000" algn="l" defTabSz="914400" rtl="0" eaLnBrk="1" latinLnBrk="0" hangingPunct="1">
              <a:defRPr sz="1600" kern="1200">
                <a:solidFill>
                  <a:srgbClr val="4D4D4D"/>
                </a:solidFill>
                <a:latin typeface="Century Gothic" pitchFamily="34" charset="0"/>
                <a:ea typeface="+mn-ea"/>
                <a:cs typeface="+mn-cs"/>
              </a:defRPr>
            </a:lvl6pPr>
            <a:lvl7pPr marL="2743200" algn="l" defTabSz="914400" rtl="0" eaLnBrk="1" latinLnBrk="0" hangingPunct="1">
              <a:defRPr sz="1600" kern="1200">
                <a:solidFill>
                  <a:srgbClr val="4D4D4D"/>
                </a:solidFill>
                <a:latin typeface="Century Gothic" pitchFamily="34" charset="0"/>
                <a:ea typeface="+mn-ea"/>
                <a:cs typeface="+mn-cs"/>
              </a:defRPr>
            </a:lvl7pPr>
            <a:lvl8pPr marL="3200400" algn="l" defTabSz="914400" rtl="0" eaLnBrk="1" latinLnBrk="0" hangingPunct="1">
              <a:defRPr sz="1600" kern="1200">
                <a:solidFill>
                  <a:srgbClr val="4D4D4D"/>
                </a:solidFill>
                <a:latin typeface="Century Gothic" pitchFamily="34" charset="0"/>
                <a:ea typeface="+mn-ea"/>
                <a:cs typeface="+mn-cs"/>
              </a:defRPr>
            </a:lvl8pPr>
            <a:lvl9pPr marL="3657600" algn="l" defTabSz="914400" rtl="0" eaLnBrk="1" latinLnBrk="0" hangingPunct="1">
              <a:defRPr sz="1600" kern="1200">
                <a:solidFill>
                  <a:srgbClr val="4D4D4D"/>
                </a:solidFill>
                <a:latin typeface="Century Gothic" pitchFamily="34" charset="0"/>
                <a:ea typeface="+mn-ea"/>
                <a:cs typeface="+mn-cs"/>
              </a:defRPr>
            </a:lvl9pPr>
          </a:lstStyle>
          <a:p>
            <a:endParaRPr lang="en-GB"/>
          </a:p>
        </p:txBody>
      </p:sp>
      <p:sp>
        <p:nvSpPr>
          <p:cNvPr id="84" name="Line 14"/>
          <p:cNvSpPr>
            <a:spLocks noChangeShapeType="1"/>
          </p:cNvSpPr>
          <p:nvPr/>
        </p:nvSpPr>
        <p:spPr bwMode="auto">
          <a:xfrm flipV="1">
            <a:off x="5361781" y="3378199"/>
            <a:ext cx="241300" cy="463550"/>
          </a:xfrm>
          <a:prstGeom prst="line">
            <a:avLst/>
          </a:prstGeom>
          <a:noFill/>
          <a:ln w="38100">
            <a:solidFill>
              <a:srgbClr val="CC3300"/>
            </a:solidFill>
            <a:round/>
            <a:headEnd/>
            <a:tailEnd/>
          </a:ln>
          <a:extLst>
            <a:ext uri="{909E8E84-426E-40DD-AFC4-6F175D3DCCD1}">
              <a14:hiddenFill xmlns:a14="http://schemas.microsoft.com/office/drawing/2010/main">
                <a:noFill/>
              </a14:hiddenFill>
            </a:ext>
          </a:extLst>
        </p:spPr>
        <p:txBody>
          <a:bodyPr/>
          <a:lstStyle>
            <a:defPPr>
              <a:defRPr lang="en-GB"/>
            </a:defPPr>
            <a:lvl1pPr algn="l" rtl="0" eaLnBrk="0" fontAlgn="base" hangingPunct="0">
              <a:spcBef>
                <a:spcPct val="0"/>
              </a:spcBef>
              <a:spcAft>
                <a:spcPct val="0"/>
              </a:spcAft>
              <a:defRPr sz="1600" kern="1200">
                <a:solidFill>
                  <a:srgbClr val="4D4D4D"/>
                </a:solidFill>
                <a:latin typeface="Century Gothic" pitchFamily="34" charset="0"/>
                <a:ea typeface="+mn-ea"/>
                <a:cs typeface="+mn-cs"/>
              </a:defRPr>
            </a:lvl1pPr>
            <a:lvl2pPr marL="457200" algn="l" rtl="0" eaLnBrk="0" fontAlgn="base" hangingPunct="0">
              <a:spcBef>
                <a:spcPct val="0"/>
              </a:spcBef>
              <a:spcAft>
                <a:spcPct val="0"/>
              </a:spcAft>
              <a:defRPr sz="1600" kern="1200">
                <a:solidFill>
                  <a:srgbClr val="4D4D4D"/>
                </a:solidFill>
                <a:latin typeface="Century Gothic" pitchFamily="34" charset="0"/>
                <a:ea typeface="+mn-ea"/>
                <a:cs typeface="+mn-cs"/>
              </a:defRPr>
            </a:lvl2pPr>
            <a:lvl3pPr marL="914400" algn="l" rtl="0" eaLnBrk="0" fontAlgn="base" hangingPunct="0">
              <a:spcBef>
                <a:spcPct val="0"/>
              </a:spcBef>
              <a:spcAft>
                <a:spcPct val="0"/>
              </a:spcAft>
              <a:defRPr sz="1600" kern="1200">
                <a:solidFill>
                  <a:srgbClr val="4D4D4D"/>
                </a:solidFill>
                <a:latin typeface="Century Gothic" pitchFamily="34" charset="0"/>
                <a:ea typeface="+mn-ea"/>
                <a:cs typeface="+mn-cs"/>
              </a:defRPr>
            </a:lvl3pPr>
            <a:lvl4pPr marL="1371600" algn="l" rtl="0" eaLnBrk="0" fontAlgn="base" hangingPunct="0">
              <a:spcBef>
                <a:spcPct val="0"/>
              </a:spcBef>
              <a:spcAft>
                <a:spcPct val="0"/>
              </a:spcAft>
              <a:defRPr sz="1600" kern="1200">
                <a:solidFill>
                  <a:srgbClr val="4D4D4D"/>
                </a:solidFill>
                <a:latin typeface="Century Gothic" pitchFamily="34" charset="0"/>
                <a:ea typeface="+mn-ea"/>
                <a:cs typeface="+mn-cs"/>
              </a:defRPr>
            </a:lvl4pPr>
            <a:lvl5pPr marL="1828800" algn="l" rtl="0" eaLnBrk="0" fontAlgn="base" hangingPunct="0">
              <a:spcBef>
                <a:spcPct val="0"/>
              </a:spcBef>
              <a:spcAft>
                <a:spcPct val="0"/>
              </a:spcAft>
              <a:defRPr sz="1600" kern="1200">
                <a:solidFill>
                  <a:srgbClr val="4D4D4D"/>
                </a:solidFill>
                <a:latin typeface="Century Gothic" pitchFamily="34" charset="0"/>
                <a:ea typeface="+mn-ea"/>
                <a:cs typeface="+mn-cs"/>
              </a:defRPr>
            </a:lvl5pPr>
            <a:lvl6pPr marL="2286000" algn="l" defTabSz="914400" rtl="0" eaLnBrk="1" latinLnBrk="0" hangingPunct="1">
              <a:defRPr sz="1600" kern="1200">
                <a:solidFill>
                  <a:srgbClr val="4D4D4D"/>
                </a:solidFill>
                <a:latin typeface="Century Gothic" pitchFamily="34" charset="0"/>
                <a:ea typeface="+mn-ea"/>
                <a:cs typeface="+mn-cs"/>
              </a:defRPr>
            </a:lvl6pPr>
            <a:lvl7pPr marL="2743200" algn="l" defTabSz="914400" rtl="0" eaLnBrk="1" latinLnBrk="0" hangingPunct="1">
              <a:defRPr sz="1600" kern="1200">
                <a:solidFill>
                  <a:srgbClr val="4D4D4D"/>
                </a:solidFill>
                <a:latin typeface="Century Gothic" pitchFamily="34" charset="0"/>
                <a:ea typeface="+mn-ea"/>
                <a:cs typeface="+mn-cs"/>
              </a:defRPr>
            </a:lvl7pPr>
            <a:lvl8pPr marL="3200400" algn="l" defTabSz="914400" rtl="0" eaLnBrk="1" latinLnBrk="0" hangingPunct="1">
              <a:defRPr sz="1600" kern="1200">
                <a:solidFill>
                  <a:srgbClr val="4D4D4D"/>
                </a:solidFill>
                <a:latin typeface="Century Gothic" pitchFamily="34" charset="0"/>
                <a:ea typeface="+mn-ea"/>
                <a:cs typeface="+mn-cs"/>
              </a:defRPr>
            </a:lvl8pPr>
            <a:lvl9pPr marL="3657600" algn="l" defTabSz="914400" rtl="0" eaLnBrk="1" latinLnBrk="0" hangingPunct="1">
              <a:defRPr sz="1600" kern="1200">
                <a:solidFill>
                  <a:srgbClr val="4D4D4D"/>
                </a:solidFill>
                <a:latin typeface="Century Gothic" pitchFamily="34" charset="0"/>
                <a:ea typeface="+mn-ea"/>
                <a:cs typeface="+mn-cs"/>
              </a:defRPr>
            </a:lvl9pPr>
          </a:lstStyle>
          <a:p>
            <a:endParaRPr lang="en-GB"/>
          </a:p>
        </p:txBody>
      </p:sp>
      <p:sp>
        <p:nvSpPr>
          <p:cNvPr id="85" name="Freeform 84"/>
          <p:cNvSpPr>
            <a:spLocks/>
          </p:cNvSpPr>
          <p:nvPr/>
        </p:nvSpPr>
        <p:spPr bwMode="auto">
          <a:xfrm>
            <a:off x="5291931" y="3848099"/>
            <a:ext cx="723900" cy="990600"/>
          </a:xfrm>
          <a:custGeom>
            <a:avLst/>
            <a:gdLst>
              <a:gd name="T0" fmla="*/ 252 w 456"/>
              <a:gd name="T1" fmla="*/ 624 h 624"/>
              <a:gd name="T2" fmla="*/ 456 w 456"/>
              <a:gd name="T3" fmla="*/ 172 h 624"/>
              <a:gd name="T4" fmla="*/ 0 w 456"/>
              <a:gd name="T5" fmla="*/ 60 h 624"/>
              <a:gd name="T6" fmla="*/ 32 w 456"/>
              <a:gd name="T7" fmla="*/ 0 h 624"/>
              <a:gd name="T8" fmla="*/ 0 60000 65536"/>
              <a:gd name="T9" fmla="*/ 0 60000 65536"/>
              <a:gd name="T10" fmla="*/ 0 60000 65536"/>
              <a:gd name="T11" fmla="*/ 0 60000 65536"/>
              <a:gd name="T12" fmla="*/ 0 w 456"/>
              <a:gd name="T13" fmla="*/ 0 h 624"/>
              <a:gd name="T14" fmla="*/ 456 w 456"/>
              <a:gd name="T15" fmla="*/ 624 h 624"/>
            </a:gdLst>
            <a:ahLst/>
            <a:cxnLst>
              <a:cxn ang="T8">
                <a:pos x="T0" y="T1"/>
              </a:cxn>
              <a:cxn ang="T9">
                <a:pos x="T2" y="T3"/>
              </a:cxn>
              <a:cxn ang="T10">
                <a:pos x="T4" y="T5"/>
              </a:cxn>
              <a:cxn ang="T11">
                <a:pos x="T6" y="T7"/>
              </a:cxn>
            </a:cxnLst>
            <a:rect l="T12" t="T13" r="T14" b="T15"/>
            <a:pathLst>
              <a:path w="456" h="624">
                <a:moveTo>
                  <a:pt x="252" y="624"/>
                </a:moveTo>
                <a:lnTo>
                  <a:pt x="456" y="172"/>
                </a:lnTo>
                <a:lnTo>
                  <a:pt x="0" y="60"/>
                </a:lnTo>
                <a:lnTo>
                  <a:pt x="32" y="0"/>
                </a:lnTo>
              </a:path>
            </a:pathLst>
          </a:custGeom>
          <a:noFill/>
          <a:ln w="38100" cap="flat" cmpd="sng">
            <a:solidFill>
              <a:srgbClr val="CC3300"/>
            </a:solidFill>
            <a:prstDash val="sysDot"/>
            <a:round/>
            <a:headEnd/>
            <a:tailEnd/>
          </a:ln>
          <a:extLst>
            <a:ext uri="{909E8E84-426E-40DD-AFC4-6F175D3DCCD1}">
              <a14:hiddenFill xmlns:a14="http://schemas.microsoft.com/office/drawing/2010/main">
                <a:solidFill>
                  <a:srgbClr val="FFFFFF"/>
                </a:solidFill>
              </a14:hiddenFill>
            </a:ext>
          </a:extLst>
        </p:spPr>
        <p:txBody>
          <a:bodyPr/>
          <a:lstStyle>
            <a:defPPr>
              <a:defRPr lang="en-GB"/>
            </a:defPPr>
            <a:lvl1pPr algn="l" rtl="0" eaLnBrk="0" fontAlgn="base" hangingPunct="0">
              <a:spcBef>
                <a:spcPct val="0"/>
              </a:spcBef>
              <a:spcAft>
                <a:spcPct val="0"/>
              </a:spcAft>
              <a:defRPr sz="1600" kern="1200">
                <a:solidFill>
                  <a:srgbClr val="4D4D4D"/>
                </a:solidFill>
                <a:latin typeface="Century Gothic" pitchFamily="34" charset="0"/>
                <a:ea typeface="+mn-ea"/>
                <a:cs typeface="+mn-cs"/>
              </a:defRPr>
            </a:lvl1pPr>
            <a:lvl2pPr marL="457200" algn="l" rtl="0" eaLnBrk="0" fontAlgn="base" hangingPunct="0">
              <a:spcBef>
                <a:spcPct val="0"/>
              </a:spcBef>
              <a:spcAft>
                <a:spcPct val="0"/>
              </a:spcAft>
              <a:defRPr sz="1600" kern="1200">
                <a:solidFill>
                  <a:srgbClr val="4D4D4D"/>
                </a:solidFill>
                <a:latin typeface="Century Gothic" pitchFamily="34" charset="0"/>
                <a:ea typeface="+mn-ea"/>
                <a:cs typeface="+mn-cs"/>
              </a:defRPr>
            </a:lvl2pPr>
            <a:lvl3pPr marL="914400" algn="l" rtl="0" eaLnBrk="0" fontAlgn="base" hangingPunct="0">
              <a:spcBef>
                <a:spcPct val="0"/>
              </a:spcBef>
              <a:spcAft>
                <a:spcPct val="0"/>
              </a:spcAft>
              <a:defRPr sz="1600" kern="1200">
                <a:solidFill>
                  <a:srgbClr val="4D4D4D"/>
                </a:solidFill>
                <a:latin typeface="Century Gothic" pitchFamily="34" charset="0"/>
                <a:ea typeface="+mn-ea"/>
                <a:cs typeface="+mn-cs"/>
              </a:defRPr>
            </a:lvl3pPr>
            <a:lvl4pPr marL="1371600" algn="l" rtl="0" eaLnBrk="0" fontAlgn="base" hangingPunct="0">
              <a:spcBef>
                <a:spcPct val="0"/>
              </a:spcBef>
              <a:spcAft>
                <a:spcPct val="0"/>
              </a:spcAft>
              <a:defRPr sz="1600" kern="1200">
                <a:solidFill>
                  <a:srgbClr val="4D4D4D"/>
                </a:solidFill>
                <a:latin typeface="Century Gothic" pitchFamily="34" charset="0"/>
                <a:ea typeface="+mn-ea"/>
                <a:cs typeface="+mn-cs"/>
              </a:defRPr>
            </a:lvl4pPr>
            <a:lvl5pPr marL="1828800" algn="l" rtl="0" eaLnBrk="0" fontAlgn="base" hangingPunct="0">
              <a:spcBef>
                <a:spcPct val="0"/>
              </a:spcBef>
              <a:spcAft>
                <a:spcPct val="0"/>
              </a:spcAft>
              <a:defRPr sz="1600" kern="1200">
                <a:solidFill>
                  <a:srgbClr val="4D4D4D"/>
                </a:solidFill>
                <a:latin typeface="Century Gothic" pitchFamily="34" charset="0"/>
                <a:ea typeface="+mn-ea"/>
                <a:cs typeface="+mn-cs"/>
              </a:defRPr>
            </a:lvl5pPr>
            <a:lvl6pPr marL="2286000" algn="l" defTabSz="914400" rtl="0" eaLnBrk="1" latinLnBrk="0" hangingPunct="1">
              <a:defRPr sz="1600" kern="1200">
                <a:solidFill>
                  <a:srgbClr val="4D4D4D"/>
                </a:solidFill>
                <a:latin typeface="Century Gothic" pitchFamily="34" charset="0"/>
                <a:ea typeface="+mn-ea"/>
                <a:cs typeface="+mn-cs"/>
              </a:defRPr>
            </a:lvl6pPr>
            <a:lvl7pPr marL="2743200" algn="l" defTabSz="914400" rtl="0" eaLnBrk="1" latinLnBrk="0" hangingPunct="1">
              <a:defRPr sz="1600" kern="1200">
                <a:solidFill>
                  <a:srgbClr val="4D4D4D"/>
                </a:solidFill>
                <a:latin typeface="Century Gothic" pitchFamily="34" charset="0"/>
                <a:ea typeface="+mn-ea"/>
                <a:cs typeface="+mn-cs"/>
              </a:defRPr>
            </a:lvl7pPr>
            <a:lvl8pPr marL="3200400" algn="l" defTabSz="914400" rtl="0" eaLnBrk="1" latinLnBrk="0" hangingPunct="1">
              <a:defRPr sz="1600" kern="1200">
                <a:solidFill>
                  <a:srgbClr val="4D4D4D"/>
                </a:solidFill>
                <a:latin typeface="Century Gothic" pitchFamily="34" charset="0"/>
                <a:ea typeface="+mn-ea"/>
                <a:cs typeface="+mn-cs"/>
              </a:defRPr>
            </a:lvl8pPr>
            <a:lvl9pPr marL="3657600" algn="l" defTabSz="914400" rtl="0" eaLnBrk="1" latinLnBrk="0" hangingPunct="1">
              <a:defRPr sz="1600" kern="1200">
                <a:solidFill>
                  <a:srgbClr val="4D4D4D"/>
                </a:solidFill>
                <a:latin typeface="Century Gothic" pitchFamily="34" charset="0"/>
                <a:ea typeface="+mn-ea"/>
                <a:cs typeface="+mn-cs"/>
              </a:defRPr>
            </a:lvl9pPr>
          </a:lstStyle>
          <a:p>
            <a:endParaRPr lang="en-GB"/>
          </a:p>
        </p:txBody>
      </p:sp>
      <p:sp>
        <p:nvSpPr>
          <p:cNvPr id="90" name="Freeform 89"/>
          <p:cNvSpPr>
            <a:spLocks/>
          </p:cNvSpPr>
          <p:nvPr/>
        </p:nvSpPr>
        <p:spPr bwMode="auto">
          <a:xfrm>
            <a:off x="5412581" y="3708399"/>
            <a:ext cx="698500" cy="374650"/>
          </a:xfrm>
          <a:custGeom>
            <a:avLst/>
            <a:gdLst>
              <a:gd name="T0" fmla="*/ 68 w 440"/>
              <a:gd name="T1" fmla="*/ 0 h 236"/>
              <a:gd name="T2" fmla="*/ 0 w 440"/>
              <a:gd name="T3" fmla="*/ 140 h 236"/>
              <a:gd name="T4" fmla="*/ 376 w 440"/>
              <a:gd name="T5" fmla="*/ 236 h 236"/>
              <a:gd name="T6" fmla="*/ 440 w 440"/>
              <a:gd name="T7" fmla="*/ 96 h 236"/>
              <a:gd name="T8" fmla="*/ 68 w 440"/>
              <a:gd name="T9" fmla="*/ 0 h 236"/>
              <a:gd name="T10" fmla="*/ 0 60000 65536"/>
              <a:gd name="T11" fmla="*/ 0 60000 65536"/>
              <a:gd name="T12" fmla="*/ 0 60000 65536"/>
              <a:gd name="T13" fmla="*/ 0 60000 65536"/>
              <a:gd name="T14" fmla="*/ 0 60000 65536"/>
              <a:gd name="T15" fmla="*/ 0 w 440"/>
              <a:gd name="T16" fmla="*/ 0 h 236"/>
              <a:gd name="T17" fmla="*/ 440 w 440"/>
              <a:gd name="T18" fmla="*/ 236 h 236"/>
            </a:gdLst>
            <a:ahLst/>
            <a:cxnLst>
              <a:cxn ang="T10">
                <a:pos x="T0" y="T1"/>
              </a:cxn>
              <a:cxn ang="T11">
                <a:pos x="T2" y="T3"/>
              </a:cxn>
              <a:cxn ang="T12">
                <a:pos x="T4" y="T5"/>
              </a:cxn>
              <a:cxn ang="T13">
                <a:pos x="T6" y="T7"/>
              </a:cxn>
              <a:cxn ang="T14">
                <a:pos x="T8" y="T9"/>
              </a:cxn>
            </a:cxnLst>
            <a:rect l="T15" t="T16" r="T17" b="T18"/>
            <a:pathLst>
              <a:path w="440" h="236">
                <a:moveTo>
                  <a:pt x="68" y="0"/>
                </a:moveTo>
                <a:lnTo>
                  <a:pt x="0" y="140"/>
                </a:lnTo>
                <a:lnTo>
                  <a:pt x="376" y="236"/>
                </a:lnTo>
                <a:lnTo>
                  <a:pt x="440" y="96"/>
                </a:lnTo>
                <a:lnTo>
                  <a:pt x="68" y="0"/>
                </a:lnTo>
                <a:close/>
              </a:path>
            </a:pathLst>
          </a:custGeom>
          <a:noFill/>
          <a:ln w="38100" cmpd="sng">
            <a:solidFill>
              <a:srgbClr val="EFB942"/>
            </a:solidFill>
            <a:round/>
            <a:headEnd/>
            <a:tailEnd/>
          </a:ln>
          <a:extLst>
            <a:ext uri="{909E8E84-426E-40DD-AFC4-6F175D3DCCD1}">
              <a14:hiddenFill xmlns:a14="http://schemas.microsoft.com/office/drawing/2010/main">
                <a:solidFill>
                  <a:srgbClr val="FFFFFF"/>
                </a:solidFill>
              </a14:hiddenFill>
            </a:ext>
          </a:extLst>
        </p:spPr>
        <p:txBody>
          <a:bodyPr/>
          <a:lstStyle/>
          <a:p>
            <a:endParaRPr lang="en-GB" sz="1600">
              <a:solidFill>
                <a:srgbClr val="4D4D4D"/>
              </a:solidFill>
            </a:endParaRPr>
          </a:p>
        </p:txBody>
      </p:sp>
      <p:sp>
        <p:nvSpPr>
          <p:cNvPr id="97" name="Freeform 96"/>
          <p:cNvSpPr>
            <a:spLocks/>
          </p:cNvSpPr>
          <p:nvPr/>
        </p:nvSpPr>
        <p:spPr bwMode="auto">
          <a:xfrm>
            <a:off x="6320631" y="3155949"/>
            <a:ext cx="806450" cy="774700"/>
          </a:xfrm>
          <a:custGeom>
            <a:avLst/>
            <a:gdLst>
              <a:gd name="T0" fmla="*/ 192 w 508"/>
              <a:gd name="T1" fmla="*/ 0 h 488"/>
              <a:gd name="T2" fmla="*/ 0 w 508"/>
              <a:gd name="T3" fmla="*/ 404 h 488"/>
              <a:gd name="T4" fmla="*/ 340 w 508"/>
              <a:gd name="T5" fmla="*/ 488 h 488"/>
              <a:gd name="T6" fmla="*/ 508 w 508"/>
              <a:gd name="T7" fmla="*/ 76 h 488"/>
              <a:gd name="T8" fmla="*/ 192 w 508"/>
              <a:gd name="T9" fmla="*/ 0 h 488"/>
              <a:gd name="T10" fmla="*/ 0 60000 65536"/>
              <a:gd name="T11" fmla="*/ 0 60000 65536"/>
              <a:gd name="T12" fmla="*/ 0 60000 65536"/>
              <a:gd name="T13" fmla="*/ 0 60000 65536"/>
              <a:gd name="T14" fmla="*/ 0 60000 65536"/>
              <a:gd name="T15" fmla="*/ 0 w 508"/>
              <a:gd name="T16" fmla="*/ 0 h 488"/>
              <a:gd name="T17" fmla="*/ 508 w 508"/>
              <a:gd name="T18" fmla="*/ 488 h 488"/>
            </a:gdLst>
            <a:ahLst/>
            <a:cxnLst>
              <a:cxn ang="T10">
                <a:pos x="T0" y="T1"/>
              </a:cxn>
              <a:cxn ang="T11">
                <a:pos x="T2" y="T3"/>
              </a:cxn>
              <a:cxn ang="T12">
                <a:pos x="T4" y="T5"/>
              </a:cxn>
              <a:cxn ang="T13">
                <a:pos x="T6" y="T7"/>
              </a:cxn>
              <a:cxn ang="T14">
                <a:pos x="T8" y="T9"/>
              </a:cxn>
            </a:cxnLst>
            <a:rect l="T15" t="T16" r="T17" b="T18"/>
            <a:pathLst>
              <a:path w="508" h="488">
                <a:moveTo>
                  <a:pt x="192" y="0"/>
                </a:moveTo>
                <a:lnTo>
                  <a:pt x="0" y="404"/>
                </a:lnTo>
                <a:lnTo>
                  <a:pt x="340" y="488"/>
                </a:lnTo>
                <a:lnTo>
                  <a:pt x="508" y="76"/>
                </a:lnTo>
                <a:lnTo>
                  <a:pt x="192" y="0"/>
                </a:lnTo>
                <a:close/>
              </a:path>
            </a:pathLst>
          </a:custGeom>
          <a:noFill/>
          <a:ln w="38100" cmpd="sng">
            <a:solidFill>
              <a:srgbClr val="EFB942"/>
            </a:solidFill>
            <a:round/>
            <a:headEnd/>
            <a:tailEnd/>
          </a:ln>
          <a:extLst>
            <a:ext uri="{909E8E84-426E-40DD-AFC4-6F175D3DCCD1}">
              <a14:hiddenFill xmlns:a14="http://schemas.microsoft.com/office/drawing/2010/main">
                <a:solidFill>
                  <a:srgbClr val="FFFFFF"/>
                </a:solidFill>
              </a14:hiddenFill>
            </a:ext>
          </a:extLst>
        </p:spPr>
        <p:txBody>
          <a:bodyPr/>
          <a:lstStyle>
            <a:defPPr>
              <a:defRPr lang="en-GB"/>
            </a:defPPr>
            <a:lvl1pPr algn="l" rtl="0" eaLnBrk="0" fontAlgn="base" hangingPunct="0">
              <a:spcBef>
                <a:spcPct val="0"/>
              </a:spcBef>
              <a:spcAft>
                <a:spcPct val="0"/>
              </a:spcAft>
              <a:defRPr sz="1600" kern="1200">
                <a:solidFill>
                  <a:srgbClr val="4D4D4D"/>
                </a:solidFill>
                <a:latin typeface="Century Gothic" pitchFamily="34" charset="0"/>
                <a:ea typeface="+mn-ea"/>
                <a:cs typeface="+mn-cs"/>
              </a:defRPr>
            </a:lvl1pPr>
            <a:lvl2pPr marL="457200" algn="l" rtl="0" eaLnBrk="0" fontAlgn="base" hangingPunct="0">
              <a:spcBef>
                <a:spcPct val="0"/>
              </a:spcBef>
              <a:spcAft>
                <a:spcPct val="0"/>
              </a:spcAft>
              <a:defRPr sz="1600" kern="1200">
                <a:solidFill>
                  <a:srgbClr val="4D4D4D"/>
                </a:solidFill>
                <a:latin typeface="Century Gothic" pitchFamily="34" charset="0"/>
                <a:ea typeface="+mn-ea"/>
                <a:cs typeface="+mn-cs"/>
              </a:defRPr>
            </a:lvl2pPr>
            <a:lvl3pPr marL="914400" algn="l" rtl="0" eaLnBrk="0" fontAlgn="base" hangingPunct="0">
              <a:spcBef>
                <a:spcPct val="0"/>
              </a:spcBef>
              <a:spcAft>
                <a:spcPct val="0"/>
              </a:spcAft>
              <a:defRPr sz="1600" kern="1200">
                <a:solidFill>
                  <a:srgbClr val="4D4D4D"/>
                </a:solidFill>
                <a:latin typeface="Century Gothic" pitchFamily="34" charset="0"/>
                <a:ea typeface="+mn-ea"/>
                <a:cs typeface="+mn-cs"/>
              </a:defRPr>
            </a:lvl3pPr>
            <a:lvl4pPr marL="1371600" algn="l" rtl="0" eaLnBrk="0" fontAlgn="base" hangingPunct="0">
              <a:spcBef>
                <a:spcPct val="0"/>
              </a:spcBef>
              <a:spcAft>
                <a:spcPct val="0"/>
              </a:spcAft>
              <a:defRPr sz="1600" kern="1200">
                <a:solidFill>
                  <a:srgbClr val="4D4D4D"/>
                </a:solidFill>
                <a:latin typeface="Century Gothic" pitchFamily="34" charset="0"/>
                <a:ea typeface="+mn-ea"/>
                <a:cs typeface="+mn-cs"/>
              </a:defRPr>
            </a:lvl4pPr>
            <a:lvl5pPr marL="1828800" algn="l" rtl="0" eaLnBrk="0" fontAlgn="base" hangingPunct="0">
              <a:spcBef>
                <a:spcPct val="0"/>
              </a:spcBef>
              <a:spcAft>
                <a:spcPct val="0"/>
              </a:spcAft>
              <a:defRPr sz="1600" kern="1200">
                <a:solidFill>
                  <a:srgbClr val="4D4D4D"/>
                </a:solidFill>
                <a:latin typeface="Century Gothic" pitchFamily="34" charset="0"/>
                <a:ea typeface="+mn-ea"/>
                <a:cs typeface="+mn-cs"/>
              </a:defRPr>
            </a:lvl5pPr>
            <a:lvl6pPr marL="2286000" algn="l" defTabSz="914400" rtl="0" eaLnBrk="1" latinLnBrk="0" hangingPunct="1">
              <a:defRPr sz="1600" kern="1200">
                <a:solidFill>
                  <a:srgbClr val="4D4D4D"/>
                </a:solidFill>
                <a:latin typeface="Century Gothic" pitchFamily="34" charset="0"/>
                <a:ea typeface="+mn-ea"/>
                <a:cs typeface="+mn-cs"/>
              </a:defRPr>
            </a:lvl6pPr>
            <a:lvl7pPr marL="2743200" algn="l" defTabSz="914400" rtl="0" eaLnBrk="1" latinLnBrk="0" hangingPunct="1">
              <a:defRPr sz="1600" kern="1200">
                <a:solidFill>
                  <a:srgbClr val="4D4D4D"/>
                </a:solidFill>
                <a:latin typeface="Century Gothic" pitchFamily="34" charset="0"/>
                <a:ea typeface="+mn-ea"/>
                <a:cs typeface="+mn-cs"/>
              </a:defRPr>
            </a:lvl7pPr>
            <a:lvl8pPr marL="3200400" algn="l" defTabSz="914400" rtl="0" eaLnBrk="1" latinLnBrk="0" hangingPunct="1">
              <a:defRPr sz="1600" kern="1200">
                <a:solidFill>
                  <a:srgbClr val="4D4D4D"/>
                </a:solidFill>
                <a:latin typeface="Century Gothic" pitchFamily="34" charset="0"/>
                <a:ea typeface="+mn-ea"/>
                <a:cs typeface="+mn-cs"/>
              </a:defRPr>
            </a:lvl8pPr>
            <a:lvl9pPr marL="3657600" algn="l" defTabSz="914400" rtl="0" eaLnBrk="1" latinLnBrk="0" hangingPunct="1">
              <a:defRPr sz="1600" kern="1200">
                <a:solidFill>
                  <a:srgbClr val="4D4D4D"/>
                </a:solidFill>
                <a:latin typeface="Century Gothic" pitchFamily="34" charset="0"/>
                <a:ea typeface="+mn-ea"/>
                <a:cs typeface="+mn-cs"/>
              </a:defRPr>
            </a:lvl9pPr>
          </a:lstStyle>
          <a:p>
            <a:endParaRPr lang="en-GB"/>
          </a:p>
        </p:txBody>
      </p:sp>
      <p:sp>
        <p:nvSpPr>
          <p:cNvPr id="68" name="AutoShape 22"/>
          <p:cNvSpPr>
            <a:spLocks/>
          </p:cNvSpPr>
          <p:nvPr/>
        </p:nvSpPr>
        <p:spPr bwMode="auto">
          <a:xfrm>
            <a:off x="7489031" y="960437"/>
            <a:ext cx="1839913" cy="509910"/>
          </a:xfrm>
          <a:prstGeom prst="accentCallout2">
            <a:avLst>
              <a:gd name="adj1" fmla="val 28917"/>
              <a:gd name="adj2" fmla="val -4144"/>
              <a:gd name="adj3" fmla="val 28917"/>
              <a:gd name="adj4" fmla="val -17428"/>
              <a:gd name="adj5" fmla="val 304816"/>
              <a:gd name="adj6" fmla="val -74546"/>
            </a:avLst>
          </a:prstGeom>
          <a:noFill/>
          <a:ln w="19050">
            <a:solidFill>
              <a:srgbClr val="FF0000"/>
            </a:solidFill>
            <a:miter lim="800000"/>
            <a:headEnd type="oval" w="med" len="med"/>
            <a:tailEnd type="oval" w="med" len="med"/>
          </a:ln>
          <a:effectLst>
            <a:glow rad="63500">
              <a:schemeClr val="bg1">
                <a:alpha val="40000"/>
              </a:schemeClr>
            </a:glow>
          </a:effectLst>
          <a:extLst>
            <a:ext uri="{909E8E84-426E-40DD-AFC4-6F175D3DCCD1}">
              <a14:hiddenFill xmlns:a14="http://schemas.microsoft.com/office/drawing/2010/main">
                <a:solidFill>
                  <a:srgbClr val="FFFFFF"/>
                </a:solidFill>
              </a14:hiddenFill>
            </a:ext>
          </a:extLst>
        </p:spPr>
        <p:txBody>
          <a:bodyPr/>
          <a:lstStyle/>
          <a:p>
            <a:r>
              <a:rPr lang="en-US" sz="1600" dirty="0">
                <a:solidFill>
                  <a:srgbClr val="FF0000"/>
                </a:solidFill>
                <a:effectLst>
                  <a:outerShdw blurRad="38100" dist="38100" dir="2700000" algn="tl">
                    <a:srgbClr val="000000">
                      <a:alpha val="43137"/>
                    </a:srgbClr>
                  </a:outerShdw>
                </a:effectLst>
              </a:rPr>
              <a:t>Rad waste </a:t>
            </a:r>
            <a:r>
              <a:rPr lang="en-US" sz="1600" dirty="0" smtClean="0">
                <a:solidFill>
                  <a:srgbClr val="FF0000"/>
                </a:solidFill>
                <a:effectLst>
                  <a:outerShdw blurRad="38100" dist="38100" dir="2700000" algn="tl">
                    <a:srgbClr val="000000">
                      <a:alpha val="43137"/>
                    </a:srgbClr>
                  </a:outerShdw>
                </a:effectLst>
              </a:rPr>
              <a:t>RH</a:t>
            </a:r>
          </a:p>
          <a:p>
            <a:r>
              <a:rPr lang="en-US" sz="1600" dirty="0" smtClean="0">
                <a:solidFill>
                  <a:srgbClr val="FF0000"/>
                </a:solidFill>
                <a:effectLst>
                  <a:outerShdw blurRad="38100" dist="38100" dir="2700000" algn="tl">
                    <a:srgbClr val="000000">
                      <a:alpha val="43137"/>
                    </a:srgbClr>
                  </a:outerShdw>
                </a:effectLst>
              </a:rPr>
              <a:t>Equipment</a:t>
            </a:r>
            <a:endParaRPr lang="en-GB" sz="1600" dirty="0">
              <a:solidFill>
                <a:srgbClr val="FF0000"/>
              </a:solidFill>
              <a:effectLst>
                <a:outerShdw blurRad="38100" dist="38100" dir="2700000" algn="tl">
                  <a:srgbClr val="000000">
                    <a:alpha val="43137"/>
                  </a:srgbClr>
                </a:outerShdw>
              </a:effectLst>
            </a:endParaRPr>
          </a:p>
        </p:txBody>
      </p:sp>
      <p:sp>
        <p:nvSpPr>
          <p:cNvPr id="69" name="AutoShape 24"/>
          <p:cNvSpPr>
            <a:spLocks/>
          </p:cNvSpPr>
          <p:nvPr/>
        </p:nvSpPr>
        <p:spPr bwMode="auto">
          <a:xfrm>
            <a:off x="243681" y="828674"/>
            <a:ext cx="1967705" cy="2327275"/>
          </a:xfrm>
          <a:prstGeom prst="accentCallout2">
            <a:avLst>
              <a:gd name="adj1" fmla="val 5542"/>
              <a:gd name="adj2" fmla="val 103120"/>
              <a:gd name="adj3" fmla="val 5542"/>
              <a:gd name="adj4" fmla="val 116598"/>
              <a:gd name="adj5" fmla="val 141850"/>
              <a:gd name="adj6" fmla="val 251131"/>
            </a:avLst>
          </a:prstGeom>
          <a:noFill/>
          <a:ln w="19050">
            <a:solidFill>
              <a:srgbClr val="FF0000"/>
            </a:solidFill>
            <a:miter lim="800000"/>
            <a:headEnd type="oval" w="med" len="med"/>
            <a:tailEnd type="oval" w="med" len="med"/>
          </a:ln>
          <a:effectLst>
            <a:glow rad="63500">
              <a:schemeClr val="bg1">
                <a:alpha val="40000"/>
              </a:schemeClr>
            </a:glow>
          </a:effectLst>
          <a:extLst>
            <a:ext uri="{909E8E84-426E-40DD-AFC4-6F175D3DCCD1}">
              <a14:hiddenFill xmlns:a14="http://schemas.microsoft.com/office/drawing/2010/main">
                <a:solidFill>
                  <a:srgbClr val="FFFFFF"/>
                </a:solidFill>
              </a14:hiddenFill>
            </a:ext>
          </a:extLst>
        </p:spPr>
        <p:txBody>
          <a:bodyPr/>
          <a:lstStyle>
            <a:defPPr>
              <a:defRPr lang="en-GB"/>
            </a:defPPr>
            <a:lvl1pPr algn="l" rtl="0" eaLnBrk="0" fontAlgn="base" hangingPunct="0">
              <a:spcBef>
                <a:spcPct val="0"/>
              </a:spcBef>
              <a:spcAft>
                <a:spcPct val="0"/>
              </a:spcAft>
              <a:defRPr sz="1600" kern="1200">
                <a:solidFill>
                  <a:srgbClr val="4D4D4D"/>
                </a:solidFill>
                <a:latin typeface="Century Gothic" pitchFamily="34" charset="0"/>
                <a:ea typeface="+mn-ea"/>
                <a:cs typeface="+mn-cs"/>
              </a:defRPr>
            </a:lvl1pPr>
            <a:lvl2pPr marL="457200" algn="l" rtl="0" eaLnBrk="0" fontAlgn="base" hangingPunct="0">
              <a:spcBef>
                <a:spcPct val="0"/>
              </a:spcBef>
              <a:spcAft>
                <a:spcPct val="0"/>
              </a:spcAft>
              <a:defRPr sz="1600" kern="1200">
                <a:solidFill>
                  <a:srgbClr val="4D4D4D"/>
                </a:solidFill>
                <a:latin typeface="Century Gothic" pitchFamily="34" charset="0"/>
                <a:ea typeface="+mn-ea"/>
                <a:cs typeface="+mn-cs"/>
              </a:defRPr>
            </a:lvl2pPr>
            <a:lvl3pPr marL="914400" algn="l" rtl="0" eaLnBrk="0" fontAlgn="base" hangingPunct="0">
              <a:spcBef>
                <a:spcPct val="0"/>
              </a:spcBef>
              <a:spcAft>
                <a:spcPct val="0"/>
              </a:spcAft>
              <a:defRPr sz="1600" kern="1200">
                <a:solidFill>
                  <a:srgbClr val="4D4D4D"/>
                </a:solidFill>
                <a:latin typeface="Century Gothic" pitchFamily="34" charset="0"/>
                <a:ea typeface="+mn-ea"/>
                <a:cs typeface="+mn-cs"/>
              </a:defRPr>
            </a:lvl3pPr>
            <a:lvl4pPr marL="1371600" algn="l" rtl="0" eaLnBrk="0" fontAlgn="base" hangingPunct="0">
              <a:spcBef>
                <a:spcPct val="0"/>
              </a:spcBef>
              <a:spcAft>
                <a:spcPct val="0"/>
              </a:spcAft>
              <a:defRPr sz="1600" kern="1200">
                <a:solidFill>
                  <a:srgbClr val="4D4D4D"/>
                </a:solidFill>
                <a:latin typeface="Century Gothic" pitchFamily="34" charset="0"/>
                <a:ea typeface="+mn-ea"/>
                <a:cs typeface="+mn-cs"/>
              </a:defRPr>
            </a:lvl4pPr>
            <a:lvl5pPr marL="1828800" algn="l" rtl="0" eaLnBrk="0" fontAlgn="base" hangingPunct="0">
              <a:spcBef>
                <a:spcPct val="0"/>
              </a:spcBef>
              <a:spcAft>
                <a:spcPct val="0"/>
              </a:spcAft>
              <a:defRPr sz="1600" kern="1200">
                <a:solidFill>
                  <a:srgbClr val="4D4D4D"/>
                </a:solidFill>
                <a:latin typeface="Century Gothic" pitchFamily="34" charset="0"/>
                <a:ea typeface="+mn-ea"/>
                <a:cs typeface="+mn-cs"/>
              </a:defRPr>
            </a:lvl5pPr>
            <a:lvl6pPr marL="2286000" algn="l" defTabSz="914400" rtl="0" eaLnBrk="1" latinLnBrk="0" hangingPunct="1">
              <a:defRPr sz="1600" kern="1200">
                <a:solidFill>
                  <a:srgbClr val="4D4D4D"/>
                </a:solidFill>
                <a:latin typeface="Century Gothic" pitchFamily="34" charset="0"/>
                <a:ea typeface="+mn-ea"/>
                <a:cs typeface="+mn-cs"/>
              </a:defRPr>
            </a:lvl6pPr>
            <a:lvl7pPr marL="2743200" algn="l" defTabSz="914400" rtl="0" eaLnBrk="1" latinLnBrk="0" hangingPunct="1">
              <a:defRPr sz="1600" kern="1200">
                <a:solidFill>
                  <a:srgbClr val="4D4D4D"/>
                </a:solidFill>
                <a:latin typeface="Century Gothic" pitchFamily="34" charset="0"/>
                <a:ea typeface="+mn-ea"/>
                <a:cs typeface="+mn-cs"/>
              </a:defRPr>
            </a:lvl7pPr>
            <a:lvl8pPr marL="3200400" algn="l" defTabSz="914400" rtl="0" eaLnBrk="1" latinLnBrk="0" hangingPunct="1">
              <a:defRPr sz="1600" kern="1200">
                <a:solidFill>
                  <a:srgbClr val="4D4D4D"/>
                </a:solidFill>
                <a:latin typeface="Century Gothic" pitchFamily="34" charset="0"/>
                <a:ea typeface="+mn-ea"/>
                <a:cs typeface="+mn-cs"/>
              </a:defRPr>
            </a:lvl8pPr>
            <a:lvl9pPr marL="3657600" algn="l" defTabSz="914400" rtl="0" eaLnBrk="1" latinLnBrk="0" hangingPunct="1">
              <a:defRPr sz="1600" kern="1200">
                <a:solidFill>
                  <a:srgbClr val="4D4D4D"/>
                </a:solidFill>
                <a:latin typeface="Century Gothic" pitchFamily="34" charset="0"/>
                <a:ea typeface="+mn-ea"/>
                <a:cs typeface="+mn-cs"/>
              </a:defRPr>
            </a:lvl9pPr>
          </a:lstStyle>
          <a:p>
            <a:r>
              <a:rPr lang="en-US" dirty="0" smtClean="0">
                <a:solidFill>
                  <a:srgbClr val="FF0000"/>
                </a:solidFill>
                <a:effectLst>
                  <a:outerShdw blurRad="38100" dist="38100" dir="2700000" algn="tl">
                    <a:srgbClr val="000000">
                      <a:alpha val="43137"/>
                    </a:srgbClr>
                  </a:outerShdw>
                </a:effectLst>
              </a:rPr>
              <a:t>Hot Remote </a:t>
            </a:r>
            <a:r>
              <a:rPr lang="en-US" dirty="0">
                <a:solidFill>
                  <a:srgbClr val="FF0000"/>
                </a:solidFill>
                <a:effectLst>
                  <a:outerShdw blurRad="38100" dist="38100" dir="2700000" algn="tl">
                    <a:srgbClr val="000000">
                      <a:alpha val="43137"/>
                    </a:srgbClr>
                  </a:outerShdw>
                </a:effectLst>
              </a:rPr>
              <a:t>Handling Test </a:t>
            </a:r>
            <a:r>
              <a:rPr lang="en-US" dirty="0" smtClean="0">
                <a:solidFill>
                  <a:srgbClr val="FF0000"/>
                </a:solidFill>
                <a:effectLst>
                  <a:outerShdw blurRad="38100" dist="38100" dir="2700000" algn="tl">
                    <a:srgbClr val="000000">
                      <a:alpha val="43137"/>
                    </a:srgbClr>
                  </a:outerShdw>
                </a:effectLst>
              </a:rPr>
              <a:t>Facility</a:t>
            </a:r>
            <a:endParaRPr lang="en-US" dirty="0">
              <a:solidFill>
                <a:srgbClr val="FF0000"/>
              </a:solidFill>
              <a:effectLst>
                <a:outerShdw blurRad="38100" dist="38100" dir="2700000" algn="tl">
                  <a:srgbClr val="000000">
                    <a:alpha val="43137"/>
                  </a:srgbClr>
                </a:outerShdw>
              </a:effectLst>
            </a:endParaRPr>
          </a:p>
          <a:p>
            <a:endParaRPr lang="en-US" dirty="0">
              <a:solidFill>
                <a:srgbClr val="FF0000"/>
              </a:solidFill>
              <a:effectLst>
                <a:outerShdw blurRad="38100" dist="38100" dir="2700000" algn="tl">
                  <a:srgbClr val="000000">
                    <a:alpha val="43137"/>
                  </a:srgbClr>
                </a:outerShdw>
              </a:effectLst>
            </a:endParaRPr>
          </a:p>
          <a:p>
            <a:endParaRPr lang="en-US" dirty="0">
              <a:solidFill>
                <a:srgbClr val="FF0000"/>
              </a:solidFill>
              <a:effectLst>
                <a:outerShdw blurRad="38100" dist="38100" dir="2700000" algn="tl">
                  <a:srgbClr val="000000">
                    <a:alpha val="43137"/>
                  </a:srgbClr>
                </a:outerShdw>
              </a:effectLst>
            </a:endParaRPr>
          </a:p>
          <a:p>
            <a:endParaRPr lang="en-GB" dirty="0">
              <a:solidFill>
                <a:srgbClr val="FF0000"/>
              </a:solidFill>
              <a:effectLst>
                <a:outerShdw blurRad="38100" dist="38100" dir="2700000" algn="tl">
                  <a:srgbClr val="000000">
                    <a:alpha val="43137"/>
                  </a:srgbClr>
                </a:outerShdw>
              </a:effectLst>
            </a:endParaRPr>
          </a:p>
        </p:txBody>
      </p:sp>
      <p:sp>
        <p:nvSpPr>
          <p:cNvPr id="70" name="AutoShape 25"/>
          <p:cNvSpPr>
            <a:spLocks/>
          </p:cNvSpPr>
          <p:nvPr/>
        </p:nvSpPr>
        <p:spPr bwMode="auto">
          <a:xfrm>
            <a:off x="7513638" y="1847055"/>
            <a:ext cx="1839912" cy="534195"/>
          </a:xfrm>
          <a:prstGeom prst="accentCallout2">
            <a:avLst>
              <a:gd name="adj1" fmla="val 28917"/>
              <a:gd name="adj2" fmla="val -4144"/>
              <a:gd name="adj3" fmla="val 28917"/>
              <a:gd name="adj4" fmla="val -17428"/>
              <a:gd name="adj5" fmla="val 317673"/>
              <a:gd name="adj6" fmla="val -41414"/>
            </a:avLst>
          </a:prstGeom>
          <a:noFill/>
          <a:ln w="19050">
            <a:solidFill>
              <a:srgbClr val="FFC000"/>
            </a:solidFill>
            <a:miter lim="800000"/>
            <a:headEnd type="oval" w="med" len="med"/>
            <a:tailEnd type="oval" w="med" len="med"/>
          </a:ln>
          <a:effectLst>
            <a:glow rad="63500">
              <a:schemeClr val="bg1">
                <a:alpha val="40000"/>
              </a:schemeClr>
            </a:glow>
          </a:effectLst>
          <a:extLst>
            <a:ext uri="{909E8E84-426E-40DD-AFC4-6F175D3DCCD1}">
              <a14:hiddenFill xmlns:a14="http://schemas.microsoft.com/office/drawing/2010/main">
                <a:solidFill>
                  <a:srgbClr val="FFFFFF"/>
                </a:solidFill>
              </a14:hiddenFill>
            </a:ext>
          </a:extLst>
        </p:spPr>
        <p:txBody>
          <a:bodyPr/>
          <a:lstStyle/>
          <a:p>
            <a:r>
              <a:rPr lang="en-US" sz="1600" dirty="0">
                <a:solidFill>
                  <a:srgbClr val="4D4D4D"/>
                </a:solidFill>
              </a:rPr>
              <a:t>Cask park</a:t>
            </a:r>
          </a:p>
          <a:p>
            <a:r>
              <a:rPr lang="en-US" sz="1600" dirty="0">
                <a:solidFill>
                  <a:srgbClr val="4D4D4D"/>
                </a:solidFill>
              </a:rPr>
              <a:t>(partial)</a:t>
            </a:r>
            <a:endParaRPr lang="en-GB" sz="1600" dirty="0">
              <a:solidFill>
                <a:srgbClr val="4D4D4D"/>
              </a:solidFill>
            </a:endParaRPr>
          </a:p>
        </p:txBody>
      </p:sp>
      <p:sp>
        <p:nvSpPr>
          <p:cNvPr id="71" name="AutoShape 26"/>
          <p:cNvSpPr>
            <a:spLocks/>
          </p:cNvSpPr>
          <p:nvPr/>
        </p:nvSpPr>
        <p:spPr bwMode="auto">
          <a:xfrm>
            <a:off x="7489031" y="5599110"/>
            <a:ext cx="2287588" cy="600077"/>
          </a:xfrm>
          <a:prstGeom prst="accentCallout2">
            <a:avLst>
              <a:gd name="adj1" fmla="val 28917"/>
              <a:gd name="adj2" fmla="val -3333"/>
              <a:gd name="adj3" fmla="val 28916"/>
              <a:gd name="adj4" fmla="val -16167"/>
              <a:gd name="adj5" fmla="val -278810"/>
              <a:gd name="adj6" fmla="val -74114"/>
            </a:avLst>
          </a:prstGeom>
          <a:noFill/>
          <a:ln w="19050">
            <a:solidFill>
              <a:srgbClr val="FFC000"/>
            </a:solidFill>
            <a:miter lim="800000"/>
            <a:headEnd type="oval" w="med" len="med"/>
            <a:tailEnd type="oval" w="med" len="med"/>
          </a:ln>
          <a:effectLst>
            <a:glow rad="63500">
              <a:schemeClr val="bg1">
                <a:alpha val="40000"/>
              </a:schemeClr>
            </a:glow>
          </a:effectLst>
          <a:extLst>
            <a:ext uri="{909E8E84-426E-40DD-AFC4-6F175D3DCCD1}">
              <a14:hiddenFill xmlns:a14="http://schemas.microsoft.com/office/drawing/2010/main">
                <a:solidFill>
                  <a:srgbClr val="FFFFFF"/>
                </a:solidFill>
              </a14:hiddenFill>
            </a:ext>
          </a:extLst>
        </p:spPr>
        <p:txBody>
          <a:bodyPr/>
          <a:lstStyle/>
          <a:p>
            <a:r>
              <a:rPr lang="en-US" sz="1600" dirty="0">
                <a:solidFill>
                  <a:srgbClr val="4D4D4D"/>
                </a:solidFill>
              </a:rPr>
              <a:t>Cask </a:t>
            </a:r>
            <a:br>
              <a:rPr lang="en-US" sz="1600" dirty="0">
                <a:solidFill>
                  <a:srgbClr val="4D4D4D"/>
                </a:solidFill>
              </a:rPr>
            </a:br>
            <a:r>
              <a:rPr lang="en-US" sz="1600" dirty="0">
                <a:solidFill>
                  <a:srgbClr val="4D4D4D"/>
                </a:solidFill>
              </a:rPr>
              <a:t>maintenance</a:t>
            </a:r>
            <a:endParaRPr lang="en-GB" sz="1600" dirty="0">
              <a:solidFill>
                <a:srgbClr val="4D4D4D"/>
              </a:solidFill>
            </a:endParaRPr>
          </a:p>
        </p:txBody>
      </p:sp>
      <p:grpSp>
        <p:nvGrpSpPr>
          <p:cNvPr id="74" name="Group 73"/>
          <p:cNvGrpSpPr>
            <a:grpSpLocks/>
          </p:cNvGrpSpPr>
          <p:nvPr/>
        </p:nvGrpSpPr>
        <p:grpSpPr bwMode="auto">
          <a:xfrm>
            <a:off x="102394" y="1470347"/>
            <a:ext cx="2154237" cy="1598613"/>
            <a:chOff x="776" y="4352"/>
            <a:chExt cx="4430" cy="3288"/>
          </a:xfrm>
        </p:grpSpPr>
        <p:pic>
          <p:nvPicPr>
            <p:cNvPr id="75" name="Picture 74" descr="MAINTENANCE_23_01"/>
            <p:cNvPicPr>
              <a:picLocks noChangeAspect="1" noChangeArrowheads="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776" y="4352"/>
              <a:ext cx="4430" cy="3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6" name="Rectangle 75"/>
            <p:cNvSpPr>
              <a:spLocks noChangeArrowheads="1"/>
            </p:cNvSpPr>
            <p:nvPr/>
          </p:nvSpPr>
          <p:spPr bwMode="auto">
            <a:xfrm rot="-1135608">
              <a:off x="2144" y="6745"/>
              <a:ext cx="1946" cy="434"/>
            </a:xfrm>
            <a:prstGeom prst="rect">
              <a:avLst/>
            </a:prstGeom>
            <a:noFill/>
            <a:ln w="9525">
              <a:noFill/>
              <a:miter lim="800000"/>
              <a:headEnd/>
              <a:tailEnd/>
            </a:ln>
            <a:effectLst/>
          </p:spPr>
          <p:txBody>
            <a:bodyPr wrap="none" lIns="87993" tIns="43996" rIns="87993" bIns="43996">
              <a:spAutoFit/>
            </a:bodyPr>
            <a:lstStyle>
              <a:defPPr>
                <a:defRPr lang="en-GB"/>
              </a:defPPr>
              <a:lvl1pPr algn="l" rtl="0" eaLnBrk="0" fontAlgn="base" hangingPunct="0">
                <a:spcBef>
                  <a:spcPct val="0"/>
                </a:spcBef>
                <a:spcAft>
                  <a:spcPct val="0"/>
                </a:spcAft>
                <a:defRPr sz="1600" kern="1200">
                  <a:solidFill>
                    <a:srgbClr val="4D4D4D"/>
                  </a:solidFill>
                  <a:latin typeface="Century Gothic" pitchFamily="34" charset="0"/>
                  <a:ea typeface="+mn-ea"/>
                  <a:cs typeface="+mn-cs"/>
                </a:defRPr>
              </a:lvl1pPr>
              <a:lvl2pPr marL="457200" algn="l" rtl="0" eaLnBrk="0" fontAlgn="base" hangingPunct="0">
                <a:spcBef>
                  <a:spcPct val="0"/>
                </a:spcBef>
                <a:spcAft>
                  <a:spcPct val="0"/>
                </a:spcAft>
                <a:defRPr sz="1600" kern="1200">
                  <a:solidFill>
                    <a:srgbClr val="4D4D4D"/>
                  </a:solidFill>
                  <a:latin typeface="Century Gothic" pitchFamily="34" charset="0"/>
                  <a:ea typeface="+mn-ea"/>
                  <a:cs typeface="+mn-cs"/>
                </a:defRPr>
              </a:lvl2pPr>
              <a:lvl3pPr marL="914400" algn="l" rtl="0" eaLnBrk="0" fontAlgn="base" hangingPunct="0">
                <a:spcBef>
                  <a:spcPct val="0"/>
                </a:spcBef>
                <a:spcAft>
                  <a:spcPct val="0"/>
                </a:spcAft>
                <a:defRPr sz="1600" kern="1200">
                  <a:solidFill>
                    <a:srgbClr val="4D4D4D"/>
                  </a:solidFill>
                  <a:latin typeface="Century Gothic" pitchFamily="34" charset="0"/>
                  <a:ea typeface="+mn-ea"/>
                  <a:cs typeface="+mn-cs"/>
                </a:defRPr>
              </a:lvl3pPr>
              <a:lvl4pPr marL="1371600" algn="l" rtl="0" eaLnBrk="0" fontAlgn="base" hangingPunct="0">
                <a:spcBef>
                  <a:spcPct val="0"/>
                </a:spcBef>
                <a:spcAft>
                  <a:spcPct val="0"/>
                </a:spcAft>
                <a:defRPr sz="1600" kern="1200">
                  <a:solidFill>
                    <a:srgbClr val="4D4D4D"/>
                  </a:solidFill>
                  <a:latin typeface="Century Gothic" pitchFamily="34" charset="0"/>
                  <a:ea typeface="+mn-ea"/>
                  <a:cs typeface="+mn-cs"/>
                </a:defRPr>
              </a:lvl4pPr>
              <a:lvl5pPr marL="1828800" algn="l" rtl="0" eaLnBrk="0" fontAlgn="base" hangingPunct="0">
                <a:spcBef>
                  <a:spcPct val="0"/>
                </a:spcBef>
                <a:spcAft>
                  <a:spcPct val="0"/>
                </a:spcAft>
                <a:defRPr sz="1600" kern="1200">
                  <a:solidFill>
                    <a:srgbClr val="4D4D4D"/>
                  </a:solidFill>
                  <a:latin typeface="Century Gothic" pitchFamily="34" charset="0"/>
                  <a:ea typeface="+mn-ea"/>
                  <a:cs typeface="+mn-cs"/>
                </a:defRPr>
              </a:lvl5pPr>
              <a:lvl6pPr marL="2286000" algn="l" defTabSz="914400" rtl="0" eaLnBrk="1" latinLnBrk="0" hangingPunct="1">
                <a:defRPr sz="1600" kern="1200">
                  <a:solidFill>
                    <a:srgbClr val="4D4D4D"/>
                  </a:solidFill>
                  <a:latin typeface="Century Gothic" pitchFamily="34" charset="0"/>
                  <a:ea typeface="+mn-ea"/>
                  <a:cs typeface="+mn-cs"/>
                </a:defRPr>
              </a:lvl6pPr>
              <a:lvl7pPr marL="2743200" algn="l" defTabSz="914400" rtl="0" eaLnBrk="1" latinLnBrk="0" hangingPunct="1">
                <a:defRPr sz="1600" kern="1200">
                  <a:solidFill>
                    <a:srgbClr val="4D4D4D"/>
                  </a:solidFill>
                  <a:latin typeface="Century Gothic" pitchFamily="34" charset="0"/>
                  <a:ea typeface="+mn-ea"/>
                  <a:cs typeface="+mn-cs"/>
                </a:defRPr>
              </a:lvl7pPr>
              <a:lvl8pPr marL="3200400" algn="l" defTabSz="914400" rtl="0" eaLnBrk="1" latinLnBrk="0" hangingPunct="1">
                <a:defRPr sz="1600" kern="1200">
                  <a:solidFill>
                    <a:srgbClr val="4D4D4D"/>
                  </a:solidFill>
                  <a:latin typeface="Century Gothic" pitchFamily="34" charset="0"/>
                  <a:ea typeface="+mn-ea"/>
                  <a:cs typeface="+mn-cs"/>
                </a:defRPr>
              </a:lvl8pPr>
              <a:lvl9pPr marL="3657600" algn="l" defTabSz="914400" rtl="0" eaLnBrk="1" latinLnBrk="0" hangingPunct="1">
                <a:defRPr sz="1600" kern="1200">
                  <a:solidFill>
                    <a:srgbClr val="4D4D4D"/>
                  </a:solidFill>
                  <a:latin typeface="Century Gothic" pitchFamily="34" charset="0"/>
                  <a:ea typeface="+mn-ea"/>
                  <a:cs typeface="+mn-cs"/>
                </a:defRPr>
              </a:lvl9pPr>
            </a:lstStyle>
            <a:p>
              <a:pPr defTabSz="879475">
                <a:defRPr/>
              </a:pPr>
              <a:r>
                <a:rPr lang="en-GB" sz="800" b="1">
                  <a:solidFill>
                    <a:schemeClr val="bg2"/>
                  </a:solidFill>
                  <a:effectLst>
                    <a:outerShdw blurRad="38100" dist="38100" dir="2700000" algn="tl">
                      <a:srgbClr val="C0C0C0"/>
                    </a:outerShdw>
                  </a:effectLst>
                  <a:latin typeface="Arial" charset="0"/>
                  <a:ea typeface="ＭＳ Ｐゴシック" charset="-128"/>
                </a:rPr>
                <a:t>IVT      TESTING</a:t>
              </a:r>
            </a:p>
          </p:txBody>
        </p:sp>
      </p:grpSp>
      <p:sp>
        <p:nvSpPr>
          <p:cNvPr id="23" name="TextBox 14"/>
          <p:cNvSpPr txBox="1">
            <a:spLocks noChangeArrowheads="1"/>
          </p:cNvSpPr>
          <p:nvPr/>
        </p:nvSpPr>
        <p:spPr bwMode="auto">
          <a:xfrm>
            <a:off x="482179" y="5562989"/>
            <a:ext cx="3204356" cy="584775"/>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defPPr>
              <a:defRPr lang="en-GB"/>
            </a:defPPr>
            <a:lvl1pPr algn="l" rtl="0" eaLnBrk="0" fontAlgn="base" hangingPunct="0">
              <a:spcBef>
                <a:spcPct val="0"/>
              </a:spcBef>
              <a:spcAft>
                <a:spcPct val="0"/>
              </a:spcAft>
              <a:defRPr sz="1600" kern="1200">
                <a:solidFill>
                  <a:srgbClr val="4D4D4D"/>
                </a:solidFill>
                <a:latin typeface="Century Gothic" pitchFamily="34" charset="0"/>
                <a:ea typeface="+mn-ea"/>
                <a:cs typeface="+mn-cs"/>
              </a:defRPr>
            </a:lvl1pPr>
            <a:lvl2pPr marL="457200" algn="l" rtl="0" eaLnBrk="0" fontAlgn="base" hangingPunct="0">
              <a:spcBef>
                <a:spcPct val="0"/>
              </a:spcBef>
              <a:spcAft>
                <a:spcPct val="0"/>
              </a:spcAft>
              <a:defRPr sz="1600" kern="1200">
                <a:solidFill>
                  <a:srgbClr val="4D4D4D"/>
                </a:solidFill>
                <a:latin typeface="Century Gothic" pitchFamily="34" charset="0"/>
                <a:ea typeface="+mn-ea"/>
                <a:cs typeface="+mn-cs"/>
              </a:defRPr>
            </a:lvl2pPr>
            <a:lvl3pPr marL="914400" algn="l" rtl="0" eaLnBrk="0" fontAlgn="base" hangingPunct="0">
              <a:spcBef>
                <a:spcPct val="0"/>
              </a:spcBef>
              <a:spcAft>
                <a:spcPct val="0"/>
              </a:spcAft>
              <a:defRPr sz="1600" kern="1200">
                <a:solidFill>
                  <a:srgbClr val="4D4D4D"/>
                </a:solidFill>
                <a:latin typeface="Century Gothic" pitchFamily="34" charset="0"/>
                <a:ea typeface="+mn-ea"/>
                <a:cs typeface="+mn-cs"/>
              </a:defRPr>
            </a:lvl3pPr>
            <a:lvl4pPr marL="1371600" algn="l" rtl="0" eaLnBrk="0" fontAlgn="base" hangingPunct="0">
              <a:spcBef>
                <a:spcPct val="0"/>
              </a:spcBef>
              <a:spcAft>
                <a:spcPct val="0"/>
              </a:spcAft>
              <a:defRPr sz="1600" kern="1200">
                <a:solidFill>
                  <a:srgbClr val="4D4D4D"/>
                </a:solidFill>
                <a:latin typeface="Century Gothic" pitchFamily="34" charset="0"/>
                <a:ea typeface="+mn-ea"/>
                <a:cs typeface="+mn-cs"/>
              </a:defRPr>
            </a:lvl4pPr>
            <a:lvl5pPr marL="1828800" algn="l" rtl="0" eaLnBrk="0" fontAlgn="base" hangingPunct="0">
              <a:spcBef>
                <a:spcPct val="0"/>
              </a:spcBef>
              <a:spcAft>
                <a:spcPct val="0"/>
              </a:spcAft>
              <a:defRPr sz="1600" kern="1200">
                <a:solidFill>
                  <a:srgbClr val="4D4D4D"/>
                </a:solidFill>
                <a:latin typeface="Century Gothic" pitchFamily="34" charset="0"/>
                <a:ea typeface="+mn-ea"/>
                <a:cs typeface="+mn-cs"/>
              </a:defRPr>
            </a:lvl5pPr>
            <a:lvl6pPr marL="2286000" algn="l" defTabSz="914400" rtl="0" eaLnBrk="1" latinLnBrk="0" hangingPunct="1">
              <a:defRPr sz="1600" kern="1200">
                <a:solidFill>
                  <a:srgbClr val="4D4D4D"/>
                </a:solidFill>
                <a:latin typeface="Century Gothic" pitchFamily="34" charset="0"/>
                <a:ea typeface="+mn-ea"/>
                <a:cs typeface="+mn-cs"/>
              </a:defRPr>
            </a:lvl6pPr>
            <a:lvl7pPr marL="2743200" algn="l" defTabSz="914400" rtl="0" eaLnBrk="1" latinLnBrk="0" hangingPunct="1">
              <a:defRPr sz="1600" kern="1200">
                <a:solidFill>
                  <a:srgbClr val="4D4D4D"/>
                </a:solidFill>
                <a:latin typeface="Century Gothic" pitchFamily="34" charset="0"/>
                <a:ea typeface="+mn-ea"/>
                <a:cs typeface="+mn-cs"/>
              </a:defRPr>
            </a:lvl7pPr>
            <a:lvl8pPr marL="3200400" algn="l" defTabSz="914400" rtl="0" eaLnBrk="1" latinLnBrk="0" hangingPunct="1">
              <a:defRPr sz="1600" kern="1200">
                <a:solidFill>
                  <a:srgbClr val="4D4D4D"/>
                </a:solidFill>
                <a:latin typeface="Century Gothic" pitchFamily="34" charset="0"/>
                <a:ea typeface="+mn-ea"/>
                <a:cs typeface="+mn-cs"/>
              </a:defRPr>
            </a:lvl8pPr>
            <a:lvl9pPr marL="3657600" algn="l" defTabSz="914400" rtl="0" eaLnBrk="1" latinLnBrk="0" hangingPunct="1">
              <a:defRPr sz="1600" kern="1200">
                <a:solidFill>
                  <a:srgbClr val="4D4D4D"/>
                </a:solidFill>
                <a:latin typeface="Century Gothic" pitchFamily="34" charset="0"/>
                <a:ea typeface="+mn-ea"/>
                <a:cs typeface="+mn-cs"/>
              </a:defRPr>
            </a:lvl9pPr>
          </a:lstStyle>
          <a:p>
            <a:pPr algn="ctr"/>
            <a:r>
              <a:rPr lang="en-US" dirty="0" smtClean="0">
                <a:solidFill>
                  <a:srgbClr val="FF0000"/>
                </a:solidFill>
                <a:effectLst>
                  <a:outerShdw blurRad="38100" dist="38100" dir="2700000" algn="tl">
                    <a:srgbClr val="000000">
                      <a:alpha val="43137"/>
                    </a:srgbClr>
                  </a:outerShdw>
                </a:effectLst>
              </a:rPr>
              <a:t>Scope of Hot </a:t>
            </a:r>
            <a:r>
              <a:rPr lang="en-US" dirty="0">
                <a:solidFill>
                  <a:srgbClr val="FF0000"/>
                </a:solidFill>
                <a:effectLst>
                  <a:outerShdw blurRad="38100" dist="38100" dir="2700000" algn="tl">
                    <a:srgbClr val="000000">
                      <a:alpha val="43137"/>
                    </a:srgbClr>
                  </a:outerShdw>
                </a:effectLst>
              </a:rPr>
              <a:t>Cell RH </a:t>
            </a:r>
            <a:r>
              <a:rPr lang="en-US" dirty="0" smtClean="0">
                <a:solidFill>
                  <a:srgbClr val="FF0000"/>
                </a:solidFill>
                <a:effectLst>
                  <a:outerShdw blurRad="38100" dist="38100" dir="2700000" algn="tl">
                    <a:srgbClr val="000000">
                      <a:alpha val="43137"/>
                    </a:srgbClr>
                  </a:outerShdw>
                </a:effectLst>
              </a:rPr>
              <a:t>System</a:t>
            </a:r>
          </a:p>
          <a:p>
            <a:pPr algn="ctr"/>
            <a:r>
              <a:rPr lang="en-US" dirty="0" smtClean="0">
                <a:solidFill>
                  <a:srgbClr val="FF0000"/>
                </a:solidFill>
                <a:effectLst>
                  <a:outerShdw blurRad="38100" dist="38100" dir="2700000" algn="tl">
                    <a:srgbClr val="000000">
                      <a:alpha val="43137"/>
                    </a:srgbClr>
                  </a:outerShdw>
                </a:effectLst>
              </a:rPr>
              <a:t>Procurement Package</a:t>
            </a:r>
            <a:endParaRPr lang="en-GB" dirty="0">
              <a:solidFill>
                <a:srgbClr val="FF0000"/>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955230933"/>
      </p:ext>
    </p:extLst>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Rectangle 2"/>
          <p:cNvSpPr>
            <a:spLocks noGrp="1" noChangeAspect="1" noChangeArrowheads="1"/>
          </p:cNvSpPr>
          <p:nvPr>
            <p:ph type="title"/>
          </p:nvPr>
        </p:nvSpPr>
        <p:spPr>
          <a:xfrm>
            <a:off x="1863725" y="298450"/>
            <a:ext cx="3943350" cy="457200"/>
          </a:xfrm>
        </p:spPr>
        <p:txBody>
          <a:bodyPr/>
          <a:lstStyle/>
          <a:p>
            <a:pPr eaLnBrk="1" hangingPunct="1"/>
            <a:r>
              <a:rPr lang="en-US" sz="3200" smtClean="0"/>
              <a:t>Machine Assembly</a:t>
            </a:r>
            <a:endParaRPr lang="en-GB" sz="3200" smtClean="0"/>
          </a:p>
        </p:txBody>
      </p:sp>
      <p:pic>
        <p:nvPicPr>
          <p:cNvPr id="88067" name="Picture 3" descr="ITER2b-small"/>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605213" y="2970213"/>
            <a:ext cx="4860925" cy="35353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8068" name="Picture 4" descr="UNI00000a180717"/>
          <p:cNvPicPr>
            <a:picLocks noChangeAspect="1" noChangeArrowheads="1"/>
          </p:cNvPicPr>
          <p:nvPr/>
        </p:nvPicPr>
        <p:blipFill>
          <a:blip r:embed="rId3">
            <a:extLst>
              <a:ext uri="{28A0092B-C50C-407E-A947-70E740481C1C}">
                <a14:useLocalDpi xmlns:a14="http://schemas.microsoft.com/office/drawing/2010/main" val="0"/>
              </a:ext>
            </a:extLst>
          </a:blip>
          <a:srcRect r="39001" b="1089"/>
          <a:stretch>
            <a:fillRect/>
          </a:stretch>
        </p:blipFill>
        <p:spPr bwMode="auto">
          <a:xfrm>
            <a:off x="357188" y="804863"/>
            <a:ext cx="2800350" cy="2954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36261" name="Rectangle 5"/>
          <p:cNvSpPr>
            <a:spLocks noChangeArrowheads="1"/>
          </p:cNvSpPr>
          <p:nvPr/>
        </p:nvSpPr>
        <p:spPr bwMode="auto">
          <a:xfrm>
            <a:off x="0" y="3670300"/>
            <a:ext cx="3384550"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defRPr/>
            </a:pPr>
            <a:r>
              <a:rPr lang="en-US" sz="1800" b="1">
                <a:solidFill>
                  <a:srgbClr val="003399"/>
                </a:solidFill>
                <a:effectLst>
                  <a:outerShdw blurRad="38100" dist="38100" dir="2700000" algn="tl">
                    <a:srgbClr val="C0C0C0"/>
                  </a:outerShdw>
                </a:effectLst>
                <a:latin typeface="Arial" pitchFamily="34" charset="0"/>
              </a:rPr>
              <a:t>TF Coil /  Sector Assembly </a:t>
            </a:r>
          </a:p>
          <a:p>
            <a:pPr algn="ctr">
              <a:defRPr/>
            </a:pPr>
            <a:r>
              <a:rPr lang="en-US" sz="1800" b="1">
                <a:solidFill>
                  <a:srgbClr val="003399"/>
                </a:solidFill>
                <a:effectLst>
                  <a:outerShdw blurRad="38100" dist="38100" dir="2700000" algn="tl">
                    <a:srgbClr val="C0C0C0"/>
                  </a:outerShdw>
                </a:effectLst>
                <a:latin typeface="Arial" pitchFamily="34" charset="0"/>
              </a:rPr>
              <a:t>~1400 ton </a:t>
            </a:r>
            <a:endParaRPr lang="en-GB" sz="1800" b="1">
              <a:solidFill>
                <a:srgbClr val="003399"/>
              </a:solidFill>
              <a:effectLst>
                <a:outerShdw blurRad="38100" dist="38100" dir="2700000" algn="tl">
                  <a:srgbClr val="C0C0C0"/>
                </a:outerShdw>
              </a:effectLst>
              <a:latin typeface="Arial" pitchFamily="34" charset="0"/>
            </a:endParaRPr>
          </a:p>
        </p:txBody>
      </p:sp>
      <p:sp>
        <p:nvSpPr>
          <p:cNvPr id="736262" name="Rectangle 6"/>
          <p:cNvSpPr>
            <a:spLocks noChangeArrowheads="1"/>
          </p:cNvSpPr>
          <p:nvPr/>
        </p:nvSpPr>
        <p:spPr bwMode="auto">
          <a:xfrm>
            <a:off x="4408488" y="6283325"/>
            <a:ext cx="45720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defRPr/>
            </a:pPr>
            <a:r>
              <a:rPr lang="en-US" sz="1800" b="1">
                <a:solidFill>
                  <a:srgbClr val="003399"/>
                </a:solidFill>
                <a:effectLst>
                  <a:outerShdw blurRad="38100" dist="38100" dir="2700000" algn="tl">
                    <a:srgbClr val="C0C0C0"/>
                  </a:outerShdw>
                </a:effectLst>
                <a:latin typeface="Arial" pitchFamily="34" charset="0"/>
              </a:rPr>
              <a:t>Tokamak and Assembly Building</a:t>
            </a:r>
            <a:endParaRPr lang="en-GB" sz="1800" b="1">
              <a:solidFill>
                <a:srgbClr val="003399"/>
              </a:solidFill>
              <a:effectLst>
                <a:outerShdw blurRad="38100" dist="38100" dir="2700000" algn="tl">
                  <a:srgbClr val="C0C0C0"/>
                </a:outerShdw>
              </a:effectLst>
              <a:latin typeface="Arial" pitchFamily="34" charset="0"/>
            </a:endParaRPr>
          </a:p>
        </p:txBody>
      </p:sp>
      <p:pic>
        <p:nvPicPr>
          <p:cNvPr id="88071" name="Picture 7" descr="1"/>
          <p:cNvPicPr>
            <a:picLocks noChangeAspect="1" noChangeArrowheads="1"/>
          </p:cNvPicPr>
          <p:nvPr/>
        </p:nvPicPr>
        <p:blipFill>
          <a:blip r:embed="rId4"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5984875" y="381000"/>
            <a:ext cx="2863850" cy="3384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8072" name="Line 8"/>
          <p:cNvSpPr>
            <a:spLocks noChangeShapeType="1"/>
          </p:cNvSpPr>
          <p:nvPr/>
        </p:nvSpPr>
        <p:spPr bwMode="auto">
          <a:xfrm>
            <a:off x="3055938" y="3181350"/>
            <a:ext cx="1649412" cy="1573213"/>
          </a:xfrm>
          <a:prstGeom prst="line">
            <a:avLst/>
          </a:prstGeom>
          <a:noFill/>
          <a:ln w="38100">
            <a:solidFill>
              <a:schemeClr val="accent2"/>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88073" name="Line 9"/>
          <p:cNvSpPr>
            <a:spLocks noChangeShapeType="1"/>
          </p:cNvSpPr>
          <p:nvPr/>
        </p:nvSpPr>
        <p:spPr bwMode="auto">
          <a:xfrm flipH="1">
            <a:off x="6859588" y="3727450"/>
            <a:ext cx="317500" cy="695325"/>
          </a:xfrm>
          <a:prstGeom prst="line">
            <a:avLst/>
          </a:prstGeom>
          <a:noFill/>
          <a:ln w="38100">
            <a:solidFill>
              <a:schemeClr val="accent2"/>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88074" name="Rectangle 10"/>
          <p:cNvSpPr>
            <a:spLocks noChangeArrowheads="1"/>
          </p:cNvSpPr>
          <p:nvPr/>
        </p:nvSpPr>
        <p:spPr bwMode="auto">
          <a:xfrm>
            <a:off x="190500" y="4762500"/>
            <a:ext cx="3251200" cy="14652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sz="1800" b="1">
                <a:solidFill>
                  <a:schemeClr val="accent2"/>
                </a:solidFill>
                <a:latin typeface="Arial" pitchFamily="34" charset="0"/>
              </a:rPr>
              <a:t>Status</a:t>
            </a:r>
          </a:p>
          <a:p>
            <a:r>
              <a:rPr lang="en-US" sz="1800">
                <a:solidFill>
                  <a:schemeClr val="accent2"/>
                </a:solidFill>
                <a:latin typeface="Arial" pitchFamily="34" charset="0"/>
              </a:rPr>
              <a:t>• Detailed assemble plans developed</a:t>
            </a:r>
          </a:p>
          <a:p>
            <a:r>
              <a:rPr lang="en-US" sz="1800">
                <a:solidFill>
                  <a:schemeClr val="accent2"/>
                </a:solidFill>
                <a:latin typeface="Arial" pitchFamily="34" charset="0"/>
              </a:rPr>
              <a:t>• Assembly tool PA signed with Korea</a:t>
            </a:r>
          </a:p>
        </p:txBody>
      </p:sp>
    </p:spTree>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spect="1" noChangeArrowheads="1"/>
          </p:cNvSpPr>
          <p:nvPr>
            <p:ph type="title"/>
          </p:nvPr>
        </p:nvSpPr>
        <p:spPr>
          <a:xfrm>
            <a:off x="0" y="0"/>
            <a:ext cx="9144000" cy="549275"/>
          </a:xfrm>
        </p:spPr>
        <p:txBody>
          <a:bodyPr/>
          <a:lstStyle/>
          <a:p>
            <a:pPr eaLnBrk="1" hangingPunct="1"/>
            <a:r>
              <a:rPr lang="en-US" dirty="0" smtClean="0">
                <a:solidFill>
                  <a:srgbClr val="0000FF"/>
                </a:solidFill>
              </a:rPr>
              <a:t>Summary of Lecture 3 (14</a:t>
            </a:r>
            <a:r>
              <a:rPr lang="en-US" baseline="30000" dirty="0" smtClean="0">
                <a:solidFill>
                  <a:srgbClr val="0000FF"/>
                </a:solidFill>
              </a:rPr>
              <a:t>th</a:t>
            </a:r>
            <a:r>
              <a:rPr lang="en-US" dirty="0" smtClean="0">
                <a:solidFill>
                  <a:srgbClr val="0000FF"/>
                </a:solidFill>
              </a:rPr>
              <a:t> April 2011)</a:t>
            </a:r>
            <a:endParaRPr lang="en-GB" dirty="0" smtClean="0">
              <a:solidFill>
                <a:srgbClr val="0000FF"/>
              </a:solidFill>
            </a:endParaRPr>
          </a:p>
        </p:txBody>
      </p:sp>
      <p:sp>
        <p:nvSpPr>
          <p:cNvPr id="5123" name="Rectangle 3"/>
          <p:cNvSpPr>
            <a:spLocks noGrp="1" noChangeArrowheads="1"/>
          </p:cNvSpPr>
          <p:nvPr>
            <p:ph type="body" idx="1"/>
          </p:nvPr>
        </p:nvSpPr>
        <p:spPr>
          <a:xfrm>
            <a:off x="107950" y="620713"/>
            <a:ext cx="8856663" cy="5832475"/>
          </a:xfrm>
        </p:spPr>
        <p:txBody>
          <a:bodyPr/>
          <a:lstStyle/>
          <a:p>
            <a:pPr marL="266700" indent="-266700" eaLnBrk="1" hangingPunct="1">
              <a:lnSpc>
                <a:spcPct val="90000"/>
              </a:lnSpc>
              <a:buClr>
                <a:srgbClr val="000099"/>
              </a:buClr>
              <a:buFont typeface="Wingdings" pitchFamily="2" charset="2"/>
              <a:buChar char="Ø"/>
            </a:pPr>
            <a:r>
              <a:rPr lang="en-US" b="1" dirty="0" smtClean="0">
                <a:solidFill>
                  <a:srgbClr val="0000FF"/>
                </a:solidFill>
              </a:rPr>
              <a:t>ITER is a political as well as a high tech Project</a:t>
            </a:r>
          </a:p>
          <a:p>
            <a:pPr marL="666750" lvl="1" indent="-266700" eaLnBrk="1" hangingPunct="1">
              <a:lnSpc>
                <a:spcPct val="90000"/>
              </a:lnSpc>
              <a:buClr>
                <a:srgbClr val="000099"/>
              </a:buClr>
              <a:buFont typeface="Wingdings" pitchFamily="2" charset="2"/>
              <a:buChar char="Ø"/>
            </a:pPr>
            <a:r>
              <a:rPr lang="en-US" b="1" dirty="0" smtClean="0">
                <a:solidFill>
                  <a:srgbClr val="0000FF"/>
                </a:solidFill>
              </a:rPr>
              <a:t>Makes the execution more difficult and more expensive</a:t>
            </a:r>
          </a:p>
          <a:p>
            <a:pPr marL="266700" indent="-266700" eaLnBrk="1" hangingPunct="1">
              <a:lnSpc>
                <a:spcPct val="90000"/>
              </a:lnSpc>
              <a:buClr>
                <a:srgbClr val="000099"/>
              </a:buClr>
              <a:buFont typeface="Wingdings" pitchFamily="2" charset="2"/>
              <a:buChar char="Ø"/>
            </a:pPr>
            <a:endParaRPr lang="en-US" b="1" dirty="0" smtClean="0">
              <a:solidFill>
                <a:srgbClr val="0000FF"/>
              </a:solidFill>
            </a:endParaRPr>
          </a:p>
          <a:p>
            <a:pPr marL="266700" indent="-266700" eaLnBrk="1" hangingPunct="1">
              <a:lnSpc>
                <a:spcPct val="90000"/>
              </a:lnSpc>
              <a:buClr>
                <a:srgbClr val="000099"/>
              </a:buClr>
              <a:buFont typeface="Wingdings" pitchFamily="2" charset="2"/>
              <a:buChar char="Ø"/>
            </a:pPr>
            <a:r>
              <a:rPr lang="en-US" b="1" dirty="0" smtClean="0">
                <a:solidFill>
                  <a:srgbClr val="0000FF"/>
                </a:solidFill>
              </a:rPr>
              <a:t>A </a:t>
            </a:r>
            <a:r>
              <a:rPr lang="en-US" b="1" dirty="0" err="1" smtClean="0">
                <a:solidFill>
                  <a:srgbClr val="0000FF"/>
                </a:solidFill>
              </a:rPr>
              <a:t>Tokamak</a:t>
            </a:r>
            <a:r>
              <a:rPr lang="en-US" b="1" dirty="0" smtClean="0">
                <a:solidFill>
                  <a:srgbClr val="0000FF"/>
                </a:solidFill>
              </a:rPr>
              <a:t> Reactor is a highly integrated machine</a:t>
            </a:r>
          </a:p>
          <a:p>
            <a:pPr marL="666750" lvl="1" indent="-266700" eaLnBrk="1" hangingPunct="1">
              <a:lnSpc>
                <a:spcPct val="90000"/>
              </a:lnSpc>
              <a:buClr>
                <a:srgbClr val="000099"/>
              </a:buClr>
              <a:buFont typeface="Wingdings" pitchFamily="2" charset="2"/>
              <a:buChar char="Ø"/>
            </a:pPr>
            <a:r>
              <a:rPr lang="en-US" b="1" dirty="0" smtClean="0">
                <a:solidFill>
                  <a:srgbClr val="0000FF"/>
                </a:solidFill>
              </a:rPr>
              <a:t>Everything is linked – Physics and Technology</a:t>
            </a:r>
          </a:p>
          <a:p>
            <a:pPr marL="666750" lvl="1" indent="-266700" eaLnBrk="1" hangingPunct="1">
              <a:lnSpc>
                <a:spcPct val="90000"/>
              </a:lnSpc>
              <a:buClr>
                <a:srgbClr val="000099"/>
              </a:buClr>
              <a:buFont typeface="Wingdings" pitchFamily="2" charset="2"/>
              <a:buChar char="Ø"/>
            </a:pPr>
            <a:r>
              <a:rPr lang="en-US" b="1" dirty="0" smtClean="0">
                <a:solidFill>
                  <a:srgbClr val="0000FF"/>
                </a:solidFill>
              </a:rPr>
              <a:t>Difficult to separate into different systems</a:t>
            </a:r>
          </a:p>
          <a:p>
            <a:pPr marL="666750" lvl="1" indent="-266700" eaLnBrk="1" hangingPunct="1">
              <a:lnSpc>
                <a:spcPct val="90000"/>
              </a:lnSpc>
              <a:buClr>
                <a:srgbClr val="000099"/>
              </a:buClr>
              <a:buFont typeface="Wingdings" pitchFamily="2" charset="2"/>
              <a:buChar char="Ø"/>
            </a:pPr>
            <a:r>
              <a:rPr lang="en-US" b="1" dirty="0" smtClean="0">
                <a:solidFill>
                  <a:srgbClr val="0000FF"/>
                </a:solidFill>
              </a:rPr>
              <a:t>Even more difficult to procure systems in different countries</a:t>
            </a:r>
          </a:p>
          <a:p>
            <a:pPr marL="266700" indent="-266700" eaLnBrk="1" hangingPunct="1">
              <a:lnSpc>
                <a:spcPct val="90000"/>
              </a:lnSpc>
              <a:buClr>
                <a:srgbClr val="000099"/>
              </a:buClr>
              <a:buFont typeface="Wingdings" pitchFamily="2" charset="2"/>
              <a:buChar char="Ø"/>
            </a:pPr>
            <a:endParaRPr lang="en-US" b="1" dirty="0">
              <a:solidFill>
                <a:srgbClr val="0000FF"/>
              </a:solidFill>
            </a:endParaRPr>
          </a:p>
          <a:p>
            <a:pPr marL="266700" indent="-266700" eaLnBrk="1" hangingPunct="1">
              <a:lnSpc>
                <a:spcPct val="90000"/>
              </a:lnSpc>
              <a:buClr>
                <a:srgbClr val="000099"/>
              </a:buClr>
              <a:buFont typeface="Wingdings" pitchFamily="2" charset="2"/>
              <a:buChar char="Ø"/>
            </a:pPr>
            <a:r>
              <a:rPr lang="en-US" b="1" dirty="0" smtClean="0">
                <a:solidFill>
                  <a:srgbClr val="0000FF"/>
                </a:solidFill>
              </a:rPr>
              <a:t>ITERs technology has been developed during last 2 decades</a:t>
            </a:r>
          </a:p>
          <a:p>
            <a:pPr marL="666750" lvl="1" indent="-266700" eaLnBrk="1" hangingPunct="1">
              <a:lnSpc>
                <a:spcPct val="90000"/>
              </a:lnSpc>
              <a:buClr>
                <a:srgbClr val="000099"/>
              </a:buClr>
              <a:buFont typeface="Wingdings" pitchFamily="2" charset="2"/>
              <a:buChar char="Ø"/>
            </a:pPr>
            <a:r>
              <a:rPr lang="en-US" b="1" dirty="0" smtClean="0">
                <a:solidFill>
                  <a:srgbClr val="0000FF"/>
                </a:solidFill>
              </a:rPr>
              <a:t>Every part is underpinned by R&amp;D and qualification prototypes</a:t>
            </a:r>
          </a:p>
          <a:p>
            <a:pPr marL="266700" indent="-266700" eaLnBrk="1" hangingPunct="1">
              <a:lnSpc>
                <a:spcPct val="90000"/>
              </a:lnSpc>
              <a:buClr>
                <a:srgbClr val="000099"/>
              </a:buClr>
              <a:buFont typeface="Wingdings" pitchFamily="2" charset="2"/>
              <a:buChar char="Ø"/>
            </a:pPr>
            <a:endParaRPr lang="en-US" b="1" dirty="0">
              <a:solidFill>
                <a:srgbClr val="0000FF"/>
              </a:solidFill>
            </a:endParaRPr>
          </a:p>
          <a:p>
            <a:pPr marL="266700" indent="-266700" eaLnBrk="1" hangingPunct="1">
              <a:lnSpc>
                <a:spcPct val="90000"/>
              </a:lnSpc>
              <a:buClr>
                <a:srgbClr val="000099"/>
              </a:buClr>
              <a:buFont typeface="Wingdings" pitchFamily="2" charset="2"/>
              <a:buChar char="Ø"/>
            </a:pPr>
            <a:r>
              <a:rPr lang="en-US" b="1" dirty="0" smtClean="0">
                <a:solidFill>
                  <a:srgbClr val="0000FF"/>
                </a:solidFill>
              </a:rPr>
              <a:t>Manufacturing</a:t>
            </a:r>
            <a:r>
              <a:rPr lang="en-GB" b="1" dirty="0" smtClean="0">
                <a:solidFill>
                  <a:srgbClr val="0000FF"/>
                </a:solidFill>
              </a:rPr>
              <a:t> has started for </a:t>
            </a:r>
            <a:r>
              <a:rPr lang="en-US" b="1" dirty="0" smtClean="0">
                <a:solidFill>
                  <a:srgbClr val="0000FF"/>
                </a:solidFill>
              </a:rPr>
              <a:t>Major </a:t>
            </a:r>
            <a:r>
              <a:rPr lang="en-US" b="1" dirty="0" err="1" smtClean="0">
                <a:solidFill>
                  <a:srgbClr val="0000FF"/>
                </a:solidFill>
              </a:rPr>
              <a:t>Tokamak</a:t>
            </a:r>
            <a:r>
              <a:rPr lang="en-US" b="1" dirty="0">
                <a:solidFill>
                  <a:srgbClr val="0000FF"/>
                </a:solidFill>
              </a:rPr>
              <a:t> </a:t>
            </a:r>
            <a:r>
              <a:rPr lang="en-US" b="1" dirty="0" smtClean="0">
                <a:solidFill>
                  <a:srgbClr val="0000FF"/>
                </a:solidFill>
              </a:rPr>
              <a:t>Systems</a:t>
            </a:r>
          </a:p>
          <a:p>
            <a:pPr marL="266700" indent="-266700" eaLnBrk="1" hangingPunct="1">
              <a:lnSpc>
                <a:spcPct val="90000"/>
              </a:lnSpc>
              <a:buClr>
                <a:srgbClr val="000099"/>
              </a:buClr>
              <a:buFont typeface="Wingdings" pitchFamily="2" charset="2"/>
              <a:buChar char="Ø"/>
            </a:pPr>
            <a:endParaRPr lang="en-US" b="1" dirty="0">
              <a:solidFill>
                <a:srgbClr val="0000FF"/>
              </a:solidFill>
            </a:endParaRPr>
          </a:p>
          <a:p>
            <a:pPr marL="266700" indent="-266700" eaLnBrk="1" hangingPunct="1">
              <a:lnSpc>
                <a:spcPct val="90000"/>
              </a:lnSpc>
              <a:buClr>
                <a:srgbClr val="000099"/>
              </a:buClr>
              <a:buFont typeface="Wingdings" pitchFamily="2" charset="2"/>
              <a:buChar char="Ø"/>
            </a:pPr>
            <a:r>
              <a:rPr lang="en-US" b="1" dirty="0" smtClean="0">
                <a:solidFill>
                  <a:srgbClr val="0000FF"/>
                </a:solidFill>
              </a:rPr>
              <a:t>In Lecture 4 peripheral Systems and DEMO Technology will be presented</a:t>
            </a:r>
            <a:endParaRPr lang="en-GB" b="1" dirty="0" smtClean="0">
              <a:solidFill>
                <a:srgbClr val="0000FF"/>
              </a:solidFill>
            </a:endParaRPr>
          </a:p>
        </p:txBody>
      </p:sp>
    </p:spTree>
    <p:extLst>
      <p:ext uri="{BB962C8B-B14F-4D97-AF65-F5344CB8AC3E}">
        <p14:creationId xmlns:p14="http://schemas.microsoft.com/office/powerpoint/2010/main" val="2072245256"/>
      </p:ext>
    </p:extLst>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17"/>
          <p:cNvSpPr>
            <a:spLocks noChangeArrowheads="1"/>
          </p:cNvSpPr>
          <p:nvPr/>
        </p:nvSpPr>
        <p:spPr bwMode="auto">
          <a:xfrm>
            <a:off x="0" y="2133600"/>
            <a:ext cx="9144000" cy="2159000"/>
          </a:xfrm>
          <a:prstGeom prst="rect">
            <a:avLst/>
          </a:prstGeom>
          <a:solidFill>
            <a:srgbClr val="FFCC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marL="457200" indent="-457200">
              <a:buFont typeface="Arial" pitchFamily="34" charset="0"/>
              <a:buChar char="•"/>
            </a:pPr>
            <a:r>
              <a:rPr lang="en-US" sz="2800" b="1" dirty="0" smtClean="0">
                <a:solidFill>
                  <a:srgbClr val="003399"/>
                </a:solidFill>
                <a:latin typeface="Arial" pitchFamily="34" charset="0"/>
              </a:rPr>
              <a:t>Basic Parameters and Features of a </a:t>
            </a:r>
            <a:r>
              <a:rPr lang="en-US" sz="2800" b="1" dirty="0" err="1" smtClean="0">
                <a:solidFill>
                  <a:srgbClr val="003399"/>
                </a:solidFill>
                <a:latin typeface="Arial" pitchFamily="34" charset="0"/>
              </a:rPr>
              <a:t>Tokamak</a:t>
            </a:r>
            <a:endParaRPr lang="en-US" sz="2800" b="1" dirty="0">
              <a:solidFill>
                <a:srgbClr val="003399"/>
              </a:solidFill>
              <a:latin typeface="Arial" pitchFamily="34" charset="0"/>
            </a:endParaRPr>
          </a:p>
        </p:txBody>
      </p:sp>
    </p:spTree>
    <p:extLst>
      <p:ext uri="{BB962C8B-B14F-4D97-AF65-F5344CB8AC3E}">
        <p14:creationId xmlns:p14="http://schemas.microsoft.com/office/powerpoint/2010/main" val="2548501998"/>
      </p:ext>
    </p:extLst>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spect="1" noChangeArrowheads="1"/>
          </p:cNvSpPr>
          <p:nvPr>
            <p:ph type="title"/>
          </p:nvPr>
        </p:nvSpPr>
        <p:spPr/>
        <p:txBody>
          <a:bodyPr/>
          <a:lstStyle/>
          <a:p>
            <a:pPr eaLnBrk="1" hangingPunct="1"/>
            <a:r>
              <a:rPr lang="en-US" sz="3600" smtClean="0">
                <a:latin typeface="Garamond" pitchFamily="18" charset="0"/>
              </a:rPr>
              <a:t>Basic parameters of a Tokamak</a:t>
            </a:r>
            <a:endParaRPr lang="en-GB" sz="3600" smtClean="0">
              <a:latin typeface="Garamond" pitchFamily="18" charset="0"/>
            </a:endParaRPr>
          </a:p>
        </p:txBody>
      </p:sp>
      <p:sp>
        <p:nvSpPr>
          <p:cNvPr id="10243" name="Rectangle 3"/>
          <p:cNvSpPr>
            <a:spLocks noGrp="1" noChangeArrowheads="1"/>
          </p:cNvSpPr>
          <p:nvPr>
            <p:ph type="body" idx="1"/>
          </p:nvPr>
        </p:nvSpPr>
        <p:spPr>
          <a:xfrm>
            <a:off x="107950" y="620713"/>
            <a:ext cx="5832475" cy="5688012"/>
          </a:xfrm>
        </p:spPr>
        <p:txBody>
          <a:bodyPr/>
          <a:lstStyle/>
          <a:p>
            <a:pPr eaLnBrk="1" hangingPunct="1">
              <a:defRPr/>
            </a:pPr>
            <a:r>
              <a:rPr lang="en-US" sz="2000" dirty="0" smtClean="0">
                <a:solidFill>
                  <a:schemeClr val="accent2">
                    <a:lumMod val="75000"/>
                  </a:schemeClr>
                </a:solidFill>
              </a:rPr>
              <a:t>R = Major Radius (distance machine center to plasma center</a:t>
            </a:r>
          </a:p>
          <a:p>
            <a:pPr eaLnBrk="1" hangingPunct="1">
              <a:defRPr/>
            </a:pPr>
            <a:r>
              <a:rPr lang="en-US" sz="2000" dirty="0">
                <a:solidFill>
                  <a:schemeClr val="accent2">
                    <a:lumMod val="75000"/>
                  </a:schemeClr>
                </a:solidFill>
              </a:rPr>
              <a:t>a</a:t>
            </a:r>
            <a:r>
              <a:rPr lang="en-US" sz="2000" dirty="0" smtClean="0">
                <a:solidFill>
                  <a:schemeClr val="accent2">
                    <a:lumMod val="75000"/>
                  </a:schemeClr>
                </a:solidFill>
              </a:rPr>
              <a:t> = minor radius ( radius of plasma)</a:t>
            </a:r>
          </a:p>
          <a:p>
            <a:pPr eaLnBrk="1" hangingPunct="1">
              <a:defRPr/>
            </a:pPr>
            <a:r>
              <a:rPr lang="en-US" sz="2000" dirty="0" smtClean="0">
                <a:solidFill>
                  <a:schemeClr val="accent2">
                    <a:lumMod val="75000"/>
                  </a:schemeClr>
                </a:solidFill>
              </a:rPr>
              <a:t> </a:t>
            </a:r>
            <a:r>
              <a:rPr lang="en-US" sz="2000" dirty="0" smtClean="0">
                <a:solidFill>
                  <a:schemeClr val="accent2">
                    <a:lumMod val="75000"/>
                  </a:schemeClr>
                </a:solidFill>
                <a:latin typeface="Symbol" pitchFamily="18" charset="2"/>
              </a:rPr>
              <a:t>e</a:t>
            </a:r>
            <a:r>
              <a:rPr lang="en-US" sz="2000" dirty="0" smtClean="0">
                <a:solidFill>
                  <a:schemeClr val="accent2">
                    <a:lumMod val="75000"/>
                  </a:schemeClr>
                </a:solidFill>
              </a:rPr>
              <a:t> = Aspect Ratio is R/a</a:t>
            </a:r>
          </a:p>
          <a:p>
            <a:pPr eaLnBrk="1" hangingPunct="1">
              <a:defRPr/>
            </a:pPr>
            <a:r>
              <a:rPr lang="en-US" sz="2000" dirty="0" smtClean="0">
                <a:solidFill>
                  <a:schemeClr val="accent2">
                    <a:lumMod val="75000"/>
                  </a:schemeClr>
                </a:solidFill>
              </a:rPr>
              <a:t> </a:t>
            </a:r>
            <a:r>
              <a:rPr lang="en-US" sz="2000" dirty="0" smtClean="0">
                <a:solidFill>
                  <a:schemeClr val="accent2">
                    <a:lumMod val="75000"/>
                  </a:schemeClr>
                </a:solidFill>
                <a:latin typeface="Symbol" pitchFamily="18" charset="2"/>
              </a:rPr>
              <a:t>k</a:t>
            </a:r>
            <a:r>
              <a:rPr lang="en-US" sz="2000" dirty="0" smtClean="0">
                <a:solidFill>
                  <a:schemeClr val="accent2">
                    <a:lumMod val="75000"/>
                  </a:schemeClr>
                </a:solidFill>
              </a:rPr>
              <a:t> = Elongation is b/a (plasma center to top or bottom / minor radius)</a:t>
            </a:r>
          </a:p>
          <a:p>
            <a:pPr eaLnBrk="1" hangingPunct="1">
              <a:defRPr/>
            </a:pPr>
            <a:r>
              <a:rPr lang="en-US" sz="2000" dirty="0">
                <a:solidFill>
                  <a:schemeClr val="accent2">
                    <a:lumMod val="75000"/>
                  </a:schemeClr>
                </a:solidFill>
                <a:latin typeface="+mj-lt"/>
              </a:rPr>
              <a:t> </a:t>
            </a:r>
            <a:r>
              <a:rPr lang="en-US" sz="2000" dirty="0" smtClean="0">
                <a:solidFill>
                  <a:schemeClr val="accent2">
                    <a:lumMod val="75000"/>
                  </a:schemeClr>
                </a:solidFill>
                <a:latin typeface="Symbol" pitchFamily="18" charset="2"/>
              </a:rPr>
              <a:t>d</a:t>
            </a:r>
            <a:r>
              <a:rPr lang="en-US" sz="2000" dirty="0" smtClean="0">
                <a:solidFill>
                  <a:schemeClr val="accent2">
                    <a:lumMod val="75000"/>
                  </a:schemeClr>
                </a:solidFill>
              </a:rPr>
              <a:t> = </a:t>
            </a:r>
            <a:r>
              <a:rPr lang="en-US" sz="2000" dirty="0" err="1" smtClean="0">
                <a:solidFill>
                  <a:schemeClr val="accent2">
                    <a:lumMod val="75000"/>
                  </a:schemeClr>
                </a:solidFill>
              </a:rPr>
              <a:t>Triangularity</a:t>
            </a:r>
            <a:r>
              <a:rPr lang="en-US" sz="2000" dirty="0" smtClean="0">
                <a:solidFill>
                  <a:schemeClr val="accent2">
                    <a:lumMod val="75000"/>
                  </a:schemeClr>
                </a:solidFill>
              </a:rPr>
              <a:t> Ratio of c / a – see picture</a:t>
            </a:r>
          </a:p>
          <a:p>
            <a:pPr eaLnBrk="1" hangingPunct="1">
              <a:defRPr/>
            </a:pPr>
            <a:r>
              <a:rPr lang="en-US" sz="2000" dirty="0" smtClean="0">
                <a:solidFill>
                  <a:schemeClr val="accent2">
                    <a:lumMod val="75000"/>
                  </a:schemeClr>
                </a:solidFill>
              </a:rPr>
              <a:t>TF = </a:t>
            </a:r>
            <a:r>
              <a:rPr lang="en-US" sz="2000" dirty="0" err="1" smtClean="0">
                <a:solidFill>
                  <a:schemeClr val="accent2">
                    <a:lumMod val="75000"/>
                  </a:schemeClr>
                </a:solidFill>
              </a:rPr>
              <a:t>Toroidal</a:t>
            </a:r>
            <a:r>
              <a:rPr lang="en-US" sz="2000" dirty="0" smtClean="0">
                <a:solidFill>
                  <a:schemeClr val="accent2">
                    <a:lumMod val="75000"/>
                  </a:schemeClr>
                </a:solidFill>
              </a:rPr>
              <a:t> Field</a:t>
            </a:r>
          </a:p>
          <a:p>
            <a:pPr eaLnBrk="1" hangingPunct="1">
              <a:defRPr/>
            </a:pPr>
            <a:r>
              <a:rPr lang="en-US" sz="2000" dirty="0" smtClean="0">
                <a:solidFill>
                  <a:schemeClr val="accent2">
                    <a:lumMod val="75000"/>
                  </a:schemeClr>
                </a:solidFill>
              </a:rPr>
              <a:t>PF = </a:t>
            </a:r>
            <a:r>
              <a:rPr lang="en-US" sz="2000" dirty="0" err="1" smtClean="0">
                <a:solidFill>
                  <a:schemeClr val="accent2">
                    <a:lumMod val="75000"/>
                  </a:schemeClr>
                </a:solidFill>
              </a:rPr>
              <a:t>Poloidal</a:t>
            </a:r>
            <a:r>
              <a:rPr lang="en-US" sz="2000" dirty="0" smtClean="0">
                <a:solidFill>
                  <a:schemeClr val="accent2">
                    <a:lumMod val="75000"/>
                  </a:schemeClr>
                </a:solidFill>
              </a:rPr>
              <a:t> Field</a:t>
            </a:r>
          </a:p>
          <a:p>
            <a:pPr eaLnBrk="1" hangingPunct="1">
              <a:defRPr/>
            </a:pPr>
            <a:r>
              <a:rPr lang="en-US" sz="2000" dirty="0" smtClean="0">
                <a:solidFill>
                  <a:schemeClr val="accent2">
                    <a:lumMod val="75000"/>
                  </a:schemeClr>
                </a:solidFill>
              </a:rPr>
              <a:t>S = </a:t>
            </a:r>
            <a:r>
              <a:rPr lang="en-US" sz="2000" dirty="0" err="1" smtClean="0">
                <a:solidFill>
                  <a:schemeClr val="accent2">
                    <a:lumMod val="75000"/>
                  </a:schemeClr>
                </a:solidFill>
              </a:rPr>
              <a:t>Separatrix</a:t>
            </a:r>
            <a:endParaRPr lang="en-US" sz="2000" dirty="0" smtClean="0">
              <a:solidFill>
                <a:schemeClr val="accent2">
                  <a:lumMod val="75000"/>
                </a:schemeClr>
              </a:solidFill>
            </a:endParaRPr>
          </a:p>
          <a:p>
            <a:pPr eaLnBrk="1" hangingPunct="1">
              <a:defRPr/>
            </a:pPr>
            <a:r>
              <a:rPr lang="en-US" sz="2000" dirty="0" smtClean="0">
                <a:solidFill>
                  <a:schemeClr val="accent2">
                    <a:lumMod val="75000"/>
                  </a:schemeClr>
                </a:solidFill>
              </a:rPr>
              <a:t>CS = Central Solenoid – Transformer</a:t>
            </a:r>
          </a:p>
          <a:p>
            <a:pPr eaLnBrk="1" hangingPunct="1">
              <a:defRPr/>
            </a:pPr>
            <a:r>
              <a:rPr lang="en-US" sz="2000" dirty="0" smtClean="0">
                <a:solidFill>
                  <a:schemeClr val="accent2">
                    <a:lumMod val="75000"/>
                  </a:schemeClr>
                </a:solidFill>
              </a:rPr>
              <a:t>VS = Vertical Stability (</a:t>
            </a:r>
            <a:r>
              <a:rPr lang="en-US" sz="2000" dirty="0" err="1" smtClean="0">
                <a:solidFill>
                  <a:schemeClr val="accent2">
                    <a:lumMod val="75000"/>
                  </a:schemeClr>
                </a:solidFill>
              </a:rPr>
              <a:t>e.g</a:t>
            </a:r>
            <a:r>
              <a:rPr lang="en-US" sz="2000" dirty="0" smtClean="0">
                <a:solidFill>
                  <a:schemeClr val="accent2">
                    <a:lumMod val="75000"/>
                  </a:schemeClr>
                </a:solidFill>
              </a:rPr>
              <a:t> VS – coils)</a:t>
            </a:r>
          </a:p>
          <a:p>
            <a:pPr eaLnBrk="1" hangingPunct="1">
              <a:defRPr/>
            </a:pPr>
            <a:r>
              <a:rPr lang="en-US" sz="2000" dirty="0">
                <a:solidFill>
                  <a:schemeClr val="accent2">
                    <a:lumMod val="75000"/>
                  </a:schemeClr>
                </a:solidFill>
              </a:rPr>
              <a:t> </a:t>
            </a:r>
            <a:r>
              <a:rPr lang="en-US" sz="2000" dirty="0" err="1" smtClean="0">
                <a:solidFill>
                  <a:schemeClr val="accent2">
                    <a:lumMod val="75000"/>
                  </a:schemeClr>
                </a:solidFill>
                <a:latin typeface="Symbol" pitchFamily="18" charset="2"/>
              </a:rPr>
              <a:t>t</a:t>
            </a:r>
            <a:r>
              <a:rPr lang="en-US" sz="2000" baseline="-25000" dirty="0" err="1" smtClean="0">
                <a:solidFill>
                  <a:schemeClr val="accent2">
                    <a:lumMod val="75000"/>
                  </a:schemeClr>
                </a:solidFill>
              </a:rPr>
              <a:t>E</a:t>
            </a:r>
            <a:r>
              <a:rPr lang="en-US" sz="2000" dirty="0" smtClean="0">
                <a:solidFill>
                  <a:schemeClr val="accent2">
                    <a:lumMod val="75000"/>
                  </a:schemeClr>
                </a:solidFill>
              </a:rPr>
              <a:t> = Energy </a:t>
            </a:r>
            <a:r>
              <a:rPr lang="en-US" sz="2000" dirty="0">
                <a:solidFill>
                  <a:schemeClr val="accent2">
                    <a:lumMod val="75000"/>
                  </a:schemeClr>
                </a:solidFill>
              </a:rPr>
              <a:t>C</a:t>
            </a:r>
            <a:r>
              <a:rPr lang="en-US" sz="2000" dirty="0" smtClean="0">
                <a:solidFill>
                  <a:schemeClr val="accent2">
                    <a:lumMod val="75000"/>
                  </a:schemeClr>
                </a:solidFill>
              </a:rPr>
              <a:t>onfinement </a:t>
            </a:r>
            <a:r>
              <a:rPr lang="en-US" sz="2000" dirty="0">
                <a:solidFill>
                  <a:schemeClr val="accent2">
                    <a:lumMod val="75000"/>
                  </a:schemeClr>
                </a:solidFill>
              </a:rPr>
              <a:t>T</a:t>
            </a:r>
            <a:r>
              <a:rPr lang="en-US" sz="2000" dirty="0" smtClean="0">
                <a:solidFill>
                  <a:schemeClr val="accent2">
                    <a:lumMod val="75000"/>
                  </a:schemeClr>
                </a:solidFill>
              </a:rPr>
              <a:t>ime (1/e time)</a:t>
            </a:r>
          </a:p>
          <a:p>
            <a:pPr eaLnBrk="1" hangingPunct="1">
              <a:defRPr/>
            </a:pPr>
            <a:r>
              <a:rPr lang="en-US" sz="2000" dirty="0" smtClean="0">
                <a:solidFill>
                  <a:schemeClr val="accent2">
                    <a:lumMod val="75000"/>
                  </a:schemeClr>
                </a:solidFill>
              </a:rPr>
              <a:t>n</a:t>
            </a:r>
            <a:r>
              <a:rPr lang="en-US" sz="2000" baseline="-25000" dirty="0" smtClean="0">
                <a:solidFill>
                  <a:schemeClr val="accent2">
                    <a:lumMod val="75000"/>
                  </a:schemeClr>
                </a:solidFill>
              </a:rPr>
              <a:t>e</a:t>
            </a:r>
            <a:r>
              <a:rPr lang="en-US" sz="2000" dirty="0" smtClean="0">
                <a:solidFill>
                  <a:schemeClr val="accent2">
                    <a:lumMod val="75000"/>
                  </a:schemeClr>
                </a:solidFill>
              </a:rPr>
              <a:t> = Density (10</a:t>
            </a:r>
            <a:r>
              <a:rPr lang="en-US" sz="2000" baseline="30000" dirty="0" smtClean="0">
                <a:solidFill>
                  <a:schemeClr val="accent2">
                    <a:lumMod val="75000"/>
                  </a:schemeClr>
                </a:solidFill>
              </a:rPr>
              <a:t>20</a:t>
            </a:r>
            <a:r>
              <a:rPr lang="en-US" sz="2000" dirty="0" smtClean="0">
                <a:solidFill>
                  <a:schemeClr val="accent2">
                    <a:lumMod val="75000"/>
                  </a:schemeClr>
                </a:solidFill>
              </a:rPr>
              <a:t> m</a:t>
            </a:r>
            <a:r>
              <a:rPr lang="en-US" sz="2000" baseline="30000" dirty="0" smtClean="0">
                <a:solidFill>
                  <a:schemeClr val="accent2">
                    <a:lumMod val="75000"/>
                  </a:schemeClr>
                </a:solidFill>
              </a:rPr>
              <a:t>-2</a:t>
            </a:r>
            <a:r>
              <a:rPr lang="en-US" sz="2000" dirty="0" smtClean="0">
                <a:solidFill>
                  <a:schemeClr val="accent2">
                    <a:lumMod val="75000"/>
                  </a:schemeClr>
                </a:solidFill>
              </a:rPr>
              <a:t>)</a:t>
            </a:r>
          </a:p>
          <a:p>
            <a:pPr eaLnBrk="1" hangingPunct="1">
              <a:defRPr/>
            </a:pPr>
            <a:r>
              <a:rPr lang="en-US" sz="2000" dirty="0" smtClean="0">
                <a:solidFill>
                  <a:schemeClr val="accent2">
                    <a:lumMod val="75000"/>
                  </a:schemeClr>
                </a:solidFill>
              </a:rPr>
              <a:t>Ti = ion temperature</a:t>
            </a:r>
          </a:p>
          <a:p>
            <a:pPr eaLnBrk="1" hangingPunct="1">
              <a:defRPr/>
            </a:pPr>
            <a:endParaRPr lang="en-GB" sz="2000" dirty="0" smtClean="0">
              <a:solidFill>
                <a:schemeClr val="accent2">
                  <a:lumMod val="75000"/>
                </a:schemeClr>
              </a:solidFill>
            </a:endParaRPr>
          </a:p>
        </p:txBody>
      </p:sp>
      <p:graphicFrame>
        <p:nvGraphicFramePr>
          <p:cNvPr id="13316" name="Object 1"/>
          <p:cNvGraphicFramePr>
            <a:graphicFrameLocks noChangeAspect="1"/>
          </p:cNvGraphicFramePr>
          <p:nvPr/>
        </p:nvGraphicFramePr>
        <p:xfrm>
          <a:off x="5940425" y="1628775"/>
          <a:ext cx="3097213" cy="3832225"/>
        </p:xfrm>
        <a:graphic>
          <a:graphicData uri="http://schemas.openxmlformats.org/presentationml/2006/ole">
            <mc:AlternateContent xmlns:mc="http://schemas.openxmlformats.org/markup-compatibility/2006">
              <mc:Choice xmlns:v="urn:schemas-microsoft-com:vml" Requires="v">
                <p:oleObj spid="_x0000_s13336" name="Document" r:id="rId4" imgW="3721608" imgH="4556760" progId="Word.Document.8">
                  <p:embed/>
                </p:oleObj>
              </mc:Choice>
              <mc:Fallback>
                <p:oleObj name="Document" r:id="rId4" imgW="3721608" imgH="4556760" progId="Word.Document.8">
                  <p:embed/>
                  <p:pic>
                    <p:nvPicPr>
                      <p:cNvPr id="0" name="Object 1"/>
                      <p:cNvPicPr>
                        <a:picLocks noChangeAspect="1" noChangeArrowheads="1"/>
                      </p:cNvPicPr>
                      <p:nvPr/>
                    </p:nvPicPr>
                    <p:blipFill>
                      <a:blip r:embed="rId5">
                        <a:extLst>
                          <a:ext uri="{28A0092B-C50C-407E-A947-70E740481C1C}">
                            <a14:useLocalDpi xmlns:a14="http://schemas.microsoft.com/office/drawing/2010/main" val="0"/>
                          </a:ext>
                        </a:extLst>
                      </a:blip>
                      <a:srcRect l="9673" t="2370" r="3870" b="10271"/>
                      <a:stretch>
                        <a:fillRect/>
                      </a:stretch>
                    </p:blipFill>
                    <p:spPr bwMode="auto">
                      <a:xfrm>
                        <a:off x="5940425" y="1628775"/>
                        <a:ext cx="3097213" cy="3832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cxnSp>
        <p:nvCxnSpPr>
          <p:cNvPr id="13317" name="Straight Arrow Connector 3"/>
          <p:cNvCxnSpPr>
            <a:cxnSpLocks noChangeShapeType="1"/>
          </p:cNvCxnSpPr>
          <p:nvPr/>
        </p:nvCxnSpPr>
        <p:spPr bwMode="auto">
          <a:xfrm>
            <a:off x="7164388" y="2492375"/>
            <a:ext cx="0" cy="1008063"/>
          </a:xfrm>
          <a:prstGeom prst="straightConnector1">
            <a:avLst/>
          </a:prstGeom>
          <a:noFill/>
          <a:ln w="9525" algn="ctr">
            <a:solidFill>
              <a:schemeClr val="tx1"/>
            </a:solidFill>
            <a:round/>
            <a:headEnd/>
            <a:tailEnd type="arrow"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3318" name="Straight Arrow Connector 5"/>
          <p:cNvCxnSpPr>
            <a:cxnSpLocks noChangeShapeType="1"/>
          </p:cNvCxnSpPr>
          <p:nvPr/>
        </p:nvCxnSpPr>
        <p:spPr bwMode="auto">
          <a:xfrm flipH="1">
            <a:off x="7164388" y="3500438"/>
            <a:ext cx="360362" cy="0"/>
          </a:xfrm>
          <a:prstGeom prst="straightConnector1">
            <a:avLst/>
          </a:prstGeom>
          <a:noFill/>
          <a:ln w="9525" algn="ctr">
            <a:solidFill>
              <a:schemeClr val="tx1"/>
            </a:solidFill>
            <a:round/>
            <a:headEnd/>
            <a:tailEnd type="arrow"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3319" name="Straight Arrow Connector 7"/>
          <p:cNvCxnSpPr>
            <a:cxnSpLocks noChangeShapeType="1"/>
          </p:cNvCxnSpPr>
          <p:nvPr/>
        </p:nvCxnSpPr>
        <p:spPr bwMode="auto">
          <a:xfrm>
            <a:off x="7486650" y="3357563"/>
            <a:ext cx="433388" cy="0"/>
          </a:xfrm>
          <a:prstGeom prst="straightConnector1">
            <a:avLst/>
          </a:prstGeom>
          <a:noFill/>
          <a:ln w="9525" algn="ctr">
            <a:solidFill>
              <a:schemeClr val="tx1"/>
            </a:solidFill>
            <a:round/>
            <a:headEnd/>
            <a:tailEnd type="arrow"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3320" name="Straight Arrow Connector 11"/>
          <p:cNvCxnSpPr>
            <a:cxnSpLocks noChangeShapeType="1"/>
          </p:cNvCxnSpPr>
          <p:nvPr/>
        </p:nvCxnSpPr>
        <p:spPr bwMode="auto">
          <a:xfrm>
            <a:off x="6011863" y="3409950"/>
            <a:ext cx="1512887" cy="0"/>
          </a:xfrm>
          <a:prstGeom prst="straightConnector1">
            <a:avLst/>
          </a:prstGeom>
          <a:noFill/>
          <a:ln w="9525" algn="ctr">
            <a:solidFill>
              <a:schemeClr val="tx1"/>
            </a:solidFill>
            <a:round/>
            <a:headEnd/>
            <a:tailEnd type="arrow"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3321" name="TextBox 12"/>
          <p:cNvSpPr txBox="1">
            <a:spLocks noChangeArrowheads="1"/>
          </p:cNvSpPr>
          <p:nvPr/>
        </p:nvSpPr>
        <p:spPr bwMode="auto">
          <a:xfrm>
            <a:off x="6597650" y="3154363"/>
            <a:ext cx="341313"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Century Gothic" pitchFamily="34" charset="0"/>
              </a:defRPr>
            </a:lvl1pPr>
            <a:lvl2pPr marL="742950" indent="-285750" eaLnBrk="0" hangingPunct="0">
              <a:defRPr sz="2400">
                <a:solidFill>
                  <a:schemeClr val="tx1"/>
                </a:solidFill>
                <a:latin typeface="Century Gothic" pitchFamily="34" charset="0"/>
              </a:defRPr>
            </a:lvl2pPr>
            <a:lvl3pPr marL="1143000" indent="-228600" eaLnBrk="0" hangingPunct="0">
              <a:defRPr sz="2400">
                <a:solidFill>
                  <a:schemeClr val="tx1"/>
                </a:solidFill>
                <a:latin typeface="Century Gothic" pitchFamily="34" charset="0"/>
              </a:defRPr>
            </a:lvl3pPr>
            <a:lvl4pPr marL="1600200" indent="-228600" eaLnBrk="0" hangingPunct="0">
              <a:defRPr sz="2400">
                <a:solidFill>
                  <a:schemeClr val="tx1"/>
                </a:solidFill>
                <a:latin typeface="Century Gothic" pitchFamily="34" charset="0"/>
              </a:defRPr>
            </a:lvl4pPr>
            <a:lvl5pPr marL="2057400" indent="-228600" eaLnBrk="0" hangingPunct="0">
              <a:defRPr sz="2400">
                <a:solidFill>
                  <a:schemeClr val="tx1"/>
                </a:solidFill>
                <a:latin typeface="Century Gothic" pitchFamily="34" charset="0"/>
              </a:defRPr>
            </a:lvl5pPr>
            <a:lvl6pPr marL="2514600" indent="-228600" eaLnBrk="0" fontAlgn="base" hangingPunct="0">
              <a:spcBef>
                <a:spcPct val="0"/>
              </a:spcBef>
              <a:spcAft>
                <a:spcPct val="0"/>
              </a:spcAft>
              <a:defRPr sz="2400">
                <a:solidFill>
                  <a:schemeClr val="tx1"/>
                </a:solidFill>
                <a:latin typeface="Century Gothic" pitchFamily="34" charset="0"/>
              </a:defRPr>
            </a:lvl6pPr>
            <a:lvl7pPr marL="2971800" indent="-228600" eaLnBrk="0" fontAlgn="base" hangingPunct="0">
              <a:spcBef>
                <a:spcPct val="0"/>
              </a:spcBef>
              <a:spcAft>
                <a:spcPct val="0"/>
              </a:spcAft>
              <a:defRPr sz="2400">
                <a:solidFill>
                  <a:schemeClr val="tx1"/>
                </a:solidFill>
                <a:latin typeface="Century Gothic" pitchFamily="34" charset="0"/>
              </a:defRPr>
            </a:lvl7pPr>
            <a:lvl8pPr marL="3429000" indent="-228600" eaLnBrk="0" fontAlgn="base" hangingPunct="0">
              <a:spcBef>
                <a:spcPct val="0"/>
              </a:spcBef>
              <a:spcAft>
                <a:spcPct val="0"/>
              </a:spcAft>
              <a:defRPr sz="2400">
                <a:solidFill>
                  <a:schemeClr val="tx1"/>
                </a:solidFill>
                <a:latin typeface="Century Gothic" pitchFamily="34" charset="0"/>
              </a:defRPr>
            </a:lvl8pPr>
            <a:lvl9pPr marL="3886200" indent="-228600" eaLnBrk="0" fontAlgn="base" hangingPunct="0">
              <a:spcBef>
                <a:spcPct val="0"/>
              </a:spcBef>
              <a:spcAft>
                <a:spcPct val="0"/>
              </a:spcAft>
              <a:defRPr sz="2400">
                <a:solidFill>
                  <a:schemeClr val="tx1"/>
                </a:solidFill>
                <a:latin typeface="Century Gothic" pitchFamily="34" charset="0"/>
              </a:defRPr>
            </a:lvl9pPr>
          </a:lstStyle>
          <a:p>
            <a:r>
              <a:rPr lang="en-US" sz="1600"/>
              <a:t>R</a:t>
            </a:r>
            <a:endParaRPr lang="en-GB" sz="1600"/>
          </a:p>
        </p:txBody>
      </p:sp>
      <p:sp>
        <p:nvSpPr>
          <p:cNvPr id="13322" name="TextBox 15"/>
          <p:cNvSpPr txBox="1">
            <a:spLocks noChangeArrowheads="1"/>
          </p:cNvSpPr>
          <p:nvPr/>
        </p:nvSpPr>
        <p:spPr bwMode="auto">
          <a:xfrm>
            <a:off x="7096125" y="2741613"/>
            <a:ext cx="341313"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Century Gothic" pitchFamily="34" charset="0"/>
              </a:defRPr>
            </a:lvl1pPr>
            <a:lvl2pPr marL="742950" indent="-285750" eaLnBrk="0" hangingPunct="0">
              <a:defRPr sz="2400">
                <a:solidFill>
                  <a:schemeClr val="tx1"/>
                </a:solidFill>
                <a:latin typeface="Century Gothic" pitchFamily="34" charset="0"/>
              </a:defRPr>
            </a:lvl2pPr>
            <a:lvl3pPr marL="1143000" indent="-228600" eaLnBrk="0" hangingPunct="0">
              <a:defRPr sz="2400">
                <a:solidFill>
                  <a:schemeClr val="tx1"/>
                </a:solidFill>
                <a:latin typeface="Century Gothic" pitchFamily="34" charset="0"/>
              </a:defRPr>
            </a:lvl3pPr>
            <a:lvl4pPr marL="1600200" indent="-228600" eaLnBrk="0" hangingPunct="0">
              <a:defRPr sz="2400">
                <a:solidFill>
                  <a:schemeClr val="tx1"/>
                </a:solidFill>
                <a:latin typeface="Century Gothic" pitchFamily="34" charset="0"/>
              </a:defRPr>
            </a:lvl4pPr>
            <a:lvl5pPr marL="2057400" indent="-228600" eaLnBrk="0" hangingPunct="0">
              <a:defRPr sz="2400">
                <a:solidFill>
                  <a:schemeClr val="tx1"/>
                </a:solidFill>
                <a:latin typeface="Century Gothic" pitchFamily="34" charset="0"/>
              </a:defRPr>
            </a:lvl5pPr>
            <a:lvl6pPr marL="2514600" indent="-228600" eaLnBrk="0" fontAlgn="base" hangingPunct="0">
              <a:spcBef>
                <a:spcPct val="0"/>
              </a:spcBef>
              <a:spcAft>
                <a:spcPct val="0"/>
              </a:spcAft>
              <a:defRPr sz="2400">
                <a:solidFill>
                  <a:schemeClr val="tx1"/>
                </a:solidFill>
                <a:latin typeface="Century Gothic" pitchFamily="34" charset="0"/>
              </a:defRPr>
            </a:lvl6pPr>
            <a:lvl7pPr marL="2971800" indent="-228600" eaLnBrk="0" fontAlgn="base" hangingPunct="0">
              <a:spcBef>
                <a:spcPct val="0"/>
              </a:spcBef>
              <a:spcAft>
                <a:spcPct val="0"/>
              </a:spcAft>
              <a:defRPr sz="2400">
                <a:solidFill>
                  <a:schemeClr val="tx1"/>
                </a:solidFill>
                <a:latin typeface="Century Gothic" pitchFamily="34" charset="0"/>
              </a:defRPr>
            </a:lvl7pPr>
            <a:lvl8pPr marL="3429000" indent="-228600" eaLnBrk="0" fontAlgn="base" hangingPunct="0">
              <a:spcBef>
                <a:spcPct val="0"/>
              </a:spcBef>
              <a:spcAft>
                <a:spcPct val="0"/>
              </a:spcAft>
              <a:defRPr sz="2400">
                <a:solidFill>
                  <a:schemeClr val="tx1"/>
                </a:solidFill>
                <a:latin typeface="Century Gothic" pitchFamily="34" charset="0"/>
              </a:defRPr>
            </a:lvl8pPr>
            <a:lvl9pPr marL="3886200" indent="-228600" eaLnBrk="0" fontAlgn="base" hangingPunct="0">
              <a:spcBef>
                <a:spcPct val="0"/>
              </a:spcBef>
              <a:spcAft>
                <a:spcPct val="0"/>
              </a:spcAft>
              <a:defRPr sz="2400">
                <a:solidFill>
                  <a:schemeClr val="tx1"/>
                </a:solidFill>
                <a:latin typeface="Century Gothic" pitchFamily="34" charset="0"/>
              </a:defRPr>
            </a:lvl9pPr>
          </a:lstStyle>
          <a:p>
            <a:r>
              <a:rPr lang="en-US" sz="1600"/>
              <a:t>b</a:t>
            </a:r>
            <a:endParaRPr lang="en-GB" sz="1600"/>
          </a:p>
        </p:txBody>
      </p:sp>
      <p:sp>
        <p:nvSpPr>
          <p:cNvPr id="13323" name="TextBox 16"/>
          <p:cNvSpPr txBox="1">
            <a:spLocks noChangeArrowheads="1"/>
          </p:cNvSpPr>
          <p:nvPr/>
        </p:nvSpPr>
        <p:spPr bwMode="auto">
          <a:xfrm>
            <a:off x="7524750" y="3079750"/>
            <a:ext cx="341313"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Century Gothic" pitchFamily="34" charset="0"/>
              </a:defRPr>
            </a:lvl1pPr>
            <a:lvl2pPr marL="742950" indent="-285750" eaLnBrk="0" hangingPunct="0">
              <a:defRPr sz="2400">
                <a:solidFill>
                  <a:schemeClr val="tx1"/>
                </a:solidFill>
                <a:latin typeface="Century Gothic" pitchFamily="34" charset="0"/>
              </a:defRPr>
            </a:lvl2pPr>
            <a:lvl3pPr marL="1143000" indent="-228600" eaLnBrk="0" hangingPunct="0">
              <a:defRPr sz="2400">
                <a:solidFill>
                  <a:schemeClr val="tx1"/>
                </a:solidFill>
                <a:latin typeface="Century Gothic" pitchFamily="34" charset="0"/>
              </a:defRPr>
            </a:lvl3pPr>
            <a:lvl4pPr marL="1600200" indent="-228600" eaLnBrk="0" hangingPunct="0">
              <a:defRPr sz="2400">
                <a:solidFill>
                  <a:schemeClr val="tx1"/>
                </a:solidFill>
                <a:latin typeface="Century Gothic" pitchFamily="34" charset="0"/>
              </a:defRPr>
            </a:lvl4pPr>
            <a:lvl5pPr marL="2057400" indent="-228600" eaLnBrk="0" hangingPunct="0">
              <a:defRPr sz="2400">
                <a:solidFill>
                  <a:schemeClr val="tx1"/>
                </a:solidFill>
                <a:latin typeface="Century Gothic" pitchFamily="34" charset="0"/>
              </a:defRPr>
            </a:lvl5pPr>
            <a:lvl6pPr marL="2514600" indent="-228600" eaLnBrk="0" fontAlgn="base" hangingPunct="0">
              <a:spcBef>
                <a:spcPct val="0"/>
              </a:spcBef>
              <a:spcAft>
                <a:spcPct val="0"/>
              </a:spcAft>
              <a:defRPr sz="2400">
                <a:solidFill>
                  <a:schemeClr val="tx1"/>
                </a:solidFill>
                <a:latin typeface="Century Gothic" pitchFamily="34" charset="0"/>
              </a:defRPr>
            </a:lvl6pPr>
            <a:lvl7pPr marL="2971800" indent="-228600" eaLnBrk="0" fontAlgn="base" hangingPunct="0">
              <a:spcBef>
                <a:spcPct val="0"/>
              </a:spcBef>
              <a:spcAft>
                <a:spcPct val="0"/>
              </a:spcAft>
              <a:defRPr sz="2400">
                <a:solidFill>
                  <a:schemeClr val="tx1"/>
                </a:solidFill>
                <a:latin typeface="Century Gothic" pitchFamily="34" charset="0"/>
              </a:defRPr>
            </a:lvl7pPr>
            <a:lvl8pPr marL="3429000" indent="-228600" eaLnBrk="0" fontAlgn="base" hangingPunct="0">
              <a:spcBef>
                <a:spcPct val="0"/>
              </a:spcBef>
              <a:spcAft>
                <a:spcPct val="0"/>
              </a:spcAft>
              <a:defRPr sz="2400">
                <a:solidFill>
                  <a:schemeClr val="tx1"/>
                </a:solidFill>
                <a:latin typeface="Century Gothic" pitchFamily="34" charset="0"/>
              </a:defRPr>
            </a:lvl8pPr>
            <a:lvl9pPr marL="3886200" indent="-228600" eaLnBrk="0" fontAlgn="base" hangingPunct="0">
              <a:spcBef>
                <a:spcPct val="0"/>
              </a:spcBef>
              <a:spcAft>
                <a:spcPct val="0"/>
              </a:spcAft>
              <a:defRPr sz="2400">
                <a:solidFill>
                  <a:schemeClr val="tx1"/>
                </a:solidFill>
                <a:latin typeface="Century Gothic" pitchFamily="34" charset="0"/>
              </a:defRPr>
            </a:lvl9pPr>
          </a:lstStyle>
          <a:p>
            <a:r>
              <a:rPr lang="en-US" sz="1600"/>
              <a:t>a</a:t>
            </a:r>
            <a:endParaRPr lang="en-GB" sz="1600"/>
          </a:p>
        </p:txBody>
      </p:sp>
      <p:sp>
        <p:nvSpPr>
          <p:cNvPr id="13324" name="TextBox 17"/>
          <p:cNvSpPr txBox="1">
            <a:spLocks noChangeArrowheads="1"/>
          </p:cNvSpPr>
          <p:nvPr/>
        </p:nvSpPr>
        <p:spPr bwMode="auto">
          <a:xfrm>
            <a:off x="7218363" y="3387725"/>
            <a:ext cx="341312"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Century Gothic" pitchFamily="34" charset="0"/>
              </a:defRPr>
            </a:lvl1pPr>
            <a:lvl2pPr marL="742950" indent="-285750" eaLnBrk="0" hangingPunct="0">
              <a:defRPr sz="2400">
                <a:solidFill>
                  <a:schemeClr val="tx1"/>
                </a:solidFill>
                <a:latin typeface="Century Gothic" pitchFamily="34" charset="0"/>
              </a:defRPr>
            </a:lvl2pPr>
            <a:lvl3pPr marL="1143000" indent="-228600" eaLnBrk="0" hangingPunct="0">
              <a:defRPr sz="2400">
                <a:solidFill>
                  <a:schemeClr val="tx1"/>
                </a:solidFill>
                <a:latin typeface="Century Gothic" pitchFamily="34" charset="0"/>
              </a:defRPr>
            </a:lvl3pPr>
            <a:lvl4pPr marL="1600200" indent="-228600" eaLnBrk="0" hangingPunct="0">
              <a:defRPr sz="2400">
                <a:solidFill>
                  <a:schemeClr val="tx1"/>
                </a:solidFill>
                <a:latin typeface="Century Gothic" pitchFamily="34" charset="0"/>
              </a:defRPr>
            </a:lvl4pPr>
            <a:lvl5pPr marL="2057400" indent="-228600" eaLnBrk="0" hangingPunct="0">
              <a:defRPr sz="2400">
                <a:solidFill>
                  <a:schemeClr val="tx1"/>
                </a:solidFill>
                <a:latin typeface="Century Gothic" pitchFamily="34" charset="0"/>
              </a:defRPr>
            </a:lvl5pPr>
            <a:lvl6pPr marL="2514600" indent="-228600" eaLnBrk="0" fontAlgn="base" hangingPunct="0">
              <a:spcBef>
                <a:spcPct val="0"/>
              </a:spcBef>
              <a:spcAft>
                <a:spcPct val="0"/>
              </a:spcAft>
              <a:defRPr sz="2400">
                <a:solidFill>
                  <a:schemeClr val="tx1"/>
                </a:solidFill>
                <a:latin typeface="Century Gothic" pitchFamily="34" charset="0"/>
              </a:defRPr>
            </a:lvl6pPr>
            <a:lvl7pPr marL="2971800" indent="-228600" eaLnBrk="0" fontAlgn="base" hangingPunct="0">
              <a:spcBef>
                <a:spcPct val="0"/>
              </a:spcBef>
              <a:spcAft>
                <a:spcPct val="0"/>
              </a:spcAft>
              <a:defRPr sz="2400">
                <a:solidFill>
                  <a:schemeClr val="tx1"/>
                </a:solidFill>
                <a:latin typeface="Century Gothic" pitchFamily="34" charset="0"/>
              </a:defRPr>
            </a:lvl7pPr>
            <a:lvl8pPr marL="3429000" indent="-228600" eaLnBrk="0" fontAlgn="base" hangingPunct="0">
              <a:spcBef>
                <a:spcPct val="0"/>
              </a:spcBef>
              <a:spcAft>
                <a:spcPct val="0"/>
              </a:spcAft>
              <a:defRPr sz="2400">
                <a:solidFill>
                  <a:schemeClr val="tx1"/>
                </a:solidFill>
                <a:latin typeface="Century Gothic" pitchFamily="34" charset="0"/>
              </a:defRPr>
            </a:lvl8pPr>
            <a:lvl9pPr marL="3886200" indent="-228600" eaLnBrk="0" fontAlgn="base" hangingPunct="0">
              <a:spcBef>
                <a:spcPct val="0"/>
              </a:spcBef>
              <a:spcAft>
                <a:spcPct val="0"/>
              </a:spcAft>
              <a:defRPr sz="2400">
                <a:solidFill>
                  <a:schemeClr val="tx1"/>
                </a:solidFill>
                <a:latin typeface="Century Gothic" pitchFamily="34" charset="0"/>
              </a:defRPr>
            </a:lvl9pPr>
          </a:lstStyle>
          <a:p>
            <a:r>
              <a:rPr lang="en-US" sz="1600"/>
              <a:t>c</a:t>
            </a:r>
            <a:endParaRPr lang="en-GB" sz="160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ITER_PPTemplate (2)">
  <a:themeElements>
    <a:clrScheme name="ITER_PPTemplate (2)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ITER_PPTemplate (2)">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Century Gothic"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Century Gothic" pitchFamily="34" charset="0"/>
          </a:defRPr>
        </a:defPPr>
      </a:lstStyle>
    </a:lnDef>
  </a:objectDefaults>
  <a:extraClrSchemeLst>
    <a:extraClrScheme>
      <a:clrScheme name="ITER_PPTemplate (2)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ITER_PPTemplate (2)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ITER_PPTemplate (2)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ITER_PPTemplate (2)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ITER_PPTemplate (2)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ITER_PPTemplate (2)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ITER_PPTemplate (2)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ITER_PPTemplate (2)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ITER_PPTemplate (2)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ITER_PPTemplate (2)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ITER_PPTemplate (2)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ITER_PPTemplate (2)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ITER_PPTemplate (2)</Template>
  <TotalTime>40816</TotalTime>
  <Words>3630</Words>
  <Application>Microsoft Office PowerPoint</Application>
  <PresentationFormat>On-screen Show (4:3)</PresentationFormat>
  <Paragraphs>799</Paragraphs>
  <Slides>72</Slides>
  <Notes>42</Notes>
  <HiddenSlides>0</HiddenSlides>
  <MMClips>0</MMClips>
  <ScaleCrop>false</ScaleCrop>
  <HeadingPairs>
    <vt:vector size="6" baseType="variant">
      <vt:variant>
        <vt:lpstr>Theme</vt:lpstr>
      </vt:variant>
      <vt:variant>
        <vt:i4>1</vt:i4>
      </vt:variant>
      <vt:variant>
        <vt:lpstr>Embedded OLE Servers</vt:lpstr>
      </vt:variant>
      <vt:variant>
        <vt:i4>6</vt:i4>
      </vt:variant>
      <vt:variant>
        <vt:lpstr>Slide Titles</vt:lpstr>
      </vt:variant>
      <vt:variant>
        <vt:i4>72</vt:i4>
      </vt:variant>
    </vt:vector>
  </HeadingPairs>
  <TitlesOfParts>
    <vt:vector size="79" baseType="lpstr">
      <vt:lpstr>ITER_PPTemplate (2)</vt:lpstr>
      <vt:lpstr>Document</vt:lpstr>
      <vt:lpstr>Dokument</vt:lpstr>
      <vt:lpstr>Equation</vt:lpstr>
      <vt:lpstr>Microsoft Word Picture</vt:lpstr>
      <vt:lpstr>Worksheet</vt:lpstr>
      <vt:lpstr>Presentation</vt:lpstr>
      <vt:lpstr>ITER History and Layout Fusion Technology for ITER Part 1 (ITER at CERN Lecture 3)</vt:lpstr>
      <vt:lpstr>Outline Lecture 3 (14th April 2011)</vt:lpstr>
      <vt:lpstr>Outline Lecture 4 (15th April 2011)</vt:lpstr>
      <vt:lpstr>PowerPoint Presentation</vt:lpstr>
      <vt:lpstr>ITER Cooperation</vt:lpstr>
      <vt:lpstr>ITER Cooperation</vt:lpstr>
      <vt:lpstr>PowerPoint Presentation</vt:lpstr>
      <vt:lpstr>PowerPoint Presentation</vt:lpstr>
      <vt:lpstr>Basic parameters of a Tokamak</vt:lpstr>
      <vt:lpstr>A Modern Tokamak – Magnetic Field Structure</vt:lpstr>
      <vt:lpstr>PowerPoint Presentation</vt:lpstr>
      <vt:lpstr>Energy and particle Transport is governed by turbulence</vt:lpstr>
      <vt:lpstr>Confinement Scaling Relation</vt:lpstr>
      <vt:lpstr>PowerPoint Presentation</vt:lpstr>
      <vt:lpstr>How do we size a Reactor class Fusion machine (1)</vt:lpstr>
      <vt:lpstr>How do we size a Reactor class Fusion machine (2)</vt:lpstr>
      <vt:lpstr>A System Code finds self-consistent Design Options</vt:lpstr>
      <vt:lpstr>Typical results from the System Code Study</vt:lpstr>
      <vt:lpstr>PowerPoint Presentation</vt:lpstr>
      <vt:lpstr>PowerPoint Presentation</vt:lpstr>
      <vt:lpstr>Requirements for ITER-98 and present RC-ITER</vt:lpstr>
      <vt:lpstr>Comparison of ITER-98 with a typical RC-ITER</vt:lpstr>
      <vt:lpstr>Cross section of ITER and machine parameters</vt:lpstr>
      <vt:lpstr>What were / are the major Challenges in Physics ?</vt:lpstr>
      <vt:lpstr>PowerPoint Presentation</vt:lpstr>
      <vt:lpstr>In-Vessel Coils for VS and ELM control</vt:lpstr>
      <vt:lpstr>PowerPoint Presentation</vt:lpstr>
      <vt:lpstr>The ITER Tokamak (500 MW of Fusion Power)</vt:lpstr>
      <vt:lpstr>ITER Technology Challenges / Developments</vt:lpstr>
      <vt:lpstr>PowerPoint Presentation</vt:lpstr>
      <vt:lpstr>PowerPoint Presentation</vt:lpstr>
      <vt:lpstr>Magnet Development: Current-Field-Chart (Lorentz-Force)</vt:lpstr>
      <vt:lpstr>PowerPoint Presentation</vt:lpstr>
      <vt:lpstr>PowerPoint Presentation</vt:lpstr>
      <vt:lpstr>PowerPoint Presentation</vt:lpstr>
      <vt:lpstr>PowerPoint Presentation</vt:lpstr>
      <vt:lpstr>PowerPoint Presentation</vt:lpstr>
      <vt:lpstr>ITER Toroidal Field Magnets Manufacturing</vt:lpstr>
      <vt:lpstr>TF Coils Progress – JADA</vt:lpstr>
      <vt:lpstr>TF Coil Structures Progress – JADA</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VV Assembly Scheme, In Wall Shielding, VV-Support</vt:lpstr>
      <vt:lpstr>PowerPoint Presentation</vt:lpstr>
      <vt:lpstr>PowerPoint Presentation</vt:lpstr>
      <vt:lpstr>PowerPoint Presentation</vt:lpstr>
      <vt:lpstr>PowerPoint Presentation</vt:lpstr>
      <vt:lpstr>PowerPoint Presentation</vt:lpstr>
      <vt:lpstr>PowerPoint Presentation</vt:lpstr>
      <vt:lpstr>The first ITER divertor – now in procurement phase</vt:lpstr>
      <vt:lpstr>PowerPoint Presentation</vt:lpstr>
      <vt:lpstr>PowerPoint Presentation</vt:lpstr>
      <vt:lpstr>Plasma transients – biggest threat to ITER</vt:lpstr>
      <vt:lpstr>PowerPoint Presentation</vt:lpstr>
      <vt:lpstr>PowerPoint Presentation</vt:lpstr>
      <vt:lpstr>PowerPoint Presentation</vt:lpstr>
      <vt:lpstr>Cask &amp; Plug Handling System – Cask transfer</vt:lpstr>
      <vt:lpstr>PowerPoint Presentation</vt:lpstr>
      <vt:lpstr>Blanket Handling – Transfer Casks</vt:lpstr>
      <vt:lpstr>PowerPoint Presentation</vt:lpstr>
      <vt:lpstr>Divertor Handling – Divertor RH System</vt:lpstr>
      <vt:lpstr>PowerPoint Presentation</vt:lpstr>
      <vt:lpstr>Hot Cell RH System – Building Overview – B2/B1</vt:lpstr>
      <vt:lpstr>Machine Assembly</vt:lpstr>
      <vt:lpstr>Summary of Lecture 3 (14th April 2011)</vt:lpstr>
    </vt:vector>
  </TitlesOfParts>
  <Company>ITER</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ITER</dc:creator>
  <cp:lastModifiedBy>Janeschitz Guenter</cp:lastModifiedBy>
  <cp:revision>466</cp:revision>
  <cp:lastPrinted>2011-04-11T13:11:12Z</cp:lastPrinted>
  <dcterms:created xsi:type="dcterms:W3CDTF">2008-09-02T15:06:07Z</dcterms:created>
  <dcterms:modified xsi:type="dcterms:W3CDTF">2011-04-14T08:51:11Z</dcterms:modified>
</cp:coreProperties>
</file>