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1446" r:id="rId2"/>
    <p:sldId id="1466" r:id="rId3"/>
    <p:sldId id="1470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3775"/>
    <a:srgbClr val="4472C4"/>
    <a:srgbClr val="5A33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667"/>
    <p:restoredTop sz="91424"/>
  </p:normalViewPr>
  <p:slideViewPr>
    <p:cSldViewPr snapToGrid="0" snapToObjects="1">
      <p:cViewPr varScale="1">
        <p:scale>
          <a:sx n="91" d="100"/>
          <a:sy n="91" d="100"/>
        </p:scale>
        <p:origin x="119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25C4B0-D919-704E-8358-A48308059A39}" type="datetimeFigureOut">
              <a:rPr lang="en-US" smtClean="0"/>
              <a:t>6/8/22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7D68AA-512C-A347-8975-5CD07C8E53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78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7D68AA-512C-A347-8975-5CD07C8E53E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0801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7D68AA-512C-A347-8975-5CD07C8E53E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0673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7D68AA-512C-A347-8975-5CD07C8E53E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505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6FBD4-C9E7-5047-855F-61AD8FB3ED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F2637E-F8EE-4440-AB2A-56BA77CE85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C4D4FF-B93B-B842-9CF1-C563F2CB4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20.04.2021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41F52-7CA6-3147-A474-220C2B06B7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EPPCN meeting 10 June 2022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25D42C-62BD-3745-BFA3-2F9FBDD2A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0BE74-B71A-4848-9EBB-F2CAC04DF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760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33C0BC-9F1A-D142-ACDB-1DB47CCC0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825E6EE-B942-BB43-BB6F-D406AD29ED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610C1C-EAB4-7A49-B4ED-A5F35F1EE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20.04.2021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931615-244A-E143-815B-B33AD20AB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EPPCN meeting 10 June 2022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8FA8E8-8B17-0146-8838-4A49B9FA0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0BE74-B71A-4848-9EBB-F2CAC04DF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623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8511D7B-D85E-7249-A812-D715728D5C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84F39D-AF20-CF44-8151-6432A5115B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1D2D05-6BA8-004F-9EEC-60A827EEAC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20.04.2021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AA22CA-43D1-3C4E-A09F-BD16DBBCB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EPPCN meeting 10 June 2022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F156D2-A093-4F43-9480-1076DAADA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0BE74-B71A-4848-9EBB-F2CAC04DF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5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F9BFC-5997-C34B-BA14-5A7318C0F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6A75A2-1B5F-2F46-BD72-A900448036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B9F9BE-9430-BB4B-87BC-44BF3C4B3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20.04.2021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01C4A4-7C20-BD4A-9B9F-80C8CF94F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12192000" cy="365125"/>
          </a:xfrm>
          <a:solidFill>
            <a:schemeClr val="accent1">
              <a:lumMod val="75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EPPCN meeting 10 June 2022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6C189B-92D2-5E43-975D-02708FD06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0BE74-B71A-4848-9EBB-F2CAC04DF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604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F89F7A-5F8F-6948-82AD-62B6A43180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4D5EFD-643C-FC47-BCD0-314B3E09CD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324A5-B8CD-DD4A-B7F2-BF99EB7F2B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20.04.2021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3AE148-7F05-364B-B407-890E8D93BD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EPPCN meeting 10 June 2022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E55DE7-29CD-E643-81BC-09B142B39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0BE74-B71A-4848-9EBB-F2CAC04DF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193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C06B1-2726-A147-BE17-61A04D1E49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E824D0-E6EA-5144-BD83-2DF1BC838D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BD5072-170E-9740-8077-E1E8EB6558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B12B7-2273-2B43-BAFB-D6219CAFA0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20.04.2021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F986D1-27E2-C14B-8ACC-113F4E0D3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EPPCN meeting 10 June 2022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6BF0F8-DD03-A147-8977-812B04572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0BE74-B71A-4848-9EBB-F2CAC04DF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715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BAC2E8-3197-0147-BA90-9F86501E82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0CF639-CEF4-5E44-A276-B1CDD37813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E86AAB-9445-1141-A8AC-B0239E2C5B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106155C-99F0-A549-8E77-A7D23F6AAB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1710D7D-5540-A942-A523-56936FBF75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8AD4542-06D3-2548-B7D1-4A4E46A5E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20.04.2021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F63F972-4152-D14D-97A3-3479068BA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EPPCN meeting 10 June 2022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D9CF17F-EC49-CB44-B7A3-691BFAC80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0BE74-B71A-4848-9EBB-F2CAC04DF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965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E0C53-85AE-7D43-8A4F-3CD7C5405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47ECFD-9983-D54C-B71B-6F90CE7E13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20.04.2021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11845E-A29E-A84A-9876-24D13B756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EPPCN meeting 10 June 2022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4CAFD6-F881-AA46-A5EF-AB0DA6D20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0BE74-B71A-4848-9EBB-F2CAC04DF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569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4D9304-08D6-574E-A6D6-2E9909002B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20.04.2021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33F7F5A-FA8B-4246-9864-47BD0CBB75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EPPCN meeting 10 June 2022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AF9281-8478-BA45-B6DF-215FE17AF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0BE74-B71A-4848-9EBB-F2CAC04DF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593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517BB2-2E2A-1F4F-8C5F-171A177ED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FA04B5-6CA9-8C4D-948D-F864D6E395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DD08BD-C3DF-084C-BC2C-D1D2DA02AC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25C3B2-637B-B640-A9CA-6D5EF9AC55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20.04.2021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71F9DA-ED1C-7A4D-A367-75AF358E6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EPPCN meeting 10 June 2022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484DBA-38DA-864A-BBC7-7CEDDE45D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0BE74-B71A-4848-9EBB-F2CAC04DF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268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3FEAF3-A508-9745-A722-FA4436793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C4D2C7-3CAA-1748-8CCE-4F25B8C8F6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930922-BD44-D848-B1AC-8BD1E4AF1B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1F31EC-4C78-CE44-8AFB-E5E8C1CFB6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20.04.2021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730088-BE26-6A4D-8426-A98ED6C0F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EPPCN meeting 10 June 2022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D61103-4042-A64C-8F02-72A97E14F4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0BE74-B71A-4848-9EBB-F2CAC04DF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262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130AB67-33F7-8648-A01E-FFE6207511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DE69D7-A13B-2248-913C-10AC13DFA5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0623D8-9BC8-EB48-B938-B5DE820B70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20.04.2021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74B6B4-C980-1446-BE28-D370521169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0" y="6356350"/>
            <a:ext cx="12192000" cy="36512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EPPCN meeting 10 June 2022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7D9CE1-1A23-D340-ADD3-3AC3C9084B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5F0BE74-B71A-4848-9EBB-F2CAC04DF8F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1036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 idx="4294967295"/>
          </p:nvPr>
        </p:nvSpPr>
        <p:spPr bwMode="auto">
          <a:xfrm>
            <a:off x="1441524" y="774550"/>
            <a:ext cx="9144000" cy="1613049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dirty="0"/>
              <a:t>EPPCN council reports and presentations</a:t>
            </a:r>
            <a:endParaRPr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05D18745-D146-FA4A-9AD2-B35E6B0E66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EPPCN meeting 10 June 2022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8F86508-FB9C-5C42-8E72-FFA039BEA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0BE74-B71A-4848-9EBB-F2CAC04DF8FB}" type="slidenum">
              <a:rPr lang="en-US" smtClean="0"/>
              <a:t>1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2CC4AB3-82E4-6249-ADFB-9E5EDC8D31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3292" y="2488816"/>
            <a:ext cx="5860464" cy="3331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8181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1FE4B5-7DFD-E549-AAD4-8C74781B48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What was agreed last year (2021)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259ABD-F9B1-7D40-9D63-FFE9505A4D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56000"/>
            <a:ext cx="10289345" cy="4574074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C00000"/>
                </a:solidFill>
              </a:rPr>
              <a:t>W</a:t>
            </a:r>
            <a:r>
              <a:rPr lang="en-NL" dirty="0">
                <a:solidFill>
                  <a:srgbClr val="C00000"/>
                </a:solidFill>
              </a:rPr>
              <a:t>ritten report:</a:t>
            </a:r>
          </a:p>
          <a:p>
            <a:pPr lvl="1"/>
            <a:r>
              <a:rPr lang="en-NL" dirty="0">
                <a:solidFill>
                  <a:srgbClr val="273775"/>
                </a:solidFill>
              </a:rPr>
              <a:t>EPPCN written report handed in to CERN Council in December</a:t>
            </a:r>
          </a:p>
          <a:p>
            <a:pPr lvl="1"/>
            <a:endParaRPr lang="en-NL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NL" dirty="0">
                <a:solidFill>
                  <a:srgbClr val="C00000"/>
                </a:solidFill>
              </a:rPr>
              <a:t>Oral presentation:</a:t>
            </a:r>
            <a:endParaRPr lang="en-NL" dirty="0">
              <a:solidFill>
                <a:srgbClr val="273775"/>
              </a:solidFill>
            </a:endParaRPr>
          </a:p>
          <a:p>
            <a:pPr lvl="1"/>
            <a:r>
              <a:rPr lang="en-NL" dirty="0">
                <a:solidFill>
                  <a:srgbClr val="273775"/>
                </a:solidFill>
              </a:rPr>
              <a:t>EPPCN oral presentation (10 – 20 min) </a:t>
            </a:r>
            <a:br>
              <a:rPr lang="en-NL" dirty="0">
                <a:solidFill>
                  <a:srgbClr val="273775"/>
                </a:solidFill>
              </a:rPr>
            </a:br>
            <a:r>
              <a:rPr lang="en-NL" dirty="0">
                <a:solidFill>
                  <a:srgbClr val="273775"/>
                </a:solidFill>
              </a:rPr>
              <a:t>      in December meeting of CERN Council </a:t>
            </a:r>
            <a:br>
              <a:rPr lang="en-NL" dirty="0">
                <a:solidFill>
                  <a:srgbClr val="273775"/>
                </a:solidFill>
              </a:rPr>
            </a:br>
            <a:r>
              <a:rPr lang="en-NL" dirty="0">
                <a:solidFill>
                  <a:srgbClr val="273775"/>
                </a:solidFill>
              </a:rPr>
              <a:t>            about ESPPU communications strategy (‘roadmap’)</a:t>
            </a:r>
          </a:p>
          <a:p>
            <a:pPr marL="457200" lvl="1" indent="0">
              <a:buNone/>
            </a:pPr>
            <a:endParaRPr lang="en-NL" dirty="0">
              <a:solidFill>
                <a:srgbClr val="273775"/>
              </a:solidFill>
            </a:endParaRPr>
          </a:p>
          <a:p>
            <a:pPr lvl="1"/>
            <a:endParaRPr lang="en-NL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F429AEC3-408A-9245-BD0F-AA34A326A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en-US"/>
              <a:t>EPPCN meeting 10 June 2022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4A51E986-ED54-C640-8C65-3C79F2FDA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0BE74-B71A-4848-9EBB-F2CAC04DF8F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279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1FE4B5-7DFD-E549-AAD4-8C74781B48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What is planned this year (2022)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259ABD-F9B1-7D40-9D63-FFE9505A4D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56000"/>
            <a:ext cx="10289345" cy="4574074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>
                <a:solidFill>
                  <a:srgbClr val="C00000"/>
                </a:solidFill>
              </a:rPr>
              <a:t>W</a:t>
            </a:r>
            <a:r>
              <a:rPr lang="en-NL" dirty="0">
                <a:solidFill>
                  <a:srgbClr val="C00000"/>
                </a:solidFill>
              </a:rPr>
              <a:t>ritten report:</a:t>
            </a:r>
          </a:p>
          <a:p>
            <a:pPr lvl="1"/>
            <a:r>
              <a:rPr lang="en-NL" dirty="0">
                <a:solidFill>
                  <a:srgbClr val="273775"/>
                </a:solidFill>
              </a:rPr>
              <a:t>EPPCN written report to be handed in to CERN Council in December</a:t>
            </a:r>
          </a:p>
          <a:p>
            <a:pPr lvl="1"/>
            <a:r>
              <a:rPr lang="en-NL" dirty="0">
                <a:solidFill>
                  <a:srgbClr val="273775"/>
                </a:solidFill>
              </a:rPr>
              <a:t>Please send country reports to Sophie by October (using template)</a:t>
            </a:r>
          </a:p>
          <a:p>
            <a:pPr lvl="1"/>
            <a:endParaRPr lang="en-NL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NL" dirty="0">
                <a:solidFill>
                  <a:srgbClr val="C00000"/>
                </a:solidFill>
              </a:rPr>
              <a:t>Oral presentation:</a:t>
            </a:r>
            <a:endParaRPr lang="en-NL" dirty="0">
              <a:solidFill>
                <a:srgbClr val="273775"/>
              </a:solidFill>
            </a:endParaRPr>
          </a:p>
          <a:p>
            <a:pPr lvl="1"/>
            <a:r>
              <a:rPr lang="en-NL" dirty="0">
                <a:solidFill>
                  <a:srgbClr val="273775"/>
                </a:solidFill>
              </a:rPr>
              <a:t>Aim for another EPPCN oral presentation (10 – 20 min) </a:t>
            </a:r>
            <a:br>
              <a:rPr lang="en-NL" dirty="0">
                <a:solidFill>
                  <a:srgbClr val="273775"/>
                </a:solidFill>
              </a:rPr>
            </a:br>
            <a:r>
              <a:rPr lang="en-NL" dirty="0">
                <a:solidFill>
                  <a:srgbClr val="273775"/>
                </a:solidFill>
              </a:rPr>
              <a:t>      in December meeting of CERN Council</a:t>
            </a:r>
          </a:p>
          <a:p>
            <a:pPr lvl="1"/>
            <a:r>
              <a:rPr lang="en-NL" dirty="0">
                <a:solidFill>
                  <a:srgbClr val="273775"/>
                </a:solidFill>
              </a:rPr>
              <a:t>Suggestion in order to convince council: </a:t>
            </a:r>
          </a:p>
          <a:p>
            <a:pPr marL="457200" lvl="1" indent="0">
              <a:buNone/>
            </a:pPr>
            <a:br>
              <a:rPr lang="en-NL">
                <a:solidFill>
                  <a:srgbClr val="273775"/>
                </a:solidFill>
              </a:rPr>
            </a:br>
            <a:r>
              <a:rPr lang="en-NL">
                <a:solidFill>
                  <a:srgbClr val="273775"/>
                </a:solidFill>
              </a:rPr>
              <a:t>focus </a:t>
            </a:r>
            <a:r>
              <a:rPr lang="en-NL" dirty="0">
                <a:solidFill>
                  <a:srgbClr val="273775"/>
                </a:solidFill>
              </a:rPr>
              <a:t>on Higgs@</a:t>
            </a:r>
            <a:r>
              <a:rPr lang="en-NL">
                <a:solidFill>
                  <a:srgbClr val="273775"/>
                </a:solidFill>
              </a:rPr>
              <a:t>10 report as </a:t>
            </a:r>
            <a:r>
              <a:rPr lang="en-NL" dirty="0">
                <a:solidFill>
                  <a:srgbClr val="273775"/>
                </a:solidFill>
              </a:rPr>
              <a:t>a first example of joint </a:t>
            </a:r>
            <a:r>
              <a:rPr lang="en-NL">
                <a:solidFill>
                  <a:srgbClr val="273775"/>
                </a:solidFill>
              </a:rPr>
              <a:t>activities </a:t>
            </a:r>
            <a:br>
              <a:rPr lang="en-NL">
                <a:solidFill>
                  <a:srgbClr val="273775"/>
                </a:solidFill>
              </a:rPr>
            </a:br>
            <a:r>
              <a:rPr lang="en-NL">
                <a:solidFill>
                  <a:srgbClr val="273775"/>
                </a:solidFill>
              </a:rPr>
              <a:t>in </a:t>
            </a:r>
            <a:r>
              <a:rPr lang="en-NL" dirty="0">
                <a:solidFill>
                  <a:srgbClr val="273775"/>
                </a:solidFill>
              </a:rPr>
              <a:t>the implementation phase of the ESPPU communications </a:t>
            </a:r>
            <a:r>
              <a:rPr lang="en-NL">
                <a:solidFill>
                  <a:srgbClr val="273775"/>
                </a:solidFill>
              </a:rPr>
              <a:t>strategy  </a:t>
            </a:r>
            <a:br>
              <a:rPr lang="en-NL">
                <a:solidFill>
                  <a:srgbClr val="273775"/>
                </a:solidFill>
              </a:rPr>
            </a:br>
            <a:r>
              <a:rPr lang="en-NL">
                <a:solidFill>
                  <a:srgbClr val="273775"/>
                </a:solidFill>
              </a:rPr>
              <a:t>(‘</a:t>
            </a:r>
            <a:r>
              <a:rPr lang="en-NL" dirty="0">
                <a:solidFill>
                  <a:srgbClr val="273775"/>
                </a:solidFill>
              </a:rPr>
              <a:t>follow up on roadmap’)</a:t>
            </a:r>
          </a:p>
          <a:p>
            <a:pPr marL="914400" lvl="2" indent="0">
              <a:buNone/>
            </a:pPr>
            <a:r>
              <a:rPr lang="en-GB" dirty="0">
                <a:solidFill>
                  <a:srgbClr val="273775"/>
                </a:solidFill>
              </a:rPr>
              <a:t>   </a:t>
            </a:r>
            <a:endParaRPr lang="en-NL" dirty="0">
              <a:solidFill>
                <a:srgbClr val="273775"/>
              </a:solidFill>
            </a:endParaRPr>
          </a:p>
          <a:p>
            <a:pPr lvl="2"/>
            <a:endParaRPr lang="en-NL" dirty="0">
              <a:solidFill>
                <a:srgbClr val="273775"/>
              </a:solidFill>
            </a:endParaRPr>
          </a:p>
          <a:p>
            <a:pPr marL="457200" lvl="1" indent="0">
              <a:buNone/>
            </a:pPr>
            <a:endParaRPr lang="en-NL" dirty="0">
              <a:solidFill>
                <a:srgbClr val="273775"/>
              </a:solidFill>
            </a:endParaRPr>
          </a:p>
          <a:p>
            <a:pPr lvl="1"/>
            <a:endParaRPr lang="en-NL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F429AEC3-408A-9245-BD0F-AA34A326A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en-US"/>
              <a:t>EPPCN meeting 10 June 2022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4A51E986-ED54-C640-8C65-3C79F2FDA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0BE74-B71A-4848-9EBB-F2CAC04DF8F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1916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7332</TotalTime>
  <Words>175</Words>
  <Application>Microsoft Macintosh PowerPoint</Application>
  <PresentationFormat>Widescreen</PresentationFormat>
  <Paragraphs>27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EPPCN council reports and presentations</vt:lpstr>
      <vt:lpstr>What was agreed last year (2021)</vt:lpstr>
      <vt:lpstr>What is planned this year (2022)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 Godinho</dc:creator>
  <cp:lastModifiedBy>Vanessa Mexner</cp:lastModifiedBy>
  <cp:revision>152</cp:revision>
  <dcterms:created xsi:type="dcterms:W3CDTF">2021-05-15T10:45:57Z</dcterms:created>
  <dcterms:modified xsi:type="dcterms:W3CDTF">2022-06-08T14:30:58Z</dcterms:modified>
</cp:coreProperties>
</file>