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9" r:id="rId2"/>
    <p:sldId id="263" r:id="rId3"/>
    <p:sldId id="260" r:id="rId4"/>
    <p:sldId id="261" r:id="rId5"/>
    <p:sldId id="264" r:id="rId6"/>
    <p:sldId id="265" r:id="rId7"/>
    <p:sldId id="258" r:id="rId8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9" autoAdjust="0"/>
    <p:restoredTop sz="94701" autoAdjust="0"/>
  </p:normalViewPr>
  <p:slideViewPr>
    <p:cSldViewPr snapToGrid="0" snapToObjects="1">
      <p:cViewPr varScale="1">
        <p:scale>
          <a:sx n="91" d="100"/>
          <a:sy n="91" d="100"/>
        </p:scale>
        <p:origin x="67" y="1421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24/05/2022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I</a:t>
            </a:r>
            <a:r>
              <a:rPr lang="en-GB" dirty="0" err="1"/>
              <a:t>ntroduction</a:t>
            </a:r>
            <a:r>
              <a:rPr lang="en-GB" dirty="0"/>
              <a:t> </a:t>
            </a:r>
            <a:r>
              <a:rPr lang="en-GB" dirty="0" err="1"/>
              <a:t>rMPP</a:t>
            </a:r>
            <a:r>
              <a:rPr lang="en-GB" dirty="0"/>
              <a:t> 24 May 2022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Jan Uythoven, Christoph Wiesner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B3A2B0-23FD-46FC-9BD8-005BDFFC4D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340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GB" dirty="0"/>
              <a:t>Classification of MDs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4220" y="947738"/>
            <a:ext cx="8122580" cy="374170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Dates back to 14</a:t>
            </a:r>
            <a:r>
              <a:rPr lang="en-GB" baseline="30000" dirty="0"/>
              <a:t>th</a:t>
            </a:r>
            <a:r>
              <a:rPr lang="en-GB" dirty="0"/>
              <a:t> July 2015, initially categories A, B and C</a:t>
            </a:r>
          </a:p>
          <a:p>
            <a:r>
              <a:rPr lang="en-GB" dirty="0"/>
              <a:t>Classification (updated):</a:t>
            </a:r>
          </a:p>
          <a:p>
            <a:pPr lvl="1"/>
            <a:r>
              <a:rPr lang="en-GB" dirty="0"/>
              <a:t>A: Standard operational and protection conditions, fits the </a:t>
            </a:r>
            <a:r>
              <a:rPr lang="en-GB" i="1" dirty="0"/>
              <a:t>present</a:t>
            </a:r>
            <a:r>
              <a:rPr lang="en-GB" dirty="0"/>
              <a:t> operational envelope</a:t>
            </a:r>
          </a:p>
          <a:p>
            <a:pPr lvl="1"/>
            <a:r>
              <a:rPr lang="en-GB" dirty="0"/>
              <a:t>B: Non-standard operation, but nominal protection settings, expected to be safe</a:t>
            </a:r>
          </a:p>
          <a:p>
            <a:pPr lvl="1"/>
            <a:r>
              <a:rPr lang="en-GB" dirty="0"/>
              <a:t>C: Non-standard protection settings and/or non-standard operation, leading to increased machine protection risks: to be discussed in </a:t>
            </a:r>
            <a:r>
              <a:rPr lang="en-GB" dirty="0" err="1"/>
              <a:t>rMPP</a:t>
            </a:r>
            <a:endParaRPr lang="en-GB" dirty="0"/>
          </a:p>
          <a:p>
            <a:pPr lvl="1"/>
            <a:r>
              <a:rPr lang="en-GB" dirty="0"/>
              <a:t>D: Non-acceptable machine protection risks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700"/>
              <a:t>rMPP 24/05/2022 intro                      Jan Uythoven</a:t>
            </a:r>
            <a:endParaRPr lang="en-US" sz="7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81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EC23CD6-70E4-468F-8E70-C9F46E0D8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MD </a:t>
            </a:r>
            <a:r>
              <a:rPr lang="fr-CH" dirty="0" err="1"/>
              <a:t>Coordinators</a:t>
            </a:r>
            <a:r>
              <a:rPr lang="fr-CH" dirty="0"/>
              <a:t>’ Notes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01330-1B6F-4A6B-8A57-355D57784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9DD4F-AF0D-43CF-9FC4-177DF1FB4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1BF860-497D-40CA-A448-2B33A48C1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784" y="896815"/>
            <a:ext cx="5992578" cy="391631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BA4FA5A-422E-40E4-B83D-DD6CC9E5016A}"/>
              </a:ext>
            </a:extLst>
          </p:cNvPr>
          <p:cNvSpPr/>
          <p:nvPr/>
        </p:nvSpPr>
        <p:spPr>
          <a:xfrm>
            <a:off x="3033385" y="3685156"/>
            <a:ext cx="2913628" cy="44225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7AC316-3432-47E1-84E2-179CF6447DF9}"/>
              </a:ext>
            </a:extLst>
          </p:cNvPr>
          <p:cNvSpPr txBox="1"/>
          <p:nvPr/>
        </p:nvSpPr>
        <p:spPr>
          <a:xfrm>
            <a:off x="385894" y="1873782"/>
            <a:ext cx="2290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rMPP</a:t>
            </a:r>
            <a:r>
              <a:rPr lang="fr-CH" dirty="0"/>
              <a:t> </a:t>
            </a:r>
            <a:r>
              <a:rPr lang="fr-CH" dirty="0" err="1"/>
              <a:t>comments</a:t>
            </a:r>
            <a:r>
              <a:rPr lang="fr-CH" dirty="0"/>
              <a:t>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found</a:t>
            </a:r>
            <a:r>
              <a:rPr lang="fr-CH" dirty="0"/>
              <a:t> in the «MD </a:t>
            </a:r>
            <a:r>
              <a:rPr lang="fr-CH" dirty="0" err="1"/>
              <a:t>Coordinators</a:t>
            </a:r>
            <a:r>
              <a:rPr lang="fr-CH" dirty="0"/>
              <a:t>’ Notes» in ASM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6FE5E40-D1CB-45AD-94EF-50D5830BAF9B}"/>
              </a:ext>
            </a:extLst>
          </p:cNvPr>
          <p:cNvCxnSpPr>
            <a:stCxn id="13" idx="2"/>
          </p:cNvCxnSpPr>
          <p:nvPr/>
        </p:nvCxnSpPr>
        <p:spPr>
          <a:xfrm>
            <a:off x="1530991" y="3074111"/>
            <a:ext cx="1312877" cy="76804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959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DC6ED-70FA-49AE-837C-332FD0536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Crystal </a:t>
            </a:r>
            <a:r>
              <a:rPr lang="fr-CH" dirty="0" err="1"/>
              <a:t>MDs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082BD-126D-4E63-88FF-D20FB664F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 err="1"/>
              <a:t>rMPP</a:t>
            </a:r>
            <a:r>
              <a:rPr lang="fr-CH" dirty="0"/>
              <a:t> </a:t>
            </a:r>
            <a:r>
              <a:rPr lang="fr-CH" dirty="0" err="1"/>
              <a:t>classified</a:t>
            </a:r>
            <a:r>
              <a:rPr lang="fr-CH" dirty="0"/>
              <a:t> C</a:t>
            </a:r>
          </a:p>
          <a:p>
            <a:r>
              <a:rPr lang="fr-CH" dirty="0" err="1"/>
              <a:t>Procedures</a:t>
            </a:r>
            <a:r>
              <a:rPr lang="fr-CH" dirty="0"/>
              <a:t> have been </a:t>
            </a:r>
            <a:r>
              <a:rPr lang="fr-CH" dirty="0" err="1"/>
              <a:t>reviewed</a:t>
            </a:r>
            <a:r>
              <a:rPr lang="fr-CH" dirty="0"/>
              <a:t> in </a:t>
            </a:r>
            <a:r>
              <a:rPr lang="fr-CH" dirty="0" err="1"/>
              <a:t>detail</a:t>
            </a:r>
            <a:r>
              <a:rPr lang="fr-CH" dirty="0"/>
              <a:t> in the </a:t>
            </a:r>
            <a:r>
              <a:rPr lang="fr-CH" dirty="0" err="1"/>
              <a:t>past</a:t>
            </a:r>
            <a:endParaRPr lang="fr-CH" dirty="0"/>
          </a:p>
          <a:p>
            <a:r>
              <a:rPr lang="fr-CH" dirty="0"/>
              <a:t>MD7006 </a:t>
            </a:r>
            <a:r>
              <a:rPr lang="en-GB" b="1" dirty="0"/>
              <a:t>Notes from MD Coordinators</a:t>
            </a:r>
            <a:r>
              <a:rPr lang="fr-CH" dirty="0"/>
              <a:t>:</a:t>
            </a:r>
          </a:p>
          <a:p>
            <a:pPr lvl="1"/>
            <a:r>
              <a:rPr lang="en-GB" dirty="0"/>
              <a:t>Not OK for Sunday 22/05/2022, as machine not yet ready. 3e11 at top energy is not safe beam. Does not need to be presented at </a:t>
            </a:r>
            <a:r>
              <a:rPr lang="en-GB" dirty="0" err="1"/>
              <a:t>rMPP</a:t>
            </a:r>
            <a:r>
              <a:rPr lang="en-GB" dirty="0"/>
              <a:t> as procedures have been discussed in </a:t>
            </a:r>
            <a:r>
              <a:rPr lang="en-GB" dirty="0" err="1"/>
              <a:t>rMPP</a:t>
            </a:r>
            <a:r>
              <a:rPr lang="en-GB" dirty="0"/>
              <a:t> before. OK once the machine is ready for it (similar intensities have already been at top energy, few nominals).</a:t>
            </a:r>
          </a:p>
          <a:p>
            <a:r>
              <a:rPr lang="en-GB" dirty="0"/>
              <a:t>MD7007 </a:t>
            </a:r>
            <a:r>
              <a:rPr lang="en-GB" b="1" dirty="0"/>
              <a:t>Notes from MD Coordinators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OK, once the machine is ready for it = has had a couple of nominals at top energy.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17C2C7-1EF4-4745-86FA-8743488C31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F690CB-B1F0-4D9E-9A6D-6D1978DBB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518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01E61-D66B-48F1-A343-F1F1311CB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295712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Answer</a:t>
            </a:r>
            <a:r>
              <a:rPr lang="fr-CH" dirty="0"/>
              <a:t> to </a:t>
            </a:r>
            <a:r>
              <a:rPr lang="fr-CH" dirty="0" err="1"/>
              <a:t>Comments</a:t>
            </a:r>
            <a:r>
              <a:rPr lang="fr-CH" dirty="0"/>
              <a:t>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055B8-C18B-472C-9181-CAF19519F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398" y="608420"/>
            <a:ext cx="8701489" cy="4359960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#6723 (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VdM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scans with Orbit Feedback): First do this MD at injection only, then follow the experience do at higher energy. Please update procedure accordingly, making clear the beam energy to be used.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MD6803 BTF for Chromaticity Measurement: Approved with one (1) nominal bunch. More bunches would need to be quantified and beam parameters to be updated.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#6807 (Slow vs fast octupole scans in nominal conditions): If MD can be done with 3 nominal bunches, rather stick to 3 bunches instead of 10 nominal bunches. More than 3 nominal bunches need to be justified. Will be approved when number of bunches confirmed and explicitly mentioned.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#6863 (Amplitude Detuning Corrections from Feed-Down): Collimator settings to be agreed upon with the collimation team - very likely done - and to be detailed in the MD procedures, at the moment the settings are not fully clear. Once this is updated and clear, the MD will move to 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rMPP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approved.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#6904 (Methods for nonlinear optics measurement at small action): Not clear why TDI to be moved to 10 mm. Please clarify this point and justify this value. After this is clarified, the MD will be 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rMPP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approved.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#MD 6924 (Preparation for MD6923: Slow beam degradation from incoherent electron cloud effects): High brightness bunch to be defined and to be updated in LHC beam parameters. 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rMPP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approved after update.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EA23F-3622-4AB5-8E7F-12AC9235F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4824E-B50F-4285-8D8A-4F9F47F5D1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739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22F8E-9C31-4E65-ACF8-56B7B1A13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" indent="0">
              <a:buNone/>
            </a:pPr>
            <a:r>
              <a:rPr lang="en-GB" sz="4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Dedicated presentations: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6DD4B-BDBB-4DC6-8587-1758C8BD1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MD6948: RF cogging and orbit bumps in IR5 for HL-LHC BPM electronics development: general presentation, no specific question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MD6949: Validation of bunch-by-bunch diamond detectors functionalities: To have 25 ns spacing with pilots not evident. Need SBF to be able to move in collimators, so total &lt; 5e11 - need get train of 6 or so. To be checked, confirmed and updated in procedure.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MD7008: Validation of method to measure aperture margin between IR6 and TCTs with non-nominal phase advance: The change of phase advance should be quantified (C3b and D2b).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Beam-Beam Tests: awaiting procedures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06FE33-9D71-4B13-825D-A37C1C0C68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rMPP 24/05/2022 intro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07F0B5-F342-43E2-9E79-E92D1BCE82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349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15493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standard template.potx" id="{C29DA60B-71C0-4C22-A405-F3432406019F}" vid="{DC818F09-3889-4605-A872-6F2F98E31C2E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174</TotalTime>
  <Words>622</Words>
  <Application>Microsoft Office PowerPoint</Application>
  <PresentationFormat>On-screen Show (16:9)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CERN2Corporate16-9</vt:lpstr>
      <vt:lpstr>Introduction rMPP 24 May 2022</vt:lpstr>
      <vt:lpstr>Classification of MDs</vt:lpstr>
      <vt:lpstr>MD Coordinators’ Notes</vt:lpstr>
      <vt:lpstr>Crystal MDs</vt:lpstr>
      <vt:lpstr>Answer to Comments:</vt:lpstr>
      <vt:lpstr>Dedicated presentations: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rMPP 24 May 2022</dc:title>
  <dc:creator>Jan Uythoven</dc:creator>
  <cp:lastModifiedBy>Jan Uythoven</cp:lastModifiedBy>
  <cp:revision>7</cp:revision>
  <cp:lastPrinted>2022-05-24T11:23:35Z</cp:lastPrinted>
  <dcterms:created xsi:type="dcterms:W3CDTF">2022-05-24T08:41:13Z</dcterms:created>
  <dcterms:modified xsi:type="dcterms:W3CDTF">2022-05-24T11:35:59Z</dcterms:modified>
</cp:coreProperties>
</file>