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60" r:id="rId3"/>
    <p:sldId id="296" r:id="rId4"/>
    <p:sldId id="262" r:id="rId5"/>
    <p:sldId id="271" r:id="rId6"/>
    <p:sldId id="290" r:id="rId7"/>
    <p:sldId id="270" r:id="rId8"/>
    <p:sldId id="282" r:id="rId9"/>
    <p:sldId id="295" r:id="rId10"/>
    <p:sldId id="279" r:id="rId11"/>
    <p:sldId id="263" r:id="rId12"/>
    <p:sldId id="302" r:id="rId13"/>
    <p:sldId id="266" r:id="rId14"/>
    <p:sldId id="267" r:id="rId15"/>
    <p:sldId id="277" r:id="rId16"/>
    <p:sldId id="281" r:id="rId17"/>
    <p:sldId id="303" r:id="rId18"/>
    <p:sldId id="298" r:id="rId19"/>
    <p:sldId id="299" r:id="rId20"/>
    <p:sldId id="300" r:id="rId21"/>
    <p:sldId id="30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3ABFBC-1685-473F-B75F-A1B9C1CDCC2E}" v="104" dt="2022-07-21T10:32:25.2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75" d="100"/>
          <a:sy n="75" d="100"/>
        </p:scale>
        <p:origin x="979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gnarowicz Krzysztof (DOKT)" userId="0629ca13-cea8-4a43-92c5-bac835d39455" providerId="ADAL" clId="{7F7A6A06-7ABF-4AA1-842A-641BB81BB8D9}"/>
    <pc:docChg chg="undo custSel modSld">
      <pc:chgData name="Dygnarowicz Krzysztof (DOKT)" userId="0629ca13-cea8-4a43-92c5-bac835d39455" providerId="ADAL" clId="{7F7A6A06-7ABF-4AA1-842A-641BB81BB8D9}" dt="2022-07-20T07:00:00.054" v="61" actId="20577"/>
      <pc:docMkLst>
        <pc:docMk/>
      </pc:docMkLst>
      <pc:sldChg chg="modSp mod">
        <pc:chgData name="Dygnarowicz Krzysztof (DOKT)" userId="0629ca13-cea8-4a43-92c5-bac835d39455" providerId="ADAL" clId="{7F7A6A06-7ABF-4AA1-842A-641BB81BB8D9}" dt="2022-07-20T07:00:00.054" v="61" actId="20577"/>
        <pc:sldMkLst>
          <pc:docMk/>
          <pc:sldMk cId="4130121162" sldId="262"/>
        </pc:sldMkLst>
        <pc:spChg chg="mod">
          <ac:chgData name="Dygnarowicz Krzysztof (DOKT)" userId="0629ca13-cea8-4a43-92c5-bac835d39455" providerId="ADAL" clId="{7F7A6A06-7ABF-4AA1-842A-641BB81BB8D9}" dt="2022-07-20T07:00:00.054" v="61" actId="20577"/>
          <ac:spMkLst>
            <pc:docMk/>
            <pc:sldMk cId="4130121162" sldId="262"/>
            <ac:spMk id="3" creationId="{91EABB72-B98E-4FEE-CB9D-458E3E39CE59}"/>
          </ac:spMkLst>
        </pc:spChg>
      </pc:sldChg>
    </pc:docChg>
  </pc:docChgLst>
  <pc:docChgLst>
    <pc:chgData name="Dygnarowicz Krzysztof (DOKT)" userId="0629ca13-cea8-4a43-92c5-bac835d39455" providerId="ADAL" clId="{DE3ABFBC-1685-473F-B75F-A1B9C1CDCC2E}"/>
    <pc:docChg chg="undo custSel addSld delSld modSld sldOrd">
      <pc:chgData name="Dygnarowicz Krzysztof (DOKT)" userId="0629ca13-cea8-4a43-92c5-bac835d39455" providerId="ADAL" clId="{DE3ABFBC-1685-473F-B75F-A1B9C1CDCC2E}" dt="2022-07-21T10:33:55.562" v="4173" actId="20577"/>
      <pc:docMkLst>
        <pc:docMk/>
      </pc:docMkLst>
      <pc:sldChg chg="modSp mod">
        <pc:chgData name="Dygnarowicz Krzysztof (DOKT)" userId="0629ca13-cea8-4a43-92c5-bac835d39455" providerId="ADAL" clId="{DE3ABFBC-1685-473F-B75F-A1B9C1CDCC2E}" dt="2022-07-21T10:33:55.562" v="4173" actId="20577"/>
        <pc:sldMkLst>
          <pc:docMk/>
          <pc:sldMk cId="3233282222" sldId="257"/>
        </pc:sldMkLst>
        <pc:spChg chg="mod">
          <ac:chgData name="Dygnarowicz Krzysztof (DOKT)" userId="0629ca13-cea8-4a43-92c5-bac835d39455" providerId="ADAL" clId="{DE3ABFBC-1685-473F-B75F-A1B9C1CDCC2E}" dt="2022-07-21T10:33:55.562" v="4173" actId="20577"/>
          <ac:spMkLst>
            <pc:docMk/>
            <pc:sldMk cId="3233282222" sldId="257"/>
            <ac:spMk id="3" creationId="{72D43F63-8F24-A8E4-7E45-BEF66E09A5A9}"/>
          </ac:spMkLst>
        </pc:spChg>
        <pc:spChg chg="mod">
          <ac:chgData name="Dygnarowicz Krzysztof (DOKT)" userId="0629ca13-cea8-4a43-92c5-bac835d39455" providerId="ADAL" clId="{DE3ABFBC-1685-473F-B75F-A1B9C1CDCC2E}" dt="2022-07-20T07:14:22.043" v="9" actId="20577"/>
          <ac:spMkLst>
            <pc:docMk/>
            <pc:sldMk cId="3233282222" sldId="257"/>
            <ac:spMk id="4" creationId="{649050CD-FE78-7109-0F55-05C695F75EDB}"/>
          </ac:spMkLst>
        </pc:spChg>
      </pc:sldChg>
      <pc:sldChg chg="modSp del mod modShow">
        <pc:chgData name="Dygnarowicz Krzysztof (DOKT)" userId="0629ca13-cea8-4a43-92c5-bac835d39455" providerId="ADAL" clId="{DE3ABFBC-1685-473F-B75F-A1B9C1CDCC2E}" dt="2022-07-21T09:16:55.628" v="2908" actId="2696"/>
        <pc:sldMkLst>
          <pc:docMk/>
          <pc:sldMk cId="448413222" sldId="258"/>
        </pc:sldMkLst>
        <pc:spChg chg="mod">
          <ac:chgData name="Dygnarowicz Krzysztof (DOKT)" userId="0629ca13-cea8-4a43-92c5-bac835d39455" providerId="ADAL" clId="{DE3ABFBC-1685-473F-B75F-A1B9C1CDCC2E}" dt="2022-07-20T18:05:54.011" v="959" actId="15"/>
          <ac:spMkLst>
            <pc:docMk/>
            <pc:sldMk cId="448413222" sldId="258"/>
            <ac:spMk id="3" creationId="{3369634B-67E8-FBA7-05BE-59531DB79A56}"/>
          </ac:spMkLst>
        </pc:spChg>
      </pc:sldChg>
      <pc:sldChg chg="del">
        <pc:chgData name="Dygnarowicz Krzysztof (DOKT)" userId="0629ca13-cea8-4a43-92c5-bac835d39455" providerId="ADAL" clId="{DE3ABFBC-1685-473F-B75F-A1B9C1CDCC2E}" dt="2022-07-20T08:41:07.203" v="129" actId="2696"/>
        <pc:sldMkLst>
          <pc:docMk/>
          <pc:sldMk cId="1462045505" sldId="259"/>
        </pc:sldMkLst>
      </pc:sldChg>
      <pc:sldChg chg="modSp mod">
        <pc:chgData name="Dygnarowicz Krzysztof (DOKT)" userId="0629ca13-cea8-4a43-92c5-bac835d39455" providerId="ADAL" clId="{DE3ABFBC-1685-473F-B75F-A1B9C1CDCC2E}" dt="2022-07-21T10:23:23.250" v="4102" actId="20577"/>
        <pc:sldMkLst>
          <pc:docMk/>
          <pc:sldMk cId="3794259424" sldId="260"/>
        </pc:sldMkLst>
        <pc:spChg chg="mod">
          <ac:chgData name="Dygnarowicz Krzysztof (DOKT)" userId="0629ca13-cea8-4a43-92c5-bac835d39455" providerId="ADAL" clId="{DE3ABFBC-1685-473F-B75F-A1B9C1CDCC2E}" dt="2022-07-20T18:07:47.658" v="992" actId="20577"/>
          <ac:spMkLst>
            <pc:docMk/>
            <pc:sldMk cId="3794259424" sldId="260"/>
            <ac:spMk id="2" creationId="{2AFAB441-CD01-35C2-E573-4364327C81D0}"/>
          </ac:spMkLst>
        </pc:spChg>
        <pc:spChg chg="mod">
          <ac:chgData name="Dygnarowicz Krzysztof (DOKT)" userId="0629ca13-cea8-4a43-92c5-bac835d39455" providerId="ADAL" clId="{DE3ABFBC-1685-473F-B75F-A1B9C1CDCC2E}" dt="2022-07-21T10:23:23.250" v="4102" actId="20577"/>
          <ac:spMkLst>
            <pc:docMk/>
            <pc:sldMk cId="3794259424" sldId="260"/>
            <ac:spMk id="3" creationId="{5FFA65E0-4087-340B-A69A-0A9DCB7C2F57}"/>
          </ac:spMkLst>
        </pc:spChg>
        <pc:picChg chg="mod">
          <ac:chgData name="Dygnarowicz Krzysztof (DOKT)" userId="0629ca13-cea8-4a43-92c5-bac835d39455" providerId="ADAL" clId="{DE3ABFBC-1685-473F-B75F-A1B9C1CDCC2E}" dt="2022-07-21T06:11:38.862" v="2146" actId="1076"/>
          <ac:picMkLst>
            <pc:docMk/>
            <pc:sldMk cId="3794259424" sldId="260"/>
            <ac:picMk id="5" creationId="{8D416266-7738-FD92-E57A-2C3BCC99CFE3}"/>
          </ac:picMkLst>
        </pc:picChg>
      </pc:sldChg>
      <pc:sldChg chg="modSp add del mod">
        <pc:chgData name="Dygnarowicz Krzysztof (DOKT)" userId="0629ca13-cea8-4a43-92c5-bac835d39455" providerId="ADAL" clId="{DE3ABFBC-1685-473F-B75F-A1B9C1CDCC2E}" dt="2022-07-21T09:20:56.454" v="2925" actId="2696"/>
        <pc:sldMkLst>
          <pc:docMk/>
          <pc:sldMk cId="762635520" sldId="261"/>
        </pc:sldMkLst>
        <pc:spChg chg="mod">
          <ac:chgData name="Dygnarowicz Krzysztof (DOKT)" userId="0629ca13-cea8-4a43-92c5-bac835d39455" providerId="ADAL" clId="{DE3ABFBC-1685-473F-B75F-A1B9C1CDCC2E}" dt="2022-07-20T10:59:25.588" v="352" actId="20577"/>
          <ac:spMkLst>
            <pc:docMk/>
            <pc:sldMk cId="762635520" sldId="261"/>
            <ac:spMk id="2" creationId="{EB3FBC9F-8902-439A-723B-D7CD9CFB88D4}"/>
          </ac:spMkLst>
        </pc:spChg>
        <pc:spChg chg="mod">
          <ac:chgData name="Dygnarowicz Krzysztof (DOKT)" userId="0629ca13-cea8-4a43-92c5-bac835d39455" providerId="ADAL" clId="{DE3ABFBC-1685-473F-B75F-A1B9C1CDCC2E}" dt="2022-07-20T18:08:17.929" v="994" actId="20577"/>
          <ac:spMkLst>
            <pc:docMk/>
            <pc:sldMk cId="762635520" sldId="261"/>
            <ac:spMk id="3" creationId="{ABC4F068-0B17-0897-70F1-28589117EE3B}"/>
          </ac:spMkLst>
        </pc:spChg>
      </pc:sldChg>
      <pc:sldChg chg="modSp mod">
        <pc:chgData name="Dygnarowicz Krzysztof (DOKT)" userId="0629ca13-cea8-4a43-92c5-bac835d39455" providerId="ADAL" clId="{DE3ABFBC-1685-473F-B75F-A1B9C1CDCC2E}" dt="2022-07-20T18:19:50.182" v="1181" actId="20577"/>
        <pc:sldMkLst>
          <pc:docMk/>
          <pc:sldMk cId="4130121162" sldId="262"/>
        </pc:sldMkLst>
        <pc:spChg chg="mod">
          <ac:chgData name="Dygnarowicz Krzysztof (DOKT)" userId="0629ca13-cea8-4a43-92c5-bac835d39455" providerId="ADAL" clId="{DE3ABFBC-1685-473F-B75F-A1B9C1CDCC2E}" dt="2022-07-20T18:19:50.182" v="1181" actId="20577"/>
          <ac:spMkLst>
            <pc:docMk/>
            <pc:sldMk cId="4130121162" sldId="262"/>
            <ac:spMk id="3" creationId="{91EABB72-B98E-4FEE-CB9D-458E3E39CE59}"/>
          </ac:spMkLst>
        </pc:spChg>
      </pc:sldChg>
      <pc:sldChg chg="modSp mod">
        <pc:chgData name="Dygnarowicz Krzysztof (DOKT)" userId="0629ca13-cea8-4a43-92c5-bac835d39455" providerId="ADAL" clId="{DE3ABFBC-1685-473F-B75F-A1B9C1CDCC2E}" dt="2022-07-21T10:30:51.265" v="4153" actId="20577"/>
        <pc:sldMkLst>
          <pc:docMk/>
          <pc:sldMk cId="1347295408" sldId="263"/>
        </pc:sldMkLst>
        <pc:spChg chg="mod">
          <ac:chgData name="Dygnarowicz Krzysztof (DOKT)" userId="0629ca13-cea8-4a43-92c5-bac835d39455" providerId="ADAL" clId="{DE3ABFBC-1685-473F-B75F-A1B9C1CDCC2E}" dt="2022-07-21T10:30:51.265" v="4153" actId="20577"/>
          <ac:spMkLst>
            <pc:docMk/>
            <pc:sldMk cId="1347295408" sldId="263"/>
            <ac:spMk id="3" creationId="{00C1AA12-A90B-5300-F871-D198B5992750}"/>
          </ac:spMkLst>
        </pc:spChg>
      </pc:sldChg>
      <pc:sldChg chg="modSp del mod ord modShow">
        <pc:chgData name="Dygnarowicz Krzysztof (DOKT)" userId="0629ca13-cea8-4a43-92c5-bac835d39455" providerId="ADAL" clId="{DE3ABFBC-1685-473F-B75F-A1B9C1CDCC2E}" dt="2022-07-21T09:40:51.860" v="3746" actId="2696"/>
        <pc:sldMkLst>
          <pc:docMk/>
          <pc:sldMk cId="3526506629" sldId="265"/>
        </pc:sldMkLst>
        <pc:spChg chg="mod">
          <ac:chgData name="Dygnarowicz Krzysztof (DOKT)" userId="0629ca13-cea8-4a43-92c5-bac835d39455" providerId="ADAL" clId="{DE3ABFBC-1685-473F-B75F-A1B9C1CDCC2E}" dt="2022-07-20T15:37:20.820" v="670" actId="13926"/>
          <ac:spMkLst>
            <pc:docMk/>
            <pc:sldMk cId="3526506629" sldId="265"/>
            <ac:spMk id="3" creationId="{3AD3116D-309D-AFFC-3A38-DF018E4FE1D3}"/>
          </ac:spMkLst>
        </pc:spChg>
      </pc:sldChg>
      <pc:sldChg chg="add del ord">
        <pc:chgData name="Dygnarowicz Krzysztof (DOKT)" userId="0629ca13-cea8-4a43-92c5-bac835d39455" providerId="ADAL" clId="{DE3ABFBC-1685-473F-B75F-A1B9C1CDCC2E}" dt="2022-07-20T17:25:24.907" v="878"/>
        <pc:sldMkLst>
          <pc:docMk/>
          <pc:sldMk cId="4282329347" sldId="266"/>
        </pc:sldMkLst>
      </pc:sldChg>
      <pc:sldChg chg="mod ord modShow">
        <pc:chgData name="Dygnarowicz Krzysztof (DOKT)" userId="0629ca13-cea8-4a43-92c5-bac835d39455" providerId="ADAL" clId="{DE3ABFBC-1685-473F-B75F-A1B9C1CDCC2E}" dt="2022-07-21T10:32:39.888" v="4157" actId="729"/>
        <pc:sldMkLst>
          <pc:docMk/>
          <pc:sldMk cId="1287340857" sldId="267"/>
        </pc:sldMkLst>
      </pc:sldChg>
      <pc:sldChg chg="modSp del mod ord modShow">
        <pc:chgData name="Dygnarowicz Krzysztof (DOKT)" userId="0629ca13-cea8-4a43-92c5-bac835d39455" providerId="ADAL" clId="{DE3ABFBC-1685-473F-B75F-A1B9C1CDCC2E}" dt="2022-07-21T09:15:54.983" v="2904" actId="2696"/>
        <pc:sldMkLst>
          <pc:docMk/>
          <pc:sldMk cId="3045948006" sldId="268"/>
        </pc:sldMkLst>
        <pc:spChg chg="mod">
          <ac:chgData name="Dygnarowicz Krzysztof (DOKT)" userId="0629ca13-cea8-4a43-92c5-bac835d39455" providerId="ADAL" clId="{DE3ABFBC-1685-473F-B75F-A1B9C1CDCC2E}" dt="2022-07-20T15:50:46.170" v="808" actId="13926"/>
          <ac:spMkLst>
            <pc:docMk/>
            <pc:sldMk cId="3045948006" sldId="268"/>
            <ac:spMk id="3" creationId="{386F1CE4-D8A5-9AAA-9666-8E05CB4C6CBA}"/>
          </ac:spMkLst>
        </pc:spChg>
      </pc:sldChg>
      <pc:sldChg chg="addSp delSp modSp del mod ord">
        <pc:chgData name="Dygnarowicz Krzysztof (DOKT)" userId="0629ca13-cea8-4a43-92c5-bac835d39455" providerId="ADAL" clId="{DE3ABFBC-1685-473F-B75F-A1B9C1CDCC2E}" dt="2022-07-20T14:04:04.357" v="530" actId="2696"/>
        <pc:sldMkLst>
          <pc:docMk/>
          <pc:sldMk cId="4100509566" sldId="269"/>
        </pc:sldMkLst>
        <pc:spChg chg="mod">
          <ac:chgData name="Dygnarowicz Krzysztof (DOKT)" userId="0629ca13-cea8-4a43-92c5-bac835d39455" providerId="ADAL" clId="{DE3ABFBC-1685-473F-B75F-A1B9C1CDCC2E}" dt="2022-07-20T08:37:31.582" v="116" actId="20577"/>
          <ac:spMkLst>
            <pc:docMk/>
            <pc:sldMk cId="4100509566" sldId="269"/>
            <ac:spMk id="2" creationId="{27DCD6BB-155A-8AD5-9533-B729E8CBD55E}"/>
          </ac:spMkLst>
        </pc:spChg>
        <pc:spChg chg="del">
          <ac:chgData name="Dygnarowicz Krzysztof (DOKT)" userId="0629ca13-cea8-4a43-92c5-bac835d39455" providerId="ADAL" clId="{DE3ABFBC-1685-473F-B75F-A1B9C1CDCC2E}" dt="2022-07-20T08:38:27.759" v="119"/>
          <ac:spMkLst>
            <pc:docMk/>
            <pc:sldMk cId="4100509566" sldId="269"/>
            <ac:spMk id="3" creationId="{31825276-B0D9-8091-A2B5-2C6E62047587}"/>
          </ac:spMkLst>
        </pc:spChg>
        <pc:spChg chg="add mod">
          <ac:chgData name="Dygnarowicz Krzysztof (DOKT)" userId="0629ca13-cea8-4a43-92c5-bac835d39455" providerId="ADAL" clId="{DE3ABFBC-1685-473F-B75F-A1B9C1CDCC2E}" dt="2022-07-20T14:00:37.033" v="486" actId="478"/>
          <ac:spMkLst>
            <pc:docMk/>
            <pc:sldMk cId="4100509566" sldId="269"/>
            <ac:spMk id="4" creationId="{7E2E6CC9-56D6-BB50-2C60-C7DC41A5CFDF}"/>
          </ac:spMkLst>
        </pc:spChg>
        <pc:picChg chg="add del mod">
          <ac:chgData name="Dygnarowicz Krzysztof (DOKT)" userId="0629ca13-cea8-4a43-92c5-bac835d39455" providerId="ADAL" clId="{DE3ABFBC-1685-473F-B75F-A1B9C1CDCC2E}" dt="2022-07-20T14:00:37.033" v="486" actId="478"/>
          <ac:picMkLst>
            <pc:docMk/>
            <pc:sldMk cId="4100509566" sldId="269"/>
            <ac:picMk id="5" creationId="{50745C3E-6A95-D174-4300-DBAFDEC7C5F3}"/>
          </ac:picMkLst>
        </pc:picChg>
      </pc:sldChg>
      <pc:sldChg chg="addSp delSp modSp mod ord">
        <pc:chgData name="Dygnarowicz Krzysztof (DOKT)" userId="0629ca13-cea8-4a43-92c5-bac835d39455" providerId="ADAL" clId="{DE3ABFBC-1685-473F-B75F-A1B9C1CDCC2E}" dt="2022-07-20T16:05:44.770" v="870" actId="20577"/>
        <pc:sldMkLst>
          <pc:docMk/>
          <pc:sldMk cId="2647642283" sldId="270"/>
        </pc:sldMkLst>
        <pc:spChg chg="mod">
          <ac:chgData name="Dygnarowicz Krzysztof (DOKT)" userId="0629ca13-cea8-4a43-92c5-bac835d39455" providerId="ADAL" clId="{DE3ABFBC-1685-473F-B75F-A1B9C1CDCC2E}" dt="2022-07-20T16:05:44.770" v="870" actId="20577"/>
          <ac:spMkLst>
            <pc:docMk/>
            <pc:sldMk cId="2647642283" sldId="270"/>
            <ac:spMk id="2" creationId="{15E121E8-119E-5869-853E-3AECD47C5731}"/>
          </ac:spMkLst>
        </pc:spChg>
        <pc:spChg chg="del">
          <ac:chgData name="Dygnarowicz Krzysztof (DOKT)" userId="0629ca13-cea8-4a43-92c5-bac835d39455" providerId="ADAL" clId="{DE3ABFBC-1685-473F-B75F-A1B9C1CDCC2E}" dt="2022-07-20T08:39:26.535" v="121"/>
          <ac:spMkLst>
            <pc:docMk/>
            <pc:sldMk cId="2647642283" sldId="270"/>
            <ac:spMk id="3" creationId="{03E32B04-9A63-2188-4B9E-E731D254CCB1}"/>
          </ac:spMkLst>
        </pc:spChg>
        <pc:picChg chg="add mod">
          <ac:chgData name="Dygnarowicz Krzysztof (DOKT)" userId="0629ca13-cea8-4a43-92c5-bac835d39455" providerId="ADAL" clId="{DE3ABFBC-1685-473F-B75F-A1B9C1CDCC2E}" dt="2022-07-20T15:33:39.140" v="669" actId="14100"/>
          <ac:picMkLst>
            <pc:docMk/>
            <pc:sldMk cId="2647642283" sldId="270"/>
            <ac:picMk id="4" creationId="{0324E30C-FA27-D60E-BE45-812DBA725E34}"/>
          </ac:picMkLst>
        </pc:picChg>
        <pc:picChg chg="add mod">
          <ac:chgData name="Dygnarowicz Krzysztof (DOKT)" userId="0629ca13-cea8-4a43-92c5-bac835d39455" providerId="ADAL" clId="{DE3ABFBC-1685-473F-B75F-A1B9C1CDCC2E}" dt="2022-07-20T15:33:30.273" v="666" actId="1076"/>
          <ac:picMkLst>
            <pc:docMk/>
            <pc:sldMk cId="2647642283" sldId="270"/>
            <ac:picMk id="5" creationId="{2D377739-9668-0B18-FDAF-38FA8533416D}"/>
          </ac:picMkLst>
        </pc:picChg>
      </pc:sldChg>
      <pc:sldChg chg="addSp delSp modSp mod">
        <pc:chgData name="Dygnarowicz Krzysztof (DOKT)" userId="0629ca13-cea8-4a43-92c5-bac835d39455" providerId="ADAL" clId="{DE3ABFBC-1685-473F-B75F-A1B9C1CDCC2E}" dt="2022-07-21T09:28:42.370" v="3314" actId="1076"/>
        <pc:sldMkLst>
          <pc:docMk/>
          <pc:sldMk cId="3442488805" sldId="271"/>
        </pc:sldMkLst>
        <pc:spChg chg="mod">
          <ac:chgData name="Dygnarowicz Krzysztof (DOKT)" userId="0629ca13-cea8-4a43-92c5-bac835d39455" providerId="ADAL" clId="{DE3ABFBC-1685-473F-B75F-A1B9C1CDCC2E}" dt="2022-07-21T09:28:28.400" v="3306" actId="1076"/>
          <ac:spMkLst>
            <pc:docMk/>
            <pc:sldMk cId="3442488805" sldId="271"/>
            <ac:spMk id="2" creationId="{261E27E1-2C72-F6B5-B2C7-C20C93E3DA0C}"/>
          </ac:spMkLst>
        </pc:spChg>
        <pc:spChg chg="add del mod ord">
          <ac:chgData name="Dygnarowicz Krzysztof (DOKT)" userId="0629ca13-cea8-4a43-92c5-bac835d39455" providerId="ADAL" clId="{DE3ABFBC-1685-473F-B75F-A1B9C1CDCC2E}" dt="2022-07-20T10:11:30.894" v="150" actId="478"/>
          <ac:spMkLst>
            <pc:docMk/>
            <pc:sldMk cId="3442488805" sldId="271"/>
            <ac:spMk id="3" creationId="{DFC40B97-E712-1438-0A8C-F919782B662E}"/>
          </ac:spMkLst>
        </pc:spChg>
        <pc:spChg chg="add del mod">
          <ac:chgData name="Dygnarowicz Krzysztof (DOKT)" userId="0629ca13-cea8-4a43-92c5-bac835d39455" providerId="ADAL" clId="{DE3ABFBC-1685-473F-B75F-A1B9C1CDCC2E}" dt="2022-07-20T08:31:57.300" v="92" actId="478"/>
          <ac:spMkLst>
            <pc:docMk/>
            <pc:sldMk cId="3442488805" sldId="271"/>
            <ac:spMk id="4" creationId="{53C4BDA0-E0D7-67C6-24A7-BE3530824360}"/>
          </ac:spMkLst>
        </pc:spChg>
        <pc:spChg chg="del">
          <ac:chgData name="Dygnarowicz Krzysztof (DOKT)" userId="0629ca13-cea8-4a43-92c5-bac835d39455" providerId="ADAL" clId="{DE3ABFBC-1685-473F-B75F-A1B9C1CDCC2E}" dt="2022-07-20T08:31:43.308" v="90" actId="478"/>
          <ac:spMkLst>
            <pc:docMk/>
            <pc:sldMk cId="3442488805" sldId="271"/>
            <ac:spMk id="9" creationId="{CF379208-8CCD-F51C-3704-3CAAE2CF906F}"/>
          </ac:spMkLst>
        </pc:spChg>
        <pc:picChg chg="add mod">
          <ac:chgData name="Dygnarowicz Krzysztof (DOKT)" userId="0629ca13-cea8-4a43-92c5-bac835d39455" providerId="ADAL" clId="{DE3ABFBC-1685-473F-B75F-A1B9C1CDCC2E}" dt="2022-07-21T09:28:42.370" v="3314" actId="1076"/>
          <ac:picMkLst>
            <pc:docMk/>
            <pc:sldMk cId="3442488805" sldId="271"/>
            <ac:picMk id="6" creationId="{F1799369-0CEB-E711-6CD9-B6831FFFFCED}"/>
          </ac:picMkLst>
        </pc:picChg>
        <pc:picChg chg="add mod">
          <ac:chgData name="Dygnarowicz Krzysztof (DOKT)" userId="0629ca13-cea8-4a43-92c5-bac835d39455" providerId="ADAL" clId="{DE3ABFBC-1685-473F-B75F-A1B9C1CDCC2E}" dt="2022-07-21T09:28:40.537" v="3313" actId="1076"/>
          <ac:picMkLst>
            <pc:docMk/>
            <pc:sldMk cId="3442488805" sldId="271"/>
            <ac:picMk id="7" creationId="{A433DDE3-4D86-77EF-0F3F-9F23886ECB0C}"/>
          </ac:picMkLst>
        </pc:picChg>
        <pc:picChg chg="del mod">
          <ac:chgData name="Dygnarowicz Krzysztof (DOKT)" userId="0629ca13-cea8-4a43-92c5-bac835d39455" providerId="ADAL" clId="{DE3ABFBC-1685-473F-B75F-A1B9C1CDCC2E}" dt="2022-07-20T11:20:04.814" v="370" actId="478"/>
          <ac:picMkLst>
            <pc:docMk/>
            <pc:sldMk cId="3442488805" sldId="271"/>
            <ac:picMk id="11" creationId="{FFB40854-9F13-42DE-5BE9-968A27D09B61}"/>
          </ac:picMkLst>
        </pc:picChg>
        <pc:picChg chg="add mod">
          <ac:chgData name="Dygnarowicz Krzysztof (DOKT)" userId="0629ca13-cea8-4a43-92c5-bac835d39455" providerId="ADAL" clId="{DE3ABFBC-1685-473F-B75F-A1B9C1CDCC2E}" dt="2022-07-21T09:28:38.337" v="3312" actId="1076"/>
          <ac:picMkLst>
            <pc:docMk/>
            <pc:sldMk cId="3442488805" sldId="271"/>
            <ac:picMk id="1025" creationId="{0B659286-E8E8-82C7-30E7-67A82958860C}"/>
          </ac:picMkLst>
        </pc:picChg>
        <pc:picChg chg="add del">
          <ac:chgData name="Dygnarowicz Krzysztof (DOKT)" userId="0629ca13-cea8-4a43-92c5-bac835d39455" providerId="ADAL" clId="{DE3ABFBC-1685-473F-B75F-A1B9C1CDCC2E}" dt="2022-07-20T11:20:04.814" v="370" actId="478"/>
          <ac:picMkLst>
            <pc:docMk/>
            <pc:sldMk cId="3442488805" sldId="271"/>
            <ac:picMk id="1025" creationId="{306347BF-0F41-0227-4DE7-E4CAAB34D9CE}"/>
          </ac:picMkLst>
        </pc:picChg>
        <pc:picChg chg="add del mod">
          <ac:chgData name="Dygnarowicz Krzysztof (DOKT)" userId="0629ca13-cea8-4a43-92c5-bac835d39455" providerId="ADAL" clId="{DE3ABFBC-1685-473F-B75F-A1B9C1CDCC2E}" dt="2022-07-20T11:22:26.016" v="379" actId="478"/>
          <ac:picMkLst>
            <pc:docMk/>
            <pc:sldMk cId="3442488805" sldId="271"/>
            <ac:picMk id="1026" creationId="{A066690C-9D0F-0FB2-48D3-567825BCC42D}"/>
          </ac:picMkLst>
        </pc:picChg>
        <pc:picChg chg="add del">
          <ac:chgData name="Dygnarowicz Krzysztof (DOKT)" userId="0629ca13-cea8-4a43-92c5-bac835d39455" providerId="ADAL" clId="{DE3ABFBC-1685-473F-B75F-A1B9C1CDCC2E}" dt="2022-07-20T11:22:26.016" v="379" actId="478"/>
          <ac:picMkLst>
            <pc:docMk/>
            <pc:sldMk cId="3442488805" sldId="271"/>
            <ac:picMk id="1027" creationId="{8E8BF157-874F-20E7-DF76-5595F2ACD77F}"/>
          </ac:picMkLst>
        </pc:picChg>
        <pc:picChg chg="add del mod">
          <ac:chgData name="Dygnarowicz Krzysztof (DOKT)" userId="0629ca13-cea8-4a43-92c5-bac835d39455" providerId="ADAL" clId="{DE3ABFBC-1685-473F-B75F-A1B9C1CDCC2E}" dt="2022-07-20T11:22:42.322" v="383" actId="478"/>
          <ac:picMkLst>
            <pc:docMk/>
            <pc:sldMk cId="3442488805" sldId="271"/>
            <ac:picMk id="1028" creationId="{C0A92FF5-9115-09E3-C99B-303FA4461EF6}"/>
          </ac:picMkLst>
        </pc:picChg>
        <pc:picChg chg="add del">
          <ac:chgData name="Dygnarowicz Krzysztof (DOKT)" userId="0629ca13-cea8-4a43-92c5-bac835d39455" providerId="ADAL" clId="{DE3ABFBC-1685-473F-B75F-A1B9C1CDCC2E}" dt="2022-07-20T11:22:42.322" v="383" actId="478"/>
          <ac:picMkLst>
            <pc:docMk/>
            <pc:sldMk cId="3442488805" sldId="271"/>
            <ac:picMk id="1029" creationId="{C3DAF6F8-4AE6-16E7-4C0F-BCCDD7CB5909}"/>
          </ac:picMkLst>
        </pc:picChg>
        <pc:picChg chg="add del mod">
          <ac:chgData name="Dygnarowicz Krzysztof (DOKT)" userId="0629ca13-cea8-4a43-92c5-bac835d39455" providerId="ADAL" clId="{DE3ABFBC-1685-473F-B75F-A1B9C1CDCC2E}" dt="2022-07-20T11:22:55.152" v="386" actId="478"/>
          <ac:picMkLst>
            <pc:docMk/>
            <pc:sldMk cId="3442488805" sldId="271"/>
            <ac:picMk id="1030" creationId="{D5E915E8-CE47-1EE8-3F39-2F0EDE9BFBB8}"/>
          </ac:picMkLst>
        </pc:picChg>
        <pc:picChg chg="add del mod">
          <ac:chgData name="Dygnarowicz Krzysztof (DOKT)" userId="0629ca13-cea8-4a43-92c5-bac835d39455" providerId="ADAL" clId="{DE3ABFBC-1685-473F-B75F-A1B9C1CDCC2E}" dt="2022-07-21T07:05:36.564" v="2206" actId="478"/>
          <ac:picMkLst>
            <pc:docMk/>
            <pc:sldMk cId="3442488805" sldId="271"/>
            <ac:picMk id="1031" creationId="{D73B6FC8-B425-531B-B2CE-7C11FF75044F}"/>
          </ac:picMkLst>
        </pc:picChg>
        <pc:inkChg chg="add del mod">
          <ac:chgData name="Dygnarowicz Krzysztof (DOKT)" userId="0629ca13-cea8-4a43-92c5-bac835d39455" providerId="ADAL" clId="{DE3ABFBC-1685-473F-B75F-A1B9C1CDCC2E}" dt="2022-07-21T07:05:37.840" v="2208" actId="478"/>
          <ac:inkMkLst>
            <pc:docMk/>
            <pc:sldMk cId="3442488805" sldId="271"/>
            <ac:inkMk id="3" creationId="{2F8C21D7-358E-DD51-F68E-C04848F30F1B}"/>
          </ac:inkMkLst>
        </pc:inkChg>
      </pc:sldChg>
      <pc:sldChg chg="addSp delSp modSp del mod">
        <pc:chgData name="Dygnarowicz Krzysztof (DOKT)" userId="0629ca13-cea8-4a43-92c5-bac835d39455" providerId="ADAL" clId="{DE3ABFBC-1685-473F-B75F-A1B9C1CDCC2E}" dt="2022-07-20T14:04:14.829" v="531" actId="2696"/>
        <pc:sldMkLst>
          <pc:docMk/>
          <pc:sldMk cId="254838513" sldId="276"/>
        </pc:sldMkLst>
        <pc:picChg chg="add del mod">
          <ac:chgData name="Dygnarowicz Krzysztof (DOKT)" userId="0629ca13-cea8-4a43-92c5-bac835d39455" providerId="ADAL" clId="{DE3ABFBC-1685-473F-B75F-A1B9C1CDCC2E}" dt="2022-07-20T11:26:35.431" v="397" actId="478"/>
          <ac:picMkLst>
            <pc:docMk/>
            <pc:sldMk cId="254838513" sldId="276"/>
            <ac:picMk id="4" creationId="{A8A11817-2A37-40E4-9609-E7B90ED5A2F3}"/>
          </ac:picMkLst>
        </pc:picChg>
      </pc:sldChg>
      <pc:sldChg chg="addSp delSp modSp mod ord">
        <pc:chgData name="Dygnarowicz Krzysztof (DOKT)" userId="0629ca13-cea8-4a43-92c5-bac835d39455" providerId="ADAL" clId="{DE3ABFBC-1685-473F-B75F-A1B9C1CDCC2E}" dt="2022-07-21T07:06:58.081" v="2227" actId="1076"/>
        <pc:sldMkLst>
          <pc:docMk/>
          <pc:sldMk cId="510806985" sldId="277"/>
        </pc:sldMkLst>
        <pc:spChg chg="del mod">
          <ac:chgData name="Dygnarowicz Krzysztof (DOKT)" userId="0629ca13-cea8-4a43-92c5-bac835d39455" providerId="ADAL" clId="{DE3ABFBC-1685-473F-B75F-A1B9C1CDCC2E}" dt="2022-07-20T10:09:46.145" v="142" actId="478"/>
          <ac:spMkLst>
            <pc:docMk/>
            <pc:sldMk cId="510806985" sldId="277"/>
            <ac:spMk id="4" creationId="{9B100ED0-E723-7830-F898-5B241D7FB568}"/>
          </ac:spMkLst>
        </pc:spChg>
        <pc:spChg chg="add del mod">
          <ac:chgData name="Dygnarowicz Krzysztof (DOKT)" userId="0629ca13-cea8-4a43-92c5-bac835d39455" providerId="ADAL" clId="{DE3ABFBC-1685-473F-B75F-A1B9C1CDCC2E}" dt="2022-07-20T11:26:32.983" v="395" actId="22"/>
          <ac:spMkLst>
            <pc:docMk/>
            <pc:sldMk cId="510806985" sldId="277"/>
            <ac:spMk id="19" creationId="{F4166D8C-965C-7613-A0E2-E9DE61CB5224}"/>
          </ac:spMkLst>
        </pc:spChg>
        <pc:spChg chg="add mod">
          <ac:chgData name="Dygnarowicz Krzysztof (DOKT)" userId="0629ca13-cea8-4a43-92c5-bac835d39455" providerId="ADAL" clId="{DE3ABFBC-1685-473F-B75F-A1B9C1CDCC2E}" dt="2022-07-20T11:26:39.454" v="398"/>
          <ac:spMkLst>
            <pc:docMk/>
            <pc:sldMk cId="510806985" sldId="277"/>
            <ac:spMk id="20" creationId="{4300C055-C246-A165-8987-8DD23F6D9DBE}"/>
          </ac:spMkLst>
        </pc:spChg>
        <pc:picChg chg="add del mod">
          <ac:chgData name="Dygnarowicz Krzysztof (DOKT)" userId="0629ca13-cea8-4a43-92c5-bac835d39455" providerId="ADAL" clId="{DE3ABFBC-1685-473F-B75F-A1B9C1CDCC2E}" dt="2022-07-20T11:01:01.932" v="365"/>
          <ac:picMkLst>
            <pc:docMk/>
            <pc:sldMk cId="510806985" sldId="277"/>
            <ac:picMk id="3" creationId="{B5C81F1D-DB6F-B32C-6711-2A36A07778BD}"/>
          </ac:picMkLst>
        </pc:picChg>
        <pc:picChg chg="mod">
          <ac:chgData name="Dygnarowicz Krzysztof (DOKT)" userId="0629ca13-cea8-4a43-92c5-bac835d39455" providerId="ADAL" clId="{DE3ABFBC-1685-473F-B75F-A1B9C1CDCC2E}" dt="2022-07-20T11:26:45.108" v="399" actId="14100"/>
          <ac:picMkLst>
            <pc:docMk/>
            <pc:sldMk cId="510806985" sldId="277"/>
            <ac:picMk id="5" creationId="{E68635EC-9613-4077-93B7-5F7C67A81FEE}"/>
          </ac:picMkLst>
        </pc:picChg>
        <pc:cxnChg chg="mod">
          <ac:chgData name="Dygnarowicz Krzysztof (DOKT)" userId="0629ca13-cea8-4a43-92c5-bac835d39455" providerId="ADAL" clId="{DE3ABFBC-1685-473F-B75F-A1B9C1CDCC2E}" dt="2022-07-20T11:27:01.029" v="403" actId="14100"/>
          <ac:cxnSpMkLst>
            <pc:docMk/>
            <pc:sldMk cId="510806985" sldId="277"/>
            <ac:cxnSpMk id="7" creationId="{CBEDF73C-6807-43B2-9636-1036444EAE55}"/>
          </ac:cxnSpMkLst>
        </pc:cxnChg>
        <pc:cxnChg chg="mod">
          <ac:chgData name="Dygnarowicz Krzysztof (DOKT)" userId="0629ca13-cea8-4a43-92c5-bac835d39455" providerId="ADAL" clId="{DE3ABFBC-1685-473F-B75F-A1B9C1CDCC2E}" dt="2022-07-20T11:26:47.740" v="400" actId="1076"/>
          <ac:cxnSpMkLst>
            <pc:docMk/>
            <pc:sldMk cId="510806985" sldId="277"/>
            <ac:cxnSpMk id="13" creationId="{0889BABB-442A-4442-AA0C-3050635C9D02}"/>
          </ac:cxnSpMkLst>
        </pc:cxnChg>
        <pc:cxnChg chg="mod">
          <ac:chgData name="Dygnarowicz Krzysztof (DOKT)" userId="0629ca13-cea8-4a43-92c5-bac835d39455" providerId="ADAL" clId="{DE3ABFBC-1685-473F-B75F-A1B9C1CDCC2E}" dt="2022-07-21T07:06:58.081" v="2227" actId="1076"/>
          <ac:cxnSpMkLst>
            <pc:docMk/>
            <pc:sldMk cId="510806985" sldId="277"/>
            <ac:cxnSpMk id="17" creationId="{B5E08286-3DFB-43F9-B63D-E3F39EC30AD3}"/>
          </ac:cxnSpMkLst>
        </pc:cxnChg>
        <pc:cxnChg chg="mod">
          <ac:chgData name="Dygnarowicz Krzysztof (DOKT)" userId="0629ca13-cea8-4a43-92c5-bac835d39455" providerId="ADAL" clId="{DE3ABFBC-1685-473F-B75F-A1B9C1CDCC2E}" dt="2022-07-20T11:26:57.934" v="401" actId="14100"/>
          <ac:cxnSpMkLst>
            <pc:docMk/>
            <pc:sldMk cId="510806985" sldId="277"/>
            <ac:cxnSpMk id="25" creationId="{A427125C-7C99-469D-80C4-E80796286EB4}"/>
          </ac:cxnSpMkLst>
        </pc:cxnChg>
      </pc:sldChg>
      <pc:sldChg chg="addSp delSp modSp new del mod ord">
        <pc:chgData name="Dygnarowicz Krzysztof (DOKT)" userId="0629ca13-cea8-4a43-92c5-bac835d39455" providerId="ADAL" clId="{DE3ABFBC-1685-473F-B75F-A1B9C1CDCC2E}" dt="2022-07-21T09:18:09.435" v="2919" actId="2696"/>
        <pc:sldMkLst>
          <pc:docMk/>
          <pc:sldMk cId="796000983" sldId="278"/>
        </pc:sldMkLst>
        <pc:spChg chg="mod">
          <ac:chgData name="Dygnarowicz Krzysztof (DOKT)" userId="0629ca13-cea8-4a43-92c5-bac835d39455" providerId="ADAL" clId="{DE3ABFBC-1685-473F-B75F-A1B9C1CDCC2E}" dt="2022-07-21T09:02:50.701" v="2834" actId="1076"/>
          <ac:spMkLst>
            <pc:docMk/>
            <pc:sldMk cId="796000983" sldId="278"/>
            <ac:spMk id="2" creationId="{27D6FB26-C5CE-49D5-B633-AAFD26C4F940}"/>
          </ac:spMkLst>
        </pc:spChg>
        <pc:spChg chg="del">
          <ac:chgData name="Dygnarowicz Krzysztof (DOKT)" userId="0629ca13-cea8-4a43-92c5-bac835d39455" providerId="ADAL" clId="{DE3ABFBC-1685-473F-B75F-A1B9C1CDCC2E}" dt="2022-07-20T08:40:48.054" v="126"/>
          <ac:spMkLst>
            <pc:docMk/>
            <pc:sldMk cId="796000983" sldId="278"/>
            <ac:spMk id="3" creationId="{19FAA2CC-CB9E-87BC-FB5A-746D0D5CF2F5}"/>
          </ac:spMkLst>
        </pc:spChg>
        <pc:spChg chg="add del mod">
          <ac:chgData name="Dygnarowicz Krzysztof (DOKT)" userId="0629ca13-cea8-4a43-92c5-bac835d39455" providerId="ADAL" clId="{DE3ABFBC-1685-473F-B75F-A1B9C1CDCC2E}" dt="2022-07-20T14:00:22.682" v="484" actId="478"/>
          <ac:spMkLst>
            <pc:docMk/>
            <pc:sldMk cId="796000983" sldId="278"/>
            <ac:spMk id="7" creationId="{67FE4013-ADAE-4136-A6F2-10BC82FECDA9}"/>
          </ac:spMkLst>
        </pc:spChg>
        <pc:picChg chg="add mod">
          <ac:chgData name="Dygnarowicz Krzysztof (DOKT)" userId="0629ca13-cea8-4a43-92c5-bac835d39455" providerId="ADAL" clId="{DE3ABFBC-1685-473F-B75F-A1B9C1CDCC2E}" dt="2022-07-20T14:01:19.912" v="496" actId="1076"/>
          <ac:picMkLst>
            <pc:docMk/>
            <pc:sldMk cId="796000983" sldId="278"/>
            <ac:picMk id="4" creationId="{9A3A43C1-6FFC-40BF-ED87-162339979E02}"/>
          </ac:picMkLst>
        </pc:picChg>
        <pc:picChg chg="add del mod">
          <ac:chgData name="Dygnarowicz Krzysztof (DOKT)" userId="0629ca13-cea8-4a43-92c5-bac835d39455" providerId="ADAL" clId="{DE3ABFBC-1685-473F-B75F-A1B9C1CDCC2E}" dt="2022-07-20T14:00:18.708" v="482" actId="478"/>
          <ac:picMkLst>
            <pc:docMk/>
            <pc:sldMk cId="796000983" sldId="278"/>
            <ac:picMk id="5" creationId="{1A06C2AE-7C7B-0829-231C-0A2DACC28341}"/>
          </ac:picMkLst>
        </pc:picChg>
        <pc:picChg chg="add del mod">
          <ac:chgData name="Dygnarowicz Krzysztof (DOKT)" userId="0629ca13-cea8-4a43-92c5-bac835d39455" providerId="ADAL" clId="{DE3ABFBC-1685-473F-B75F-A1B9C1CDCC2E}" dt="2022-07-20T14:00:56.177" v="491" actId="478"/>
          <ac:picMkLst>
            <pc:docMk/>
            <pc:sldMk cId="796000983" sldId="278"/>
            <ac:picMk id="9" creationId="{E3525D1A-C72A-C8C6-0AB5-0301CD9FC125}"/>
          </ac:picMkLst>
        </pc:picChg>
        <pc:picChg chg="add mod">
          <ac:chgData name="Dygnarowicz Krzysztof (DOKT)" userId="0629ca13-cea8-4a43-92c5-bac835d39455" providerId="ADAL" clId="{DE3ABFBC-1685-473F-B75F-A1B9C1CDCC2E}" dt="2022-07-20T14:01:21.528" v="497" actId="1076"/>
          <ac:picMkLst>
            <pc:docMk/>
            <pc:sldMk cId="796000983" sldId="278"/>
            <ac:picMk id="11" creationId="{31DD7A85-F394-704D-4F53-1DC6704D137E}"/>
          </ac:picMkLst>
        </pc:picChg>
      </pc:sldChg>
      <pc:sldChg chg="addSp delSp modSp new mod">
        <pc:chgData name="Dygnarowicz Krzysztof (DOKT)" userId="0629ca13-cea8-4a43-92c5-bac835d39455" providerId="ADAL" clId="{DE3ABFBC-1685-473F-B75F-A1B9C1CDCC2E}" dt="2022-07-21T10:15:23.245" v="4046" actId="14100"/>
        <pc:sldMkLst>
          <pc:docMk/>
          <pc:sldMk cId="1575107143" sldId="279"/>
        </pc:sldMkLst>
        <pc:spChg chg="mod">
          <ac:chgData name="Dygnarowicz Krzysztof (DOKT)" userId="0629ca13-cea8-4a43-92c5-bac835d39455" providerId="ADAL" clId="{DE3ABFBC-1685-473F-B75F-A1B9C1CDCC2E}" dt="2022-07-21T10:15:14.836" v="4044" actId="6549"/>
          <ac:spMkLst>
            <pc:docMk/>
            <pc:sldMk cId="1575107143" sldId="279"/>
            <ac:spMk id="2" creationId="{60450EDF-B3C9-0D39-6A44-A5634FAECBCF}"/>
          </ac:spMkLst>
        </pc:spChg>
        <pc:spChg chg="del">
          <ac:chgData name="Dygnarowicz Krzysztof (DOKT)" userId="0629ca13-cea8-4a43-92c5-bac835d39455" providerId="ADAL" clId="{DE3ABFBC-1685-473F-B75F-A1B9C1CDCC2E}" dt="2022-07-20T14:02:08.903" v="511"/>
          <ac:spMkLst>
            <pc:docMk/>
            <pc:sldMk cId="1575107143" sldId="279"/>
            <ac:spMk id="3" creationId="{3FC147A4-E557-196A-A73A-28F6080632EC}"/>
          </ac:spMkLst>
        </pc:spChg>
        <pc:spChg chg="add del mod">
          <ac:chgData name="Dygnarowicz Krzysztof (DOKT)" userId="0629ca13-cea8-4a43-92c5-bac835d39455" providerId="ADAL" clId="{DE3ABFBC-1685-473F-B75F-A1B9C1CDCC2E}" dt="2022-07-20T17:57:19.847" v="887" actId="478"/>
          <ac:spMkLst>
            <pc:docMk/>
            <pc:sldMk cId="1575107143" sldId="279"/>
            <ac:spMk id="9" creationId="{8F390A19-6777-4EA0-A6AA-A095A2424596}"/>
          </ac:spMkLst>
        </pc:spChg>
        <pc:picChg chg="add mod">
          <ac:chgData name="Dygnarowicz Krzysztof (DOKT)" userId="0629ca13-cea8-4a43-92c5-bac835d39455" providerId="ADAL" clId="{DE3ABFBC-1685-473F-B75F-A1B9C1CDCC2E}" dt="2022-07-21T09:42:36.575" v="3855" actId="1076"/>
          <ac:picMkLst>
            <pc:docMk/>
            <pc:sldMk cId="1575107143" sldId="279"/>
            <ac:picMk id="4" creationId="{9B00F940-38A6-9911-FC82-E57A4736323C}"/>
          </ac:picMkLst>
        </pc:picChg>
        <pc:picChg chg="add del mod">
          <ac:chgData name="Dygnarowicz Krzysztof (DOKT)" userId="0629ca13-cea8-4a43-92c5-bac835d39455" providerId="ADAL" clId="{DE3ABFBC-1685-473F-B75F-A1B9C1CDCC2E}" dt="2022-07-20T16:00:41.523" v="840" actId="478"/>
          <ac:picMkLst>
            <pc:docMk/>
            <pc:sldMk cId="1575107143" sldId="279"/>
            <ac:picMk id="5" creationId="{5FF076FA-95D8-2028-FE30-041FFF06AD6F}"/>
          </ac:picMkLst>
        </pc:picChg>
        <pc:picChg chg="add mod">
          <ac:chgData name="Dygnarowicz Krzysztof (DOKT)" userId="0629ca13-cea8-4a43-92c5-bac835d39455" providerId="ADAL" clId="{DE3ABFBC-1685-473F-B75F-A1B9C1CDCC2E}" dt="2022-07-21T09:42:25.007" v="3851" actId="1076"/>
          <ac:picMkLst>
            <pc:docMk/>
            <pc:sldMk cId="1575107143" sldId="279"/>
            <ac:picMk id="5" creationId="{DBE7F335-E312-880E-994D-2307C649AC65}"/>
          </ac:picMkLst>
        </pc:picChg>
        <pc:picChg chg="add mod">
          <ac:chgData name="Dygnarowicz Krzysztof (DOKT)" userId="0629ca13-cea8-4a43-92c5-bac835d39455" providerId="ADAL" clId="{DE3ABFBC-1685-473F-B75F-A1B9C1CDCC2E}" dt="2022-07-21T09:42:28.287" v="3852" actId="1076"/>
          <ac:picMkLst>
            <pc:docMk/>
            <pc:sldMk cId="1575107143" sldId="279"/>
            <ac:picMk id="6" creationId="{EA106741-C03D-5125-6AFB-07032D057EF2}"/>
          </ac:picMkLst>
        </pc:picChg>
        <pc:picChg chg="add del mod">
          <ac:chgData name="Dygnarowicz Krzysztof (DOKT)" userId="0629ca13-cea8-4a43-92c5-bac835d39455" providerId="ADAL" clId="{DE3ABFBC-1685-473F-B75F-A1B9C1CDCC2E}" dt="2022-07-20T16:00:44.601" v="841" actId="478"/>
          <ac:picMkLst>
            <pc:docMk/>
            <pc:sldMk cId="1575107143" sldId="279"/>
            <ac:picMk id="7" creationId="{A96120A1-6C16-5ECE-5062-33F87F2F8884}"/>
          </ac:picMkLst>
        </pc:picChg>
        <pc:picChg chg="add mod">
          <ac:chgData name="Dygnarowicz Krzysztof (DOKT)" userId="0629ca13-cea8-4a43-92c5-bac835d39455" providerId="ADAL" clId="{DE3ABFBC-1685-473F-B75F-A1B9C1CDCC2E}" dt="2022-07-21T10:15:23.245" v="4046" actId="14100"/>
          <ac:picMkLst>
            <pc:docMk/>
            <pc:sldMk cId="1575107143" sldId="279"/>
            <ac:picMk id="11" creationId="{B3938D54-6C9C-C1BA-CC91-098C493D57B2}"/>
          </ac:picMkLst>
        </pc:picChg>
      </pc:sldChg>
      <pc:sldChg chg="modSp new del mod">
        <pc:chgData name="Dygnarowicz Krzysztof (DOKT)" userId="0629ca13-cea8-4a43-92c5-bac835d39455" providerId="ADAL" clId="{DE3ABFBC-1685-473F-B75F-A1B9C1CDCC2E}" dt="2022-07-20T14:03:08.279" v="522" actId="2696"/>
        <pc:sldMkLst>
          <pc:docMk/>
          <pc:sldMk cId="1610721991" sldId="280"/>
        </pc:sldMkLst>
        <pc:spChg chg="mod">
          <ac:chgData name="Dygnarowicz Krzysztof (DOKT)" userId="0629ca13-cea8-4a43-92c5-bac835d39455" providerId="ADAL" clId="{DE3ABFBC-1685-473F-B75F-A1B9C1CDCC2E}" dt="2022-07-20T10:12:01.460" v="208" actId="20577"/>
          <ac:spMkLst>
            <pc:docMk/>
            <pc:sldMk cId="1610721991" sldId="280"/>
            <ac:spMk id="2" creationId="{8835928F-A425-914A-0322-F356E1CF62BA}"/>
          </ac:spMkLst>
        </pc:spChg>
      </pc:sldChg>
      <pc:sldChg chg="addSp delSp modSp new mod ord">
        <pc:chgData name="Dygnarowicz Krzysztof (DOKT)" userId="0629ca13-cea8-4a43-92c5-bac835d39455" providerId="ADAL" clId="{DE3ABFBC-1685-473F-B75F-A1B9C1CDCC2E}" dt="2022-07-21T07:13:46.871" v="2294"/>
        <pc:sldMkLst>
          <pc:docMk/>
          <pc:sldMk cId="1630862279" sldId="281"/>
        </pc:sldMkLst>
        <pc:spChg chg="del">
          <ac:chgData name="Dygnarowicz Krzysztof (DOKT)" userId="0629ca13-cea8-4a43-92c5-bac835d39455" providerId="ADAL" clId="{DE3ABFBC-1685-473F-B75F-A1B9C1CDCC2E}" dt="2022-07-20T14:04:49.401" v="532"/>
          <ac:spMkLst>
            <pc:docMk/>
            <pc:sldMk cId="1630862279" sldId="281"/>
            <ac:spMk id="3" creationId="{2B27433E-FEED-BD2B-590D-7F4B4632E79A}"/>
          </ac:spMkLst>
        </pc:spChg>
        <pc:picChg chg="add mod">
          <ac:chgData name="Dygnarowicz Krzysztof (DOKT)" userId="0629ca13-cea8-4a43-92c5-bac835d39455" providerId="ADAL" clId="{DE3ABFBC-1685-473F-B75F-A1B9C1CDCC2E}" dt="2022-07-20T14:05:15.247" v="543" actId="1076"/>
          <ac:picMkLst>
            <pc:docMk/>
            <pc:sldMk cId="1630862279" sldId="281"/>
            <ac:picMk id="5" creationId="{0226186B-DF1B-A463-146E-8E54E2E30C06}"/>
          </ac:picMkLst>
        </pc:picChg>
      </pc:sldChg>
      <pc:sldChg chg="addSp delSp modSp new mod ord">
        <pc:chgData name="Dygnarowicz Krzysztof (DOKT)" userId="0629ca13-cea8-4a43-92c5-bac835d39455" providerId="ADAL" clId="{DE3ABFBC-1685-473F-B75F-A1B9C1CDCC2E}" dt="2022-07-21T10:28:52.591" v="4118" actId="14100"/>
        <pc:sldMkLst>
          <pc:docMk/>
          <pc:sldMk cId="600417709" sldId="282"/>
        </pc:sldMkLst>
        <pc:spChg chg="del mod">
          <ac:chgData name="Dygnarowicz Krzysztof (DOKT)" userId="0629ca13-cea8-4a43-92c5-bac835d39455" providerId="ADAL" clId="{DE3ABFBC-1685-473F-B75F-A1B9C1CDCC2E}" dt="2022-07-21T07:14:49.518" v="2308" actId="478"/>
          <ac:spMkLst>
            <pc:docMk/>
            <pc:sldMk cId="600417709" sldId="282"/>
            <ac:spMk id="2" creationId="{AED0D2F1-EFB7-C4B0-C4BB-5405E5F039DD}"/>
          </ac:spMkLst>
        </pc:spChg>
        <pc:spChg chg="del">
          <ac:chgData name="Dygnarowicz Krzysztof (DOKT)" userId="0629ca13-cea8-4a43-92c5-bac835d39455" providerId="ADAL" clId="{DE3ABFBC-1685-473F-B75F-A1B9C1CDCC2E}" dt="2022-07-20T12:14:45.411" v="420"/>
          <ac:spMkLst>
            <pc:docMk/>
            <pc:sldMk cId="600417709" sldId="282"/>
            <ac:spMk id="3" creationId="{8A1C7A39-0103-6809-C14F-9EB18CDA7A31}"/>
          </ac:spMkLst>
        </pc:spChg>
        <pc:spChg chg="add del mod">
          <ac:chgData name="Dygnarowicz Krzysztof (DOKT)" userId="0629ca13-cea8-4a43-92c5-bac835d39455" providerId="ADAL" clId="{DE3ABFBC-1685-473F-B75F-A1B9C1CDCC2E}" dt="2022-07-21T07:14:51.943" v="2309" actId="478"/>
          <ac:spMkLst>
            <pc:docMk/>
            <pc:sldMk cId="600417709" sldId="282"/>
            <ac:spMk id="4" creationId="{21D7F55B-7276-9CBD-ACE9-684838402526}"/>
          </ac:spMkLst>
        </pc:spChg>
        <pc:spChg chg="add mod">
          <ac:chgData name="Dygnarowicz Krzysztof (DOKT)" userId="0629ca13-cea8-4a43-92c5-bac835d39455" providerId="ADAL" clId="{DE3ABFBC-1685-473F-B75F-A1B9C1CDCC2E}" dt="2022-07-21T09:35:59.683" v="3633" actId="20577"/>
          <ac:spMkLst>
            <pc:docMk/>
            <pc:sldMk cId="600417709" sldId="282"/>
            <ac:spMk id="8" creationId="{A1FED4B5-1ED9-C0DC-8CF6-CFC881DEBE32}"/>
          </ac:spMkLst>
        </pc:spChg>
        <pc:picChg chg="add mod">
          <ac:chgData name="Dygnarowicz Krzysztof (DOKT)" userId="0629ca13-cea8-4a43-92c5-bac835d39455" providerId="ADAL" clId="{DE3ABFBC-1685-473F-B75F-A1B9C1CDCC2E}" dt="2022-07-21T09:36:12.811" v="3637" actId="14100"/>
          <ac:picMkLst>
            <pc:docMk/>
            <pc:sldMk cId="600417709" sldId="282"/>
            <ac:picMk id="5" creationId="{92A71D3F-A414-7559-848F-771FC96DB9A1}"/>
          </ac:picMkLst>
        </pc:picChg>
        <pc:picChg chg="add mod">
          <ac:chgData name="Dygnarowicz Krzysztof (DOKT)" userId="0629ca13-cea8-4a43-92c5-bac835d39455" providerId="ADAL" clId="{DE3ABFBC-1685-473F-B75F-A1B9C1CDCC2E}" dt="2022-07-21T10:28:52.591" v="4118" actId="14100"/>
          <ac:picMkLst>
            <pc:docMk/>
            <pc:sldMk cId="600417709" sldId="282"/>
            <ac:picMk id="6" creationId="{62A5A148-9BCA-F997-8C69-239F41048CB8}"/>
          </ac:picMkLst>
        </pc:picChg>
        <pc:picChg chg="add del mod">
          <ac:chgData name="Dygnarowicz Krzysztof (DOKT)" userId="0629ca13-cea8-4a43-92c5-bac835d39455" providerId="ADAL" clId="{DE3ABFBC-1685-473F-B75F-A1B9C1CDCC2E}" dt="2022-07-21T09:35:34.440" v="3585" actId="478"/>
          <ac:picMkLst>
            <pc:docMk/>
            <pc:sldMk cId="600417709" sldId="282"/>
            <ac:picMk id="7" creationId="{1C1721F3-B8E9-312C-2AB1-AEBB9D16AB65}"/>
          </ac:picMkLst>
        </pc:picChg>
      </pc:sldChg>
      <pc:sldChg chg="addSp delSp modSp new del mod">
        <pc:chgData name="Dygnarowicz Krzysztof (DOKT)" userId="0629ca13-cea8-4a43-92c5-bac835d39455" providerId="ADAL" clId="{DE3ABFBC-1685-473F-B75F-A1B9C1CDCC2E}" dt="2022-07-21T09:36:16.858" v="3638" actId="2696"/>
        <pc:sldMkLst>
          <pc:docMk/>
          <pc:sldMk cId="2311699165" sldId="283"/>
        </pc:sldMkLst>
        <pc:spChg chg="del mod">
          <ac:chgData name="Dygnarowicz Krzysztof (DOKT)" userId="0629ca13-cea8-4a43-92c5-bac835d39455" providerId="ADAL" clId="{DE3ABFBC-1685-473F-B75F-A1B9C1CDCC2E}" dt="2022-07-21T07:14:25.186" v="2300" actId="478"/>
          <ac:spMkLst>
            <pc:docMk/>
            <pc:sldMk cId="2311699165" sldId="283"/>
            <ac:spMk id="2" creationId="{1AFDCA00-532A-1278-D8D7-B660FB47C4CB}"/>
          </ac:spMkLst>
        </pc:spChg>
        <pc:spChg chg="del">
          <ac:chgData name="Dygnarowicz Krzysztof (DOKT)" userId="0629ca13-cea8-4a43-92c5-bac835d39455" providerId="ADAL" clId="{DE3ABFBC-1685-473F-B75F-A1B9C1CDCC2E}" dt="2022-07-20T12:15:49.385" v="440"/>
          <ac:spMkLst>
            <pc:docMk/>
            <pc:sldMk cId="2311699165" sldId="283"/>
            <ac:spMk id="3" creationId="{40E976DF-2A80-6F97-4A16-CAB93703B0EA}"/>
          </ac:spMkLst>
        </pc:spChg>
        <pc:spChg chg="add del mod">
          <ac:chgData name="Dygnarowicz Krzysztof (DOKT)" userId="0629ca13-cea8-4a43-92c5-bac835d39455" providerId="ADAL" clId="{DE3ABFBC-1685-473F-B75F-A1B9C1CDCC2E}" dt="2022-07-21T07:14:28.043" v="2301" actId="478"/>
          <ac:spMkLst>
            <pc:docMk/>
            <pc:sldMk cId="2311699165" sldId="283"/>
            <ac:spMk id="4" creationId="{8D820676-0C95-7596-B464-2BD7D44484F7}"/>
          </ac:spMkLst>
        </pc:spChg>
        <pc:picChg chg="add mod">
          <ac:chgData name="Dygnarowicz Krzysztof (DOKT)" userId="0629ca13-cea8-4a43-92c5-bac835d39455" providerId="ADAL" clId="{DE3ABFBC-1685-473F-B75F-A1B9C1CDCC2E}" dt="2022-07-21T07:14:35.555" v="2304" actId="1076"/>
          <ac:picMkLst>
            <pc:docMk/>
            <pc:sldMk cId="2311699165" sldId="283"/>
            <ac:picMk id="5" creationId="{52E81DF0-BB40-AA3B-2754-38292223BE96}"/>
          </ac:picMkLst>
        </pc:picChg>
      </pc:sldChg>
      <pc:sldChg chg="addSp modSp new del mod">
        <pc:chgData name="Dygnarowicz Krzysztof (DOKT)" userId="0629ca13-cea8-4a43-92c5-bac835d39455" providerId="ADAL" clId="{DE3ABFBC-1685-473F-B75F-A1B9C1CDCC2E}" dt="2022-07-21T09:44:04.109" v="3867" actId="2696"/>
        <pc:sldMkLst>
          <pc:docMk/>
          <pc:sldMk cId="3889968018" sldId="284"/>
        </pc:sldMkLst>
        <pc:spChg chg="mod">
          <ac:chgData name="Dygnarowicz Krzysztof (DOKT)" userId="0629ca13-cea8-4a43-92c5-bac835d39455" providerId="ADAL" clId="{DE3ABFBC-1685-473F-B75F-A1B9C1CDCC2E}" dt="2022-07-20T14:50:26.187" v="577" actId="20577"/>
          <ac:spMkLst>
            <pc:docMk/>
            <pc:sldMk cId="3889968018" sldId="284"/>
            <ac:spMk id="2" creationId="{B2E24264-ED05-7B69-FA9E-642D432951A5}"/>
          </ac:spMkLst>
        </pc:spChg>
        <pc:spChg chg="mod">
          <ac:chgData name="Dygnarowicz Krzysztof (DOKT)" userId="0629ca13-cea8-4a43-92c5-bac835d39455" providerId="ADAL" clId="{DE3ABFBC-1685-473F-B75F-A1B9C1CDCC2E}" dt="2022-07-20T14:53:56.111" v="614" actId="27636"/>
          <ac:spMkLst>
            <pc:docMk/>
            <pc:sldMk cId="3889968018" sldId="284"/>
            <ac:spMk id="3" creationId="{2AD62780-18B1-5B17-C9BB-2C8C9F46006C}"/>
          </ac:spMkLst>
        </pc:spChg>
        <pc:picChg chg="add mod">
          <ac:chgData name="Dygnarowicz Krzysztof (DOKT)" userId="0629ca13-cea8-4a43-92c5-bac835d39455" providerId="ADAL" clId="{DE3ABFBC-1685-473F-B75F-A1B9C1CDCC2E}" dt="2022-07-20T14:53:24.450" v="608" actId="14100"/>
          <ac:picMkLst>
            <pc:docMk/>
            <pc:sldMk cId="3889968018" sldId="284"/>
            <ac:picMk id="5" creationId="{BB8208A7-F76F-B15D-E4AC-4A3A64072809}"/>
          </ac:picMkLst>
        </pc:picChg>
      </pc:sldChg>
      <pc:sldChg chg="addSp delSp modSp new del mod">
        <pc:chgData name="Dygnarowicz Krzysztof (DOKT)" userId="0629ca13-cea8-4a43-92c5-bac835d39455" providerId="ADAL" clId="{DE3ABFBC-1685-473F-B75F-A1B9C1CDCC2E}" dt="2022-07-21T09:44:04.109" v="3867" actId="2696"/>
        <pc:sldMkLst>
          <pc:docMk/>
          <pc:sldMk cId="4162664750" sldId="285"/>
        </pc:sldMkLst>
        <pc:spChg chg="mod">
          <ac:chgData name="Dygnarowicz Krzysztof (DOKT)" userId="0629ca13-cea8-4a43-92c5-bac835d39455" providerId="ADAL" clId="{DE3ABFBC-1685-473F-B75F-A1B9C1CDCC2E}" dt="2022-07-20T14:57:08.024" v="639" actId="20577"/>
          <ac:spMkLst>
            <pc:docMk/>
            <pc:sldMk cId="4162664750" sldId="285"/>
            <ac:spMk id="2" creationId="{FDFECF20-AF09-26FF-E7CE-7130D0616244}"/>
          </ac:spMkLst>
        </pc:spChg>
        <pc:spChg chg="mod">
          <ac:chgData name="Dygnarowicz Krzysztof (DOKT)" userId="0629ca13-cea8-4a43-92c5-bac835d39455" providerId="ADAL" clId="{DE3ABFBC-1685-473F-B75F-A1B9C1CDCC2E}" dt="2022-07-20T15:04:58.327" v="664" actId="27636"/>
          <ac:spMkLst>
            <pc:docMk/>
            <pc:sldMk cId="4162664750" sldId="285"/>
            <ac:spMk id="3" creationId="{1168A798-6287-A551-B707-9386F18208D5}"/>
          </ac:spMkLst>
        </pc:spChg>
        <pc:picChg chg="add del mod">
          <ac:chgData name="Dygnarowicz Krzysztof (DOKT)" userId="0629ca13-cea8-4a43-92c5-bac835d39455" providerId="ADAL" clId="{DE3ABFBC-1685-473F-B75F-A1B9C1CDCC2E}" dt="2022-07-20T14:56:59.456" v="628" actId="478"/>
          <ac:picMkLst>
            <pc:docMk/>
            <pc:sldMk cId="4162664750" sldId="285"/>
            <ac:picMk id="5" creationId="{CFC95AA5-898A-6B23-076D-6D15A7D1D80B}"/>
          </ac:picMkLst>
        </pc:picChg>
        <pc:picChg chg="add mod">
          <ac:chgData name="Dygnarowicz Krzysztof (DOKT)" userId="0629ca13-cea8-4a43-92c5-bac835d39455" providerId="ADAL" clId="{DE3ABFBC-1685-473F-B75F-A1B9C1CDCC2E}" dt="2022-07-20T14:57:03.356" v="630" actId="14100"/>
          <ac:picMkLst>
            <pc:docMk/>
            <pc:sldMk cId="4162664750" sldId="285"/>
            <ac:picMk id="7" creationId="{6FC2F7C9-CAEC-87DC-4903-A4F8313BE214}"/>
          </ac:picMkLst>
        </pc:picChg>
      </pc:sldChg>
      <pc:sldChg chg="addSp delSp modSp add del mod">
        <pc:chgData name="Dygnarowicz Krzysztof (DOKT)" userId="0629ca13-cea8-4a43-92c5-bac835d39455" providerId="ADAL" clId="{DE3ABFBC-1685-473F-B75F-A1B9C1CDCC2E}" dt="2022-07-21T09:44:04.109" v="3867" actId="2696"/>
        <pc:sldMkLst>
          <pc:docMk/>
          <pc:sldMk cId="923899675" sldId="286"/>
        </pc:sldMkLst>
        <pc:spChg chg="mod">
          <ac:chgData name="Dygnarowicz Krzysztof (DOKT)" userId="0629ca13-cea8-4a43-92c5-bac835d39455" providerId="ADAL" clId="{DE3ABFBC-1685-473F-B75F-A1B9C1CDCC2E}" dt="2022-07-20T14:57:54.096" v="657" actId="20577"/>
          <ac:spMkLst>
            <pc:docMk/>
            <pc:sldMk cId="923899675" sldId="286"/>
            <ac:spMk id="2" creationId="{B2E24264-ED05-7B69-FA9E-642D432951A5}"/>
          </ac:spMkLst>
        </pc:spChg>
        <pc:spChg chg="mod">
          <ac:chgData name="Dygnarowicz Krzysztof (DOKT)" userId="0629ca13-cea8-4a43-92c5-bac835d39455" providerId="ADAL" clId="{DE3ABFBC-1685-473F-B75F-A1B9C1CDCC2E}" dt="2022-07-20T18:34:33.565" v="1785" actId="20577"/>
          <ac:spMkLst>
            <pc:docMk/>
            <pc:sldMk cId="923899675" sldId="286"/>
            <ac:spMk id="3" creationId="{2AD62780-18B1-5B17-C9BB-2C8C9F46006C}"/>
          </ac:spMkLst>
        </pc:spChg>
        <pc:picChg chg="del">
          <ac:chgData name="Dygnarowicz Krzysztof (DOKT)" userId="0629ca13-cea8-4a43-92c5-bac835d39455" providerId="ADAL" clId="{DE3ABFBC-1685-473F-B75F-A1B9C1CDCC2E}" dt="2022-07-20T14:54:09.498" v="618" actId="478"/>
          <ac:picMkLst>
            <pc:docMk/>
            <pc:sldMk cId="923899675" sldId="286"/>
            <ac:picMk id="5" creationId="{BB8208A7-F76F-B15D-E4AC-4A3A64072809}"/>
          </ac:picMkLst>
        </pc:picChg>
        <pc:picChg chg="add mod">
          <ac:chgData name="Dygnarowicz Krzysztof (DOKT)" userId="0629ca13-cea8-4a43-92c5-bac835d39455" providerId="ADAL" clId="{DE3ABFBC-1685-473F-B75F-A1B9C1CDCC2E}" dt="2022-07-20T14:59:19.248" v="660" actId="14100"/>
          <ac:picMkLst>
            <pc:docMk/>
            <pc:sldMk cId="923899675" sldId="286"/>
            <ac:picMk id="6" creationId="{31845E1C-FBB2-E522-4A67-4063714F779C}"/>
          </ac:picMkLst>
        </pc:picChg>
      </pc:sldChg>
      <pc:sldChg chg="modSp new del mod">
        <pc:chgData name="Dygnarowicz Krzysztof (DOKT)" userId="0629ca13-cea8-4a43-92c5-bac835d39455" providerId="ADAL" clId="{DE3ABFBC-1685-473F-B75F-A1B9C1CDCC2E}" dt="2022-07-20T15:54:31.385" v="822" actId="680"/>
        <pc:sldMkLst>
          <pc:docMk/>
          <pc:sldMk cId="679195729" sldId="287"/>
        </pc:sldMkLst>
        <pc:spChg chg="mod">
          <ac:chgData name="Dygnarowicz Krzysztof (DOKT)" userId="0629ca13-cea8-4a43-92c5-bac835d39455" providerId="ADAL" clId="{DE3ABFBC-1685-473F-B75F-A1B9C1CDCC2E}" dt="2022-07-20T15:54:30.940" v="821" actId="20577"/>
          <ac:spMkLst>
            <pc:docMk/>
            <pc:sldMk cId="679195729" sldId="287"/>
            <ac:spMk id="2" creationId="{E2DDDAE9-D15B-D6AF-973F-8E34282C0647}"/>
          </ac:spMkLst>
        </pc:spChg>
      </pc:sldChg>
      <pc:sldChg chg="add del">
        <pc:chgData name="Dygnarowicz Krzysztof (DOKT)" userId="0629ca13-cea8-4a43-92c5-bac835d39455" providerId="ADAL" clId="{DE3ABFBC-1685-473F-B75F-A1B9C1CDCC2E}" dt="2022-07-20T14:57:48.693" v="647" actId="2696"/>
        <pc:sldMkLst>
          <pc:docMk/>
          <pc:sldMk cId="1128321943" sldId="287"/>
        </pc:sldMkLst>
      </pc:sldChg>
      <pc:sldChg chg="modSp new del mod">
        <pc:chgData name="Dygnarowicz Krzysztof (DOKT)" userId="0629ca13-cea8-4a43-92c5-bac835d39455" providerId="ADAL" clId="{DE3ABFBC-1685-473F-B75F-A1B9C1CDCC2E}" dt="2022-07-21T09:16:04.587" v="2905" actId="2696"/>
        <pc:sldMkLst>
          <pc:docMk/>
          <pc:sldMk cId="3320015756" sldId="287"/>
        </pc:sldMkLst>
        <pc:spChg chg="mod">
          <ac:chgData name="Dygnarowicz Krzysztof (DOKT)" userId="0629ca13-cea8-4a43-92c5-bac835d39455" providerId="ADAL" clId="{DE3ABFBC-1685-473F-B75F-A1B9C1CDCC2E}" dt="2022-07-20T18:37:28.038" v="1973" actId="20577"/>
          <ac:spMkLst>
            <pc:docMk/>
            <pc:sldMk cId="3320015756" sldId="287"/>
            <ac:spMk id="2" creationId="{FEF7C306-E016-3F12-8592-7ED21BB41918}"/>
          </ac:spMkLst>
        </pc:spChg>
        <pc:spChg chg="mod">
          <ac:chgData name="Dygnarowicz Krzysztof (DOKT)" userId="0629ca13-cea8-4a43-92c5-bac835d39455" providerId="ADAL" clId="{DE3ABFBC-1685-473F-B75F-A1B9C1CDCC2E}" dt="2022-07-20T18:37:49.508" v="2002" actId="5793"/>
          <ac:spMkLst>
            <pc:docMk/>
            <pc:sldMk cId="3320015756" sldId="287"/>
            <ac:spMk id="3" creationId="{514B8F57-1D95-7D48-F537-F8D85D4E0E1E}"/>
          </ac:spMkLst>
        </pc:spChg>
      </pc:sldChg>
      <pc:sldChg chg="modSp new del mod ord">
        <pc:chgData name="Dygnarowicz Krzysztof (DOKT)" userId="0629ca13-cea8-4a43-92c5-bac835d39455" providerId="ADAL" clId="{DE3ABFBC-1685-473F-B75F-A1B9C1CDCC2E}" dt="2022-07-21T09:17:54.850" v="2918" actId="2696"/>
        <pc:sldMkLst>
          <pc:docMk/>
          <pc:sldMk cId="2350432009" sldId="288"/>
        </pc:sldMkLst>
        <pc:spChg chg="mod">
          <ac:chgData name="Dygnarowicz Krzysztof (DOKT)" userId="0629ca13-cea8-4a43-92c5-bac835d39455" providerId="ADAL" clId="{DE3ABFBC-1685-473F-B75F-A1B9C1CDCC2E}" dt="2022-07-20T18:21:03.543" v="1205" actId="20577"/>
          <ac:spMkLst>
            <pc:docMk/>
            <pc:sldMk cId="2350432009" sldId="288"/>
            <ac:spMk id="2" creationId="{E86B29B0-B3BC-78DE-E6CF-F70FE160A639}"/>
          </ac:spMkLst>
        </pc:spChg>
        <pc:spChg chg="mod">
          <ac:chgData name="Dygnarowicz Krzysztof (DOKT)" userId="0629ca13-cea8-4a43-92c5-bac835d39455" providerId="ADAL" clId="{DE3ABFBC-1685-473F-B75F-A1B9C1CDCC2E}" dt="2022-07-20T18:22:19.202" v="1414" actId="20577"/>
          <ac:spMkLst>
            <pc:docMk/>
            <pc:sldMk cId="2350432009" sldId="288"/>
            <ac:spMk id="3" creationId="{67F95EEA-E728-0B5B-22BC-3AA87774DF43}"/>
          </ac:spMkLst>
        </pc:spChg>
      </pc:sldChg>
      <pc:sldChg chg="modSp new del mod ord">
        <pc:chgData name="Dygnarowicz Krzysztof (DOKT)" userId="0629ca13-cea8-4a43-92c5-bac835d39455" providerId="ADAL" clId="{DE3ABFBC-1685-473F-B75F-A1B9C1CDCC2E}" dt="2022-07-21T09:43:39.601" v="3866" actId="2696"/>
        <pc:sldMkLst>
          <pc:docMk/>
          <pc:sldMk cId="2343188230" sldId="289"/>
        </pc:sldMkLst>
        <pc:spChg chg="mod">
          <ac:chgData name="Dygnarowicz Krzysztof (DOKT)" userId="0629ca13-cea8-4a43-92c5-bac835d39455" providerId="ADAL" clId="{DE3ABFBC-1685-473F-B75F-A1B9C1CDCC2E}" dt="2022-07-20T18:28:51.822" v="1484" actId="20577"/>
          <ac:spMkLst>
            <pc:docMk/>
            <pc:sldMk cId="2343188230" sldId="289"/>
            <ac:spMk id="2" creationId="{967B575B-45E8-A7A1-343F-5E7FD88ADCD8}"/>
          </ac:spMkLst>
        </pc:spChg>
        <pc:spChg chg="mod">
          <ac:chgData name="Dygnarowicz Krzysztof (DOKT)" userId="0629ca13-cea8-4a43-92c5-bac835d39455" providerId="ADAL" clId="{DE3ABFBC-1685-473F-B75F-A1B9C1CDCC2E}" dt="2022-07-20T18:31:12.242" v="1744" actId="20577"/>
          <ac:spMkLst>
            <pc:docMk/>
            <pc:sldMk cId="2343188230" sldId="289"/>
            <ac:spMk id="3" creationId="{9E6EA32B-CF46-61FD-0525-2AA9C655C0D0}"/>
          </ac:spMkLst>
        </pc:spChg>
      </pc:sldChg>
      <pc:sldChg chg="addSp delSp modSp new mod">
        <pc:chgData name="Dygnarowicz Krzysztof (DOKT)" userId="0629ca13-cea8-4a43-92c5-bac835d39455" providerId="ADAL" clId="{DE3ABFBC-1685-473F-B75F-A1B9C1CDCC2E}" dt="2022-07-21T10:27:56.533" v="4117" actId="20577"/>
        <pc:sldMkLst>
          <pc:docMk/>
          <pc:sldMk cId="837447678" sldId="290"/>
        </pc:sldMkLst>
        <pc:spChg chg="mod">
          <ac:chgData name="Dygnarowicz Krzysztof (DOKT)" userId="0629ca13-cea8-4a43-92c5-bac835d39455" providerId="ADAL" clId="{DE3ABFBC-1685-473F-B75F-A1B9C1CDCC2E}" dt="2022-07-21T10:27:56.533" v="4117" actId="20577"/>
          <ac:spMkLst>
            <pc:docMk/>
            <pc:sldMk cId="837447678" sldId="290"/>
            <ac:spMk id="2" creationId="{0A18EB9E-378A-5943-65F3-FCC0F6521845}"/>
          </ac:spMkLst>
        </pc:spChg>
        <pc:spChg chg="mod">
          <ac:chgData name="Dygnarowicz Krzysztof (DOKT)" userId="0629ca13-cea8-4a43-92c5-bac835d39455" providerId="ADAL" clId="{DE3ABFBC-1685-473F-B75F-A1B9C1CDCC2E}" dt="2022-07-21T09:34:45.465" v="3578" actId="27636"/>
          <ac:spMkLst>
            <pc:docMk/>
            <pc:sldMk cId="837447678" sldId="290"/>
            <ac:spMk id="3" creationId="{DBD40956-0A69-C5E7-5AD7-22F3350E354A}"/>
          </ac:spMkLst>
        </pc:spChg>
        <pc:picChg chg="add del mod">
          <ac:chgData name="Dygnarowicz Krzysztof (DOKT)" userId="0629ca13-cea8-4a43-92c5-bac835d39455" providerId="ADAL" clId="{DE3ABFBC-1685-473F-B75F-A1B9C1CDCC2E}" dt="2022-07-21T09:32:15.552" v="3318" actId="478"/>
          <ac:picMkLst>
            <pc:docMk/>
            <pc:sldMk cId="837447678" sldId="290"/>
            <ac:picMk id="4" creationId="{3683B9C2-77E2-7B7C-D1C3-3610EB4644D8}"/>
          </ac:picMkLst>
        </pc:picChg>
        <pc:picChg chg="add del mod">
          <ac:chgData name="Dygnarowicz Krzysztof (DOKT)" userId="0629ca13-cea8-4a43-92c5-bac835d39455" providerId="ADAL" clId="{DE3ABFBC-1685-473F-B75F-A1B9C1CDCC2E}" dt="2022-07-21T09:32:43.358" v="3326" actId="478"/>
          <ac:picMkLst>
            <pc:docMk/>
            <pc:sldMk cId="837447678" sldId="290"/>
            <ac:picMk id="6" creationId="{20F3B1BB-DE6F-D917-D16C-01AD75F915EF}"/>
          </ac:picMkLst>
        </pc:picChg>
        <pc:picChg chg="add mod">
          <ac:chgData name="Dygnarowicz Krzysztof (DOKT)" userId="0629ca13-cea8-4a43-92c5-bac835d39455" providerId="ADAL" clId="{DE3ABFBC-1685-473F-B75F-A1B9C1CDCC2E}" dt="2022-07-21T09:32:52.694" v="3328" actId="1076"/>
          <ac:picMkLst>
            <pc:docMk/>
            <pc:sldMk cId="837447678" sldId="290"/>
            <ac:picMk id="8" creationId="{F3930A6F-F73A-DC57-D0F3-4B049291D4E4}"/>
          </ac:picMkLst>
        </pc:picChg>
      </pc:sldChg>
      <pc:sldChg chg="modSp new del mod">
        <pc:chgData name="Dygnarowicz Krzysztof (DOKT)" userId="0629ca13-cea8-4a43-92c5-bac835d39455" providerId="ADAL" clId="{DE3ABFBC-1685-473F-B75F-A1B9C1CDCC2E}" dt="2022-07-21T09:20:13.810" v="2924" actId="47"/>
        <pc:sldMkLst>
          <pc:docMk/>
          <pc:sldMk cId="803361687" sldId="291"/>
        </pc:sldMkLst>
        <pc:spChg chg="mod">
          <ac:chgData name="Dygnarowicz Krzysztof (DOKT)" userId="0629ca13-cea8-4a43-92c5-bac835d39455" providerId="ADAL" clId="{DE3ABFBC-1685-473F-B75F-A1B9C1CDCC2E}" dt="2022-07-21T09:17:10.655" v="2917" actId="20577"/>
          <ac:spMkLst>
            <pc:docMk/>
            <pc:sldMk cId="803361687" sldId="291"/>
            <ac:spMk id="2" creationId="{0B91B8CB-5386-DB1A-7021-6B472CF71B9D}"/>
          </ac:spMkLst>
        </pc:spChg>
      </pc:sldChg>
      <pc:sldChg chg="modSp add del mod ord modShow">
        <pc:chgData name="Dygnarowicz Krzysztof (DOKT)" userId="0629ca13-cea8-4a43-92c5-bac835d39455" providerId="ADAL" clId="{DE3ABFBC-1685-473F-B75F-A1B9C1CDCC2E}" dt="2022-07-21T09:27:25.923" v="3285" actId="2696"/>
        <pc:sldMkLst>
          <pc:docMk/>
          <pc:sldMk cId="1733325249" sldId="292"/>
        </pc:sldMkLst>
        <pc:spChg chg="mod">
          <ac:chgData name="Dygnarowicz Krzysztof (DOKT)" userId="0629ca13-cea8-4a43-92c5-bac835d39455" providerId="ADAL" clId="{DE3ABFBC-1685-473F-B75F-A1B9C1CDCC2E}" dt="2022-07-21T09:25:39.138" v="3237" actId="20577"/>
          <ac:spMkLst>
            <pc:docMk/>
            <pc:sldMk cId="1733325249" sldId="292"/>
            <ac:spMk id="3" creationId="{386F1CE4-D8A5-9AAA-9666-8E05CB4C6CBA}"/>
          </ac:spMkLst>
        </pc:spChg>
      </pc:sldChg>
      <pc:sldChg chg="addSp delSp modSp new del mod ord setBg">
        <pc:chgData name="Dygnarowicz Krzysztof (DOKT)" userId="0629ca13-cea8-4a43-92c5-bac835d39455" providerId="ADAL" clId="{DE3ABFBC-1685-473F-B75F-A1B9C1CDCC2E}" dt="2022-07-21T09:28:10.945" v="3305" actId="2696"/>
        <pc:sldMkLst>
          <pc:docMk/>
          <pc:sldMk cId="2285137553" sldId="293"/>
        </pc:sldMkLst>
        <pc:spChg chg="mod ord">
          <ac:chgData name="Dygnarowicz Krzysztof (DOKT)" userId="0629ca13-cea8-4a43-92c5-bac835d39455" providerId="ADAL" clId="{DE3ABFBC-1685-473F-B75F-A1B9C1CDCC2E}" dt="2022-07-21T08:04:01.940" v="2805" actId="26606"/>
          <ac:spMkLst>
            <pc:docMk/>
            <pc:sldMk cId="2285137553" sldId="293"/>
            <ac:spMk id="2" creationId="{5CCB378E-A57C-E8FB-A613-625CD89A248E}"/>
          </ac:spMkLst>
        </pc:spChg>
        <pc:spChg chg="del">
          <ac:chgData name="Dygnarowicz Krzysztof (DOKT)" userId="0629ca13-cea8-4a43-92c5-bac835d39455" providerId="ADAL" clId="{DE3ABFBC-1685-473F-B75F-A1B9C1CDCC2E}" dt="2022-07-21T08:03:29.237" v="2798"/>
          <ac:spMkLst>
            <pc:docMk/>
            <pc:sldMk cId="2285137553" sldId="293"/>
            <ac:spMk id="3" creationId="{395C30F1-ED15-A741-0A35-22438FE9B47F}"/>
          </ac:spMkLst>
        </pc:spChg>
        <pc:spChg chg="add">
          <ac:chgData name="Dygnarowicz Krzysztof (DOKT)" userId="0629ca13-cea8-4a43-92c5-bac835d39455" providerId="ADAL" clId="{DE3ABFBC-1685-473F-B75F-A1B9C1CDCC2E}" dt="2022-07-21T08:04:01.940" v="2805" actId="26606"/>
          <ac:spMkLst>
            <pc:docMk/>
            <pc:sldMk cId="2285137553" sldId="293"/>
            <ac:spMk id="10" creationId="{37C89E4B-3C9F-44B9-8B86-D9E3D112D8EC}"/>
          </ac:spMkLst>
        </pc:spChg>
        <pc:picChg chg="add mod">
          <ac:chgData name="Dygnarowicz Krzysztof (DOKT)" userId="0629ca13-cea8-4a43-92c5-bac835d39455" providerId="ADAL" clId="{DE3ABFBC-1685-473F-B75F-A1B9C1CDCC2E}" dt="2022-07-21T08:04:01.940" v="2805" actId="26606"/>
          <ac:picMkLst>
            <pc:docMk/>
            <pc:sldMk cId="2285137553" sldId="293"/>
            <ac:picMk id="5" creationId="{629491E3-CB22-CE76-48D3-B031ABFA1ACC}"/>
          </ac:picMkLst>
        </pc:picChg>
        <pc:cxnChg chg="add">
          <ac:chgData name="Dygnarowicz Krzysztof (DOKT)" userId="0629ca13-cea8-4a43-92c5-bac835d39455" providerId="ADAL" clId="{DE3ABFBC-1685-473F-B75F-A1B9C1CDCC2E}" dt="2022-07-21T08:04:01.940" v="2805" actId="26606"/>
          <ac:cxnSpMkLst>
            <pc:docMk/>
            <pc:sldMk cId="2285137553" sldId="293"/>
            <ac:cxnSpMk id="12" creationId="{AA2EAA10-076F-46BD-8F0F-B9A2FB77A85C}"/>
          </ac:cxnSpMkLst>
        </pc:cxnChg>
        <pc:cxnChg chg="add">
          <ac:chgData name="Dygnarowicz Krzysztof (DOKT)" userId="0629ca13-cea8-4a43-92c5-bac835d39455" providerId="ADAL" clId="{DE3ABFBC-1685-473F-B75F-A1B9C1CDCC2E}" dt="2022-07-21T08:04:01.940" v="2805" actId="26606"/>
          <ac:cxnSpMkLst>
            <pc:docMk/>
            <pc:sldMk cId="2285137553" sldId="293"/>
            <ac:cxnSpMk id="14" creationId="{D891E407-403B-4764-86C9-33A56D3BCAA3}"/>
          </ac:cxnSpMkLst>
        </pc:cxnChg>
      </pc:sldChg>
      <pc:sldChg chg="addSp delSp new del mod">
        <pc:chgData name="Dygnarowicz Krzysztof (DOKT)" userId="0629ca13-cea8-4a43-92c5-bac835d39455" providerId="ADAL" clId="{DE3ABFBC-1685-473F-B75F-A1B9C1CDCC2E}" dt="2022-07-21T09:44:12.598" v="3868" actId="2696"/>
        <pc:sldMkLst>
          <pc:docMk/>
          <pc:sldMk cId="3491882725" sldId="294"/>
        </pc:sldMkLst>
        <pc:spChg chg="del">
          <ac:chgData name="Dygnarowicz Krzysztof (DOKT)" userId="0629ca13-cea8-4a43-92c5-bac835d39455" providerId="ADAL" clId="{DE3ABFBC-1685-473F-B75F-A1B9C1CDCC2E}" dt="2022-07-21T08:49:46.704" v="2811" actId="478"/>
          <ac:spMkLst>
            <pc:docMk/>
            <pc:sldMk cId="3491882725" sldId="294"/>
            <ac:spMk id="2" creationId="{928B3A03-8456-EE6F-FFE7-2F528741D19C}"/>
          </ac:spMkLst>
        </pc:spChg>
        <pc:spChg chg="del">
          <ac:chgData name="Dygnarowicz Krzysztof (DOKT)" userId="0629ca13-cea8-4a43-92c5-bac835d39455" providerId="ADAL" clId="{DE3ABFBC-1685-473F-B75F-A1B9C1CDCC2E}" dt="2022-07-21T08:49:49.012" v="2813" actId="478"/>
          <ac:spMkLst>
            <pc:docMk/>
            <pc:sldMk cId="3491882725" sldId="294"/>
            <ac:spMk id="3" creationId="{395EE17E-614E-8D11-97B2-BBB9FF7FF88F}"/>
          </ac:spMkLst>
        </pc:spChg>
        <pc:picChg chg="add del">
          <ac:chgData name="Dygnarowicz Krzysztof (DOKT)" userId="0629ca13-cea8-4a43-92c5-bac835d39455" providerId="ADAL" clId="{DE3ABFBC-1685-473F-B75F-A1B9C1CDCC2E}" dt="2022-07-21T08:49:47.785" v="2812" actId="478"/>
          <ac:picMkLst>
            <pc:docMk/>
            <pc:sldMk cId="3491882725" sldId="294"/>
            <ac:picMk id="5" creationId="{8D2E5542-7131-B913-5C93-2CA7865E2EA2}"/>
          </ac:picMkLst>
        </pc:picChg>
        <pc:picChg chg="add">
          <ac:chgData name="Dygnarowicz Krzysztof (DOKT)" userId="0629ca13-cea8-4a43-92c5-bac835d39455" providerId="ADAL" clId="{DE3ABFBC-1685-473F-B75F-A1B9C1CDCC2E}" dt="2022-07-21T08:50:08.819" v="2814" actId="22"/>
          <ac:picMkLst>
            <pc:docMk/>
            <pc:sldMk cId="3491882725" sldId="294"/>
            <ac:picMk id="7" creationId="{8643C4C4-C5E5-6E97-97A9-3BE1700D0922}"/>
          </ac:picMkLst>
        </pc:picChg>
      </pc:sldChg>
      <pc:sldChg chg="addSp delSp modSp add mod setBg">
        <pc:chgData name="Dygnarowicz Krzysztof (DOKT)" userId="0629ca13-cea8-4a43-92c5-bac835d39455" providerId="ADAL" clId="{DE3ABFBC-1685-473F-B75F-A1B9C1CDCC2E}" dt="2022-07-21T10:29:55.598" v="4139" actId="20577"/>
        <pc:sldMkLst>
          <pc:docMk/>
          <pc:sldMk cId="1447178017" sldId="295"/>
        </pc:sldMkLst>
        <pc:spChg chg="del">
          <ac:chgData name="Dygnarowicz Krzysztof (DOKT)" userId="0629ca13-cea8-4a43-92c5-bac835d39455" providerId="ADAL" clId="{DE3ABFBC-1685-473F-B75F-A1B9C1CDCC2E}" dt="2022-07-21T09:02:25.544" v="2826" actId="478"/>
          <ac:spMkLst>
            <pc:docMk/>
            <pc:sldMk cId="1447178017" sldId="295"/>
            <ac:spMk id="2" creationId="{27D6FB26-C5CE-49D5-B633-AAFD26C4F940}"/>
          </ac:spMkLst>
        </pc:spChg>
        <pc:spChg chg="add del mod">
          <ac:chgData name="Dygnarowicz Krzysztof (DOKT)" userId="0629ca13-cea8-4a43-92c5-bac835d39455" providerId="ADAL" clId="{DE3ABFBC-1685-473F-B75F-A1B9C1CDCC2E}" dt="2022-07-21T09:03:12.538" v="2845" actId="478"/>
          <ac:spMkLst>
            <pc:docMk/>
            <pc:sldMk cId="1447178017" sldId="295"/>
            <ac:spMk id="7" creationId="{D2D32E82-300C-9055-4DD0-A3FFF453BB1F}"/>
          </ac:spMkLst>
        </pc:spChg>
        <pc:spChg chg="add del mod">
          <ac:chgData name="Dygnarowicz Krzysztof (DOKT)" userId="0629ca13-cea8-4a43-92c5-bac835d39455" providerId="ADAL" clId="{DE3ABFBC-1685-473F-B75F-A1B9C1CDCC2E}" dt="2022-07-21T09:03:40.984" v="2850" actId="478"/>
          <ac:spMkLst>
            <pc:docMk/>
            <pc:sldMk cId="1447178017" sldId="295"/>
            <ac:spMk id="9" creationId="{23B19B52-56AD-DB49-1E8F-63BE8422F77E}"/>
          </ac:spMkLst>
        </pc:spChg>
        <pc:spChg chg="add del mod">
          <ac:chgData name="Dygnarowicz Krzysztof (DOKT)" userId="0629ca13-cea8-4a43-92c5-bac835d39455" providerId="ADAL" clId="{DE3ABFBC-1685-473F-B75F-A1B9C1CDCC2E}" dt="2022-07-21T09:44:55.385" v="3875" actId="1076"/>
          <ac:spMkLst>
            <pc:docMk/>
            <pc:sldMk cId="1447178017" sldId="295"/>
            <ac:spMk id="12" creationId="{E70C35EF-3EB1-D94E-41DF-FEB32F0B7E3D}"/>
          </ac:spMkLst>
        </pc:spChg>
        <pc:spChg chg="add mod">
          <ac:chgData name="Dygnarowicz Krzysztof (DOKT)" userId="0629ca13-cea8-4a43-92c5-bac835d39455" providerId="ADAL" clId="{DE3ABFBC-1685-473F-B75F-A1B9C1CDCC2E}" dt="2022-07-21T10:29:55.598" v="4139" actId="20577"/>
          <ac:spMkLst>
            <pc:docMk/>
            <pc:sldMk cId="1447178017" sldId="295"/>
            <ac:spMk id="13" creationId="{AC69351C-D36A-66BF-53F2-D20408FD7697}"/>
          </ac:spMkLst>
        </pc:spChg>
        <pc:spChg chg="add del">
          <ac:chgData name="Dygnarowicz Krzysztof (DOKT)" userId="0629ca13-cea8-4a43-92c5-bac835d39455" providerId="ADAL" clId="{DE3ABFBC-1685-473F-B75F-A1B9C1CDCC2E}" dt="2022-07-21T09:03:28.485" v="2849" actId="26606"/>
          <ac:spMkLst>
            <pc:docMk/>
            <pc:sldMk cId="1447178017" sldId="295"/>
            <ac:spMk id="17" creationId="{7316481C-0A49-4796-812B-0D64F063B720}"/>
          </ac:spMkLst>
        </pc:spChg>
        <pc:spChg chg="add del">
          <ac:chgData name="Dygnarowicz Krzysztof (DOKT)" userId="0629ca13-cea8-4a43-92c5-bac835d39455" providerId="ADAL" clId="{DE3ABFBC-1685-473F-B75F-A1B9C1CDCC2E}" dt="2022-07-21T09:03:28.485" v="2849" actId="26606"/>
          <ac:spMkLst>
            <pc:docMk/>
            <pc:sldMk cId="1447178017" sldId="295"/>
            <ac:spMk id="19" creationId="{A5271697-90F1-4A23-8EF2-0179F2EAFACB}"/>
          </ac:spMkLst>
        </pc:spChg>
        <pc:spChg chg="add mod">
          <ac:chgData name="Dygnarowicz Krzysztof (DOKT)" userId="0629ca13-cea8-4a43-92c5-bac835d39455" providerId="ADAL" clId="{DE3ABFBC-1685-473F-B75F-A1B9C1CDCC2E}" dt="2022-07-21T09:44:42.780" v="3872" actId="14100"/>
          <ac:spMkLst>
            <pc:docMk/>
            <pc:sldMk cId="1447178017" sldId="295"/>
            <ac:spMk id="42" creationId="{B8C0C204-00D4-C89A-594C-56FECEA96CEB}"/>
          </ac:spMkLst>
        </pc:spChg>
        <pc:spChg chg="add del">
          <ac:chgData name="Dygnarowicz Krzysztof (DOKT)" userId="0629ca13-cea8-4a43-92c5-bac835d39455" providerId="ADAL" clId="{DE3ABFBC-1685-473F-B75F-A1B9C1CDCC2E}" dt="2022-07-21T09:03:28.485" v="2849" actId="26606"/>
          <ac:spMkLst>
            <pc:docMk/>
            <pc:sldMk cId="1447178017" sldId="295"/>
            <ac:spMk id="43" creationId="{D9F5512A-48E1-4C07-B75E-3CCC517B6804}"/>
          </ac:spMkLst>
        </pc:spChg>
        <pc:spChg chg="add mod">
          <ac:chgData name="Dygnarowicz Krzysztof (DOKT)" userId="0629ca13-cea8-4a43-92c5-bac835d39455" providerId="ADAL" clId="{DE3ABFBC-1685-473F-B75F-A1B9C1CDCC2E}" dt="2022-07-21T09:46:27.756" v="4043" actId="1076"/>
          <ac:spMkLst>
            <pc:docMk/>
            <pc:sldMk cId="1447178017" sldId="295"/>
            <ac:spMk id="44" creationId="{52B8B94F-0DAC-90AA-E417-5AA593B86A12}"/>
          </ac:spMkLst>
        </pc:spChg>
        <pc:spChg chg="add mod">
          <ac:chgData name="Dygnarowicz Krzysztof (DOKT)" userId="0629ca13-cea8-4a43-92c5-bac835d39455" providerId="ADAL" clId="{DE3ABFBC-1685-473F-B75F-A1B9C1CDCC2E}" dt="2022-07-21T09:45:13.658" v="3878" actId="14100"/>
          <ac:spMkLst>
            <pc:docMk/>
            <pc:sldMk cId="1447178017" sldId="295"/>
            <ac:spMk id="45" creationId="{421BB6CD-3065-2C6E-3479-B53B58EB3FD3}"/>
          </ac:spMkLst>
        </pc:spChg>
        <pc:grpChg chg="add del">
          <ac:chgData name="Dygnarowicz Krzysztof (DOKT)" userId="0629ca13-cea8-4a43-92c5-bac835d39455" providerId="ADAL" clId="{DE3ABFBC-1685-473F-B75F-A1B9C1CDCC2E}" dt="2022-07-21T09:03:28.485" v="2849" actId="26606"/>
          <ac:grpSpMkLst>
            <pc:docMk/>
            <pc:sldMk cId="1447178017" sldId="295"/>
            <ac:grpSpMk id="21" creationId="{1F49CE81-B2F4-47B2-9D4A-886DCE0A8404}"/>
          </ac:grpSpMkLst>
        </pc:grpChg>
        <pc:picChg chg="mod ord">
          <ac:chgData name="Dygnarowicz Krzysztof (DOKT)" userId="0629ca13-cea8-4a43-92c5-bac835d39455" providerId="ADAL" clId="{DE3ABFBC-1685-473F-B75F-A1B9C1CDCC2E}" dt="2022-07-21T09:37:23.778" v="3706" actId="14100"/>
          <ac:picMkLst>
            <pc:docMk/>
            <pc:sldMk cId="1447178017" sldId="295"/>
            <ac:picMk id="4" creationId="{9A3A43C1-6FFC-40BF-ED87-162339979E02}"/>
          </ac:picMkLst>
        </pc:picChg>
        <pc:picChg chg="add mod ord">
          <ac:chgData name="Dygnarowicz Krzysztof (DOKT)" userId="0629ca13-cea8-4a43-92c5-bac835d39455" providerId="ADAL" clId="{DE3ABFBC-1685-473F-B75F-A1B9C1CDCC2E}" dt="2022-07-21T09:46:24.299" v="4042" actId="14100"/>
          <ac:picMkLst>
            <pc:docMk/>
            <pc:sldMk cId="1447178017" sldId="295"/>
            <ac:picMk id="5" creationId="{58E1B06D-EAB2-7AB1-99FD-991B07555947}"/>
          </ac:picMkLst>
        </pc:picChg>
        <pc:picChg chg="mod ord">
          <ac:chgData name="Dygnarowicz Krzysztof (DOKT)" userId="0629ca13-cea8-4a43-92c5-bac835d39455" providerId="ADAL" clId="{DE3ABFBC-1685-473F-B75F-A1B9C1CDCC2E}" dt="2022-07-21T09:44:55.385" v="3875" actId="1076"/>
          <ac:picMkLst>
            <pc:docMk/>
            <pc:sldMk cId="1447178017" sldId="295"/>
            <ac:picMk id="11" creationId="{31DD7A85-F394-704D-4F53-1DC6704D137E}"/>
          </ac:picMkLst>
        </pc:picChg>
      </pc:sldChg>
      <pc:sldChg chg="addSp modSp add mod">
        <pc:chgData name="Dygnarowicz Krzysztof (DOKT)" userId="0629ca13-cea8-4a43-92c5-bac835d39455" providerId="ADAL" clId="{DE3ABFBC-1685-473F-B75F-A1B9C1CDCC2E}" dt="2022-07-21T09:27:56.423" v="3304" actId="121"/>
        <pc:sldMkLst>
          <pc:docMk/>
          <pc:sldMk cId="4269100682" sldId="296"/>
        </pc:sldMkLst>
        <pc:spChg chg="mod">
          <ac:chgData name="Dygnarowicz Krzysztof (DOKT)" userId="0629ca13-cea8-4a43-92c5-bac835d39455" providerId="ADAL" clId="{DE3ABFBC-1685-473F-B75F-A1B9C1CDCC2E}" dt="2022-07-21T09:27:40.093" v="3291" actId="20577"/>
          <ac:spMkLst>
            <pc:docMk/>
            <pc:sldMk cId="4269100682" sldId="296"/>
            <ac:spMk id="2" creationId="{3BAA8AC9-6254-4F09-9BAE-67DBB247E4FB}"/>
          </ac:spMkLst>
        </pc:spChg>
        <pc:spChg chg="add mod">
          <ac:chgData name="Dygnarowicz Krzysztof (DOKT)" userId="0629ca13-cea8-4a43-92c5-bac835d39455" providerId="ADAL" clId="{DE3ABFBC-1685-473F-B75F-A1B9C1CDCC2E}" dt="2022-07-21T09:27:56.423" v="3304" actId="121"/>
          <ac:spMkLst>
            <pc:docMk/>
            <pc:sldMk cId="4269100682" sldId="296"/>
            <ac:spMk id="4" creationId="{2E77A6D9-5D71-2431-A7CE-6DB7FA92E762}"/>
          </ac:spMkLst>
        </pc:spChg>
      </pc:sldChg>
      <pc:sldChg chg="modSp new del mod ord">
        <pc:chgData name="Dygnarowicz Krzysztof (DOKT)" userId="0629ca13-cea8-4a43-92c5-bac835d39455" providerId="ADAL" clId="{DE3ABFBC-1685-473F-B75F-A1B9C1CDCC2E}" dt="2022-07-21T09:43:05.226" v="3856" actId="2696"/>
        <pc:sldMkLst>
          <pc:docMk/>
          <pc:sldMk cId="1141610542" sldId="297"/>
        </pc:sldMkLst>
        <pc:spChg chg="mod">
          <ac:chgData name="Dygnarowicz Krzysztof (DOKT)" userId="0629ca13-cea8-4a43-92c5-bac835d39455" providerId="ADAL" clId="{DE3ABFBC-1685-473F-B75F-A1B9C1CDCC2E}" dt="2022-07-21T09:22:17.482" v="3011"/>
          <ac:spMkLst>
            <pc:docMk/>
            <pc:sldMk cId="1141610542" sldId="297"/>
            <ac:spMk id="2" creationId="{8EEF2666-1B97-65E7-BCAA-AF7DBD01D021}"/>
          </ac:spMkLst>
        </pc:spChg>
        <pc:spChg chg="mod">
          <ac:chgData name="Dygnarowicz Krzysztof (DOKT)" userId="0629ca13-cea8-4a43-92c5-bac835d39455" providerId="ADAL" clId="{DE3ABFBC-1685-473F-B75F-A1B9C1CDCC2E}" dt="2022-07-21T09:22:53.698" v="3133" actId="15"/>
          <ac:spMkLst>
            <pc:docMk/>
            <pc:sldMk cId="1141610542" sldId="297"/>
            <ac:spMk id="3" creationId="{91A151AA-3A71-9C32-CD47-8DC5B070DF79}"/>
          </ac:spMkLst>
        </pc:spChg>
      </pc:sldChg>
      <pc:sldChg chg="addSp delSp modSp new mod setBg addAnim">
        <pc:chgData name="Dygnarowicz Krzysztof (DOKT)" userId="0629ca13-cea8-4a43-92c5-bac835d39455" providerId="ADAL" clId="{DE3ABFBC-1685-473F-B75F-A1B9C1CDCC2E}" dt="2022-07-21T10:32:29.072" v="4156"/>
        <pc:sldMkLst>
          <pc:docMk/>
          <pc:sldMk cId="838139283" sldId="302"/>
        </pc:sldMkLst>
        <pc:spChg chg="mod ord">
          <ac:chgData name="Dygnarowicz Krzysztof (DOKT)" userId="0629ca13-cea8-4a43-92c5-bac835d39455" providerId="ADAL" clId="{DE3ABFBC-1685-473F-B75F-A1B9C1CDCC2E}" dt="2022-07-21T10:32:29.072" v="4155" actId="26606"/>
          <ac:spMkLst>
            <pc:docMk/>
            <pc:sldMk cId="838139283" sldId="302"/>
            <ac:spMk id="2" creationId="{D37F0220-DF0C-B5AF-F6E6-D30BA2FE3C79}"/>
          </ac:spMkLst>
        </pc:spChg>
        <pc:spChg chg="del">
          <ac:chgData name="Dygnarowicz Krzysztof (DOKT)" userId="0629ca13-cea8-4a43-92c5-bac835d39455" providerId="ADAL" clId="{DE3ABFBC-1685-473F-B75F-A1B9C1CDCC2E}" dt="2022-07-21T09:43:16.569" v="3865" actId="478"/>
          <ac:spMkLst>
            <pc:docMk/>
            <pc:sldMk cId="838139283" sldId="302"/>
            <ac:spMk id="3" creationId="{8C8DA239-9A6C-43C1-129C-BF87235E0EDE}"/>
          </ac:spMkLst>
        </pc:spChg>
        <pc:spChg chg="add">
          <ac:chgData name="Dygnarowicz Krzysztof (DOKT)" userId="0629ca13-cea8-4a43-92c5-bac835d39455" providerId="ADAL" clId="{DE3ABFBC-1685-473F-B75F-A1B9C1CDCC2E}" dt="2022-07-21T10:32:29.072" v="4155" actId="26606"/>
          <ac:spMkLst>
            <pc:docMk/>
            <pc:sldMk cId="838139283" sldId="302"/>
            <ac:spMk id="10" creationId="{37C89E4B-3C9F-44B9-8B86-D9E3D112D8EC}"/>
          </ac:spMkLst>
        </pc:spChg>
        <pc:picChg chg="add mod">
          <ac:chgData name="Dygnarowicz Krzysztof (DOKT)" userId="0629ca13-cea8-4a43-92c5-bac835d39455" providerId="ADAL" clId="{DE3ABFBC-1685-473F-B75F-A1B9C1CDCC2E}" dt="2022-07-21T10:32:29.072" v="4155" actId="26606"/>
          <ac:picMkLst>
            <pc:docMk/>
            <pc:sldMk cId="838139283" sldId="302"/>
            <ac:picMk id="5" creationId="{B5ADF294-1473-6B87-188B-D7F6D75BB533}"/>
          </ac:picMkLst>
        </pc:picChg>
        <pc:cxnChg chg="add">
          <ac:chgData name="Dygnarowicz Krzysztof (DOKT)" userId="0629ca13-cea8-4a43-92c5-bac835d39455" providerId="ADAL" clId="{DE3ABFBC-1685-473F-B75F-A1B9C1CDCC2E}" dt="2022-07-21T10:32:29.072" v="4155" actId="26606"/>
          <ac:cxnSpMkLst>
            <pc:docMk/>
            <pc:sldMk cId="838139283" sldId="302"/>
            <ac:cxnSpMk id="12" creationId="{AA2EAA10-076F-46BD-8F0F-B9A2FB77A85C}"/>
          </ac:cxnSpMkLst>
        </pc:cxnChg>
        <pc:cxnChg chg="add">
          <ac:chgData name="Dygnarowicz Krzysztof (DOKT)" userId="0629ca13-cea8-4a43-92c5-bac835d39455" providerId="ADAL" clId="{DE3ABFBC-1685-473F-B75F-A1B9C1CDCC2E}" dt="2022-07-21T10:32:29.072" v="4155" actId="26606"/>
          <ac:cxnSpMkLst>
            <pc:docMk/>
            <pc:sldMk cId="838139283" sldId="302"/>
            <ac:cxnSpMk id="14" creationId="{D891E407-403B-4764-86C9-33A56D3BCAA3}"/>
          </ac:cxnSpMkLst>
        </pc:cxnChg>
      </pc:sldChg>
      <pc:sldChg chg="addSp delSp modSp new mod">
        <pc:chgData name="Dygnarowicz Krzysztof (DOKT)" userId="0629ca13-cea8-4a43-92c5-bac835d39455" providerId="ADAL" clId="{DE3ABFBC-1685-473F-B75F-A1B9C1CDCC2E}" dt="2022-07-21T10:19:29.788" v="4089" actId="1076"/>
        <pc:sldMkLst>
          <pc:docMk/>
          <pc:sldMk cId="2474899569" sldId="303"/>
        </pc:sldMkLst>
        <pc:spChg chg="del mod">
          <ac:chgData name="Dygnarowicz Krzysztof (DOKT)" userId="0629ca13-cea8-4a43-92c5-bac835d39455" providerId="ADAL" clId="{DE3ABFBC-1685-473F-B75F-A1B9C1CDCC2E}" dt="2022-07-21T10:17:08.103" v="4052" actId="478"/>
          <ac:spMkLst>
            <pc:docMk/>
            <pc:sldMk cId="2474899569" sldId="303"/>
            <ac:spMk id="2" creationId="{44F0DBD7-0F76-A1A9-6F00-1220CF6B9574}"/>
          </ac:spMkLst>
        </pc:spChg>
        <pc:spChg chg="del">
          <ac:chgData name="Dygnarowicz Krzysztof (DOKT)" userId="0629ca13-cea8-4a43-92c5-bac835d39455" providerId="ADAL" clId="{DE3ABFBC-1685-473F-B75F-A1B9C1CDCC2E}" dt="2022-07-21T10:17:06.928" v="4050" actId="478"/>
          <ac:spMkLst>
            <pc:docMk/>
            <pc:sldMk cId="2474899569" sldId="303"/>
            <ac:spMk id="3" creationId="{E034B5D1-BB47-8B51-A678-A9168727CB79}"/>
          </ac:spMkLst>
        </pc:spChg>
        <pc:spChg chg="add mod">
          <ac:chgData name="Dygnarowicz Krzysztof (DOKT)" userId="0629ca13-cea8-4a43-92c5-bac835d39455" providerId="ADAL" clId="{DE3ABFBC-1685-473F-B75F-A1B9C1CDCC2E}" dt="2022-07-21T10:19:29.788" v="4089" actId="1076"/>
          <ac:spMkLst>
            <pc:docMk/>
            <pc:sldMk cId="2474899569" sldId="303"/>
            <ac:spMk id="8" creationId="{6FD0862D-FB14-E9B2-5FCB-7DF4F9FB2F6D}"/>
          </ac:spMkLst>
        </pc:spChg>
        <pc:picChg chg="add mod">
          <ac:chgData name="Dygnarowicz Krzysztof (DOKT)" userId="0629ca13-cea8-4a43-92c5-bac835d39455" providerId="ADAL" clId="{DE3ABFBC-1685-473F-B75F-A1B9C1CDCC2E}" dt="2022-07-21T10:19:27.425" v="4088" actId="1076"/>
          <ac:picMkLst>
            <pc:docMk/>
            <pc:sldMk cId="2474899569" sldId="303"/>
            <ac:picMk id="5" creationId="{4A3959BE-8661-9895-4BED-D58FD8836356}"/>
          </ac:picMkLst>
        </pc:picChg>
        <pc:picChg chg="add mod">
          <ac:chgData name="Dygnarowicz Krzysztof (DOKT)" userId="0629ca13-cea8-4a43-92c5-bac835d39455" providerId="ADAL" clId="{DE3ABFBC-1685-473F-B75F-A1B9C1CDCC2E}" dt="2022-07-21T10:18:58.276" v="4055" actId="14100"/>
          <ac:picMkLst>
            <pc:docMk/>
            <pc:sldMk cId="2474899569" sldId="303"/>
            <ac:picMk id="7" creationId="{E291A147-239F-A330-B754-13810004CB0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6F55A-CCC7-4261-9861-C24E1F01464E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DADCF-B63F-4DDE-8727-A6A8D3966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260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Bunch timing T2K – </a:t>
            </a:r>
            <a:r>
              <a:rPr lang="pl-PL" err="1"/>
              <a:t>interval</a:t>
            </a:r>
            <a:r>
              <a:rPr lang="pl-PL"/>
              <a:t>: 560 </a:t>
            </a:r>
            <a:r>
              <a:rPr lang="pl-PL" err="1"/>
              <a:t>ns</a:t>
            </a:r>
            <a:r>
              <a:rPr lang="pl-PL"/>
              <a:t>, </a:t>
            </a:r>
            <a:r>
              <a:rPr lang="pl-PL" err="1"/>
              <a:t>bunch</a:t>
            </a:r>
            <a:r>
              <a:rPr lang="pl-PL"/>
              <a:t> </a:t>
            </a:r>
            <a:r>
              <a:rPr lang="pl-PL" err="1"/>
              <a:t>width</a:t>
            </a:r>
            <a:r>
              <a:rPr lang="pl-PL"/>
              <a:t>: </a:t>
            </a:r>
            <a:r>
              <a:rPr lang="pl-PL" err="1"/>
              <a:t>approx</a:t>
            </a:r>
            <a:r>
              <a:rPr lang="pl-PL"/>
              <a:t>. 60 </a:t>
            </a:r>
            <a:r>
              <a:rPr lang="pl-PL" err="1"/>
              <a:t>ns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0BA54F-9786-4DAB-BCD4-C8816E04F42C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2417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Special </a:t>
            </a:r>
            <a:r>
              <a:rPr lang="pl-PL" dirty="0" err="1"/>
              <a:t>designed</a:t>
            </a:r>
            <a:r>
              <a:rPr lang="pl-PL" dirty="0"/>
              <a:t> </a:t>
            </a:r>
            <a:r>
              <a:rPr lang="pl-PL" dirty="0" err="1"/>
              <a:t>optical</a:t>
            </a:r>
            <a:r>
              <a:rPr lang="pl-PL" dirty="0"/>
              <a:t> </a:t>
            </a:r>
            <a:r>
              <a:rPr lang="pl-PL" dirty="0" err="1"/>
              <a:t>fiber</a:t>
            </a:r>
            <a:r>
              <a:rPr lang="pl-PL" dirty="0"/>
              <a:t> </a:t>
            </a:r>
            <a:r>
              <a:rPr lang="pl-PL" dirty="0" err="1"/>
              <a:t>holder</a:t>
            </a:r>
            <a:r>
              <a:rPr lang="pl-PL" dirty="0"/>
              <a:t> to </a:t>
            </a:r>
            <a:r>
              <a:rPr lang="pl-PL" dirty="0" err="1"/>
              <a:t>adjust</a:t>
            </a:r>
            <a:r>
              <a:rPr lang="pl-PL" dirty="0"/>
              <a:t> </a:t>
            </a:r>
            <a:r>
              <a:rPr lang="pl-PL" dirty="0" err="1"/>
              <a:t>vertical</a:t>
            </a:r>
            <a:r>
              <a:rPr lang="pl-PL" dirty="0"/>
              <a:t> </a:t>
            </a:r>
            <a:r>
              <a:rPr lang="pl-PL" dirty="0" err="1"/>
              <a:t>level</a:t>
            </a:r>
            <a:r>
              <a:rPr lang="pl-PL" dirty="0"/>
              <a:t> of laser. b</a:t>
            </a:r>
            <a:r>
              <a:rPr lang="en-US" dirty="0"/>
              <a:t>ox covered with </a:t>
            </a:r>
            <a:r>
              <a:rPr lang="pl-PL" dirty="0" err="1"/>
              <a:t>mumeta</a:t>
            </a:r>
            <a:r>
              <a:rPr lang="en-US" dirty="0"/>
              <a:t>l foil to minimize magnetic field</a:t>
            </a:r>
            <a:r>
              <a:rPr lang="pl-PL" dirty="0"/>
              <a:t> </a:t>
            </a:r>
            <a:r>
              <a:rPr lang="pl-PL" dirty="0" err="1"/>
              <a:t>inside</a:t>
            </a:r>
            <a:r>
              <a:rPr lang="pl-PL" dirty="0"/>
              <a:t> the </a:t>
            </a:r>
            <a:r>
              <a:rPr lang="pl-PL" dirty="0" err="1"/>
              <a:t>box</a:t>
            </a:r>
            <a:r>
              <a:rPr lang="pl-PL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3C69E8-02E7-49BE-AE96-BC533E3F08F5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07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D8FBF-30E7-7F61-CF76-466E4FEF5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18B7C-28E5-BEFA-A5BB-EA9CD42603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8835E-C677-8E50-9E10-8516B2EF7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E61D8-9264-B739-B8FE-D5581EF59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7862F-58BC-A0EE-A85C-8E13998F0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75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3073D-D1EC-E6C9-0136-D234BEC1D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BDBC58-85F0-3D50-CC73-E7C0743E3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4B97D-4A18-059E-9A22-F1AEAE7A5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CE225-AC7D-F6C9-7A29-23E6AA41F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A74AC-CFA1-7013-ADC0-62F0B0933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33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68374A-50F9-5A26-9C7C-0D31A01C2A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719C34-DF68-3292-FC16-4ED5CFB222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CC818-CBAA-34BB-F47F-E050D1955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88EB4-BF96-AD4F-EFD1-8509654FD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74133-8D8B-4308-7340-3CD95260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670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CB1EE-BB9D-F150-7EE9-4449FEB49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9F9F1-0B4C-3D2D-282C-76E661BE2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DF1A7-049C-823F-1EB1-FBAD84CED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8151F-F4DD-A0A1-7096-0728A7B89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E0DB7-BE40-4889-2EE7-F02BF9B3A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50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018D7-0BF5-0B48-F64C-F995CCE6B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A2704B-C694-DF51-12EA-07651A36C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39CDF-27E3-52EC-6E28-2DCEA606E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BC4E4-F531-5062-D8E3-AB69A5534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113C7-A529-9009-989E-FF5694B70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974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85A95-B83E-E83C-390D-FEDF9D94D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35B43-5B6A-DA0F-A3CB-E172F597B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F8AB24-AC16-3D17-4A1A-2C394D514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D409E1-1979-7F37-D7C5-C9BDB4CCC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F1331A-103B-EEBC-19F8-B163D945F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543FC-7F15-EC90-EF50-DDB076226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6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2433B-69C1-0977-CE04-D77A7DF30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ACBC3-5C85-0119-7123-E158189CC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668D40-996D-5EC6-118E-97F038670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C04320-7E3C-93D8-B477-9D8C480198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2A3C20-0FBB-8C8D-F257-A604FB9D38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62900B-2781-0F1F-4C90-EA524E52E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4ECBA2-DA46-8808-915E-4B1C469FA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37D72C-01C0-144B-0844-35D5E67B0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26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1E941-AD72-1879-0786-B220D6BBF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498F6C-864E-0592-71D1-B51259D94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8E15B5-4816-501D-40C5-570909BD8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1383AB-5429-9C14-E5D4-8C28E0A86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877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9DA835-6E79-DC86-9CAE-807BA95B1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8377AD-50A5-81B8-DEFA-EA844CF7B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27EFC7-D624-4D83-A4CC-E07ED0F81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9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E9794-17DB-7C40-0321-C00F72051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A0614-26FA-AB64-6FF7-141ABD6C5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30D6F2-E7EC-5ABD-AF9E-2308044C2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6B415B-A9D2-A34A-F19E-733A25EA0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0053DD-0DEE-5412-794E-677F25D33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DDC603-DC7F-C48F-0FCF-5738BC8BA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86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A6249-82EC-E4F9-B2A2-82DF23E47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A2A774-8DD5-EC46-568C-773A1D38F8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3FDCB1-12DB-738C-04FB-FB3FD3CDB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CD6D7-5CF1-F9FB-E63A-86B1190DA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188F3-0080-6AA0-13F5-82EF075BB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E79BBC-E249-A368-77C4-F36FA8E4F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72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D4C9B4-C9F3-12E1-1A12-85B4CC542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D6525-BFD8-BE02-BD0C-F671B052D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4745-ECC9-8526-5593-FC1B0AAD8E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27512-6028-44F4-AA9B-5A0473BEDEA3}" type="datetimeFigureOut">
              <a:rPr lang="en-GB" smtClean="0"/>
              <a:t>21/07/2022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8F6A5-C387-0894-C865-89DEA30FA0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3612F-DE2A-2DEE-1719-80179DD33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98B8E-4785-40FC-B3E2-CE43F04ECA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584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MGmCEbf3xMTG_4EMxsDc7Y85fvLZdGxe/edi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7E63C80-DEF5-5ACB-3F67-C2A3D5022D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/>
              <a:t>mPMT</a:t>
            </a:r>
            <a:r>
              <a:rPr lang="pl-PL" dirty="0"/>
              <a:t> Electronics </a:t>
            </a:r>
            <a:r>
              <a:rPr lang="en-GB" dirty="0"/>
              <a:t>Poland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2D43F63-8F24-A8E4-7E45-BEF66E09A5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K. Dygnarowicz</a:t>
            </a:r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649050CD-FE78-7109-0F55-05C695F75EDB}"/>
              </a:ext>
            </a:extLst>
          </p:cNvPr>
          <p:cNvSpPr txBox="1"/>
          <p:nvPr/>
        </p:nvSpPr>
        <p:spPr>
          <a:xfrm>
            <a:off x="6595872" y="6364224"/>
            <a:ext cx="5437632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WCTE</a:t>
            </a:r>
            <a:r>
              <a:rPr lang="pl-PL" i="1" dirty="0">
                <a:solidFill>
                  <a:schemeClr val="bg1">
                    <a:lumMod val="50000"/>
                  </a:schemeClr>
                </a:solidFill>
              </a:rPr>
              <a:t>, 2022-0</a:t>
            </a:r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r>
              <a:rPr lang="pl-PL" i="1" dirty="0">
                <a:solidFill>
                  <a:schemeClr val="bg1">
                    <a:lumMod val="50000"/>
                  </a:schemeClr>
                </a:solidFill>
              </a:rPr>
              <a:t>-2</a:t>
            </a:r>
            <a:r>
              <a:rPr lang="en-GB" i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endParaRPr lang="pl-PL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282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50EDF-B3C9-0D39-6A44-A5634FAEC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90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Pulse shape vs HV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938D54-6C9C-C1BA-CC91-098C493D5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406" y="858519"/>
            <a:ext cx="4176182" cy="31321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00F940-38A6-9911-FC82-E57A47363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9014" y="61790"/>
            <a:ext cx="4563531" cy="34226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E7F335-E312-880E-994D-2307C649AC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286" y="3988654"/>
            <a:ext cx="3825794" cy="28693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106741-C03D-5125-6AFB-07032D057E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6134" y="3330819"/>
            <a:ext cx="5004093" cy="375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107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26CEB1-AC7A-B13C-6C11-F35703CF7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606" y="164828"/>
            <a:ext cx="10515600" cy="706029"/>
          </a:xfrm>
        </p:spPr>
        <p:txBody>
          <a:bodyPr/>
          <a:lstStyle/>
          <a:p>
            <a:r>
              <a:rPr lang="pl-PL" dirty="0" err="1"/>
              <a:t>Summary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0C1AA12-A90B-5300-F871-D198B5992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306" y="984068"/>
            <a:ext cx="11545388" cy="54217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Need to decide on connector. Recommend M12.</a:t>
            </a:r>
          </a:p>
          <a:p>
            <a:pPr lvl="1"/>
            <a:r>
              <a:rPr lang="en-US" dirty="0"/>
              <a:t>Price manageable, allows for disconnecting</a:t>
            </a:r>
          </a:p>
          <a:p>
            <a:r>
              <a:rPr lang="en-US" dirty="0"/>
              <a:t>Flat cable ordered; underwater cable to be ordered soon.</a:t>
            </a:r>
          </a:p>
          <a:p>
            <a:r>
              <a:rPr lang="en-US" dirty="0"/>
              <a:t>HV boards</a:t>
            </a:r>
          </a:p>
          <a:p>
            <a:pPr lvl="1"/>
            <a:r>
              <a:rPr lang="en-US" dirty="0"/>
              <a:t>Arrived 1500 pcs. for WCTE; Automated tester soon to be commissioned.</a:t>
            </a:r>
          </a:p>
          <a:p>
            <a:pPr lvl="1"/>
            <a:r>
              <a:rPr lang="en-US" dirty="0"/>
              <a:t>Additional circuits possible in Oct-Dec.</a:t>
            </a:r>
          </a:p>
          <a:p>
            <a:r>
              <a:rPr lang="en-US" dirty="0"/>
              <a:t>FE boards</a:t>
            </a:r>
          </a:p>
          <a:p>
            <a:pPr lvl="1"/>
            <a:r>
              <a:rPr lang="en-US" dirty="0"/>
              <a:t>Schematic done – now in final checks; first prototype arriving next week</a:t>
            </a:r>
          </a:p>
          <a:p>
            <a:pPr lvl="1"/>
            <a:r>
              <a:rPr lang="en-US" dirty="0"/>
              <a:t>Can manufacture 620 pcs. MCU delivery for the remaining pieces delayed till June 2023.</a:t>
            </a:r>
          </a:p>
          <a:p>
            <a:r>
              <a:rPr lang="en-US" dirty="0"/>
              <a:t>General comment: struggling with component availability.</a:t>
            </a:r>
          </a:p>
          <a:p>
            <a:r>
              <a:rPr lang="en-US" dirty="0"/>
              <a:t>Need an additional analysis of Pulses – for now, we see we can use pulse correlation techniques</a:t>
            </a:r>
          </a:p>
          <a:p>
            <a:endParaRPr lang="en-US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F6BFB95-AE54-BFD4-9ED2-AE22A1632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61416"/>
            <a:ext cx="2743200" cy="365125"/>
          </a:xfrm>
        </p:spPr>
        <p:txBody>
          <a:bodyPr/>
          <a:lstStyle/>
          <a:p>
            <a:fld id="{9ACC6F66-5626-4E8C-A686-69039FEE8251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7295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ADF294-1473-6B87-188B-D7F6D75BB5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7F0220-DF0C-B5AF-F6E6-D30BA2FE3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Backups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13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id="{69C90675-26FD-454A-8878-8E217F99CE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77" b="-1"/>
          <a:stretch/>
        </p:blipFill>
        <p:spPr>
          <a:xfrm>
            <a:off x="4660012" y="0"/>
            <a:ext cx="7443197" cy="54178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E0F11D1C-09FF-4DE9-8136-E0C33B144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" y="65956"/>
            <a:ext cx="10515600" cy="999651"/>
          </a:xfrm>
        </p:spPr>
        <p:txBody>
          <a:bodyPr/>
          <a:lstStyle/>
          <a:p>
            <a:r>
              <a:rPr lang="pl-PL" err="1"/>
              <a:t>Reminder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7ADD07B-988A-40F0-B0DD-8BDBC9F0EB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" y="1065607"/>
            <a:ext cx="11940540" cy="5543279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Design based on commercial </a:t>
            </a:r>
            <a:br>
              <a:rPr lang="en-US"/>
            </a:br>
            <a:r>
              <a:rPr lang="en-US"/>
              <a:t>components</a:t>
            </a:r>
          </a:p>
          <a:p>
            <a:r>
              <a:rPr lang="en-US"/>
              <a:t>Good reliability</a:t>
            </a:r>
          </a:p>
          <a:p>
            <a:r>
              <a:rPr lang="en-US"/>
              <a:t>Target power limit: 10W</a:t>
            </a:r>
          </a:p>
          <a:p>
            <a:r>
              <a:rPr lang="en-US"/>
              <a:t>Dynamic range: 100 </a:t>
            </a:r>
            <a:r>
              <a:rPr lang="en-US" err="1"/>
              <a:t>p.e.</a:t>
            </a:r>
            <a:endParaRPr lang="en-US"/>
          </a:p>
          <a:p>
            <a:r>
              <a:rPr lang="en-US"/>
              <a:t>Self triggering system</a:t>
            </a:r>
          </a:p>
          <a:p>
            <a:r>
              <a:rPr lang="en-US"/>
              <a:t>Dead-time free system</a:t>
            </a:r>
          </a:p>
          <a:p>
            <a:r>
              <a:rPr lang="en-US"/>
              <a:t>Use waveform digitizer:</a:t>
            </a:r>
          </a:p>
          <a:p>
            <a:pPr lvl="1"/>
            <a:r>
              <a:rPr lang="en-US"/>
              <a:t>Separate hits from </a:t>
            </a:r>
            <a:br>
              <a:rPr lang="en-US"/>
            </a:br>
            <a:r>
              <a:rPr lang="en-US"/>
              <a:t>different bunches</a:t>
            </a:r>
          </a:p>
          <a:p>
            <a:pPr lvl="1"/>
            <a:r>
              <a:rPr lang="en-US"/>
              <a:t>Ideally separate pulse </a:t>
            </a:r>
            <a:br>
              <a:rPr lang="en-US"/>
            </a:br>
            <a:r>
              <a:rPr lang="en-US"/>
              <a:t>pile-up in the same bunch</a:t>
            </a:r>
          </a:p>
          <a:p>
            <a:r>
              <a:rPr lang="en-US"/>
              <a:t>Use concentrator modules </a:t>
            </a:r>
            <a:br>
              <a:rPr lang="en-US"/>
            </a:br>
            <a:r>
              <a:rPr lang="en-US"/>
              <a:t>for multi-PMTs, to have </a:t>
            </a:r>
            <a:br>
              <a:rPr lang="en-US"/>
            </a:br>
            <a:r>
              <a:rPr lang="en-US"/>
              <a:t>architecture similar to the </a:t>
            </a:r>
            <a:br>
              <a:rPr lang="en-US"/>
            </a:br>
            <a:r>
              <a:rPr lang="en-US"/>
              <a:t>far detector</a:t>
            </a:r>
          </a:p>
          <a:p>
            <a:r>
              <a:rPr lang="en-US"/>
              <a:t>Maintain performance of the photo-sensor</a:t>
            </a:r>
          </a:p>
          <a:p>
            <a:r>
              <a:rPr lang="en-US"/>
              <a:t>On-the-fly feature extraction and estimation of the quality of the estimates; </a:t>
            </a:r>
            <a:br>
              <a:rPr lang="en-US"/>
            </a:br>
            <a:r>
              <a:rPr lang="en-US"/>
              <a:t>if unsatisfactory, compress waveform and send full buffer to the DAQ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AD0411-32DE-472F-92C9-F80C3C2AD680}"/>
              </a:ext>
            </a:extLst>
          </p:cNvPr>
          <p:cNvSpPr txBox="1"/>
          <p:nvPr/>
        </p:nvSpPr>
        <p:spPr>
          <a:xfrm>
            <a:off x="6705600" y="4701540"/>
            <a:ext cx="8839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100"/>
              <a:t>(MODBUS)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B61892-C027-4F73-8EDC-C44F842D6487}"/>
              </a:ext>
            </a:extLst>
          </p:cNvPr>
          <p:cNvSpPr txBox="1"/>
          <p:nvPr/>
        </p:nvSpPr>
        <p:spPr>
          <a:xfrm>
            <a:off x="6812280" y="3956642"/>
            <a:ext cx="96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/>
              <a:t>(</a:t>
            </a:r>
            <a:r>
              <a:rPr lang="pl-PL" sz="1100" err="1"/>
              <a:t>differential</a:t>
            </a:r>
            <a:r>
              <a:rPr lang="pl-PL" sz="1100"/>
              <a:t>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03D130-3459-4850-BA2F-2F053FECF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3400" y="6470650"/>
            <a:ext cx="2743200" cy="365125"/>
          </a:xfrm>
        </p:spPr>
        <p:txBody>
          <a:bodyPr/>
          <a:lstStyle/>
          <a:p>
            <a:fld id="{4E54986F-0E70-4089-B1FC-0456A1E0C479}" type="slidenum">
              <a:rPr lang="pl-PL" smtClean="0"/>
              <a:t>13</a:t>
            </a:fld>
            <a:endParaRPr lang="pl-PL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01FCD2-F996-48B6-8793-CD8039CB9051}"/>
              </a:ext>
            </a:extLst>
          </p:cNvPr>
          <p:cNvSpPr/>
          <p:nvPr/>
        </p:nvSpPr>
        <p:spPr>
          <a:xfrm>
            <a:off x="4725749" y="1270449"/>
            <a:ext cx="7210003" cy="407838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70FB00-68E9-4052-98DC-06C056FCE5E6}"/>
              </a:ext>
            </a:extLst>
          </p:cNvPr>
          <p:cNvSpPr/>
          <p:nvPr/>
        </p:nvSpPr>
        <p:spPr>
          <a:xfrm>
            <a:off x="6026150" y="3803650"/>
            <a:ext cx="786130" cy="349250"/>
          </a:xfrm>
          <a:prstGeom prst="rect">
            <a:avLst/>
          </a:prstGeom>
          <a:solidFill>
            <a:srgbClr val="D57575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>
                <a:solidFill>
                  <a:schemeClr val="tx1"/>
                </a:solidFill>
              </a:rPr>
              <a:t>Single </a:t>
            </a:r>
            <a:r>
              <a:rPr lang="pl-PL" sz="800" err="1">
                <a:solidFill>
                  <a:schemeClr val="tx1"/>
                </a:solidFill>
              </a:rPr>
              <a:t>ended</a:t>
            </a:r>
            <a:r>
              <a:rPr lang="pl-PL" sz="800">
                <a:solidFill>
                  <a:schemeClr val="tx1"/>
                </a:solidFill>
              </a:rPr>
              <a:t> to </a:t>
            </a:r>
            <a:r>
              <a:rPr lang="pl-PL" sz="800" err="1">
                <a:solidFill>
                  <a:schemeClr val="tx1"/>
                </a:solidFill>
              </a:rPr>
              <a:t>differential</a:t>
            </a:r>
            <a:endParaRPr lang="pl-PL" sz="80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33D708-E692-43EC-A800-02A060B135A3}"/>
              </a:ext>
            </a:extLst>
          </p:cNvPr>
          <p:cNvSpPr/>
          <p:nvPr/>
        </p:nvSpPr>
        <p:spPr>
          <a:xfrm>
            <a:off x="5486400" y="4252594"/>
            <a:ext cx="730250" cy="448945"/>
          </a:xfrm>
          <a:prstGeom prst="rect">
            <a:avLst/>
          </a:prstGeom>
          <a:solidFill>
            <a:srgbClr val="FFC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err="1">
                <a:solidFill>
                  <a:schemeClr val="tx1"/>
                </a:solidFill>
              </a:rPr>
              <a:t>Cockcroft</a:t>
            </a:r>
            <a:r>
              <a:rPr lang="pl-PL" sz="800">
                <a:solidFill>
                  <a:schemeClr val="tx1"/>
                </a:solidFill>
              </a:rPr>
              <a:t>-Walton generator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1487F2-7B5D-4B79-868D-B3B8318B1E85}"/>
              </a:ext>
            </a:extLst>
          </p:cNvPr>
          <p:cNvSpPr txBox="1"/>
          <p:nvPr/>
        </p:nvSpPr>
        <p:spPr>
          <a:xfrm>
            <a:off x="11029950" y="257904"/>
            <a:ext cx="113665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400"/>
              <a:t>+11 </a:t>
            </a:r>
            <a:r>
              <a:rPr lang="pl-PL" sz="1400" err="1"/>
              <a:t>more</a:t>
            </a:r>
            <a:r>
              <a:rPr lang="pl-PL" sz="1400"/>
              <a:t> </a:t>
            </a:r>
            <a:r>
              <a:rPr lang="pl-PL" sz="1400" err="1"/>
              <a:t>multi-PMTs</a:t>
            </a:r>
            <a:endParaRPr lang="pl-PL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2B22B6-FC5D-4846-A06F-A939721F2C1A}"/>
              </a:ext>
            </a:extLst>
          </p:cNvPr>
          <p:cNvSpPr txBox="1"/>
          <p:nvPr/>
        </p:nvSpPr>
        <p:spPr>
          <a:xfrm rot="16200000">
            <a:off x="3762454" y="1926758"/>
            <a:ext cx="21449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>
                <a:solidFill>
                  <a:schemeClr val="bg1">
                    <a:lumMod val="50000"/>
                  </a:schemeClr>
                </a:solidFill>
              </a:rPr>
              <a:t>Inside the </a:t>
            </a:r>
            <a:r>
              <a:rPr lang="pl-PL" sz="1200" err="1">
                <a:solidFill>
                  <a:schemeClr val="bg1">
                    <a:lumMod val="50000"/>
                  </a:schemeClr>
                </a:solidFill>
              </a:rPr>
              <a:t>multi</a:t>
            </a:r>
            <a:r>
              <a:rPr lang="pl-PL" sz="1200">
                <a:solidFill>
                  <a:schemeClr val="bg1">
                    <a:lumMod val="50000"/>
                  </a:schemeClr>
                </a:solidFill>
              </a:rPr>
              <a:t>-PMT </a:t>
            </a:r>
            <a:r>
              <a:rPr lang="pl-PL" sz="1200" err="1">
                <a:solidFill>
                  <a:schemeClr val="bg1">
                    <a:lumMod val="50000"/>
                  </a:schemeClr>
                </a:solidFill>
              </a:rPr>
              <a:t>vessel</a:t>
            </a:r>
            <a:endParaRPr lang="pl-PL" sz="120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E0397A0-5A8C-4246-A150-2652EA67F4FC}"/>
              </a:ext>
            </a:extLst>
          </p:cNvPr>
          <p:cNvCxnSpPr/>
          <p:nvPr/>
        </p:nvCxnSpPr>
        <p:spPr>
          <a:xfrm>
            <a:off x="7651750" y="5245100"/>
            <a:ext cx="415925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77898A1-361A-47BC-B84A-F4F27D31CE70}"/>
              </a:ext>
            </a:extLst>
          </p:cNvPr>
          <p:cNvSpPr txBox="1"/>
          <p:nvPr/>
        </p:nvSpPr>
        <p:spPr>
          <a:xfrm>
            <a:off x="5243639" y="1391830"/>
            <a:ext cx="135137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400"/>
              <a:t>+18 </a:t>
            </a:r>
            <a:r>
              <a:rPr lang="pl-PL" sz="1400" err="1"/>
              <a:t>more</a:t>
            </a:r>
            <a:r>
              <a:rPr lang="pl-PL" sz="1400"/>
              <a:t> </a:t>
            </a:r>
            <a:r>
              <a:rPr lang="pl-PL" sz="1400" err="1"/>
              <a:t>PMTs</a:t>
            </a:r>
            <a:endParaRPr lang="pl-PL" sz="1400"/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E4F53C11-2053-E33F-6ECF-4478EE868383}"/>
              </a:ext>
            </a:extLst>
          </p:cNvPr>
          <p:cNvSpPr/>
          <p:nvPr/>
        </p:nvSpPr>
        <p:spPr>
          <a:xfrm>
            <a:off x="5445133" y="5184556"/>
            <a:ext cx="607127" cy="283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HV</a:t>
            </a: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3398492C-FA3E-E345-EA16-E0A712F834A2}"/>
              </a:ext>
            </a:extLst>
          </p:cNvPr>
          <p:cNvSpPr/>
          <p:nvPr/>
        </p:nvSpPr>
        <p:spPr>
          <a:xfrm>
            <a:off x="6120184" y="5178907"/>
            <a:ext cx="607127" cy="283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FE</a:t>
            </a: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C3B921F4-1207-34B6-0D5F-5FE5C6EE5CCA}"/>
              </a:ext>
            </a:extLst>
          </p:cNvPr>
          <p:cNvSpPr/>
          <p:nvPr/>
        </p:nvSpPr>
        <p:spPr>
          <a:xfrm>
            <a:off x="8418971" y="5220550"/>
            <a:ext cx="2610979" cy="283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err="1"/>
              <a:t>Mainboard</a:t>
            </a:r>
            <a:endParaRPr lang="pl-PL"/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24C6C067-711E-EA14-C7A0-DBAE09B4474F}"/>
              </a:ext>
            </a:extLst>
          </p:cNvPr>
          <p:cNvSpPr/>
          <p:nvPr/>
        </p:nvSpPr>
        <p:spPr>
          <a:xfrm>
            <a:off x="10030541" y="140725"/>
            <a:ext cx="936018" cy="283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MCC</a:t>
            </a: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BF5F0F77-32CD-7B88-CF0D-F19F38057E73}"/>
              </a:ext>
            </a:extLst>
          </p:cNvPr>
          <p:cNvSpPr/>
          <p:nvPr/>
        </p:nvSpPr>
        <p:spPr>
          <a:xfrm>
            <a:off x="10564463" y="1335241"/>
            <a:ext cx="1342413" cy="965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err="1"/>
              <a:t>Underwater</a:t>
            </a:r>
            <a:r>
              <a:rPr lang="pl-PL"/>
              <a:t> </a:t>
            </a:r>
            <a:r>
              <a:rPr lang="pl-PL" err="1"/>
              <a:t>cable</a:t>
            </a:r>
            <a:r>
              <a:rPr lang="pl-PL"/>
              <a:t> + </a:t>
            </a:r>
            <a:r>
              <a:rPr lang="pl-PL" err="1"/>
              <a:t>connection</a:t>
            </a:r>
            <a:endParaRPr lang="pl-PL"/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1B518079-D3CB-A1B7-FF46-0CC63A1E4C2C}"/>
              </a:ext>
            </a:extLst>
          </p:cNvPr>
          <p:cNvSpPr txBox="1"/>
          <p:nvPr/>
        </p:nvSpPr>
        <p:spPr>
          <a:xfrm rot="16200000">
            <a:off x="9971899" y="1465351"/>
            <a:ext cx="6116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400" b="1"/>
              <a:t>Cat-6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0BE644C4-AF41-F6B9-F0C6-C4C652A2E045}"/>
              </a:ext>
            </a:extLst>
          </p:cNvPr>
          <p:cNvSpPr/>
          <p:nvPr/>
        </p:nvSpPr>
        <p:spPr>
          <a:xfrm>
            <a:off x="6216650" y="2141538"/>
            <a:ext cx="1244232" cy="94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err="1"/>
              <a:t>Twisted</a:t>
            </a:r>
            <a:r>
              <a:rPr lang="pl-PL"/>
              <a:t> </a:t>
            </a:r>
            <a:r>
              <a:rPr lang="pl-PL" err="1"/>
              <a:t>pair</a:t>
            </a:r>
            <a:r>
              <a:rPr lang="pl-PL"/>
              <a:t> </a:t>
            </a:r>
            <a:r>
              <a:rPr lang="pl-PL" err="1"/>
              <a:t>flat</a:t>
            </a:r>
            <a:r>
              <a:rPr lang="pl-PL"/>
              <a:t> </a:t>
            </a:r>
            <a:r>
              <a:rPr lang="pl-PL" err="1"/>
              <a:t>cable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2329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2F19DA8-E0CE-69FF-5428-DD74EB71B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765" y="228154"/>
            <a:ext cx="10515600" cy="773210"/>
          </a:xfrm>
        </p:spPr>
        <p:txBody>
          <a:bodyPr/>
          <a:lstStyle/>
          <a:p>
            <a:r>
              <a:rPr lang="pl-PL" dirty="0" err="1"/>
              <a:t>mPMT</a:t>
            </a:r>
            <a:r>
              <a:rPr lang="pl-PL" dirty="0"/>
              <a:t> </a:t>
            </a:r>
            <a:r>
              <a:rPr lang="pl-PL" dirty="0" err="1"/>
              <a:t>Mainboard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A050741-41AD-37B8-4710-50BA78514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765" y="1138336"/>
            <a:ext cx="6763052" cy="549151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Fully working readout of all ADCs using the </a:t>
            </a:r>
            <a:br>
              <a:rPr lang="en-US" dirty="0"/>
            </a:br>
            <a:r>
              <a:rPr lang="en-US" dirty="0"/>
              <a:t>rev-1 Xilinx mainboard.</a:t>
            </a:r>
          </a:p>
          <a:p>
            <a:r>
              <a:rPr lang="en-US" dirty="0"/>
              <a:t>Readout of Xilinx FPGA junction temperature sensor</a:t>
            </a:r>
          </a:p>
          <a:p>
            <a:pPr lvl="1"/>
            <a:r>
              <a:rPr lang="en-US" dirty="0"/>
              <a:t>Currently sitting around 75-80C. Within specs, but would be nice to try to reduce that temperature (better reliability)</a:t>
            </a:r>
          </a:p>
          <a:p>
            <a:r>
              <a:rPr lang="en-US" dirty="0"/>
              <a:t>Have started measurements of timing resolution to help finalize shaping circuit and dynamic </a:t>
            </a:r>
            <a:br>
              <a:rPr lang="en-US" dirty="0"/>
            </a:br>
            <a:r>
              <a:rPr lang="en-US" dirty="0"/>
              <a:t>range</a:t>
            </a:r>
          </a:p>
          <a:p>
            <a:r>
              <a:rPr lang="en-US" dirty="0"/>
              <a:t>Currently doing tests with </a:t>
            </a:r>
            <a:br>
              <a:rPr lang="en-US" dirty="0"/>
            </a:br>
            <a:r>
              <a:rPr lang="en-US" dirty="0"/>
              <a:t>circuit with op-amp gain=4.</a:t>
            </a:r>
          </a:p>
          <a:p>
            <a:r>
              <a:rPr lang="en-US" dirty="0"/>
              <a:t>Will do tests with another op-amp</a:t>
            </a:r>
            <a:br>
              <a:rPr lang="en-US" dirty="0"/>
            </a:br>
            <a:r>
              <a:rPr lang="en-US" dirty="0"/>
              <a:t>gains in order to disentangle </a:t>
            </a:r>
            <a:br>
              <a:rPr lang="en-US" dirty="0"/>
            </a:br>
            <a:r>
              <a:rPr lang="en-US" dirty="0"/>
              <a:t>intrinsic PMT dependence of TTS </a:t>
            </a:r>
            <a:br>
              <a:rPr lang="en-US" dirty="0"/>
            </a:br>
            <a:r>
              <a:rPr lang="en-US" dirty="0"/>
              <a:t>on gain vs worsening TTS because </a:t>
            </a:r>
            <a:br>
              <a:rPr lang="en-US" dirty="0"/>
            </a:br>
            <a:r>
              <a:rPr lang="en-US" dirty="0"/>
              <a:t>of signal to noise ratio.</a:t>
            </a:r>
          </a:p>
          <a:p>
            <a:endParaRPr lang="en-US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8CD02A74-F57A-B7D6-BAEE-2440C3F97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0201" y="4205799"/>
            <a:ext cx="7037994" cy="2405609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B2A7215E-7A78-631A-020A-30DA152377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2" t="9705" r="10587"/>
          <a:stretch/>
        </p:blipFill>
        <p:spPr>
          <a:xfrm>
            <a:off x="7094013" y="229650"/>
            <a:ext cx="4973218" cy="3731632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1125C27E-2746-DA25-A823-D0E6D40F411A}"/>
              </a:ext>
            </a:extLst>
          </p:cNvPr>
          <p:cNvSpPr txBox="1"/>
          <p:nvPr/>
        </p:nvSpPr>
        <p:spPr>
          <a:xfrm rot="16200000">
            <a:off x="6396333" y="1105651"/>
            <a:ext cx="16323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err="1"/>
              <a:t>FWHM</a:t>
            </a:r>
            <a:r>
              <a:rPr lang="pl-PL" baseline="-25000" err="1"/>
              <a:t>time</a:t>
            </a:r>
            <a:r>
              <a:rPr lang="pl-PL" baseline="-25000"/>
              <a:t> </a:t>
            </a:r>
            <a:r>
              <a:rPr lang="pl-PL"/>
              <a:t>(</a:t>
            </a:r>
            <a:r>
              <a:rPr lang="pl-PL" err="1"/>
              <a:t>ns</a:t>
            </a:r>
            <a:r>
              <a:rPr lang="pl-PL"/>
              <a:t>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54CEEE36-471E-01EC-0662-03CBACFFBDD3}"/>
              </a:ext>
            </a:extLst>
          </p:cNvPr>
          <p:cNvSpPr txBox="1"/>
          <p:nvPr/>
        </p:nvSpPr>
        <p:spPr>
          <a:xfrm>
            <a:off x="8231832" y="229650"/>
            <a:ext cx="3194538" cy="38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/>
              <a:t>Timing Resolution vs. PMT </a:t>
            </a:r>
            <a:r>
              <a:rPr lang="pl-PL" b="1" err="1"/>
              <a:t>Gain</a:t>
            </a:r>
            <a:endParaRPr lang="pl-PL" b="1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8C0A7BE5-BBCA-1970-622F-638D51884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0800"/>
            <a:ext cx="2743200" cy="365125"/>
          </a:xfrm>
        </p:spPr>
        <p:txBody>
          <a:bodyPr/>
          <a:lstStyle/>
          <a:p>
            <a:fld id="{9ACC6F66-5626-4E8C-A686-69039FEE8251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7340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E68635EC-9613-4077-93B7-5F7C67A81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318" y="1399336"/>
            <a:ext cx="5026528" cy="4977845"/>
          </a:xfrm>
          <a:prstGeom prst="rect">
            <a:avLst/>
          </a:prstGeom>
        </p:spPr>
      </p:pic>
      <p:cxnSp>
        <p:nvCxnSpPr>
          <p:cNvPr id="7" name="Łącznik prosty ze strzałką 6">
            <a:extLst>
              <a:ext uri="{FF2B5EF4-FFF2-40B4-BE49-F238E27FC236}">
                <a16:creationId xmlns:a16="http://schemas.microsoft.com/office/drawing/2014/main" id="{CBEDF73C-6807-43B2-9636-1036444EAE55}"/>
              </a:ext>
            </a:extLst>
          </p:cNvPr>
          <p:cNvCxnSpPr>
            <a:cxnSpLocks/>
          </p:cNvCxnSpPr>
          <p:nvPr/>
        </p:nvCxnSpPr>
        <p:spPr>
          <a:xfrm flipH="1">
            <a:off x="8029333" y="3467741"/>
            <a:ext cx="3212765" cy="15972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68B7632-DB27-4886-8BB7-D95F95B92337}"/>
              </a:ext>
            </a:extLst>
          </p:cNvPr>
          <p:cNvSpPr txBox="1"/>
          <p:nvPr/>
        </p:nvSpPr>
        <p:spPr>
          <a:xfrm>
            <a:off x="10008677" y="2990150"/>
            <a:ext cx="20965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err="1"/>
              <a:t>Photomultiplier</a:t>
            </a:r>
            <a:endParaRPr lang="pl-PL" sz="2000" dirty="0"/>
          </a:p>
        </p:txBody>
      </p:sp>
      <p:cxnSp>
        <p:nvCxnSpPr>
          <p:cNvPr id="13" name="Łącznik prosty ze strzałką 12">
            <a:extLst>
              <a:ext uri="{FF2B5EF4-FFF2-40B4-BE49-F238E27FC236}">
                <a16:creationId xmlns:a16="http://schemas.microsoft.com/office/drawing/2014/main" id="{0889BABB-442A-4442-AA0C-3050635C9D02}"/>
              </a:ext>
            </a:extLst>
          </p:cNvPr>
          <p:cNvCxnSpPr>
            <a:cxnSpLocks/>
          </p:cNvCxnSpPr>
          <p:nvPr/>
        </p:nvCxnSpPr>
        <p:spPr>
          <a:xfrm flipH="1">
            <a:off x="7199197" y="2314109"/>
            <a:ext cx="2941666" cy="15014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4496CF88-7D11-47AB-8CD7-9A91D743D6A1}"/>
              </a:ext>
            </a:extLst>
          </p:cNvPr>
          <p:cNvSpPr txBox="1"/>
          <p:nvPr/>
        </p:nvSpPr>
        <p:spPr>
          <a:xfrm>
            <a:off x="10016277" y="1864836"/>
            <a:ext cx="2388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/>
              <a:t>HV </a:t>
            </a:r>
            <a:r>
              <a:rPr lang="pl-PL" sz="2000" dirty="0" err="1"/>
              <a:t>connections</a:t>
            </a:r>
            <a:endParaRPr lang="pl-PL" sz="2000" dirty="0"/>
          </a:p>
        </p:txBody>
      </p:sp>
      <p:cxnSp>
        <p:nvCxnSpPr>
          <p:cNvPr id="17" name="Łącznik prosty ze strzałką 16">
            <a:extLst>
              <a:ext uri="{FF2B5EF4-FFF2-40B4-BE49-F238E27FC236}">
                <a16:creationId xmlns:a16="http://schemas.microsoft.com/office/drawing/2014/main" id="{B5E08286-3DFB-43F9-B63D-E3F39EC30AD3}"/>
              </a:ext>
            </a:extLst>
          </p:cNvPr>
          <p:cNvCxnSpPr>
            <a:cxnSpLocks/>
          </p:cNvCxnSpPr>
          <p:nvPr/>
        </p:nvCxnSpPr>
        <p:spPr>
          <a:xfrm>
            <a:off x="3484301" y="4406914"/>
            <a:ext cx="1983686" cy="3330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2E995E5C-5141-4A32-9928-95E2B1213CC9}"/>
              </a:ext>
            </a:extLst>
          </p:cNvPr>
          <p:cNvSpPr txBox="1"/>
          <p:nvPr/>
        </p:nvSpPr>
        <p:spPr>
          <a:xfrm>
            <a:off x="2494235" y="4034395"/>
            <a:ext cx="2033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/>
              <a:t>Optical </a:t>
            </a:r>
            <a:r>
              <a:rPr lang="pl-PL" sz="2000" dirty="0" err="1"/>
              <a:t>fiber</a:t>
            </a:r>
            <a:endParaRPr lang="pl-PL" sz="2000" dirty="0"/>
          </a:p>
        </p:txBody>
      </p:sp>
      <p:pic>
        <p:nvPicPr>
          <p:cNvPr id="23" name="Obraz 22">
            <a:extLst>
              <a:ext uri="{FF2B5EF4-FFF2-40B4-BE49-F238E27FC236}">
                <a16:creationId xmlns:a16="http://schemas.microsoft.com/office/drawing/2014/main" id="{6BAB7BCF-64E2-4904-BAE1-5F112F9B5F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18" y="3309994"/>
            <a:ext cx="1687319" cy="2340707"/>
          </a:xfrm>
          <a:prstGeom prst="rect">
            <a:avLst/>
          </a:prstGeom>
        </p:spPr>
      </p:pic>
      <p:cxnSp>
        <p:nvCxnSpPr>
          <p:cNvPr id="25" name="Łącznik prosty ze strzałką 24">
            <a:extLst>
              <a:ext uri="{FF2B5EF4-FFF2-40B4-BE49-F238E27FC236}">
                <a16:creationId xmlns:a16="http://schemas.microsoft.com/office/drawing/2014/main" id="{A427125C-7C99-469D-80C4-E80796286EB4}"/>
              </a:ext>
            </a:extLst>
          </p:cNvPr>
          <p:cNvCxnSpPr>
            <a:cxnSpLocks/>
          </p:cNvCxnSpPr>
          <p:nvPr/>
        </p:nvCxnSpPr>
        <p:spPr>
          <a:xfrm>
            <a:off x="2381956" y="5158466"/>
            <a:ext cx="27704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5089DED1-27D9-4800-91E7-89A79DF9A171}"/>
              </a:ext>
            </a:extLst>
          </p:cNvPr>
          <p:cNvSpPr txBox="1"/>
          <p:nvPr/>
        </p:nvSpPr>
        <p:spPr>
          <a:xfrm>
            <a:off x="2048037" y="5168271"/>
            <a:ext cx="2229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/>
              <a:t>Optical </a:t>
            </a:r>
            <a:r>
              <a:rPr lang="pl-PL" sz="2000" dirty="0" err="1"/>
              <a:t>fiber</a:t>
            </a:r>
            <a:r>
              <a:rPr lang="pl-PL" sz="2000" dirty="0"/>
              <a:t> </a:t>
            </a:r>
            <a:r>
              <a:rPr lang="pl-PL" sz="2000" dirty="0" err="1"/>
              <a:t>holder</a:t>
            </a:r>
            <a:r>
              <a:rPr lang="pl-PL" sz="2000" dirty="0"/>
              <a:t> </a:t>
            </a:r>
          </a:p>
        </p:txBody>
      </p:sp>
      <p:cxnSp>
        <p:nvCxnSpPr>
          <p:cNvPr id="29" name="Łącznik prosty ze strzałką 28">
            <a:extLst>
              <a:ext uri="{FF2B5EF4-FFF2-40B4-BE49-F238E27FC236}">
                <a16:creationId xmlns:a16="http://schemas.microsoft.com/office/drawing/2014/main" id="{932785C5-9E84-41BD-8CDB-553C143BF417}"/>
              </a:ext>
            </a:extLst>
          </p:cNvPr>
          <p:cNvCxnSpPr>
            <a:cxnSpLocks/>
          </p:cNvCxnSpPr>
          <p:nvPr/>
        </p:nvCxnSpPr>
        <p:spPr>
          <a:xfrm>
            <a:off x="2506133" y="3036711"/>
            <a:ext cx="2702779" cy="10705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FA3E05DF-B74D-4D33-9294-0072BB1EDD18}"/>
              </a:ext>
            </a:extLst>
          </p:cNvPr>
          <p:cNvSpPr txBox="1"/>
          <p:nvPr/>
        </p:nvSpPr>
        <p:spPr>
          <a:xfrm>
            <a:off x="1040369" y="2729097"/>
            <a:ext cx="3367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B</a:t>
            </a:r>
            <a:r>
              <a:rPr lang="en-US" dirty="0"/>
              <a:t>ox covered with </a:t>
            </a:r>
            <a:r>
              <a:rPr lang="en-US" dirty="0" err="1"/>
              <a:t>mumet</a:t>
            </a:r>
            <a:r>
              <a:rPr lang="pl-PL" dirty="0"/>
              <a:t>a</a:t>
            </a:r>
            <a:r>
              <a:rPr lang="en-US" dirty="0"/>
              <a:t>l foil</a:t>
            </a:r>
            <a:endParaRPr lang="pl-P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4300C055-C246-A165-8987-8DD23F6D9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/>
              <a:t>PMT </a:t>
            </a:r>
            <a:r>
              <a:rPr lang="en-GB" dirty="0"/>
              <a:t>characterisation</a:t>
            </a:r>
            <a:r>
              <a:rPr lang="pl-PL" dirty="0"/>
              <a:t> - setup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0806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0B5F7-F234-6EE9-76FE-0765534AC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 descr="A picture containing text, electronics, scoreboard, display&#10;&#10;Description automatically generated">
            <a:extLst>
              <a:ext uri="{FF2B5EF4-FFF2-40B4-BE49-F238E27FC236}">
                <a16:creationId xmlns:a16="http://schemas.microsoft.com/office/drawing/2014/main" id="{0226186B-DF1B-A463-146E-8E54E2E30C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40" y="295763"/>
            <a:ext cx="10368846" cy="5832476"/>
          </a:xfrm>
        </p:spPr>
      </p:pic>
    </p:spTree>
    <p:extLst>
      <p:ext uri="{BB962C8B-B14F-4D97-AF65-F5344CB8AC3E}">
        <p14:creationId xmlns:p14="http://schemas.microsoft.com/office/powerpoint/2010/main" val="1630862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3959BE-8661-9895-4BED-D58FD8836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28" y="168242"/>
            <a:ext cx="5958464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91A147-239F-A330-B754-13810004C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368" y="168242"/>
            <a:ext cx="5768152" cy="66389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D0862D-FB14-E9B2-5FCB-7DF4F9FB2F6D}"/>
              </a:ext>
            </a:extLst>
          </p:cNvPr>
          <p:cNvSpPr txBox="1"/>
          <p:nvPr/>
        </p:nvSpPr>
        <p:spPr>
          <a:xfrm>
            <a:off x="5133500" y="168242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1230V laser tune 65</a:t>
            </a:r>
          </a:p>
        </p:txBody>
      </p:sp>
    </p:spTree>
    <p:extLst>
      <p:ext uri="{BB962C8B-B14F-4D97-AF65-F5344CB8AC3E}">
        <p14:creationId xmlns:p14="http://schemas.microsoft.com/office/powerpoint/2010/main" val="2474899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50EDF-B3C9-0D39-6A44-A5634FAEC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90"/>
            <a:ext cx="10515600" cy="1325563"/>
          </a:xfrm>
        </p:spPr>
        <p:txBody>
          <a:bodyPr/>
          <a:lstStyle/>
          <a:p>
            <a:r>
              <a:rPr lang="en-GB" dirty="0"/>
              <a:t>Pulse shape vs from HV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938D54-6C9C-C1BA-CC91-098C493D5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854" y="861011"/>
            <a:ext cx="7747001" cy="581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612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24264-ED05-7B69-FA9E-642D43295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FWHM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62780-18B1-5B17-C9BB-2C8C9F460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3654" y="294542"/>
            <a:ext cx="4262803" cy="56758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Coefficients</a:t>
            </a:r>
          </a:p>
          <a:p>
            <a:pPr marL="0" indent="0">
              <a:buNone/>
            </a:pPr>
            <a:r>
              <a:rPr lang="en-GB" dirty="0"/>
              <a:t>       p1 =  -0.0005742  (-0.0006794, -0.0004691)</a:t>
            </a:r>
          </a:p>
          <a:p>
            <a:pPr marL="0" indent="0">
              <a:buNone/>
            </a:pPr>
            <a:r>
              <a:rPr lang="en-GB" dirty="0"/>
              <a:t>       p2 =       3.216  (3.087, 3.346)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Goodness of fit:</a:t>
            </a:r>
          </a:p>
          <a:p>
            <a:pPr marL="0" indent="0">
              <a:buNone/>
            </a:pPr>
            <a:r>
              <a:rPr lang="en-GB" dirty="0"/>
              <a:t>  SSE: 0.005589</a:t>
            </a:r>
          </a:p>
          <a:p>
            <a:pPr marL="0" indent="0">
              <a:buNone/>
            </a:pPr>
            <a:r>
              <a:rPr lang="en-GB" dirty="0"/>
              <a:t>  R-square: 0.8057</a:t>
            </a:r>
          </a:p>
          <a:p>
            <a:pPr marL="0" indent="0">
              <a:buNone/>
            </a:pPr>
            <a:r>
              <a:rPr lang="en-GB" dirty="0"/>
              <a:t>  Adjusted R-square: 0.7992</a:t>
            </a:r>
          </a:p>
          <a:p>
            <a:pPr marL="0" indent="0">
              <a:buNone/>
            </a:pPr>
            <a:r>
              <a:rPr lang="en-GB" dirty="0"/>
              <a:t>  RMSE: 0.01365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8208A7-F76F-B15D-E4AC-4A3A64072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08" y="1073374"/>
            <a:ext cx="7011241" cy="52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46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AFAB441-CD01-35C2-E573-4364327C8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9193"/>
          </a:xfrm>
        </p:spPr>
        <p:txBody>
          <a:bodyPr/>
          <a:lstStyle/>
          <a:p>
            <a:r>
              <a:rPr lang="en-GB" dirty="0"/>
              <a:t>Hardware Status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FFA65E0-4087-340B-A69A-0A9DCB7C2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2939"/>
            <a:ext cx="10515600" cy="482402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HV status</a:t>
            </a:r>
          </a:p>
          <a:p>
            <a:pPr lvl="1"/>
            <a:r>
              <a:rPr lang="en-US" dirty="0"/>
              <a:t>Few modifications by INFN related to part availability</a:t>
            </a:r>
          </a:p>
          <a:p>
            <a:pPr lvl="1"/>
            <a:r>
              <a:rPr lang="en-US" dirty="0"/>
              <a:t>Arrived (1500 pcs.); remaining 500 pcs. Possible for Oct/Dec 2022.</a:t>
            </a:r>
          </a:p>
          <a:p>
            <a:r>
              <a:rPr lang="en-US" dirty="0"/>
              <a:t>Automated HV tester</a:t>
            </a:r>
          </a:p>
          <a:p>
            <a:pPr lvl="1"/>
            <a:r>
              <a:rPr lang="en-US" dirty="0"/>
              <a:t>Design ready, components purchased, expecting commissioning in August </a:t>
            </a:r>
          </a:p>
          <a:p>
            <a:pPr lvl="1"/>
            <a:r>
              <a:rPr lang="en-US" dirty="0"/>
              <a:t>Firmware is partially written (for STM32 on </a:t>
            </a:r>
            <a:r>
              <a:rPr lang="en-US" dirty="0" err="1"/>
              <a:t>Nucleo</a:t>
            </a:r>
            <a:r>
              <a:rPr lang="en-US" dirty="0"/>
              <a:t> boards)</a:t>
            </a:r>
          </a:p>
          <a:p>
            <a:r>
              <a:rPr lang="en-US" dirty="0"/>
              <a:t>FE status</a:t>
            </a:r>
          </a:p>
          <a:p>
            <a:pPr lvl="1"/>
            <a:r>
              <a:rPr lang="en-US" dirty="0"/>
              <a:t>Schematic and layout complete, Parts ordered and confirmed, PCB for Prototype delivery this week.</a:t>
            </a:r>
          </a:p>
          <a:p>
            <a:pPr lvl="1"/>
            <a:r>
              <a:rPr lang="en-US" dirty="0"/>
              <a:t>Critical parts purchased for 620 pcs.</a:t>
            </a:r>
          </a:p>
          <a:p>
            <a:pPr lvl="1"/>
            <a:r>
              <a:rPr lang="en-US" dirty="0"/>
              <a:t>Delayed MCU delivery for remaining 1400 pcs. (was Sept. 2022, now June 2023)</a:t>
            </a:r>
          </a:p>
          <a:p>
            <a:pPr lvl="1"/>
            <a:r>
              <a:rPr lang="en-US" dirty="0"/>
              <a:t>Firmware complete </a:t>
            </a:r>
          </a:p>
          <a:p>
            <a:pPr lvl="2"/>
            <a:r>
              <a:rPr lang="en-US" dirty="0"/>
              <a:t>Some fixes related to debugging comm issues with Rev. 1 mainboard</a:t>
            </a:r>
          </a:p>
          <a:p>
            <a:r>
              <a:rPr lang="en-US" dirty="0"/>
              <a:t>Mainboard status</a:t>
            </a:r>
          </a:p>
          <a:p>
            <a:pPr lvl="1"/>
            <a:r>
              <a:rPr lang="en-US" dirty="0"/>
              <a:t>Two mainboards in Poland to taking data</a:t>
            </a:r>
          </a:p>
          <a:p>
            <a:pPr lvl="1"/>
            <a:r>
              <a:rPr lang="en-US" dirty="0"/>
              <a:t>Additional information by M. </a:t>
            </a:r>
            <a:r>
              <a:rPr lang="en-US" dirty="0" err="1"/>
              <a:t>Nurek</a:t>
            </a:r>
            <a:endParaRPr lang="en-US" dirty="0"/>
          </a:p>
          <a:p>
            <a:pPr lvl="1"/>
            <a:r>
              <a:rPr lang="en-US" dirty="0"/>
              <a:t>Remote access to the board is working</a:t>
            </a:r>
          </a:p>
          <a:p>
            <a:endParaRPr lang="en-US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8D416266-7738-FD92-E57A-2C3BCC99C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4633" y="509587"/>
            <a:ext cx="2097096" cy="2083208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F1D364A-89DA-CAF2-BCCB-7E1953685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9ACC6F66-5626-4E8C-A686-69039FEE8251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42594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24264-ED05-7B69-FA9E-642D43295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Fall time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62780-18B1-5B17-C9BB-2C8C9F460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3654" y="294542"/>
            <a:ext cx="4262803" cy="56758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Coefficients</a:t>
            </a:r>
          </a:p>
          <a:p>
            <a:pPr marL="0" indent="0">
              <a:buNone/>
            </a:pPr>
            <a:r>
              <a:rPr lang="en-GB" dirty="0"/>
              <a:t>       p1 =   -0.001186  (-0.00132, -0.001052)</a:t>
            </a:r>
          </a:p>
          <a:p>
            <a:pPr marL="0" indent="0">
              <a:buNone/>
            </a:pPr>
            <a:r>
              <a:rPr lang="en-GB" dirty="0"/>
              <a:t>       p2 =   7.041  (6.876, 7.205)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Goodness of fit:</a:t>
            </a:r>
          </a:p>
          <a:p>
            <a:pPr marL="0" indent="0">
              <a:buNone/>
            </a:pPr>
            <a:r>
              <a:rPr lang="en-GB" dirty="0"/>
              <a:t>  SSE: 0.009046</a:t>
            </a:r>
          </a:p>
          <a:p>
            <a:pPr marL="0" indent="0">
              <a:buNone/>
            </a:pPr>
            <a:r>
              <a:rPr lang="en-GB" dirty="0"/>
              <a:t>  R-square: 0.9161</a:t>
            </a:r>
          </a:p>
          <a:p>
            <a:pPr marL="0" indent="0">
              <a:buNone/>
            </a:pPr>
            <a:r>
              <a:rPr lang="en-GB" dirty="0"/>
              <a:t>  Adjusted R-square: 0.9133</a:t>
            </a:r>
          </a:p>
          <a:p>
            <a:pPr marL="0" indent="0">
              <a:buNone/>
            </a:pPr>
            <a:r>
              <a:rPr lang="en-GB" dirty="0"/>
              <a:t>  RMSE: 0.01736</a:t>
            </a:r>
          </a:p>
          <a:p>
            <a:pPr marL="0" indent="0">
              <a:buNone/>
            </a:pPr>
            <a:r>
              <a:rPr lang="en-GB" dirty="0" err="1"/>
              <a:t>Pojedyncze</a:t>
            </a:r>
            <a:r>
              <a:rPr lang="en-GB" dirty="0"/>
              <a:t> </a:t>
            </a:r>
            <a:r>
              <a:rPr lang="en-GB" dirty="0" err="1"/>
              <a:t>punkty</a:t>
            </a:r>
            <a:r>
              <a:rPr lang="en-GB" dirty="0"/>
              <a:t> x error </a:t>
            </a:r>
            <a:r>
              <a:rPr lang="en-GB" dirty="0" err="1"/>
              <a:t>barami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845E1C-FBB2-E522-4A67-4063714F7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62" y="1071604"/>
            <a:ext cx="7100592" cy="532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237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ECF20-AF09-26FF-E7CE-7130D0616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Rise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8A798-6287-A551-B707-9386F1820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0716" y="365125"/>
            <a:ext cx="3633083" cy="58118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Coefficients</a:t>
            </a:r>
          </a:p>
          <a:p>
            <a:r>
              <a:rPr lang="en-GB" dirty="0"/>
              <a:t>       p1 =   -0.001508  (-0.001736, -0.00128)</a:t>
            </a:r>
          </a:p>
          <a:p>
            <a:r>
              <a:rPr lang="en-GB" dirty="0"/>
              <a:t>       p2 =       3.884  (3.603, 4.165)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Goodness of fit:</a:t>
            </a:r>
          </a:p>
          <a:p>
            <a:r>
              <a:rPr lang="en-GB" dirty="0"/>
              <a:t>  SSE: 0.02631</a:t>
            </a:r>
          </a:p>
          <a:p>
            <a:r>
              <a:rPr lang="en-GB" dirty="0"/>
              <a:t>  R-square: 0.8587</a:t>
            </a:r>
          </a:p>
          <a:p>
            <a:r>
              <a:rPr lang="en-GB" dirty="0"/>
              <a:t>  Adjusted R-square: 0.854</a:t>
            </a:r>
          </a:p>
          <a:p>
            <a:r>
              <a:rPr lang="en-GB" dirty="0"/>
              <a:t>  RMSE: 0.02962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C2F7C9-CAEC-87DC-4903-A4F8313BE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773" y="1027905"/>
            <a:ext cx="7600950" cy="570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97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AA8AC9-6254-4F09-9BAE-67DBB247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MCC status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3921769-23BF-4CF4-BFE2-B0C6CF08C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Hardware:</a:t>
            </a:r>
          </a:p>
          <a:p>
            <a:pPr>
              <a:buFontTx/>
              <a:buChar char="-"/>
            </a:pPr>
            <a:r>
              <a:rPr lang="en-US" dirty="0"/>
              <a:t>we finished the specification describing the MCC elements and their connection with each other</a:t>
            </a:r>
            <a:endParaRPr lang="pl-PL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https://docs.google.com/document/d/1MGmCEbf3xMTG_4EMxsDc7Y85fvLZdGxe/edit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- we are currently working on the electrical diagram and PCB</a:t>
            </a:r>
          </a:p>
          <a:p>
            <a:pPr marL="0" indent="0">
              <a:buNone/>
            </a:pPr>
            <a:r>
              <a:rPr lang="en-US" b="1" dirty="0"/>
              <a:t>Software:</a:t>
            </a:r>
          </a:p>
          <a:p>
            <a:pPr marL="0" indent="0">
              <a:buNone/>
            </a:pPr>
            <a:r>
              <a:rPr lang="en-US" dirty="0"/>
              <a:t>- the main function of MCC will be to transfer data between ports, similar to Ethernet </a:t>
            </a:r>
            <a:r>
              <a:rPr lang="pl-PL" dirty="0"/>
              <a:t>h</a:t>
            </a:r>
            <a:r>
              <a:rPr lang="en-US" dirty="0" err="1"/>
              <a:t>ub</a:t>
            </a:r>
            <a:r>
              <a:rPr lang="en-US" dirty="0"/>
              <a:t> or </a:t>
            </a:r>
            <a:r>
              <a:rPr lang="pl-PL" dirty="0"/>
              <a:t>s</a:t>
            </a:r>
            <a:r>
              <a:rPr lang="en-US" dirty="0"/>
              <a:t>witch</a:t>
            </a:r>
          </a:p>
          <a:p>
            <a:pPr marL="0" indent="0">
              <a:buNone/>
            </a:pPr>
            <a:r>
              <a:rPr lang="en-US" dirty="0"/>
              <a:t>- hardware development board will test 2 connections of </a:t>
            </a:r>
            <a:r>
              <a:rPr lang="en-US" dirty="0" err="1"/>
              <a:t>mPMT</a:t>
            </a:r>
            <a:r>
              <a:rPr lang="en-US" dirty="0"/>
              <a:t> to one aggregation. Prototype</a:t>
            </a:r>
            <a:r>
              <a:rPr lang="pl-PL" dirty="0"/>
              <a:t>,</a:t>
            </a:r>
            <a:r>
              <a:rPr lang="en-US" dirty="0"/>
              <a:t> 2 to 1 communication, two </a:t>
            </a:r>
            <a:r>
              <a:rPr lang="en-US" dirty="0" err="1"/>
              <a:t>mPMT</a:t>
            </a:r>
            <a:r>
              <a:rPr lang="en-US" dirty="0"/>
              <a:t> "input ports" to one data aggregation "output port" (these are not exactly inputs/outputs - communication is two-way).</a:t>
            </a:r>
          </a:p>
          <a:p>
            <a:pPr marL="0" indent="0">
              <a:buNone/>
            </a:pPr>
            <a:r>
              <a:rPr lang="en-US" dirty="0"/>
              <a:t>- like in an ethernet hub or switch, data from </a:t>
            </a:r>
            <a:r>
              <a:rPr lang="en-US" dirty="0" err="1"/>
              <a:t>mPMT</a:t>
            </a:r>
            <a:r>
              <a:rPr lang="en-US" dirty="0"/>
              <a:t> 1 and 2 goes to the aggregation port, and data from the hub to both </a:t>
            </a:r>
            <a:r>
              <a:rPr lang="en-US" dirty="0" err="1"/>
              <a:t>mPMT</a:t>
            </a:r>
            <a:r>
              <a:rPr lang="en-US" dirty="0"/>
              <a:t> 1 and 2 as in an ethernet hub. </a:t>
            </a:r>
          </a:p>
          <a:p>
            <a:pPr>
              <a:buFontTx/>
              <a:buChar char="-"/>
            </a:pPr>
            <a:r>
              <a:rPr lang="en-US" dirty="0"/>
              <a:t>we purchased ethernet </a:t>
            </a:r>
            <a:r>
              <a:rPr lang="en-US" dirty="0" err="1"/>
              <a:t>phy</a:t>
            </a:r>
            <a:r>
              <a:rPr lang="en-US" dirty="0"/>
              <a:t>, a development board ready to use + a typical board with FPGA</a:t>
            </a:r>
            <a:endParaRPr lang="pl-PL" dirty="0"/>
          </a:p>
          <a:p>
            <a:pPr>
              <a:buFontTx/>
              <a:buChar char="-"/>
            </a:pPr>
            <a:r>
              <a:rPr lang="en-US" dirty="0"/>
              <a:t>adding more </a:t>
            </a:r>
            <a:r>
              <a:rPr lang="en-US" dirty="0" err="1"/>
              <a:t>mPMT</a:t>
            </a:r>
            <a:r>
              <a:rPr lang="en-US" dirty="0"/>
              <a:t> channels will be a copy of the second </a:t>
            </a:r>
            <a:r>
              <a:rPr lang="en-US" dirty="0" err="1"/>
              <a:t>mPMT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77A6D9-5D71-2431-A7CE-6DB7FA92E762}"/>
              </a:ext>
            </a:extLst>
          </p:cNvPr>
          <p:cNvSpPr txBox="1"/>
          <p:nvPr/>
        </p:nvSpPr>
        <p:spPr>
          <a:xfrm>
            <a:off x="9204960" y="111760"/>
            <a:ext cx="293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M. </a:t>
            </a:r>
            <a:r>
              <a:rPr lang="en-GB" dirty="0" err="1"/>
              <a:t>Suchenek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100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2802B9-544A-1900-10B2-0BA753710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994"/>
            <a:ext cx="10515600" cy="697321"/>
          </a:xfrm>
        </p:spPr>
        <p:txBody>
          <a:bodyPr/>
          <a:lstStyle/>
          <a:p>
            <a:r>
              <a:rPr lang="pl-PL" dirty="0"/>
              <a:t>Cable and </a:t>
            </a:r>
            <a:r>
              <a:rPr lang="pl-PL" dirty="0" err="1"/>
              <a:t>Connectors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1EABB72-B98E-4FEE-CB9D-458E3E39C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645" y="827314"/>
            <a:ext cx="8035835" cy="5669279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Underwater cable:</a:t>
            </a:r>
          </a:p>
          <a:p>
            <a:pPr lvl="1"/>
            <a:r>
              <a:rPr lang="en-GB" dirty="0"/>
              <a:t>We have a project and quotation for 9.2 mm CAT 6A S/FTP with an HDPE High-Density Polyethylene, We have a sample to do a so</a:t>
            </a:r>
            <a:r>
              <a:rPr lang="pl-PL" dirty="0" err="1"/>
              <a:t>ak</a:t>
            </a:r>
            <a:r>
              <a:rPr lang="en-GB" dirty="0"/>
              <a:t> test Benjamin will provide results   </a:t>
            </a:r>
          </a:p>
          <a:p>
            <a:pPr lvl="1"/>
            <a:r>
              <a:rPr lang="en-GB" dirty="0"/>
              <a:t>VIIT presented the solution of bending radius of cable (L shape) – can stay on a current project o</a:t>
            </a:r>
            <a:r>
              <a:rPr lang="pl-PL" dirty="0"/>
              <a:t>f</a:t>
            </a:r>
            <a:r>
              <a:rPr lang="en-GB" dirty="0"/>
              <a:t> cable. </a:t>
            </a:r>
          </a:p>
          <a:p>
            <a:pPr lvl="1"/>
            <a:r>
              <a:rPr lang="en-GB" dirty="0"/>
              <a:t>We have to order cable in the first week of August.</a:t>
            </a:r>
          </a:p>
          <a:p>
            <a:r>
              <a:rPr lang="en-GB" dirty="0"/>
              <a:t>Ribbon cables to PMTs: </a:t>
            </a:r>
          </a:p>
          <a:p>
            <a:pPr lvl="1"/>
            <a:r>
              <a:rPr lang="en-GB" dirty="0"/>
              <a:t>Ribbon cable 15 rolls of 300ft was ordered with a specified length between twist</a:t>
            </a:r>
            <a:r>
              <a:rPr lang="pl-PL" dirty="0" err="1"/>
              <a:t>ed</a:t>
            </a:r>
            <a:r>
              <a:rPr lang="en-GB" dirty="0"/>
              <a:t> and flat </a:t>
            </a:r>
            <a:r>
              <a:rPr lang="pl-PL" dirty="0" err="1"/>
              <a:t>sections</a:t>
            </a:r>
            <a:r>
              <a:rPr lang="en-GB" dirty="0"/>
              <a:t> (13’’ repeat and 1,5’’ flat) – delayed September</a:t>
            </a:r>
          </a:p>
          <a:p>
            <a:pPr lvl="1"/>
            <a:r>
              <a:rPr lang="en-GB" dirty="0"/>
              <a:t>Micro-Ma</a:t>
            </a:r>
            <a:r>
              <a:rPr lang="pl-PL" dirty="0"/>
              <a:t>t</a:t>
            </a:r>
            <a:r>
              <a:rPr lang="en-GB" dirty="0" err="1"/>
              <a:t>ch</a:t>
            </a:r>
            <a:r>
              <a:rPr lang="en-GB" dirty="0"/>
              <a:t> connectors, 2k female, 4k male (both </a:t>
            </a:r>
            <a:r>
              <a:rPr lang="pl-PL" dirty="0" err="1"/>
              <a:t>deliver</a:t>
            </a:r>
            <a:r>
              <a:rPr lang="en-GB" dirty="0"/>
              <a:t>ed)</a:t>
            </a:r>
            <a:endParaRPr lang="pl-PL" dirty="0"/>
          </a:p>
          <a:p>
            <a:r>
              <a:rPr lang="pl-PL" dirty="0"/>
              <a:t>Connection to </a:t>
            </a:r>
            <a:r>
              <a:rPr lang="en-GB" dirty="0"/>
              <a:t>the </a:t>
            </a:r>
            <a:r>
              <a:rPr lang="pl-PL" dirty="0" err="1"/>
              <a:t>mainboard</a:t>
            </a:r>
            <a:r>
              <a:rPr lang="pl-PL" dirty="0"/>
              <a:t> and </a:t>
            </a:r>
            <a:r>
              <a:rPr lang="pl-PL" dirty="0" err="1"/>
              <a:t>at</a:t>
            </a:r>
            <a:r>
              <a:rPr lang="pl-PL" dirty="0"/>
              <a:t> </a:t>
            </a:r>
            <a:r>
              <a:rPr lang="pl-PL" dirty="0" err="1"/>
              <a:t>feed-through</a:t>
            </a:r>
            <a:endParaRPr lang="pl-PL" dirty="0"/>
          </a:p>
          <a:p>
            <a:pPr lvl="1"/>
            <a:r>
              <a:rPr lang="pl-PL" dirty="0"/>
              <a:t>Want to </a:t>
            </a:r>
            <a:r>
              <a:rPr lang="pl-PL" dirty="0" err="1"/>
              <a:t>avoid</a:t>
            </a:r>
            <a:r>
              <a:rPr lang="pl-PL" dirty="0"/>
              <a:t> RJ45</a:t>
            </a:r>
          </a:p>
          <a:p>
            <a:pPr lvl="1"/>
            <a:r>
              <a:rPr lang="pl-PL" dirty="0" err="1"/>
              <a:t>Options</a:t>
            </a:r>
            <a:r>
              <a:rPr lang="pl-PL" dirty="0"/>
              <a:t>:</a:t>
            </a:r>
            <a:r>
              <a:rPr lang="en-GB" dirty="0"/>
              <a:t> </a:t>
            </a:r>
            <a:endParaRPr lang="pl-PL" dirty="0"/>
          </a:p>
          <a:p>
            <a:pPr lvl="2"/>
            <a:r>
              <a:rPr lang="pl-PL" dirty="0"/>
              <a:t>DIGITUS </a:t>
            </a:r>
            <a:r>
              <a:rPr lang="pl-PL" dirty="0" err="1"/>
              <a:t>connector</a:t>
            </a:r>
            <a:r>
              <a:rPr lang="pl-PL" dirty="0"/>
              <a:t> (</a:t>
            </a:r>
            <a:r>
              <a:rPr lang="pl-PL" dirty="0" err="1"/>
              <a:t>approx</a:t>
            </a:r>
            <a:r>
              <a:rPr lang="pl-PL" dirty="0"/>
              <a:t>. 8 USD)</a:t>
            </a:r>
          </a:p>
          <a:p>
            <a:pPr lvl="3"/>
            <a:r>
              <a:rPr lang="pl-PL" dirty="0"/>
              <a:t>Got </a:t>
            </a:r>
            <a:r>
              <a:rPr lang="pl-PL" dirty="0" err="1"/>
              <a:t>samples</a:t>
            </a:r>
            <a:r>
              <a:rPr lang="pl-PL" dirty="0"/>
              <a:t> – not </a:t>
            </a:r>
            <a:r>
              <a:rPr lang="pl-PL" dirty="0" err="1"/>
              <a:t>sure</a:t>
            </a:r>
            <a:r>
              <a:rPr lang="pl-PL" dirty="0"/>
              <a:t> </a:t>
            </a:r>
            <a:r>
              <a:rPr lang="pl-PL" dirty="0" err="1"/>
              <a:t>if</a:t>
            </a:r>
            <a:r>
              <a:rPr lang="pl-PL" dirty="0"/>
              <a:t> </a:t>
            </a:r>
            <a:r>
              <a:rPr lang="pl-PL" dirty="0" err="1"/>
              <a:t>it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fine</a:t>
            </a:r>
          </a:p>
          <a:p>
            <a:pPr lvl="2"/>
            <a:r>
              <a:rPr lang="pl-PL" dirty="0" err="1"/>
              <a:t>Neku</a:t>
            </a:r>
            <a:r>
              <a:rPr lang="pl-PL" dirty="0"/>
              <a:t> (</a:t>
            </a:r>
            <a:r>
              <a:rPr lang="pl-PL" dirty="0" err="1"/>
              <a:t>approx</a:t>
            </a:r>
            <a:r>
              <a:rPr lang="pl-PL" dirty="0"/>
              <a:t>. 12 USD)</a:t>
            </a:r>
          </a:p>
          <a:p>
            <a:pPr lvl="3"/>
            <a:r>
              <a:rPr lang="pl-PL" dirty="0" err="1"/>
              <a:t>Possibly</a:t>
            </a:r>
            <a:r>
              <a:rPr lang="pl-PL" dirty="0"/>
              <a:t> fine, but not </a:t>
            </a:r>
            <a:r>
              <a:rPr lang="pl-PL" dirty="0" err="1"/>
              <a:t>detachable</a:t>
            </a:r>
            <a:endParaRPr lang="pl-PL" dirty="0"/>
          </a:p>
          <a:p>
            <a:pPr lvl="2"/>
            <a:r>
              <a:rPr lang="pl-PL" dirty="0"/>
              <a:t>M12 X-</a:t>
            </a:r>
            <a:r>
              <a:rPr lang="pl-PL" dirty="0" err="1"/>
              <a:t>code</a:t>
            </a:r>
            <a:r>
              <a:rPr lang="pl-PL" dirty="0"/>
              <a:t> </a:t>
            </a:r>
            <a:r>
              <a:rPr lang="pl-PL" dirty="0" err="1"/>
              <a:t>connector</a:t>
            </a:r>
            <a:r>
              <a:rPr lang="pl-PL" dirty="0"/>
              <a:t> (</a:t>
            </a:r>
            <a:r>
              <a:rPr lang="pl-PL" dirty="0" err="1"/>
              <a:t>approx</a:t>
            </a:r>
            <a:r>
              <a:rPr lang="pl-PL" dirty="0"/>
              <a:t>. 35 USD)</a:t>
            </a:r>
            <a:r>
              <a:rPr lang="en-GB" dirty="0"/>
              <a:t> - recommended</a:t>
            </a:r>
            <a:endParaRPr lang="pl-PL" dirty="0"/>
          </a:p>
          <a:p>
            <a:pPr lvl="3"/>
            <a:r>
              <a:rPr lang="pl-PL" dirty="0" err="1"/>
              <a:t>Tested</a:t>
            </a:r>
            <a:r>
              <a:rPr lang="pl-PL" dirty="0"/>
              <a:t> and </a:t>
            </a:r>
            <a:r>
              <a:rPr lang="en-GB" dirty="0"/>
              <a:t>believe</a:t>
            </a:r>
            <a:r>
              <a:rPr lang="pl-PL" dirty="0"/>
              <a:t> </a:t>
            </a:r>
            <a:r>
              <a:rPr lang="pl-PL" dirty="0" err="1"/>
              <a:t>that</a:t>
            </a:r>
            <a:r>
              <a:rPr lang="pl-PL" dirty="0"/>
              <a:t> </a:t>
            </a:r>
            <a:r>
              <a:rPr lang="pl-PL" dirty="0" err="1"/>
              <a:t>it</a:t>
            </a:r>
            <a:r>
              <a:rPr lang="pl-PL" dirty="0"/>
              <a:t> </a:t>
            </a:r>
            <a:r>
              <a:rPr lang="pl-PL" dirty="0" err="1"/>
              <a:t>will</a:t>
            </a:r>
            <a:r>
              <a:rPr lang="pl-PL" dirty="0"/>
              <a:t> </a:t>
            </a:r>
            <a:r>
              <a:rPr lang="pl-PL" dirty="0" err="1"/>
              <a:t>work</a:t>
            </a:r>
            <a:r>
              <a:rPr lang="pl-PL" dirty="0"/>
              <a:t> OK</a:t>
            </a:r>
          </a:p>
          <a:p>
            <a:pPr lvl="3"/>
            <a:r>
              <a:rPr lang="pl-PL" dirty="0"/>
              <a:t>Assembly </a:t>
            </a:r>
            <a:r>
              <a:rPr lang="pl-PL" dirty="0" err="1"/>
              <a:t>requires</a:t>
            </a:r>
            <a:r>
              <a:rPr lang="pl-PL" dirty="0"/>
              <a:t> </a:t>
            </a:r>
            <a:r>
              <a:rPr lang="pl-PL" dirty="0" err="1"/>
              <a:t>more</a:t>
            </a:r>
            <a:r>
              <a:rPr lang="pl-PL" dirty="0"/>
              <a:t> </a:t>
            </a:r>
            <a:r>
              <a:rPr lang="pl-PL" dirty="0" err="1"/>
              <a:t>work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23E58BEF-99D0-6997-91FA-998F6BA36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2485" y="215436"/>
            <a:ext cx="2312870" cy="2076630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61FE5AE9-8CE3-1896-9ADE-92919F275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2459" y="2576611"/>
            <a:ext cx="2552921" cy="2114733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EBB5C255-CD0C-C2D6-C4B5-E1A78FA297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778" t="14166" b="22978"/>
          <a:stretch/>
        </p:blipFill>
        <p:spPr>
          <a:xfrm>
            <a:off x="9829798" y="4975889"/>
            <a:ext cx="2110221" cy="1520704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B4F1DBE9-6015-1A1E-5027-6CDFD37E6DE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938" t="20468" r="19363" b="22513"/>
          <a:stretch/>
        </p:blipFill>
        <p:spPr>
          <a:xfrm>
            <a:off x="8398971" y="5207679"/>
            <a:ext cx="1444336" cy="1379485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C51D6486-B8D7-31B3-C750-FB47F1F447C8}"/>
              </a:ext>
            </a:extLst>
          </p:cNvPr>
          <p:cNvSpPr txBox="1"/>
          <p:nvPr/>
        </p:nvSpPr>
        <p:spPr>
          <a:xfrm rot="16200000">
            <a:off x="8355127" y="1238322"/>
            <a:ext cx="1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DIGITUS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427620B9-354E-E40E-933B-8E6B8E322B15}"/>
              </a:ext>
            </a:extLst>
          </p:cNvPr>
          <p:cNvSpPr txBox="1"/>
          <p:nvPr/>
        </p:nvSpPr>
        <p:spPr>
          <a:xfrm rot="16200000">
            <a:off x="8170461" y="3607864"/>
            <a:ext cx="1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/>
              <a:t>NEKU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6FEC6096-7061-A446-AB8F-3BB6CAEFDD02}"/>
              </a:ext>
            </a:extLst>
          </p:cNvPr>
          <p:cNvSpPr txBox="1"/>
          <p:nvPr/>
        </p:nvSpPr>
        <p:spPr>
          <a:xfrm rot="16200000">
            <a:off x="7315491" y="5503684"/>
            <a:ext cx="17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M12 X-CODE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4DC6D05-A159-F6F4-462C-528299A92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63046"/>
            <a:ext cx="2743200" cy="365125"/>
          </a:xfrm>
        </p:spPr>
        <p:txBody>
          <a:bodyPr/>
          <a:lstStyle/>
          <a:p>
            <a:fld id="{9ACC6F66-5626-4E8C-A686-69039FEE8251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0121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E27E1-2C72-F6B5-B2C7-C20C93E3D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715" y="302855"/>
            <a:ext cx="4752076" cy="723989"/>
          </a:xfrm>
        </p:spPr>
        <p:txBody>
          <a:bodyPr>
            <a:normAutofit fontScale="90000"/>
          </a:bodyPr>
          <a:lstStyle/>
          <a:p>
            <a:r>
              <a:rPr lang="pl-PL" dirty="0"/>
              <a:t>PMT </a:t>
            </a:r>
            <a:r>
              <a:rPr lang="en-GB" dirty="0"/>
              <a:t>characterization</a:t>
            </a:r>
            <a:r>
              <a:rPr lang="pl-PL" dirty="0"/>
              <a:t> setup</a:t>
            </a:r>
            <a:endParaRPr lang="en-GB" dirty="0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0B659286-E8E8-82C7-30E7-67A829588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76" y="114835"/>
            <a:ext cx="4590084" cy="280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az 4">
            <a:extLst>
              <a:ext uri="{FF2B5EF4-FFF2-40B4-BE49-F238E27FC236}">
                <a16:creationId xmlns:a16="http://schemas.microsoft.com/office/drawing/2014/main" id="{F1799369-0CEB-E711-6CD9-B6831FFFF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6041"/>
            <a:ext cx="5189364" cy="5139104"/>
          </a:xfrm>
          <a:prstGeom prst="rect">
            <a:avLst/>
          </a:prstGeom>
        </p:spPr>
      </p:pic>
      <p:pic>
        <p:nvPicPr>
          <p:cNvPr id="7" name="Content Placeholder 4" descr="A picture containing text, electronics, scoreboard, display&#10;&#10;Description automatically generated">
            <a:extLst>
              <a:ext uri="{FF2B5EF4-FFF2-40B4-BE49-F238E27FC236}">
                <a16:creationId xmlns:a16="http://schemas.microsoft.com/office/drawing/2014/main" id="{A433DDE3-4D86-77EF-0F3F-9F23886ECB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806" y="3139766"/>
            <a:ext cx="6610194" cy="3718234"/>
          </a:xfrm>
        </p:spPr>
      </p:pic>
    </p:spTree>
    <p:extLst>
      <p:ext uri="{BB962C8B-B14F-4D97-AF65-F5344CB8AC3E}">
        <p14:creationId xmlns:p14="http://schemas.microsoft.com/office/powerpoint/2010/main" val="3442488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8EB9E-378A-5943-65F3-FCC0F6521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 of analysis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40956-0A69-C5E7-5AD7-22F3350E3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372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Shape of pulse rise time, fall time, FWHM</a:t>
            </a:r>
          </a:p>
          <a:p>
            <a:r>
              <a:rPr lang="en-GB" dirty="0"/>
              <a:t>Use correlation analysis to extract a model of pulses</a:t>
            </a:r>
          </a:p>
          <a:p>
            <a:r>
              <a:rPr lang="en-GB" dirty="0"/>
              <a:t>Need 1 PE pulse to check gain dependency on voltage</a:t>
            </a:r>
          </a:p>
          <a:p>
            <a:r>
              <a:rPr lang="en-GB" dirty="0"/>
              <a:t>We need to determine what are the pulse shape parameters </a:t>
            </a:r>
          </a:p>
          <a:p>
            <a:pPr lvl="1"/>
            <a:r>
              <a:rPr lang="en-GB" dirty="0"/>
              <a:t>simulate </a:t>
            </a:r>
            <a:r>
              <a:rPr lang="en-GB" dirty="0" err="1"/>
              <a:t>analog</a:t>
            </a:r>
            <a:r>
              <a:rPr lang="en-GB" dirty="0"/>
              <a:t> filters with Laplace inverted transform (finalize shaping)</a:t>
            </a:r>
          </a:p>
          <a:p>
            <a:pPr lvl="1"/>
            <a:r>
              <a:rPr lang="en-GB" dirty="0"/>
              <a:t>Check if shape is constant (possibility to determine timing using matched filtering)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930A6F-F73A-DC57-D0F3-4B049291D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460" y="57150"/>
            <a:ext cx="5905500" cy="680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447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121E8-119E-5869-853E-3AECD47C5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Pulse analysis – histograms of charge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D377739-9668-0B18-FDAF-38FA853341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83067"/>
            <a:ext cx="5759025" cy="4802187"/>
          </a:xfrm>
        </p:spPr>
      </p:pic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0324E30C-FA27-D60E-BE45-812DBA725E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41" y="1683067"/>
            <a:ext cx="5768165" cy="480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642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92A71D3F-A414-7559-848F-771FC96DB9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14" y="1987906"/>
            <a:ext cx="5724965" cy="4270656"/>
          </a:xfrm>
        </p:spPr>
      </p:pic>
      <p:pic>
        <p:nvPicPr>
          <p:cNvPr id="6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62A5A148-9BCA-F997-8C69-239F41048C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74775"/>
            <a:ext cx="5724965" cy="434315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1FED4B5-1ED9-C0DC-8CF6-CFC881DEB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Measured PMT performance</a:t>
            </a:r>
          </a:p>
        </p:txBody>
      </p:sp>
    </p:spTree>
    <p:extLst>
      <p:ext uri="{BB962C8B-B14F-4D97-AF65-F5344CB8AC3E}">
        <p14:creationId xmlns:p14="http://schemas.microsoft.com/office/powerpoint/2010/main" val="600417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9A3A43C1-6FFC-40BF-ED87-162339979E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636" y="161068"/>
            <a:ext cx="4167696" cy="3413034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31DD7A85-F394-704D-4F53-1DC6704D13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082" y="3590808"/>
            <a:ext cx="3989607" cy="32671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E1B06D-EAB2-7AB1-99FD-991B075559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668" y="2444332"/>
            <a:ext cx="5972732" cy="44795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70C35EF-3EB1-D94E-41DF-FEB32F0B7E3D}"/>
              </a:ext>
            </a:extLst>
          </p:cNvPr>
          <p:cNvSpPr txBox="1"/>
          <p:nvPr/>
        </p:nvSpPr>
        <p:spPr>
          <a:xfrm>
            <a:off x="9818291" y="4258953"/>
            <a:ext cx="17170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Rise Time </a:t>
            </a:r>
            <a:br>
              <a:rPr lang="en-GB" dirty="0"/>
            </a:br>
            <a:r>
              <a:rPr lang="en-GB" dirty="0"/>
              <a:t>FWHM 1.1687</a:t>
            </a:r>
            <a:br>
              <a:rPr lang="en-GB" dirty="0"/>
            </a:br>
            <a:r>
              <a:rPr lang="en-GB" dirty="0"/>
              <a:t>mean 2.016</a:t>
            </a:r>
            <a:br>
              <a:rPr lang="en-GB" dirty="0"/>
            </a:br>
            <a:r>
              <a:rPr lang="en-GB" dirty="0"/>
              <a:t>RMS 0.2482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8C0C204-00D4-C89A-594C-56FECEA96CEB}"/>
              </a:ext>
            </a:extLst>
          </p:cNvPr>
          <p:cNvSpPr txBox="1"/>
          <p:nvPr/>
        </p:nvSpPr>
        <p:spPr>
          <a:xfrm>
            <a:off x="9524999" y="987524"/>
            <a:ext cx="18796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Rise Time </a:t>
            </a:r>
            <a:br>
              <a:rPr lang="en-GB" dirty="0"/>
            </a:br>
            <a:r>
              <a:rPr lang="en-GB" dirty="0"/>
              <a:t>FWHM 1.3267</a:t>
            </a:r>
            <a:br>
              <a:rPr lang="en-GB" dirty="0"/>
            </a:br>
            <a:r>
              <a:rPr lang="en-GB" dirty="0"/>
              <a:t>mean 5.591</a:t>
            </a:r>
            <a:br>
              <a:rPr lang="en-GB" dirty="0"/>
            </a:br>
            <a:r>
              <a:rPr lang="en-GB" dirty="0"/>
              <a:t>RMS  0.2817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B8B94F-0DAC-90AA-E417-5AA593B86A12}"/>
              </a:ext>
            </a:extLst>
          </p:cNvPr>
          <p:cNvSpPr txBox="1"/>
          <p:nvPr/>
        </p:nvSpPr>
        <p:spPr>
          <a:xfrm>
            <a:off x="4181820" y="4133671"/>
            <a:ext cx="17008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Rise Time </a:t>
            </a:r>
            <a:br>
              <a:rPr lang="en-GB" dirty="0"/>
            </a:br>
            <a:r>
              <a:rPr lang="en-GB" dirty="0"/>
              <a:t>FWHM 0.7882</a:t>
            </a:r>
            <a:br>
              <a:rPr lang="en-GB" dirty="0"/>
            </a:br>
            <a:r>
              <a:rPr lang="en-GB" dirty="0"/>
              <a:t>mean 2.514</a:t>
            </a:r>
            <a:br>
              <a:rPr lang="en-GB" dirty="0"/>
            </a:br>
            <a:r>
              <a:rPr lang="en-GB" dirty="0"/>
              <a:t>RMS  0.3941</a:t>
            </a: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421BB6CD-3065-2C6E-3479-B53B58EB3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918200" cy="1395720"/>
          </a:xfrm>
        </p:spPr>
        <p:txBody>
          <a:bodyPr>
            <a:normAutofit/>
          </a:bodyPr>
          <a:lstStyle/>
          <a:p>
            <a:r>
              <a:rPr lang="en-GB" dirty="0"/>
              <a:t>Pulse shape parameters</a:t>
            </a:r>
            <a:br>
              <a:rPr lang="en-GB" dirty="0"/>
            </a:b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69351C-D36A-66BF-53F2-D20408FD7697}"/>
              </a:ext>
            </a:extLst>
          </p:cNvPr>
          <p:cNvSpPr txBox="1"/>
          <p:nvPr/>
        </p:nvSpPr>
        <p:spPr>
          <a:xfrm>
            <a:off x="1209040" y="1473200"/>
            <a:ext cx="4627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Parameters seem steady for now – need additional data and measurements </a:t>
            </a:r>
          </a:p>
        </p:txBody>
      </p:sp>
    </p:spTree>
    <p:extLst>
      <p:ext uri="{BB962C8B-B14F-4D97-AF65-F5344CB8AC3E}">
        <p14:creationId xmlns:p14="http://schemas.microsoft.com/office/powerpoint/2010/main" val="1447178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1227</Words>
  <Application>Microsoft Office PowerPoint</Application>
  <PresentationFormat>Widescreen</PresentationFormat>
  <Paragraphs>167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mPMT Electronics Poland</vt:lpstr>
      <vt:lpstr>Hardware Status</vt:lpstr>
      <vt:lpstr>MCC status</vt:lpstr>
      <vt:lpstr>Cable and Connectors</vt:lpstr>
      <vt:lpstr>PMT characterization setup</vt:lpstr>
      <vt:lpstr>Purpose of analysis </vt:lpstr>
      <vt:lpstr>Pulse analysis – histograms of charge </vt:lpstr>
      <vt:lpstr>Measured PMT performance</vt:lpstr>
      <vt:lpstr>Pulse shape parameters </vt:lpstr>
      <vt:lpstr>Pulse shape vs HV</vt:lpstr>
      <vt:lpstr>Summary</vt:lpstr>
      <vt:lpstr>Backups</vt:lpstr>
      <vt:lpstr>Reminder</vt:lpstr>
      <vt:lpstr>mPMT Mainboard</vt:lpstr>
      <vt:lpstr>PMT characterisation - setup</vt:lpstr>
      <vt:lpstr>PowerPoint Presentation</vt:lpstr>
      <vt:lpstr>PowerPoint Presentation</vt:lpstr>
      <vt:lpstr>Pulse shape vs from HV</vt:lpstr>
      <vt:lpstr>FWHM</vt:lpstr>
      <vt:lpstr>Fall time </vt:lpstr>
      <vt:lpstr>Rise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mPMT Electronics Update</dc:title>
  <dc:creator>Dygnarowicz Krzysztof (DOKT)</dc:creator>
  <cp:lastModifiedBy>Dygnarowicz Krzysztof (DOKT)</cp:lastModifiedBy>
  <cp:revision>7</cp:revision>
  <dcterms:created xsi:type="dcterms:W3CDTF">2022-07-14T07:49:53Z</dcterms:created>
  <dcterms:modified xsi:type="dcterms:W3CDTF">2022-07-21T10:33:58Z</dcterms:modified>
</cp:coreProperties>
</file>