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2FA0"/>
    <a:srgbClr val="0001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>
        <p:scale>
          <a:sx n="125" d="100"/>
          <a:sy n="125" d="100"/>
        </p:scale>
        <p:origin x="1284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7595-7BCF-4091-A2EF-37E5315D4D4C}" type="datetimeFigureOut">
              <a:rPr lang="en-GB" smtClean="0"/>
              <a:t>20/07/2022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9699-5351-48E0-AD68-FEEBF055A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89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7595-7BCF-4091-A2EF-37E5315D4D4C}" type="datetimeFigureOut">
              <a:rPr lang="en-GB" smtClean="0"/>
              <a:t>20/07/2022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9699-5351-48E0-AD68-FEEBF055A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212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7595-7BCF-4091-A2EF-37E5315D4D4C}" type="datetimeFigureOut">
              <a:rPr lang="en-GB" smtClean="0"/>
              <a:t>20/07/2022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9699-5351-48E0-AD68-FEEBF055A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72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7595-7BCF-4091-A2EF-37E5315D4D4C}" type="datetimeFigureOut">
              <a:rPr lang="en-GB" smtClean="0"/>
              <a:t>20/07/2022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9699-5351-48E0-AD68-FEEBF055A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928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7595-7BCF-4091-A2EF-37E5315D4D4C}" type="datetimeFigureOut">
              <a:rPr lang="en-GB" smtClean="0"/>
              <a:t>20/07/2022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9699-5351-48E0-AD68-FEEBF055A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631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7595-7BCF-4091-A2EF-37E5315D4D4C}" type="datetimeFigureOut">
              <a:rPr lang="en-GB" smtClean="0"/>
              <a:t>20/07/2022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9699-5351-48E0-AD68-FEEBF055A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5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7595-7BCF-4091-A2EF-37E5315D4D4C}" type="datetimeFigureOut">
              <a:rPr lang="en-GB" smtClean="0"/>
              <a:t>20/07/2022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9699-5351-48E0-AD68-FEEBF055A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102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7595-7BCF-4091-A2EF-37E5315D4D4C}" type="datetimeFigureOut">
              <a:rPr lang="en-GB" smtClean="0"/>
              <a:t>20/07/2022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9699-5351-48E0-AD68-FEEBF055A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78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7595-7BCF-4091-A2EF-37E5315D4D4C}" type="datetimeFigureOut">
              <a:rPr lang="en-GB" smtClean="0"/>
              <a:t>20/07/2022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9699-5351-48E0-AD68-FEEBF055A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810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7595-7BCF-4091-A2EF-37E5315D4D4C}" type="datetimeFigureOut">
              <a:rPr lang="en-GB" smtClean="0"/>
              <a:t>20/07/2022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9699-5351-48E0-AD68-FEEBF055A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14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7595-7BCF-4091-A2EF-37E5315D4D4C}" type="datetimeFigureOut">
              <a:rPr lang="en-GB" smtClean="0"/>
              <a:t>20/07/2022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9699-5351-48E0-AD68-FEEBF055A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69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07595-7BCF-4091-A2EF-37E5315D4D4C}" type="datetimeFigureOut">
              <a:rPr lang="en-GB" smtClean="0"/>
              <a:t>20/07/2022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9699-5351-48E0-AD68-FEEBF055A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183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Moving system WCTE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Erik Richards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3752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overview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804" y="1803591"/>
            <a:ext cx="6515565" cy="4861614"/>
          </a:xfrm>
        </p:spPr>
      </p:pic>
      <p:cxnSp>
        <p:nvCxnSpPr>
          <p:cNvPr id="6" name="Straight Connector 5"/>
          <p:cNvCxnSpPr/>
          <p:nvPr/>
        </p:nvCxnSpPr>
        <p:spPr>
          <a:xfrm flipV="1">
            <a:off x="3187700" y="4731545"/>
            <a:ext cx="1817688" cy="18255"/>
          </a:xfrm>
          <a:prstGeom prst="line">
            <a:avLst/>
          </a:prstGeom>
          <a:ln>
            <a:solidFill>
              <a:srgbClr val="342FA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083719" y="4862513"/>
            <a:ext cx="52387" cy="364331"/>
          </a:xfrm>
          <a:prstGeom prst="line">
            <a:avLst/>
          </a:prstGeom>
          <a:ln>
            <a:solidFill>
              <a:srgbClr val="342FA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455694" y="4705351"/>
            <a:ext cx="54769" cy="2380"/>
          </a:xfrm>
          <a:prstGeom prst="line">
            <a:avLst/>
          </a:prstGeom>
          <a:ln>
            <a:solidFill>
              <a:srgbClr val="342FA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553325" y="4793456"/>
            <a:ext cx="80963" cy="376238"/>
          </a:xfrm>
          <a:prstGeom prst="line">
            <a:avLst/>
          </a:prstGeom>
          <a:ln>
            <a:solidFill>
              <a:srgbClr val="342FA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077325" y="4677847"/>
            <a:ext cx="151195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Manual winch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9077325" y="3865066"/>
            <a:ext cx="70884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Cable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9077325" y="3089791"/>
            <a:ext cx="74905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ulley</a:t>
            </a:r>
            <a:endParaRPr lang="en-GB" dirty="0"/>
          </a:p>
        </p:txBody>
      </p:sp>
      <p:cxnSp>
        <p:nvCxnSpPr>
          <p:cNvPr id="26" name="Straight Arrow Connector 25"/>
          <p:cNvCxnSpPr>
            <a:stCxn id="24" idx="1"/>
          </p:cNvCxnSpPr>
          <p:nvPr/>
        </p:nvCxnSpPr>
        <p:spPr>
          <a:xfrm flipH="1">
            <a:off x="7593806" y="3274457"/>
            <a:ext cx="1483519" cy="14570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3" idx="1"/>
          </p:cNvCxnSpPr>
          <p:nvPr/>
        </p:nvCxnSpPr>
        <p:spPr>
          <a:xfrm flipH="1">
            <a:off x="7593806" y="4049732"/>
            <a:ext cx="1483519" cy="9318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2" idx="1"/>
          </p:cNvCxnSpPr>
          <p:nvPr/>
        </p:nvCxnSpPr>
        <p:spPr>
          <a:xfrm flipH="1">
            <a:off x="7634288" y="4862513"/>
            <a:ext cx="1443037" cy="466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111268" y="3459123"/>
            <a:ext cx="70403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RAILS</a:t>
            </a:r>
            <a:endParaRPr lang="en-GB" dirty="0"/>
          </a:p>
        </p:txBody>
      </p:sp>
      <p:cxnSp>
        <p:nvCxnSpPr>
          <p:cNvPr id="33" name="Straight Arrow Connector 32"/>
          <p:cNvCxnSpPr>
            <a:stCxn id="31" idx="3"/>
          </p:cNvCxnSpPr>
          <p:nvPr/>
        </p:nvCxnSpPr>
        <p:spPr>
          <a:xfrm>
            <a:off x="1815307" y="3643789"/>
            <a:ext cx="2089943" cy="16425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1" idx="3"/>
          </p:cNvCxnSpPr>
          <p:nvPr/>
        </p:nvCxnSpPr>
        <p:spPr>
          <a:xfrm>
            <a:off x="1815307" y="3643789"/>
            <a:ext cx="2106268" cy="11496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1" idx="3"/>
          </p:cNvCxnSpPr>
          <p:nvPr/>
        </p:nvCxnSpPr>
        <p:spPr>
          <a:xfrm>
            <a:off x="1815307" y="3643789"/>
            <a:ext cx="2178619" cy="6805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008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view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26755" y="1899765"/>
            <a:ext cx="5138490" cy="4351338"/>
          </a:xfrm>
        </p:spPr>
      </p:pic>
      <p:cxnSp>
        <p:nvCxnSpPr>
          <p:cNvPr id="5" name="Straight Connector 4"/>
          <p:cNvCxnSpPr/>
          <p:nvPr/>
        </p:nvCxnSpPr>
        <p:spPr>
          <a:xfrm flipV="1">
            <a:off x="4149725" y="4410075"/>
            <a:ext cx="1517650" cy="6350"/>
          </a:xfrm>
          <a:prstGeom prst="line">
            <a:avLst/>
          </a:prstGeom>
          <a:ln>
            <a:solidFill>
              <a:srgbClr val="342FA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073526" y="4508500"/>
            <a:ext cx="114299" cy="498475"/>
          </a:xfrm>
          <a:prstGeom prst="line">
            <a:avLst/>
          </a:prstGeom>
          <a:ln>
            <a:solidFill>
              <a:srgbClr val="342FA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723187" y="4416425"/>
            <a:ext cx="60325" cy="1"/>
          </a:xfrm>
          <a:prstGeom prst="line">
            <a:avLst/>
          </a:prstGeom>
          <a:ln>
            <a:solidFill>
              <a:srgbClr val="342FA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7753350" y="4486276"/>
            <a:ext cx="136525" cy="514350"/>
          </a:xfrm>
          <a:prstGeom prst="line">
            <a:avLst/>
          </a:prstGeom>
          <a:ln>
            <a:solidFill>
              <a:srgbClr val="342FA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100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7500kg manual winch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61" y="2037861"/>
            <a:ext cx="6186008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187" y="1935793"/>
            <a:ext cx="3221687" cy="455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766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446" y="1490723"/>
            <a:ext cx="11350694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Due to the minimum pulley size 320mm and the available space we </a:t>
            </a:r>
            <a:r>
              <a:rPr lang="en-US" dirty="0" smtClean="0"/>
              <a:t>need to change the pulling points. The lifting </a:t>
            </a:r>
            <a:r>
              <a:rPr lang="en-US" dirty="0" smtClean="0"/>
              <a:t>ring plus a shackle plus a classic thimble cable end will not fit. It needs to be changed to a  simple plate with a hole and an open swaged socket cable end.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13" r="8327" b="14373"/>
          <a:stretch/>
        </p:blipFill>
        <p:spPr>
          <a:xfrm>
            <a:off x="199355" y="3054818"/>
            <a:ext cx="11176687" cy="2672153"/>
          </a:xfrm>
          <a:prstGeom prst="rect">
            <a:avLst/>
          </a:prstGeom>
        </p:spPr>
      </p:pic>
      <p:pic>
        <p:nvPicPr>
          <p:cNvPr id="1026" name="Picture 2" descr="Crosby G416B Open Spelter Socket with Bolt, Nut and Cotter Pin | RSI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68" t="20890" r="34268" b="19491"/>
          <a:stretch/>
        </p:blipFill>
        <p:spPr bwMode="auto">
          <a:xfrm rot="16200000">
            <a:off x="9120541" y="4046402"/>
            <a:ext cx="2252641" cy="3546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76" r="31870" b="17157"/>
          <a:stretch/>
        </p:blipFill>
        <p:spPr>
          <a:xfrm>
            <a:off x="2838658" y="4747261"/>
            <a:ext cx="3874356" cy="182118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smtClean="0"/>
              <a:t>Cable ends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926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Rollers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57828"/>
            <a:ext cx="6853081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006" y="1690688"/>
            <a:ext cx="3790872" cy="49080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1876425"/>
            <a:ext cx="199176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2 rollers are guided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214563" y="2252663"/>
            <a:ext cx="3757612" cy="1892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220364" y="2245757"/>
            <a:ext cx="0" cy="17976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115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79</Words>
  <Application>Microsoft Office PowerPoint</Application>
  <PresentationFormat>Widescreen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Moving system WCTE</vt:lpstr>
      <vt:lpstr>System overview</vt:lpstr>
      <vt:lpstr>Top view</vt:lpstr>
      <vt:lpstr>7500kg manual winch</vt:lpstr>
      <vt:lpstr>Cable ends</vt:lpstr>
      <vt:lpstr>Rollers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Richards</dc:creator>
  <cp:lastModifiedBy>Erik Richards</cp:lastModifiedBy>
  <cp:revision>18</cp:revision>
  <dcterms:created xsi:type="dcterms:W3CDTF">2022-07-20T12:45:23Z</dcterms:created>
  <dcterms:modified xsi:type="dcterms:W3CDTF">2022-07-20T14:08:49Z</dcterms:modified>
</cp:coreProperties>
</file>