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0B08"/>
    <a:srgbClr val="7B0908"/>
    <a:srgbClr val="5F09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 snapToGrid="0" snapToObjects="1">
      <p:cViewPr varScale="1">
        <p:scale>
          <a:sx n="117" d="100"/>
          <a:sy n="117" d="100"/>
        </p:scale>
        <p:origin x="3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7F09E-7471-0231-61AC-C0462C5FC5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EF100D-A9BA-7D7B-64AE-EDED4919B3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EFBD16-646E-3116-7146-83C632F7D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FD38-ACCA-D845-83D8-0946AE3003F9}" type="datetimeFigureOut">
              <a:rPr lang="en-US" smtClean="0"/>
              <a:t>5/30/22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8297F2-D94C-C14C-33CE-AFC5F71C7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8DFAB1-CF0D-10D2-0D5D-4FE307429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FFF3-BB0B-DD44-85CC-7F1262625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89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A136C-FC6D-DBC3-0518-7C754EF76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38EC50-8C45-6834-F8E4-C619459C2E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37552-505B-DF1F-27EF-445FF84D6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FD38-ACCA-D845-83D8-0946AE3003F9}" type="datetimeFigureOut">
              <a:rPr lang="en-US" smtClean="0"/>
              <a:t>5/30/22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5C32D-BB03-3C5F-F1E7-890615C8E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5E818-0F1B-1AFF-8130-1D6597904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FFF3-BB0B-DD44-85CC-7F1262625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699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9E23D24-2F5B-6FC5-9441-9E812B16C2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B07D7C-868E-7B2C-F76E-5E55C7F889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2141E2-853B-608E-61CE-45994433B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FD38-ACCA-D845-83D8-0946AE3003F9}" type="datetimeFigureOut">
              <a:rPr lang="en-US" smtClean="0"/>
              <a:t>5/30/22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A3EB3-DF02-DE79-ACC7-FB57B86A8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ECCF88-AA41-4C85-A1C7-648EC9173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FFF3-BB0B-DD44-85CC-7F1262625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417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2670E-80CF-1AAB-2B94-3B0CDDCB2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89EF40-04BD-5DFA-2732-58F220C50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101D2-2B11-F01B-E137-2A324C1B5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FD38-ACCA-D845-83D8-0946AE3003F9}" type="datetimeFigureOut">
              <a:rPr lang="en-US" smtClean="0"/>
              <a:t>5/30/22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71D766-DCDF-3ADC-EC4F-52E26892F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62752A-6498-F092-B0F5-B2234DA91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FFF3-BB0B-DD44-85CC-7F1262625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253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38F87-6398-A2EF-77DC-E93F096CB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9FB74F-F209-AD8D-9C7D-F3345807F0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D0A09D-2A92-EAE2-8AE9-736E86DB5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FD38-ACCA-D845-83D8-0946AE3003F9}" type="datetimeFigureOut">
              <a:rPr lang="en-US" smtClean="0"/>
              <a:t>5/30/22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5AE5D9-AD5D-3F82-9F50-8E196860F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F60A1E-98DC-6368-D261-D87FFAAC7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FFF3-BB0B-DD44-85CC-7F1262625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775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097BC-654C-2510-F66D-F84070714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6DD325-7227-926F-0773-7255E21DE6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FA4988-B15E-50ED-E3B2-EDA137C221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1FDD52-2B83-406E-0204-8299C4D07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FD38-ACCA-D845-83D8-0946AE3003F9}" type="datetimeFigureOut">
              <a:rPr lang="en-US" smtClean="0"/>
              <a:t>5/30/22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CBA005-2B8F-6D89-EFAB-5B6646D37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8FE674-C7B1-606E-5FF3-38713E0AD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FFF3-BB0B-DD44-85CC-7F1262625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46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966E4-EE77-97B2-5A3D-43360F888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6A8ED-2DE2-CBDD-6B00-E62C37DC6F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8E9083-6F1D-33EC-A7ED-5867FA468F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1CD256-C2FA-9821-F837-DFFDAF8359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E50DFA-ECED-F505-E2E6-DB99EB73B1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95BE5E-F354-DDA0-D048-30713CA73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FD38-ACCA-D845-83D8-0946AE3003F9}" type="datetimeFigureOut">
              <a:rPr lang="en-US" smtClean="0"/>
              <a:t>5/30/22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28A44D-18CE-7462-916D-9D738CDE0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683A43-5075-3E77-A901-77C74BFAE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FFF3-BB0B-DD44-85CC-7F1262625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005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E3C1A-4402-62A0-C469-80AE46018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FF8FFB-BEEF-55FA-9BD6-0EB693818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FD38-ACCA-D845-83D8-0946AE3003F9}" type="datetimeFigureOut">
              <a:rPr lang="en-US" smtClean="0"/>
              <a:t>5/30/22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B1AA8A-A5DC-F8E7-89E9-808CF94BB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EB0C59-3A80-570D-2E8C-C02C7250A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FFF3-BB0B-DD44-85CC-7F1262625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885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0F9C94-F714-FCF2-85EC-8AA0233C9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FD38-ACCA-D845-83D8-0946AE3003F9}" type="datetimeFigureOut">
              <a:rPr lang="en-US" smtClean="0"/>
              <a:t>5/30/22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0555CC-CE7D-D788-FCD2-10AA1CADC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8A1BD9-D75B-042F-C0B4-F8B80DFDA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FFF3-BB0B-DD44-85CC-7F1262625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19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0A10A-2BE8-68FC-492A-7F1EAED5F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82EABB-7C81-200F-9FA9-3637BCD4F5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617E29-69A4-B269-E619-495C14924A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9A177F-6644-541F-4DB6-E7D6600F8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FD38-ACCA-D845-83D8-0946AE3003F9}" type="datetimeFigureOut">
              <a:rPr lang="en-US" smtClean="0"/>
              <a:t>5/30/22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FFC73A-F4B2-9F4E-EA31-C9DF6FA1D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B052A6-D66F-F4F0-03DC-50470D4B2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FFF3-BB0B-DD44-85CC-7F1262625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084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53A11-6B81-DD3E-7F26-F1193D8A1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4954D5-8B43-0490-9166-829D5CC9F0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BD3D72-4BBD-7FE8-DFEB-66D6BC17DB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F912B5-EE53-C677-23B2-F53FD8D3C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FD38-ACCA-D845-83D8-0946AE3003F9}" type="datetimeFigureOut">
              <a:rPr lang="en-US" smtClean="0"/>
              <a:t>5/30/22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C02F0C-D5AA-F39A-2BE9-3CD357720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68BBE7-BF54-9A30-00EC-619779101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FFF3-BB0B-DD44-85CC-7F1262625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358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1CC735-39DB-6DCB-71BD-CA00B4AAD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6B738C-5C90-ECD5-C8DF-56A54D26C1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19096C-17E8-726D-B049-A7EA33C876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1FD38-ACCA-D845-83D8-0946AE3003F9}" type="datetimeFigureOut">
              <a:rPr lang="en-US" smtClean="0"/>
              <a:t>5/30/22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01CBF8-5997-2BBF-C51C-BF67F5DFDD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4C0C63-3B95-B650-729F-4466CD7426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9FFF3-BB0B-DD44-85CC-7F12626257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081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8A9824C-60AB-7230-A4EE-07444B6CFE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7800" y="1676398"/>
            <a:ext cx="9144000" cy="1222827"/>
          </a:xfrm>
        </p:spPr>
        <p:txBody>
          <a:bodyPr/>
          <a:lstStyle/>
          <a:p>
            <a:r>
              <a:rPr lang="en-US" b="1" dirty="0">
                <a:solidFill>
                  <a:srgbClr val="A20B08"/>
                </a:solidFill>
                <a:latin typeface="BIG CASLON MEDIUM" panose="02000603090000020003" pitchFamily="2" charset="-79"/>
                <a:cs typeface="BIG CASLON MEDIUM" panose="02000603090000020003" pitchFamily="2" charset="-79"/>
              </a:rPr>
              <a:t>ALPHA-g Magnets</a:t>
            </a:r>
            <a:endParaRPr lang="en-US" sz="3200" b="1" dirty="0">
              <a:solidFill>
                <a:srgbClr val="A20B08"/>
              </a:solidFill>
              <a:latin typeface="BIG CASLON MEDIUM" panose="02000603090000020003" pitchFamily="2" charset="-79"/>
              <a:cs typeface="BIG CASLON MEDIUM" panose="02000603090000020003" pitchFamily="2" charset="-79"/>
            </a:endParaRPr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144D715A-83C9-4E96-274B-D57F83FAD0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7754" y="2899225"/>
            <a:ext cx="2566378" cy="167163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CD2E97-69F6-BA16-1DD0-5DF4D4894109}"/>
              </a:ext>
            </a:extLst>
          </p:cNvPr>
          <p:cNvSpPr/>
          <p:nvPr/>
        </p:nvSpPr>
        <p:spPr>
          <a:xfrm>
            <a:off x="3048000" y="4812270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rgbClr val="A20B08"/>
                </a:solidFill>
                <a:latin typeface="BIG CASLON MEDIUM" panose="02000603090000020003" pitchFamily="2" charset="-79"/>
                <a:cs typeface="BIG CASLON MEDIUM" panose="02000603090000020003" pitchFamily="2" charset="-79"/>
              </a:rPr>
              <a:t>Claire McDermott</a:t>
            </a:r>
            <a:br>
              <a:rPr lang="en-US" b="1" dirty="0">
                <a:solidFill>
                  <a:srgbClr val="A20B08"/>
                </a:solidFill>
                <a:latin typeface="BIG CASLON MEDIUM" panose="02000603090000020003" pitchFamily="2" charset="-79"/>
                <a:cs typeface="BIG CASLON MEDIUM" panose="02000603090000020003" pitchFamily="2" charset="-79"/>
              </a:rPr>
            </a:br>
            <a:r>
              <a:rPr lang="en-US" b="1" dirty="0">
                <a:solidFill>
                  <a:srgbClr val="A20B08"/>
                </a:solidFill>
                <a:latin typeface="BIG CASLON MEDIUM" panose="02000603090000020003" pitchFamily="2" charset="-79"/>
                <a:cs typeface="BIG CASLON MEDIUM" panose="02000603090000020003" pitchFamily="2" charset="-79"/>
              </a:rPr>
              <a:t>Mentor: Dr. Will </a:t>
            </a:r>
            <a:r>
              <a:rPr lang="en-US" b="1" dirty="0" err="1">
                <a:solidFill>
                  <a:srgbClr val="A20B08"/>
                </a:solidFill>
                <a:latin typeface="BIG CASLON MEDIUM" panose="02000603090000020003" pitchFamily="2" charset="-79"/>
                <a:cs typeface="BIG CASLON MEDIUM" panose="02000603090000020003" pitchFamily="2" charset="-79"/>
              </a:rPr>
              <a:t>Bertsche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131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934F4584-70D3-FBC5-AE80-9B7A2A6B40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077" y="0"/>
            <a:ext cx="106071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488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imeline&#10;&#10;Description automatically generated">
            <a:extLst>
              <a:ext uri="{FF2B5EF4-FFF2-40B4-BE49-F238E27FC236}">
                <a16:creationId xmlns:a16="http://schemas.microsoft.com/office/drawing/2014/main" id="{BBC12CE3-C360-9CAB-F4EE-E5B97ADAA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575" y="0"/>
            <a:ext cx="10058399" cy="668561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8CBEC6F-B49D-7AC4-B91A-8A7DC897E225}"/>
              </a:ext>
            </a:extLst>
          </p:cNvPr>
          <p:cNvSpPr/>
          <p:nvPr/>
        </p:nvSpPr>
        <p:spPr>
          <a:xfrm>
            <a:off x="1400175" y="2714625"/>
            <a:ext cx="3371850" cy="2743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293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A31AAD8A-495F-B787-8347-383E3D3B46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66" y="0"/>
            <a:ext cx="110908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338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11</Words>
  <Application>Microsoft Macintosh PowerPoint</Application>
  <PresentationFormat>Widescreen</PresentationFormat>
  <Paragraphs>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BIG CASLON MEDIUM</vt:lpstr>
      <vt:lpstr>Calibri</vt:lpstr>
      <vt:lpstr>Calibri Light</vt:lpstr>
      <vt:lpstr>Office Theme</vt:lpstr>
      <vt:lpstr>ALPHA-g Magnets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ALPHA Magnets</dc:title>
  <dc:creator>Claire McDermott</dc:creator>
  <cp:lastModifiedBy>Claire McDermott</cp:lastModifiedBy>
  <cp:revision>3</cp:revision>
  <dcterms:created xsi:type="dcterms:W3CDTF">2022-05-30T09:16:43Z</dcterms:created>
  <dcterms:modified xsi:type="dcterms:W3CDTF">2022-05-30T14:52:59Z</dcterms:modified>
</cp:coreProperties>
</file>