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65" r:id="rId6"/>
    <p:sldId id="266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D78406-322D-4BB4-85CF-C7A4C62C9082}" v="67" dt="2022-06-19T11:18:54.15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56" y="3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Una McCormack" userId="f5ada2bab84cbb90" providerId="LiveId" clId="{54FAB86B-2285-4FA1-A9AD-B0F66F74A67B}"/>
    <pc:docChg chg="undo custSel addSld delSld modSld">
      <pc:chgData name="Una McCormack" userId="f5ada2bab84cbb90" providerId="LiveId" clId="{54FAB86B-2285-4FA1-A9AD-B0F66F74A67B}" dt="2021-04-07T14:17:33.838" v="793" actId="20577"/>
      <pc:docMkLst>
        <pc:docMk/>
      </pc:docMkLst>
      <pc:sldChg chg="addSp delSp modSp new mod setBg modClrScheme setClrOvrMap chgLayout">
        <pc:chgData name="Una McCormack" userId="f5ada2bab84cbb90" providerId="LiveId" clId="{54FAB86B-2285-4FA1-A9AD-B0F66F74A67B}" dt="2021-04-07T14:16:40.516" v="772" actId="20577"/>
        <pc:sldMkLst>
          <pc:docMk/>
          <pc:sldMk cId="2489344866" sldId="256"/>
        </pc:sldMkLst>
        <pc:spChg chg="del mod ord">
          <ac:chgData name="Una McCormack" userId="f5ada2bab84cbb90" providerId="LiveId" clId="{54FAB86B-2285-4FA1-A9AD-B0F66F74A67B}" dt="2021-04-06T11:17:16.628" v="1" actId="700"/>
          <ac:spMkLst>
            <pc:docMk/>
            <pc:sldMk cId="2489344866" sldId="256"/>
            <ac:spMk id="2" creationId="{EA5B2C96-5094-4F78-9D69-BE6D141D37FA}"/>
          </ac:spMkLst>
        </pc:spChg>
        <pc:spChg chg="del mod ord">
          <ac:chgData name="Una McCormack" userId="f5ada2bab84cbb90" providerId="LiveId" clId="{54FAB86B-2285-4FA1-A9AD-B0F66F74A67B}" dt="2021-04-06T11:17:16.628" v="1" actId="700"/>
          <ac:spMkLst>
            <pc:docMk/>
            <pc:sldMk cId="2489344866" sldId="256"/>
            <ac:spMk id="3" creationId="{7A61232B-5B43-4F2A-BE5F-03C4A079EEE3}"/>
          </ac:spMkLst>
        </pc:spChg>
        <pc:spChg chg="add mod ord">
          <ac:chgData name="Una McCormack" userId="f5ada2bab84cbb90" providerId="LiveId" clId="{54FAB86B-2285-4FA1-A9AD-B0F66F74A67B}" dt="2021-04-07T14:16:40.516" v="772" actId="20577"/>
          <ac:spMkLst>
            <pc:docMk/>
            <pc:sldMk cId="2489344866" sldId="256"/>
            <ac:spMk id="4" creationId="{90137606-B432-43CF-9B73-836A60872090}"/>
          </ac:spMkLst>
        </pc:spChg>
        <pc:spChg chg="add del mod ord">
          <ac:chgData name="Una McCormack" userId="f5ada2bab84cbb90" providerId="LiveId" clId="{54FAB86B-2285-4FA1-A9AD-B0F66F74A67B}" dt="2021-04-06T11:17:53.690" v="2" actId="931"/>
          <ac:spMkLst>
            <pc:docMk/>
            <pc:sldMk cId="2489344866" sldId="256"/>
            <ac:spMk id="5" creationId="{F79AB393-9012-415F-9F12-064F4B846E69}"/>
          </ac:spMkLst>
        </pc:spChg>
        <pc:spChg chg="add del mod ord">
          <ac:chgData name="Una McCormack" userId="f5ada2bab84cbb90" providerId="LiveId" clId="{54FAB86B-2285-4FA1-A9AD-B0F66F74A67B}" dt="2021-04-06T13:04:12.652" v="693" actId="26606"/>
          <ac:spMkLst>
            <pc:docMk/>
            <pc:sldMk cId="2489344866" sldId="256"/>
            <ac:spMk id="6" creationId="{D16E18F6-C70F-49EC-B416-490EF41BF32C}"/>
          </ac:spMkLst>
        </pc:spChg>
        <pc:spChg chg="add del mod">
          <ac:chgData name="Una McCormack" userId="f5ada2bab84cbb90" providerId="LiveId" clId="{54FAB86B-2285-4FA1-A9AD-B0F66F74A67B}" dt="2021-04-06T13:21:32.970" v="757" actId="20577"/>
          <ac:spMkLst>
            <pc:docMk/>
            <pc:sldMk cId="2489344866" sldId="256"/>
            <ac:spMk id="9" creationId="{8A3D6DF3-01CE-4713-BCBB-609E445633C9}"/>
          </ac:spMkLst>
        </pc:spChg>
        <pc:spChg chg="add del">
          <ac:chgData name="Una McCormack" userId="f5ada2bab84cbb90" providerId="LiveId" clId="{54FAB86B-2285-4FA1-A9AD-B0F66F74A67B}" dt="2021-04-06T13:04:12.652" v="693" actId="26606"/>
          <ac:spMkLst>
            <pc:docMk/>
            <pc:sldMk cId="2489344866" sldId="256"/>
            <ac:spMk id="13" creationId="{7D9D36D6-2AC5-46A1-A849-4C82D5264A3A}"/>
          </ac:spMkLst>
        </pc:spChg>
        <pc:spChg chg="add del">
          <ac:chgData name="Una McCormack" userId="f5ada2bab84cbb90" providerId="LiveId" clId="{54FAB86B-2285-4FA1-A9AD-B0F66F74A67B}" dt="2021-04-06T11:21:53.320" v="344" actId="26606"/>
          <ac:spMkLst>
            <pc:docMk/>
            <pc:sldMk cId="2489344866" sldId="256"/>
            <ac:spMk id="18" creationId="{B9951BD9-0868-4CDB-ACD6-9C4209B5E412}"/>
          </ac:spMkLst>
        </pc:spChg>
        <pc:picChg chg="add mod">
          <ac:chgData name="Una McCormack" userId="f5ada2bab84cbb90" providerId="LiveId" clId="{54FAB86B-2285-4FA1-A9AD-B0F66F74A67B}" dt="2021-04-06T13:08:03.247" v="709" actId="1076"/>
          <ac:picMkLst>
            <pc:docMk/>
            <pc:sldMk cId="2489344866" sldId="256"/>
            <ac:picMk id="8" creationId="{1FC4D957-BCFC-4A9E-82AA-9CE5E0708803}"/>
          </ac:picMkLst>
        </pc:picChg>
      </pc:sldChg>
      <pc:sldChg chg="new del">
        <pc:chgData name="Una McCormack" userId="f5ada2bab84cbb90" providerId="LiveId" clId="{54FAB86B-2285-4FA1-A9AD-B0F66F74A67B}" dt="2021-04-06T11:23:21.046" v="355" actId="47"/>
        <pc:sldMkLst>
          <pc:docMk/>
          <pc:sldMk cId="3479460752" sldId="257"/>
        </pc:sldMkLst>
      </pc:sldChg>
      <pc:sldChg chg="addSp delSp modSp add del mod setBg delDesignElem">
        <pc:chgData name="Una McCormack" userId="f5ada2bab84cbb90" providerId="LiveId" clId="{54FAB86B-2285-4FA1-A9AD-B0F66F74A67B}" dt="2021-04-06T12:51:04.711" v="566" actId="47"/>
        <pc:sldMkLst>
          <pc:docMk/>
          <pc:sldMk cId="549229302" sldId="258"/>
        </pc:sldMkLst>
        <pc:spChg chg="mod ord">
          <ac:chgData name="Una McCormack" userId="f5ada2bab84cbb90" providerId="LiveId" clId="{54FAB86B-2285-4FA1-A9AD-B0F66F74A67B}" dt="2021-04-06T12:40:53.765" v="563" actId="1076"/>
          <ac:spMkLst>
            <pc:docMk/>
            <pc:sldMk cId="549229302" sldId="258"/>
            <ac:spMk id="4" creationId="{90137606-B432-43CF-9B73-836A60872090}"/>
          </ac:spMkLst>
        </pc:spChg>
        <pc:spChg chg="del mod">
          <ac:chgData name="Una McCormack" userId="f5ada2bab84cbb90" providerId="LiveId" clId="{54FAB86B-2285-4FA1-A9AD-B0F66F74A67B}" dt="2021-04-06T11:24:50.208" v="436" actId="478"/>
          <ac:spMkLst>
            <pc:docMk/>
            <pc:sldMk cId="549229302" sldId="258"/>
            <ac:spMk id="9" creationId="{8A3D6DF3-01CE-4713-BCBB-609E445633C9}"/>
          </ac:spMkLst>
        </pc:spChg>
        <pc:spChg chg="add">
          <ac:chgData name="Una McCormack" userId="f5ada2bab84cbb90" providerId="LiveId" clId="{54FAB86B-2285-4FA1-A9AD-B0F66F74A67B}" dt="2021-04-06T12:40:35.037" v="560" actId="26606"/>
          <ac:spMkLst>
            <pc:docMk/>
            <pc:sldMk cId="549229302" sldId="258"/>
            <ac:spMk id="10" creationId="{2E8F4267-8F09-4862-9D16-E1CB530D484E}"/>
          </ac:spMkLst>
        </pc:spChg>
        <pc:spChg chg="del">
          <ac:chgData name="Una McCormack" userId="f5ada2bab84cbb90" providerId="LiveId" clId="{54FAB86B-2285-4FA1-A9AD-B0F66F74A67B}" dt="2021-04-06T11:23:19.183" v="354"/>
          <ac:spMkLst>
            <pc:docMk/>
            <pc:sldMk cId="549229302" sldId="258"/>
            <ac:spMk id="13" creationId="{7D9D36D6-2AC5-46A1-A849-4C82D5264A3A}"/>
          </ac:spMkLst>
        </pc:spChg>
        <pc:spChg chg="add">
          <ac:chgData name="Una McCormack" userId="f5ada2bab84cbb90" providerId="LiveId" clId="{54FAB86B-2285-4FA1-A9AD-B0F66F74A67B}" dt="2021-04-06T12:40:35.037" v="560" actId="26606"/>
          <ac:spMkLst>
            <pc:docMk/>
            <pc:sldMk cId="549229302" sldId="258"/>
            <ac:spMk id="15" creationId="{8E74D013-6AA3-44E4-A5DD-EEC216898225}"/>
          </ac:spMkLst>
        </pc:spChg>
        <pc:picChg chg="mod">
          <ac:chgData name="Una McCormack" userId="f5ada2bab84cbb90" providerId="LiveId" clId="{54FAB86B-2285-4FA1-A9AD-B0F66F74A67B}" dt="2021-04-06T12:40:35.037" v="560" actId="26606"/>
          <ac:picMkLst>
            <pc:docMk/>
            <pc:sldMk cId="549229302" sldId="258"/>
            <ac:picMk id="8" creationId="{1FC4D957-BCFC-4A9E-82AA-9CE5E0708803}"/>
          </ac:picMkLst>
        </pc:picChg>
      </pc:sldChg>
      <pc:sldChg chg="addSp delSp add del setBg delDesignElem">
        <pc:chgData name="Una McCormack" userId="f5ada2bab84cbb90" providerId="LiveId" clId="{54FAB86B-2285-4FA1-A9AD-B0F66F74A67B}" dt="2021-04-06T11:23:26.478" v="358"/>
        <pc:sldMkLst>
          <pc:docMk/>
          <pc:sldMk cId="1001714414" sldId="259"/>
        </pc:sldMkLst>
        <pc:spChg chg="add del">
          <ac:chgData name="Una McCormack" userId="f5ada2bab84cbb90" providerId="LiveId" clId="{54FAB86B-2285-4FA1-A9AD-B0F66F74A67B}" dt="2021-04-06T11:23:26.478" v="358"/>
          <ac:spMkLst>
            <pc:docMk/>
            <pc:sldMk cId="1001714414" sldId="259"/>
            <ac:spMk id="13" creationId="{7D9D36D6-2AC5-46A1-A849-4C82D5264A3A}"/>
          </ac:spMkLst>
        </pc:spChg>
      </pc:sldChg>
      <pc:sldChg chg="addSp delSp modSp new mod setBg setClrOvrMap">
        <pc:chgData name="Una McCormack" userId="f5ada2bab84cbb90" providerId="LiveId" clId="{54FAB86B-2285-4FA1-A9AD-B0F66F74A67B}" dt="2021-04-07T14:17:33.838" v="793" actId="20577"/>
        <pc:sldMkLst>
          <pc:docMk/>
          <pc:sldMk cId="2899060517" sldId="259"/>
        </pc:sldMkLst>
        <pc:spChg chg="mod ord">
          <ac:chgData name="Una McCormack" userId="f5ada2bab84cbb90" providerId="LiveId" clId="{54FAB86B-2285-4FA1-A9AD-B0F66F74A67B}" dt="2021-04-07T14:17:33.838" v="793" actId="20577"/>
          <ac:spMkLst>
            <pc:docMk/>
            <pc:sldMk cId="2899060517" sldId="259"/>
            <ac:spMk id="2" creationId="{A8A7BE23-3A03-4A11-ACAD-E17D9D6F0725}"/>
          </ac:spMkLst>
        </pc:spChg>
        <pc:spChg chg="del">
          <ac:chgData name="Una McCormack" userId="f5ada2bab84cbb90" providerId="LiveId" clId="{54FAB86B-2285-4FA1-A9AD-B0F66F74A67B}" dt="2021-04-06T12:34:45.863" v="443"/>
          <ac:spMkLst>
            <pc:docMk/>
            <pc:sldMk cId="2899060517" sldId="259"/>
            <ac:spMk id="3" creationId="{D7FDEE8A-4AE2-4EBE-83DC-92135F52B22F}"/>
          </ac:spMkLst>
        </pc:spChg>
        <pc:spChg chg="add del mod">
          <ac:chgData name="Una McCormack" userId="f5ada2bab84cbb90" providerId="LiveId" clId="{54FAB86B-2285-4FA1-A9AD-B0F66F74A67B}" dt="2021-04-06T12:39:15.595" v="516" actId="26606"/>
          <ac:spMkLst>
            <pc:docMk/>
            <pc:sldMk cId="2899060517" sldId="259"/>
            <ac:spMk id="4" creationId="{83119298-ECEA-4AB3-B6A9-E12A66F9EDCB}"/>
          </ac:spMkLst>
        </pc:spChg>
        <pc:spChg chg="add del mod">
          <ac:chgData name="Una McCormack" userId="f5ada2bab84cbb90" providerId="LiveId" clId="{54FAB86B-2285-4FA1-A9AD-B0F66F74A67B}" dt="2021-04-06T12:39:03.584" v="506" actId="478"/>
          <ac:spMkLst>
            <pc:docMk/>
            <pc:sldMk cId="2899060517" sldId="259"/>
            <ac:spMk id="10" creationId="{EE0375D6-1F63-46FF-9E4A-AE068B4FA670}"/>
          </ac:spMkLst>
        </pc:spChg>
        <pc:spChg chg="add del">
          <ac:chgData name="Una McCormack" userId="f5ada2bab84cbb90" providerId="LiveId" clId="{54FAB86B-2285-4FA1-A9AD-B0F66F74A67B}" dt="2021-04-06T12:39:15.595" v="516" actId="26606"/>
          <ac:spMkLst>
            <pc:docMk/>
            <pc:sldMk cId="2899060517" sldId="259"/>
            <ac:spMk id="11" creationId="{C5E6CFF1-2F42-4E10-9A97-F116F46F53FE}"/>
          </ac:spMkLst>
        </pc:spChg>
        <pc:spChg chg="add del">
          <ac:chgData name="Una McCormack" userId="f5ada2bab84cbb90" providerId="LiveId" clId="{54FAB86B-2285-4FA1-A9AD-B0F66F74A67B}" dt="2021-04-06T13:05:54.109" v="703" actId="26606"/>
          <ac:spMkLst>
            <pc:docMk/>
            <pc:sldMk cId="2899060517" sldId="259"/>
            <ac:spMk id="15" creationId="{03884F1C-A5B9-48B2-AA60-375D30024482}"/>
          </ac:spMkLst>
        </pc:spChg>
        <pc:spChg chg="add del">
          <ac:chgData name="Una McCormack" userId="f5ada2bab84cbb90" providerId="LiveId" clId="{54FAB86B-2285-4FA1-A9AD-B0F66F74A67B}" dt="2021-04-06T12:37:07.720" v="488" actId="26606"/>
          <ac:spMkLst>
            <pc:docMk/>
            <pc:sldMk cId="2899060517" sldId="259"/>
            <ac:spMk id="18" creationId="{BCC55ACC-A2F6-403C-A3A4-D59B3734D45F}"/>
          </ac:spMkLst>
        </pc:spChg>
        <pc:spChg chg="add del">
          <ac:chgData name="Una McCormack" userId="f5ada2bab84cbb90" providerId="LiveId" clId="{54FAB86B-2285-4FA1-A9AD-B0F66F74A67B}" dt="2021-04-06T12:39:00.967" v="501" actId="26606"/>
          <ac:spMkLst>
            <pc:docMk/>
            <pc:sldMk cId="2899060517" sldId="259"/>
            <ac:spMk id="19" creationId="{BCC55ACC-A2F6-403C-A3A4-D59B3734D45F}"/>
          </ac:spMkLst>
        </pc:spChg>
        <pc:spChg chg="add del">
          <ac:chgData name="Una McCormack" userId="f5ada2bab84cbb90" providerId="LiveId" clId="{54FAB86B-2285-4FA1-A9AD-B0F66F74A67B}" dt="2021-04-06T13:05:54.109" v="703" actId="26606"/>
          <ac:spMkLst>
            <pc:docMk/>
            <pc:sldMk cId="2899060517" sldId="259"/>
            <ac:spMk id="20" creationId="{C13E836A-4E04-41AB-9EA2-2BE45FD5B20F}"/>
          </ac:spMkLst>
        </pc:spChg>
        <pc:picChg chg="add mod">
          <ac:chgData name="Una McCormack" userId="f5ada2bab84cbb90" providerId="LiveId" clId="{54FAB86B-2285-4FA1-A9AD-B0F66F74A67B}" dt="2021-04-06T13:05:54.109" v="703" actId="26606"/>
          <ac:picMkLst>
            <pc:docMk/>
            <pc:sldMk cId="2899060517" sldId="259"/>
            <ac:picMk id="6" creationId="{53E7D9D7-36DF-48A4-937A-BF5173A7550D}"/>
          </ac:picMkLst>
        </pc:picChg>
        <pc:picChg chg="add del mod">
          <ac:chgData name="Una McCormack" userId="f5ada2bab84cbb90" providerId="LiveId" clId="{54FAB86B-2285-4FA1-A9AD-B0F66F74A67B}" dt="2021-04-06T12:39:06.363" v="512" actId="931"/>
          <ac:picMkLst>
            <pc:docMk/>
            <pc:sldMk cId="2899060517" sldId="259"/>
            <ac:picMk id="8" creationId="{2186E4E2-A743-415C-A388-9ACCD4F6ABDF}"/>
          </ac:picMkLst>
        </pc:picChg>
        <pc:picChg chg="add del mod">
          <ac:chgData name="Una McCormack" userId="f5ada2bab84cbb90" providerId="LiveId" clId="{54FAB86B-2285-4FA1-A9AD-B0F66F74A67B}" dt="2021-04-06T12:39:02.659" v="505"/>
          <ac:picMkLst>
            <pc:docMk/>
            <pc:sldMk cId="2899060517" sldId="259"/>
            <ac:picMk id="14" creationId="{C5B9B448-D89E-46C7-9AF1-ABE041DC577C}"/>
          </ac:picMkLst>
        </pc:picChg>
        <pc:cxnChg chg="add del">
          <ac:chgData name="Una McCormack" userId="f5ada2bab84cbb90" providerId="LiveId" clId="{54FAB86B-2285-4FA1-A9AD-B0F66F74A67B}" dt="2021-04-06T12:39:15.595" v="516" actId="26606"/>
          <ac:cxnSpMkLst>
            <pc:docMk/>
            <pc:sldMk cId="2899060517" sldId="259"/>
            <ac:cxnSpMk id="13" creationId="{67182200-4859-4C8D-BCBB-55B245C28BA3}"/>
          </ac:cxnSpMkLst>
        </pc:cxnChg>
      </pc:sldChg>
      <pc:sldChg chg="addSp delSp modSp new mod setBg modClrScheme setClrOvrMap chgLayout">
        <pc:chgData name="Una McCormack" userId="f5ada2bab84cbb90" providerId="LiveId" clId="{54FAB86B-2285-4FA1-A9AD-B0F66F74A67B}" dt="2021-04-06T12:55:37.072" v="638" actId="14100"/>
        <pc:sldMkLst>
          <pc:docMk/>
          <pc:sldMk cId="308716259" sldId="260"/>
        </pc:sldMkLst>
        <pc:spChg chg="del mod ord">
          <ac:chgData name="Una McCormack" userId="f5ada2bab84cbb90" providerId="LiveId" clId="{54FAB86B-2285-4FA1-A9AD-B0F66F74A67B}" dt="2021-04-06T12:51:14.863" v="568" actId="700"/>
          <ac:spMkLst>
            <pc:docMk/>
            <pc:sldMk cId="308716259" sldId="260"/>
            <ac:spMk id="2" creationId="{06441BAF-E697-4049-B1DB-36F573FAB0E2}"/>
          </ac:spMkLst>
        </pc:spChg>
        <pc:spChg chg="del mod ord">
          <ac:chgData name="Una McCormack" userId="f5ada2bab84cbb90" providerId="LiveId" clId="{54FAB86B-2285-4FA1-A9AD-B0F66F74A67B}" dt="2021-04-06T12:51:14.863" v="568" actId="700"/>
          <ac:spMkLst>
            <pc:docMk/>
            <pc:sldMk cId="308716259" sldId="260"/>
            <ac:spMk id="3" creationId="{E0DFACC7-189A-4336-B82A-87D64E2EE110}"/>
          </ac:spMkLst>
        </pc:spChg>
        <pc:spChg chg="del mod ord">
          <ac:chgData name="Una McCormack" userId="f5ada2bab84cbb90" providerId="LiveId" clId="{54FAB86B-2285-4FA1-A9AD-B0F66F74A67B}" dt="2021-04-06T12:51:14.863" v="568" actId="700"/>
          <ac:spMkLst>
            <pc:docMk/>
            <pc:sldMk cId="308716259" sldId="260"/>
            <ac:spMk id="4" creationId="{AEADD671-6185-4D71-AF34-CE75B51DA957}"/>
          </ac:spMkLst>
        </pc:spChg>
        <pc:spChg chg="add del mod ord">
          <ac:chgData name="Una McCormack" userId="f5ada2bab84cbb90" providerId="LiveId" clId="{54FAB86B-2285-4FA1-A9AD-B0F66F74A67B}" dt="2021-04-06T12:51:59.027" v="577" actId="478"/>
          <ac:spMkLst>
            <pc:docMk/>
            <pc:sldMk cId="308716259" sldId="260"/>
            <ac:spMk id="5" creationId="{35F7F4F2-AED7-4EFC-835E-97FE6CF0F9F5}"/>
          </ac:spMkLst>
        </pc:spChg>
        <pc:spChg chg="add del mod ord">
          <ac:chgData name="Una McCormack" userId="f5ada2bab84cbb90" providerId="LiveId" clId="{54FAB86B-2285-4FA1-A9AD-B0F66F74A67B}" dt="2021-04-06T12:51:25.930" v="569" actId="931"/>
          <ac:spMkLst>
            <pc:docMk/>
            <pc:sldMk cId="308716259" sldId="260"/>
            <ac:spMk id="6" creationId="{FB5C3315-DC96-489C-96C4-89C1F9BBA478}"/>
          </ac:spMkLst>
        </pc:spChg>
        <pc:spChg chg="add mod ord">
          <ac:chgData name="Una McCormack" userId="f5ada2bab84cbb90" providerId="LiveId" clId="{54FAB86B-2285-4FA1-A9AD-B0F66F74A67B}" dt="2021-04-06T12:52:55.211" v="587" actId="255"/>
          <ac:spMkLst>
            <pc:docMk/>
            <pc:sldMk cId="308716259" sldId="260"/>
            <ac:spMk id="7" creationId="{B41A51B0-B349-49EE-94B8-8E3F3446C17C}"/>
          </ac:spMkLst>
        </pc:spChg>
        <pc:spChg chg="add mod">
          <ac:chgData name="Una McCormack" userId="f5ada2bab84cbb90" providerId="LiveId" clId="{54FAB86B-2285-4FA1-A9AD-B0F66F74A67B}" dt="2021-04-06T12:55:37.072" v="638" actId="14100"/>
          <ac:spMkLst>
            <pc:docMk/>
            <pc:sldMk cId="308716259" sldId="260"/>
            <ac:spMk id="10" creationId="{B9E3F549-732B-424F-84C2-D45843415F2E}"/>
          </ac:spMkLst>
        </pc:spChg>
        <pc:spChg chg="add del">
          <ac:chgData name="Una McCormack" userId="f5ada2bab84cbb90" providerId="LiveId" clId="{54FAB86B-2285-4FA1-A9AD-B0F66F74A67B}" dt="2021-04-06T12:51:50.064" v="573" actId="26606"/>
          <ac:spMkLst>
            <pc:docMk/>
            <pc:sldMk cId="308716259" sldId="260"/>
            <ac:spMk id="14" creationId="{4F74D28C-3268-4E35-8EE1-D92CB4A85A7D}"/>
          </ac:spMkLst>
        </pc:spChg>
        <pc:spChg chg="add">
          <ac:chgData name="Una McCormack" userId="f5ada2bab84cbb90" providerId="LiveId" clId="{54FAB86B-2285-4FA1-A9AD-B0F66F74A67B}" dt="2021-04-06T12:51:50.148" v="574" actId="26606"/>
          <ac:spMkLst>
            <pc:docMk/>
            <pc:sldMk cId="308716259" sldId="260"/>
            <ac:spMk id="19" creationId="{325166D1-1B21-4128-AC42-61745528E4D6}"/>
          </ac:spMkLst>
        </pc:spChg>
        <pc:grpChg chg="add">
          <ac:chgData name="Una McCormack" userId="f5ada2bab84cbb90" providerId="LiveId" clId="{54FAB86B-2285-4FA1-A9AD-B0F66F74A67B}" dt="2021-04-06T12:51:50.148" v="574" actId="26606"/>
          <ac:grpSpMkLst>
            <pc:docMk/>
            <pc:sldMk cId="308716259" sldId="260"/>
            <ac:grpSpMk id="16" creationId="{E6517BAC-C80F-4065-90D8-703493E0B353}"/>
          </ac:grpSpMkLst>
        </pc:grpChg>
        <pc:picChg chg="add mod">
          <ac:chgData name="Una McCormack" userId="f5ada2bab84cbb90" providerId="LiveId" clId="{54FAB86B-2285-4FA1-A9AD-B0F66F74A67B}" dt="2021-04-06T12:51:50.148" v="574" actId="26606"/>
          <ac:picMkLst>
            <pc:docMk/>
            <pc:sldMk cId="308716259" sldId="260"/>
            <ac:picMk id="9" creationId="{F22766FD-BAFB-4E75-AD66-BEDA6AFE482C}"/>
          </ac:picMkLst>
        </pc:picChg>
      </pc:sldChg>
      <pc:sldChg chg="addSp delSp modSp new mod setBg setClrOvrMap">
        <pc:chgData name="Una McCormack" userId="f5ada2bab84cbb90" providerId="LiveId" clId="{54FAB86B-2285-4FA1-A9AD-B0F66F74A67B}" dt="2021-04-07T10:13:46.273" v="771" actId="20577"/>
        <pc:sldMkLst>
          <pc:docMk/>
          <pc:sldMk cId="4225678910" sldId="261"/>
        </pc:sldMkLst>
        <pc:spChg chg="mod ord">
          <ac:chgData name="Una McCormack" userId="f5ada2bab84cbb90" providerId="LiveId" clId="{54FAB86B-2285-4FA1-A9AD-B0F66F74A67B}" dt="2021-04-06T13:15:12.348" v="744" actId="20577"/>
          <ac:spMkLst>
            <pc:docMk/>
            <pc:sldMk cId="4225678910" sldId="261"/>
            <ac:spMk id="2" creationId="{09913261-F862-4E9F-8A2F-EA7B874DBD36}"/>
          </ac:spMkLst>
        </pc:spChg>
        <pc:spChg chg="del">
          <ac:chgData name="Una McCormack" userId="f5ada2bab84cbb90" providerId="LiveId" clId="{54FAB86B-2285-4FA1-A9AD-B0F66F74A67B}" dt="2021-04-06T13:02:34.658" v="657" actId="931"/>
          <ac:spMkLst>
            <pc:docMk/>
            <pc:sldMk cId="4225678910" sldId="261"/>
            <ac:spMk id="3" creationId="{1E62EEDD-A76D-4AF3-93DB-7373F273A331}"/>
          </ac:spMkLst>
        </pc:spChg>
        <pc:spChg chg="del">
          <ac:chgData name="Una McCormack" userId="f5ada2bab84cbb90" providerId="LiveId" clId="{54FAB86B-2285-4FA1-A9AD-B0F66F74A67B}" dt="2021-04-06T13:02:46.825" v="660" actId="26606"/>
          <ac:spMkLst>
            <pc:docMk/>
            <pc:sldMk cId="4225678910" sldId="261"/>
            <ac:spMk id="4" creationId="{12E38475-00D3-471F-82EA-1726D011348A}"/>
          </ac:spMkLst>
        </pc:spChg>
        <pc:spChg chg="add mod">
          <ac:chgData name="Una McCormack" userId="f5ada2bab84cbb90" providerId="LiveId" clId="{54FAB86B-2285-4FA1-A9AD-B0F66F74A67B}" dt="2021-04-07T10:13:46.273" v="771" actId="20577"/>
          <ac:spMkLst>
            <pc:docMk/>
            <pc:sldMk cId="4225678910" sldId="261"/>
            <ac:spMk id="7" creationId="{C2B3763A-70FA-4D27-B996-A672355A8929}"/>
          </ac:spMkLst>
        </pc:spChg>
        <pc:picChg chg="add mod">
          <ac:chgData name="Una McCormack" userId="f5ada2bab84cbb90" providerId="LiveId" clId="{54FAB86B-2285-4FA1-A9AD-B0F66F74A67B}" dt="2021-04-07T10:13:20.174" v="764" actId="1076"/>
          <ac:picMkLst>
            <pc:docMk/>
            <pc:sldMk cId="4225678910" sldId="261"/>
            <ac:picMk id="6" creationId="{CFD95EDB-CE9E-426D-988A-A60BA5768559}"/>
          </ac:picMkLst>
        </pc:picChg>
      </pc:sldChg>
    </pc:docChg>
  </pc:docChgLst>
  <pc:docChgLst>
    <pc:chgData name="Una McCormack" userId="f5ada2bab84cbb90" providerId="LiveId" clId="{5ED78406-322D-4BB4-85CF-C7A4C62C9082}"/>
    <pc:docChg chg="undo custSel addSld delSld modSld sldOrd">
      <pc:chgData name="Una McCormack" userId="f5ada2bab84cbb90" providerId="LiveId" clId="{5ED78406-322D-4BB4-85CF-C7A4C62C9082}" dt="2022-06-19T11:21:49.168" v="1008" actId="20577"/>
      <pc:docMkLst>
        <pc:docMk/>
      </pc:docMkLst>
      <pc:sldChg chg="addSp delSp modSp mod setBg addAnim delAnim">
        <pc:chgData name="Una McCormack" userId="f5ada2bab84cbb90" providerId="LiveId" clId="{5ED78406-322D-4BB4-85CF-C7A4C62C9082}" dt="2022-06-16T10:16:52.935" v="545" actId="114"/>
        <pc:sldMkLst>
          <pc:docMk/>
          <pc:sldMk cId="2489344866" sldId="256"/>
        </pc:sldMkLst>
        <pc:spChg chg="add del mod">
          <ac:chgData name="Una McCormack" userId="f5ada2bab84cbb90" providerId="LiveId" clId="{5ED78406-322D-4BB4-85CF-C7A4C62C9082}" dt="2022-06-16T09:55:55.443" v="71" actId="931"/>
          <ac:spMkLst>
            <pc:docMk/>
            <pc:sldMk cId="2489344866" sldId="256"/>
            <ac:spMk id="3" creationId="{4A935670-325B-E941-495A-D47524A88475}"/>
          </ac:spMkLst>
        </pc:spChg>
        <pc:spChg chg="del mod">
          <ac:chgData name="Una McCormack" userId="f5ada2bab84cbb90" providerId="LiveId" clId="{5ED78406-322D-4BB4-85CF-C7A4C62C9082}" dt="2022-06-16T10:00:26.338" v="250" actId="478"/>
          <ac:spMkLst>
            <pc:docMk/>
            <pc:sldMk cId="2489344866" sldId="256"/>
            <ac:spMk id="4" creationId="{90137606-B432-43CF-9B73-836A60872090}"/>
          </ac:spMkLst>
        </pc:spChg>
        <pc:spChg chg="mod ord">
          <ac:chgData name="Una McCormack" userId="f5ada2bab84cbb90" providerId="LiveId" clId="{5ED78406-322D-4BB4-85CF-C7A4C62C9082}" dt="2022-06-16T10:16:09.895" v="541" actId="1076"/>
          <ac:spMkLst>
            <pc:docMk/>
            <pc:sldMk cId="2489344866" sldId="256"/>
            <ac:spMk id="9" creationId="{8A3D6DF3-01CE-4713-BCBB-609E445633C9}"/>
          </ac:spMkLst>
        </pc:spChg>
        <pc:spChg chg="add del mod">
          <ac:chgData name="Una McCormack" userId="f5ada2bab84cbb90" providerId="LiveId" clId="{5ED78406-322D-4BB4-85CF-C7A4C62C9082}" dt="2022-06-16T10:15:25.457" v="535" actId="478"/>
          <ac:spMkLst>
            <pc:docMk/>
            <pc:sldMk cId="2489344866" sldId="256"/>
            <ac:spMk id="10" creationId="{6033FCE8-B540-3D10-C43C-6D823D2B3B92}"/>
          </ac:spMkLst>
        </pc:spChg>
        <pc:spChg chg="add del mod">
          <ac:chgData name="Una McCormack" userId="f5ada2bab84cbb90" providerId="LiveId" clId="{5ED78406-322D-4BB4-85CF-C7A4C62C9082}" dt="2022-06-16T10:00:35.849" v="253"/>
          <ac:spMkLst>
            <pc:docMk/>
            <pc:sldMk cId="2489344866" sldId="256"/>
            <ac:spMk id="11" creationId="{4A1368AC-F405-D8E9-5DBA-97936ACFFFCB}"/>
          </ac:spMkLst>
        </pc:spChg>
        <pc:spChg chg="add mod">
          <ac:chgData name="Una McCormack" userId="f5ada2bab84cbb90" providerId="LiveId" clId="{5ED78406-322D-4BB4-85CF-C7A4C62C9082}" dt="2022-06-16T10:16:52.935" v="545" actId="114"/>
          <ac:spMkLst>
            <pc:docMk/>
            <pc:sldMk cId="2489344866" sldId="256"/>
            <ac:spMk id="12" creationId="{7506041A-8C82-CF00-4EC5-7E7023DA88E5}"/>
          </ac:spMkLst>
        </pc:spChg>
        <pc:spChg chg="add">
          <ac:chgData name="Una McCormack" userId="f5ada2bab84cbb90" providerId="LiveId" clId="{5ED78406-322D-4BB4-85CF-C7A4C62C9082}" dt="2022-06-16T09:57:07.009" v="81" actId="26606"/>
          <ac:spMkLst>
            <pc:docMk/>
            <pc:sldMk cId="2489344866" sldId="256"/>
            <ac:spMk id="14" creationId="{E49CC64F-7275-4E33-961B-0C5CDC439875}"/>
          </ac:spMkLst>
        </pc:spChg>
        <pc:spChg chg="add del mod">
          <ac:chgData name="Una McCormack" userId="f5ada2bab84cbb90" providerId="LiveId" clId="{5ED78406-322D-4BB4-85CF-C7A4C62C9082}" dt="2022-06-16T10:01:59.806" v="384" actId="478"/>
          <ac:spMkLst>
            <pc:docMk/>
            <pc:sldMk cId="2489344866" sldId="256"/>
            <ac:spMk id="15" creationId="{0CC31654-7F5C-35B3-4DA8-AE88B68B37A4}"/>
          </ac:spMkLst>
        </pc:spChg>
        <pc:picChg chg="add del mod">
          <ac:chgData name="Una McCormack" userId="f5ada2bab84cbb90" providerId="LiveId" clId="{5ED78406-322D-4BB4-85CF-C7A4C62C9082}" dt="2022-06-16T10:01:59.806" v="384" actId="478"/>
          <ac:picMkLst>
            <pc:docMk/>
            <pc:sldMk cId="2489344866" sldId="256"/>
            <ac:picMk id="6" creationId="{849EFF9C-D94E-AD91-FB7D-7B7A40E16B66}"/>
          </ac:picMkLst>
        </pc:picChg>
        <pc:picChg chg="del mod">
          <ac:chgData name="Una McCormack" userId="f5ada2bab84cbb90" providerId="LiveId" clId="{5ED78406-322D-4BB4-85CF-C7A4C62C9082}" dt="2022-06-16T09:55:31.488" v="70" actId="478"/>
          <ac:picMkLst>
            <pc:docMk/>
            <pc:sldMk cId="2489344866" sldId="256"/>
            <ac:picMk id="8" creationId="{1FC4D957-BCFC-4A9E-82AA-9CE5E0708803}"/>
          </ac:picMkLst>
        </pc:picChg>
      </pc:sldChg>
      <pc:sldChg chg="del">
        <pc:chgData name="Una McCormack" userId="f5ada2bab84cbb90" providerId="LiveId" clId="{5ED78406-322D-4BB4-85CF-C7A4C62C9082}" dt="2022-06-16T10:12:35.916" v="425" actId="47"/>
        <pc:sldMkLst>
          <pc:docMk/>
          <pc:sldMk cId="2899060517" sldId="259"/>
        </pc:sldMkLst>
      </pc:sldChg>
      <pc:sldChg chg="addSp delSp modSp del mod ord">
        <pc:chgData name="Una McCormack" userId="f5ada2bab84cbb90" providerId="LiveId" clId="{5ED78406-322D-4BB4-85CF-C7A4C62C9082}" dt="2022-06-16T10:10:01.722" v="424" actId="47"/>
        <pc:sldMkLst>
          <pc:docMk/>
          <pc:sldMk cId="308716259" sldId="260"/>
        </pc:sldMkLst>
        <pc:spChg chg="add del mod">
          <ac:chgData name="Una McCormack" userId="f5ada2bab84cbb90" providerId="LiveId" clId="{5ED78406-322D-4BB4-85CF-C7A4C62C9082}" dt="2022-06-16T10:06:49.369" v="393" actId="478"/>
          <ac:spMkLst>
            <pc:docMk/>
            <pc:sldMk cId="308716259" sldId="260"/>
            <ac:spMk id="3" creationId="{CB2C489B-50B4-9265-1807-A17E5E2785BB}"/>
          </ac:spMkLst>
        </pc:spChg>
        <pc:spChg chg="add del mod">
          <ac:chgData name="Una McCormack" userId="f5ada2bab84cbb90" providerId="LiveId" clId="{5ED78406-322D-4BB4-85CF-C7A4C62C9082}" dt="2022-06-16T10:07:15.162" v="395" actId="931"/>
          <ac:spMkLst>
            <pc:docMk/>
            <pc:sldMk cId="308716259" sldId="260"/>
            <ac:spMk id="5" creationId="{A7FED025-3E1D-DA44-A001-267DB427EB66}"/>
          </ac:spMkLst>
        </pc:spChg>
        <pc:spChg chg="del mod">
          <ac:chgData name="Una McCormack" userId="f5ada2bab84cbb90" providerId="LiveId" clId="{5ED78406-322D-4BB4-85CF-C7A4C62C9082}" dt="2022-06-16T10:06:25.449" v="388" actId="478"/>
          <ac:spMkLst>
            <pc:docMk/>
            <pc:sldMk cId="308716259" sldId="260"/>
            <ac:spMk id="7" creationId="{B41A51B0-B349-49EE-94B8-8E3F3446C17C}"/>
          </ac:spMkLst>
        </pc:spChg>
        <pc:spChg chg="del mod">
          <ac:chgData name="Una McCormack" userId="f5ada2bab84cbb90" providerId="LiveId" clId="{5ED78406-322D-4BB4-85CF-C7A4C62C9082}" dt="2022-06-16T10:06:36.875" v="390" actId="478"/>
          <ac:spMkLst>
            <pc:docMk/>
            <pc:sldMk cId="308716259" sldId="260"/>
            <ac:spMk id="10" creationId="{B9E3F549-732B-424F-84C2-D45843415F2E}"/>
          </ac:spMkLst>
        </pc:spChg>
        <pc:picChg chg="add mod">
          <ac:chgData name="Una McCormack" userId="f5ada2bab84cbb90" providerId="LiveId" clId="{5ED78406-322D-4BB4-85CF-C7A4C62C9082}" dt="2022-06-16T10:07:30.860" v="398" actId="14100"/>
          <ac:picMkLst>
            <pc:docMk/>
            <pc:sldMk cId="308716259" sldId="260"/>
            <ac:picMk id="8" creationId="{F39BFEE5-DF04-A6D1-85D9-6ED4712393B2}"/>
          </ac:picMkLst>
        </pc:picChg>
        <pc:picChg chg="del mod">
          <ac:chgData name="Una McCormack" userId="f5ada2bab84cbb90" providerId="LiveId" clId="{5ED78406-322D-4BB4-85CF-C7A4C62C9082}" dt="2022-06-16T10:06:41.948" v="392" actId="478"/>
          <ac:picMkLst>
            <pc:docMk/>
            <pc:sldMk cId="308716259" sldId="260"/>
            <ac:picMk id="9" creationId="{F22766FD-BAFB-4E75-AD66-BEDA6AFE482C}"/>
          </ac:picMkLst>
        </pc:picChg>
      </pc:sldChg>
      <pc:sldChg chg="del">
        <pc:chgData name="Una McCormack" userId="f5ada2bab84cbb90" providerId="LiveId" clId="{5ED78406-322D-4BB4-85CF-C7A4C62C9082}" dt="2022-06-16T10:21:00.296" v="617" actId="47"/>
        <pc:sldMkLst>
          <pc:docMk/>
          <pc:sldMk cId="4225678910" sldId="261"/>
        </pc:sldMkLst>
      </pc:sldChg>
      <pc:sldChg chg="addSp delSp modSp new mod setBg modClrScheme setClrOvrMap chgLayout">
        <pc:chgData name="Una McCormack" userId="f5ada2bab84cbb90" providerId="LiveId" clId="{5ED78406-322D-4BB4-85CF-C7A4C62C9082}" dt="2022-06-16T10:52:43.045" v="951" actId="1076"/>
        <pc:sldMkLst>
          <pc:docMk/>
          <pc:sldMk cId="2816729427" sldId="262"/>
        </pc:sldMkLst>
        <pc:spChg chg="del mod ord">
          <ac:chgData name="Una McCormack" userId="f5ada2bab84cbb90" providerId="LiveId" clId="{5ED78406-322D-4BB4-85CF-C7A4C62C9082}" dt="2022-06-16T10:07:45.387" v="400" actId="700"/>
          <ac:spMkLst>
            <pc:docMk/>
            <pc:sldMk cId="2816729427" sldId="262"/>
            <ac:spMk id="2" creationId="{C0CAF9FC-65EE-1369-F84C-7FECEE2C7A45}"/>
          </ac:spMkLst>
        </pc:spChg>
        <pc:spChg chg="del mod ord">
          <ac:chgData name="Una McCormack" userId="f5ada2bab84cbb90" providerId="LiveId" clId="{5ED78406-322D-4BB4-85CF-C7A4C62C9082}" dt="2022-06-16T10:07:45.387" v="400" actId="700"/>
          <ac:spMkLst>
            <pc:docMk/>
            <pc:sldMk cId="2816729427" sldId="262"/>
            <ac:spMk id="3" creationId="{42092D68-98DD-8C95-AC26-0B4422357667}"/>
          </ac:spMkLst>
        </pc:spChg>
        <pc:spChg chg="del mod ord">
          <ac:chgData name="Una McCormack" userId="f5ada2bab84cbb90" providerId="LiveId" clId="{5ED78406-322D-4BB4-85CF-C7A4C62C9082}" dt="2022-06-16T10:07:45.387" v="400" actId="700"/>
          <ac:spMkLst>
            <pc:docMk/>
            <pc:sldMk cId="2816729427" sldId="262"/>
            <ac:spMk id="4" creationId="{C004F55F-6F0B-C42F-668C-8A2B1B8A2505}"/>
          </ac:spMkLst>
        </pc:spChg>
        <pc:spChg chg="add del mod ord">
          <ac:chgData name="Una McCormack" userId="f5ada2bab84cbb90" providerId="LiveId" clId="{5ED78406-322D-4BB4-85CF-C7A4C62C9082}" dt="2022-06-16T10:08:15.124" v="405" actId="478"/>
          <ac:spMkLst>
            <pc:docMk/>
            <pc:sldMk cId="2816729427" sldId="262"/>
            <ac:spMk id="5" creationId="{6BA0EF83-42D1-8679-E431-3DD3751EE304}"/>
          </ac:spMkLst>
        </pc:spChg>
        <pc:spChg chg="add del mod ord">
          <ac:chgData name="Una McCormack" userId="f5ada2bab84cbb90" providerId="LiveId" clId="{5ED78406-322D-4BB4-85CF-C7A4C62C9082}" dt="2022-06-16T10:08:17.307" v="406" actId="478"/>
          <ac:spMkLst>
            <pc:docMk/>
            <pc:sldMk cId="2816729427" sldId="262"/>
            <ac:spMk id="6" creationId="{0A8CED7E-0352-6887-3D9D-2FC7E6BFBDE4}"/>
          </ac:spMkLst>
        </pc:spChg>
        <pc:spChg chg="add del mod ord">
          <ac:chgData name="Una McCormack" userId="f5ada2bab84cbb90" providerId="LiveId" clId="{5ED78406-322D-4BB4-85CF-C7A4C62C9082}" dt="2022-06-16T10:08:01.505" v="401" actId="931"/>
          <ac:spMkLst>
            <pc:docMk/>
            <pc:sldMk cId="2816729427" sldId="262"/>
            <ac:spMk id="7" creationId="{2D575AC3-995D-1387-18DB-4DA5A5C4A4B2}"/>
          </ac:spMkLst>
        </pc:spChg>
        <pc:spChg chg="add del mod ord">
          <ac:chgData name="Una McCormack" userId="f5ada2bab84cbb90" providerId="LiveId" clId="{5ED78406-322D-4BB4-85CF-C7A4C62C9082}" dt="2022-06-16T10:08:19.667" v="407" actId="478"/>
          <ac:spMkLst>
            <pc:docMk/>
            <pc:sldMk cId="2816729427" sldId="262"/>
            <ac:spMk id="8" creationId="{9F93821D-987F-2CEE-2E6F-2957A38B0E6F}"/>
          </ac:spMkLst>
        </pc:spChg>
        <pc:spChg chg="add del mod ord">
          <ac:chgData name="Una McCormack" userId="f5ada2bab84cbb90" providerId="LiveId" clId="{5ED78406-322D-4BB4-85CF-C7A4C62C9082}" dt="2022-06-16T10:08:06.002" v="402" actId="931"/>
          <ac:spMkLst>
            <pc:docMk/>
            <pc:sldMk cId="2816729427" sldId="262"/>
            <ac:spMk id="9" creationId="{26B902C4-78A6-DC89-37DD-8262A640BDEE}"/>
          </ac:spMkLst>
        </pc:spChg>
        <pc:spChg chg="add del">
          <ac:chgData name="Una McCormack" userId="f5ada2bab84cbb90" providerId="LiveId" clId="{5ED78406-322D-4BB4-85CF-C7A4C62C9082}" dt="2022-06-16T10:09:35.614" v="418" actId="26606"/>
          <ac:spMkLst>
            <pc:docMk/>
            <pc:sldMk cId="2816729427" sldId="262"/>
            <ac:spMk id="15" creationId="{854ECEBE-9353-406C-9313-02A517A310EF}"/>
          </ac:spMkLst>
        </pc:spChg>
        <pc:spChg chg="add del">
          <ac:chgData name="Una McCormack" userId="f5ada2bab84cbb90" providerId="LiveId" clId="{5ED78406-322D-4BB4-85CF-C7A4C62C9082}" dt="2022-06-16T10:09:35.614" v="418" actId="26606"/>
          <ac:spMkLst>
            <pc:docMk/>
            <pc:sldMk cId="2816729427" sldId="262"/>
            <ac:spMk id="16" creationId="{86806086-A782-4311-A63B-1A68574D8067}"/>
          </ac:spMkLst>
        </pc:spChg>
        <pc:spChg chg="add del">
          <ac:chgData name="Una McCormack" userId="f5ada2bab84cbb90" providerId="LiveId" clId="{5ED78406-322D-4BB4-85CF-C7A4C62C9082}" dt="2022-06-16T10:09:35.614" v="418" actId="26606"/>
          <ac:spMkLst>
            <pc:docMk/>
            <pc:sldMk cId="2816729427" sldId="262"/>
            <ac:spMk id="17" creationId="{CE71458B-DF80-43DF-9693-2EC3878ACAB5}"/>
          </ac:spMkLst>
        </pc:spChg>
        <pc:spChg chg="add del">
          <ac:chgData name="Una McCormack" userId="f5ada2bab84cbb90" providerId="LiveId" clId="{5ED78406-322D-4BB4-85CF-C7A4C62C9082}" dt="2022-06-16T10:08:54.854" v="410" actId="26606"/>
          <ac:spMkLst>
            <pc:docMk/>
            <pc:sldMk cId="2816729427" sldId="262"/>
            <ac:spMk id="18" creationId="{0D7B6173-1D58-48E2-83CF-37350F315F75}"/>
          </ac:spMkLst>
        </pc:spChg>
        <pc:spChg chg="add del">
          <ac:chgData name="Una McCormack" userId="f5ada2bab84cbb90" providerId="LiveId" clId="{5ED78406-322D-4BB4-85CF-C7A4C62C9082}" dt="2022-06-16T10:09:35.614" v="418" actId="26606"/>
          <ac:spMkLst>
            <pc:docMk/>
            <pc:sldMk cId="2816729427" sldId="262"/>
            <ac:spMk id="19" creationId="{DE1994AC-22D1-4B48-9EDA-BE373E704567}"/>
          </ac:spMkLst>
        </pc:spChg>
        <pc:spChg chg="add del">
          <ac:chgData name="Una McCormack" userId="f5ada2bab84cbb90" providerId="LiveId" clId="{5ED78406-322D-4BB4-85CF-C7A4C62C9082}" dt="2022-06-16T10:08:54.854" v="410" actId="26606"/>
          <ac:spMkLst>
            <pc:docMk/>
            <pc:sldMk cId="2816729427" sldId="262"/>
            <ac:spMk id="20" creationId="{2F36CA75-CFBF-4844-B719-8FE9EBADA9AF}"/>
          </ac:spMkLst>
        </pc:spChg>
        <pc:spChg chg="add del">
          <ac:chgData name="Una McCormack" userId="f5ada2bab84cbb90" providerId="LiveId" clId="{5ED78406-322D-4BB4-85CF-C7A4C62C9082}" dt="2022-06-16T10:09:35.614" v="418" actId="26606"/>
          <ac:spMkLst>
            <pc:docMk/>
            <pc:sldMk cId="2816729427" sldId="262"/>
            <ac:spMk id="21" creationId="{22220111-5018-4EB7-A38B-79BD37F7C095}"/>
          </ac:spMkLst>
        </pc:spChg>
        <pc:spChg chg="add del">
          <ac:chgData name="Una McCormack" userId="f5ada2bab84cbb90" providerId="LiveId" clId="{5ED78406-322D-4BB4-85CF-C7A4C62C9082}" dt="2022-06-16T10:08:54.854" v="410" actId="26606"/>
          <ac:spMkLst>
            <pc:docMk/>
            <pc:sldMk cId="2816729427" sldId="262"/>
            <ac:spMk id="22" creationId="{3D4A84B9-E564-4DD0-97F8-DBF1C460C28A}"/>
          </ac:spMkLst>
        </pc:spChg>
        <pc:spChg chg="add del">
          <ac:chgData name="Una McCormack" userId="f5ada2bab84cbb90" providerId="LiveId" clId="{5ED78406-322D-4BB4-85CF-C7A4C62C9082}" dt="2022-06-16T10:09:53.891" v="422" actId="26606"/>
          <ac:spMkLst>
            <pc:docMk/>
            <pc:sldMk cId="2816729427" sldId="262"/>
            <ac:spMk id="23" creationId="{AAB8EDC3-1C0D-4505-A2C7-839A5161FB53}"/>
          </ac:spMkLst>
        </pc:spChg>
        <pc:spChg chg="add del">
          <ac:chgData name="Una McCormack" userId="f5ada2bab84cbb90" providerId="LiveId" clId="{5ED78406-322D-4BB4-85CF-C7A4C62C9082}" dt="2022-06-16T10:09:53.891" v="422" actId="26606"/>
          <ac:spMkLst>
            <pc:docMk/>
            <pc:sldMk cId="2816729427" sldId="262"/>
            <ac:spMk id="25" creationId="{2069E294-3813-4588-9E9C-AEA08F9C4DA1}"/>
          </ac:spMkLst>
        </pc:spChg>
        <pc:spChg chg="add del">
          <ac:chgData name="Una McCormack" userId="f5ada2bab84cbb90" providerId="LiveId" clId="{5ED78406-322D-4BB4-85CF-C7A4C62C9082}" dt="2022-06-16T10:08:54.854" v="410" actId="26606"/>
          <ac:spMkLst>
            <pc:docMk/>
            <pc:sldMk cId="2816729427" sldId="262"/>
            <ac:spMk id="26" creationId="{102382E0-0A09-46AE-B955-B911CAFE7F00}"/>
          </ac:spMkLst>
        </pc:spChg>
        <pc:spChg chg="add del">
          <ac:chgData name="Una McCormack" userId="f5ada2bab84cbb90" providerId="LiveId" clId="{5ED78406-322D-4BB4-85CF-C7A4C62C9082}" dt="2022-06-16T10:08:54.854" v="410" actId="26606"/>
          <ac:spMkLst>
            <pc:docMk/>
            <pc:sldMk cId="2816729427" sldId="262"/>
            <ac:spMk id="28" creationId="{7DE75D4A-0965-4973-BE75-DECCAC9A9614}"/>
          </ac:spMkLst>
        </pc:spChg>
        <pc:spChg chg="add del">
          <ac:chgData name="Una McCormack" userId="f5ada2bab84cbb90" providerId="LiveId" clId="{5ED78406-322D-4BB4-85CF-C7A4C62C9082}" dt="2022-06-16T10:47:36.845" v="935" actId="26606"/>
          <ac:spMkLst>
            <pc:docMk/>
            <pc:sldMk cId="2816729427" sldId="262"/>
            <ac:spMk id="29" creationId="{2172A0AC-3DCE-4672-BCAF-28FEF91F6020}"/>
          </ac:spMkLst>
        </pc:spChg>
        <pc:spChg chg="add del">
          <ac:chgData name="Una McCormack" userId="f5ada2bab84cbb90" providerId="LiveId" clId="{5ED78406-322D-4BB4-85CF-C7A4C62C9082}" dt="2022-06-16T10:09:02.106" v="412" actId="26606"/>
          <ac:spMkLst>
            <pc:docMk/>
            <pc:sldMk cId="2816729427" sldId="262"/>
            <ac:spMk id="30" creationId="{2172A0AC-3DCE-4672-BCAF-28FEF91F6020}"/>
          </ac:spMkLst>
        </pc:spChg>
        <pc:spChg chg="add del">
          <ac:chgData name="Una McCormack" userId="f5ada2bab84cbb90" providerId="LiveId" clId="{5ED78406-322D-4BB4-85CF-C7A4C62C9082}" dt="2022-06-16T10:09:02.106" v="412" actId="26606"/>
          <ac:spMkLst>
            <pc:docMk/>
            <pc:sldMk cId="2816729427" sldId="262"/>
            <ac:spMk id="31" creationId="{AE6F1C77-EDC9-4C5F-8C1C-62DD46BDA3C3}"/>
          </ac:spMkLst>
        </pc:spChg>
        <pc:spChg chg="add del">
          <ac:chgData name="Una McCormack" userId="f5ada2bab84cbb90" providerId="LiveId" clId="{5ED78406-322D-4BB4-85CF-C7A4C62C9082}" dt="2022-06-16T10:46:47.097" v="928" actId="26606"/>
          <ac:spMkLst>
            <pc:docMk/>
            <pc:sldMk cId="2816729427" sldId="262"/>
            <ac:spMk id="32" creationId="{37FEB674-D811-4FFE-A878-29D0C0ED18D4}"/>
          </ac:spMkLst>
        </pc:spChg>
        <pc:spChg chg="add del">
          <ac:chgData name="Una McCormack" userId="f5ada2bab84cbb90" providerId="LiveId" clId="{5ED78406-322D-4BB4-85CF-C7A4C62C9082}" dt="2022-06-16T10:09:18.564" v="414" actId="26606"/>
          <ac:spMkLst>
            <pc:docMk/>
            <pc:sldMk cId="2816729427" sldId="262"/>
            <ac:spMk id="33" creationId="{0D7B6173-1D58-48E2-83CF-37350F315F75}"/>
          </ac:spMkLst>
        </pc:spChg>
        <pc:spChg chg="add del">
          <ac:chgData name="Una McCormack" userId="f5ada2bab84cbb90" providerId="LiveId" clId="{5ED78406-322D-4BB4-85CF-C7A4C62C9082}" dt="2022-06-16T10:09:18.564" v="414" actId="26606"/>
          <ac:spMkLst>
            <pc:docMk/>
            <pc:sldMk cId="2816729427" sldId="262"/>
            <ac:spMk id="34" creationId="{2F36CA75-CFBF-4844-B719-8FE9EBADA9AF}"/>
          </ac:spMkLst>
        </pc:spChg>
        <pc:spChg chg="add del">
          <ac:chgData name="Una McCormack" userId="f5ada2bab84cbb90" providerId="LiveId" clId="{5ED78406-322D-4BB4-85CF-C7A4C62C9082}" dt="2022-06-16T10:09:18.564" v="414" actId="26606"/>
          <ac:spMkLst>
            <pc:docMk/>
            <pc:sldMk cId="2816729427" sldId="262"/>
            <ac:spMk id="35" creationId="{3D4A84B9-E564-4DD0-97F8-DBF1C460C28A}"/>
          </ac:spMkLst>
        </pc:spChg>
        <pc:spChg chg="add del">
          <ac:chgData name="Una McCormack" userId="f5ada2bab84cbb90" providerId="LiveId" clId="{5ED78406-322D-4BB4-85CF-C7A4C62C9082}" dt="2022-06-16T10:09:18.564" v="414" actId="26606"/>
          <ac:spMkLst>
            <pc:docMk/>
            <pc:sldMk cId="2816729427" sldId="262"/>
            <ac:spMk id="37" creationId="{102382E0-0A09-46AE-B955-B911CAFE7F00}"/>
          </ac:spMkLst>
        </pc:spChg>
        <pc:spChg chg="add del">
          <ac:chgData name="Una McCormack" userId="f5ada2bab84cbb90" providerId="LiveId" clId="{5ED78406-322D-4BB4-85CF-C7A4C62C9082}" dt="2022-06-16T10:09:18.564" v="414" actId="26606"/>
          <ac:spMkLst>
            <pc:docMk/>
            <pc:sldMk cId="2816729427" sldId="262"/>
            <ac:spMk id="38" creationId="{7DE75D4A-0965-4973-BE75-DECCAC9A9614}"/>
          </ac:spMkLst>
        </pc:spChg>
        <pc:spChg chg="add del">
          <ac:chgData name="Una McCormack" userId="f5ada2bab84cbb90" providerId="LiveId" clId="{5ED78406-322D-4BB4-85CF-C7A4C62C9082}" dt="2022-06-16T10:46:56.890" v="930" actId="26606"/>
          <ac:spMkLst>
            <pc:docMk/>
            <pc:sldMk cId="2816729427" sldId="262"/>
            <ac:spMk id="39" creationId="{89AC137A-F7D0-43CC-A46F-113F475E4806}"/>
          </ac:spMkLst>
        </pc:spChg>
        <pc:spChg chg="add del">
          <ac:chgData name="Una McCormack" userId="f5ada2bab84cbb90" providerId="LiveId" clId="{5ED78406-322D-4BB4-85CF-C7A4C62C9082}" dt="2022-06-16T10:47:36.845" v="935" actId="26606"/>
          <ac:spMkLst>
            <pc:docMk/>
            <pc:sldMk cId="2816729427" sldId="262"/>
            <ac:spMk id="40" creationId="{AE6F1C77-EDC9-4C5F-8C1C-62DD46BDA3C3}"/>
          </ac:spMkLst>
        </pc:spChg>
        <pc:spChg chg="add del">
          <ac:chgData name="Una McCormack" userId="f5ada2bab84cbb90" providerId="LiveId" clId="{5ED78406-322D-4BB4-85CF-C7A4C62C9082}" dt="2022-06-16T10:47:26.543" v="932" actId="26606"/>
          <ac:spMkLst>
            <pc:docMk/>
            <pc:sldMk cId="2816729427" sldId="262"/>
            <ac:spMk id="41" creationId="{2172A0AC-3DCE-4672-BCAF-28FEF91F6020}"/>
          </ac:spMkLst>
        </pc:spChg>
        <pc:spChg chg="add del">
          <ac:chgData name="Una McCormack" userId="f5ada2bab84cbb90" providerId="LiveId" clId="{5ED78406-322D-4BB4-85CF-C7A4C62C9082}" dt="2022-06-16T10:47:26.543" v="932" actId="26606"/>
          <ac:spMkLst>
            <pc:docMk/>
            <pc:sldMk cId="2816729427" sldId="262"/>
            <ac:spMk id="42" creationId="{AE6F1C77-EDC9-4C5F-8C1C-62DD46BDA3C3}"/>
          </ac:spMkLst>
        </pc:spChg>
        <pc:spChg chg="add del">
          <ac:chgData name="Una McCormack" userId="f5ada2bab84cbb90" providerId="LiveId" clId="{5ED78406-322D-4BB4-85CF-C7A4C62C9082}" dt="2022-06-16T10:47:46.599" v="937" actId="26606"/>
          <ac:spMkLst>
            <pc:docMk/>
            <pc:sldMk cId="2816729427" sldId="262"/>
            <ac:spMk id="43" creationId="{AAB8EDC3-1C0D-4505-A2C7-839A5161FB53}"/>
          </ac:spMkLst>
        </pc:spChg>
        <pc:spChg chg="add del">
          <ac:chgData name="Una McCormack" userId="f5ada2bab84cbb90" providerId="LiveId" clId="{5ED78406-322D-4BB4-85CF-C7A4C62C9082}" dt="2022-06-16T10:47:46.599" v="937" actId="26606"/>
          <ac:spMkLst>
            <pc:docMk/>
            <pc:sldMk cId="2816729427" sldId="262"/>
            <ac:spMk id="44" creationId="{2069E294-3813-4588-9E9C-AEA08F9C4DA1}"/>
          </ac:spMkLst>
        </pc:spChg>
        <pc:spChg chg="add del">
          <ac:chgData name="Una McCormack" userId="f5ada2bab84cbb90" providerId="LiveId" clId="{5ED78406-322D-4BB4-85CF-C7A4C62C9082}" dt="2022-06-16T10:48:03.512" v="941" actId="26606"/>
          <ac:spMkLst>
            <pc:docMk/>
            <pc:sldMk cId="2816729427" sldId="262"/>
            <ac:spMk id="46" creationId="{22C6C9C9-83BF-4A6C-A1BF-C1735C61B4FF}"/>
          </ac:spMkLst>
        </pc:spChg>
        <pc:spChg chg="add del">
          <ac:chgData name="Una McCormack" userId="f5ada2bab84cbb90" providerId="LiveId" clId="{5ED78406-322D-4BB4-85CF-C7A4C62C9082}" dt="2022-06-16T10:48:03.497" v="940" actId="26606"/>
          <ac:spMkLst>
            <pc:docMk/>
            <pc:sldMk cId="2816729427" sldId="262"/>
            <ac:spMk id="51" creationId="{CF62D2A7-8207-488C-9F46-316BA81A16C8}"/>
          </ac:spMkLst>
        </pc:spChg>
        <pc:spChg chg="add del">
          <ac:chgData name="Una McCormack" userId="f5ada2bab84cbb90" providerId="LiveId" clId="{5ED78406-322D-4BB4-85CF-C7A4C62C9082}" dt="2022-06-16T10:52:22.805" v="947" actId="26606"/>
          <ac:spMkLst>
            <pc:docMk/>
            <pc:sldMk cId="2816729427" sldId="262"/>
            <ac:spMk id="53" creationId="{22C6C9C9-83BF-4A6C-A1BF-C1735C61B4FF}"/>
          </ac:spMkLst>
        </pc:spChg>
        <pc:spChg chg="add del">
          <ac:chgData name="Una McCormack" userId="f5ada2bab84cbb90" providerId="LiveId" clId="{5ED78406-322D-4BB4-85CF-C7A4C62C9082}" dt="2022-06-16T10:52:22.805" v="947" actId="26606"/>
          <ac:spMkLst>
            <pc:docMk/>
            <pc:sldMk cId="2816729427" sldId="262"/>
            <ac:spMk id="58" creationId="{22C6C9C9-83BF-4A6C-A1BF-C1735C61B4FF}"/>
          </ac:spMkLst>
        </pc:spChg>
        <pc:picChg chg="add mod ord">
          <ac:chgData name="Una McCormack" userId="f5ada2bab84cbb90" providerId="LiveId" clId="{5ED78406-322D-4BB4-85CF-C7A4C62C9082}" dt="2022-06-16T10:52:22.805" v="947" actId="26606"/>
          <ac:picMkLst>
            <pc:docMk/>
            <pc:sldMk cId="2816729427" sldId="262"/>
            <ac:picMk id="11" creationId="{3E0E0A1A-0C8B-28F9-F291-5C1FBAA4F13C}"/>
          </ac:picMkLst>
        </pc:picChg>
        <pc:picChg chg="add del mod ord modCrop">
          <ac:chgData name="Una McCormack" userId="f5ada2bab84cbb90" providerId="LiveId" clId="{5ED78406-322D-4BB4-85CF-C7A4C62C9082}" dt="2022-06-16T10:46:23.342" v="922" actId="478"/>
          <ac:picMkLst>
            <pc:docMk/>
            <pc:sldMk cId="2816729427" sldId="262"/>
            <ac:picMk id="13" creationId="{C7432CF5-9D6B-0AAA-13E1-77CC580443D7}"/>
          </ac:picMkLst>
        </pc:picChg>
        <pc:picChg chg="add del">
          <ac:chgData name="Una McCormack" userId="f5ada2bab84cbb90" providerId="LiveId" clId="{5ED78406-322D-4BB4-85CF-C7A4C62C9082}" dt="2022-06-16T10:08:54.854" v="410" actId="26606"/>
          <ac:picMkLst>
            <pc:docMk/>
            <pc:sldMk cId="2816729427" sldId="262"/>
            <ac:picMk id="24" creationId="{4A599609-F5C2-4A0B-A992-913F814A631A}"/>
          </ac:picMkLst>
        </pc:picChg>
        <pc:picChg chg="add mod">
          <ac:chgData name="Una McCormack" userId="f5ada2bab84cbb90" providerId="LiveId" clId="{5ED78406-322D-4BB4-85CF-C7A4C62C9082}" dt="2022-06-16T10:52:43.045" v="951" actId="1076"/>
          <ac:picMkLst>
            <pc:docMk/>
            <pc:sldMk cId="2816729427" sldId="262"/>
            <ac:picMk id="27" creationId="{65312BE3-D4A5-95E4-389F-CCCF741DF4C5}"/>
          </ac:picMkLst>
        </pc:picChg>
        <pc:picChg chg="add del">
          <ac:chgData name="Una McCormack" userId="f5ada2bab84cbb90" providerId="LiveId" clId="{5ED78406-322D-4BB4-85CF-C7A4C62C9082}" dt="2022-06-16T10:09:18.564" v="414" actId="26606"/>
          <ac:picMkLst>
            <pc:docMk/>
            <pc:sldMk cId="2816729427" sldId="262"/>
            <ac:picMk id="36" creationId="{4A599609-F5C2-4A0B-A992-913F814A631A}"/>
          </ac:picMkLst>
        </pc:picChg>
      </pc:sldChg>
      <pc:sldChg chg="addSp modSp new mod setBg">
        <pc:chgData name="Una McCormack" userId="f5ada2bab84cbb90" providerId="LiveId" clId="{5ED78406-322D-4BB4-85CF-C7A4C62C9082}" dt="2022-06-16T10:16:42.092" v="543" actId="1076"/>
        <pc:sldMkLst>
          <pc:docMk/>
          <pc:sldMk cId="2175121168" sldId="263"/>
        </pc:sldMkLst>
        <pc:spChg chg="add mod">
          <ac:chgData name="Una McCormack" userId="f5ada2bab84cbb90" providerId="LiveId" clId="{5ED78406-322D-4BB4-85CF-C7A4C62C9082}" dt="2022-06-16T10:16:42.092" v="543" actId="1076"/>
          <ac:spMkLst>
            <pc:docMk/>
            <pc:sldMk cId="2175121168" sldId="263"/>
            <ac:spMk id="6" creationId="{4C28596A-C5AD-0983-85BD-5F14D7C78C13}"/>
          </ac:spMkLst>
        </pc:spChg>
        <pc:spChg chg="add">
          <ac:chgData name="Una McCormack" userId="f5ada2bab84cbb90" providerId="LiveId" clId="{5ED78406-322D-4BB4-85CF-C7A4C62C9082}" dt="2022-06-16T10:13:39.950" v="438" actId="26606"/>
          <ac:spMkLst>
            <pc:docMk/>
            <pc:sldMk cId="2175121168" sldId="263"/>
            <ac:spMk id="10" creationId="{80CCAACE-815D-4A79-875A-B7EFC28F7D2B}"/>
          </ac:spMkLst>
        </pc:spChg>
        <pc:picChg chg="add mod">
          <ac:chgData name="Una McCormack" userId="f5ada2bab84cbb90" providerId="LiveId" clId="{5ED78406-322D-4BB4-85CF-C7A4C62C9082}" dt="2022-06-16T10:13:39.950" v="438" actId="26606"/>
          <ac:picMkLst>
            <pc:docMk/>
            <pc:sldMk cId="2175121168" sldId="263"/>
            <ac:picMk id="3" creationId="{5505D77A-73A9-C56C-F19B-7574CA9BAA77}"/>
          </ac:picMkLst>
        </pc:picChg>
        <pc:picChg chg="add mod">
          <ac:chgData name="Una McCormack" userId="f5ada2bab84cbb90" providerId="LiveId" clId="{5ED78406-322D-4BB4-85CF-C7A4C62C9082}" dt="2022-06-16T10:13:39.950" v="438" actId="26606"/>
          <ac:picMkLst>
            <pc:docMk/>
            <pc:sldMk cId="2175121168" sldId="263"/>
            <ac:picMk id="5" creationId="{A0C82450-1536-E16C-5BA3-41267014CE97}"/>
          </ac:picMkLst>
        </pc:picChg>
      </pc:sldChg>
      <pc:sldChg chg="addSp modSp new mod setBg">
        <pc:chgData name="Una McCormack" userId="f5ada2bab84cbb90" providerId="LiveId" clId="{5ED78406-322D-4BB4-85CF-C7A4C62C9082}" dt="2022-06-16T10:21:40.682" v="623" actId="114"/>
        <pc:sldMkLst>
          <pc:docMk/>
          <pc:sldMk cId="3877152931" sldId="264"/>
        </pc:sldMkLst>
        <pc:spChg chg="add mod">
          <ac:chgData name="Una McCormack" userId="f5ada2bab84cbb90" providerId="LiveId" clId="{5ED78406-322D-4BB4-85CF-C7A4C62C9082}" dt="2022-06-16T10:21:40.682" v="623" actId="114"/>
          <ac:spMkLst>
            <pc:docMk/>
            <pc:sldMk cId="3877152931" sldId="264"/>
            <ac:spMk id="4" creationId="{B88C1145-AEDC-0D03-562D-1FDAF63B9943}"/>
          </ac:spMkLst>
        </pc:spChg>
        <pc:spChg chg="add">
          <ac:chgData name="Una McCormack" userId="f5ada2bab84cbb90" providerId="LiveId" clId="{5ED78406-322D-4BB4-85CF-C7A4C62C9082}" dt="2022-06-16T10:19:02.085" v="550" actId="26606"/>
          <ac:spMkLst>
            <pc:docMk/>
            <pc:sldMk cId="3877152931" sldId="264"/>
            <ac:spMk id="8" creationId="{7EBFDB7D-DD97-44CE-AFFB-458781A3DB9B}"/>
          </ac:spMkLst>
        </pc:spChg>
        <pc:spChg chg="add">
          <ac:chgData name="Una McCormack" userId="f5ada2bab84cbb90" providerId="LiveId" clId="{5ED78406-322D-4BB4-85CF-C7A4C62C9082}" dt="2022-06-16T10:19:02.085" v="550" actId="26606"/>
          <ac:spMkLst>
            <pc:docMk/>
            <pc:sldMk cId="3877152931" sldId="264"/>
            <ac:spMk id="10" creationId="{50F864A1-23CF-4954-887F-3C4458622A68}"/>
          </ac:spMkLst>
        </pc:spChg>
        <pc:spChg chg="add">
          <ac:chgData name="Una McCormack" userId="f5ada2bab84cbb90" providerId="LiveId" clId="{5ED78406-322D-4BB4-85CF-C7A4C62C9082}" dt="2022-06-16T10:19:02.085" v="550" actId="26606"/>
          <ac:spMkLst>
            <pc:docMk/>
            <pc:sldMk cId="3877152931" sldId="264"/>
            <ac:spMk id="12" creationId="{8D313E8C-7457-407E-BDA5-EACA44D38247}"/>
          </ac:spMkLst>
        </pc:spChg>
        <pc:picChg chg="add mod">
          <ac:chgData name="Una McCormack" userId="f5ada2bab84cbb90" providerId="LiveId" clId="{5ED78406-322D-4BB4-85CF-C7A4C62C9082}" dt="2022-06-16T10:19:02.085" v="550" actId="26606"/>
          <ac:picMkLst>
            <pc:docMk/>
            <pc:sldMk cId="3877152931" sldId="264"/>
            <ac:picMk id="3" creationId="{88C45982-738C-68C5-C44C-63535BB53AAD}"/>
          </ac:picMkLst>
        </pc:picChg>
      </pc:sldChg>
      <pc:sldChg chg="addSp delSp modSp new mod setBg">
        <pc:chgData name="Una McCormack" userId="f5ada2bab84cbb90" providerId="LiveId" clId="{5ED78406-322D-4BB4-85CF-C7A4C62C9082}" dt="2022-06-16T10:54:37.168" v="953" actId="207"/>
        <pc:sldMkLst>
          <pc:docMk/>
          <pc:sldMk cId="2307134946" sldId="265"/>
        </pc:sldMkLst>
        <pc:spChg chg="add del mod">
          <ac:chgData name="Una McCormack" userId="f5ada2bab84cbb90" providerId="LiveId" clId="{5ED78406-322D-4BB4-85CF-C7A4C62C9082}" dt="2022-06-16T10:39:32.500" v="870" actId="26606"/>
          <ac:spMkLst>
            <pc:docMk/>
            <pc:sldMk cId="2307134946" sldId="265"/>
            <ac:spMk id="6" creationId="{1273A02D-1F15-8CC5-35BC-F3BDC83159C5}"/>
          </ac:spMkLst>
        </pc:spChg>
        <pc:spChg chg="add del mod">
          <ac:chgData name="Una McCormack" userId="f5ada2bab84cbb90" providerId="LiveId" clId="{5ED78406-322D-4BB4-85CF-C7A4C62C9082}" dt="2022-06-16T10:38:51.889" v="867" actId="767"/>
          <ac:spMkLst>
            <pc:docMk/>
            <pc:sldMk cId="2307134946" sldId="265"/>
            <ac:spMk id="7" creationId="{4158CED5-E0AA-E1BF-624F-052C6E6D0762}"/>
          </ac:spMkLst>
        </pc:spChg>
        <pc:spChg chg="add mod">
          <ac:chgData name="Una McCormack" userId="f5ada2bab84cbb90" providerId="LiveId" clId="{5ED78406-322D-4BB4-85CF-C7A4C62C9082}" dt="2022-06-16T10:42:43.036" v="918" actId="1076"/>
          <ac:spMkLst>
            <pc:docMk/>
            <pc:sldMk cId="2307134946" sldId="265"/>
            <ac:spMk id="8" creationId="{D566DFA4-DE5A-224D-161B-D1BC5D673E54}"/>
          </ac:spMkLst>
        </pc:spChg>
        <pc:spChg chg="add del">
          <ac:chgData name="Una McCormack" userId="f5ada2bab84cbb90" providerId="LiveId" clId="{5ED78406-322D-4BB4-85CF-C7A4C62C9082}" dt="2022-06-16T10:30:51.328" v="633" actId="26606"/>
          <ac:spMkLst>
            <pc:docMk/>
            <pc:sldMk cId="2307134946" sldId="265"/>
            <ac:spMk id="10" creationId="{EE5F705A-5E81-4B3A-8EF4-911982DB313C}"/>
          </ac:spMkLst>
        </pc:spChg>
        <pc:spChg chg="add del">
          <ac:chgData name="Una McCormack" userId="f5ada2bab84cbb90" providerId="LiveId" clId="{5ED78406-322D-4BB4-85CF-C7A4C62C9082}" dt="2022-06-16T10:30:51.328" v="633" actId="26606"/>
          <ac:spMkLst>
            <pc:docMk/>
            <pc:sldMk cId="2307134946" sldId="265"/>
            <ac:spMk id="12" creationId="{E9C2289B-5F5E-43E9-9416-51AC3AF54640}"/>
          </ac:spMkLst>
        </pc:spChg>
        <pc:spChg chg="add del">
          <ac:chgData name="Una McCormack" userId="f5ada2bab84cbb90" providerId="LiveId" clId="{5ED78406-322D-4BB4-85CF-C7A4C62C9082}" dt="2022-06-16T10:32:33.227" v="747" actId="26606"/>
          <ac:spMkLst>
            <pc:docMk/>
            <pc:sldMk cId="2307134946" sldId="265"/>
            <ac:spMk id="17" creationId="{22F15A2D-2324-487D-A02A-BF46C5C580EB}"/>
          </ac:spMkLst>
        </pc:spChg>
        <pc:spChg chg="add del">
          <ac:chgData name="Una McCormack" userId="f5ada2bab84cbb90" providerId="LiveId" clId="{5ED78406-322D-4BB4-85CF-C7A4C62C9082}" dt="2022-06-16T10:32:33.227" v="747" actId="26606"/>
          <ac:spMkLst>
            <pc:docMk/>
            <pc:sldMk cId="2307134946" sldId="265"/>
            <ac:spMk id="19" creationId="{2AEAFA59-923A-4F54-8B49-44C970BCC323}"/>
          </ac:spMkLst>
        </pc:spChg>
        <pc:spChg chg="add del">
          <ac:chgData name="Una McCormack" userId="f5ada2bab84cbb90" providerId="LiveId" clId="{5ED78406-322D-4BB4-85CF-C7A4C62C9082}" dt="2022-06-16T10:32:33.227" v="747" actId="26606"/>
          <ac:spMkLst>
            <pc:docMk/>
            <pc:sldMk cId="2307134946" sldId="265"/>
            <ac:spMk id="21" creationId="{C37E9D4B-7BFA-4D10-B666-547BAC499469}"/>
          </ac:spMkLst>
        </pc:spChg>
        <pc:spChg chg="add del">
          <ac:chgData name="Una McCormack" userId="f5ada2bab84cbb90" providerId="LiveId" clId="{5ED78406-322D-4BB4-85CF-C7A4C62C9082}" dt="2022-06-16T10:32:33.211" v="746" actId="26606"/>
          <ac:spMkLst>
            <pc:docMk/>
            <pc:sldMk cId="2307134946" sldId="265"/>
            <ac:spMk id="26" creationId="{21AC6A30-4F22-4C0F-B278-19C5B8A80C55}"/>
          </ac:spMkLst>
        </pc:spChg>
        <pc:spChg chg="add del">
          <ac:chgData name="Una McCormack" userId="f5ada2bab84cbb90" providerId="LiveId" clId="{5ED78406-322D-4BB4-85CF-C7A4C62C9082}" dt="2022-06-16T10:32:33.211" v="746" actId="26606"/>
          <ac:spMkLst>
            <pc:docMk/>
            <pc:sldMk cId="2307134946" sldId="265"/>
            <ac:spMk id="28" creationId="{BB4335AD-65B1-44E4-90AF-264024FE4BD2}"/>
          </ac:spMkLst>
        </pc:spChg>
        <pc:spChg chg="add del">
          <ac:chgData name="Una McCormack" userId="f5ada2bab84cbb90" providerId="LiveId" clId="{5ED78406-322D-4BB4-85CF-C7A4C62C9082}" dt="2022-06-16T10:34:19.909" v="825" actId="26606"/>
          <ac:spMkLst>
            <pc:docMk/>
            <pc:sldMk cId="2307134946" sldId="265"/>
            <ac:spMk id="30" creationId="{659A2B52-4E93-4515-9DA3-4E88F60F5987}"/>
          </ac:spMkLst>
        </pc:spChg>
        <pc:spChg chg="add del">
          <ac:chgData name="Una McCormack" userId="f5ada2bab84cbb90" providerId="LiveId" clId="{5ED78406-322D-4BB4-85CF-C7A4C62C9082}" dt="2022-06-16T10:34:19.909" v="825" actId="26606"/>
          <ac:spMkLst>
            <pc:docMk/>
            <pc:sldMk cId="2307134946" sldId="265"/>
            <ac:spMk id="31" creationId="{9D25F302-27C5-414F-97F8-6EA0A6C028BA}"/>
          </ac:spMkLst>
        </pc:spChg>
        <pc:spChg chg="add del">
          <ac:chgData name="Una McCormack" userId="f5ada2bab84cbb90" providerId="LiveId" clId="{5ED78406-322D-4BB4-85CF-C7A4C62C9082}" dt="2022-06-16T10:34:19.909" v="825" actId="26606"/>
          <ac:spMkLst>
            <pc:docMk/>
            <pc:sldMk cId="2307134946" sldId="265"/>
            <ac:spMk id="32" creationId="{830A36F8-48C2-4842-A87B-8CE8DF4E7FD2}"/>
          </ac:spMkLst>
        </pc:spChg>
        <pc:spChg chg="add">
          <ac:chgData name="Una McCormack" userId="f5ada2bab84cbb90" providerId="LiveId" clId="{5ED78406-322D-4BB4-85CF-C7A4C62C9082}" dt="2022-06-16T10:34:19.909" v="825" actId="26606"/>
          <ac:spMkLst>
            <pc:docMk/>
            <pc:sldMk cId="2307134946" sldId="265"/>
            <ac:spMk id="37" creationId="{9D25F302-27C5-414F-97F8-6EA0A6C028BA}"/>
          </ac:spMkLst>
        </pc:spChg>
        <pc:spChg chg="add">
          <ac:chgData name="Una McCormack" userId="f5ada2bab84cbb90" providerId="LiveId" clId="{5ED78406-322D-4BB4-85CF-C7A4C62C9082}" dt="2022-06-16T10:34:19.909" v="825" actId="26606"/>
          <ac:spMkLst>
            <pc:docMk/>
            <pc:sldMk cId="2307134946" sldId="265"/>
            <ac:spMk id="39" creationId="{830A36F8-48C2-4842-A87B-8CE8DF4E7FD2}"/>
          </ac:spMkLst>
        </pc:spChg>
        <pc:spChg chg="add">
          <ac:chgData name="Una McCormack" userId="f5ada2bab84cbb90" providerId="LiveId" clId="{5ED78406-322D-4BB4-85CF-C7A4C62C9082}" dt="2022-06-16T10:34:19.909" v="825" actId="26606"/>
          <ac:spMkLst>
            <pc:docMk/>
            <pc:sldMk cId="2307134946" sldId="265"/>
            <ac:spMk id="41" creationId="{659A2B52-4E93-4515-9DA3-4E88F60F5987}"/>
          </ac:spMkLst>
        </pc:spChg>
        <pc:graphicFrameChg chg="add del">
          <ac:chgData name="Una McCormack" userId="f5ada2bab84cbb90" providerId="LiveId" clId="{5ED78406-322D-4BB4-85CF-C7A4C62C9082}" dt="2022-06-16T10:39:21.500" v="869" actId="26606"/>
          <ac:graphicFrameMkLst>
            <pc:docMk/>
            <pc:sldMk cId="2307134946" sldId="265"/>
            <ac:graphicFrameMk id="43" creationId="{685F0B55-F64A-CC7D-5B5B-CA7D5037AA02}"/>
          </ac:graphicFrameMkLst>
        </pc:graphicFrameChg>
        <pc:graphicFrameChg chg="add del mod">
          <ac:chgData name="Una McCormack" userId="f5ada2bab84cbb90" providerId="LiveId" clId="{5ED78406-322D-4BB4-85CF-C7A4C62C9082}" dt="2022-06-16T10:54:37.168" v="953" actId="207"/>
          <ac:graphicFrameMkLst>
            <pc:docMk/>
            <pc:sldMk cId="2307134946" sldId="265"/>
            <ac:graphicFrameMk id="44" creationId="{AEBB53A0-8C1C-367A-E1D7-62FEB95DD831}"/>
          </ac:graphicFrameMkLst>
        </pc:graphicFrameChg>
        <pc:picChg chg="add mod ord">
          <ac:chgData name="Una McCormack" userId="f5ada2bab84cbb90" providerId="LiveId" clId="{5ED78406-322D-4BB4-85CF-C7A4C62C9082}" dt="2022-06-16T10:34:19.909" v="825" actId="26606"/>
          <ac:picMkLst>
            <pc:docMk/>
            <pc:sldMk cId="2307134946" sldId="265"/>
            <ac:picMk id="3" creationId="{5D124F8F-0E56-D6D3-20A2-8ADEF2C10952}"/>
          </ac:picMkLst>
        </pc:picChg>
        <pc:picChg chg="add mod ord">
          <ac:chgData name="Una McCormack" userId="f5ada2bab84cbb90" providerId="LiveId" clId="{5ED78406-322D-4BB4-85CF-C7A4C62C9082}" dt="2022-06-16T10:34:19.909" v="825" actId="26606"/>
          <ac:picMkLst>
            <pc:docMk/>
            <pc:sldMk cId="2307134946" sldId="265"/>
            <ac:picMk id="5" creationId="{D10BC07E-18DE-091D-86CF-A6A9E1C86356}"/>
          </ac:picMkLst>
        </pc:picChg>
      </pc:sldChg>
      <pc:sldChg chg="addSp modSp new mod setBg">
        <pc:chgData name="Una McCormack" userId="f5ada2bab84cbb90" providerId="LiveId" clId="{5ED78406-322D-4BB4-85CF-C7A4C62C9082}" dt="2022-06-19T11:21:49.168" v="1008" actId="20577"/>
        <pc:sldMkLst>
          <pc:docMk/>
          <pc:sldMk cId="2924784487" sldId="266"/>
        </pc:sldMkLst>
        <pc:spChg chg="add mod">
          <ac:chgData name="Una McCormack" userId="f5ada2bab84cbb90" providerId="LiveId" clId="{5ED78406-322D-4BB4-85CF-C7A4C62C9082}" dt="2022-06-19T11:21:49.168" v="1008" actId="20577"/>
          <ac:spMkLst>
            <pc:docMk/>
            <pc:sldMk cId="2924784487" sldId="266"/>
            <ac:spMk id="4" creationId="{26077D2B-4B95-26E3-B6E9-F2AC025CF85A}"/>
          </ac:spMkLst>
        </pc:spChg>
        <pc:spChg chg="add">
          <ac:chgData name="Una McCormack" userId="f5ada2bab84cbb90" providerId="LiveId" clId="{5ED78406-322D-4BB4-85CF-C7A4C62C9082}" dt="2022-06-19T11:20:44.910" v="994" actId="26606"/>
          <ac:spMkLst>
            <pc:docMk/>
            <pc:sldMk cId="2924784487" sldId="266"/>
            <ac:spMk id="9" creationId="{5E39A796-BE83-48B1-B33F-35C4A32AAB57}"/>
          </ac:spMkLst>
        </pc:spChg>
        <pc:spChg chg="add">
          <ac:chgData name="Una McCormack" userId="f5ada2bab84cbb90" providerId="LiveId" clId="{5ED78406-322D-4BB4-85CF-C7A4C62C9082}" dt="2022-06-19T11:20:44.910" v="994" actId="26606"/>
          <ac:spMkLst>
            <pc:docMk/>
            <pc:sldMk cId="2924784487" sldId="266"/>
            <ac:spMk id="11" creationId="{72F84B47-E267-4194-8194-831DB7B5547F}"/>
          </ac:spMkLst>
        </pc:spChg>
        <pc:picChg chg="add mod ord">
          <ac:chgData name="Una McCormack" userId="f5ada2bab84cbb90" providerId="LiveId" clId="{5ED78406-322D-4BB4-85CF-C7A4C62C9082}" dt="2022-06-19T11:20:44.910" v="994" actId="26606"/>
          <ac:picMkLst>
            <pc:docMk/>
            <pc:sldMk cId="2924784487" sldId="266"/>
            <ac:picMk id="3" creationId="{6E7C1EC0-79EB-F8D3-3BC8-8B8694E0EF75}"/>
          </ac:picMkLst>
        </pc:pic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CF3989-4CB0-4397-B118-2D407611F30C}" type="doc">
      <dgm:prSet loTypeId="urn:microsoft.com/office/officeart/2018/5/layout/IconCircle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BFC9DC0-DC27-40E7-8F76-AAB73037F438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b="1" dirty="0"/>
            <a:t>Nostalgia for lost futures</a:t>
          </a:r>
        </a:p>
      </dgm:t>
    </dgm:pt>
    <dgm:pt modelId="{093B58EC-3A14-4000-B3C9-DC77F8A3382D}" type="parTrans" cxnId="{C8D6946D-5B1B-473F-B286-0561229225F1}">
      <dgm:prSet/>
      <dgm:spPr/>
      <dgm:t>
        <a:bodyPr/>
        <a:lstStyle/>
        <a:p>
          <a:endParaRPr lang="en-US"/>
        </a:p>
      </dgm:t>
    </dgm:pt>
    <dgm:pt modelId="{29F1BCF0-A792-4B96-95C5-F5A5931F29DE}" type="sibTrans" cxnId="{C8D6946D-5B1B-473F-B286-0561229225F1}">
      <dgm:prSet/>
      <dgm:spPr/>
      <dgm:t>
        <a:bodyPr/>
        <a:lstStyle/>
        <a:p>
          <a:endParaRPr lang="en-US"/>
        </a:p>
      </dgm:t>
    </dgm:pt>
    <dgm:pt modelId="{ECC64083-FF7F-4D4F-A909-9D9EF69A2F49}" type="pres">
      <dgm:prSet presAssocID="{7ACF3989-4CB0-4397-B118-2D407611F30C}" presName="root" presStyleCnt="0">
        <dgm:presLayoutVars>
          <dgm:dir/>
          <dgm:resizeHandles val="exact"/>
        </dgm:presLayoutVars>
      </dgm:prSet>
      <dgm:spPr/>
    </dgm:pt>
    <dgm:pt modelId="{7317D654-3636-4DC9-8813-3EEBD8DBE3C6}" type="pres">
      <dgm:prSet presAssocID="{2BFC9DC0-DC27-40E7-8F76-AAB73037F438}" presName="compNode" presStyleCnt="0"/>
      <dgm:spPr/>
    </dgm:pt>
    <dgm:pt modelId="{FC704B9C-C401-4275-97B7-F0439E8096DC}" type="pres">
      <dgm:prSet presAssocID="{2BFC9DC0-DC27-40E7-8F76-AAB73037F438}" presName="iconBgRect" presStyleLbl="bgShp" presStyleIdx="0" presStyleCnt="1"/>
      <dgm:spPr>
        <a:solidFill>
          <a:schemeClr val="accent4">
            <a:lumMod val="40000"/>
            <a:lumOff val="60000"/>
          </a:schemeClr>
        </a:solidFill>
      </dgm:spPr>
    </dgm:pt>
    <dgm:pt modelId="{404C16E8-ACA7-435B-9B94-DC8C5F3FC099}" type="pres">
      <dgm:prSet presAssocID="{2BFC9DC0-DC27-40E7-8F76-AAB73037F438}" presName="iconRect" presStyleLbl="nod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0AA6DFBD-F4CE-4012-8D5D-5004227CF339}" type="pres">
      <dgm:prSet presAssocID="{2BFC9DC0-DC27-40E7-8F76-AAB73037F438}" presName="spaceRect" presStyleCnt="0"/>
      <dgm:spPr/>
    </dgm:pt>
    <dgm:pt modelId="{F3BB17C1-80C7-48C7-97D7-45B112168AF0}" type="pres">
      <dgm:prSet presAssocID="{2BFC9DC0-DC27-40E7-8F76-AAB73037F438}" presName="textRect" presStyleLbl="revTx" presStyleIdx="0" presStyleCnt="1">
        <dgm:presLayoutVars>
          <dgm:chMax val="1"/>
          <dgm:chPref val="1"/>
        </dgm:presLayoutVars>
      </dgm:prSet>
      <dgm:spPr/>
    </dgm:pt>
  </dgm:ptLst>
  <dgm:cxnLst>
    <dgm:cxn modelId="{A925422B-9F4D-4F06-BA84-50EF9C390522}" type="presOf" srcId="{2BFC9DC0-DC27-40E7-8F76-AAB73037F438}" destId="{F3BB17C1-80C7-48C7-97D7-45B112168AF0}" srcOrd="0" destOrd="0" presId="urn:microsoft.com/office/officeart/2018/5/layout/IconCircleLabelList"/>
    <dgm:cxn modelId="{02FA752F-D1A5-47B5-9D77-805EC4AB0E7B}" type="presOf" srcId="{7ACF3989-4CB0-4397-B118-2D407611F30C}" destId="{ECC64083-FF7F-4D4F-A909-9D9EF69A2F49}" srcOrd="0" destOrd="0" presId="urn:microsoft.com/office/officeart/2018/5/layout/IconCircleLabelList"/>
    <dgm:cxn modelId="{C8D6946D-5B1B-473F-B286-0561229225F1}" srcId="{7ACF3989-4CB0-4397-B118-2D407611F30C}" destId="{2BFC9DC0-DC27-40E7-8F76-AAB73037F438}" srcOrd="0" destOrd="0" parTransId="{093B58EC-3A14-4000-B3C9-DC77F8A3382D}" sibTransId="{29F1BCF0-A792-4B96-95C5-F5A5931F29DE}"/>
    <dgm:cxn modelId="{F3EDDCB3-A9E8-4C3A-8D75-50ED7BD888FA}" type="presParOf" srcId="{ECC64083-FF7F-4D4F-A909-9D9EF69A2F49}" destId="{7317D654-3636-4DC9-8813-3EEBD8DBE3C6}" srcOrd="0" destOrd="0" presId="urn:microsoft.com/office/officeart/2018/5/layout/IconCircleLabelList"/>
    <dgm:cxn modelId="{E9E55544-9553-40AF-A6EC-D21C588C328E}" type="presParOf" srcId="{7317D654-3636-4DC9-8813-3EEBD8DBE3C6}" destId="{FC704B9C-C401-4275-97B7-F0439E8096DC}" srcOrd="0" destOrd="0" presId="urn:microsoft.com/office/officeart/2018/5/layout/IconCircleLabelList"/>
    <dgm:cxn modelId="{B1D44306-7E59-42E5-A4F3-5C182A476194}" type="presParOf" srcId="{7317D654-3636-4DC9-8813-3EEBD8DBE3C6}" destId="{404C16E8-ACA7-435B-9B94-DC8C5F3FC099}" srcOrd="1" destOrd="0" presId="urn:microsoft.com/office/officeart/2018/5/layout/IconCircleLabelList"/>
    <dgm:cxn modelId="{776EAA41-3F01-4EB8-9E18-D36F6B3FC5E7}" type="presParOf" srcId="{7317D654-3636-4DC9-8813-3EEBD8DBE3C6}" destId="{0AA6DFBD-F4CE-4012-8D5D-5004227CF339}" srcOrd="2" destOrd="0" presId="urn:microsoft.com/office/officeart/2018/5/layout/IconCircleLabelList"/>
    <dgm:cxn modelId="{EE0DB193-C156-4309-865C-6E67ED56C767}" type="presParOf" srcId="{7317D654-3636-4DC9-8813-3EEBD8DBE3C6}" destId="{F3BB17C1-80C7-48C7-97D7-45B112168AF0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704B9C-C401-4275-97B7-F0439E8096DC}">
      <dsp:nvSpPr>
        <dsp:cNvPr id="0" name=""/>
        <dsp:cNvSpPr/>
      </dsp:nvSpPr>
      <dsp:spPr>
        <a:xfrm>
          <a:off x="1114952" y="358562"/>
          <a:ext cx="2196000" cy="2196000"/>
        </a:xfrm>
        <a:prstGeom prst="ellipse">
          <a:avLst/>
        </a:prstGeom>
        <a:solidFill>
          <a:schemeClr val="accent4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4C16E8-ACA7-435B-9B94-DC8C5F3FC099}">
      <dsp:nvSpPr>
        <dsp:cNvPr id="0" name=""/>
        <dsp:cNvSpPr/>
      </dsp:nvSpPr>
      <dsp:spPr>
        <a:xfrm>
          <a:off x="1582952" y="826562"/>
          <a:ext cx="1260000" cy="126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BB17C1-80C7-48C7-97D7-45B112168AF0}">
      <dsp:nvSpPr>
        <dsp:cNvPr id="0" name=""/>
        <dsp:cNvSpPr/>
      </dsp:nvSpPr>
      <dsp:spPr>
        <a:xfrm>
          <a:off x="412952" y="3238563"/>
          <a:ext cx="36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b="1" kern="1200" dirty="0"/>
            <a:t>Nostalgia for lost futures</a:t>
          </a:r>
        </a:p>
      </dsp:txBody>
      <dsp:txXfrm>
        <a:off x="412952" y="3238563"/>
        <a:ext cx="360000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69BC83-2D58-481B-A73E-EDB550012F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8CD814-5E52-4D56-99B2-376D7606C8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F4C9EC-3821-4D65-A504-6EE361A02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E09F2-13CB-47F5-A08E-3AC5EB176868}" type="datetimeFigureOut">
              <a:rPr lang="en-GB" smtClean="0"/>
              <a:t>19/06/2022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55CB33-768C-44A2-B9E0-352688FB2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845F8C-C9A0-4EC0-A279-016A8225A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70A2-CF80-40A0-87BA-A92BBBB4B4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4331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01CE3-BEF5-4E41-9F2D-A774D7F10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47F81D-8599-4F32-9EA4-9CF54329C3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D15F41-F8C0-46F6-9674-F39C25BE02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E09F2-13CB-47F5-A08E-3AC5EB176868}" type="datetimeFigureOut">
              <a:rPr lang="en-GB" smtClean="0"/>
              <a:t>19/06/2022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62BEE7-DEC9-409B-A8B0-ACB5E26C3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896269-5607-4845-B909-8AAC4DC2F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70A2-CF80-40A0-87BA-A92BBBB4B4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2020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A8B12E4-3620-4EFB-A008-C5F9662A87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47D3BF-F0F4-4C25-9B04-4ECD12F650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6B481D-002F-468B-A9C6-1A428B253F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E09F2-13CB-47F5-A08E-3AC5EB176868}" type="datetimeFigureOut">
              <a:rPr lang="en-GB" smtClean="0"/>
              <a:t>19/06/2022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F194A2-C7DF-4693-92AA-7364A8E85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57A8C4-C323-4780-9F28-693C1C0C7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70A2-CF80-40A0-87BA-A92BBBB4B4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262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54370B-00CE-48B1-8101-117B882EB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1969DF-F4EA-45C2-8F52-6AC46A0997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565E60-89F1-46F5-8BA7-3CE431BCFD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E09F2-13CB-47F5-A08E-3AC5EB176868}" type="datetimeFigureOut">
              <a:rPr lang="en-GB" smtClean="0"/>
              <a:t>19/06/2022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A784E1-0CE0-4BDA-AE0C-57C6E1523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5FB0FC-4A3D-45A0-AA24-CBE40B7CC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70A2-CF80-40A0-87BA-A92BBBB4B4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255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E10AE-D60D-43FE-AF08-2FE00397A0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A1961A-F51A-473B-88CF-82E9F626CA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F70B46-1562-462F-9EE6-15C8818E70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E09F2-13CB-47F5-A08E-3AC5EB176868}" type="datetimeFigureOut">
              <a:rPr lang="en-GB" smtClean="0"/>
              <a:t>19/06/2022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2DC042-8F09-417B-8C59-138C854D1D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35DDE1-CA0B-4098-ACE0-29FF8104F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70A2-CF80-40A0-87BA-A92BBBB4B4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7608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9C3F07-1EB0-42EC-8B24-C6B48BCB32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D2A21D-9494-47A1-A633-E6C4F90B75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615391-EB00-49E4-8B86-CED494FA40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584FC6-5A35-4377-B1CE-26995C69F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E09F2-13CB-47F5-A08E-3AC5EB176868}" type="datetimeFigureOut">
              <a:rPr lang="en-GB" smtClean="0"/>
              <a:t>19/06/2022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42A526-7B4A-4CFA-9B24-C089DC61D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8157FA-7C66-424B-957F-F838C3F80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70A2-CF80-40A0-87BA-A92BBBB4B4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3039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AA890-7FF3-4D19-BD0B-D1C906D1C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1974DD-FE82-44CA-A29C-1200BA7E9C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8031BF-CCF1-4642-BFAE-6A3AE04B45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C9896D-E2F1-42DE-8E0A-C61DDB2BA1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8FC4BD-0144-48A1-9149-35698E0F4E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F6BC249-C8AB-4960-B65B-31CC88280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E09F2-13CB-47F5-A08E-3AC5EB176868}" type="datetimeFigureOut">
              <a:rPr lang="en-GB" smtClean="0"/>
              <a:t>19/06/2022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793A0B2-A5CD-4A43-8846-2E4045153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01B9261-E72F-4E1F-834B-597628A74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70A2-CF80-40A0-87BA-A92BBBB4B4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2390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C4F0F-2E5A-4A67-A090-49D3C23D9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ADECC0-8E12-4722-8790-64DE3BEAAC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E09F2-13CB-47F5-A08E-3AC5EB176868}" type="datetimeFigureOut">
              <a:rPr lang="en-GB" smtClean="0"/>
              <a:t>19/06/2022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AF910B-AD4A-440B-803B-6E93D712D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810108-0ECA-41AA-8DEF-D84E2FF22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70A2-CF80-40A0-87BA-A92BBBB4B4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957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3E78FD-6447-4011-AB13-797DCAD5B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E09F2-13CB-47F5-A08E-3AC5EB176868}" type="datetimeFigureOut">
              <a:rPr lang="en-GB" smtClean="0"/>
              <a:t>19/06/2022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57D2D2-DCCC-48D0-A8B0-83AB9BE09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40AAFA-0E8F-4029-9B3E-08916500A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70A2-CF80-40A0-87BA-A92BBBB4B4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6495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87071-C61E-43DC-8716-FE3E637F93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C981B4-699C-4CDA-B83B-DC17F76007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FF1E88-EF19-4D6C-943A-B68D75975C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37DCC9-0640-4462-854A-8D2FFC1FE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E09F2-13CB-47F5-A08E-3AC5EB176868}" type="datetimeFigureOut">
              <a:rPr lang="en-GB" smtClean="0"/>
              <a:t>19/06/2022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8A6EDE-3578-43CB-94F9-DC7B4B110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4B2F20-CF9D-4520-A5CF-67D81F05C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70A2-CF80-40A0-87BA-A92BBBB4B4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9886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86E8B-34E0-4FE9-9DE1-BD5EE8F984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DD5AC3-AE0C-4BD4-A24C-2C14A8048B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C61029-EF0F-4E88-BABF-74904D9910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D53AC0-09C0-4139-8049-E3B866F4A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E09F2-13CB-47F5-A08E-3AC5EB176868}" type="datetimeFigureOut">
              <a:rPr lang="en-GB" smtClean="0"/>
              <a:t>19/06/2022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8899C4-DD31-4780-A578-A5216C876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1F6948-9E5C-4D0C-896B-E35EFF60D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70A2-CF80-40A0-87BA-A92BBBB4B4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531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16D869-B949-44E2-9191-2CCF75EC7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32FB38-2BD2-423E-9C9D-5F42BCC879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8A63A1-44CE-47C9-9745-5AA817F5A8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BE09F2-13CB-47F5-A08E-3AC5EB176868}" type="datetimeFigureOut">
              <a:rPr lang="en-GB" smtClean="0"/>
              <a:t>19/06/2022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821D9E-4769-4DBC-AAA9-55A9EC0F2A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3A8791-AC57-4693-B920-6328C42D8E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A70A2-CF80-40A0-87BA-A92BBBB4B4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0903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sn.com/en-us/news/videos/lots-of-luck-on-his-trip-to-the-moon-biden-responds-to-elon-musks-economic-doubts/vi-AAY3wfO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7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E49CC64F-7275-4E33-961B-0C5CDC4398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" y="0"/>
            <a:ext cx="7188051" cy="6858000"/>
          </a:xfrm>
          <a:custGeom>
            <a:avLst/>
            <a:gdLst>
              <a:gd name="connsiteX0" fmla="*/ 7188051 w 7188051"/>
              <a:gd name="connsiteY0" fmla="*/ 6858000 h 6858000"/>
              <a:gd name="connsiteX1" fmla="*/ 108694 w 7188051"/>
              <a:gd name="connsiteY1" fmla="*/ 6858000 h 6858000"/>
              <a:gd name="connsiteX2" fmla="*/ 79127 w 7188051"/>
              <a:gd name="connsiteY2" fmla="*/ 6681235 h 6858000"/>
              <a:gd name="connsiteX3" fmla="*/ 0 w 7188051"/>
              <a:gd name="connsiteY3" fmla="*/ 5565888 h 6858000"/>
              <a:gd name="connsiteX4" fmla="*/ 2190696 w 7188051"/>
              <a:gd name="connsiteY4" fmla="*/ 145339 h 6858000"/>
              <a:gd name="connsiteX5" fmla="*/ 2339431 w 7188051"/>
              <a:gd name="connsiteY5" fmla="*/ 0 h 6858000"/>
              <a:gd name="connsiteX6" fmla="*/ 7188051 w 7188051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88051" h="6858000">
                <a:moveTo>
                  <a:pt x="7188051" y="6858000"/>
                </a:moveTo>
                <a:lnTo>
                  <a:pt x="108694" y="6858000"/>
                </a:lnTo>
                <a:lnTo>
                  <a:pt x="79127" y="6681235"/>
                </a:lnTo>
                <a:cubicBezTo>
                  <a:pt x="26981" y="6316967"/>
                  <a:pt x="0" y="5944579"/>
                  <a:pt x="0" y="5565888"/>
                </a:cubicBezTo>
                <a:cubicBezTo>
                  <a:pt x="0" y="3459953"/>
                  <a:pt x="834428" y="1548908"/>
                  <a:pt x="2190696" y="145339"/>
                </a:cubicBezTo>
                <a:lnTo>
                  <a:pt x="2339431" y="0"/>
                </a:lnTo>
                <a:lnTo>
                  <a:pt x="7188051" y="0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6" name="Picture Placeholder 5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849EFF9C-D94E-AD91-FB7D-7B7A40E16B66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4" r="11006" b="-1"/>
          <a:stretch/>
        </p:blipFill>
        <p:spPr>
          <a:xfrm>
            <a:off x="1" y="10"/>
            <a:ext cx="7028495" cy="6857990"/>
          </a:xfrm>
          <a:custGeom>
            <a:avLst/>
            <a:gdLst/>
            <a:ahLst/>
            <a:cxnLst/>
            <a:rect l="l" t="t" r="r" b="b"/>
            <a:pathLst>
              <a:path w="7028495" h="6858000">
                <a:moveTo>
                  <a:pt x="0" y="0"/>
                </a:moveTo>
                <a:lnTo>
                  <a:pt x="6915668" y="0"/>
                </a:lnTo>
                <a:lnTo>
                  <a:pt x="6952411" y="219663"/>
                </a:lnTo>
                <a:cubicBezTo>
                  <a:pt x="7002551" y="569921"/>
                  <a:pt x="7028495" y="927986"/>
                  <a:pt x="7028495" y="1292112"/>
                </a:cubicBezTo>
                <a:cubicBezTo>
                  <a:pt x="7028495" y="3343346"/>
                  <a:pt x="6205186" y="5202289"/>
                  <a:pt x="4870994" y="6556512"/>
                </a:cubicBezTo>
                <a:lnTo>
                  <a:pt x="4556185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A3D6DF3-01CE-4713-BCBB-609E445633C9}"/>
              </a:ext>
            </a:extLst>
          </p:cNvPr>
          <p:cNvSpPr txBox="1"/>
          <p:nvPr/>
        </p:nvSpPr>
        <p:spPr>
          <a:xfrm>
            <a:off x="423526" y="4086554"/>
            <a:ext cx="4205623" cy="183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400" dirty="0"/>
              <a:t>Wisdom lost in knowledge</a:t>
            </a:r>
            <a:br>
              <a:rPr lang="en-GB" sz="2400" dirty="0"/>
            </a:br>
            <a:r>
              <a:rPr lang="en-GB" dirty="0"/>
              <a:t>Science fiction and poetic technologies </a:t>
            </a:r>
          </a:p>
          <a:p>
            <a:pPr>
              <a:spcAft>
                <a:spcPts val="600"/>
              </a:spcAft>
            </a:pPr>
            <a:endParaRPr lang="en-GB" sz="1400" dirty="0"/>
          </a:p>
          <a:p>
            <a:pPr>
              <a:spcAft>
                <a:spcPts val="600"/>
              </a:spcAft>
            </a:pPr>
            <a:r>
              <a:rPr lang="en-GB" sz="1400" dirty="0"/>
              <a:t>Una McCormack</a:t>
            </a:r>
            <a:br>
              <a:rPr lang="en-GB" sz="1400" dirty="0"/>
            </a:br>
            <a:r>
              <a:rPr lang="en-GB" sz="1400" dirty="0"/>
              <a:t>20</a:t>
            </a:r>
            <a:r>
              <a:rPr lang="en-GB" sz="1400" baseline="30000" dirty="0"/>
              <a:t>th</a:t>
            </a:r>
            <a:r>
              <a:rPr lang="en-GB" sz="1400" dirty="0"/>
              <a:t> June 2022</a:t>
            </a:r>
          </a:p>
          <a:p>
            <a:pPr>
              <a:spcAft>
                <a:spcPts val="600"/>
              </a:spcAft>
            </a:pPr>
            <a:endParaRPr lang="en-GB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506041A-8C82-CF00-4EC5-7E7023DA88E5}"/>
              </a:ext>
            </a:extLst>
          </p:cNvPr>
          <p:cNvSpPr txBox="1"/>
          <p:nvPr/>
        </p:nvSpPr>
        <p:spPr>
          <a:xfrm>
            <a:off x="7372350" y="2407445"/>
            <a:ext cx="4200525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“Where is the wisdom we have lost in knowledge?</a:t>
            </a:r>
          </a:p>
          <a:p>
            <a:r>
              <a:rPr lang="en-GB" sz="2000" dirty="0"/>
              <a:t>Where is the knowledge we have lost in information?”</a:t>
            </a:r>
          </a:p>
          <a:p>
            <a:endParaRPr lang="en-GB" dirty="0"/>
          </a:p>
          <a:p>
            <a:r>
              <a:rPr lang="en-GB" sz="1600" dirty="0"/>
              <a:t>TS Eliot</a:t>
            </a:r>
          </a:p>
        </p:txBody>
      </p:sp>
    </p:spTree>
    <p:extLst>
      <p:ext uri="{BB962C8B-B14F-4D97-AF65-F5344CB8AC3E}">
        <p14:creationId xmlns:p14="http://schemas.microsoft.com/office/powerpoint/2010/main" val="24893448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3E0E0A1A-0C8B-28F9-F291-5C1FBAA4F13C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68" b="4268"/>
          <a:stretch/>
        </p:blipFill>
        <p:spPr>
          <a:xfrm>
            <a:off x="-3300529" y="-4532"/>
            <a:ext cx="12191980" cy="6857990"/>
          </a:xfrm>
          <a:prstGeom prst="rect">
            <a:avLst/>
          </a:prstGeom>
        </p:spPr>
      </p:pic>
      <p:sp>
        <p:nvSpPr>
          <p:cNvPr id="53" name="Freeform: Shape 50">
            <a:extLst>
              <a:ext uri="{FF2B5EF4-FFF2-40B4-BE49-F238E27FC236}">
                <a16:creationId xmlns:a16="http://schemas.microsoft.com/office/drawing/2014/main" id="{22C6C9C9-83BF-4A6C-A1BF-C1735C61B4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96524" y="1"/>
            <a:ext cx="7295477" cy="6853457"/>
          </a:xfrm>
          <a:custGeom>
            <a:avLst/>
            <a:gdLst>
              <a:gd name="connsiteX0" fmla="*/ 2113864 w 7295477"/>
              <a:gd name="connsiteY0" fmla="*/ 0 h 6853457"/>
              <a:gd name="connsiteX1" fmla="*/ 5731689 w 7295477"/>
              <a:gd name="connsiteY1" fmla="*/ 0 h 6853457"/>
              <a:gd name="connsiteX2" fmla="*/ 5792604 w 7295477"/>
              <a:gd name="connsiteY2" fmla="*/ 31199 h 6853457"/>
              <a:gd name="connsiteX3" fmla="*/ 7277638 w 7295477"/>
              <a:gd name="connsiteY3" fmla="*/ 1446415 h 6853457"/>
              <a:gd name="connsiteX4" fmla="*/ 7295477 w 7295477"/>
              <a:gd name="connsiteY4" fmla="*/ 1478103 h 6853457"/>
              <a:gd name="connsiteX5" fmla="*/ 7295477 w 7295477"/>
              <a:gd name="connsiteY5" fmla="*/ 5482224 h 6853457"/>
              <a:gd name="connsiteX6" fmla="*/ 7195301 w 7295477"/>
              <a:gd name="connsiteY6" fmla="*/ 5644337 h 6853457"/>
              <a:gd name="connsiteX7" fmla="*/ 5956878 w 7295477"/>
              <a:gd name="connsiteY7" fmla="*/ 6835380 h 6853457"/>
              <a:gd name="connsiteX8" fmla="*/ 5925438 w 7295477"/>
              <a:gd name="connsiteY8" fmla="*/ 6853457 h 6853457"/>
              <a:gd name="connsiteX9" fmla="*/ 1920114 w 7295477"/>
              <a:gd name="connsiteY9" fmla="*/ 6853457 h 6853457"/>
              <a:gd name="connsiteX10" fmla="*/ 1888674 w 7295477"/>
              <a:gd name="connsiteY10" fmla="*/ 6835380 h 6853457"/>
              <a:gd name="connsiteX11" fmla="*/ 0 w 7295477"/>
              <a:gd name="connsiteY11" fmla="*/ 3480517 h 6853457"/>
              <a:gd name="connsiteX12" fmla="*/ 2052949 w 7295477"/>
              <a:gd name="connsiteY12" fmla="*/ 31199 h 6853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295477" h="6853457">
                <a:moveTo>
                  <a:pt x="2113864" y="0"/>
                </a:moveTo>
                <a:lnTo>
                  <a:pt x="5731689" y="0"/>
                </a:lnTo>
                <a:lnTo>
                  <a:pt x="5792604" y="31199"/>
                </a:lnTo>
                <a:cubicBezTo>
                  <a:pt x="6404018" y="363339"/>
                  <a:pt x="6917255" y="853303"/>
                  <a:pt x="7277638" y="1446415"/>
                </a:cubicBezTo>
                <a:lnTo>
                  <a:pt x="7295477" y="1478103"/>
                </a:lnTo>
                <a:lnTo>
                  <a:pt x="7295477" y="5482224"/>
                </a:lnTo>
                <a:lnTo>
                  <a:pt x="7195301" y="5644337"/>
                </a:lnTo>
                <a:cubicBezTo>
                  <a:pt x="6875688" y="6126745"/>
                  <a:pt x="6452261" y="6534378"/>
                  <a:pt x="5956878" y="6835380"/>
                </a:cubicBezTo>
                <a:lnTo>
                  <a:pt x="5925438" y="6853457"/>
                </a:lnTo>
                <a:lnTo>
                  <a:pt x="1920114" y="6853457"/>
                </a:lnTo>
                <a:lnTo>
                  <a:pt x="1888674" y="6835380"/>
                </a:lnTo>
                <a:cubicBezTo>
                  <a:pt x="756370" y="6147375"/>
                  <a:pt x="0" y="4902276"/>
                  <a:pt x="0" y="3480517"/>
                </a:cubicBezTo>
                <a:cubicBezTo>
                  <a:pt x="0" y="1991056"/>
                  <a:pt x="830121" y="695479"/>
                  <a:pt x="2052949" y="31199"/>
                </a:cubicBez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65312BE3-D4A5-95E4-389F-CCCF741DF4C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41" r="1" b="23186"/>
          <a:stretch/>
        </p:blipFill>
        <p:spPr>
          <a:xfrm>
            <a:off x="5063089" y="1"/>
            <a:ext cx="7128913" cy="6853457"/>
          </a:xfrm>
          <a:custGeom>
            <a:avLst/>
            <a:gdLst/>
            <a:ahLst/>
            <a:cxnLst/>
            <a:rect l="l" t="t" r="r" b="b"/>
            <a:pathLst>
              <a:path w="7128913" h="6853457">
                <a:moveTo>
                  <a:pt x="2343548" y="0"/>
                </a:moveTo>
                <a:lnTo>
                  <a:pt x="5168877" y="0"/>
                </a:lnTo>
                <a:lnTo>
                  <a:pt x="5218299" y="19487"/>
                </a:lnTo>
                <a:cubicBezTo>
                  <a:pt x="5976640" y="340238"/>
                  <a:pt x="6607722" y="902948"/>
                  <a:pt x="7014769" y="1610837"/>
                </a:cubicBezTo>
                <a:lnTo>
                  <a:pt x="7128913" y="1827198"/>
                </a:lnTo>
                <a:lnTo>
                  <a:pt x="7128913" y="5131581"/>
                </a:lnTo>
                <a:lnTo>
                  <a:pt x="7091067" y="5210750"/>
                </a:lnTo>
                <a:cubicBezTo>
                  <a:pt x="6744936" y="5876527"/>
                  <a:pt x="6205281" y="6425584"/>
                  <a:pt x="5546646" y="6783375"/>
                </a:cubicBezTo>
                <a:lnTo>
                  <a:pt x="5409811" y="6853457"/>
                </a:lnTo>
                <a:lnTo>
                  <a:pt x="2102613" y="6853457"/>
                </a:lnTo>
                <a:lnTo>
                  <a:pt x="1965779" y="6783375"/>
                </a:lnTo>
                <a:cubicBezTo>
                  <a:pt x="794873" y="6147301"/>
                  <a:pt x="0" y="4906735"/>
                  <a:pt x="0" y="3480517"/>
                </a:cubicBezTo>
                <a:cubicBezTo>
                  <a:pt x="0" y="1924643"/>
                  <a:pt x="945964" y="589711"/>
                  <a:pt x="2294125" y="19487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816729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0CCAACE-815D-4A79-875A-B7EFC28F7D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A picture containing nature, crater, night sky&#10;&#10;Description automatically generated">
            <a:extLst>
              <a:ext uri="{FF2B5EF4-FFF2-40B4-BE49-F238E27FC236}">
                <a16:creationId xmlns:a16="http://schemas.microsoft.com/office/drawing/2014/main" id="{5505D77A-73A9-C56C-F19B-7574CA9BAA7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92" r="28620" b="1"/>
          <a:stretch/>
        </p:blipFill>
        <p:spPr>
          <a:xfrm>
            <a:off x="20" y="10"/>
            <a:ext cx="6095980" cy="6857990"/>
          </a:xfrm>
          <a:prstGeom prst="rect">
            <a:avLst/>
          </a:prstGeom>
        </p:spPr>
      </p:pic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A0C82450-1536-E16C-5BA3-41267014CE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43" r="16445" b="-1"/>
          <a:stretch/>
        </p:blipFill>
        <p:spPr>
          <a:xfrm>
            <a:off x="6096000" y="10"/>
            <a:ext cx="6096000" cy="685799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C28596A-C5AD-0983-85BD-5F14D7C78C13}"/>
              </a:ext>
            </a:extLst>
          </p:cNvPr>
          <p:cNvSpPr txBox="1"/>
          <p:nvPr/>
        </p:nvSpPr>
        <p:spPr>
          <a:xfrm>
            <a:off x="5464969" y="4614863"/>
            <a:ext cx="63722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Poetic and bureaucratic technologies </a:t>
            </a:r>
          </a:p>
          <a:p>
            <a:endParaRPr lang="en-GB" sz="2000" dirty="0">
              <a:solidFill>
                <a:schemeClr val="bg1"/>
              </a:solidFill>
            </a:endParaRPr>
          </a:p>
          <a:p>
            <a:r>
              <a:rPr lang="en-GB" sz="2000" dirty="0">
                <a:solidFill>
                  <a:schemeClr val="bg1"/>
                </a:solidFill>
              </a:rPr>
              <a:t>David Graeber</a:t>
            </a:r>
          </a:p>
        </p:txBody>
      </p:sp>
    </p:spTree>
    <p:extLst>
      <p:ext uri="{BB962C8B-B14F-4D97-AF65-F5344CB8AC3E}">
        <p14:creationId xmlns:p14="http://schemas.microsoft.com/office/powerpoint/2010/main" val="2175121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EBFDB7D-DD97-44CE-AFFB-458781A3DB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7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picture containing person&#10;&#10;Description automatically generated">
            <a:extLst>
              <a:ext uri="{FF2B5EF4-FFF2-40B4-BE49-F238E27FC236}">
                <a16:creationId xmlns:a16="http://schemas.microsoft.com/office/drawing/2014/main" id="{88C45982-738C-68C5-C44C-63535BB53AA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2" r="1682"/>
          <a:stretch/>
        </p:blipFill>
        <p:spPr>
          <a:xfrm>
            <a:off x="20" y="10"/>
            <a:ext cx="9272902" cy="6857990"/>
          </a:xfrm>
          <a:custGeom>
            <a:avLst/>
            <a:gdLst/>
            <a:ahLst/>
            <a:cxnLst/>
            <a:rect l="l" t="t" r="r" b="b"/>
            <a:pathLst>
              <a:path w="9272922" h="6858000">
                <a:moveTo>
                  <a:pt x="0" y="0"/>
                </a:moveTo>
                <a:lnTo>
                  <a:pt x="1733417" y="0"/>
                </a:lnTo>
                <a:lnTo>
                  <a:pt x="3307976" y="0"/>
                </a:lnTo>
                <a:lnTo>
                  <a:pt x="8126249" y="0"/>
                </a:lnTo>
                <a:lnTo>
                  <a:pt x="8138896" y="31774"/>
                </a:lnTo>
                <a:cubicBezTo>
                  <a:pt x="9193904" y="2682457"/>
                  <a:pt x="9193904" y="2682457"/>
                  <a:pt x="9193904" y="2682457"/>
                </a:cubicBezTo>
                <a:cubicBezTo>
                  <a:pt x="9299262" y="2988100"/>
                  <a:pt x="9299262" y="3446565"/>
                  <a:pt x="9193904" y="3752208"/>
                </a:cubicBezTo>
                <a:cubicBezTo>
                  <a:pt x="8709916" y="4968215"/>
                  <a:pt x="8331802" y="5918220"/>
                  <a:pt x="8036400" y="6660411"/>
                </a:cubicBezTo>
                <a:lnTo>
                  <a:pt x="7957938" y="6857542"/>
                </a:lnTo>
                <a:lnTo>
                  <a:pt x="3307976" y="6857542"/>
                </a:lnTo>
                <a:lnTo>
                  <a:pt x="330797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0" name="Freeform 5">
            <a:extLst>
              <a:ext uri="{FF2B5EF4-FFF2-40B4-BE49-F238E27FC236}">
                <a16:creationId xmlns:a16="http://schemas.microsoft.com/office/drawing/2014/main" id="{50F864A1-23CF-4954-887F-3C4458622A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9160561" y="1348782"/>
            <a:ext cx="935037" cy="824315"/>
          </a:xfrm>
          <a:custGeom>
            <a:avLst/>
            <a:gdLst>
              <a:gd name="T0" fmla="*/ 225 w 785"/>
              <a:gd name="T1" fmla="*/ 692 h 692"/>
              <a:gd name="T2" fmla="*/ 177 w 785"/>
              <a:gd name="T3" fmla="*/ 665 h 692"/>
              <a:gd name="T4" fmla="*/ 9 w 785"/>
              <a:gd name="T5" fmla="*/ 374 h 692"/>
              <a:gd name="T6" fmla="*/ 9 w 785"/>
              <a:gd name="T7" fmla="*/ 318 h 692"/>
              <a:gd name="T8" fmla="*/ 177 w 785"/>
              <a:gd name="T9" fmla="*/ 27 h 692"/>
              <a:gd name="T10" fmla="*/ 225 w 785"/>
              <a:gd name="T11" fmla="*/ 0 h 692"/>
              <a:gd name="T12" fmla="*/ 561 w 785"/>
              <a:gd name="T13" fmla="*/ 0 h 692"/>
              <a:gd name="T14" fmla="*/ 609 w 785"/>
              <a:gd name="T15" fmla="*/ 27 h 692"/>
              <a:gd name="T16" fmla="*/ 777 w 785"/>
              <a:gd name="T17" fmla="*/ 318 h 692"/>
              <a:gd name="T18" fmla="*/ 777 w 785"/>
              <a:gd name="T19" fmla="*/ 374 h 692"/>
              <a:gd name="T20" fmla="*/ 609 w 785"/>
              <a:gd name="T21" fmla="*/ 665 h 692"/>
              <a:gd name="T22" fmla="*/ 561 w 785"/>
              <a:gd name="T23" fmla="*/ 692 h 692"/>
              <a:gd name="T24" fmla="*/ 225 w 785"/>
              <a:gd name="T25" fmla="*/ 692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85" h="692">
                <a:moveTo>
                  <a:pt x="225" y="692"/>
                </a:moveTo>
                <a:cubicBezTo>
                  <a:pt x="207" y="692"/>
                  <a:pt x="185" y="680"/>
                  <a:pt x="177" y="665"/>
                </a:cubicBezTo>
                <a:cubicBezTo>
                  <a:pt x="9" y="374"/>
                  <a:pt x="9" y="374"/>
                  <a:pt x="9" y="374"/>
                </a:cubicBezTo>
                <a:cubicBezTo>
                  <a:pt x="0" y="358"/>
                  <a:pt x="0" y="334"/>
                  <a:pt x="9" y="318"/>
                </a:cubicBezTo>
                <a:cubicBezTo>
                  <a:pt x="177" y="27"/>
                  <a:pt x="177" y="27"/>
                  <a:pt x="177" y="27"/>
                </a:cubicBezTo>
                <a:cubicBezTo>
                  <a:pt x="185" y="12"/>
                  <a:pt x="207" y="0"/>
                  <a:pt x="225" y="0"/>
                </a:cubicBezTo>
                <a:cubicBezTo>
                  <a:pt x="561" y="0"/>
                  <a:pt x="561" y="0"/>
                  <a:pt x="561" y="0"/>
                </a:cubicBezTo>
                <a:cubicBezTo>
                  <a:pt x="578" y="0"/>
                  <a:pt x="600" y="12"/>
                  <a:pt x="609" y="27"/>
                </a:cubicBezTo>
                <a:cubicBezTo>
                  <a:pt x="777" y="318"/>
                  <a:pt x="777" y="318"/>
                  <a:pt x="777" y="318"/>
                </a:cubicBezTo>
                <a:cubicBezTo>
                  <a:pt x="785" y="334"/>
                  <a:pt x="785" y="358"/>
                  <a:pt x="777" y="374"/>
                </a:cubicBezTo>
                <a:cubicBezTo>
                  <a:pt x="609" y="665"/>
                  <a:pt x="609" y="665"/>
                  <a:pt x="609" y="665"/>
                </a:cubicBezTo>
                <a:cubicBezTo>
                  <a:pt x="600" y="680"/>
                  <a:pt x="578" y="692"/>
                  <a:pt x="561" y="692"/>
                </a:cubicBezTo>
                <a:lnTo>
                  <a:pt x="225" y="692"/>
                </a:lnTo>
                <a:close/>
              </a:path>
            </a:pathLst>
          </a:custGeom>
          <a:noFill/>
          <a:ln w="28575" cmpd="sng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8D313E8C-7457-407E-BDA5-EACA44D382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9960661" y="1000124"/>
            <a:ext cx="762167" cy="671915"/>
          </a:xfrm>
          <a:custGeom>
            <a:avLst/>
            <a:gdLst>
              <a:gd name="T0" fmla="*/ 225 w 785"/>
              <a:gd name="T1" fmla="*/ 692 h 692"/>
              <a:gd name="T2" fmla="*/ 177 w 785"/>
              <a:gd name="T3" fmla="*/ 665 h 692"/>
              <a:gd name="T4" fmla="*/ 9 w 785"/>
              <a:gd name="T5" fmla="*/ 374 h 692"/>
              <a:gd name="T6" fmla="*/ 9 w 785"/>
              <a:gd name="T7" fmla="*/ 318 h 692"/>
              <a:gd name="T8" fmla="*/ 177 w 785"/>
              <a:gd name="T9" fmla="*/ 27 h 692"/>
              <a:gd name="T10" fmla="*/ 225 w 785"/>
              <a:gd name="T11" fmla="*/ 0 h 692"/>
              <a:gd name="T12" fmla="*/ 561 w 785"/>
              <a:gd name="T13" fmla="*/ 0 h 692"/>
              <a:gd name="T14" fmla="*/ 609 w 785"/>
              <a:gd name="T15" fmla="*/ 27 h 692"/>
              <a:gd name="T16" fmla="*/ 777 w 785"/>
              <a:gd name="T17" fmla="*/ 318 h 692"/>
              <a:gd name="T18" fmla="*/ 777 w 785"/>
              <a:gd name="T19" fmla="*/ 374 h 692"/>
              <a:gd name="T20" fmla="*/ 609 w 785"/>
              <a:gd name="T21" fmla="*/ 665 h 692"/>
              <a:gd name="T22" fmla="*/ 561 w 785"/>
              <a:gd name="T23" fmla="*/ 692 h 692"/>
              <a:gd name="T24" fmla="*/ 225 w 785"/>
              <a:gd name="T25" fmla="*/ 692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85" h="692">
                <a:moveTo>
                  <a:pt x="225" y="692"/>
                </a:moveTo>
                <a:cubicBezTo>
                  <a:pt x="207" y="692"/>
                  <a:pt x="185" y="680"/>
                  <a:pt x="177" y="665"/>
                </a:cubicBezTo>
                <a:cubicBezTo>
                  <a:pt x="9" y="374"/>
                  <a:pt x="9" y="374"/>
                  <a:pt x="9" y="374"/>
                </a:cubicBezTo>
                <a:cubicBezTo>
                  <a:pt x="0" y="358"/>
                  <a:pt x="0" y="334"/>
                  <a:pt x="9" y="318"/>
                </a:cubicBezTo>
                <a:cubicBezTo>
                  <a:pt x="177" y="27"/>
                  <a:pt x="177" y="27"/>
                  <a:pt x="177" y="27"/>
                </a:cubicBezTo>
                <a:cubicBezTo>
                  <a:pt x="185" y="12"/>
                  <a:pt x="207" y="0"/>
                  <a:pt x="225" y="0"/>
                </a:cubicBezTo>
                <a:cubicBezTo>
                  <a:pt x="561" y="0"/>
                  <a:pt x="561" y="0"/>
                  <a:pt x="561" y="0"/>
                </a:cubicBezTo>
                <a:cubicBezTo>
                  <a:pt x="578" y="0"/>
                  <a:pt x="600" y="12"/>
                  <a:pt x="609" y="27"/>
                </a:cubicBezTo>
                <a:cubicBezTo>
                  <a:pt x="777" y="318"/>
                  <a:pt x="777" y="318"/>
                  <a:pt x="777" y="318"/>
                </a:cubicBezTo>
                <a:cubicBezTo>
                  <a:pt x="785" y="334"/>
                  <a:pt x="785" y="358"/>
                  <a:pt x="777" y="374"/>
                </a:cubicBezTo>
                <a:cubicBezTo>
                  <a:pt x="609" y="665"/>
                  <a:pt x="609" y="665"/>
                  <a:pt x="609" y="665"/>
                </a:cubicBezTo>
                <a:cubicBezTo>
                  <a:pt x="600" y="680"/>
                  <a:pt x="578" y="692"/>
                  <a:pt x="561" y="692"/>
                </a:cubicBezTo>
                <a:lnTo>
                  <a:pt x="225" y="692"/>
                </a:lnTo>
                <a:close/>
              </a:path>
            </a:pathLst>
          </a:custGeom>
          <a:noFill/>
          <a:ln w="28575" cmpd="sng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88C1145-AEDC-0D03-562D-1FDAF63B9943}"/>
              </a:ext>
            </a:extLst>
          </p:cNvPr>
          <p:cNvSpPr txBox="1"/>
          <p:nvPr/>
        </p:nvSpPr>
        <p:spPr>
          <a:xfrm>
            <a:off x="9136318" y="4600575"/>
            <a:ext cx="280088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hlinkClick r:id="rId3"/>
              </a:rPr>
              <a:t>“But some of us are looking at the stars…”</a:t>
            </a:r>
            <a:endParaRPr lang="en-GB" sz="2000" b="1" dirty="0"/>
          </a:p>
          <a:p>
            <a:endParaRPr lang="en-GB" dirty="0"/>
          </a:p>
          <a:p>
            <a:r>
              <a:rPr lang="en-GB" b="1" i="1" dirty="0"/>
              <a:t>Oscar Wilde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7152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9D25F302-27C5-414F-97F8-6EA0A6C028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picture containing text, person&#10;&#10;Description automatically generated">
            <a:extLst>
              <a:ext uri="{FF2B5EF4-FFF2-40B4-BE49-F238E27FC236}">
                <a16:creationId xmlns:a16="http://schemas.microsoft.com/office/drawing/2014/main" id="{D10BC07E-18DE-091D-86CF-A6A9E1C863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04" r="3853" b="-1"/>
          <a:stretch/>
        </p:blipFill>
        <p:spPr>
          <a:xfrm>
            <a:off x="6097675" y="321733"/>
            <a:ext cx="5764260" cy="3812656"/>
          </a:xfrm>
          <a:custGeom>
            <a:avLst/>
            <a:gdLst/>
            <a:ahLst/>
            <a:cxnLst/>
            <a:rect l="l" t="t" r="r" b="b"/>
            <a:pathLst>
              <a:path w="5764260" h="3812656">
                <a:moveTo>
                  <a:pt x="0" y="0"/>
                </a:moveTo>
                <a:lnTo>
                  <a:pt x="5764260" y="0"/>
                </a:lnTo>
                <a:lnTo>
                  <a:pt x="5764260" y="2866740"/>
                </a:lnTo>
                <a:lnTo>
                  <a:pt x="4791318" y="3812656"/>
                </a:lnTo>
                <a:lnTo>
                  <a:pt x="0" y="3812656"/>
                </a:lnTo>
                <a:close/>
              </a:path>
            </a:pathLst>
          </a:custGeom>
        </p:spPr>
      </p:pic>
      <p:pic>
        <p:nvPicPr>
          <p:cNvPr id="3" name="Picture 2" descr="A person wearing a yellow shirt&#10;&#10;Description automatically generated with low confidence">
            <a:extLst>
              <a:ext uri="{FF2B5EF4-FFF2-40B4-BE49-F238E27FC236}">
                <a16:creationId xmlns:a16="http://schemas.microsoft.com/office/drawing/2014/main" id="{5D124F8F-0E56-D6D3-20A2-8ADEF2C1095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70" b="36447"/>
          <a:stretch/>
        </p:blipFill>
        <p:spPr>
          <a:xfrm>
            <a:off x="6097675" y="4212707"/>
            <a:ext cx="4710762" cy="2323560"/>
          </a:xfrm>
          <a:custGeom>
            <a:avLst/>
            <a:gdLst/>
            <a:ahLst/>
            <a:cxnLst/>
            <a:rect l="l" t="t" r="r" b="b"/>
            <a:pathLst>
              <a:path w="4710762" h="2323560">
                <a:moveTo>
                  <a:pt x="0" y="0"/>
                </a:moveTo>
                <a:lnTo>
                  <a:pt x="4710762" y="0"/>
                </a:lnTo>
                <a:lnTo>
                  <a:pt x="2320815" y="2323560"/>
                </a:lnTo>
                <a:lnTo>
                  <a:pt x="0" y="2323560"/>
                </a:lnTo>
                <a:close/>
              </a:path>
            </a:pathLst>
          </a:custGeom>
        </p:spPr>
      </p:pic>
      <p:sp>
        <p:nvSpPr>
          <p:cNvPr id="39" name="Right Triangle 38">
            <a:extLst>
              <a:ext uri="{FF2B5EF4-FFF2-40B4-BE49-F238E27FC236}">
                <a16:creationId xmlns:a16="http://schemas.microsoft.com/office/drawing/2014/main" id="{830A36F8-48C2-4842-A87B-8CE8DF4E7F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659A2B52-4E93-4515-9DA3-4E88F60F5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74" y="625059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4" name="TextBox 5">
            <a:extLst>
              <a:ext uri="{FF2B5EF4-FFF2-40B4-BE49-F238E27FC236}">
                <a16:creationId xmlns:a16="http://schemas.microsoft.com/office/drawing/2014/main" id="{AEBB53A0-8C1C-367A-E1D7-62FEB95DD83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82818807"/>
              </p:ext>
            </p:extLst>
          </p:nvPr>
        </p:nvGraphicFramePr>
        <p:xfrm>
          <a:off x="1123358" y="1409350"/>
          <a:ext cx="4425905" cy="43171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D566DFA4-DE5A-224D-161B-D1BC5D673E54}"/>
              </a:ext>
            </a:extLst>
          </p:cNvPr>
          <p:cNvSpPr txBox="1"/>
          <p:nvPr/>
        </p:nvSpPr>
        <p:spPr>
          <a:xfrm>
            <a:off x="2590026" y="5172744"/>
            <a:ext cx="1689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Mark Fisher</a:t>
            </a:r>
          </a:p>
        </p:txBody>
      </p:sp>
    </p:spTree>
    <p:extLst>
      <p:ext uri="{BB962C8B-B14F-4D97-AF65-F5344CB8AC3E}">
        <p14:creationId xmlns:p14="http://schemas.microsoft.com/office/powerpoint/2010/main" val="2307134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6077D2B-4B95-26E3-B6E9-F2AC025CF85A}"/>
              </a:ext>
            </a:extLst>
          </p:cNvPr>
          <p:cNvSpPr txBox="1"/>
          <p:nvPr/>
        </p:nvSpPr>
        <p:spPr>
          <a:xfrm>
            <a:off x="484214" y="1265269"/>
            <a:ext cx="3505494" cy="47860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000" dirty="0"/>
              <a:t>“Hard times are coming, when we’ll be wanting the voices of writers who can see alternatives to how we live now, can see through our fear-stricken society and its obsessive technologies to other ways of being, and even imagine real grounds for hope. 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000" b="1" dirty="0"/>
              <a:t>We’ll need writers who can remember freedom – poets, visionaries – realists of a larger reality.</a:t>
            </a:r>
            <a:r>
              <a:rPr lang="en-US" sz="2000" dirty="0"/>
              <a:t>”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2000" dirty="0"/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000" i="1"/>
              <a:t>Ursula </a:t>
            </a:r>
            <a:r>
              <a:rPr lang="en-US" sz="2000" i="1" dirty="0"/>
              <a:t>K. Le </a:t>
            </a:r>
            <a:r>
              <a:rPr lang="en-US" sz="2000" i="1" dirty="0" err="1"/>
              <a:t>Guin</a:t>
            </a:r>
            <a:endParaRPr lang="en-US" sz="2000" i="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E39A796-BE83-48B1-B33F-35C4A32AA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9">
            <a:extLst>
              <a:ext uri="{FF2B5EF4-FFF2-40B4-BE49-F238E27FC236}">
                <a16:creationId xmlns:a16="http://schemas.microsoft.com/office/drawing/2014/main" id="{72F84B47-E267-4194-8194-831DB7B55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3688" y="557784"/>
            <a:ext cx="6584098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person standing at a podium&#10;&#10;Description automatically generated with medium confidence">
            <a:extLst>
              <a:ext uri="{FF2B5EF4-FFF2-40B4-BE49-F238E27FC236}">
                <a16:creationId xmlns:a16="http://schemas.microsoft.com/office/drawing/2014/main" id="{6E7C1EC0-79EB-F8D3-3BC8-8B8694E0EF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531" y="807593"/>
            <a:ext cx="5741992" cy="5239568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9247844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1763</TotalTime>
  <Words>135</Words>
  <Application>Microsoft Office PowerPoint</Application>
  <PresentationFormat>Widescreen</PresentationFormat>
  <Paragraphs>20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‘The Stone Ship’  The Spire and science fiction  Una McCormack 8th April 2021 </dc:title>
  <dc:creator>Una McCormack</dc:creator>
  <cp:lastModifiedBy>Una McCormack</cp:lastModifiedBy>
  <cp:revision>1</cp:revision>
  <dcterms:created xsi:type="dcterms:W3CDTF">2021-04-06T11:16:47Z</dcterms:created>
  <dcterms:modified xsi:type="dcterms:W3CDTF">2022-06-19T11:21:50Z</dcterms:modified>
</cp:coreProperties>
</file>