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93" r:id="rId3"/>
    <p:sldId id="294" r:id="rId4"/>
    <p:sldId id="263" r:id="rId5"/>
    <p:sldId id="262" r:id="rId6"/>
    <p:sldId id="261" r:id="rId7"/>
    <p:sldId id="295" r:id="rId8"/>
    <p:sldId id="260" r:id="rId9"/>
    <p:sldId id="296" r:id="rId10"/>
    <p:sldId id="259" r:id="rId11"/>
    <p:sldId id="258" r:id="rId12"/>
    <p:sldId id="257" r:id="rId13"/>
    <p:sldId id="298" r:id="rId14"/>
    <p:sldId id="301" r:id="rId15"/>
    <p:sldId id="300" r:id="rId16"/>
    <p:sldId id="299" r:id="rId17"/>
    <p:sldId id="297" r:id="rId18"/>
    <p:sldId id="291" r:id="rId19"/>
    <p:sldId id="292" r:id="rId20"/>
    <p:sldId id="284" r:id="rId21"/>
    <p:sldId id="288" r:id="rId22"/>
    <p:sldId id="278" r:id="rId23"/>
    <p:sldId id="279" r:id="rId24"/>
    <p:sldId id="302" r:id="rId25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7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120" y="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225914-9ABD-4CA7-A6B8-542D3CCD80A0}" type="datetimeFigureOut">
              <a:rPr lang="fr-FR" smtClean="0"/>
              <a:t>03/06/2022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A0645-E897-4171-8A53-30CF8497A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23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5F074EE-E608-4FA7-8759-F725CF15326C}" type="slidenum">
              <a:rPr lang="fr-FR" smtClean="0"/>
              <a:t>‹N°›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47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88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93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2965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0796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1974498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0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75DE-0D65-4318-BFB1-489E713EC1A1}" type="datetime1">
              <a:rPr lang="fr-FR" smtClean="0"/>
              <a:t>03/06/2022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53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D5F074EE-E608-4FA7-8759-F725CF1532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26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1C2E5B-9BE1-48D5-B9CA-7DA416A269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UR15/55 </a:t>
            </a:r>
            <a:r>
              <a:rPr lang="fr-FR" dirty="0" err="1"/>
              <a:t>integration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FOLLOW UP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9AB1FB7-1F9E-45DD-9A85-31D2AC87C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5487FF6-4EC7-4B67-B017-DFD7D87185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545285-354C-49FA-8D06-732734AD1D9C}"/>
              </a:ext>
            </a:extLst>
          </p:cNvPr>
          <p:cNvSpPr txBox="1"/>
          <p:nvPr/>
        </p:nvSpPr>
        <p:spPr>
          <a:xfrm>
            <a:off x="2462773" y="4210086"/>
            <a:ext cx="4526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WP15 MEETING   25/05/2022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B07B9F36-69FF-4988-967F-BDEBD4FFB5F5}"/>
              </a:ext>
            </a:extLst>
          </p:cNvPr>
          <p:cNvSpPr txBox="1">
            <a:spLocks/>
          </p:cNvSpPr>
          <p:nvPr/>
        </p:nvSpPr>
        <p:spPr>
          <a:xfrm>
            <a:off x="1417915" y="4884794"/>
            <a:ext cx="7056064" cy="75939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900" i="1" u="sng" dirty="0">
                <a:latin typeface="Helvetica Neue"/>
              </a:rPr>
              <a:t>S. Maridor</a:t>
            </a:r>
            <a:r>
              <a:rPr lang="en-US" sz="1900" i="1" dirty="0">
                <a:latin typeface="Helvetica Neue"/>
              </a:rPr>
              <a:t>, J. Oliveira, P. Pinheiro</a:t>
            </a:r>
          </a:p>
          <a:p>
            <a:pPr marL="0" indent="0" algn="l">
              <a:buNone/>
            </a:pPr>
            <a:r>
              <a:rPr lang="en-US" sz="1700" dirty="0">
                <a:latin typeface="Helvetica Neue"/>
              </a:rPr>
              <a:t>on behalf of HL-LHC </a:t>
            </a:r>
            <a:r>
              <a:rPr lang="en-US" sz="1700" b="1" dirty="0">
                <a:latin typeface="Helvetica Neue"/>
              </a:rPr>
              <a:t>WP15.1 – Integration</a:t>
            </a:r>
          </a:p>
        </p:txBody>
      </p:sp>
    </p:spTree>
    <p:extLst>
      <p:ext uri="{BB962C8B-B14F-4D97-AF65-F5344CB8AC3E}">
        <p14:creationId xmlns:p14="http://schemas.microsoft.com/office/powerpoint/2010/main" val="4113050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jun_news_05">
            <a:extLst>
              <a:ext uri="{FF2B5EF4-FFF2-40B4-BE49-F238E27FC236}">
                <a16:creationId xmlns:a16="http://schemas.microsoft.com/office/drawing/2014/main" id="{F954758F-9FE1-44F0-AA3F-0EBF5B608FC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57" b="18363"/>
          <a:stretch/>
        </p:blipFill>
        <p:spPr>
          <a:xfrm>
            <a:off x="0" y="1240972"/>
            <a:ext cx="12192000" cy="39178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0D239D-C81A-4622-89ED-0C56C144C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10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55DC93C-6945-45C1-B0D5-8619028ECBB9}"/>
              </a:ext>
            </a:extLst>
          </p:cNvPr>
          <p:cNvSpPr txBox="1"/>
          <p:nvPr/>
        </p:nvSpPr>
        <p:spPr>
          <a:xfrm>
            <a:off x="804465" y="1056305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ULx3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CEDAF87-E616-4678-B99F-6852E06936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9" t="17460" r="35000" b="25878"/>
          <a:stretch/>
        </p:blipFill>
        <p:spPr>
          <a:xfrm rot="10800000">
            <a:off x="5538398" y="1872342"/>
            <a:ext cx="557602" cy="60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98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jun_news_06">
            <a:extLst>
              <a:ext uri="{FF2B5EF4-FFF2-40B4-BE49-F238E27FC236}">
                <a16:creationId xmlns:a16="http://schemas.microsoft.com/office/drawing/2014/main" id="{8D066A29-35A0-41DF-92CF-2E8FB43F282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53" b="16152"/>
          <a:stretch/>
        </p:blipFill>
        <p:spPr>
          <a:xfrm>
            <a:off x="0" y="1426633"/>
            <a:ext cx="12192000" cy="36930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088C25-418A-4703-912A-FEE8CDC6F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11</a:t>
            </a:fld>
            <a:endParaRPr lang="fr-FR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C72CE9D-60E7-484B-96F5-E548EE67D83B}"/>
              </a:ext>
            </a:extLst>
          </p:cNvPr>
          <p:cNvCxnSpPr/>
          <p:nvPr/>
        </p:nvCxnSpPr>
        <p:spPr>
          <a:xfrm flipV="1">
            <a:off x="4919134" y="3890434"/>
            <a:ext cx="0" cy="10541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C1AFF803-7AB2-487F-B419-10CC7A2951CA}"/>
              </a:ext>
            </a:extLst>
          </p:cNvPr>
          <p:cNvSpPr txBox="1"/>
          <p:nvPr/>
        </p:nvSpPr>
        <p:spPr>
          <a:xfrm>
            <a:off x="9388907" y="1241967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ULx3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4198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jun_news_07">
            <a:extLst>
              <a:ext uri="{FF2B5EF4-FFF2-40B4-BE49-F238E27FC236}">
                <a16:creationId xmlns:a16="http://schemas.microsoft.com/office/drawing/2014/main" id="{438FECA0-3FBB-4721-8DE0-88CAA4748D28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1" t="24278" b="18448"/>
          <a:stretch/>
        </p:blipFill>
        <p:spPr>
          <a:xfrm>
            <a:off x="938892" y="1540933"/>
            <a:ext cx="11253107" cy="35914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9BC56D-E631-4D99-8705-8E94FDA5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12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6AA5DB-DB51-4786-851E-103827AC34E2}"/>
              </a:ext>
            </a:extLst>
          </p:cNvPr>
          <p:cNvSpPr txBox="1"/>
          <p:nvPr/>
        </p:nvSpPr>
        <p:spPr>
          <a:xfrm>
            <a:off x="4597637" y="510116"/>
            <a:ext cx="888940" cy="438582"/>
          </a:xfrm>
          <a:prstGeom prst="rect">
            <a:avLst/>
          </a:prstGeom>
          <a:solidFill>
            <a:schemeClr val="bg1"/>
          </a:solidFill>
          <a:ln w="19050">
            <a:solidFill>
              <a:srgbClr val="A78D6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 </a:t>
            </a:r>
            <a:r>
              <a:rPr lang="fr-FR" sz="1050" dirty="0"/>
              <a:t>3</a:t>
            </a:r>
            <a:r>
              <a:rPr lang="fr-FR" sz="1200" dirty="0"/>
              <a:t> </a:t>
            </a:r>
            <a:r>
              <a:rPr lang="fr-FR" sz="1050" dirty="0"/>
              <a:t>racks </a:t>
            </a:r>
            <a:r>
              <a:rPr lang="fr-FR" sz="1050" dirty="0" err="1"/>
              <a:t>cryo</a:t>
            </a:r>
            <a:endParaRPr lang="en-GB" sz="1200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6B095779-C0DA-4AE9-A377-51F70E81C0C0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2640650" y="729407"/>
            <a:ext cx="1956987" cy="1800148"/>
          </a:xfrm>
          <a:prstGeom prst="straightConnector1">
            <a:avLst/>
          </a:prstGeom>
          <a:ln>
            <a:solidFill>
              <a:srgbClr val="A78D63"/>
            </a:solidFill>
            <a:prstDash val="dash"/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90DA0BAB-932D-47F0-86B4-3729AA549E06}"/>
              </a:ext>
            </a:extLst>
          </p:cNvPr>
          <p:cNvSpPr txBox="1"/>
          <p:nvPr/>
        </p:nvSpPr>
        <p:spPr>
          <a:xfrm>
            <a:off x="2437648" y="1356267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UA13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B48E0CD-AA83-414A-8EBC-9ED0FBD32B95}"/>
              </a:ext>
            </a:extLst>
          </p:cNvPr>
          <p:cNvSpPr txBox="1"/>
          <p:nvPr/>
        </p:nvSpPr>
        <p:spPr>
          <a:xfrm>
            <a:off x="321162" y="2638011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UR15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3252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3CD86EAE-F22D-4192-9A91-0A579C7BCF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4"/>
          <a:stretch/>
        </p:blipFill>
        <p:spPr>
          <a:xfrm>
            <a:off x="1716334" y="445196"/>
            <a:ext cx="9661598" cy="62711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9BC56D-E631-4D99-8705-8E94FDA5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13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6AA5DB-DB51-4786-851E-103827AC34E2}"/>
              </a:ext>
            </a:extLst>
          </p:cNvPr>
          <p:cNvSpPr txBox="1"/>
          <p:nvPr/>
        </p:nvSpPr>
        <p:spPr>
          <a:xfrm>
            <a:off x="2284743" y="603023"/>
            <a:ext cx="888940" cy="438582"/>
          </a:xfrm>
          <a:prstGeom prst="rect">
            <a:avLst/>
          </a:prstGeom>
          <a:solidFill>
            <a:schemeClr val="bg1"/>
          </a:solidFill>
          <a:ln w="19050">
            <a:solidFill>
              <a:srgbClr val="A78D6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 </a:t>
            </a:r>
            <a:r>
              <a:rPr lang="fr-FR" sz="1050" dirty="0"/>
              <a:t>3</a:t>
            </a:r>
            <a:r>
              <a:rPr lang="fr-FR" sz="1200" dirty="0"/>
              <a:t> </a:t>
            </a:r>
            <a:r>
              <a:rPr lang="fr-FR" sz="1050" dirty="0"/>
              <a:t>racks </a:t>
            </a:r>
            <a:r>
              <a:rPr lang="fr-FR" sz="1050" dirty="0" err="1"/>
              <a:t>cryo</a:t>
            </a:r>
            <a:endParaRPr lang="en-GB" sz="1200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6B095779-C0DA-4AE9-A377-51F70E81C0C0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2729213" y="1041605"/>
            <a:ext cx="1625252" cy="2068333"/>
          </a:xfrm>
          <a:prstGeom prst="straightConnector1">
            <a:avLst/>
          </a:prstGeom>
          <a:ln>
            <a:solidFill>
              <a:srgbClr val="A78D63"/>
            </a:solidFill>
            <a:prstDash val="dash"/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90DA0BAB-932D-47F0-86B4-3729AA549E06}"/>
              </a:ext>
            </a:extLst>
          </p:cNvPr>
          <p:cNvSpPr txBox="1"/>
          <p:nvPr/>
        </p:nvSpPr>
        <p:spPr>
          <a:xfrm>
            <a:off x="4354465" y="603023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UA53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1695499-FB4D-494E-A086-242217B9A84A}"/>
              </a:ext>
            </a:extLst>
          </p:cNvPr>
          <p:cNvSpPr txBox="1"/>
          <p:nvPr/>
        </p:nvSpPr>
        <p:spPr>
          <a:xfrm>
            <a:off x="1167104" y="3498623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UR55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5234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2" descr="Une image contenant texte, équipement électronique, ordinateur&#10;&#10;Description générée automatiquement">
            <a:extLst>
              <a:ext uri="{FF2B5EF4-FFF2-40B4-BE49-F238E27FC236}">
                <a16:creationId xmlns:a16="http://schemas.microsoft.com/office/drawing/2014/main" id="{4B79A241-EFEB-4E92-A8D4-239C04437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456" y="2388484"/>
            <a:ext cx="2723389" cy="412388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5BF55C-F03C-45A9-9F3D-5FCA72925A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6" t="4783" r="35461" b="4206"/>
          <a:stretch/>
        </p:blipFill>
        <p:spPr>
          <a:xfrm>
            <a:off x="8277692" y="2388484"/>
            <a:ext cx="2651776" cy="42114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C134C09D-44A7-4AA3-99F9-0817C4CA78AE}"/>
              </a:ext>
            </a:extLst>
          </p:cNvPr>
          <p:cNvCxnSpPr>
            <a:cxnSpLocks/>
            <a:stCxn id="1026" idx="3"/>
            <a:endCxn id="7" idx="1"/>
          </p:cNvCxnSpPr>
          <p:nvPr/>
        </p:nvCxnSpPr>
        <p:spPr>
          <a:xfrm>
            <a:off x="3923845" y="4450426"/>
            <a:ext cx="4353847" cy="43793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E734C727-5B0F-46A9-882A-BE045E556170}"/>
              </a:ext>
            </a:extLst>
          </p:cNvPr>
          <p:cNvSpPr txBox="1"/>
          <p:nvPr/>
        </p:nvSpPr>
        <p:spPr>
          <a:xfrm>
            <a:off x="8198599" y="2676174"/>
            <a:ext cx="75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+250</a:t>
            </a:r>
            <a:endParaRPr lang="en-GB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96284BF-FE4C-4D4C-9663-62A1287FC138}"/>
              </a:ext>
            </a:extLst>
          </p:cNvPr>
          <p:cNvCxnSpPr/>
          <p:nvPr/>
        </p:nvCxnSpPr>
        <p:spPr>
          <a:xfrm>
            <a:off x="8883241" y="2573150"/>
            <a:ext cx="0" cy="4723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1D59C129-2B17-4406-A848-06235B7A0447}"/>
              </a:ext>
            </a:extLst>
          </p:cNvPr>
          <p:cNvSpPr txBox="1"/>
          <p:nvPr/>
        </p:nvSpPr>
        <p:spPr>
          <a:xfrm>
            <a:off x="629526" y="1691370"/>
            <a:ext cx="4693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ST1295104_01 a.00</a:t>
            </a:r>
            <a:r>
              <a:rPr lang="en-US" dirty="0"/>
              <a:t>:</a:t>
            </a:r>
          </a:p>
          <a:p>
            <a:r>
              <a:rPr lang="fr-FR" dirty="0"/>
              <a:t>Convertisseur 600A 10V LHC version 2020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AFC30BE-06CA-4334-B9A8-5F2D2A54F27C}"/>
              </a:ext>
            </a:extLst>
          </p:cNvPr>
          <p:cNvSpPr txBox="1"/>
          <p:nvPr/>
        </p:nvSpPr>
        <p:spPr>
          <a:xfrm>
            <a:off x="4639853" y="3443194"/>
            <a:ext cx="2654968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+5 U (44.45*5=222.25)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Soit ≈ + 250 mm</a:t>
            </a:r>
            <a:endParaRPr lang="en-GB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444006A-1FBF-4069-9A95-FADEF7EF9959}"/>
              </a:ext>
            </a:extLst>
          </p:cNvPr>
          <p:cNvSpPr txBox="1"/>
          <p:nvPr/>
        </p:nvSpPr>
        <p:spPr>
          <a:xfrm>
            <a:off x="4755136" y="3045506"/>
            <a:ext cx="1144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MODIF.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9C88C57C-EC6B-4E93-8932-82A6E80FAA82}"/>
              </a:ext>
            </a:extLst>
          </p:cNvPr>
          <p:cNvSpPr txBox="1">
            <a:spLocks/>
          </p:cNvSpPr>
          <p:nvPr/>
        </p:nvSpPr>
        <p:spPr>
          <a:xfrm>
            <a:off x="758629" y="217066"/>
            <a:ext cx="7762447" cy="12079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position 3 racks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cryo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/ IP side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Add 1 rack PIC / IP side  (+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new arrangement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updated dimension of 600A Power Converter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050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D868E19-95F4-4271-8187-95FFC35E25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4" r="24358"/>
          <a:stretch/>
        </p:blipFill>
        <p:spPr>
          <a:xfrm>
            <a:off x="4635568" y="293422"/>
            <a:ext cx="6733310" cy="62711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14045D6-89D4-4905-88A9-A22B7311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15</a:t>
            </a:fld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9ACCD94-8AA8-4E1C-ADB8-0150A42795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79" r="24519" b="61170"/>
          <a:stretch/>
        </p:blipFill>
        <p:spPr>
          <a:xfrm>
            <a:off x="8480415" y="293422"/>
            <a:ext cx="2888463" cy="245466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ED11F01-AA86-4954-BBF9-84B1269549D0}"/>
              </a:ext>
            </a:extLst>
          </p:cNvPr>
          <p:cNvSpPr txBox="1"/>
          <p:nvPr/>
        </p:nvSpPr>
        <p:spPr>
          <a:xfrm>
            <a:off x="1079141" y="385948"/>
            <a:ext cx="291434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Modification </a:t>
            </a:r>
            <a:r>
              <a:rPr lang="fr-FR" dirty="0" err="1"/>
              <a:t>cables</a:t>
            </a:r>
            <a:r>
              <a:rPr lang="fr-FR" dirty="0"/>
              <a:t> </a:t>
            </a:r>
            <a:r>
              <a:rPr lang="fr-FR" dirty="0" err="1"/>
              <a:t>tray</a:t>
            </a:r>
            <a:r>
              <a:rPr lang="fr-FR" dirty="0"/>
              <a:t> and </a:t>
            </a:r>
            <a:r>
              <a:rPr lang="fr-FR" dirty="0" err="1"/>
              <a:t>cables</a:t>
            </a:r>
            <a:r>
              <a:rPr lang="fr-FR" dirty="0"/>
              <a:t> </a:t>
            </a:r>
            <a:r>
              <a:rPr lang="fr-FR" dirty="0" err="1"/>
              <a:t>routing</a:t>
            </a:r>
            <a:r>
              <a:rPr lang="fr-FR" dirty="0"/>
              <a:t> :</a:t>
            </a:r>
          </a:p>
          <a:p>
            <a:r>
              <a:rPr lang="fr-FR" dirty="0"/>
              <a:t>No impact</a:t>
            </a:r>
          </a:p>
        </p:txBody>
      </p:sp>
    </p:spTree>
    <p:extLst>
      <p:ext uri="{BB962C8B-B14F-4D97-AF65-F5344CB8AC3E}">
        <p14:creationId xmlns:p14="http://schemas.microsoft.com/office/powerpoint/2010/main" val="1475074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84D5BA6-6EEA-47D8-9EDA-AF866EF5C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16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A63E77F-9C23-443E-B0E9-D5119268EF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04" b="18259"/>
          <a:stretch/>
        </p:blipFill>
        <p:spPr>
          <a:xfrm>
            <a:off x="44008" y="1292140"/>
            <a:ext cx="12103983" cy="3432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D2CFC99-F604-4299-A895-7302E8712421}"/>
              </a:ext>
            </a:extLst>
          </p:cNvPr>
          <p:cNvSpPr txBox="1"/>
          <p:nvPr/>
        </p:nvSpPr>
        <p:spPr>
          <a:xfrm>
            <a:off x="1079141" y="385948"/>
            <a:ext cx="291434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Modification </a:t>
            </a:r>
            <a:r>
              <a:rPr lang="fr-FR" dirty="0" err="1"/>
              <a:t>cables</a:t>
            </a:r>
            <a:r>
              <a:rPr lang="fr-FR" dirty="0"/>
              <a:t> </a:t>
            </a:r>
            <a:r>
              <a:rPr lang="fr-FR" dirty="0" err="1"/>
              <a:t>tray</a:t>
            </a:r>
            <a:r>
              <a:rPr lang="fr-FR" dirty="0"/>
              <a:t> and </a:t>
            </a:r>
            <a:r>
              <a:rPr lang="fr-FR" dirty="0" err="1"/>
              <a:t>cables</a:t>
            </a:r>
            <a:r>
              <a:rPr lang="fr-FR" dirty="0"/>
              <a:t> </a:t>
            </a:r>
            <a:r>
              <a:rPr lang="fr-FR" dirty="0" err="1"/>
              <a:t>routing</a:t>
            </a:r>
            <a:r>
              <a:rPr lang="fr-FR" dirty="0"/>
              <a:t> :</a:t>
            </a:r>
          </a:p>
          <a:p>
            <a:r>
              <a:rPr lang="fr-FR" dirty="0"/>
              <a:t>No impact</a:t>
            </a:r>
          </a:p>
        </p:txBody>
      </p:sp>
    </p:spTree>
    <p:extLst>
      <p:ext uri="{BB962C8B-B14F-4D97-AF65-F5344CB8AC3E}">
        <p14:creationId xmlns:p14="http://schemas.microsoft.com/office/powerpoint/2010/main" val="1782396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D64BFB3-C51F-480E-BC55-D07DCE01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17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BEDCFFA-54E4-4223-A4B0-D2B3F7616F36}"/>
              </a:ext>
            </a:extLst>
          </p:cNvPr>
          <p:cNvSpPr txBox="1"/>
          <p:nvPr/>
        </p:nvSpPr>
        <p:spPr>
          <a:xfrm>
            <a:off x="1063173" y="376767"/>
            <a:ext cx="237782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EXTRA SLIDES :</a:t>
            </a:r>
          </a:p>
          <a:p>
            <a:endParaRPr lang="fr-FR" dirty="0"/>
          </a:p>
          <a:p>
            <a:r>
              <a:rPr lang="fr-FR" dirty="0"/>
              <a:t>Section type UR15</a:t>
            </a:r>
          </a:p>
        </p:txBody>
      </p:sp>
    </p:spTree>
    <p:extLst>
      <p:ext uri="{BB962C8B-B14F-4D97-AF65-F5344CB8AC3E}">
        <p14:creationId xmlns:p14="http://schemas.microsoft.com/office/powerpoint/2010/main" val="3484529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007F696-4BC4-4D88-BA95-9915B629C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18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4B69D00-A3A1-48B0-B472-C887E3D437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8" r="14674" b="1486"/>
          <a:stretch/>
        </p:blipFill>
        <p:spPr>
          <a:xfrm>
            <a:off x="2126379" y="70678"/>
            <a:ext cx="8523952" cy="6518067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AD4CB7A-9BBE-4FA0-9874-4C127F9D2893}"/>
              </a:ext>
            </a:extLst>
          </p:cNvPr>
          <p:cNvSpPr txBox="1"/>
          <p:nvPr/>
        </p:nvSpPr>
        <p:spPr>
          <a:xfrm>
            <a:off x="680962" y="869648"/>
            <a:ext cx="126576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2 QXL </a:t>
            </a:r>
          </a:p>
        </p:txBody>
      </p:sp>
    </p:spTree>
    <p:extLst>
      <p:ext uri="{BB962C8B-B14F-4D97-AF65-F5344CB8AC3E}">
        <p14:creationId xmlns:p14="http://schemas.microsoft.com/office/powerpoint/2010/main" val="12211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007F696-4BC4-4D88-BA95-9915B629C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19</a:t>
            </a:fld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0DA4738-DF0F-48B3-885A-34000B88A247}"/>
              </a:ext>
            </a:extLst>
          </p:cNvPr>
          <p:cNvGrpSpPr/>
          <p:nvPr/>
        </p:nvGrpSpPr>
        <p:grpSpPr>
          <a:xfrm>
            <a:off x="2161844" y="106136"/>
            <a:ext cx="8382000" cy="6506936"/>
            <a:chOff x="2161844" y="106136"/>
            <a:chExt cx="8382000" cy="6506936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FB1E077F-F197-416A-B3C8-CC282D4217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78" t="2424" r="13763"/>
            <a:stretch/>
          </p:blipFill>
          <p:spPr>
            <a:xfrm>
              <a:off x="2161844" y="106136"/>
              <a:ext cx="8382000" cy="650693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0D2BD2F9-D75E-4697-9C5C-3EB3A46CC2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02" t="45987" r="42802" b="18845"/>
            <a:stretch/>
          </p:blipFill>
          <p:spPr>
            <a:xfrm>
              <a:off x="4539343" y="3135086"/>
              <a:ext cx="2481943" cy="2326821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0F4B4945-F2FA-4987-B9B6-AC050B8E8109}"/>
              </a:ext>
            </a:extLst>
          </p:cNvPr>
          <p:cNvSpPr txBox="1"/>
          <p:nvPr/>
        </p:nvSpPr>
        <p:spPr>
          <a:xfrm>
            <a:off x="670076" y="836991"/>
            <a:ext cx="126576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1 QXL </a:t>
            </a:r>
          </a:p>
        </p:txBody>
      </p:sp>
    </p:spTree>
    <p:extLst>
      <p:ext uri="{BB962C8B-B14F-4D97-AF65-F5344CB8AC3E}">
        <p14:creationId xmlns:p14="http://schemas.microsoft.com/office/powerpoint/2010/main" val="393815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9323E175-0F58-4955-B83C-6EF166B0D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4097" y="1667404"/>
            <a:ext cx="8546217" cy="1532996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 position 3 racks </a:t>
            </a:r>
            <a:r>
              <a:rPr lang="en-US" dirty="0" err="1"/>
              <a:t>cryo</a:t>
            </a:r>
            <a:r>
              <a:rPr lang="en-US" dirty="0"/>
              <a:t>/ IP side modified 			(WP9)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 Add 1 rack PIC / IP side  (+</a:t>
            </a:r>
            <a:r>
              <a:rPr lang="en-GB" dirty="0"/>
              <a:t>new arrangement</a:t>
            </a:r>
            <a:r>
              <a:rPr lang="en-US" dirty="0"/>
              <a:t>) 	(WP7)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 updated dimension of 600A Power Converter  	(WP6B)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algn="l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DD3ECC-DDEE-441E-A530-67C03D895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2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D7F1023-46F5-42D6-B545-0522DCE88BDA}"/>
              </a:ext>
            </a:extLst>
          </p:cNvPr>
          <p:cNvSpPr txBox="1"/>
          <p:nvPr/>
        </p:nvSpPr>
        <p:spPr>
          <a:xfrm>
            <a:off x="1044097" y="904723"/>
            <a:ext cx="469267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800" dirty="0"/>
              <a:t>UR15/55 INTEGRATION </a:t>
            </a:r>
            <a:r>
              <a:rPr lang="en-US" dirty="0"/>
              <a:t>WHAT’S NEWS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784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842637D-4CDD-4B10-AE61-47B697860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20</a:t>
            </a:fld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A9B5271-32A6-4F3B-AFA8-31D5AD3996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2" t="6332" r="26458" b="14184"/>
          <a:stretch/>
        </p:blipFill>
        <p:spPr>
          <a:xfrm>
            <a:off x="3052606" y="431804"/>
            <a:ext cx="6573995" cy="61784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5DBC319-1CAE-42D6-8EB5-9044C30BF143}"/>
              </a:ext>
            </a:extLst>
          </p:cNvPr>
          <p:cNvSpPr txBox="1"/>
          <p:nvPr/>
        </p:nvSpPr>
        <p:spPr>
          <a:xfrm>
            <a:off x="3232087" y="570368"/>
            <a:ext cx="9415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UR15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118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519A723-64F5-439E-B336-F444E1686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21</a:t>
            </a:fld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3A2E7D8-9C54-4FD2-B837-18B17761A9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6" t="6772" r="26241" b="14401"/>
          <a:stretch/>
        </p:blipFill>
        <p:spPr>
          <a:xfrm>
            <a:off x="3146315" y="520708"/>
            <a:ext cx="6531085" cy="60832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91DF6AB-3AFA-4141-BCB1-CE568745FBCF}"/>
              </a:ext>
            </a:extLst>
          </p:cNvPr>
          <p:cNvSpPr txBox="1"/>
          <p:nvPr/>
        </p:nvSpPr>
        <p:spPr>
          <a:xfrm>
            <a:off x="3232087" y="570368"/>
            <a:ext cx="9415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UR15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7033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jun_news_24">
            <a:extLst>
              <a:ext uri="{FF2B5EF4-FFF2-40B4-BE49-F238E27FC236}">
                <a16:creationId xmlns:a16="http://schemas.microsoft.com/office/drawing/2014/main" id="{BAF97D9C-166D-4B83-939F-E701EED9E01F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9" r="20312"/>
          <a:stretch/>
        </p:blipFill>
        <p:spPr>
          <a:xfrm>
            <a:off x="2992967" y="293688"/>
            <a:ext cx="6722534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ED997E5-64A2-4C03-97D6-6811E448C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22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AF2A675-57A3-4605-9994-856115DB23AA}"/>
              </a:ext>
            </a:extLst>
          </p:cNvPr>
          <p:cNvSpPr txBox="1"/>
          <p:nvPr/>
        </p:nvSpPr>
        <p:spPr>
          <a:xfrm>
            <a:off x="767712" y="868917"/>
            <a:ext cx="162962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RACK CLIQ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E0EBD8D-D5ED-40E6-8163-B37FE30FB5C7}"/>
              </a:ext>
            </a:extLst>
          </p:cNvPr>
          <p:cNvSpPr txBox="1"/>
          <p:nvPr/>
        </p:nvSpPr>
        <p:spPr>
          <a:xfrm>
            <a:off x="3232087" y="570368"/>
            <a:ext cx="9415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UR15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217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jun_news_25">
            <a:extLst>
              <a:ext uri="{FF2B5EF4-FFF2-40B4-BE49-F238E27FC236}">
                <a16:creationId xmlns:a16="http://schemas.microsoft.com/office/drawing/2014/main" id="{25064FE2-08CC-4B90-905B-A768C2DB526A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8" r="20486"/>
          <a:stretch/>
        </p:blipFill>
        <p:spPr>
          <a:xfrm>
            <a:off x="3001432" y="293688"/>
            <a:ext cx="6692901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B9E35FA-9979-40ED-A5AF-A1BA39C1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23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807E649-0594-42D1-8429-4CC0DB8C5F23}"/>
              </a:ext>
            </a:extLst>
          </p:cNvPr>
          <p:cNvSpPr txBox="1"/>
          <p:nvPr/>
        </p:nvSpPr>
        <p:spPr>
          <a:xfrm>
            <a:off x="778598" y="890688"/>
            <a:ext cx="162962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RACK DYPG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2174F23-FAFE-41EA-92EF-398A6A4F88C6}"/>
              </a:ext>
            </a:extLst>
          </p:cNvPr>
          <p:cNvSpPr txBox="1"/>
          <p:nvPr/>
        </p:nvSpPr>
        <p:spPr>
          <a:xfrm>
            <a:off x="3232087" y="570368"/>
            <a:ext cx="9415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UR15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9037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796763C-8D5C-453B-A8A9-867582A28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24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5032529-BD21-4632-A1DE-0FCDB80EFB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12" b="26733"/>
          <a:stretch/>
        </p:blipFill>
        <p:spPr>
          <a:xfrm>
            <a:off x="12811" y="2360690"/>
            <a:ext cx="12166375" cy="21366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7CDD0DF-D1B1-46A4-ADE3-AF098B68F9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47" b="32109"/>
          <a:stretch/>
        </p:blipFill>
        <p:spPr>
          <a:xfrm>
            <a:off x="25625" y="4710820"/>
            <a:ext cx="12166375" cy="20055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E4B0969-6178-42A2-A4EC-4610AA2EB5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7" b="40612"/>
          <a:stretch/>
        </p:blipFill>
        <p:spPr>
          <a:xfrm>
            <a:off x="12812" y="0"/>
            <a:ext cx="12166375" cy="22995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2FDFFC5-BB88-481F-B441-B2EA7872A979}"/>
              </a:ext>
            </a:extLst>
          </p:cNvPr>
          <p:cNvSpPr txBox="1"/>
          <p:nvPr/>
        </p:nvSpPr>
        <p:spPr>
          <a:xfrm>
            <a:off x="1756373" y="0"/>
            <a:ext cx="9415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UR15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DC92083-4948-4781-9E65-0BD45BA761A6}"/>
              </a:ext>
            </a:extLst>
          </p:cNvPr>
          <p:cNvSpPr txBox="1"/>
          <p:nvPr/>
        </p:nvSpPr>
        <p:spPr>
          <a:xfrm>
            <a:off x="5349090" y="-61110"/>
            <a:ext cx="9415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UL17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503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n9">
            <a:extLst>
              <a:ext uri="{FF2B5EF4-FFF2-40B4-BE49-F238E27FC236}">
                <a16:creationId xmlns:a16="http://schemas.microsoft.com/office/drawing/2014/main" id="{40B78924-46BD-4ABE-A83E-535DE9E5FEE3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50" b="27112"/>
          <a:stretch/>
        </p:blipFill>
        <p:spPr>
          <a:xfrm>
            <a:off x="0" y="-234405"/>
            <a:ext cx="12192000" cy="39404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61D9C43D-1D09-4021-8374-05E1788E9823}"/>
              </a:ext>
            </a:extLst>
          </p:cNvPr>
          <p:cNvSpPr/>
          <p:nvPr/>
        </p:nvSpPr>
        <p:spPr>
          <a:xfrm>
            <a:off x="8225007" y="3343682"/>
            <a:ext cx="872425" cy="631752"/>
          </a:xfrm>
          <a:custGeom>
            <a:avLst/>
            <a:gdLst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185334 w 7526868"/>
              <a:gd name="connsiteY7" fmla="*/ 698500 h 1077101"/>
              <a:gd name="connsiteX8" fmla="*/ 1380067 w 7526868"/>
              <a:gd name="connsiteY8" fmla="*/ 740834 h 1077101"/>
              <a:gd name="connsiteX9" fmla="*/ 1638300 w 7526868"/>
              <a:gd name="connsiteY9" fmla="*/ 800100 h 1077101"/>
              <a:gd name="connsiteX10" fmla="*/ 2078567 w 7526868"/>
              <a:gd name="connsiteY10" fmla="*/ 897467 h 1077101"/>
              <a:gd name="connsiteX11" fmla="*/ 2506134 w 7526868"/>
              <a:gd name="connsiteY11" fmla="*/ 977900 h 1077101"/>
              <a:gd name="connsiteX12" fmla="*/ 2954867 w 7526868"/>
              <a:gd name="connsiteY12" fmla="*/ 990600 h 1077101"/>
              <a:gd name="connsiteX13" fmla="*/ 3429000 w 7526868"/>
              <a:gd name="connsiteY13" fmla="*/ 1003300 h 1077101"/>
              <a:gd name="connsiteX14" fmla="*/ 3805767 w 7526868"/>
              <a:gd name="connsiteY14" fmla="*/ 1016000 h 1077101"/>
              <a:gd name="connsiteX15" fmla="*/ 4174067 w 7526868"/>
              <a:gd name="connsiteY15" fmla="*/ 1032934 h 1077101"/>
              <a:gd name="connsiteX16" fmla="*/ 6438900 w 7526868"/>
              <a:gd name="connsiteY16" fmla="*/ 990600 h 1077101"/>
              <a:gd name="connsiteX17" fmla="*/ 6578600 w 7526868"/>
              <a:gd name="connsiteY17" fmla="*/ 956734 h 1077101"/>
              <a:gd name="connsiteX18" fmla="*/ 6879167 w 7526868"/>
              <a:gd name="connsiteY18" fmla="*/ 846667 h 1077101"/>
              <a:gd name="connsiteX19" fmla="*/ 7154334 w 7526868"/>
              <a:gd name="connsiteY19" fmla="*/ 690034 h 1077101"/>
              <a:gd name="connsiteX20" fmla="*/ 7332134 w 7526868"/>
              <a:gd name="connsiteY20" fmla="*/ 541867 h 1077101"/>
              <a:gd name="connsiteX21" fmla="*/ 7378700 w 7526868"/>
              <a:gd name="connsiteY21" fmla="*/ 478367 h 1077101"/>
              <a:gd name="connsiteX22" fmla="*/ 7450667 w 7526868"/>
              <a:gd name="connsiteY22" fmla="*/ 372534 h 1077101"/>
              <a:gd name="connsiteX23" fmla="*/ 7497234 w 7526868"/>
              <a:gd name="connsiteY23" fmla="*/ 245534 h 1077101"/>
              <a:gd name="connsiteX24" fmla="*/ 7505700 w 7526868"/>
              <a:gd name="connsiteY24" fmla="*/ 173567 h 1077101"/>
              <a:gd name="connsiteX25" fmla="*/ 7514167 w 7526868"/>
              <a:gd name="connsiteY25" fmla="*/ 59267 h 1077101"/>
              <a:gd name="connsiteX26" fmla="*/ 7526867 w 7526868"/>
              <a:gd name="connsiteY26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185334 w 7526868"/>
              <a:gd name="connsiteY7" fmla="*/ 698500 h 1077101"/>
              <a:gd name="connsiteX8" fmla="*/ 1380067 w 7526868"/>
              <a:gd name="connsiteY8" fmla="*/ 740834 h 1077101"/>
              <a:gd name="connsiteX9" fmla="*/ 1638300 w 7526868"/>
              <a:gd name="connsiteY9" fmla="*/ 800100 h 1077101"/>
              <a:gd name="connsiteX10" fmla="*/ 2078567 w 7526868"/>
              <a:gd name="connsiteY10" fmla="*/ 897467 h 1077101"/>
              <a:gd name="connsiteX11" fmla="*/ 2506134 w 7526868"/>
              <a:gd name="connsiteY11" fmla="*/ 977900 h 1077101"/>
              <a:gd name="connsiteX12" fmla="*/ 2954867 w 7526868"/>
              <a:gd name="connsiteY12" fmla="*/ 990600 h 1077101"/>
              <a:gd name="connsiteX13" fmla="*/ 3805767 w 7526868"/>
              <a:gd name="connsiteY13" fmla="*/ 1016000 h 1077101"/>
              <a:gd name="connsiteX14" fmla="*/ 4174067 w 7526868"/>
              <a:gd name="connsiteY14" fmla="*/ 1032934 h 1077101"/>
              <a:gd name="connsiteX15" fmla="*/ 6438900 w 7526868"/>
              <a:gd name="connsiteY15" fmla="*/ 990600 h 1077101"/>
              <a:gd name="connsiteX16" fmla="*/ 6578600 w 7526868"/>
              <a:gd name="connsiteY16" fmla="*/ 956734 h 1077101"/>
              <a:gd name="connsiteX17" fmla="*/ 6879167 w 7526868"/>
              <a:gd name="connsiteY17" fmla="*/ 846667 h 1077101"/>
              <a:gd name="connsiteX18" fmla="*/ 7154334 w 7526868"/>
              <a:gd name="connsiteY18" fmla="*/ 690034 h 1077101"/>
              <a:gd name="connsiteX19" fmla="*/ 7332134 w 7526868"/>
              <a:gd name="connsiteY19" fmla="*/ 541867 h 1077101"/>
              <a:gd name="connsiteX20" fmla="*/ 7378700 w 7526868"/>
              <a:gd name="connsiteY20" fmla="*/ 478367 h 1077101"/>
              <a:gd name="connsiteX21" fmla="*/ 7450667 w 7526868"/>
              <a:gd name="connsiteY21" fmla="*/ 372534 h 1077101"/>
              <a:gd name="connsiteX22" fmla="*/ 7497234 w 7526868"/>
              <a:gd name="connsiteY22" fmla="*/ 245534 h 1077101"/>
              <a:gd name="connsiteX23" fmla="*/ 7505700 w 7526868"/>
              <a:gd name="connsiteY23" fmla="*/ 173567 h 1077101"/>
              <a:gd name="connsiteX24" fmla="*/ 7514167 w 7526868"/>
              <a:gd name="connsiteY24" fmla="*/ 59267 h 1077101"/>
              <a:gd name="connsiteX25" fmla="*/ 7526867 w 7526868"/>
              <a:gd name="connsiteY25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185334 w 7526868"/>
              <a:gd name="connsiteY7" fmla="*/ 698500 h 1077101"/>
              <a:gd name="connsiteX8" fmla="*/ 1380067 w 7526868"/>
              <a:gd name="connsiteY8" fmla="*/ 740834 h 1077101"/>
              <a:gd name="connsiteX9" fmla="*/ 1638300 w 7526868"/>
              <a:gd name="connsiteY9" fmla="*/ 800100 h 1077101"/>
              <a:gd name="connsiteX10" fmla="*/ 2078567 w 7526868"/>
              <a:gd name="connsiteY10" fmla="*/ 897467 h 1077101"/>
              <a:gd name="connsiteX11" fmla="*/ 2954867 w 7526868"/>
              <a:gd name="connsiteY11" fmla="*/ 990600 h 1077101"/>
              <a:gd name="connsiteX12" fmla="*/ 3805767 w 7526868"/>
              <a:gd name="connsiteY12" fmla="*/ 1016000 h 1077101"/>
              <a:gd name="connsiteX13" fmla="*/ 4174067 w 7526868"/>
              <a:gd name="connsiteY13" fmla="*/ 1032934 h 1077101"/>
              <a:gd name="connsiteX14" fmla="*/ 6438900 w 7526868"/>
              <a:gd name="connsiteY14" fmla="*/ 990600 h 1077101"/>
              <a:gd name="connsiteX15" fmla="*/ 6578600 w 7526868"/>
              <a:gd name="connsiteY15" fmla="*/ 956734 h 1077101"/>
              <a:gd name="connsiteX16" fmla="*/ 6879167 w 7526868"/>
              <a:gd name="connsiteY16" fmla="*/ 846667 h 1077101"/>
              <a:gd name="connsiteX17" fmla="*/ 7154334 w 7526868"/>
              <a:gd name="connsiteY17" fmla="*/ 690034 h 1077101"/>
              <a:gd name="connsiteX18" fmla="*/ 7332134 w 7526868"/>
              <a:gd name="connsiteY18" fmla="*/ 541867 h 1077101"/>
              <a:gd name="connsiteX19" fmla="*/ 7378700 w 7526868"/>
              <a:gd name="connsiteY19" fmla="*/ 478367 h 1077101"/>
              <a:gd name="connsiteX20" fmla="*/ 7450667 w 7526868"/>
              <a:gd name="connsiteY20" fmla="*/ 372534 h 1077101"/>
              <a:gd name="connsiteX21" fmla="*/ 7497234 w 7526868"/>
              <a:gd name="connsiteY21" fmla="*/ 245534 h 1077101"/>
              <a:gd name="connsiteX22" fmla="*/ 7505700 w 7526868"/>
              <a:gd name="connsiteY22" fmla="*/ 173567 h 1077101"/>
              <a:gd name="connsiteX23" fmla="*/ 7514167 w 7526868"/>
              <a:gd name="connsiteY23" fmla="*/ 59267 h 1077101"/>
              <a:gd name="connsiteX24" fmla="*/ 7526867 w 7526868"/>
              <a:gd name="connsiteY24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185334 w 7526868"/>
              <a:gd name="connsiteY7" fmla="*/ 698500 h 1077101"/>
              <a:gd name="connsiteX8" fmla="*/ 1380067 w 7526868"/>
              <a:gd name="connsiteY8" fmla="*/ 740834 h 1077101"/>
              <a:gd name="connsiteX9" fmla="*/ 2078567 w 7526868"/>
              <a:gd name="connsiteY9" fmla="*/ 897467 h 1077101"/>
              <a:gd name="connsiteX10" fmla="*/ 2954867 w 7526868"/>
              <a:gd name="connsiteY10" fmla="*/ 990600 h 1077101"/>
              <a:gd name="connsiteX11" fmla="*/ 3805767 w 7526868"/>
              <a:gd name="connsiteY11" fmla="*/ 1016000 h 1077101"/>
              <a:gd name="connsiteX12" fmla="*/ 4174067 w 7526868"/>
              <a:gd name="connsiteY12" fmla="*/ 1032934 h 1077101"/>
              <a:gd name="connsiteX13" fmla="*/ 6438900 w 7526868"/>
              <a:gd name="connsiteY13" fmla="*/ 990600 h 1077101"/>
              <a:gd name="connsiteX14" fmla="*/ 6578600 w 7526868"/>
              <a:gd name="connsiteY14" fmla="*/ 956734 h 1077101"/>
              <a:gd name="connsiteX15" fmla="*/ 6879167 w 7526868"/>
              <a:gd name="connsiteY15" fmla="*/ 846667 h 1077101"/>
              <a:gd name="connsiteX16" fmla="*/ 7154334 w 7526868"/>
              <a:gd name="connsiteY16" fmla="*/ 690034 h 1077101"/>
              <a:gd name="connsiteX17" fmla="*/ 7332134 w 7526868"/>
              <a:gd name="connsiteY17" fmla="*/ 541867 h 1077101"/>
              <a:gd name="connsiteX18" fmla="*/ 7378700 w 7526868"/>
              <a:gd name="connsiteY18" fmla="*/ 478367 h 1077101"/>
              <a:gd name="connsiteX19" fmla="*/ 7450667 w 7526868"/>
              <a:gd name="connsiteY19" fmla="*/ 372534 h 1077101"/>
              <a:gd name="connsiteX20" fmla="*/ 7497234 w 7526868"/>
              <a:gd name="connsiteY20" fmla="*/ 245534 h 1077101"/>
              <a:gd name="connsiteX21" fmla="*/ 7505700 w 7526868"/>
              <a:gd name="connsiteY21" fmla="*/ 173567 h 1077101"/>
              <a:gd name="connsiteX22" fmla="*/ 7514167 w 7526868"/>
              <a:gd name="connsiteY22" fmla="*/ 59267 h 1077101"/>
              <a:gd name="connsiteX23" fmla="*/ 7526867 w 7526868"/>
              <a:gd name="connsiteY23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380067 w 7526868"/>
              <a:gd name="connsiteY7" fmla="*/ 740834 h 1077101"/>
              <a:gd name="connsiteX8" fmla="*/ 2078567 w 7526868"/>
              <a:gd name="connsiteY8" fmla="*/ 897467 h 1077101"/>
              <a:gd name="connsiteX9" fmla="*/ 2954867 w 7526868"/>
              <a:gd name="connsiteY9" fmla="*/ 990600 h 1077101"/>
              <a:gd name="connsiteX10" fmla="*/ 3805767 w 7526868"/>
              <a:gd name="connsiteY10" fmla="*/ 1016000 h 1077101"/>
              <a:gd name="connsiteX11" fmla="*/ 4174067 w 7526868"/>
              <a:gd name="connsiteY11" fmla="*/ 1032934 h 1077101"/>
              <a:gd name="connsiteX12" fmla="*/ 6438900 w 7526868"/>
              <a:gd name="connsiteY12" fmla="*/ 990600 h 1077101"/>
              <a:gd name="connsiteX13" fmla="*/ 6578600 w 7526868"/>
              <a:gd name="connsiteY13" fmla="*/ 956734 h 1077101"/>
              <a:gd name="connsiteX14" fmla="*/ 6879167 w 7526868"/>
              <a:gd name="connsiteY14" fmla="*/ 846667 h 1077101"/>
              <a:gd name="connsiteX15" fmla="*/ 7154334 w 7526868"/>
              <a:gd name="connsiteY15" fmla="*/ 690034 h 1077101"/>
              <a:gd name="connsiteX16" fmla="*/ 7332134 w 7526868"/>
              <a:gd name="connsiteY16" fmla="*/ 541867 h 1077101"/>
              <a:gd name="connsiteX17" fmla="*/ 7378700 w 7526868"/>
              <a:gd name="connsiteY17" fmla="*/ 478367 h 1077101"/>
              <a:gd name="connsiteX18" fmla="*/ 7450667 w 7526868"/>
              <a:gd name="connsiteY18" fmla="*/ 372534 h 1077101"/>
              <a:gd name="connsiteX19" fmla="*/ 7497234 w 7526868"/>
              <a:gd name="connsiteY19" fmla="*/ 245534 h 1077101"/>
              <a:gd name="connsiteX20" fmla="*/ 7505700 w 7526868"/>
              <a:gd name="connsiteY20" fmla="*/ 173567 h 1077101"/>
              <a:gd name="connsiteX21" fmla="*/ 7514167 w 7526868"/>
              <a:gd name="connsiteY21" fmla="*/ 59267 h 1077101"/>
              <a:gd name="connsiteX22" fmla="*/ 7526867 w 7526868"/>
              <a:gd name="connsiteY22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380067 w 7526868"/>
              <a:gd name="connsiteY6" fmla="*/ 740834 h 1077101"/>
              <a:gd name="connsiteX7" fmla="*/ 2078567 w 7526868"/>
              <a:gd name="connsiteY7" fmla="*/ 897467 h 1077101"/>
              <a:gd name="connsiteX8" fmla="*/ 2954867 w 7526868"/>
              <a:gd name="connsiteY8" fmla="*/ 990600 h 1077101"/>
              <a:gd name="connsiteX9" fmla="*/ 3805767 w 7526868"/>
              <a:gd name="connsiteY9" fmla="*/ 1016000 h 1077101"/>
              <a:gd name="connsiteX10" fmla="*/ 4174067 w 7526868"/>
              <a:gd name="connsiteY10" fmla="*/ 1032934 h 1077101"/>
              <a:gd name="connsiteX11" fmla="*/ 6438900 w 7526868"/>
              <a:gd name="connsiteY11" fmla="*/ 990600 h 1077101"/>
              <a:gd name="connsiteX12" fmla="*/ 6578600 w 7526868"/>
              <a:gd name="connsiteY12" fmla="*/ 956734 h 1077101"/>
              <a:gd name="connsiteX13" fmla="*/ 6879167 w 7526868"/>
              <a:gd name="connsiteY13" fmla="*/ 846667 h 1077101"/>
              <a:gd name="connsiteX14" fmla="*/ 7154334 w 7526868"/>
              <a:gd name="connsiteY14" fmla="*/ 690034 h 1077101"/>
              <a:gd name="connsiteX15" fmla="*/ 7332134 w 7526868"/>
              <a:gd name="connsiteY15" fmla="*/ 541867 h 1077101"/>
              <a:gd name="connsiteX16" fmla="*/ 7378700 w 7526868"/>
              <a:gd name="connsiteY16" fmla="*/ 478367 h 1077101"/>
              <a:gd name="connsiteX17" fmla="*/ 7450667 w 7526868"/>
              <a:gd name="connsiteY17" fmla="*/ 372534 h 1077101"/>
              <a:gd name="connsiteX18" fmla="*/ 7497234 w 7526868"/>
              <a:gd name="connsiteY18" fmla="*/ 245534 h 1077101"/>
              <a:gd name="connsiteX19" fmla="*/ 7505700 w 7526868"/>
              <a:gd name="connsiteY19" fmla="*/ 173567 h 1077101"/>
              <a:gd name="connsiteX20" fmla="*/ 7514167 w 7526868"/>
              <a:gd name="connsiteY20" fmla="*/ 59267 h 1077101"/>
              <a:gd name="connsiteX21" fmla="*/ 7526867 w 7526868"/>
              <a:gd name="connsiteY21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944034 w 7526868"/>
              <a:gd name="connsiteY4" fmla="*/ 656167 h 1077101"/>
              <a:gd name="connsiteX5" fmla="*/ 1380067 w 7526868"/>
              <a:gd name="connsiteY5" fmla="*/ 740834 h 1077101"/>
              <a:gd name="connsiteX6" fmla="*/ 2078567 w 7526868"/>
              <a:gd name="connsiteY6" fmla="*/ 897467 h 1077101"/>
              <a:gd name="connsiteX7" fmla="*/ 2954867 w 7526868"/>
              <a:gd name="connsiteY7" fmla="*/ 990600 h 1077101"/>
              <a:gd name="connsiteX8" fmla="*/ 3805767 w 7526868"/>
              <a:gd name="connsiteY8" fmla="*/ 1016000 h 1077101"/>
              <a:gd name="connsiteX9" fmla="*/ 4174067 w 7526868"/>
              <a:gd name="connsiteY9" fmla="*/ 1032934 h 1077101"/>
              <a:gd name="connsiteX10" fmla="*/ 6438900 w 7526868"/>
              <a:gd name="connsiteY10" fmla="*/ 990600 h 1077101"/>
              <a:gd name="connsiteX11" fmla="*/ 6578600 w 7526868"/>
              <a:gd name="connsiteY11" fmla="*/ 956734 h 1077101"/>
              <a:gd name="connsiteX12" fmla="*/ 6879167 w 7526868"/>
              <a:gd name="connsiteY12" fmla="*/ 846667 h 1077101"/>
              <a:gd name="connsiteX13" fmla="*/ 7154334 w 7526868"/>
              <a:gd name="connsiteY13" fmla="*/ 690034 h 1077101"/>
              <a:gd name="connsiteX14" fmla="*/ 7332134 w 7526868"/>
              <a:gd name="connsiteY14" fmla="*/ 541867 h 1077101"/>
              <a:gd name="connsiteX15" fmla="*/ 7378700 w 7526868"/>
              <a:gd name="connsiteY15" fmla="*/ 478367 h 1077101"/>
              <a:gd name="connsiteX16" fmla="*/ 7450667 w 7526868"/>
              <a:gd name="connsiteY16" fmla="*/ 372534 h 1077101"/>
              <a:gd name="connsiteX17" fmla="*/ 7497234 w 7526868"/>
              <a:gd name="connsiteY17" fmla="*/ 245534 h 1077101"/>
              <a:gd name="connsiteX18" fmla="*/ 7505700 w 7526868"/>
              <a:gd name="connsiteY18" fmla="*/ 173567 h 1077101"/>
              <a:gd name="connsiteX19" fmla="*/ 7514167 w 7526868"/>
              <a:gd name="connsiteY19" fmla="*/ 59267 h 1077101"/>
              <a:gd name="connsiteX20" fmla="*/ 7526867 w 7526868"/>
              <a:gd name="connsiteY20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944034 w 7526868"/>
              <a:gd name="connsiteY4" fmla="*/ 656167 h 1077101"/>
              <a:gd name="connsiteX5" fmla="*/ 2078567 w 7526868"/>
              <a:gd name="connsiteY5" fmla="*/ 897467 h 1077101"/>
              <a:gd name="connsiteX6" fmla="*/ 2954867 w 7526868"/>
              <a:gd name="connsiteY6" fmla="*/ 990600 h 1077101"/>
              <a:gd name="connsiteX7" fmla="*/ 3805767 w 7526868"/>
              <a:gd name="connsiteY7" fmla="*/ 1016000 h 1077101"/>
              <a:gd name="connsiteX8" fmla="*/ 4174067 w 7526868"/>
              <a:gd name="connsiteY8" fmla="*/ 1032934 h 1077101"/>
              <a:gd name="connsiteX9" fmla="*/ 6438900 w 7526868"/>
              <a:gd name="connsiteY9" fmla="*/ 990600 h 1077101"/>
              <a:gd name="connsiteX10" fmla="*/ 6578600 w 7526868"/>
              <a:gd name="connsiteY10" fmla="*/ 956734 h 1077101"/>
              <a:gd name="connsiteX11" fmla="*/ 6879167 w 7526868"/>
              <a:gd name="connsiteY11" fmla="*/ 846667 h 1077101"/>
              <a:gd name="connsiteX12" fmla="*/ 7154334 w 7526868"/>
              <a:gd name="connsiteY12" fmla="*/ 690034 h 1077101"/>
              <a:gd name="connsiteX13" fmla="*/ 7332134 w 7526868"/>
              <a:gd name="connsiteY13" fmla="*/ 541867 h 1077101"/>
              <a:gd name="connsiteX14" fmla="*/ 7378700 w 7526868"/>
              <a:gd name="connsiteY14" fmla="*/ 478367 h 1077101"/>
              <a:gd name="connsiteX15" fmla="*/ 7450667 w 7526868"/>
              <a:gd name="connsiteY15" fmla="*/ 372534 h 1077101"/>
              <a:gd name="connsiteX16" fmla="*/ 7497234 w 7526868"/>
              <a:gd name="connsiteY16" fmla="*/ 245534 h 1077101"/>
              <a:gd name="connsiteX17" fmla="*/ 7505700 w 7526868"/>
              <a:gd name="connsiteY17" fmla="*/ 173567 h 1077101"/>
              <a:gd name="connsiteX18" fmla="*/ 7514167 w 7526868"/>
              <a:gd name="connsiteY18" fmla="*/ 59267 h 1077101"/>
              <a:gd name="connsiteX19" fmla="*/ 7526867 w 7526868"/>
              <a:gd name="connsiteY19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381000 w 7526868"/>
              <a:gd name="connsiteY2" fmla="*/ 321734 h 1077101"/>
              <a:gd name="connsiteX3" fmla="*/ 944034 w 7526868"/>
              <a:gd name="connsiteY3" fmla="*/ 656167 h 1077101"/>
              <a:gd name="connsiteX4" fmla="*/ 2078567 w 7526868"/>
              <a:gd name="connsiteY4" fmla="*/ 897467 h 1077101"/>
              <a:gd name="connsiteX5" fmla="*/ 2954867 w 7526868"/>
              <a:gd name="connsiteY5" fmla="*/ 990600 h 1077101"/>
              <a:gd name="connsiteX6" fmla="*/ 3805767 w 7526868"/>
              <a:gd name="connsiteY6" fmla="*/ 1016000 h 1077101"/>
              <a:gd name="connsiteX7" fmla="*/ 4174067 w 7526868"/>
              <a:gd name="connsiteY7" fmla="*/ 1032934 h 1077101"/>
              <a:gd name="connsiteX8" fmla="*/ 6438900 w 7526868"/>
              <a:gd name="connsiteY8" fmla="*/ 990600 h 1077101"/>
              <a:gd name="connsiteX9" fmla="*/ 6578600 w 7526868"/>
              <a:gd name="connsiteY9" fmla="*/ 956734 h 1077101"/>
              <a:gd name="connsiteX10" fmla="*/ 6879167 w 7526868"/>
              <a:gd name="connsiteY10" fmla="*/ 846667 h 1077101"/>
              <a:gd name="connsiteX11" fmla="*/ 7154334 w 7526868"/>
              <a:gd name="connsiteY11" fmla="*/ 690034 h 1077101"/>
              <a:gd name="connsiteX12" fmla="*/ 7332134 w 7526868"/>
              <a:gd name="connsiteY12" fmla="*/ 541867 h 1077101"/>
              <a:gd name="connsiteX13" fmla="*/ 7378700 w 7526868"/>
              <a:gd name="connsiteY13" fmla="*/ 478367 h 1077101"/>
              <a:gd name="connsiteX14" fmla="*/ 7450667 w 7526868"/>
              <a:gd name="connsiteY14" fmla="*/ 372534 h 1077101"/>
              <a:gd name="connsiteX15" fmla="*/ 7497234 w 7526868"/>
              <a:gd name="connsiteY15" fmla="*/ 245534 h 1077101"/>
              <a:gd name="connsiteX16" fmla="*/ 7505700 w 7526868"/>
              <a:gd name="connsiteY16" fmla="*/ 173567 h 1077101"/>
              <a:gd name="connsiteX17" fmla="*/ 7514167 w 7526868"/>
              <a:gd name="connsiteY17" fmla="*/ 59267 h 1077101"/>
              <a:gd name="connsiteX18" fmla="*/ 7526867 w 7526868"/>
              <a:gd name="connsiteY18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311387 w 7526868"/>
              <a:gd name="connsiteY2" fmla="*/ 397934 h 1077101"/>
              <a:gd name="connsiteX3" fmla="*/ 944034 w 7526868"/>
              <a:gd name="connsiteY3" fmla="*/ 656167 h 1077101"/>
              <a:gd name="connsiteX4" fmla="*/ 2078567 w 7526868"/>
              <a:gd name="connsiteY4" fmla="*/ 897467 h 1077101"/>
              <a:gd name="connsiteX5" fmla="*/ 2954867 w 7526868"/>
              <a:gd name="connsiteY5" fmla="*/ 990600 h 1077101"/>
              <a:gd name="connsiteX6" fmla="*/ 3805767 w 7526868"/>
              <a:gd name="connsiteY6" fmla="*/ 1016000 h 1077101"/>
              <a:gd name="connsiteX7" fmla="*/ 4174067 w 7526868"/>
              <a:gd name="connsiteY7" fmla="*/ 1032934 h 1077101"/>
              <a:gd name="connsiteX8" fmla="*/ 6438900 w 7526868"/>
              <a:gd name="connsiteY8" fmla="*/ 990600 h 1077101"/>
              <a:gd name="connsiteX9" fmla="*/ 6578600 w 7526868"/>
              <a:gd name="connsiteY9" fmla="*/ 956734 h 1077101"/>
              <a:gd name="connsiteX10" fmla="*/ 6879167 w 7526868"/>
              <a:gd name="connsiteY10" fmla="*/ 846667 h 1077101"/>
              <a:gd name="connsiteX11" fmla="*/ 7154334 w 7526868"/>
              <a:gd name="connsiteY11" fmla="*/ 690034 h 1077101"/>
              <a:gd name="connsiteX12" fmla="*/ 7332134 w 7526868"/>
              <a:gd name="connsiteY12" fmla="*/ 541867 h 1077101"/>
              <a:gd name="connsiteX13" fmla="*/ 7378700 w 7526868"/>
              <a:gd name="connsiteY13" fmla="*/ 478367 h 1077101"/>
              <a:gd name="connsiteX14" fmla="*/ 7450667 w 7526868"/>
              <a:gd name="connsiteY14" fmla="*/ 372534 h 1077101"/>
              <a:gd name="connsiteX15" fmla="*/ 7497234 w 7526868"/>
              <a:gd name="connsiteY15" fmla="*/ 245534 h 1077101"/>
              <a:gd name="connsiteX16" fmla="*/ 7505700 w 7526868"/>
              <a:gd name="connsiteY16" fmla="*/ 173567 h 1077101"/>
              <a:gd name="connsiteX17" fmla="*/ 7514167 w 7526868"/>
              <a:gd name="connsiteY17" fmla="*/ 59267 h 1077101"/>
              <a:gd name="connsiteX18" fmla="*/ 7526867 w 7526868"/>
              <a:gd name="connsiteY18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311387 w 7526868"/>
              <a:gd name="connsiteY2" fmla="*/ 397934 h 1077101"/>
              <a:gd name="connsiteX3" fmla="*/ 944034 w 7526868"/>
              <a:gd name="connsiteY3" fmla="*/ 656167 h 1077101"/>
              <a:gd name="connsiteX4" fmla="*/ 2078567 w 7526868"/>
              <a:gd name="connsiteY4" fmla="*/ 897467 h 1077101"/>
              <a:gd name="connsiteX5" fmla="*/ 3805767 w 7526868"/>
              <a:gd name="connsiteY5" fmla="*/ 1016000 h 1077101"/>
              <a:gd name="connsiteX6" fmla="*/ 4174067 w 7526868"/>
              <a:gd name="connsiteY6" fmla="*/ 1032934 h 1077101"/>
              <a:gd name="connsiteX7" fmla="*/ 6438900 w 7526868"/>
              <a:gd name="connsiteY7" fmla="*/ 990600 h 1077101"/>
              <a:gd name="connsiteX8" fmla="*/ 6578600 w 7526868"/>
              <a:gd name="connsiteY8" fmla="*/ 956734 h 1077101"/>
              <a:gd name="connsiteX9" fmla="*/ 6879167 w 7526868"/>
              <a:gd name="connsiteY9" fmla="*/ 846667 h 1077101"/>
              <a:gd name="connsiteX10" fmla="*/ 7154334 w 7526868"/>
              <a:gd name="connsiteY10" fmla="*/ 690034 h 1077101"/>
              <a:gd name="connsiteX11" fmla="*/ 7332134 w 7526868"/>
              <a:gd name="connsiteY11" fmla="*/ 541867 h 1077101"/>
              <a:gd name="connsiteX12" fmla="*/ 7378700 w 7526868"/>
              <a:gd name="connsiteY12" fmla="*/ 478367 h 1077101"/>
              <a:gd name="connsiteX13" fmla="*/ 7450667 w 7526868"/>
              <a:gd name="connsiteY13" fmla="*/ 372534 h 1077101"/>
              <a:gd name="connsiteX14" fmla="*/ 7497234 w 7526868"/>
              <a:gd name="connsiteY14" fmla="*/ 245534 h 1077101"/>
              <a:gd name="connsiteX15" fmla="*/ 7505700 w 7526868"/>
              <a:gd name="connsiteY15" fmla="*/ 173567 h 1077101"/>
              <a:gd name="connsiteX16" fmla="*/ 7514167 w 7526868"/>
              <a:gd name="connsiteY16" fmla="*/ 59267 h 1077101"/>
              <a:gd name="connsiteX17" fmla="*/ 7526867 w 7526868"/>
              <a:gd name="connsiteY17" fmla="*/ 8467 h 1077101"/>
              <a:gd name="connsiteX0" fmla="*/ 0 w 7526868"/>
              <a:gd name="connsiteY0" fmla="*/ 0 h 1020270"/>
              <a:gd name="connsiteX1" fmla="*/ 118534 w 7526868"/>
              <a:gd name="connsiteY1" fmla="*/ 118534 h 1020270"/>
              <a:gd name="connsiteX2" fmla="*/ 311387 w 7526868"/>
              <a:gd name="connsiteY2" fmla="*/ 397934 h 1020270"/>
              <a:gd name="connsiteX3" fmla="*/ 944034 w 7526868"/>
              <a:gd name="connsiteY3" fmla="*/ 656167 h 1020270"/>
              <a:gd name="connsiteX4" fmla="*/ 2078567 w 7526868"/>
              <a:gd name="connsiteY4" fmla="*/ 897467 h 1020270"/>
              <a:gd name="connsiteX5" fmla="*/ 3805767 w 7526868"/>
              <a:gd name="connsiteY5" fmla="*/ 1016000 h 1020270"/>
              <a:gd name="connsiteX6" fmla="*/ 6438900 w 7526868"/>
              <a:gd name="connsiteY6" fmla="*/ 990600 h 1020270"/>
              <a:gd name="connsiteX7" fmla="*/ 6578600 w 7526868"/>
              <a:gd name="connsiteY7" fmla="*/ 956734 h 1020270"/>
              <a:gd name="connsiteX8" fmla="*/ 6879167 w 7526868"/>
              <a:gd name="connsiteY8" fmla="*/ 846667 h 1020270"/>
              <a:gd name="connsiteX9" fmla="*/ 7154334 w 7526868"/>
              <a:gd name="connsiteY9" fmla="*/ 690034 h 1020270"/>
              <a:gd name="connsiteX10" fmla="*/ 7332134 w 7526868"/>
              <a:gd name="connsiteY10" fmla="*/ 541867 h 1020270"/>
              <a:gd name="connsiteX11" fmla="*/ 7378700 w 7526868"/>
              <a:gd name="connsiteY11" fmla="*/ 478367 h 1020270"/>
              <a:gd name="connsiteX12" fmla="*/ 7450667 w 7526868"/>
              <a:gd name="connsiteY12" fmla="*/ 372534 h 1020270"/>
              <a:gd name="connsiteX13" fmla="*/ 7497234 w 7526868"/>
              <a:gd name="connsiteY13" fmla="*/ 245534 h 1020270"/>
              <a:gd name="connsiteX14" fmla="*/ 7505700 w 7526868"/>
              <a:gd name="connsiteY14" fmla="*/ 173567 h 1020270"/>
              <a:gd name="connsiteX15" fmla="*/ 7514167 w 7526868"/>
              <a:gd name="connsiteY15" fmla="*/ 59267 h 1020270"/>
              <a:gd name="connsiteX16" fmla="*/ 7526867 w 7526868"/>
              <a:gd name="connsiteY16" fmla="*/ 8467 h 1020270"/>
              <a:gd name="connsiteX0" fmla="*/ 0 w 7526868"/>
              <a:gd name="connsiteY0" fmla="*/ 0 h 1036642"/>
              <a:gd name="connsiteX1" fmla="*/ 118534 w 7526868"/>
              <a:gd name="connsiteY1" fmla="*/ 118534 h 1036642"/>
              <a:gd name="connsiteX2" fmla="*/ 311387 w 7526868"/>
              <a:gd name="connsiteY2" fmla="*/ 397934 h 1036642"/>
              <a:gd name="connsiteX3" fmla="*/ 944034 w 7526868"/>
              <a:gd name="connsiteY3" fmla="*/ 656167 h 1036642"/>
              <a:gd name="connsiteX4" fmla="*/ 2078567 w 7526868"/>
              <a:gd name="connsiteY4" fmla="*/ 897467 h 1036642"/>
              <a:gd name="connsiteX5" fmla="*/ 3805767 w 7526868"/>
              <a:gd name="connsiteY5" fmla="*/ 1016000 h 1036642"/>
              <a:gd name="connsiteX6" fmla="*/ 6138696 w 7526868"/>
              <a:gd name="connsiteY6" fmla="*/ 1032933 h 1036642"/>
              <a:gd name="connsiteX7" fmla="*/ 6578600 w 7526868"/>
              <a:gd name="connsiteY7" fmla="*/ 956734 h 1036642"/>
              <a:gd name="connsiteX8" fmla="*/ 6879167 w 7526868"/>
              <a:gd name="connsiteY8" fmla="*/ 846667 h 1036642"/>
              <a:gd name="connsiteX9" fmla="*/ 7154334 w 7526868"/>
              <a:gd name="connsiteY9" fmla="*/ 690034 h 1036642"/>
              <a:gd name="connsiteX10" fmla="*/ 7332134 w 7526868"/>
              <a:gd name="connsiteY10" fmla="*/ 541867 h 1036642"/>
              <a:gd name="connsiteX11" fmla="*/ 7378700 w 7526868"/>
              <a:gd name="connsiteY11" fmla="*/ 478367 h 1036642"/>
              <a:gd name="connsiteX12" fmla="*/ 7450667 w 7526868"/>
              <a:gd name="connsiteY12" fmla="*/ 372534 h 1036642"/>
              <a:gd name="connsiteX13" fmla="*/ 7497234 w 7526868"/>
              <a:gd name="connsiteY13" fmla="*/ 245534 h 1036642"/>
              <a:gd name="connsiteX14" fmla="*/ 7505700 w 7526868"/>
              <a:gd name="connsiteY14" fmla="*/ 173567 h 1036642"/>
              <a:gd name="connsiteX15" fmla="*/ 7514167 w 7526868"/>
              <a:gd name="connsiteY15" fmla="*/ 59267 h 1036642"/>
              <a:gd name="connsiteX16" fmla="*/ 7526867 w 7526868"/>
              <a:gd name="connsiteY16" fmla="*/ 8467 h 1036642"/>
              <a:gd name="connsiteX0" fmla="*/ 0 w 7526868"/>
              <a:gd name="connsiteY0" fmla="*/ 0 h 1044655"/>
              <a:gd name="connsiteX1" fmla="*/ 118534 w 7526868"/>
              <a:gd name="connsiteY1" fmla="*/ 118534 h 1044655"/>
              <a:gd name="connsiteX2" fmla="*/ 311387 w 7526868"/>
              <a:gd name="connsiteY2" fmla="*/ 397934 h 1044655"/>
              <a:gd name="connsiteX3" fmla="*/ 944034 w 7526868"/>
              <a:gd name="connsiteY3" fmla="*/ 656167 h 1044655"/>
              <a:gd name="connsiteX4" fmla="*/ 2078567 w 7526868"/>
              <a:gd name="connsiteY4" fmla="*/ 897467 h 1044655"/>
              <a:gd name="connsiteX5" fmla="*/ 3805767 w 7526868"/>
              <a:gd name="connsiteY5" fmla="*/ 1016000 h 1044655"/>
              <a:gd name="connsiteX6" fmla="*/ 6138696 w 7526868"/>
              <a:gd name="connsiteY6" fmla="*/ 1032933 h 1044655"/>
              <a:gd name="connsiteX7" fmla="*/ 6879167 w 7526868"/>
              <a:gd name="connsiteY7" fmla="*/ 846667 h 1044655"/>
              <a:gd name="connsiteX8" fmla="*/ 7154334 w 7526868"/>
              <a:gd name="connsiteY8" fmla="*/ 690034 h 1044655"/>
              <a:gd name="connsiteX9" fmla="*/ 7332134 w 7526868"/>
              <a:gd name="connsiteY9" fmla="*/ 541867 h 1044655"/>
              <a:gd name="connsiteX10" fmla="*/ 7378700 w 7526868"/>
              <a:gd name="connsiteY10" fmla="*/ 478367 h 1044655"/>
              <a:gd name="connsiteX11" fmla="*/ 7450667 w 7526868"/>
              <a:gd name="connsiteY11" fmla="*/ 372534 h 1044655"/>
              <a:gd name="connsiteX12" fmla="*/ 7497234 w 7526868"/>
              <a:gd name="connsiteY12" fmla="*/ 245534 h 1044655"/>
              <a:gd name="connsiteX13" fmla="*/ 7505700 w 7526868"/>
              <a:gd name="connsiteY13" fmla="*/ 173567 h 1044655"/>
              <a:gd name="connsiteX14" fmla="*/ 7514167 w 7526868"/>
              <a:gd name="connsiteY14" fmla="*/ 59267 h 1044655"/>
              <a:gd name="connsiteX15" fmla="*/ 7526867 w 7526868"/>
              <a:gd name="connsiteY15" fmla="*/ 8467 h 1044655"/>
              <a:gd name="connsiteX0" fmla="*/ 0 w 7526868"/>
              <a:gd name="connsiteY0" fmla="*/ 0 h 1044655"/>
              <a:gd name="connsiteX1" fmla="*/ 118534 w 7526868"/>
              <a:gd name="connsiteY1" fmla="*/ 118534 h 1044655"/>
              <a:gd name="connsiteX2" fmla="*/ 311387 w 7526868"/>
              <a:gd name="connsiteY2" fmla="*/ 397934 h 1044655"/>
              <a:gd name="connsiteX3" fmla="*/ 944034 w 7526868"/>
              <a:gd name="connsiteY3" fmla="*/ 656167 h 1044655"/>
              <a:gd name="connsiteX4" fmla="*/ 2078567 w 7526868"/>
              <a:gd name="connsiteY4" fmla="*/ 897467 h 1044655"/>
              <a:gd name="connsiteX5" fmla="*/ 3805767 w 7526868"/>
              <a:gd name="connsiteY5" fmla="*/ 1016000 h 1044655"/>
              <a:gd name="connsiteX6" fmla="*/ 6138696 w 7526868"/>
              <a:gd name="connsiteY6" fmla="*/ 1032933 h 1044655"/>
              <a:gd name="connsiteX7" fmla="*/ 6879167 w 7526868"/>
              <a:gd name="connsiteY7" fmla="*/ 846667 h 1044655"/>
              <a:gd name="connsiteX8" fmla="*/ 7332134 w 7526868"/>
              <a:gd name="connsiteY8" fmla="*/ 541867 h 1044655"/>
              <a:gd name="connsiteX9" fmla="*/ 7378700 w 7526868"/>
              <a:gd name="connsiteY9" fmla="*/ 478367 h 1044655"/>
              <a:gd name="connsiteX10" fmla="*/ 7450667 w 7526868"/>
              <a:gd name="connsiteY10" fmla="*/ 372534 h 1044655"/>
              <a:gd name="connsiteX11" fmla="*/ 7497234 w 7526868"/>
              <a:gd name="connsiteY11" fmla="*/ 245534 h 1044655"/>
              <a:gd name="connsiteX12" fmla="*/ 7505700 w 7526868"/>
              <a:gd name="connsiteY12" fmla="*/ 173567 h 1044655"/>
              <a:gd name="connsiteX13" fmla="*/ 7514167 w 7526868"/>
              <a:gd name="connsiteY13" fmla="*/ 59267 h 1044655"/>
              <a:gd name="connsiteX14" fmla="*/ 7526867 w 7526868"/>
              <a:gd name="connsiteY14" fmla="*/ 8467 h 1044655"/>
              <a:gd name="connsiteX0" fmla="*/ 0 w 7526868"/>
              <a:gd name="connsiteY0" fmla="*/ 0 h 1044655"/>
              <a:gd name="connsiteX1" fmla="*/ 118534 w 7526868"/>
              <a:gd name="connsiteY1" fmla="*/ 118534 h 1044655"/>
              <a:gd name="connsiteX2" fmla="*/ 311387 w 7526868"/>
              <a:gd name="connsiteY2" fmla="*/ 397934 h 1044655"/>
              <a:gd name="connsiteX3" fmla="*/ 944034 w 7526868"/>
              <a:gd name="connsiteY3" fmla="*/ 656167 h 1044655"/>
              <a:gd name="connsiteX4" fmla="*/ 2078567 w 7526868"/>
              <a:gd name="connsiteY4" fmla="*/ 897467 h 1044655"/>
              <a:gd name="connsiteX5" fmla="*/ 3805767 w 7526868"/>
              <a:gd name="connsiteY5" fmla="*/ 1016000 h 1044655"/>
              <a:gd name="connsiteX6" fmla="*/ 6138696 w 7526868"/>
              <a:gd name="connsiteY6" fmla="*/ 1032933 h 1044655"/>
              <a:gd name="connsiteX7" fmla="*/ 6879167 w 7526868"/>
              <a:gd name="connsiteY7" fmla="*/ 846667 h 1044655"/>
              <a:gd name="connsiteX8" fmla="*/ 7332134 w 7526868"/>
              <a:gd name="connsiteY8" fmla="*/ 541867 h 1044655"/>
              <a:gd name="connsiteX9" fmla="*/ 7450667 w 7526868"/>
              <a:gd name="connsiteY9" fmla="*/ 372534 h 1044655"/>
              <a:gd name="connsiteX10" fmla="*/ 7497234 w 7526868"/>
              <a:gd name="connsiteY10" fmla="*/ 245534 h 1044655"/>
              <a:gd name="connsiteX11" fmla="*/ 7505700 w 7526868"/>
              <a:gd name="connsiteY11" fmla="*/ 173567 h 1044655"/>
              <a:gd name="connsiteX12" fmla="*/ 7514167 w 7526868"/>
              <a:gd name="connsiteY12" fmla="*/ 59267 h 1044655"/>
              <a:gd name="connsiteX13" fmla="*/ 7526867 w 7526868"/>
              <a:gd name="connsiteY13" fmla="*/ 8467 h 1044655"/>
              <a:gd name="connsiteX0" fmla="*/ 0 w 7526868"/>
              <a:gd name="connsiteY0" fmla="*/ 0 h 1044655"/>
              <a:gd name="connsiteX1" fmla="*/ 118534 w 7526868"/>
              <a:gd name="connsiteY1" fmla="*/ 118534 h 1044655"/>
              <a:gd name="connsiteX2" fmla="*/ 311387 w 7526868"/>
              <a:gd name="connsiteY2" fmla="*/ 397934 h 1044655"/>
              <a:gd name="connsiteX3" fmla="*/ 944034 w 7526868"/>
              <a:gd name="connsiteY3" fmla="*/ 656167 h 1044655"/>
              <a:gd name="connsiteX4" fmla="*/ 2078567 w 7526868"/>
              <a:gd name="connsiteY4" fmla="*/ 897467 h 1044655"/>
              <a:gd name="connsiteX5" fmla="*/ 3805767 w 7526868"/>
              <a:gd name="connsiteY5" fmla="*/ 1016000 h 1044655"/>
              <a:gd name="connsiteX6" fmla="*/ 6138696 w 7526868"/>
              <a:gd name="connsiteY6" fmla="*/ 1032933 h 1044655"/>
              <a:gd name="connsiteX7" fmla="*/ 6879167 w 7526868"/>
              <a:gd name="connsiteY7" fmla="*/ 846667 h 1044655"/>
              <a:gd name="connsiteX8" fmla="*/ 7332134 w 7526868"/>
              <a:gd name="connsiteY8" fmla="*/ 541867 h 1044655"/>
              <a:gd name="connsiteX9" fmla="*/ 7450667 w 7526868"/>
              <a:gd name="connsiteY9" fmla="*/ 372534 h 1044655"/>
              <a:gd name="connsiteX10" fmla="*/ 7505700 w 7526868"/>
              <a:gd name="connsiteY10" fmla="*/ 173567 h 1044655"/>
              <a:gd name="connsiteX11" fmla="*/ 7514167 w 7526868"/>
              <a:gd name="connsiteY11" fmla="*/ 59267 h 1044655"/>
              <a:gd name="connsiteX12" fmla="*/ 7526867 w 7526868"/>
              <a:gd name="connsiteY12" fmla="*/ 8467 h 1044655"/>
              <a:gd name="connsiteX0" fmla="*/ 0 w 7526867"/>
              <a:gd name="connsiteY0" fmla="*/ 0 h 1044655"/>
              <a:gd name="connsiteX1" fmla="*/ 118534 w 7526867"/>
              <a:gd name="connsiteY1" fmla="*/ 118534 h 1044655"/>
              <a:gd name="connsiteX2" fmla="*/ 311387 w 7526867"/>
              <a:gd name="connsiteY2" fmla="*/ 397934 h 1044655"/>
              <a:gd name="connsiteX3" fmla="*/ 944034 w 7526867"/>
              <a:gd name="connsiteY3" fmla="*/ 656167 h 1044655"/>
              <a:gd name="connsiteX4" fmla="*/ 2078567 w 7526867"/>
              <a:gd name="connsiteY4" fmla="*/ 897467 h 1044655"/>
              <a:gd name="connsiteX5" fmla="*/ 3805767 w 7526867"/>
              <a:gd name="connsiteY5" fmla="*/ 1016000 h 1044655"/>
              <a:gd name="connsiteX6" fmla="*/ 6138696 w 7526867"/>
              <a:gd name="connsiteY6" fmla="*/ 1032933 h 1044655"/>
              <a:gd name="connsiteX7" fmla="*/ 6879167 w 7526867"/>
              <a:gd name="connsiteY7" fmla="*/ 846667 h 1044655"/>
              <a:gd name="connsiteX8" fmla="*/ 7332134 w 7526867"/>
              <a:gd name="connsiteY8" fmla="*/ 541867 h 1044655"/>
              <a:gd name="connsiteX9" fmla="*/ 7450667 w 7526867"/>
              <a:gd name="connsiteY9" fmla="*/ 372534 h 1044655"/>
              <a:gd name="connsiteX10" fmla="*/ 7505700 w 7526867"/>
              <a:gd name="connsiteY10" fmla="*/ 173567 h 1044655"/>
              <a:gd name="connsiteX11" fmla="*/ 7526867 w 7526867"/>
              <a:gd name="connsiteY11" fmla="*/ 8467 h 1044655"/>
              <a:gd name="connsiteX0" fmla="*/ 0 w 7526867"/>
              <a:gd name="connsiteY0" fmla="*/ 0 h 1044655"/>
              <a:gd name="connsiteX1" fmla="*/ 118534 w 7526867"/>
              <a:gd name="connsiteY1" fmla="*/ 118534 h 1044655"/>
              <a:gd name="connsiteX2" fmla="*/ 311387 w 7526867"/>
              <a:gd name="connsiteY2" fmla="*/ 397934 h 1044655"/>
              <a:gd name="connsiteX3" fmla="*/ 944034 w 7526867"/>
              <a:gd name="connsiteY3" fmla="*/ 656167 h 1044655"/>
              <a:gd name="connsiteX4" fmla="*/ 2078567 w 7526867"/>
              <a:gd name="connsiteY4" fmla="*/ 897467 h 1044655"/>
              <a:gd name="connsiteX5" fmla="*/ 3805767 w 7526867"/>
              <a:gd name="connsiteY5" fmla="*/ 1016000 h 1044655"/>
              <a:gd name="connsiteX6" fmla="*/ 6138696 w 7526867"/>
              <a:gd name="connsiteY6" fmla="*/ 1032933 h 1044655"/>
              <a:gd name="connsiteX7" fmla="*/ 6879167 w 7526867"/>
              <a:gd name="connsiteY7" fmla="*/ 846667 h 1044655"/>
              <a:gd name="connsiteX8" fmla="*/ 7332134 w 7526867"/>
              <a:gd name="connsiteY8" fmla="*/ 541867 h 1044655"/>
              <a:gd name="connsiteX9" fmla="*/ 7450667 w 7526867"/>
              <a:gd name="connsiteY9" fmla="*/ 372534 h 1044655"/>
              <a:gd name="connsiteX10" fmla="*/ 7526867 w 7526867"/>
              <a:gd name="connsiteY10" fmla="*/ 8467 h 1044655"/>
              <a:gd name="connsiteX0" fmla="*/ 0 w 7526867"/>
              <a:gd name="connsiteY0" fmla="*/ 0 h 1044655"/>
              <a:gd name="connsiteX1" fmla="*/ 118534 w 7526867"/>
              <a:gd name="connsiteY1" fmla="*/ 118534 h 1044655"/>
              <a:gd name="connsiteX2" fmla="*/ 311387 w 7526867"/>
              <a:gd name="connsiteY2" fmla="*/ 397934 h 1044655"/>
              <a:gd name="connsiteX3" fmla="*/ 944034 w 7526867"/>
              <a:gd name="connsiteY3" fmla="*/ 656167 h 1044655"/>
              <a:gd name="connsiteX4" fmla="*/ 2078567 w 7526867"/>
              <a:gd name="connsiteY4" fmla="*/ 897467 h 1044655"/>
              <a:gd name="connsiteX5" fmla="*/ 3805767 w 7526867"/>
              <a:gd name="connsiteY5" fmla="*/ 1016000 h 1044655"/>
              <a:gd name="connsiteX6" fmla="*/ 6138696 w 7526867"/>
              <a:gd name="connsiteY6" fmla="*/ 1032933 h 1044655"/>
              <a:gd name="connsiteX7" fmla="*/ 6879167 w 7526867"/>
              <a:gd name="connsiteY7" fmla="*/ 846667 h 1044655"/>
              <a:gd name="connsiteX8" fmla="*/ 7450667 w 7526867"/>
              <a:gd name="connsiteY8" fmla="*/ 372534 h 1044655"/>
              <a:gd name="connsiteX9" fmla="*/ 7526867 w 7526867"/>
              <a:gd name="connsiteY9" fmla="*/ 8467 h 1044655"/>
              <a:gd name="connsiteX0" fmla="*/ 0 w 7526867"/>
              <a:gd name="connsiteY0" fmla="*/ 0 h 1042790"/>
              <a:gd name="connsiteX1" fmla="*/ 118534 w 7526867"/>
              <a:gd name="connsiteY1" fmla="*/ 118534 h 1042790"/>
              <a:gd name="connsiteX2" fmla="*/ 311387 w 7526867"/>
              <a:gd name="connsiteY2" fmla="*/ 397934 h 1042790"/>
              <a:gd name="connsiteX3" fmla="*/ 944034 w 7526867"/>
              <a:gd name="connsiteY3" fmla="*/ 656167 h 1042790"/>
              <a:gd name="connsiteX4" fmla="*/ 2078567 w 7526867"/>
              <a:gd name="connsiteY4" fmla="*/ 897467 h 1042790"/>
              <a:gd name="connsiteX5" fmla="*/ 3805767 w 7526867"/>
              <a:gd name="connsiteY5" fmla="*/ 1016000 h 1042790"/>
              <a:gd name="connsiteX6" fmla="*/ 6138696 w 7526867"/>
              <a:gd name="connsiteY6" fmla="*/ 1032933 h 1042790"/>
              <a:gd name="connsiteX7" fmla="*/ 6874817 w 7526867"/>
              <a:gd name="connsiteY7" fmla="*/ 872067 h 1042790"/>
              <a:gd name="connsiteX8" fmla="*/ 7450667 w 7526867"/>
              <a:gd name="connsiteY8" fmla="*/ 372534 h 1042790"/>
              <a:gd name="connsiteX9" fmla="*/ 7526867 w 7526867"/>
              <a:gd name="connsiteY9" fmla="*/ 8467 h 1042790"/>
              <a:gd name="connsiteX0" fmla="*/ 0 w 7450667"/>
              <a:gd name="connsiteY0" fmla="*/ 0 h 1042790"/>
              <a:gd name="connsiteX1" fmla="*/ 118534 w 7450667"/>
              <a:gd name="connsiteY1" fmla="*/ 118534 h 1042790"/>
              <a:gd name="connsiteX2" fmla="*/ 311387 w 7450667"/>
              <a:gd name="connsiteY2" fmla="*/ 397934 h 1042790"/>
              <a:gd name="connsiteX3" fmla="*/ 944034 w 7450667"/>
              <a:gd name="connsiteY3" fmla="*/ 656167 h 1042790"/>
              <a:gd name="connsiteX4" fmla="*/ 2078567 w 7450667"/>
              <a:gd name="connsiteY4" fmla="*/ 897467 h 1042790"/>
              <a:gd name="connsiteX5" fmla="*/ 3805767 w 7450667"/>
              <a:gd name="connsiteY5" fmla="*/ 1016000 h 1042790"/>
              <a:gd name="connsiteX6" fmla="*/ 6138696 w 7450667"/>
              <a:gd name="connsiteY6" fmla="*/ 1032933 h 1042790"/>
              <a:gd name="connsiteX7" fmla="*/ 6874817 w 7450667"/>
              <a:gd name="connsiteY7" fmla="*/ 872067 h 1042790"/>
              <a:gd name="connsiteX8" fmla="*/ 7450667 w 7450667"/>
              <a:gd name="connsiteY8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311387 w 7450667"/>
              <a:gd name="connsiteY2" fmla="*/ 397934 h 1042790"/>
              <a:gd name="connsiteX3" fmla="*/ 944034 w 7450667"/>
              <a:gd name="connsiteY3" fmla="*/ 656167 h 1042790"/>
              <a:gd name="connsiteX4" fmla="*/ 2078567 w 7450667"/>
              <a:gd name="connsiteY4" fmla="*/ 897467 h 1042790"/>
              <a:gd name="connsiteX5" fmla="*/ 3805767 w 7450667"/>
              <a:gd name="connsiteY5" fmla="*/ 1016000 h 1042790"/>
              <a:gd name="connsiteX6" fmla="*/ 6138696 w 7450667"/>
              <a:gd name="connsiteY6" fmla="*/ 1032933 h 1042790"/>
              <a:gd name="connsiteX7" fmla="*/ 6874817 w 7450667"/>
              <a:gd name="connsiteY7" fmla="*/ 872067 h 1042790"/>
              <a:gd name="connsiteX8" fmla="*/ 7450667 w 7450667"/>
              <a:gd name="connsiteY8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437561 w 7450667"/>
              <a:gd name="connsiteY2" fmla="*/ 469901 h 1042790"/>
              <a:gd name="connsiteX3" fmla="*/ 944034 w 7450667"/>
              <a:gd name="connsiteY3" fmla="*/ 656167 h 1042790"/>
              <a:gd name="connsiteX4" fmla="*/ 2078567 w 7450667"/>
              <a:gd name="connsiteY4" fmla="*/ 897467 h 1042790"/>
              <a:gd name="connsiteX5" fmla="*/ 3805767 w 7450667"/>
              <a:gd name="connsiteY5" fmla="*/ 1016000 h 1042790"/>
              <a:gd name="connsiteX6" fmla="*/ 6138696 w 7450667"/>
              <a:gd name="connsiteY6" fmla="*/ 1032933 h 1042790"/>
              <a:gd name="connsiteX7" fmla="*/ 6874817 w 7450667"/>
              <a:gd name="connsiteY7" fmla="*/ 872067 h 1042790"/>
              <a:gd name="connsiteX8" fmla="*/ 7450667 w 7450667"/>
              <a:gd name="connsiteY8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437561 w 7450667"/>
              <a:gd name="connsiteY2" fmla="*/ 469901 h 1042790"/>
              <a:gd name="connsiteX3" fmla="*/ 2078567 w 7450667"/>
              <a:gd name="connsiteY3" fmla="*/ 897467 h 1042790"/>
              <a:gd name="connsiteX4" fmla="*/ 3805767 w 7450667"/>
              <a:gd name="connsiteY4" fmla="*/ 1016000 h 1042790"/>
              <a:gd name="connsiteX5" fmla="*/ 6138696 w 7450667"/>
              <a:gd name="connsiteY5" fmla="*/ 1032933 h 1042790"/>
              <a:gd name="connsiteX6" fmla="*/ 6874817 w 7450667"/>
              <a:gd name="connsiteY6" fmla="*/ 872067 h 1042790"/>
              <a:gd name="connsiteX7" fmla="*/ 7450667 w 7450667"/>
              <a:gd name="connsiteY7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437561 w 7450667"/>
              <a:gd name="connsiteY2" fmla="*/ 469901 h 1042790"/>
              <a:gd name="connsiteX3" fmla="*/ 2078567 w 7450667"/>
              <a:gd name="connsiteY3" fmla="*/ 897467 h 1042790"/>
              <a:gd name="connsiteX4" fmla="*/ 3805767 w 7450667"/>
              <a:gd name="connsiteY4" fmla="*/ 1016000 h 1042790"/>
              <a:gd name="connsiteX5" fmla="*/ 6138696 w 7450667"/>
              <a:gd name="connsiteY5" fmla="*/ 1032933 h 1042790"/>
              <a:gd name="connsiteX6" fmla="*/ 6874817 w 7450667"/>
              <a:gd name="connsiteY6" fmla="*/ 872067 h 1042790"/>
              <a:gd name="connsiteX7" fmla="*/ 7450667 w 7450667"/>
              <a:gd name="connsiteY7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437561 w 7450667"/>
              <a:gd name="connsiteY2" fmla="*/ 469901 h 1042790"/>
              <a:gd name="connsiteX3" fmla="*/ 2078567 w 7450667"/>
              <a:gd name="connsiteY3" fmla="*/ 897467 h 1042790"/>
              <a:gd name="connsiteX4" fmla="*/ 3805767 w 7450667"/>
              <a:gd name="connsiteY4" fmla="*/ 1016000 h 1042790"/>
              <a:gd name="connsiteX5" fmla="*/ 6138696 w 7450667"/>
              <a:gd name="connsiteY5" fmla="*/ 1032933 h 1042790"/>
              <a:gd name="connsiteX6" fmla="*/ 6874817 w 7450667"/>
              <a:gd name="connsiteY6" fmla="*/ 872067 h 1042790"/>
              <a:gd name="connsiteX7" fmla="*/ 7450667 w 7450667"/>
              <a:gd name="connsiteY7" fmla="*/ 372534 h 1042790"/>
              <a:gd name="connsiteX0" fmla="*/ 0 w 7277682"/>
              <a:gd name="connsiteY0" fmla="*/ 0 h 1042790"/>
              <a:gd name="connsiteX1" fmla="*/ 118534 w 7277682"/>
              <a:gd name="connsiteY1" fmla="*/ 169334 h 1042790"/>
              <a:gd name="connsiteX2" fmla="*/ 437561 w 7277682"/>
              <a:gd name="connsiteY2" fmla="*/ 469901 h 1042790"/>
              <a:gd name="connsiteX3" fmla="*/ 2078567 w 7277682"/>
              <a:gd name="connsiteY3" fmla="*/ 897467 h 1042790"/>
              <a:gd name="connsiteX4" fmla="*/ 3805767 w 7277682"/>
              <a:gd name="connsiteY4" fmla="*/ 1016000 h 1042790"/>
              <a:gd name="connsiteX5" fmla="*/ 6138696 w 7277682"/>
              <a:gd name="connsiteY5" fmla="*/ 1032933 h 1042790"/>
              <a:gd name="connsiteX6" fmla="*/ 6874817 w 7277682"/>
              <a:gd name="connsiteY6" fmla="*/ 872067 h 1042790"/>
              <a:gd name="connsiteX7" fmla="*/ 7277682 w 7277682"/>
              <a:gd name="connsiteY7" fmla="*/ 21167 h 1042790"/>
              <a:gd name="connsiteX0" fmla="*/ 0 w 7277682"/>
              <a:gd name="connsiteY0" fmla="*/ 0 h 1063090"/>
              <a:gd name="connsiteX1" fmla="*/ 118534 w 7277682"/>
              <a:gd name="connsiteY1" fmla="*/ 169334 h 1063090"/>
              <a:gd name="connsiteX2" fmla="*/ 437561 w 7277682"/>
              <a:gd name="connsiteY2" fmla="*/ 469901 h 1063090"/>
              <a:gd name="connsiteX3" fmla="*/ 2078567 w 7277682"/>
              <a:gd name="connsiteY3" fmla="*/ 897467 h 1063090"/>
              <a:gd name="connsiteX4" fmla="*/ 3805767 w 7277682"/>
              <a:gd name="connsiteY4" fmla="*/ 1016000 h 1063090"/>
              <a:gd name="connsiteX5" fmla="*/ 6138696 w 7277682"/>
              <a:gd name="connsiteY5" fmla="*/ 1032933 h 1063090"/>
              <a:gd name="connsiteX6" fmla="*/ 6899527 w 7277682"/>
              <a:gd name="connsiteY6" fmla="*/ 596900 h 1063090"/>
              <a:gd name="connsiteX7" fmla="*/ 7277682 w 7277682"/>
              <a:gd name="connsiteY7" fmla="*/ 21167 h 1063090"/>
              <a:gd name="connsiteX0" fmla="*/ 0 w 7277682"/>
              <a:gd name="connsiteY0" fmla="*/ 0 h 1016911"/>
              <a:gd name="connsiteX1" fmla="*/ 118534 w 7277682"/>
              <a:gd name="connsiteY1" fmla="*/ 169334 h 1016911"/>
              <a:gd name="connsiteX2" fmla="*/ 437561 w 7277682"/>
              <a:gd name="connsiteY2" fmla="*/ 469901 h 1016911"/>
              <a:gd name="connsiteX3" fmla="*/ 2078567 w 7277682"/>
              <a:gd name="connsiteY3" fmla="*/ 897467 h 1016911"/>
              <a:gd name="connsiteX4" fmla="*/ 3805767 w 7277682"/>
              <a:gd name="connsiteY4" fmla="*/ 1016000 h 1016911"/>
              <a:gd name="connsiteX5" fmla="*/ 5669170 w 7277682"/>
              <a:gd name="connsiteY5" fmla="*/ 774700 h 1016911"/>
              <a:gd name="connsiteX6" fmla="*/ 6899527 w 7277682"/>
              <a:gd name="connsiteY6" fmla="*/ 596900 h 1016911"/>
              <a:gd name="connsiteX7" fmla="*/ 7277682 w 7277682"/>
              <a:gd name="connsiteY7" fmla="*/ 21167 h 1016911"/>
              <a:gd name="connsiteX0" fmla="*/ 0 w 7277682"/>
              <a:gd name="connsiteY0" fmla="*/ 0 h 911706"/>
              <a:gd name="connsiteX1" fmla="*/ 118534 w 7277682"/>
              <a:gd name="connsiteY1" fmla="*/ 169334 h 911706"/>
              <a:gd name="connsiteX2" fmla="*/ 437561 w 7277682"/>
              <a:gd name="connsiteY2" fmla="*/ 469901 h 911706"/>
              <a:gd name="connsiteX3" fmla="*/ 2078567 w 7277682"/>
              <a:gd name="connsiteY3" fmla="*/ 897467 h 911706"/>
              <a:gd name="connsiteX4" fmla="*/ 3608069 w 7277682"/>
              <a:gd name="connsiteY4" fmla="*/ 829734 h 911706"/>
              <a:gd name="connsiteX5" fmla="*/ 5669170 w 7277682"/>
              <a:gd name="connsiteY5" fmla="*/ 774700 h 911706"/>
              <a:gd name="connsiteX6" fmla="*/ 6899527 w 7277682"/>
              <a:gd name="connsiteY6" fmla="*/ 596900 h 911706"/>
              <a:gd name="connsiteX7" fmla="*/ 7277682 w 7277682"/>
              <a:gd name="connsiteY7" fmla="*/ 21167 h 911706"/>
              <a:gd name="connsiteX0" fmla="*/ 0 w 7277682"/>
              <a:gd name="connsiteY0" fmla="*/ 0 h 833756"/>
              <a:gd name="connsiteX1" fmla="*/ 118534 w 7277682"/>
              <a:gd name="connsiteY1" fmla="*/ 169334 h 833756"/>
              <a:gd name="connsiteX2" fmla="*/ 437561 w 7277682"/>
              <a:gd name="connsiteY2" fmla="*/ 469901 h 833756"/>
              <a:gd name="connsiteX3" fmla="*/ 1670819 w 7277682"/>
              <a:gd name="connsiteY3" fmla="*/ 571500 h 833756"/>
              <a:gd name="connsiteX4" fmla="*/ 3608069 w 7277682"/>
              <a:gd name="connsiteY4" fmla="*/ 829734 h 833756"/>
              <a:gd name="connsiteX5" fmla="*/ 5669170 w 7277682"/>
              <a:gd name="connsiteY5" fmla="*/ 774700 h 833756"/>
              <a:gd name="connsiteX6" fmla="*/ 6899527 w 7277682"/>
              <a:gd name="connsiteY6" fmla="*/ 596900 h 833756"/>
              <a:gd name="connsiteX7" fmla="*/ 7277682 w 7277682"/>
              <a:gd name="connsiteY7" fmla="*/ 21167 h 833756"/>
              <a:gd name="connsiteX0" fmla="*/ 0 w 7277682"/>
              <a:gd name="connsiteY0" fmla="*/ 0 h 833756"/>
              <a:gd name="connsiteX1" fmla="*/ 118534 w 7277682"/>
              <a:gd name="connsiteY1" fmla="*/ 169334 h 833756"/>
              <a:gd name="connsiteX2" fmla="*/ 486983 w 7277682"/>
              <a:gd name="connsiteY2" fmla="*/ 372535 h 833756"/>
              <a:gd name="connsiteX3" fmla="*/ 1670819 w 7277682"/>
              <a:gd name="connsiteY3" fmla="*/ 571500 h 833756"/>
              <a:gd name="connsiteX4" fmla="*/ 3608069 w 7277682"/>
              <a:gd name="connsiteY4" fmla="*/ 829734 h 833756"/>
              <a:gd name="connsiteX5" fmla="*/ 5669170 w 7277682"/>
              <a:gd name="connsiteY5" fmla="*/ 774700 h 833756"/>
              <a:gd name="connsiteX6" fmla="*/ 6899527 w 7277682"/>
              <a:gd name="connsiteY6" fmla="*/ 596900 h 833756"/>
              <a:gd name="connsiteX7" fmla="*/ 7277682 w 7277682"/>
              <a:gd name="connsiteY7" fmla="*/ 21167 h 833756"/>
              <a:gd name="connsiteX0" fmla="*/ 0 w 7277682"/>
              <a:gd name="connsiteY0" fmla="*/ 0 h 792028"/>
              <a:gd name="connsiteX1" fmla="*/ 118534 w 7277682"/>
              <a:gd name="connsiteY1" fmla="*/ 169334 h 792028"/>
              <a:gd name="connsiteX2" fmla="*/ 486983 w 7277682"/>
              <a:gd name="connsiteY2" fmla="*/ 372535 h 792028"/>
              <a:gd name="connsiteX3" fmla="*/ 1670819 w 7277682"/>
              <a:gd name="connsiteY3" fmla="*/ 571500 h 792028"/>
              <a:gd name="connsiteX4" fmla="*/ 3608069 w 7277682"/>
              <a:gd name="connsiteY4" fmla="*/ 774700 h 792028"/>
              <a:gd name="connsiteX5" fmla="*/ 5669170 w 7277682"/>
              <a:gd name="connsiteY5" fmla="*/ 774700 h 792028"/>
              <a:gd name="connsiteX6" fmla="*/ 6899527 w 7277682"/>
              <a:gd name="connsiteY6" fmla="*/ 596900 h 792028"/>
              <a:gd name="connsiteX7" fmla="*/ 7277682 w 7277682"/>
              <a:gd name="connsiteY7" fmla="*/ 21167 h 792028"/>
              <a:gd name="connsiteX0" fmla="*/ 0 w 7277682"/>
              <a:gd name="connsiteY0" fmla="*/ 0 h 782703"/>
              <a:gd name="connsiteX1" fmla="*/ 118534 w 7277682"/>
              <a:gd name="connsiteY1" fmla="*/ 169334 h 782703"/>
              <a:gd name="connsiteX2" fmla="*/ 486983 w 7277682"/>
              <a:gd name="connsiteY2" fmla="*/ 372535 h 782703"/>
              <a:gd name="connsiteX3" fmla="*/ 1670819 w 7277682"/>
              <a:gd name="connsiteY3" fmla="*/ 571500 h 782703"/>
              <a:gd name="connsiteX4" fmla="*/ 3608069 w 7277682"/>
              <a:gd name="connsiteY4" fmla="*/ 774700 h 782703"/>
              <a:gd name="connsiteX5" fmla="*/ 5693883 w 7277682"/>
              <a:gd name="connsiteY5" fmla="*/ 753533 h 782703"/>
              <a:gd name="connsiteX6" fmla="*/ 6899527 w 7277682"/>
              <a:gd name="connsiteY6" fmla="*/ 596900 h 782703"/>
              <a:gd name="connsiteX7" fmla="*/ 7277682 w 7277682"/>
              <a:gd name="connsiteY7" fmla="*/ 21167 h 782703"/>
              <a:gd name="connsiteX0" fmla="*/ 0 w 7277682"/>
              <a:gd name="connsiteY0" fmla="*/ 0 h 790070"/>
              <a:gd name="connsiteX1" fmla="*/ 118534 w 7277682"/>
              <a:gd name="connsiteY1" fmla="*/ 169334 h 790070"/>
              <a:gd name="connsiteX2" fmla="*/ 486983 w 7277682"/>
              <a:gd name="connsiteY2" fmla="*/ 372535 h 790070"/>
              <a:gd name="connsiteX3" fmla="*/ 1670819 w 7277682"/>
              <a:gd name="connsiteY3" fmla="*/ 571500 h 790070"/>
              <a:gd name="connsiteX4" fmla="*/ 3608069 w 7277682"/>
              <a:gd name="connsiteY4" fmla="*/ 774700 h 790070"/>
              <a:gd name="connsiteX5" fmla="*/ 5693883 w 7277682"/>
              <a:gd name="connsiteY5" fmla="*/ 753533 h 790070"/>
              <a:gd name="connsiteX6" fmla="*/ 7072512 w 7277682"/>
              <a:gd name="connsiteY6" fmla="*/ 452966 h 790070"/>
              <a:gd name="connsiteX7" fmla="*/ 7277682 w 7277682"/>
              <a:gd name="connsiteY7" fmla="*/ 21167 h 790070"/>
              <a:gd name="connsiteX0" fmla="*/ 0 w 7277682"/>
              <a:gd name="connsiteY0" fmla="*/ 0 h 791633"/>
              <a:gd name="connsiteX1" fmla="*/ 118534 w 7277682"/>
              <a:gd name="connsiteY1" fmla="*/ 169334 h 791633"/>
              <a:gd name="connsiteX2" fmla="*/ 486983 w 7277682"/>
              <a:gd name="connsiteY2" fmla="*/ 372535 h 791633"/>
              <a:gd name="connsiteX3" fmla="*/ 1670819 w 7277682"/>
              <a:gd name="connsiteY3" fmla="*/ 571500 h 791633"/>
              <a:gd name="connsiteX4" fmla="*/ 3608069 w 7277682"/>
              <a:gd name="connsiteY4" fmla="*/ 774700 h 791633"/>
              <a:gd name="connsiteX5" fmla="*/ 5693883 w 7277682"/>
              <a:gd name="connsiteY5" fmla="*/ 753533 h 791633"/>
              <a:gd name="connsiteX6" fmla="*/ 6986018 w 7277682"/>
              <a:gd name="connsiteY6" fmla="*/ 427566 h 791633"/>
              <a:gd name="connsiteX7" fmla="*/ 7277682 w 7277682"/>
              <a:gd name="connsiteY7" fmla="*/ 21167 h 791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77682" h="791633">
                <a:moveTo>
                  <a:pt x="0" y="0"/>
                </a:moveTo>
                <a:cubicBezTo>
                  <a:pt x="35684" y="59475"/>
                  <a:pt x="37370" y="107245"/>
                  <a:pt x="118534" y="169334"/>
                </a:cubicBezTo>
                <a:cubicBezTo>
                  <a:pt x="199698" y="231423"/>
                  <a:pt x="228269" y="305507"/>
                  <a:pt x="486983" y="372535"/>
                </a:cubicBezTo>
                <a:cubicBezTo>
                  <a:pt x="745697" y="439563"/>
                  <a:pt x="1150638" y="504473"/>
                  <a:pt x="1670819" y="571500"/>
                </a:cubicBezTo>
                <a:cubicBezTo>
                  <a:pt x="2191000" y="638527"/>
                  <a:pt x="3258819" y="752122"/>
                  <a:pt x="3608069" y="774700"/>
                </a:cubicBezTo>
                <a:cubicBezTo>
                  <a:pt x="4334791" y="790222"/>
                  <a:pt x="5130891" y="811389"/>
                  <a:pt x="5693883" y="753533"/>
                </a:cubicBezTo>
                <a:cubicBezTo>
                  <a:pt x="6256875" y="695677"/>
                  <a:pt x="6767356" y="537632"/>
                  <a:pt x="6986018" y="427566"/>
                </a:cubicBezTo>
                <a:cubicBezTo>
                  <a:pt x="7204680" y="317500"/>
                  <a:pt x="7212515" y="237067"/>
                  <a:pt x="7277682" y="21167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0C47AE33-1B6C-4172-9DAC-726E52452C67}"/>
              </a:ext>
            </a:extLst>
          </p:cNvPr>
          <p:cNvCxnSpPr>
            <a:cxnSpLocks/>
          </p:cNvCxnSpPr>
          <p:nvPr/>
        </p:nvCxnSpPr>
        <p:spPr>
          <a:xfrm flipV="1">
            <a:off x="9097432" y="3165496"/>
            <a:ext cx="29633" cy="1989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EB1048F5-B6F3-4D0B-AD77-6BA2BA57E0A4}"/>
              </a:ext>
            </a:extLst>
          </p:cNvPr>
          <p:cNvCxnSpPr>
            <a:cxnSpLocks/>
          </p:cNvCxnSpPr>
          <p:nvPr/>
        </p:nvCxnSpPr>
        <p:spPr>
          <a:xfrm flipH="1" flipV="1">
            <a:off x="2826133" y="3228630"/>
            <a:ext cx="58208" cy="2846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CB993CF9-862B-4E9B-812F-F688000A5ED6}"/>
              </a:ext>
            </a:extLst>
          </p:cNvPr>
          <p:cNvSpPr/>
          <p:nvPr/>
        </p:nvSpPr>
        <p:spPr>
          <a:xfrm>
            <a:off x="2914117" y="3343681"/>
            <a:ext cx="1080476" cy="831993"/>
          </a:xfrm>
          <a:custGeom>
            <a:avLst/>
            <a:gdLst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185334 w 7526868"/>
              <a:gd name="connsiteY7" fmla="*/ 698500 h 1077101"/>
              <a:gd name="connsiteX8" fmla="*/ 1380067 w 7526868"/>
              <a:gd name="connsiteY8" fmla="*/ 740834 h 1077101"/>
              <a:gd name="connsiteX9" fmla="*/ 1638300 w 7526868"/>
              <a:gd name="connsiteY9" fmla="*/ 800100 h 1077101"/>
              <a:gd name="connsiteX10" fmla="*/ 2078567 w 7526868"/>
              <a:gd name="connsiteY10" fmla="*/ 897467 h 1077101"/>
              <a:gd name="connsiteX11" fmla="*/ 2506134 w 7526868"/>
              <a:gd name="connsiteY11" fmla="*/ 977900 h 1077101"/>
              <a:gd name="connsiteX12" fmla="*/ 2954867 w 7526868"/>
              <a:gd name="connsiteY12" fmla="*/ 990600 h 1077101"/>
              <a:gd name="connsiteX13" fmla="*/ 3429000 w 7526868"/>
              <a:gd name="connsiteY13" fmla="*/ 1003300 h 1077101"/>
              <a:gd name="connsiteX14" fmla="*/ 3805767 w 7526868"/>
              <a:gd name="connsiteY14" fmla="*/ 1016000 h 1077101"/>
              <a:gd name="connsiteX15" fmla="*/ 4174067 w 7526868"/>
              <a:gd name="connsiteY15" fmla="*/ 1032934 h 1077101"/>
              <a:gd name="connsiteX16" fmla="*/ 6438900 w 7526868"/>
              <a:gd name="connsiteY16" fmla="*/ 990600 h 1077101"/>
              <a:gd name="connsiteX17" fmla="*/ 6578600 w 7526868"/>
              <a:gd name="connsiteY17" fmla="*/ 956734 h 1077101"/>
              <a:gd name="connsiteX18" fmla="*/ 6879167 w 7526868"/>
              <a:gd name="connsiteY18" fmla="*/ 846667 h 1077101"/>
              <a:gd name="connsiteX19" fmla="*/ 7154334 w 7526868"/>
              <a:gd name="connsiteY19" fmla="*/ 690034 h 1077101"/>
              <a:gd name="connsiteX20" fmla="*/ 7332134 w 7526868"/>
              <a:gd name="connsiteY20" fmla="*/ 541867 h 1077101"/>
              <a:gd name="connsiteX21" fmla="*/ 7378700 w 7526868"/>
              <a:gd name="connsiteY21" fmla="*/ 478367 h 1077101"/>
              <a:gd name="connsiteX22" fmla="*/ 7450667 w 7526868"/>
              <a:gd name="connsiteY22" fmla="*/ 372534 h 1077101"/>
              <a:gd name="connsiteX23" fmla="*/ 7497234 w 7526868"/>
              <a:gd name="connsiteY23" fmla="*/ 245534 h 1077101"/>
              <a:gd name="connsiteX24" fmla="*/ 7505700 w 7526868"/>
              <a:gd name="connsiteY24" fmla="*/ 173567 h 1077101"/>
              <a:gd name="connsiteX25" fmla="*/ 7514167 w 7526868"/>
              <a:gd name="connsiteY25" fmla="*/ 59267 h 1077101"/>
              <a:gd name="connsiteX26" fmla="*/ 7526867 w 7526868"/>
              <a:gd name="connsiteY26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185334 w 7526868"/>
              <a:gd name="connsiteY7" fmla="*/ 698500 h 1077101"/>
              <a:gd name="connsiteX8" fmla="*/ 1380067 w 7526868"/>
              <a:gd name="connsiteY8" fmla="*/ 740834 h 1077101"/>
              <a:gd name="connsiteX9" fmla="*/ 1638300 w 7526868"/>
              <a:gd name="connsiteY9" fmla="*/ 800100 h 1077101"/>
              <a:gd name="connsiteX10" fmla="*/ 2078567 w 7526868"/>
              <a:gd name="connsiteY10" fmla="*/ 897467 h 1077101"/>
              <a:gd name="connsiteX11" fmla="*/ 2506134 w 7526868"/>
              <a:gd name="connsiteY11" fmla="*/ 977900 h 1077101"/>
              <a:gd name="connsiteX12" fmla="*/ 2954867 w 7526868"/>
              <a:gd name="connsiteY12" fmla="*/ 990600 h 1077101"/>
              <a:gd name="connsiteX13" fmla="*/ 3805767 w 7526868"/>
              <a:gd name="connsiteY13" fmla="*/ 1016000 h 1077101"/>
              <a:gd name="connsiteX14" fmla="*/ 4174067 w 7526868"/>
              <a:gd name="connsiteY14" fmla="*/ 1032934 h 1077101"/>
              <a:gd name="connsiteX15" fmla="*/ 6438900 w 7526868"/>
              <a:gd name="connsiteY15" fmla="*/ 990600 h 1077101"/>
              <a:gd name="connsiteX16" fmla="*/ 6578600 w 7526868"/>
              <a:gd name="connsiteY16" fmla="*/ 956734 h 1077101"/>
              <a:gd name="connsiteX17" fmla="*/ 6879167 w 7526868"/>
              <a:gd name="connsiteY17" fmla="*/ 846667 h 1077101"/>
              <a:gd name="connsiteX18" fmla="*/ 7154334 w 7526868"/>
              <a:gd name="connsiteY18" fmla="*/ 690034 h 1077101"/>
              <a:gd name="connsiteX19" fmla="*/ 7332134 w 7526868"/>
              <a:gd name="connsiteY19" fmla="*/ 541867 h 1077101"/>
              <a:gd name="connsiteX20" fmla="*/ 7378700 w 7526868"/>
              <a:gd name="connsiteY20" fmla="*/ 478367 h 1077101"/>
              <a:gd name="connsiteX21" fmla="*/ 7450667 w 7526868"/>
              <a:gd name="connsiteY21" fmla="*/ 372534 h 1077101"/>
              <a:gd name="connsiteX22" fmla="*/ 7497234 w 7526868"/>
              <a:gd name="connsiteY22" fmla="*/ 245534 h 1077101"/>
              <a:gd name="connsiteX23" fmla="*/ 7505700 w 7526868"/>
              <a:gd name="connsiteY23" fmla="*/ 173567 h 1077101"/>
              <a:gd name="connsiteX24" fmla="*/ 7514167 w 7526868"/>
              <a:gd name="connsiteY24" fmla="*/ 59267 h 1077101"/>
              <a:gd name="connsiteX25" fmla="*/ 7526867 w 7526868"/>
              <a:gd name="connsiteY25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185334 w 7526868"/>
              <a:gd name="connsiteY7" fmla="*/ 698500 h 1077101"/>
              <a:gd name="connsiteX8" fmla="*/ 1380067 w 7526868"/>
              <a:gd name="connsiteY8" fmla="*/ 740834 h 1077101"/>
              <a:gd name="connsiteX9" fmla="*/ 1638300 w 7526868"/>
              <a:gd name="connsiteY9" fmla="*/ 800100 h 1077101"/>
              <a:gd name="connsiteX10" fmla="*/ 2078567 w 7526868"/>
              <a:gd name="connsiteY10" fmla="*/ 897467 h 1077101"/>
              <a:gd name="connsiteX11" fmla="*/ 2954867 w 7526868"/>
              <a:gd name="connsiteY11" fmla="*/ 990600 h 1077101"/>
              <a:gd name="connsiteX12" fmla="*/ 3805767 w 7526868"/>
              <a:gd name="connsiteY12" fmla="*/ 1016000 h 1077101"/>
              <a:gd name="connsiteX13" fmla="*/ 4174067 w 7526868"/>
              <a:gd name="connsiteY13" fmla="*/ 1032934 h 1077101"/>
              <a:gd name="connsiteX14" fmla="*/ 6438900 w 7526868"/>
              <a:gd name="connsiteY14" fmla="*/ 990600 h 1077101"/>
              <a:gd name="connsiteX15" fmla="*/ 6578600 w 7526868"/>
              <a:gd name="connsiteY15" fmla="*/ 956734 h 1077101"/>
              <a:gd name="connsiteX16" fmla="*/ 6879167 w 7526868"/>
              <a:gd name="connsiteY16" fmla="*/ 846667 h 1077101"/>
              <a:gd name="connsiteX17" fmla="*/ 7154334 w 7526868"/>
              <a:gd name="connsiteY17" fmla="*/ 690034 h 1077101"/>
              <a:gd name="connsiteX18" fmla="*/ 7332134 w 7526868"/>
              <a:gd name="connsiteY18" fmla="*/ 541867 h 1077101"/>
              <a:gd name="connsiteX19" fmla="*/ 7378700 w 7526868"/>
              <a:gd name="connsiteY19" fmla="*/ 478367 h 1077101"/>
              <a:gd name="connsiteX20" fmla="*/ 7450667 w 7526868"/>
              <a:gd name="connsiteY20" fmla="*/ 372534 h 1077101"/>
              <a:gd name="connsiteX21" fmla="*/ 7497234 w 7526868"/>
              <a:gd name="connsiteY21" fmla="*/ 245534 h 1077101"/>
              <a:gd name="connsiteX22" fmla="*/ 7505700 w 7526868"/>
              <a:gd name="connsiteY22" fmla="*/ 173567 h 1077101"/>
              <a:gd name="connsiteX23" fmla="*/ 7514167 w 7526868"/>
              <a:gd name="connsiteY23" fmla="*/ 59267 h 1077101"/>
              <a:gd name="connsiteX24" fmla="*/ 7526867 w 7526868"/>
              <a:gd name="connsiteY24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185334 w 7526868"/>
              <a:gd name="connsiteY7" fmla="*/ 698500 h 1077101"/>
              <a:gd name="connsiteX8" fmla="*/ 1380067 w 7526868"/>
              <a:gd name="connsiteY8" fmla="*/ 740834 h 1077101"/>
              <a:gd name="connsiteX9" fmla="*/ 2078567 w 7526868"/>
              <a:gd name="connsiteY9" fmla="*/ 897467 h 1077101"/>
              <a:gd name="connsiteX10" fmla="*/ 2954867 w 7526868"/>
              <a:gd name="connsiteY10" fmla="*/ 990600 h 1077101"/>
              <a:gd name="connsiteX11" fmla="*/ 3805767 w 7526868"/>
              <a:gd name="connsiteY11" fmla="*/ 1016000 h 1077101"/>
              <a:gd name="connsiteX12" fmla="*/ 4174067 w 7526868"/>
              <a:gd name="connsiteY12" fmla="*/ 1032934 h 1077101"/>
              <a:gd name="connsiteX13" fmla="*/ 6438900 w 7526868"/>
              <a:gd name="connsiteY13" fmla="*/ 990600 h 1077101"/>
              <a:gd name="connsiteX14" fmla="*/ 6578600 w 7526868"/>
              <a:gd name="connsiteY14" fmla="*/ 956734 h 1077101"/>
              <a:gd name="connsiteX15" fmla="*/ 6879167 w 7526868"/>
              <a:gd name="connsiteY15" fmla="*/ 846667 h 1077101"/>
              <a:gd name="connsiteX16" fmla="*/ 7154334 w 7526868"/>
              <a:gd name="connsiteY16" fmla="*/ 690034 h 1077101"/>
              <a:gd name="connsiteX17" fmla="*/ 7332134 w 7526868"/>
              <a:gd name="connsiteY17" fmla="*/ 541867 h 1077101"/>
              <a:gd name="connsiteX18" fmla="*/ 7378700 w 7526868"/>
              <a:gd name="connsiteY18" fmla="*/ 478367 h 1077101"/>
              <a:gd name="connsiteX19" fmla="*/ 7450667 w 7526868"/>
              <a:gd name="connsiteY19" fmla="*/ 372534 h 1077101"/>
              <a:gd name="connsiteX20" fmla="*/ 7497234 w 7526868"/>
              <a:gd name="connsiteY20" fmla="*/ 245534 h 1077101"/>
              <a:gd name="connsiteX21" fmla="*/ 7505700 w 7526868"/>
              <a:gd name="connsiteY21" fmla="*/ 173567 h 1077101"/>
              <a:gd name="connsiteX22" fmla="*/ 7514167 w 7526868"/>
              <a:gd name="connsiteY22" fmla="*/ 59267 h 1077101"/>
              <a:gd name="connsiteX23" fmla="*/ 7526867 w 7526868"/>
              <a:gd name="connsiteY23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062567 w 7526868"/>
              <a:gd name="connsiteY6" fmla="*/ 685800 h 1077101"/>
              <a:gd name="connsiteX7" fmla="*/ 1380067 w 7526868"/>
              <a:gd name="connsiteY7" fmla="*/ 740834 h 1077101"/>
              <a:gd name="connsiteX8" fmla="*/ 2078567 w 7526868"/>
              <a:gd name="connsiteY8" fmla="*/ 897467 h 1077101"/>
              <a:gd name="connsiteX9" fmla="*/ 2954867 w 7526868"/>
              <a:gd name="connsiteY9" fmla="*/ 990600 h 1077101"/>
              <a:gd name="connsiteX10" fmla="*/ 3805767 w 7526868"/>
              <a:gd name="connsiteY10" fmla="*/ 1016000 h 1077101"/>
              <a:gd name="connsiteX11" fmla="*/ 4174067 w 7526868"/>
              <a:gd name="connsiteY11" fmla="*/ 1032934 h 1077101"/>
              <a:gd name="connsiteX12" fmla="*/ 6438900 w 7526868"/>
              <a:gd name="connsiteY12" fmla="*/ 990600 h 1077101"/>
              <a:gd name="connsiteX13" fmla="*/ 6578600 w 7526868"/>
              <a:gd name="connsiteY13" fmla="*/ 956734 h 1077101"/>
              <a:gd name="connsiteX14" fmla="*/ 6879167 w 7526868"/>
              <a:gd name="connsiteY14" fmla="*/ 846667 h 1077101"/>
              <a:gd name="connsiteX15" fmla="*/ 7154334 w 7526868"/>
              <a:gd name="connsiteY15" fmla="*/ 690034 h 1077101"/>
              <a:gd name="connsiteX16" fmla="*/ 7332134 w 7526868"/>
              <a:gd name="connsiteY16" fmla="*/ 541867 h 1077101"/>
              <a:gd name="connsiteX17" fmla="*/ 7378700 w 7526868"/>
              <a:gd name="connsiteY17" fmla="*/ 478367 h 1077101"/>
              <a:gd name="connsiteX18" fmla="*/ 7450667 w 7526868"/>
              <a:gd name="connsiteY18" fmla="*/ 372534 h 1077101"/>
              <a:gd name="connsiteX19" fmla="*/ 7497234 w 7526868"/>
              <a:gd name="connsiteY19" fmla="*/ 245534 h 1077101"/>
              <a:gd name="connsiteX20" fmla="*/ 7505700 w 7526868"/>
              <a:gd name="connsiteY20" fmla="*/ 173567 h 1077101"/>
              <a:gd name="connsiteX21" fmla="*/ 7514167 w 7526868"/>
              <a:gd name="connsiteY21" fmla="*/ 59267 h 1077101"/>
              <a:gd name="connsiteX22" fmla="*/ 7526867 w 7526868"/>
              <a:gd name="connsiteY22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647700 w 7526868"/>
              <a:gd name="connsiteY4" fmla="*/ 541867 h 1077101"/>
              <a:gd name="connsiteX5" fmla="*/ 944034 w 7526868"/>
              <a:gd name="connsiteY5" fmla="*/ 656167 h 1077101"/>
              <a:gd name="connsiteX6" fmla="*/ 1380067 w 7526868"/>
              <a:gd name="connsiteY6" fmla="*/ 740834 h 1077101"/>
              <a:gd name="connsiteX7" fmla="*/ 2078567 w 7526868"/>
              <a:gd name="connsiteY7" fmla="*/ 897467 h 1077101"/>
              <a:gd name="connsiteX8" fmla="*/ 2954867 w 7526868"/>
              <a:gd name="connsiteY8" fmla="*/ 990600 h 1077101"/>
              <a:gd name="connsiteX9" fmla="*/ 3805767 w 7526868"/>
              <a:gd name="connsiteY9" fmla="*/ 1016000 h 1077101"/>
              <a:gd name="connsiteX10" fmla="*/ 4174067 w 7526868"/>
              <a:gd name="connsiteY10" fmla="*/ 1032934 h 1077101"/>
              <a:gd name="connsiteX11" fmla="*/ 6438900 w 7526868"/>
              <a:gd name="connsiteY11" fmla="*/ 990600 h 1077101"/>
              <a:gd name="connsiteX12" fmla="*/ 6578600 w 7526868"/>
              <a:gd name="connsiteY12" fmla="*/ 956734 h 1077101"/>
              <a:gd name="connsiteX13" fmla="*/ 6879167 w 7526868"/>
              <a:gd name="connsiteY13" fmla="*/ 846667 h 1077101"/>
              <a:gd name="connsiteX14" fmla="*/ 7154334 w 7526868"/>
              <a:gd name="connsiteY14" fmla="*/ 690034 h 1077101"/>
              <a:gd name="connsiteX15" fmla="*/ 7332134 w 7526868"/>
              <a:gd name="connsiteY15" fmla="*/ 541867 h 1077101"/>
              <a:gd name="connsiteX16" fmla="*/ 7378700 w 7526868"/>
              <a:gd name="connsiteY16" fmla="*/ 478367 h 1077101"/>
              <a:gd name="connsiteX17" fmla="*/ 7450667 w 7526868"/>
              <a:gd name="connsiteY17" fmla="*/ 372534 h 1077101"/>
              <a:gd name="connsiteX18" fmla="*/ 7497234 w 7526868"/>
              <a:gd name="connsiteY18" fmla="*/ 245534 h 1077101"/>
              <a:gd name="connsiteX19" fmla="*/ 7505700 w 7526868"/>
              <a:gd name="connsiteY19" fmla="*/ 173567 h 1077101"/>
              <a:gd name="connsiteX20" fmla="*/ 7514167 w 7526868"/>
              <a:gd name="connsiteY20" fmla="*/ 59267 h 1077101"/>
              <a:gd name="connsiteX21" fmla="*/ 7526867 w 7526868"/>
              <a:gd name="connsiteY21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944034 w 7526868"/>
              <a:gd name="connsiteY4" fmla="*/ 656167 h 1077101"/>
              <a:gd name="connsiteX5" fmla="*/ 1380067 w 7526868"/>
              <a:gd name="connsiteY5" fmla="*/ 740834 h 1077101"/>
              <a:gd name="connsiteX6" fmla="*/ 2078567 w 7526868"/>
              <a:gd name="connsiteY6" fmla="*/ 897467 h 1077101"/>
              <a:gd name="connsiteX7" fmla="*/ 2954867 w 7526868"/>
              <a:gd name="connsiteY7" fmla="*/ 990600 h 1077101"/>
              <a:gd name="connsiteX8" fmla="*/ 3805767 w 7526868"/>
              <a:gd name="connsiteY8" fmla="*/ 1016000 h 1077101"/>
              <a:gd name="connsiteX9" fmla="*/ 4174067 w 7526868"/>
              <a:gd name="connsiteY9" fmla="*/ 1032934 h 1077101"/>
              <a:gd name="connsiteX10" fmla="*/ 6438900 w 7526868"/>
              <a:gd name="connsiteY10" fmla="*/ 990600 h 1077101"/>
              <a:gd name="connsiteX11" fmla="*/ 6578600 w 7526868"/>
              <a:gd name="connsiteY11" fmla="*/ 956734 h 1077101"/>
              <a:gd name="connsiteX12" fmla="*/ 6879167 w 7526868"/>
              <a:gd name="connsiteY12" fmla="*/ 846667 h 1077101"/>
              <a:gd name="connsiteX13" fmla="*/ 7154334 w 7526868"/>
              <a:gd name="connsiteY13" fmla="*/ 690034 h 1077101"/>
              <a:gd name="connsiteX14" fmla="*/ 7332134 w 7526868"/>
              <a:gd name="connsiteY14" fmla="*/ 541867 h 1077101"/>
              <a:gd name="connsiteX15" fmla="*/ 7378700 w 7526868"/>
              <a:gd name="connsiteY15" fmla="*/ 478367 h 1077101"/>
              <a:gd name="connsiteX16" fmla="*/ 7450667 w 7526868"/>
              <a:gd name="connsiteY16" fmla="*/ 372534 h 1077101"/>
              <a:gd name="connsiteX17" fmla="*/ 7497234 w 7526868"/>
              <a:gd name="connsiteY17" fmla="*/ 245534 h 1077101"/>
              <a:gd name="connsiteX18" fmla="*/ 7505700 w 7526868"/>
              <a:gd name="connsiteY18" fmla="*/ 173567 h 1077101"/>
              <a:gd name="connsiteX19" fmla="*/ 7514167 w 7526868"/>
              <a:gd name="connsiteY19" fmla="*/ 59267 h 1077101"/>
              <a:gd name="connsiteX20" fmla="*/ 7526867 w 7526868"/>
              <a:gd name="connsiteY20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292100 w 7526868"/>
              <a:gd name="connsiteY2" fmla="*/ 258234 h 1077101"/>
              <a:gd name="connsiteX3" fmla="*/ 381000 w 7526868"/>
              <a:gd name="connsiteY3" fmla="*/ 321734 h 1077101"/>
              <a:gd name="connsiteX4" fmla="*/ 944034 w 7526868"/>
              <a:gd name="connsiteY4" fmla="*/ 656167 h 1077101"/>
              <a:gd name="connsiteX5" fmla="*/ 2078567 w 7526868"/>
              <a:gd name="connsiteY5" fmla="*/ 897467 h 1077101"/>
              <a:gd name="connsiteX6" fmla="*/ 2954867 w 7526868"/>
              <a:gd name="connsiteY6" fmla="*/ 990600 h 1077101"/>
              <a:gd name="connsiteX7" fmla="*/ 3805767 w 7526868"/>
              <a:gd name="connsiteY7" fmla="*/ 1016000 h 1077101"/>
              <a:gd name="connsiteX8" fmla="*/ 4174067 w 7526868"/>
              <a:gd name="connsiteY8" fmla="*/ 1032934 h 1077101"/>
              <a:gd name="connsiteX9" fmla="*/ 6438900 w 7526868"/>
              <a:gd name="connsiteY9" fmla="*/ 990600 h 1077101"/>
              <a:gd name="connsiteX10" fmla="*/ 6578600 w 7526868"/>
              <a:gd name="connsiteY10" fmla="*/ 956734 h 1077101"/>
              <a:gd name="connsiteX11" fmla="*/ 6879167 w 7526868"/>
              <a:gd name="connsiteY11" fmla="*/ 846667 h 1077101"/>
              <a:gd name="connsiteX12" fmla="*/ 7154334 w 7526868"/>
              <a:gd name="connsiteY12" fmla="*/ 690034 h 1077101"/>
              <a:gd name="connsiteX13" fmla="*/ 7332134 w 7526868"/>
              <a:gd name="connsiteY13" fmla="*/ 541867 h 1077101"/>
              <a:gd name="connsiteX14" fmla="*/ 7378700 w 7526868"/>
              <a:gd name="connsiteY14" fmla="*/ 478367 h 1077101"/>
              <a:gd name="connsiteX15" fmla="*/ 7450667 w 7526868"/>
              <a:gd name="connsiteY15" fmla="*/ 372534 h 1077101"/>
              <a:gd name="connsiteX16" fmla="*/ 7497234 w 7526868"/>
              <a:gd name="connsiteY16" fmla="*/ 245534 h 1077101"/>
              <a:gd name="connsiteX17" fmla="*/ 7505700 w 7526868"/>
              <a:gd name="connsiteY17" fmla="*/ 173567 h 1077101"/>
              <a:gd name="connsiteX18" fmla="*/ 7514167 w 7526868"/>
              <a:gd name="connsiteY18" fmla="*/ 59267 h 1077101"/>
              <a:gd name="connsiteX19" fmla="*/ 7526867 w 7526868"/>
              <a:gd name="connsiteY19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381000 w 7526868"/>
              <a:gd name="connsiteY2" fmla="*/ 321734 h 1077101"/>
              <a:gd name="connsiteX3" fmla="*/ 944034 w 7526868"/>
              <a:gd name="connsiteY3" fmla="*/ 656167 h 1077101"/>
              <a:gd name="connsiteX4" fmla="*/ 2078567 w 7526868"/>
              <a:gd name="connsiteY4" fmla="*/ 897467 h 1077101"/>
              <a:gd name="connsiteX5" fmla="*/ 2954867 w 7526868"/>
              <a:gd name="connsiteY5" fmla="*/ 990600 h 1077101"/>
              <a:gd name="connsiteX6" fmla="*/ 3805767 w 7526868"/>
              <a:gd name="connsiteY6" fmla="*/ 1016000 h 1077101"/>
              <a:gd name="connsiteX7" fmla="*/ 4174067 w 7526868"/>
              <a:gd name="connsiteY7" fmla="*/ 1032934 h 1077101"/>
              <a:gd name="connsiteX8" fmla="*/ 6438900 w 7526868"/>
              <a:gd name="connsiteY8" fmla="*/ 990600 h 1077101"/>
              <a:gd name="connsiteX9" fmla="*/ 6578600 w 7526868"/>
              <a:gd name="connsiteY9" fmla="*/ 956734 h 1077101"/>
              <a:gd name="connsiteX10" fmla="*/ 6879167 w 7526868"/>
              <a:gd name="connsiteY10" fmla="*/ 846667 h 1077101"/>
              <a:gd name="connsiteX11" fmla="*/ 7154334 w 7526868"/>
              <a:gd name="connsiteY11" fmla="*/ 690034 h 1077101"/>
              <a:gd name="connsiteX12" fmla="*/ 7332134 w 7526868"/>
              <a:gd name="connsiteY12" fmla="*/ 541867 h 1077101"/>
              <a:gd name="connsiteX13" fmla="*/ 7378700 w 7526868"/>
              <a:gd name="connsiteY13" fmla="*/ 478367 h 1077101"/>
              <a:gd name="connsiteX14" fmla="*/ 7450667 w 7526868"/>
              <a:gd name="connsiteY14" fmla="*/ 372534 h 1077101"/>
              <a:gd name="connsiteX15" fmla="*/ 7497234 w 7526868"/>
              <a:gd name="connsiteY15" fmla="*/ 245534 h 1077101"/>
              <a:gd name="connsiteX16" fmla="*/ 7505700 w 7526868"/>
              <a:gd name="connsiteY16" fmla="*/ 173567 h 1077101"/>
              <a:gd name="connsiteX17" fmla="*/ 7514167 w 7526868"/>
              <a:gd name="connsiteY17" fmla="*/ 59267 h 1077101"/>
              <a:gd name="connsiteX18" fmla="*/ 7526867 w 7526868"/>
              <a:gd name="connsiteY18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311387 w 7526868"/>
              <a:gd name="connsiteY2" fmla="*/ 397934 h 1077101"/>
              <a:gd name="connsiteX3" fmla="*/ 944034 w 7526868"/>
              <a:gd name="connsiteY3" fmla="*/ 656167 h 1077101"/>
              <a:gd name="connsiteX4" fmla="*/ 2078567 w 7526868"/>
              <a:gd name="connsiteY4" fmla="*/ 897467 h 1077101"/>
              <a:gd name="connsiteX5" fmla="*/ 2954867 w 7526868"/>
              <a:gd name="connsiteY5" fmla="*/ 990600 h 1077101"/>
              <a:gd name="connsiteX6" fmla="*/ 3805767 w 7526868"/>
              <a:gd name="connsiteY6" fmla="*/ 1016000 h 1077101"/>
              <a:gd name="connsiteX7" fmla="*/ 4174067 w 7526868"/>
              <a:gd name="connsiteY7" fmla="*/ 1032934 h 1077101"/>
              <a:gd name="connsiteX8" fmla="*/ 6438900 w 7526868"/>
              <a:gd name="connsiteY8" fmla="*/ 990600 h 1077101"/>
              <a:gd name="connsiteX9" fmla="*/ 6578600 w 7526868"/>
              <a:gd name="connsiteY9" fmla="*/ 956734 h 1077101"/>
              <a:gd name="connsiteX10" fmla="*/ 6879167 w 7526868"/>
              <a:gd name="connsiteY10" fmla="*/ 846667 h 1077101"/>
              <a:gd name="connsiteX11" fmla="*/ 7154334 w 7526868"/>
              <a:gd name="connsiteY11" fmla="*/ 690034 h 1077101"/>
              <a:gd name="connsiteX12" fmla="*/ 7332134 w 7526868"/>
              <a:gd name="connsiteY12" fmla="*/ 541867 h 1077101"/>
              <a:gd name="connsiteX13" fmla="*/ 7378700 w 7526868"/>
              <a:gd name="connsiteY13" fmla="*/ 478367 h 1077101"/>
              <a:gd name="connsiteX14" fmla="*/ 7450667 w 7526868"/>
              <a:gd name="connsiteY14" fmla="*/ 372534 h 1077101"/>
              <a:gd name="connsiteX15" fmla="*/ 7497234 w 7526868"/>
              <a:gd name="connsiteY15" fmla="*/ 245534 h 1077101"/>
              <a:gd name="connsiteX16" fmla="*/ 7505700 w 7526868"/>
              <a:gd name="connsiteY16" fmla="*/ 173567 h 1077101"/>
              <a:gd name="connsiteX17" fmla="*/ 7514167 w 7526868"/>
              <a:gd name="connsiteY17" fmla="*/ 59267 h 1077101"/>
              <a:gd name="connsiteX18" fmla="*/ 7526867 w 7526868"/>
              <a:gd name="connsiteY18" fmla="*/ 8467 h 1077101"/>
              <a:gd name="connsiteX0" fmla="*/ 0 w 7526868"/>
              <a:gd name="connsiteY0" fmla="*/ 0 h 1077101"/>
              <a:gd name="connsiteX1" fmla="*/ 118534 w 7526868"/>
              <a:gd name="connsiteY1" fmla="*/ 118534 h 1077101"/>
              <a:gd name="connsiteX2" fmla="*/ 311387 w 7526868"/>
              <a:gd name="connsiteY2" fmla="*/ 397934 h 1077101"/>
              <a:gd name="connsiteX3" fmla="*/ 944034 w 7526868"/>
              <a:gd name="connsiteY3" fmla="*/ 656167 h 1077101"/>
              <a:gd name="connsiteX4" fmla="*/ 2078567 w 7526868"/>
              <a:gd name="connsiteY4" fmla="*/ 897467 h 1077101"/>
              <a:gd name="connsiteX5" fmla="*/ 3805767 w 7526868"/>
              <a:gd name="connsiteY5" fmla="*/ 1016000 h 1077101"/>
              <a:gd name="connsiteX6" fmla="*/ 4174067 w 7526868"/>
              <a:gd name="connsiteY6" fmla="*/ 1032934 h 1077101"/>
              <a:gd name="connsiteX7" fmla="*/ 6438900 w 7526868"/>
              <a:gd name="connsiteY7" fmla="*/ 990600 h 1077101"/>
              <a:gd name="connsiteX8" fmla="*/ 6578600 w 7526868"/>
              <a:gd name="connsiteY8" fmla="*/ 956734 h 1077101"/>
              <a:gd name="connsiteX9" fmla="*/ 6879167 w 7526868"/>
              <a:gd name="connsiteY9" fmla="*/ 846667 h 1077101"/>
              <a:gd name="connsiteX10" fmla="*/ 7154334 w 7526868"/>
              <a:gd name="connsiteY10" fmla="*/ 690034 h 1077101"/>
              <a:gd name="connsiteX11" fmla="*/ 7332134 w 7526868"/>
              <a:gd name="connsiteY11" fmla="*/ 541867 h 1077101"/>
              <a:gd name="connsiteX12" fmla="*/ 7378700 w 7526868"/>
              <a:gd name="connsiteY12" fmla="*/ 478367 h 1077101"/>
              <a:gd name="connsiteX13" fmla="*/ 7450667 w 7526868"/>
              <a:gd name="connsiteY13" fmla="*/ 372534 h 1077101"/>
              <a:gd name="connsiteX14" fmla="*/ 7497234 w 7526868"/>
              <a:gd name="connsiteY14" fmla="*/ 245534 h 1077101"/>
              <a:gd name="connsiteX15" fmla="*/ 7505700 w 7526868"/>
              <a:gd name="connsiteY15" fmla="*/ 173567 h 1077101"/>
              <a:gd name="connsiteX16" fmla="*/ 7514167 w 7526868"/>
              <a:gd name="connsiteY16" fmla="*/ 59267 h 1077101"/>
              <a:gd name="connsiteX17" fmla="*/ 7526867 w 7526868"/>
              <a:gd name="connsiteY17" fmla="*/ 8467 h 1077101"/>
              <a:gd name="connsiteX0" fmla="*/ 0 w 7526868"/>
              <a:gd name="connsiteY0" fmla="*/ 0 h 1020270"/>
              <a:gd name="connsiteX1" fmla="*/ 118534 w 7526868"/>
              <a:gd name="connsiteY1" fmla="*/ 118534 h 1020270"/>
              <a:gd name="connsiteX2" fmla="*/ 311387 w 7526868"/>
              <a:gd name="connsiteY2" fmla="*/ 397934 h 1020270"/>
              <a:gd name="connsiteX3" fmla="*/ 944034 w 7526868"/>
              <a:gd name="connsiteY3" fmla="*/ 656167 h 1020270"/>
              <a:gd name="connsiteX4" fmla="*/ 2078567 w 7526868"/>
              <a:gd name="connsiteY4" fmla="*/ 897467 h 1020270"/>
              <a:gd name="connsiteX5" fmla="*/ 3805767 w 7526868"/>
              <a:gd name="connsiteY5" fmla="*/ 1016000 h 1020270"/>
              <a:gd name="connsiteX6" fmla="*/ 6438900 w 7526868"/>
              <a:gd name="connsiteY6" fmla="*/ 990600 h 1020270"/>
              <a:gd name="connsiteX7" fmla="*/ 6578600 w 7526868"/>
              <a:gd name="connsiteY7" fmla="*/ 956734 h 1020270"/>
              <a:gd name="connsiteX8" fmla="*/ 6879167 w 7526868"/>
              <a:gd name="connsiteY8" fmla="*/ 846667 h 1020270"/>
              <a:gd name="connsiteX9" fmla="*/ 7154334 w 7526868"/>
              <a:gd name="connsiteY9" fmla="*/ 690034 h 1020270"/>
              <a:gd name="connsiteX10" fmla="*/ 7332134 w 7526868"/>
              <a:gd name="connsiteY10" fmla="*/ 541867 h 1020270"/>
              <a:gd name="connsiteX11" fmla="*/ 7378700 w 7526868"/>
              <a:gd name="connsiteY11" fmla="*/ 478367 h 1020270"/>
              <a:gd name="connsiteX12" fmla="*/ 7450667 w 7526868"/>
              <a:gd name="connsiteY12" fmla="*/ 372534 h 1020270"/>
              <a:gd name="connsiteX13" fmla="*/ 7497234 w 7526868"/>
              <a:gd name="connsiteY13" fmla="*/ 245534 h 1020270"/>
              <a:gd name="connsiteX14" fmla="*/ 7505700 w 7526868"/>
              <a:gd name="connsiteY14" fmla="*/ 173567 h 1020270"/>
              <a:gd name="connsiteX15" fmla="*/ 7514167 w 7526868"/>
              <a:gd name="connsiteY15" fmla="*/ 59267 h 1020270"/>
              <a:gd name="connsiteX16" fmla="*/ 7526867 w 7526868"/>
              <a:gd name="connsiteY16" fmla="*/ 8467 h 1020270"/>
              <a:gd name="connsiteX0" fmla="*/ 0 w 7526868"/>
              <a:gd name="connsiteY0" fmla="*/ 0 h 1036642"/>
              <a:gd name="connsiteX1" fmla="*/ 118534 w 7526868"/>
              <a:gd name="connsiteY1" fmla="*/ 118534 h 1036642"/>
              <a:gd name="connsiteX2" fmla="*/ 311387 w 7526868"/>
              <a:gd name="connsiteY2" fmla="*/ 397934 h 1036642"/>
              <a:gd name="connsiteX3" fmla="*/ 944034 w 7526868"/>
              <a:gd name="connsiteY3" fmla="*/ 656167 h 1036642"/>
              <a:gd name="connsiteX4" fmla="*/ 2078567 w 7526868"/>
              <a:gd name="connsiteY4" fmla="*/ 897467 h 1036642"/>
              <a:gd name="connsiteX5" fmla="*/ 3805767 w 7526868"/>
              <a:gd name="connsiteY5" fmla="*/ 1016000 h 1036642"/>
              <a:gd name="connsiteX6" fmla="*/ 6138696 w 7526868"/>
              <a:gd name="connsiteY6" fmla="*/ 1032933 h 1036642"/>
              <a:gd name="connsiteX7" fmla="*/ 6578600 w 7526868"/>
              <a:gd name="connsiteY7" fmla="*/ 956734 h 1036642"/>
              <a:gd name="connsiteX8" fmla="*/ 6879167 w 7526868"/>
              <a:gd name="connsiteY8" fmla="*/ 846667 h 1036642"/>
              <a:gd name="connsiteX9" fmla="*/ 7154334 w 7526868"/>
              <a:gd name="connsiteY9" fmla="*/ 690034 h 1036642"/>
              <a:gd name="connsiteX10" fmla="*/ 7332134 w 7526868"/>
              <a:gd name="connsiteY10" fmla="*/ 541867 h 1036642"/>
              <a:gd name="connsiteX11" fmla="*/ 7378700 w 7526868"/>
              <a:gd name="connsiteY11" fmla="*/ 478367 h 1036642"/>
              <a:gd name="connsiteX12" fmla="*/ 7450667 w 7526868"/>
              <a:gd name="connsiteY12" fmla="*/ 372534 h 1036642"/>
              <a:gd name="connsiteX13" fmla="*/ 7497234 w 7526868"/>
              <a:gd name="connsiteY13" fmla="*/ 245534 h 1036642"/>
              <a:gd name="connsiteX14" fmla="*/ 7505700 w 7526868"/>
              <a:gd name="connsiteY14" fmla="*/ 173567 h 1036642"/>
              <a:gd name="connsiteX15" fmla="*/ 7514167 w 7526868"/>
              <a:gd name="connsiteY15" fmla="*/ 59267 h 1036642"/>
              <a:gd name="connsiteX16" fmla="*/ 7526867 w 7526868"/>
              <a:gd name="connsiteY16" fmla="*/ 8467 h 1036642"/>
              <a:gd name="connsiteX0" fmla="*/ 0 w 7526868"/>
              <a:gd name="connsiteY0" fmla="*/ 0 h 1044655"/>
              <a:gd name="connsiteX1" fmla="*/ 118534 w 7526868"/>
              <a:gd name="connsiteY1" fmla="*/ 118534 h 1044655"/>
              <a:gd name="connsiteX2" fmla="*/ 311387 w 7526868"/>
              <a:gd name="connsiteY2" fmla="*/ 397934 h 1044655"/>
              <a:gd name="connsiteX3" fmla="*/ 944034 w 7526868"/>
              <a:gd name="connsiteY3" fmla="*/ 656167 h 1044655"/>
              <a:gd name="connsiteX4" fmla="*/ 2078567 w 7526868"/>
              <a:gd name="connsiteY4" fmla="*/ 897467 h 1044655"/>
              <a:gd name="connsiteX5" fmla="*/ 3805767 w 7526868"/>
              <a:gd name="connsiteY5" fmla="*/ 1016000 h 1044655"/>
              <a:gd name="connsiteX6" fmla="*/ 6138696 w 7526868"/>
              <a:gd name="connsiteY6" fmla="*/ 1032933 h 1044655"/>
              <a:gd name="connsiteX7" fmla="*/ 6879167 w 7526868"/>
              <a:gd name="connsiteY7" fmla="*/ 846667 h 1044655"/>
              <a:gd name="connsiteX8" fmla="*/ 7154334 w 7526868"/>
              <a:gd name="connsiteY8" fmla="*/ 690034 h 1044655"/>
              <a:gd name="connsiteX9" fmla="*/ 7332134 w 7526868"/>
              <a:gd name="connsiteY9" fmla="*/ 541867 h 1044655"/>
              <a:gd name="connsiteX10" fmla="*/ 7378700 w 7526868"/>
              <a:gd name="connsiteY10" fmla="*/ 478367 h 1044655"/>
              <a:gd name="connsiteX11" fmla="*/ 7450667 w 7526868"/>
              <a:gd name="connsiteY11" fmla="*/ 372534 h 1044655"/>
              <a:gd name="connsiteX12" fmla="*/ 7497234 w 7526868"/>
              <a:gd name="connsiteY12" fmla="*/ 245534 h 1044655"/>
              <a:gd name="connsiteX13" fmla="*/ 7505700 w 7526868"/>
              <a:gd name="connsiteY13" fmla="*/ 173567 h 1044655"/>
              <a:gd name="connsiteX14" fmla="*/ 7514167 w 7526868"/>
              <a:gd name="connsiteY14" fmla="*/ 59267 h 1044655"/>
              <a:gd name="connsiteX15" fmla="*/ 7526867 w 7526868"/>
              <a:gd name="connsiteY15" fmla="*/ 8467 h 1044655"/>
              <a:gd name="connsiteX0" fmla="*/ 0 w 7526868"/>
              <a:gd name="connsiteY0" fmla="*/ 0 h 1044655"/>
              <a:gd name="connsiteX1" fmla="*/ 118534 w 7526868"/>
              <a:gd name="connsiteY1" fmla="*/ 118534 h 1044655"/>
              <a:gd name="connsiteX2" fmla="*/ 311387 w 7526868"/>
              <a:gd name="connsiteY2" fmla="*/ 397934 h 1044655"/>
              <a:gd name="connsiteX3" fmla="*/ 944034 w 7526868"/>
              <a:gd name="connsiteY3" fmla="*/ 656167 h 1044655"/>
              <a:gd name="connsiteX4" fmla="*/ 2078567 w 7526868"/>
              <a:gd name="connsiteY4" fmla="*/ 897467 h 1044655"/>
              <a:gd name="connsiteX5" fmla="*/ 3805767 w 7526868"/>
              <a:gd name="connsiteY5" fmla="*/ 1016000 h 1044655"/>
              <a:gd name="connsiteX6" fmla="*/ 6138696 w 7526868"/>
              <a:gd name="connsiteY6" fmla="*/ 1032933 h 1044655"/>
              <a:gd name="connsiteX7" fmla="*/ 6879167 w 7526868"/>
              <a:gd name="connsiteY7" fmla="*/ 846667 h 1044655"/>
              <a:gd name="connsiteX8" fmla="*/ 7332134 w 7526868"/>
              <a:gd name="connsiteY8" fmla="*/ 541867 h 1044655"/>
              <a:gd name="connsiteX9" fmla="*/ 7378700 w 7526868"/>
              <a:gd name="connsiteY9" fmla="*/ 478367 h 1044655"/>
              <a:gd name="connsiteX10" fmla="*/ 7450667 w 7526868"/>
              <a:gd name="connsiteY10" fmla="*/ 372534 h 1044655"/>
              <a:gd name="connsiteX11" fmla="*/ 7497234 w 7526868"/>
              <a:gd name="connsiteY11" fmla="*/ 245534 h 1044655"/>
              <a:gd name="connsiteX12" fmla="*/ 7505700 w 7526868"/>
              <a:gd name="connsiteY12" fmla="*/ 173567 h 1044655"/>
              <a:gd name="connsiteX13" fmla="*/ 7514167 w 7526868"/>
              <a:gd name="connsiteY13" fmla="*/ 59267 h 1044655"/>
              <a:gd name="connsiteX14" fmla="*/ 7526867 w 7526868"/>
              <a:gd name="connsiteY14" fmla="*/ 8467 h 1044655"/>
              <a:gd name="connsiteX0" fmla="*/ 0 w 7526868"/>
              <a:gd name="connsiteY0" fmla="*/ 0 h 1044655"/>
              <a:gd name="connsiteX1" fmla="*/ 118534 w 7526868"/>
              <a:gd name="connsiteY1" fmla="*/ 118534 h 1044655"/>
              <a:gd name="connsiteX2" fmla="*/ 311387 w 7526868"/>
              <a:gd name="connsiteY2" fmla="*/ 397934 h 1044655"/>
              <a:gd name="connsiteX3" fmla="*/ 944034 w 7526868"/>
              <a:gd name="connsiteY3" fmla="*/ 656167 h 1044655"/>
              <a:gd name="connsiteX4" fmla="*/ 2078567 w 7526868"/>
              <a:gd name="connsiteY4" fmla="*/ 897467 h 1044655"/>
              <a:gd name="connsiteX5" fmla="*/ 3805767 w 7526868"/>
              <a:gd name="connsiteY5" fmla="*/ 1016000 h 1044655"/>
              <a:gd name="connsiteX6" fmla="*/ 6138696 w 7526868"/>
              <a:gd name="connsiteY6" fmla="*/ 1032933 h 1044655"/>
              <a:gd name="connsiteX7" fmla="*/ 6879167 w 7526868"/>
              <a:gd name="connsiteY7" fmla="*/ 846667 h 1044655"/>
              <a:gd name="connsiteX8" fmla="*/ 7332134 w 7526868"/>
              <a:gd name="connsiteY8" fmla="*/ 541867 h 1044655"/>
              <a:gd name="connsiteX9" fmla="*/ 7450667 w 7526868"/>
              <a:gd name="connsiteY9" fmla="*/ 372534 h 1044655"/>
              <a:gd name="connsiteX10" fmla="*/ 7497234 w 7526868"/>
              <a:gd name="connsiteY10" fmla="*/ 245534 h 1044655"/>
              <a:gd name="connsiteX11" fmla="*/ 7505700 w 7526868"/>
              <a:gd name="connsiteY11" fmla="*/ 173567 h 1044655"/>
              <a:gd name="connsiteX12" fmla="*/ 7514167 w 7526868"/>
              <a:gd name="connsiteY12" fmla="*/ 59267 h 1044655"/>
              <a:gd name="connsiteX13" fmla="*/ 7526867 w 7526868"/>
              <a:gd name="connsiteY13" fmla="*/ 8467 h 1044655"/>
              <a:gd name="connsiteX0" fmla="*/ 0 w 7526868"/>
              <a:gd name="connsiteY0" fmla="*/ 0 h 1044655"/>
              <a:gd name="connsiteX1" fmla="*/ 118534 w 7526868"/>
              <a:gd name="connsiteY1" fmla="*/ 118534 h 1044655"/>
              <a:gd name="connsiteX2" fmla="*/ 311387 w 7526868"/>
              <a:gd name="connsiteY2" fmla="*/ 397934 h 1044655"/>
              <a:gd name="connsiteX3" fmla="*/ 944034 w 7526868"/>
              <a:gd name="connsiteY3" fmla="*/ 656167 h 1044655"/>
              <a:gd name="connsiteX4" fmla="*/ 2078567 w 7526868"/>
              <a:gd name="connsiteY4" fmla="*/ 897467 h 1044655"/>
              <a:gd name="connsiteX5" fmla="*/ 3805767 w 7526868"/>
              <a:gd name="connsiteY5" fmla="*/ 1016000 h 1044655"/>
              <a:gd name="connsiteX6" fmla="*/ 6138696 w 7526868"/>
              <a:gd name="connsiteY6" fmla="*/ 1032933 h 1044655"/>
              <a:gd name="connsiteX7" fmla="*/ 6879167 w 7526868"/>
              <a:gd name="connsiteY7" fmla="*/ 846667 h 1044655"/>
              <a:gd name="connsiteX8" fmla="*/ 7332134 w 7526868"/>
              <a:gd name="connsiteY8" fmla="*/ 541867 h 1044655"/>
              <a:gd name="connsiteX9" fmla="*/ 7450667 w 7526868"/>
              <a:gd name="connsiteY9" fmla="*/ 372534 h 1044655"/>
              <a:gd name="connsiteX10" fmla="*/ 7505700 w 7526868"/>
              <a:gd name="connsiteY10" fmla="*/ 173567 h 1044655"/>
              <a:gd name="connsiteX11" fmla="*/ 7514167 w 7526868"/>
              <a:gd name="connsiteY11" fmla="*/ 59267 h 1044655"/>
              <a:gd name="connsiteX12" fmla="*/ 7526867 w 7526868"/>
              <a:gd name="connsiteY12" fmla="*/ 8467 h 1044655"/>
              <a:gd name="connsiteX0" fmla="*/ 0 w 7526867"/>
              <a:gd name="connsiteY0" fmla="*/ 0 h 1044655"/>
              <a:gd name="connsiteX1" fmla="*/ 118534 w 7526867"/>
              <a:gd name="connsiteY1" fmla="*/ 118534 h 1044655"/>
              <a:gd name="connsiteX2" fmla="*/ 311387 w 7526867"/>
              <a:gd name="connsiteY2" fmla="*/ 397934 h 1044655"/>
              <a:gd name="connsiteX3" fmla="*/ 944034 w 7526867"/>
              <a:gd name="connsiteY3" fmla="*/ 656167 h 1044655"/>
              <a:gd name="connsiteX4" fmla="*/ 2078567 w 7526867"/>
              <a:gd name="connsiteY4" fmla="*/ 897467 h 1044655"/>
              <a:gd name="connsiteX5" fmla="*/ 3805767 w 7526867"/>
              <a:gd name="connsiteY5" fmla="*/ 1016000 h 1044655"/>
              <a:gd name="connsiteX6" fmla="*/ 6138696 w 7526867"/>
              <a:gd name="connsiteY6" fmla="*/ 1032933 h 1044655"/>
              <a:gd name="connsiteX7" fmla="*/ 6879167 w 7526867"/>
              <a:gd name="connsiteY7" fmla="*/ 846667 h 1044655"/>
              <a:gd name="connsiteX8" fmla="*/ 7332134 w 7526867"/>
              <a:gd name="connsiteY8" fmla="*/ 541867 h 1044655"/>
              <a:gd name="connsiteX9" fmla="*/ 7450667 w 7526867"/>
              <a:gd name="connsiteY9" fmla="*/ 372534 h 1044655"/>
              <a:gd name="connsiteX10" fmla="*/ 7505700 w 7526867"/>
              <a:gd name="connsiteY10" fmla="*/ 173567 h 1044655"/>
              <a:gd name="connsiteX11" fmla="*/ 7526867 w 7526867"/>
              <a:gd name="connsiteY11" fmla="*/ 8467 h 1044655"/>
              <a:gd name="connsiteX0" fmla="*/ 0 w 7526867"/>
              <a:gd name="connsiteY0" fmla="*/ 0 h 1044655"/>
              <a:gd name="connsiteX1" fmla="*/ 118534 w 7526867"/>
              <a:gd name="connsiteY1" fmla="*/ 118534 h 1044655"/>
              <a:gd name="connsiteX2" fmla="*/ 311387 w 7526867"/>
              <a:gd name="connsiteY2" fmla="*/ 397934 h 1044655"/>
              <a:gd name="connsiteX3" fmla="*/ 944034 w 7526867"/>
              <a:gd name="connsiteY3" fmla="*/ 656167 h 1044655"/>
              <a:gd name="connsiteX4" fmla="*/ 2078567 w 7526867"/>
              <a:gd name="connsiteY4" fmla="*/ 897467 h 1044655"/>
              <a:gd name="connsiteX5" fmla="*/ 3805767 w 7526867"/>
              <a:gd name="connsiteY5" fmla="*/ 1016000 h 1044655"/>
              <a:gd name="connsiteX6" fmla="*/ 6138696 w 7526867"/>
              <a:gd name="connsiteY6" fmla="*/ 1032933 h 1044655"/>
              <a:gd name="connsiteX7" fmla="*/ 6879167 w 7526867"/>
              <a:gd name="connsiteY7" fmla="*/ 846667 h 1044655"/>
              <a:gd name="connsiteX8" fmla="*/ 7332134 w 7526867"/>
              <a:gd name="connsiteY8" fmla="*/ 541867 h 1044655"/>
              <a:gd name="connsiteX9" fmla="*/ 7450667 w 7526867"/>
              <a:gd name="connsiteY9" fmla="*/ 372534 h 1044655"/>
              <a:gd name="connsiteX10" fmla="*/ 7526867 w 7526867"/>
              <a:gd name="connsiteY10" fmla="*/ 8467 h 1044655"/>
              <a:gd name="connsiteX0" fmla="*/ 0 w 7526867"/>
              <a:gd name="connsiteY0" fmla="*/ 0 h 1044655"/>
              <a:gd name="connsiteX1" fmla="*/ 118534 w 7526867"/>
              <a:gd name="connsiteY1" fmla="*/ 118534 h 1044655"/>
              <a:gd name="connsiteX2" fmla="*/ 311387 w 7526867"/>
              <a:gd name="connsiteY2" fmla="*/ 397934 h 1044655"/>
              <a:gd name="connsiteX3" fmla="*/ 944034 w 7526867"/>
              <a:gd name="connsiteY3" fmla="*/ 656167 h 1044655"/>
              <a:gd name="connsiteX4" fmla="*/ 2078567 w 7526867"/>
              <a:gd name="connsiteY4" fmla="*/ 897467 h 1044655"/>
              <a:gd name="connsiteX5" fmla="*/ 3805767 w 7526867"/>
              <a:gd name="connsiteY5" fmla="*/ 1016000 h 1044655"/>
              <a:gd name="connsiteX6" fmla="*/ 6138696 w 7526867"/>
              <a:gd name="connsiteY6" fmla="*/ 1032933 h 1044655"/>
              <a:gd name="connsiteX7" fmla="*/ 6879167 w 7526867"/>
              <a:gd name="connsiteY7" fmla="*/ 846667 h 1044655"/>
              <a:gd name="connsiteX8" fmla="*/ 7450667 w 7526867"/>
              <a:gd name="connsiteY8" fmla="*/ 372534 h 1044655"/>
              <a:gd name="connsiteX9" fmla="*/ 7526867 w 7526867"/>
              <a:gd name="connsiteY9" fmla="*/ 8467 h 1044655"/>
              <a:gd name="connsiteX0" fmla="*/ 0 w 7526867"/>
              <a:gd name="connsiteY0" fmla="*/ 0 h 1042790"/>
              <a:gd name="connsiteX1" fmla="*/ 118534 w 7526867"/>
              <a:gd name="connsiteY1" fmla="*/ 118534 h 1042790"/>
              <a:gd name="connsiteX2" fmla="*/ 311387 w 7526867"/>
              <a:gd name="connsiteY2" fmla="*/ 397934 h 1042790"/>
              <a:gd name="connsiteX3" fmla="*/ 944034 w 7526867"/>
              <a:gd name="connsiteY3" fmla="*/ 656167 h 1042790"/>
              <a:gd name="connsiteX4" fmla="*/ 2078567 w 7526867"/>
              <a:gd name="connsiteY4" fmla="*/ 897467 h 1042790"/>
              <a:gd name="connsiteX5" fmla="*/ 3805767 w 7526867"/>
              <a:gd name="connsiteY5" fmla="*/ 1016000 h 1042790"/>
              <a:gd name="connsiteX6" fmla="*/ 6138696 w 7526867"/>
              <a:gd name="connsiteY6" fmla="*/ 1032933 h 1042790"/>
              <a:gd name="connsiteX7" fmla="*/ 6874817 w 7526867"/>
              <a:gd name="connsiteY7" fmla="*/ 872067 h 1042790"/>
              <a:gd name="connsiteX8" fmla="*/ 7450667 w 7526867"/>
              <a:gd name="connsiteY8" fmla="*/ 372534 h 1042790"/>
              <a:gd name="connsiteX9" fmla="*/ 7526867 w 7526867"/>
              <a:gd name="connsiteY9" fmla="*/ 8467 h 1042790"/>
              <a:gd name="connsiteX0" fmla="*/ 0 w 7450667"/>
              <a:gd name="connsiteY0" fmla="*/ 0 h 1042790"/>
              <a:gd name="connsiteX1" fmla="*/ 118534 w 7450667"/>
              <a:gd name="connsiteY1" fmla="*/ 118534 h 1042790"/>
              <a:gd name="connsiteX2" fmla="*/ 311387 w 7450667"/>
              <a:gd name="connsiteY2" fmla="*/ 397934 h 1042790"/>
              <a:gd name="connsiteX3" fmla="*/ 944034 w 7450667"/>
              <a:gd name="connsiteY3" fmla="*/ 656167 h 1042790"/>
              <a:gd name="connsiteX4" fmla="*/ 2078567 w 7450667"/>
              <a:gd name="connsiteY4" fmla="*/ 897467 h 1042790"/>
              <a:gd name="connsiteX5" fmla="*/ 3805767 w 7450667"/>
              <a:gd name="connsiteY5" fmla="*/ 1016000 h 1042790"/>
              <a:gd name="connsiteX6" fmla="*/ 6138696 w 7450667"/>
              <a:gd name="connsiteY6" fmla="*/ 1032933 h 1042790"/>
              <a:gd name="connsiteX7" fmla="*/ 6874817 w 7450667"/>
              <a:gd name="connsiteY7" fmla="*/ 872067 h 1042790"/>
              <a:gd name="connsiteX8" fmla="*/ 7450667 w 7450667"/>
              <a:gd name="connsiteY8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311387 w 7450667"/>
              <a:gd name="connsiteY2" fmla="*/ 397934 h 1042790"/>
              <a:gd name="connsiteX3" fmla="*/ 944034 w 7450667"/>
              <a:gd name="connsiteY3" fmla="*/ 656167 h 1042790"/>
              <a:gd name="connsiteX4" fmla="*/ 2078567 w 7450667"/>
              <a:gd name="connsiteY4" fmla="*/ 897467 h 1042790"/>
              <a:gd name="connsiteX5" fmla="*/ 3805767 w 7450667"/>
              <a:gd name="connsiteY5" fmla="*/ 1016000 h 1042790"/>
              <a:gd name="connsiteX6" fmla="*/ 6138696 w 7450667"/>
              <a:gd name="connsiteY6" fmla="*/ 1032933 h 1042790"/>
              <a:gd name="connsiteX7" fmla="*/ 6874817 w 7450667"/>
              <a:gd name="connsiteY7" fmla="*/ 872067 h 1042790"/>
              <a:gd name="connsiteX8" fmla="*/ 7450667 w 7450667"/>
              <a:gd name="connsiteY8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437561 w 7450667"/>
              <a:gd name="connsiteY2" fmla="*/ 469901 h 1042790"/>
              <a:gd name="connsiteX3" fmla="*/ 944034 w 7450667"/>
              <a:gd name="connsiteY3" fmla="*/ 656167 h 1042790"/>
              <a:gd name="connsiteX4" fmla="*/ 2078567 w 7450667"/>
              <a:gd name="connsiteY4" fmla="*/ 897467 h 1042790"/>
              <a:gd name="connsiteX5" fmla="*/ 3805767 w 7450667"/>
              <a:gd name="connsiteY5" fmla="*/ 1016000 h 1042790"/>
              <a:gd name="connsiteX6" fmla="*/ 6138696 w 7450667"/>
              <a:gd name="connsiteY6" fmla="*/ 1032933 h 1042790"/>
              <a:gd name="connsiteX7" fmla="*/ 6874817 w 7450667"/>
              <a:gd name="connsiteY7" fmla="*/ 872067 h 1042790"/>
              <a:gd name="connsiteX8" fmla="*/ 7450667 w 7450667"/>
              <a:gd name="connsiteY8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437561 w 7450667"/>
              <a:gd name="connsiteY2" fmla="*/ 469901 h 1042790"/>
              <a:gd name="connsiteX3" fmla="*/ 2078567 w 7450667"/>
              <a:gd name="connsiteY3" fmla="*/ 897467 h 1042790"/>
              <a:gd name="connsiteX4" fmla="*/ 3805767 w 7450667"/>
              <a:gd name="connsiteY4" fmla="*/ 1016000 h 1042790"/>
              <a:gd name="connsiteX5" fmla="*/ 6138696 w 7450667"/>
              <a:gd name="connsiteY5" fmla="*/ 1032933 h 1042790"/>
              <a:gd name="connsiteX6" fmla="*/ 6874817 w 7450667"/>
              <a:gd name="connsiteY6" fmla="*/ 872067 h 1042790"/>
              <a:gd name="connsiteX7" fmla="*/ 7450667 w 7450667"/>
              <a:gd name="connsiteY7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437561 w 7450667"/>
              <a:gd name="connsiteY2" fmla="*/ 469901 h 1042790"/>
              <a:gd name="connsiteX3" fmla="*/ 2078567 w 7450667"/>
              <a:gd name="connsiteY3" fmla="*/ 897467 h 1042790"/>
              <a:gd name="connsiteX4" fmla="*/ 3805767 w 7450667"/>
              <a:gd name="connsiteY4" fmla="*/ 1016000 h 1042790"/>
              <a:gd name="connsiteX5" fmla="*/ 6138696 w 7450667"/>
              <a:gd name="connsiteY5" fmla="*/ 1032933 h 1042790"/>
              <a:gd name="connsiteX6" fmla="*/ 6874817 w 7450667"/>
              <a:gd name="connsiteY6" fmla="*/ 872067 h 1042790"/>
              <a:gd name="connsiteX7" fmla="*/ 7450667 w 7450667"/>
              <a:gd name="connsiteY7" fmla="*/ 372534 h 1042790"/>
              <a:gd name="connsiteX0" fmla="*/ 0 w 7450667"/>
              <a:gd name="connsiteY0" fmla="*/ 0 h 1042790"/>
              <a:gd name="connsiteX1" fmla="*/ 118534 w 7450667"/>
              <a:gd name="connsiteY1" fmla="*/ 169334 h 1042790"/>
              <a:gd name="connsiteX2" fmla="*/ 437561 w 7450667"/>
              <a:gd name="connsiteY2" fmla="*/ 469901 h 1042790"/>
              <a:gd name="connsiteX3" fmla="*/ 2078567 w 7450667"/>
              <a:gd name="connsiteY3" fmla="*/ 897467 h 1042790"/>
              <a:gd name="connsiteX4" fmla="*/ 3805767 w 7450667"/>
              <a:gd name="connsiteY4" fmla="*/ 1016000 h 1042790"/>
              <a:gd name="connsiteX5" fmla="*/ 6138696 w 7450667"/>
              <a:gd name="connsiteY5" fmla="*/ 1032933 h 1042790"/>
              <a:gd name="connsiteX6" fmla="*/ 6874817 w 7450667"/>
              <a:gd name="connsiteY6" fmla="*/ 872067 h 1042790"/>
              <a:gd name="connsiteX7" fmla="*/ 7450667 w 7450667"/>
              <a:gd name="connsiteY7" fmla="*/ 372534 h 1042790"/>
              <a:gd name="connsiteX0" fmla="*/ 0 w 7450667"/>
              <a:gd name="connsiteY0" fmla="*/ 0 h 1182560"/>
              <a:gd name="connsiteX1" fmla="*/ 118534 w 7450667"/>
              <a:gd name="connsiteY1" fmla="*/ 169334 h 1182560"/>
              <a:gd name="connsiteX2" fmla="*/ 437561 w 7450667"/>
              <a:gd name="connsiteY2" fmla="*/ 469901 h 1182560"/>
              <a:gd name="connsiteX3" fmla="*/ 2078567 w 7450667"/>
              <a:gd name="connsiteY3" fmla="*/ 897467 h 1182560"/>
              <a:gd name="connsiteX4" fmla="*/ 3818820 w 7450667"/>
              <a:gd name="connsiteY4" fmla="*/ 1181100 h 1182560"/>
              <a:gd name="connsiteX5" fmla="*/ 6138696 w 7450667"/>
              <a:gd name="connsiteY5" fmla="*/ 1032933 h 1182560"/>
              <a:gd name="connsiteX6" fmla="*/ 6874817 w 7450667"/>
              <a:gd name="connsiteY6" fmla="*/ 872067 h 1182560"/>
              <a:gd name="connsiteX7" fmla="*/ 7450667 w 7450667"/>
              <a:gd name="connsiteY7" fmla="*/ 372534 h 1182560"/>
              <a:gd name="connsiteX0" fmla="*/ 0 w 7450667"/>
              <a:gd name="connsiteY0" fmla="*/ 0 h 1182560"/>
              <a:gd name="connsiteX1" fmla="*/ 118534 w 7450667"/>
              <a:gd name="connsiteY1" fmla="*/ 169334 h 1182560"/>
              <a:gd name="connsiteX2" fmla="*/ 437561 w 7450667"/>
              <a:gd name="connsiteY2" fmla="*/ 469901 h 1182560"/>
              <a:gd name="connsiteX3" fmla="*/ 1951268 w 7450667"/>
              <a:gd name="connsiteY3" fmla="*/ 1063857 h 1182560"/>
              <a:gd name="connsiteX4" fmla="*/ 2078567 w 7450667"/>
              <a:gd name="connsiteY4" fmla="*/ 897467 h 1182560"/>
              <a:gd name="connsiteX5" fmla="*/ 3818820 w 7450667"/>
              <a:gd name="connsiteY5" fmla="*/ 1181100 h 1182560"/>
              <a:gd name="connsiteX6" fmla="*/ 6138696 w 7450667"/>
              <a:gd name="connsiteY6" fmla="*/ 1032933 h 1182560"/>
              <a:gd name="connsiteX7" fmla="*/ 6874817 w 7450667"/>
              <a:gd name="connsiteY7" fmla="*/ 872067 h 1182560"/>
              <a:gd name="connsiteX8" fmla="*/ 7450667 w 7450667"/>
              <a:gd name="connsiteY8" fmla="*/ 372534 h 1182560"/>
              <a:gd name="connsiteX0" fmla="*/ 0 w 7450667"/>
              <a:gd name="connsiteY0" fmla="*/ 0 h 1182454"/>
              <a:gd name="connsiteX1" fmla="*/ 118534 w 7450667"/>
              <a:gd name="connsiteY1" fmla="*/ 169334 h 1182454"/>
              <a:gd name="connsiteX2" fmla="*/ 437561 w 7450667"/>
              <a:gd name="connsiteY2" fmla="*/ 469901 h 1182454"/>
              <a:gd name="connsiteX3" fmla="*/ 1951268 w 7450667"/>
              <a:gd name="connsiteY3" fmla="*/ 1063857 h 1182454"/>
              <a:gd name="connsiteX4" fmla="*/ 3818820 w 7450667"/>
              <a:gd name="connsiteY4" fmla="*/ 1181100 h 1182454"/>
              <a:gd name="connsiteX5" fmla="*/ 6138696 w 7450667"/>
              <a:gd name="connsiteY5" fmla="*/ 1032933 h 1182454"/>
              <a:gd name="connsiteX6" fmla="*/ 6874817 w 7450667"/>
              <a:gd name="connsiteY6" fmla="*/ 872067 h 1182454"/>
              <a:gd name="connsiteX7" fmla="*/ 7450667 w 7450667"/>
              <a:gd name="connsiteY7" fmla="*/ 372534 h 1182454"/>
              <a:gd name="connsiteX0" fmla="*/ 0 w 7450667"/>
              <a:gd name="connsiteY0" fmla="*/ 0 h 1182454"/>
              <a:gd name="connsiteX1" fmla="*/ 118534 w 7450667"/>
              <a:gd name="connsiteY1" fmla="*/ 169334 h 1182454"/>
              <a:gd name="connsiteX2" fmla="*/ 446263 w 7450667"/>
              <a:gd name="connsiteY2" fmla="*/ 643468 h 1182454"/>
              <a:gd name="connsiteX3" fmla="*/ 1951268 w 7450667"/>
              <a:gd name="connsiteY3" fmla="*/ 1063857 h 1182454"/>
              <a:gd name="connsiteX4" fmla="*/ 3818820 w 7450667"/>
              <a:gd name="connsiteY4" fmla="*/ 1181100 h 1182454"/>
              <a:gd name="connsiteX5" fmla="*/ 6138696 w 7450667"/>
              <a:gd name="connsiteY5" fmla="*/ 1032933 h 1182454"/>
              <a:gd name="connsiteX6" fmla="*/ 6874817 w 7450667"/>
              <a:gd name="connsiteY6" fmla="*/ 872067 h 1182454"/>
              <a:gd name="connsiteX7" fmla="*/ 7450667 w 7450667"/>
              <a:gd name="connsiteY7" fmla="*/ 372534 h 1182454"/>
              <a:gd name="connsiteX0" fmla="*/ 0 w 7450667"/>
              <a:gd name="connsiteY0" fmla="*/ 0 h 1182454"/>
              <a:gd name="connsiteX1" fmla="*/ 118534 w 7450667"/>
              <a:gd name="connsiteY1" fmla="*/ 355601 h 1182454"/>
              <a:gd name="connsiteX2" fmla="*/ 446263 w 7450667"/>
              <a:gd name="connsiteY2" fmla="*/ 643468 h 1182454"/>
              <a:gd name="connsiteX3" fmla="*/ 1951268 w 7450667"/>
              <a:gd name="connsiteY3" fmla="*/ 1063857 h 1182454"/>
              <a:gd name="connsiteX4" fmla="*/ 3818820 w 7450667"/>
              <a:gd name="connsiteY4" fmla="*/ 1181100 h 1182454"/>
              <a:gd name="connsiteX5" fmla="*/ 6138696 w 7450667"/>
              <a:gd name="connsiteY5" fmla="*/ 1032933 h 1182454"/>
              <a:gd name="connsiteX6" fmla="*/ 6874817 w 7450667"/>
              <a:gd name="connsiteY6" fmla="*/ 872067 h 1182454"/>
              <a:gd name="connsiteX7" fmla="*/ 7450667 w 7450667"/>
              <a:gd name="connsiteY7" fmla="*/ 372534 h 1182454"/>
              <a:gd name="connsiteX0" fmla="*/ 0 w 7450667"/>
              <a:gd name="connsiteY0" fmla="*/ 0 h 1182454"/>
              <a:gd name="connsiteX1" fmla="*/ 118534 w 7450667"/>
              <a:gd name="connsiteY1" fmla="*/ 355601 h 1182454"/>
              <a:gd name="connsiteX2" fmla="*/ 454965 w 7450667"/>
              <a:gd name="connsiteY2" fmla="*/ 838201 h 1182454"/>
              <a:gd name="connsiteX3" fmla="*/ 1951268 w 7450667"/>
              <a:gd name="connsiteY3" fmla="*/ 1063857 h 1182454"/>
              <a:gd name="connsiteX4" fmla="*/ 3818820 w 7450667"/>
              <a:gd name="connsiteY4" fmla="*/ 1181100 h 1182454"/>
              <a:gd name="connsiteX5" fmla="*/ 6138696 w 7450667"/>
              <a:gd name="connsiteY5" fmla="*/ 1032933 h 1182454"/>
              <a:gd name="connsiteX6" fmla="*/ 6874817 w 7450667"/>
              <a:gd name="connsiteY6" fmla="*/ 872067 h 1182454"/>
              <a:gd name="connsiteX7" fmla="*/ 7450667 w 7450667"/>
              <a:gd name="connsiteY7" fmla="*/ 372534 h 1182454"/>
              <a:gd name="connsiteX0" fmla="*/ 0 w 7450667"/>
              <a:gd name="connsiteY0" fmla="*/ 0 h 1248665"/>
              <a:gd name="connsiteX1" fmla="*/ 118534 w 7450667"/>
              <a:gd name="connsiteY1" fmla="*/ 355601 h 1248665"/>
              <a:gd name="connsiteX2" fmla="*/ 454965 w 7450667"/>
              <a:gd name="connsiteY2" fmla="*/ 838201 h 1248665"/>
              <a:gd name="connsiteX3" fmla="*/ 1912111 w 7450667"/>
              <a:gd name="connsiteY3" fmla="*/ 1199324 h 1248665"/>
              <a:gd name="connsiteX4" fmla="*/ 3818820 w 7450667"/>
              <a:gd name="connsiteY4" fmla="*/ 1181100 h 1248665"/>
              <a:gd name="connsiteX5" fmla="*/ 6138696 w 7450667"/>
              <a:gd name="connsiteY5" fmla="*/ 1032933 h 1248665"/>
              <a:gd name="connsiteX6" fmla="*/ 6874817 w 7450667"/>
              <a:gd name="connsiteY6" fmla="*/ 872067 h 1248665"/>
              <a:gd name="connsiteX7" fmla="*/ 7450667 w 7450667"/>
              <a:gd name="connsiteY7" fmla="*/ 372534 h 1248665"/>
              <a:gd name="connsiteX0" fmla="*/ 0 w 7450667"/>
              <a:gd name="connsiteY0" fmla="*/ 0 h 1313987"/>
              <a:gd name="connsiteX1" fmla="*/ 118534 w 7450667"/>
              <a:gd name="connsiteY1" fmla="*/ 355601 h 1313987"/>
              <a:gd name="connsiteX2" fmla="*/ 454965 w 7450667"/>
              <a:gd name="connsiteY2" fmla="*/ 838201 h 1313987"/>
              <a:gd name="connsiteX3" fmla="*/ 1912111 w 7450667"/>
              <a:gd name="connsiteY3" fmla="*/ 1199324 h 1313987"/>
              <a:gd name="connsiteX4" fmla="*/ 4071165 w 7450667"/>
              <a:gd name="connsiteY4" fmla="*/ 1312333 h 1313987"/>
              <a:gd name="connsiteX5" fmla="*/ 6138696 w 7450667"/>
              <a:gd name="connsiteY5" fmla="*/ 1032933 h 1313987"/>
              <a:gd name="connsiteX6" fmla="*/ 6874817 w 7450667"/>
              <a:gd name="connsiteY6" fmla="*/ 872067 h 1313987"/>
              <a:gd name="connsiteX7" fmla="*/ 7450667 w 7450667"/>
              <a:gd name="connsiteY7" fmla="*/ 372534 h 1313987"/>
              <a:gd name="connsiteX0" fmla="*/ 0 w 7450667"/>
              <a:gd name="connsiteY0" fmla="*/ 0 h 1313987"/>
              <a:gd name="connsiteX1" fmla="*/ 118534 w 7450667"/>
              <a:gd name="connsiteY1" fmla="*/ 355601 h 1313987"/>
              <a:gd name="connsiteX2" fmla="*/ 454965 w 7450667"/>
              <a:gd name="connsiteY2" fmla="*/ 838201 h 1313987"/>
              <a:gd name="connsiteX3" fmla="*/ 1912111 w 7450667"/>
              <a:gd name="connsiteY3" fmla="*/ 1199324 h 1313987"/>
              <a:gd name="connsiteX4" fmla="*/ 4071165 w 7450667"/>
              <a:gd name="connsiteY4" fmla="*/ 1312333 h 1313987"/>
              <a:gd name="connsiteX5" fmla="*/ 6264869 w 7450667"/>
              <a:gd name="connsiteY5" fmla="*/ 1130300 h 1313987"/>
              <a:gd name="connsiteX6" fmla="*/ 6874817 w 7450667"/>
              <a:gd name="connsiteY6" fmla="*/ 872067 h 1313987"/>
              <a:gd name="connsiteX7" fmla="*/ 7450667 w 7450667"/>
              <a:gd name="connsiteY7" fmla="*/ 372534 h 1313987"/>
              <a:gd name="connsiteX0" fmla="*/ 0 w 7450667"/>
              <a:gd name="connsiteY0" fmla="*/ 0 h 1313987"/>
              <a:gd name="connsiteX1" fmla="*/ 201199 w 7450667"/>
              <a:gd name="connsiteY1" fmla="*/ 588434 h 1313987"/>
              <a:gd name="connsiteX2" fmla="*/ 454965 w 7450667"/>
              <a:gd name="connsiteY2" fmla="*/ 838201 h 1313987"/>
              <a:gd name="connsiteX3" fmla="*/ 1912111 w 7450667"/>
              <a:gd name="connsiteY3" fmla="*/ 1199324 h 1313987"/>
              <a:gd name="connsiteX4" fmla="*/ 4071165 w 7450667"/>
              <a:gd name="connsiteY4" fmla="*/ 1312333 h 1313987"/>
              <a:gd name="connsiteX5" fmla="*/ 6264869 w 7450667"/>
              <a:gd name="connsiteY5" fmla="*/ 1130300 h 1313987"/>
              <a:gd name="connsiteX6" fmla="*/ 6874817 w 7450667"/>
              <a:gd name="connsiteY6" fmla="*/ 872067 h 1313987"/>
              <a:gd name="connsiteX7" fmla="*/ 7450667 w 7450667"/>
              <a:gd name="connsiteY7" fmla="*/ 372534 h 1313987"/>
              <a:gd name="connsiteX0" fmla="*/ 0 w 7350598"/>
              <a:gd name="connsiteY0" fmla="*/ 0 h 1047287"/>
              <a:gd name="connsiteX1" fmla="*/ 101130 w 7350598"/>
              <a:gd name="connsiteY1" fmla="*/ 321734 h 1047287"/>
              <a:gd name="connsiteX2" fmla="*/ 354896 w 7350598"/>
              <a:gd name="connsiteY2" fmla="*/ 571501 h 1047287"/>
              <a:gd name="connsiteX3" fmla="*/ 1812042 w 7350598"/>
              <a:gd name="connsiteY3" fmla="*/ 932624 h 1047287"/>
              <a:gd name="connsiteX4" fmla="*/ 3971096 w 7350598"/>
              <a:gd name="connsiteY4" fmla="*/ 1045633 h 1047287"/>
              <a:gd name="connsiteX5" fmla="*/ 6164800 w 7350598"/>
              <a:gd name="connsiteY5" fmla="*/ 863600 h 1047287"/>
              <a:gd name="connsiteX6" fmla="*/ 6774748 w 7350598"/>
              <a:gd name="connsiteY6" fmla="*/ 605367 h 1047287"/>
              <a:gd name="connsiteX7" fmla="*/ 7350598 w 7350598"/>
              <a:gd name="connsiteY7" fmla="*/ 105834 h 1047287"/>
              <a:gd name="connsiteX0" fmla="*/ 0 w 7350598"/>
              <a:gd name="connsiteY0" fmla="*/ 0 h 1047287"/>
              <a:gd name="connsiteX1" fmla="*/ 101130 w 7350598"/>
              <a:gd name="connsiteY1" fmla="*/ 321734 h 1047287"/>
              <a:gd name="connsiteX2" fmla="*/ 354896 w 7350598"/>
              <a:gd name="connsiteY2" fmla="*/ 571501 h 1047287"/>
              <a:gd name="connsiteX3" fmla="*/ 1812042 w 7350598"/>
              <a:gd name="connsiteY3" fmla="*/ 932624 h 1047287"/>
              <a:gd name="connsiteX4" fmla="*/ 3971096 w 7350598"/>
              <a:gd name="connsiteY4" fmla="*/ 1045633 h 1047287"/>
              <a:gd name="connsiteX5" fmla="*/ 6164800 w 7350598"/>
              <a:gd name="connsiteY5" fmla="*/ 863600 h 1047287"/>
              <a:gd name="connsiteX6" fmla="*/ 6774748 w 7350598"/>
              <a:gd name="connsiteY6" fmla="*/ 605367 h 1047287"/>
              <a:gd name="connsiteX7" fmla="*/ 7350598 w 7350598"/>
              <a:gd name="connsiteY7" fmla="*/ 105834 h 1047287"/>
              <a:gd name="connsiteX0" fmla="*/ 0 w 7350598"/>
              <a:gd name="connsiteY0" fmla="*/ 0 h 1047287"/>
              <a:gd name="connsiteX1" fmla="*/ 354896 w 7350598"/>
              <a:gd name="connsiteY1" fmla="*/ 571501 h 1047287"/>
              <a:gd name="connsiteX2" fmla="*/ 1812042 w 7350598"/>
              <a:gd name="connsiteY2" fmla="*/ 932624 h 1047287"/>
              <a:gd name="connsiteX3" fmla="*/ 3971096 w 7350598"/>
              <a:gd name="connsiteY3" fmla="*/ 1045633 h 1047287"/>
              <a:gd name="connsiteX4" fmla="*/ 6164800 w 7350598"/>
              <a:gd name="connsiteY4" fmla="*/ 863600 h 1047287"/>
              <a:gd name="connsiteX5" fmla="*/ 6774748 w 7350598"/>
              <a:gd name="connsiteY5" fmla="*/ 605367 h 1047287"/>
              <a:gd name="connsiteX6" fmla="*/ 7350598 w 7350598"/>
              <a:gd name="connsiteY6" fmla="*/ 105834 h 1047287"/>
              <a:gd name="connsiteX0" fmla="*/ 0 w 7285336"/>
              <a:gd name="connsiteY0" fmla="*/ 186266 h 941453"/>
              <a:gd name="connsiteX1" fmla="*/ 289634 w 7285336"/>
              <a:gd name="connsiteY1" fmla="*/ 465667 h 941453"/>
              <a:gd name="connsiteX2" fmla="*/ 1746780 w 7285336"/>
              <a:gd name="connsiteY2" fmla="*/ 826790 h 941453"/>
              <a:gd name="connsiteX3" fmla="*/ 3905834 w 7285336"/>
              <a:gd name="connsiteY3" fmla="*/ 939799 h 941453"/>
              <a:gd name="connsiteX4" fmla="*/ 6099538 w 7285336"/>
              <a:gd name="connsiteY4" fmla="*/ 757766 h 941453"/>
              <a:gd name="connsiteX5" fmla="*/ 6709486 w 7285336"/>
              <a:gd name="connsiteY5" fmla="*/ 499533 h 941453"/>
              <a:gd name="connsiteX6" fmla="*/ 7285336 w 7285336"/>
              <a:gd name="connsiteY6" fmla="*/ 0 h 941453"/>
              <a:gd name="connsiteX0" fmla="*/ 0 w 7285336"/>
              <a:gd name="connsiteY0" fmla="*/ 186266 h 941453"/>
              <a:gd name="connsiteX1" fmla="*/ 289634 w 7285336"/>
              <a:gd name="connsiteY1" fmla="*/ 465667 h 941453"/>
              <a:gd name="connsiteX2" fmla="*/ 1746780 w 7285336"/>
              <a:gd name="connsiteY2" fmla="*/ 826790 h 941453"/>
              <a:gd name="connsiteX3" fmla="*/ 3905834 w 7285336"/>
              <a:gd name="connsiteY3" fmla="*/ 939799 h 941453"/>
              <a:gd name="connsiteX4" fmla="*/ 6099538 w 7285336"/>
              <a:gd name="connsiteY4" fmla="*/ 757766 h 941453"/>
              <a:gd name="connsiteX5" fmla="*/ 6709486 w 7285336"/>
              <a:gd name="connsiteY5" fmla="*/ 499533 h 941453"/>
              <a:gd name="connsiteX6" fmla="*/ 7285336 w 7285336"/>
              <a:gd name="connsiteY6" fmla="*/ 0 h 941453"/>
              <a:gd name="connsiteX0" fmla="*/ 0 w 7285336"/>
              <a:gd name="connsiteY0" fmla="*/ 186266 h 941453"/>
              <a:gd name="connsiteX1" fmla="*/ 685556 w 7285336"/>
              <a:gd name="connsiteY1" fmla="*/ 643467 h 941453"/>
              <a:gd name="connsiteX2" fmla="*/ 1746780 w 7285336"/>
              <a:gd name="connsiteY2" fmla="*/ 826790 h 941453"/>
              <a:gd name="connsiteX3" fmla="*/ 3905834 w 7285336"/>
              <a:gd name="connsiteY3" fmla="*/ 939799 h 941453"/>
              <a:gd name="connsiteX4" fmla="*/ 6099538 w 7285336"/>
              <a:gd name="connsiteY4" fmla="*/ 757766 h 941453"/>
              <a:gd name="connsiteX5" fmla="*/ 6709486 w 7285336"/>
              <a:gd name="connsiteY5" fmla="*/ 499533 h 941453"/>
              <a:gd name="connsiteX6" fmla="*/ 7285336 w 7285336"/>
              <a:gd name="connsiteY6" fmla="*/ 0 h 941453"/>
              <a:gd name="connsiteX0" fmla="*/ 0 w 7285336"/>
              <a:gd name="connsiteY0" fmla="*/ 186266 h 946943"/>
              <a:gd name="connsiteX1" fmla="*/ 685556 w 7285336"/>
              <a:gd name="connsiteY1" fmla="*/ 643467 h 946943"/>
              <a:gd name="connsiteX2" fmla="*/ 1894708 w 7285336"/>
              <a:gd name="connsiteY2" fmla="*/ 856423 h 946943"/>
              <a:gd name="connsiteX3" fmla="*/ 3905834 w 7285336"/>
              <a:gd name="connsiteY3" fmla="*/ 939799 h 946943"/>
              <a:gd name="connsiteX4" fmla="*/ 6099538 w 7285336"/>
              <a:gd name="connsiteY4" fmla="*/ 757766 h 946943"/>
              <a:gd name="connsiteX5" fmla="*/ 6709486 w 7285336"/>
              <a:gd name="connsiteY5" fmla="*/ 499533 h 946943"/>
              <a:gd name="connsiteX6" fmla="*/ 7285336 w 7285336"/>
              <a:gd name="connsiteY6" fmla="*/ 0 h 946943"/>
              <a:gd name="connsiteX0" fmla="*/ 0 w 7285336"/>
              <a:gd name="connsiteY0" fmla="*/ 186266 h 941642"/>
              <a:gd name="connsiteX1" fmla="*/ 685556 w 7285336"/>
              <a:gd name="connsiteY1" fmla="*/ 643467 h 941642"/>
              <a:gd name="connsiteX2" fmla="*/ 1894708 w 7285336"/>
              <a:gd name="connsiteY2" fmla="*/ 856423 h 941642"/>
              <a:gd name="connsiteX3" fmla="*/ 3905834 w 7285336"/>
              <a:gd name="connsiteY3" fmla="*/ 939799 h 941642"/>
              <a:gd name="connsiteX4" fmla="*/ 6099538 w 7285336"/>
              <a:gd name="connsiteY4" fmla="*/ 757766 h 941642"/>
              <a:gd name="connsiteX5" fmla="*/ 6709486 w 7285336"/>
              <a:gd name="connsiteY5" fmla="*/ 499533 h 941642"/>
              <a:gd name="connsiteX6" fmla="*/ 7285336 w 7285336"/>
              <a:gd name="connsiteY6" fmla="*/ 0 h 941642"/>
              <a:gd name="connsiteX0" fmla="*/ 0 w 7285336"/>
              <a:gd name="connsiteY0" fmla="*/ 186266 h 941642"/>
              <a:gd name="connsiteX1" fmla="*/ 685556 w 7285336"/>
              <a:gd name="connsiteY1" fmla="*/ 643467 h 941642"/>
              <a:gd name="connsiteX2" fmla="*/ 1894708 w 7285336"/>
              <a:gd name="connsiteY2" fmla="*/ 856423 h 941642"/>
              <a:gd name="connsiteX3" fmla="*/ 3905834 w 7285336"/>
              <a:gd name="connsiteY3" fmla="*/ 939799 h 941642"/>
              <a:gd name="connsiteX4" fmla="*/ 6099538 w 7285336"/>
              <a:gd name="connsiteY4" fmla="*/ 757766 h 941642"/>
              <a:gd name="connsiteX5" fmla="*/ 6709486 w 7285336"/>
              <a:gd name="connsiteY5" fmla="*/ 499533 h 941642"/>
              <a:gd name="connsiteX6" fmla="*/ 7285336 w 7285336"/>
              <a:gd name="connsiteY6" fmla="*/ 0 h 941642"/>
              <a:gd name="connsiteX0" fmla="*/ 0 w 7285336"/>
              <a:gd name="connsiteY0" fmla="*/ 186266 h 959105"/>
              <a:gd name="connsiteX1" fmla="*/ 685556 w 7285336"/>
              <a:gd name="connsiteY1" fmla="*/ 643467 h 959105"/>
              <a:gd name="connsiteX2" fmla="*/ 1881655 w 7285336"/>
              <a:gd name="connsiteY2" fmla="*/ 907223 h 959105"/>
              <a:gd name="connsiteX3" fmla="*/ 3905834 w 7285336"/>
              <a:gd name="connsiteY3" fmla="*/ 939799 h 959105"/>
              <a:gd name="connsiteX4" fmla="*/ 6099538 w 7285336"/>
              <a:gd name="connsiteY4" fmla="*/ 757766 h 959105"/>
              <a:gd name="connsiteX5" fmla="*/ 6709486 w 7285336"/>
              <a:gd name="connsiteY5" fmla="*/ 499533 h 959105"/>
              <a:gd name="connsiteX6" fmla="*/ 7285336 w 7285336"/>
              <a:gd name="connsiteY6" fmla="*/ 0 h 959105"/>
              <a:gd name="connsiteX0" fmla="*/ 0 w 7285336"/>
              <a:gd name="connsiteY0" fmla="*/ 186266 h 959105"/>
              <a:gd name="connsiteX1" fmla="*/ 685556 w 7285336"/>
              <a:gd name="connsiteY1" fmla="*/ 643467 h 959105"/>
              <a:gd name="connsiteX2" fmla="*/ 1881655 w 7285336"/>
              <a:gd name="connsiteY2" fmla="*/ 907223 h 959105"/>
              <a:gd name="connsiteX3" fmla="*/ 3905834 w 7285336"/>
              <a:gd name="connsiteY3" fmla="*/ 939799 h 959105"/>
              <a:gd name="connsiteX4" fmla="*/ 6099538 w 7285336"/>
              <a:gd name="connsiteY4" fmla="*/ 757766 h 959105"/>
              <a:gd name="connsiteX5" fmla="*/ 6709486 w 7285336"/>
              <a:gd name="connsiteY5" fmla="*/ 499533 h 959105"/>
              <a:gd name="connsiteX6" fmla="*/ 7285336 w 7285336"/>
              <a:gd name="connsiteY6" fmla="*/ 0 h 959105"/>
              <a:gd name="connsiteX0" fmla="*/ 0 w 7285336"/>
              <a:gd name="connsiteY0" fmla="*/ 186266 h 959105"/>
              <a:gd name="connsiteX1" fmla="*/ 354527 w 7285336"/>
              <a:gd name="connsiteY1" fmla="*/ 479656 h 959105"/>
              <a:gd name="connsiteX2" fmla="*/ 685556 w 7285336"/>
              <a:gd name="connsiteY2" fmla="*/ 643467 h 959105"/>
              <a:gd name="connsiteX3" fmla="*/ 1881655 w 7285336"/>
              <a:gd name="connsiteY3" fmla="*/ 907223 h 959105"/>
              <a:gd name="connsiteX4" fmla="*/ 3905834 w 7285336"/>
              <a:gd name="connsiteY4" fmla="*/ 939799 h 959105"/>
              <a:gd name="connsiteX5" fmla="*/ 6099538 w 7285336"/>
              <a:gd name="connsiteY5" fmla="*/ 757766 h 959105"/>
              <a:gd name="connsiteX6" fmla="*/ 6709486 w 7285336"/>
              <a:gd name="connsiteY6" fmla="*/ 499533 h 959105"/>
              <a:gd name="connsiteX7" fmla="*/ 7285336 w 7285336"/>
              <a:gd name="connsiteY7" fmla="*/ 0 h 959105"/>
              <a:gd name="connsiteX0" fmla="*/ 0 w 7285336"/>
              <a:gd name="connsiteY0" fmla="*/ 186266 h 959105"/>
              <a:gd name="connsiteX1" fmla="*/ 685556 w 7285336"/>
              <a:gd name="connsiteY1" fmla="*/ 643467 h 959105"/>
              <a:gd name="connsiteX2" fmla="*/ 1881655 w 7285336"/>
              <a:gd name="connsiteY2" fmla="*/ 907223 h 959105"/>
              <a:gd name="connsiteX3" fmla="*/ 3905834 w 7285336"/>
              <a:gd name="connsiteY3" fmla="*/ 939799 h 959105"/>
              <a:gd name="connsiteX4" fmla="*/ 6099538 w 7285336"/>
              <a:gd name="connsiteY4" fmla="*/ 757766 h 959105"/>
              <a:gd name="connsiteX5" fmla="*/ 6709486 w 7285336"/>
              <a:gd name="connsiteY5" fmla="*/ 499533 h 959105"/>
              <a:gd name="connsiteX6" fmla="*/ 7285336 w 7285336"/>
              <a:gd name="connsiteY6" fmla="*/ 0 h 959105"/>
              <a:gd name="connsiteX0" fmla="*/ 0 w 7285336"/>
              <a:gd name="connsiteY0" fmla="*/ 186266 h 940585"/>
              <a:gd name="connsiteX1" fmla="*/ 685556 w 7285336"/>
              <a:gd name="connsiteY1" fmla="*/ 643467 h 940585"/>
              <a:gd name="connsiteX2" fmla="*/ 1974908 w 7285336"/>
              <a:gd name="connsiteY2" fmla="*/ 805623 h 940585"/>
              <a:gd name="connsiteX3" fmla="*/ 3905834 w 7285336"/>
              <a:gd name="connsiteY3" fmla="*/ 939799 h 940585"/>
              <a:gd name="connsiteX4" fmla="*/ 6099538 w 7285336"/>
              <a:gd name="connsiteY4" fmla="*/ 757766 h 940585"/>
              <a:gd name="connsiteX5" fmla="*/ 6709486 w 7285336"/>
              <a:gd name="connsiteY5" fmla="*/ 499533 h 940585"/>
              <a:gd name="connsiteX6" fmla="*/ 7285336 w 7285336"/>
              <a:gd name="connsiteY6" fmla="*/ 0 h 940585"/>
              <a:gd name="connsiteX0" fmla="*/ 0 w 7285336"/>
              <a:gd name="connsiteY0" fmla="*/ 186266 h 940585"/>
              <a:gd name="connsiteX1" fmla="*/ 792127 w 7285336"/>
              <a:gd name="connsiteY1" fmla="*/ 554567 h 940585"/>
              <a:gd name="connsiteX2" fmla="*/ 1974908 w 7285336"/>
              <a:gd name="connsiteY2" fmla="*/ 805623 h 940585"/>
              <a:gd name="connsiteX3" fmla="*/ 3905834 w 7285336"/>
              <a:gd name="connsiteY3" fmla="*/ 939799 h 940585"/>
              <a:gd name="connsiteX4" fmla="*/ 6099538 w 7285336"/>
              <a:gd name="connsiteY4" fmla="*/ 757766 h 940585"/>
              <a:gd name="connsiteX5" fmla="*/ 6709486 w 7285336"/>
              <a:gd name="connsiteY5" fmla="*/ 499533 h 940585"/>
              <a:gd name="connsiteX6" fmla="*/ 7285336 w 7285336"/>
              <a:gd name="connsiteY6" fmla="*/ 0 h 940585"/>
              <a:gd name="connsiteX0" fmla="*/ 0 w 7285336"/>
              <a:gd name="connsiteY0" fmla="*/ 186266 h 853343"/>
              <a:gd name="connsiteX1" fmla="*/ 792127 w 7285336"/>
              <a:gd name="connsiteY1" fmla="*/ 554567 h 853343"/>
              <a:gd name="connsiteX2" fmla="*/ 1974908 w 7285336"/>
              <a:gd name="connsiteY2" fmla="*/ 805623 h 853343"/>
              <a:gd name="connsiteX3" fmla="*/ 3839225 w 7285336"/>
              <a:gd name="connsiteY3" fmla="*/ 825499 h 853343"/>
              <a:gd name="connsiteX4" fmla="*/ 6099538 w 7285336"/>
              <a:gd name="connsiteY4" fmla="*/ 757766 h 853343"/>
              <a:gd name="connsiteX5" fmla="*/ 6709486 w 7285336"/>
              <a:gd name="connsiteY5" fmla="*/ 499533 h 853343"/>
              <a:gd name="connsiteX6" fmla="*/ 7285336 w 7285336"/>
              <a:gd name="connsiteY6" fmla="*/ 0 h 853343"/>
              <a:gd name="connsiteX0" fmla="*/ 0 w 7285336"/>
              <a:gd name="connsiteY0" fmla="*/ 186266 h 854624"/>
              <a:gd name="connsiteX1" fmla="*/ 792127 w 7285336"/>
              <a:gd name="connsiteY1" fmla="*/ 554567 h 854624"/>
              <a:gd name="connsiteX2" fmla="*/ 1974908 w 7285336"/>
              <a:gd name="connsiteY2" fmla="*/ 805623 h 854624"/>
              <a:gd name="connsiteX3" fmla="*/ 3839225 w 7285336"/>
              <a:gd name="connsiteY3" fmla="*/ 825499 h 854624"/>
              <a:gd name="connsiteX4" fmla="*/ 6032931 w 7285336"/>
              <a:gd name="connsiteY4" fmla="*/ 732366 h 854624"/>
              <a:gd name="connsiteX5" fmla="*/ 6709486 w 7285336"/>
              <a:gd name="connsiteY5" fmla="*/ 499533 h 854624"/>
              <a:gd name="connsiteX6" fmla="*/ 7285336 w 7285336"/>
              <a:gd name="connsiteY6" fmla="*/ 0 h 854624"/>
              <a:gd name="connsiteX0" fmla="*/ 0 w 7285336"/>
              <a:gd name="connsiteY0" fmla="*/ 186266 h 854624"/>
              <a:gd name="connsiteX1" fmla="*/ 792127 w 7285336"/>
              <a:gd name="connsiteY1" fmla="*/ 554567 h 854624"/>
              <a:gd name="connsiteX2" fmla="*/ 1974908 w 7285336"/>
              <a:gd name="connsiteY2" fmla="*/ 805623 h 854624"/>
              <a:gd name="connsiteX3" fmla="*/ 3839225 w 7285336"/>
              <a:gd name="connsiteY3" fmla="*/ 825499 h 854624"/>
              <a:gd name="connsiteX4" fmla="*/ 6032931 w 7285336"/>
              <a:gd name="connsiteY4" fmla="*/ 732366 h 854624"/>
              <a:gd name="connsiteX5" fmla="*/ 6869348 w 7285336"/>
              <a:gd name="connsiteY5" fmla="*/ 427567 h 854624"/>
              <a:gd name="connsiteX6" fmla="*/ 7285336 w 7285336"/>
              <a:gd name="connsiteY6" fmla="*/ 0 h 854624"/>
              <a:gd name="connsiteX0" fmla="*/ 0 w 7285336"/>
              <a:gd name="connsiteY0" fmla="*/ 186266 h 858702"/>
              <a:gd name="connsiteX1" fmla="*/ 792127 w 7285336"/>
              <a:gd name="connsiteY1" fmla="*/ 554567 h 858702"/>
              <a:gd name="connsiteX2" fmla="*/ 1974908 w 7285336"/>
              <a:gd name="connsiteY2" fmla="*/ 805623 h 858702"/>
              <a:gd name="connsiteX3" fmla="*/ 3839225 w 7285336"/>
              <a:gd name="connsiteY3" fmla="*/ 825499 h 858702"/>
              <a:gd name="connsiteX4" fmla="*/ 5992966 w 7285336"/>
              <a:gd name="connsiteY4" fmla="*/ 656166 h 858702"/>
              <a:gd name="connsiteX5" fmla="*/ 6869348 w 7285336"/>
              <a:gd name="connsiteY5" fmla="*/ 427567 h 858702"/>
              <a:gd name="connsiteX6" fmla="*/ 7285336 w 7285336"/>
              <a:gd name="connsiteY6" fmla="*/ 0 h 858702"/>
              <a:gd name="connsiteX0" fmla="*/ 0 w 7285336"/>
              <a:gd name="connsiteY0" fmla="*/ 186266 h 831993"/>
              <a:gd name="connsiteX1" fmla="*/ 792127 w 7285336"/>
              <a:gd name="connsiteY1" fmla="*/ 554567 h 831993"/>
              <a:gd name="connsiteX2" fmla="*/ 1974908 w 7285336"/>
              <a:gd name="connsiteY2" fmla="*/ 746356 h 831993"/>
              <a:gd name="connsiteX3" fmla="*/ 3839225 w 7285336"/>
              <a:gd name="connsiteY3" fmla="*/ 825499 h 831993"/>
              <a:gd name="connsiteX4" fmla="*/ 5992966 w 7285336"/>
              <a:gd name="connsiteY4" fmla="*/ 656166 h 831993"/>
              <a:gd name="connsiteX5" fmla="*/ 6869348 w 7285336"/>
              <a:gd name="connsiteY5" fmla="*/ 427567 h 831993"/>
              <a:gd name="connsiteX6" fmla="*/ 7285336 w 7285336"/>
              <a:gd name="connsiteY6" fmla="*/ 0 h 831993"/>
              <a:gd name="connsiteX0" fmla="*/ 0 w 7285336"/>
              <a:gd name="connsiteY0" fmla="*/ 186266 h 831993"/>
              <a:gd name="connsiteX1" fmla="*/ 765483 w 7285336"/>
              <a:gd name="connsiteY1" fmla="*/ 499534 h 831993"/>
              <a:gd name="connsiteX2" fmla="*/ 1974908 w 7285336"/>
              <a:gd name="connsiteY2" fmla="*/ 746356 h 831993"/>
              <a:gd name="connsiteX3" fmla="*/ 3839225 w 7285336"/>
              <a:gd name="connsiteY3" fmla="*/ 825499 h 831993"/>
              <a:gd name="connsiteX4" fmla="*/ 5992966 w 7285336"/>
              <a:gd name="connsiteY4" fmla="*/ 656166 h 831993"/>
              <a:gd name="connsiteX5" fmla="*/ 6869348 w 7285336"/>
              <a:gd name="connsiteY5" fmla="*/ 427567 h 831993"/>
              <a:gd name="connsiteX6" fmla="*/ 7285336 w 7285336"/>
              <a:gd name="connsiteY6" fmla="*/ 0 h 831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85336" h="831993">
                <a:moveTo>
                  <a:pt x="0" y="186266"/>
                </a:moveTo>
                <a:cubicBezTo>
                  <a:pt x="142824" y="281516"/>
                  <a:pt x="436332" y="406186"/>
                  <a:pt x="765483" y="499534"/>
                </a:cubicBezTo>
                <a:cubicBezTo>
                  <a:pt x="1094634" y="592882"/>
                  <a:pt x="1420066" y="691323"/>
                  <a:pt x="1974908" y="746356"/>
                </a:cubicBezTo>
                <a:cubicBezTo>
                  <a:pt x="2394875" y="835255"/>
                  <a:pt x="3169549" y="840531"/>
                  <a:pt x="3839225" y="825499"/>
                </a:cubicBezTo>
                <a:cubicBezTo>
                  <a:pt x="4508901" y="810467"/>
                  <a:pt x="5487946" y="722488"/>
                  <a:pt x="5992966" y="656166"/>
                </a:cubicBezTo>
                <a:cubicBezTo>
                  <a:pt x="6497986" y="589844"/>
                  <a:pt x="6671715" y="553861"/>
                  <a:pt x="6869348" y="427567"/>
                </a:cubicBezTo>
                <a:cubicBezTo>
                  <a:pt x="7066981" y="301273"/>
                  <a:pt x="7220169" y="215900"/>
                  <a:pt x="7285336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C6333D1-808D-424E-9BB3-6014F981D916}"/>
              </a:ext>
            </a:extLst>
          </p:cNvPr>
          <p:cNvSpPr txBox="1"/>
          <p:nvPr/>
        </p:nvSpPr>
        <p:spPr>
          <a:xfrm>
            <a:off x="3641859" y="3936199"/>
            <a:ext cx="931688" cy="3077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≈ 65 m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27E1385-64A1-4134-BD35-3FE98104F1BA}"/>
              </a:ext>
            </a:extLst>
          </p:cNvPr>
          <p:cNvSpPr txBox="1"/>
          <p:nvPr/>
        </p:nvSpPr>
        <p:spPr>
          <a:xfrm>
            <a:off x="3851852" y="3429000"/>
            <a:ext cx="721695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3 racks </a:t>
            </a:r>
            <a:endParaRPr lang="en-GB" sz="12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061EB99-B046-4656-9E47-72D196A2BDA2}"/>
              </a:ext>
            </a:extLst>
          </p:cNvPr>
          <p:cNvSpPr txBox="1"/>
          <p:nvPr/>
        </p:nvSpPr>
        <p:spPr>
          <a:xfrm>
            <a:off x="7939524" y="3513329"/>
            <a:ext cx="721695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3 racks </a:t>
            </a:r>
            <a:endParaRPr lang="en-GB" sz="12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DBA2273-7C06-46E2-90AF-CE60ECC7E5DF}"/>
              </a:ext>
            </a:extLst>
          </p:cNvPr>
          <p:cNvSpPr txBox="1"/>
          <p:nvPr/>
        </p:nvSpPr>
        <p:spPr>
          <a:xfrm>
            <a:off x="8300371" y="3981781"/>
            <a:ext cx="931688" cy="3077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≈ 45 m</a:t>
            </a: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D94E4BCF-DE4F-4185-9AA5-21F079A02AC7}"/>
              </a:ext>
            </a:extLst>
          </p:cNvPr>
          <p:cNvSpPr txBox="1">
            <a:spLocks/>
          </p:cNvSpPr>
          <p:nvPr/>
        </p:nvSpPr>
        <p:spPr>
          <a:xfrm>
            <a:off x="3715502" y="4468675"/>
            <a:ext cx="8122708" cy="1647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u="sng" dirty="0"/>
              <a:t>Point 1 :</a:t>
            </a:r>
            <a:endParaRPr lang="fr-FR" sz="1800" dirty="0"/>
          </a:p>
          <a:p>
            <a:r>
              <a:rPr lang="fr-FR" sz="1800" dirty="0"/>
              <a:t>UR15_1102_INTEGRATION : ST1120748_01 </a:t>
            </a:r>
            <a:r>
              <a:rPr lang="fr-FR" sz="1800" b="1" u="sng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</a:rPr>
              <a:t>a.06</a:t>
            </a:r>
            <a:r>
              <a:rPr lang="fr-FR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fr-F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25</a:t>
            </a:r>
            <a:r>
              <a:rPr lang="fr-FR" sz="1800" dirty="0"/>
              <a:t>/05/2022(</a:t>
            </a:r>
            <a:r>
              <a:rPr lang="fr-FR" sz="1800" dirty="0">
                <a:solidFill>
                  <a:srgbClr val="FF0000"/>
                </a:solidFill>
              </a:rPr>
              <a:t>in </a:t>
            </a:r>
            <a:r>
              <a:rPr lang="fr-FR" sz="1800" dirty="0" err="1">
                <a:solidFill>
                  <a:srgbClr val="FF0000"/>
                </a:solidFill>
              </a:rPr>
              <a:t>work</a:t>
            </a:r>
            <a:r>
              <a:rPr lang="fr-FR" sz="1800" dirty="0"/>
              <a:t>)</a:t>
            </a:r>
            <a:endParaRPr lang="fr-FR" sz="1800" u="sng" dirty="0"/>
          </a:p>
          <a:p>
            <a:pPr marL="0" indent="0">
              <a:buFont typeface="Wingdings" charset="2"/>
              <a:buNone/>
            </a:pPr>
            <a:r>
              <a:rPr lang="fr-FR" sz="1800" u="sng" dirty="0"/>
              <a:t>Point 5 :</a:t>
            </a:r>
          </a:p>
          <a:p>
            <a:r>
              <a:rPr lang="fr-FR" sz="1800" dirty="0"/>
              <a:t>UR55_1503_INTEGRATION : ST1120275_01 </a:t>
            </a:r>
            <a:r>
              <a:rPr lang="fr-FR" sz="1800" b="1" u="sng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</a:rPr>
              <a:t>a.03</a:t>
            </a:r>
            <a:r>
              <a:rPr lang="fr-FR" sz="1800" b="1" dirty="0">
                <a:solidFill>
                  <a:srgbClr val="21EF3A"/>
                </a:solidFill>
              </a:rPr>
              <a:t>    </a:t>
            </a:r>
            <a:r>
              <a:rPr lang="fr-F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25</a:t>
            </a:r>
            <a:r>
              <a:rPr lang="fr-FR" sz="1800" dirty="0"/>
              <a:t>/05/2022(</a:t>
            </a:r>
            <a:r>
              <a:rPr lang="fr-FR" sz="1800" dirty="0">
                <a:solidFill>
                  <a:srgbClr val="FF0000"/>
                </a:solidFill>
              </a:rPr>
              <a:t>in </a:t>
            </a:r>
            <a:r>
              <a:rPr lang="fr-FR" sz="1800" dirty="0" err="1">
                <a:solidFill>
                  <a:srgbClr val="FF0000"/>
                </a:solidFill>
              </a:rPr>
              <a:t>work</a:t>
            </a:r>
            <a:r>
              <a:rPr lang="fr-FR" sz="1800" dirty="0"/>
              <a:t>)</a:t>
            </a:r>
            <a:endParaRPr lang="fr-FR" sz="1800" u="sng" dirty="0"/>
          </a:p>
          <a:p>
            <a:endParaRPr lang="fr-FR" sz="1800" dirty="0"/>
          </a:p>
          <a:p>
            <a:pPr marL="0" indent="0">
              <a:buFont typeface="Wingdings" charset="2"/>
              <a:buNone/>
            </a:pPr>
            <a:endParaRPr lang="en-GB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AC1AD11-924F-4FF9-9F42-11E641BB4BE7}"/>
              </a:ext>
            </a:extLst>
          </p:cNvPr>
          <p:cNvSpPr txBox="1"/>
          <p:nvPr/>
        </p:nvSpPr>
        <p:spPr>
          <a:xfrm>
            <a:off x="338115" y="4538419"/>
            <a:ext cx="257600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UR15/55: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1 rack PIC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Position 3 rack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C021FF0-04FB-45D4-A950-E49F01E16FDE}"/>
              </a:ext>
            </a:extLst>
          </p:cNvPr>
          <p:cNvSpPr txBox="1"/>
          <p:nvPr/>
        </p:nvSpPr>
        <p:spPr>
          <a:xfrm>
            <a:off x="338115" y="4199085"/>
            <a:ext cx="1197969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NEWS :</a:t>
            </a:r>
            <a:endParaRPr lang="en-GB" dirty="0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7B28BAC9-4734-4DB0-9830-CEC62BD013DE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5622202" y="3032911"/>
            <a:ext cx="623400" cy="7046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4D45ED86-6EDB-45F7-A18D-3BE3D12E1C28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6245602" y="3032911"/>
            <a:ext cx="465844" cy="7046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648FCCE3-B72D-4ABE-BB9E-517463A0EC37}"/>
              </a:ext>
            </a:extLst>
          </p:cNvPr>
          <p:cNvSpPr txBox="1"/>
          <p:nvPr/>
        </p:nvSpPr>
        <p:spPr>
          <a:xfrm>
            <a:off x="5779758" y="3737576"/>
            <a:ext cx="931688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+ 1 rack PIC </a:t>
            </a:r>
            <a:endParaRPr lang="en-GB" sz="1200" dirty="0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8A3A5DC-439F-405C-8C44-E89BA2D250FF}"/>
              </a:ext>
            </a:extLst>
          </p:cNvPr>
          <p:cNvCxnSpPr>
            <a:stCxn id="2" idx="3"/>
            <a:endCxn id="17" idx="1"/>
          </p:cNvCxnSpPr>
          <p:nvPr/>
        </p:nvCxnSpPr>
        <p:spPr>
          <a:xfrm>
            <a:off x="2914117" y="5000084"/>
            <a:ext cx="801385" cy="2924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043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jun_news_01">
            <a:extLst>
              <a:ext uri="{FF2B5EF4-FFF2-40B4-BE49-F238E27FC236}">
                <a16:creationId xmlns:a16="http://schemas.microsoft.com/office/drawing/2014/main" id="{04F2C7AC-3C3B-43FC-9E6B-9C8E02B59B04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01" b="23193"/>
          <a:stretch/>
        </p:blipFill>
        <p:spPr>
          <a:xfrm>
            <a:off x="0" y="1253067"/>
            <a:ext cx="12192000" cy="38568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24212E5-1C7D-4EE5-B584-D11B8C451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4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63F27D-47CA-405F-8FDD-F3F54969DCE3}"/>
              </a:ext>
            </a:extLst>
          </p:cNvPr>
          <p:cNvSpPr txBox="1"/>
          <p:nvPr/>
        </p:nvSpPr>
        <p:spPr>
          <a:xfrm>
            <a:off x="5651530" y="340783"/>
            <a:ext cx="888940" cy="438582"/>
          </a:xfrm>
          <a:prstGeom prst="rect">
            <a:avLst/>
          </a:prstGeom>
          <a:solidFill>
            <a:schemeClr val="bg1"/>
          </a:solidFill>
          <a:ln w="19050">
            <a:solidFill>
              <a:srgbClr val="A78D6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 </a:t>
            </a:r>
            <a:r>
              <a:rPr lang="fr-FR" sz="1050" dirty="0"/>
              <a:t>3</a:t>
            </a:r>
            <a:r>
              <a:rPr lang="fr-FR" sz="1200" dirty="0"/>
              <a:t> </a:t>
            </a:r>
            <a:r>
              <a:rPr lang="fr-FR" sz="1050" dirty="0"/>
              <a:t>racks </a:t>
            </a:r>
            <a:r>
              <a:rPr lang="fr-FR" sz="1050" dirty="0" err="1"/>
              <a:t>cryo</a:t>
            </a:r>
            <a:endParaRPr lang="en-GB" sz="1200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4EE9F24-72ED-45B3-97C8-1344C68DE6D8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6096000" y="779365"/>
            <a:ext cx="2738967" cy="2205135"/>
          </a:xfrm>
          <a:prstGeom prst="straightConnector1">
            <a:avLst/>
          </a:prstGeom>
          <a:ln>
            <a:solidFill>
              <a:srgbClr val="A78D63"/>
            </a:solidFill>
            <a:prstDash val="dash"/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433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jun_news_02">
            <a:extLst>
              <a:ext uri="{FF2B5EF4-FFF2-40B4-BE49-F238E27FC236}">
                <a16:creationId xmlns:a16="http://schemas.microsoft.com/office/drawing/2014/main" id="{B5705CFE-1498-42A1-BFB2-7A36CD5C407E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5" b="21853"/>
          <a:stretch/>
        </p:blipFill>
        <p:spPr>
          <a:xfrm>
            <a:off x="0" y="1219201"/>
            <a:ext cx="12192000" cy="3949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05BF8C-4AA3-488F-95AA-244CD208F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5</a:t>
            </a:fld>
            <a:endParaRPr lang="fr-FR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CA7FA18-1D00-44C2-BA04-CC237FBD5FA6}"/>
              </a:ext>
            </a:extLst>
          </p:cNvPr>
          <p:cNvCxnSpPr/>
          <p:nvPr/>
        </p:nvCxnSpPr>
        <p:spPr>
          <a:xfrm flipV="1">
            <a:off x="944034" y="3953934"/>
            <a:ext cx="0" cy="10541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7836B8DE-3C79-4F33-B70E-6E46E9D2BDB9}"/>
              </a:ext>
            </a:extLst>
          </p:cNvPr>
          <p:cNvSpPr txBox="1"/>
          <p:nvPr/>
        </p:nvSpPr>
        <p:spPr>
          <a:xfrm>
            <a:off x="10972046" y="1034534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ULx7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7460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jun_news_03">
            <a:extLst>
              <a:ext uri="{FF2B5EF4-FFF2-40B4-BE49-F238E27FC236}">
                <a16:creationId xmlns:a16="http://schemas.microsoft.com/office/drawing/2014/main" id="{DD78D430-E8E7-4C95-B5CB-C938B8871956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63" b="24473"/>
          <a:stretch/>
        </p:blipFill>
        <p:spPr>
          <a:xfrm>
            <a:off x="0" y="1249136"/>
            <a:ext cx="12192000" cy="3653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F0A516B-FBAD-427B-BB4E-9247E3EA6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6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1A01FC8-28A8-41C9-8805-7EF32D50FF6B}"/>
              </a:ext>
            </a:extLst>
          </p:cNvPr>
          <p:cNvSpPr txBox="1"/>
          <p:nvPr/>
        </p:nvSpPr>
        <p:spPr>
          <a:xfrm>
            <a:off x="5322605" y="384561"/>
            <a:ext cx="1546789" cy="369332"/>
          </a:xfrm>
          <a:prstGeom prst="rect">
            <a:avLst/>
          </a:prstGeom>
          <a:noFill/>
          <a:ln w="28575">
            <a:solidFill>
              <a:srgbClr val="0000C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+ 1 rack PIC</a:t>
            </a:r>
            <a:endParaRPr lang="fr-FR" dirty="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082E6D86-869E-4995-8D79-A1D7A48572C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096000" y="753893"/>
            <a:ext cx="1099559" cy="2741337"/>
          </a:xfrm>
          <a:prstGeom prst="straightConnector1">
            <a:avLst/>
          </a:prstGeom>
          <a:ln>
            <a:solidFill>
              <a:srgbClr val="0000CA"/>
            </a:solidFill>
            <a:prstDash val="dash"/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37682D09-EFE1-4E37-B6F3-DE09AC29A027}"/>
              </a:ext>
            </a:extLst>
          </p:cNvPr>
          <p:cNvSpPr txBox="1"/>
          <p:nvPr/>
        </p:nvSpPr>
        <p:spPr>
          <a:xfrm>
            <a:off x="7000566" y="370440"/>
            <a:ext cx="193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NEW LAYOUT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AC5B8A7-2C54-4562-BD2F-6DC2FED117D0}"/>
              </a:ext>
            </a:extLst>
          </p:cNvPr>
          <p:cNvSpPr txBox="1"/>
          <p:nvPr/>
        </p:nvSpPr>
        <p:spPr>
          <a:xfrm>
            <a:off x="9789480" y="739772"/>
            <a:ext cx="66931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US</a:t>
            </a:r>
            <a:endParaRPr lang="fr-FR" dirty="0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32D8632E-3E8C-4BF0-8B5E-C24003771D7F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10458797" y="924438"/>
            <a:ext cx="101194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5C3EA5F-2D71-4D89-A715-16BFA2B3D71A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7297133" y="739772"/>
            <a:ext cx="669317" cy="13176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10031A6-9860-437B-98FD-CFD1D12AEC4E}"/>
              </a:ext>
            </a:extLst>
          </p:cNvPr>
          <p:cNvCxnSpPr/>
          <p:nvPr/>
        </p:nvCxnSpPr>
        <p:spPr>
          <a:xfrm flipV="1">
            <a:off x="11721216" y="3894794"/>
            <a:ext cx="0" cy="10541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06865A1D-8921-4895-86A8-4A59230ED72D}"/>
              </a:ext>
            </a:extLst>
          </p:cNvPr>
          <p:cNvSpPr txBox="1"/>
          <p:nvPr/>
        </p:nvSpPr>
        <p:spPr>
          <a:xfrm>
            <a:off x="9657312" y="211358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ULx7</a:t>
            </a:r>
            <a:endParaRPr lang="fr-FR" dirty="0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D17993C4-5B63-4814-997D-3D4A901019D3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10458797" y="396024"/>
            <a:ext cx="5640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837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F0A516B-FBAD-427B-BB4E-9247E3EA6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7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60BF3B-F408-4858-9F37-A0FC8A45F6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6" b="16862"/>
          <a:stretch/>
        </p:blipFill>
        <p:spPr>
          <a:xfrm>
            <a:off x="101647" y="1387735"/>
            <a:ext cx="11644460" cy="462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C7B3020-2DBF-4976-9AD6-FDC6C5F1F72A}"/>
              </a:ext>
            </a:extLst>
          </p:cNvPr>
          <p:cNvSpPr txBox="1"/>
          <p:nvPr/>
        </p:nvSpPr>
        <p:spPr>
          <a:xfrm>
            <a:off x="962365" y="866067"/>
            <a:ext cx="66931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US</a:t>
            </a:r>
            <a:endParaRPr lang="fr-FR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6C9C6BE5-90CB-4C9F-88E3-4797ABB2AFAB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101647" y="1050733"/>
            <a:ext cx="860718" cy="52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FEBE1EF-5CED-4957-A6F1-F6BDACDFE85B}"/>
              </a:ext>
            </a:extLst>
          </p:cNvPr>
          <p:cNvSpPr txBox="1"/>
          <p:nvPr/>
        </p:nvSpPr>
        <p:spPr>
          <a:xfrm>
            <a:off x="2634558" y="860242"/>
            <a:ext cx="3793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 picture </a:t>
            </a:r>
            <a:r>
              <a:rPr lang="fr-CH" dirty="0" err="1"/>
              <a:t>turnned</a:t>
            </a:r>
            <a:r>
              <a:rPr lang="fr-CH" dirty="0"/>
              <a:t> 180 ⁰ 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83165FA-7A76-45C3-91D7-1548703E5F2B}"/>
              </a:ext>
            </a:extLst>
          </p:cNvPr>
          <p:cNvSpPr txBox="1"/>
          <p:nvPr/>
        </p:nvSpPr>
        <p:spPr>
          <a:xfrm>
            <a:off x="6371167" y="860242"/>
            <a:ext cx="390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Extracted from installation drawing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50E3209-6701-48D1-8089-F04AB5BB35AF}"/>
              </a:ext>
            </a:extLst>
          </p:cNvPr>
          <p:cNvSpPr txBox="1"/>
          <p:nvPr/>
        </p:nvSpPr>
        <p:spPr>
          <a:xfrm>
            <a:off x="1657423" y="398577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ULx7</a:t>
            </a:r>
            <a:endParaRPr lang="fr-FR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B727832-EB3E-4F37-A740-390879F27B0C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968991" y="583243"/>
            <a:ext cx="68843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C7C78A7D-33F5-41ED-B916-391A2AA0DD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9" t="17460" r="35000" b="25878"/>
          <a:stretch/>
        </p:blipFill>
        <p:spPr>
          <a:xfrm>
            <a:off x="4173315" y="4877846"/>
            <a:ext cx="715888" cy="78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292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jun_news_04">
            <a:extLst>
              <a:ext uri="{FF2B5EF4-FFF2-40B4-BE49-F238E27FC236}">
                <a16:creationId xmlns:a16="http://schemas.microsoft.com/office/drawing/2014/main" id="{52784634-B87E-4B7E-8B28-497B821E20B4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26" b="25917"/>
          <a:stretch/>
        </p:blipFill>
        <p:spPr>
          <a:xfrm>
            <a:off x="0" y="1265768"/>
            <a:ext cx="12192000" cy="35213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1F0A3D-B7BC-4996-9ECF-F089C7C95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8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FCB9207-8DB0-49D2-9E0D-D5C7A1AFE902}"/>
              </a:ext>
            </a:extLst>
          </p:cNvPr>
          <p:cNvSpPr txBox="1"/>
          <p:nvPr/>
        </p:nvSpPr>
        <p:spPr>
          <a:xfrm>
            <a:off x="5644498" y="370440"/>
            <a:ext cx="1546789" cy="369332"/>
          </a:xfrm>
          <a:prstGeom prst="rect">
            <a:avLst/>
          </a:prstGeom>
          <a:noFill/>
          <a:ln w="28575">
            <a:solidFill>
              <a:srgbClr val="0000C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+ 1 rack PIC</a:t>
            </a:r>
            <a:endParaRPr lang="fr-FR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F5DF1475-63B1-46CA-9732-F09398FDDB3A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6417893" y="739772"/>
            <a:ext cx="2093718" cy="2772549"/>
          </a:xfrm>
          <a:prstGeom prst="straightConnector1">
            <a:avLst/>
          </a:prstGeom>
          <a:ln>
            <a:solidFill>
              <a:srgbClr val="0000CA"/>
            </a:solidFill>
            <a:prstDash val="dash"/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550A2DB6-039F-4BF7-90BD-B3142FF2741B}"/>
              </a:ext>
            </a:extLst>
          </p:cNvPr>
          <p:cNvSpPr txBox="1"/>
          <p:nvPr/>
        </p:nvSpPr>
        <p:spPr>
          <a:xfrm>
            <a:off x="7191287" y="370440"/>
            <a:ext cx="2657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NEW LAYOUT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2BE3E7C-B23E-4D0E-8000-6115115056F9}"/>
              </a:ext>
            </a:extLst>
          </p:cNvPr>
          <p:cNvSpPr txBox="1"/>
          <p:nvPr/>
        </p:nvSpPr>
        <p:spPr>
          <a:xfrm>
            <a:off x="9789480" y="739772"/>
            <a:ext cx="66931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US</a:t>
            </a:r>
            <a:endParaRPr lang="fr-FR" dirty="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2C31B4FD-30E9-4DCA-A1C9-A991BBDC7FB2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10458797" y="924438"/>
            <a:ext cx="101194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47E5A28-A9F7-4E2B-A00E-D085E6F23A3D}"/>
              </a:ext>
            </a:extLst>
          </p:cNvPr>
          <p:cNvSpPr txBox="1"/>
          <p:nvPr/>
        </p:nvSpPr>
        <p:spPr>
          <a:xfrm>
            <a:off x="1162624" y="739772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ULx3</a:t>
            </a:r>
            <a:endParaRPr lang="fr-FR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A4D05B6-9135-4418-94B2-D5FC5CEA6450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577001" y="924438"/>
            <a:ext cx="58562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993CF5A7-FBFC-4DB4-B0EC-AE502275D5E5}"/>
              </a:ext>
            </a:extLst>
          </p:cNvPr>
          <p:cNvSpPr txBox="1"/>
          <p:nvPr/>
        </p:nvSpPr>
        <p:spPr>
          <a:xfrm>
            <a:off x="9657312" y="211358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ULx7</a:t>
            </a:r>
            <a:endParaRPr lang="fr-FR" dirty="0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94429027-6C6F-40E7-A61F-F73E8F7D9181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10458797" y="396024"/>
            <a:ext cx="5640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CDCA0191-A543-4CB6-8559-70B44673D9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9" t="17460" r="35000" b="25878"/>
          <a:stretch/>
        </p:blipFill>
        <p:spPr>
          <a:xfrm rot="10800000">
            <a:off x="4861223" y="1371599"/>
            <a:ext cx="557602" cy="60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35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18CD6AD-6F6E-429D-AEB1-9F0492458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74EE-E608-4FA7-8759-F725CF15326C}" type="slidenum">
              <a:rPr lang="fr-FR" smtClean="0"/>
              <a:t>9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811D15E-C0D7-4D89-95F0-875590B30C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7"/>
          <a:stretch/>
        </p:blipFill>
        <p:spPr>
          <a:xfrm>
            <a:off x="0" y="1280160"/>
            <a:ext cx="12192000" cy="46254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392C80C-E87F-43A6-8326-0765360E4660}"/>
              </a:ext>
            </a:extLst>
          </p:cNvPr>
          <p:cNvSpPr txBox="1"/>
          <p:nvPr/>
        </p:nvSpPr>
        <p:spPr>
          <a:xfrm>
            <a:off x="1657423" y="860242"/>
            <a:ext cx="66931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US</a:t>
            </a:r>
            <a:endParaRPr lang="fr-FR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FA41059-D4E3-4B83-B8DA-9D1878BF7C27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796705" y="1044908"/>
            <a:ext cx="860718" cy="52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ADC15EDF-9D7B-42EB-8661-B847D9A9439E}"/>
              </a:ext>
            </a:extLst>
          </p:cNvPr>
          <p:cNvSpPr txBox="1"/>
          <p:nvPr/>
        </p:nvSpPr>
        <p:spPr>
          <a:xfrm>
            <a:off x="2689424" y="809656"/>
            <a:ext cx="3793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 picture </a:t>
            </a:r>
            <a:r>
              <a:rPr lang="fr-CH" dirty="0" err="1"/>
              <a:t>turnned</a:t>
            </a:r>
            <a:r>
              <a:rPr lang="fr-CH" dirty="0"/>
              <a:t> 180 ⁰ )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600E6A0-19F9-44A3-BB1C-E316A294BCBF}"/>
              </a:ext>
            </a:extLst>
          </p:cNvPr>
          <p:cNvSpPr txBox="1"/>
          <p:nvPr/>
        </p:nvSpPr>
        <p:spPr>
          <a:xfrm>
            <a:off x="6371167" y="860242"/>
            <a:ext cx="390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Extracted from installation drawing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92D0AFE-7300-43D9-8AB2-3418863B230B}"/>
              </a:ext>
            </a:extLst>
          </p:cNvPr>
          <p:cNvSpPr txBox="1"/>
          <p:nvPr/>
        </p:nvSpPr>
        <p:spPr>
          <a:xfrm>
            <a:off x="10280294" y="809656"/>
            <a:ext cx="8014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/>
              <a:t>ULx3</a:t>
            </a:r>
            <a:endParaRPr lang="fr-FR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6727FDC7-B71C-43AA-9620-57F7B9C06DB0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11081779" y="994322"/>
            <a:ext cx="65074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3E6A4350-9CFE-4008-B15F-72AAC10A2C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9" t="17460" r="35000" b="25878"/>
          <a:stretch/>
        </p:blipFill>
        <p:spPr>
          <a:xfrm>
            <a:off x="3638397" y="4638361"/>
            <a:ext cx="715888" cy="78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12633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601</TotalTime>
  <Words>306</Words>
  <Application>Microsoft Office PowerPoint</Application>
  <PresentationFormat>Grand écran</PresentationFormat>
  <Paragraphs>97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9" baseType="lpstr">
      <vt:lpstr>Arial</vt:lpstr>
      <vt:lpstr>Calibri</vt:lpstr>
      <vt:lpstr>Helvetica Neue</vt:lpstr>
      <vt:lpstr>Wingdings</vt:lpstr>
      <vt:lpstr>Themehl</vt:lpstr>
      <vt:lpstr>UR15/55 integration  FOLLOW UP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UR15 integration  FOLLOW UP</dc:title>
  <dc:creator>Stephane Maridor</dc:creator>
  <cp:lastModifiedBy>Stephane Maridor</cp:lastModifiedBy>
  <cp:revision>32</cp:revision>
  <dcterms:created xsi:type="dcterms:W3CDTF">2022-05-20T07:11:35Z</dcterms:created>
  <dcterms:modified xsi:type="dcterms:W3CDTF">2022-06-03T07:55:55Z</dcterms:modified>
</cp:coreProperties>
</file>