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B1D12-7765-4F01-8D7F-9637A48578A7}" type="datetimeFigureOut">
              <a:rPr lang="en-US" smtClean="0"/>
              <a:t>1/8/2011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CCFDD-8529-4332-B7BE-D68FCB34E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47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79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52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048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61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828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080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19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5125"/>
          </a:xfrm>
        </p:spPr>
        <p:txBody>
          <a:bodyPr/>
          <a:lstStyle/>
          <a:p>
            <a:r>
              <a:rPr lang="en-US" dirty="0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400800"/>
            <a:ext cx="5715000" cy="365125"/>
          </a:xfrm>
        </p:spPr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250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88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24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60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Kurt Redding          1/8/2011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05FB8-F3AF-400E-B812-E17CA0D6F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7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</a:t>
            </a:r>
            <a:endParaRPr lang="en-US" dirty="0"/>
          </a:p>
        </p:txBody>
      </p:sp>
      <p:pic>
        <p:nvPicPr>
          <p:cNvPr id="1027" name="Picture 3" descr="C:\Users\Kurtis\Documents\ATLAS_highenergy\graphs\electron\el_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99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Kurtis\Documents\ATLAS_highenergy\graphs\electron\el_truth_e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35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Kurtis\Documents\ATLAS_highenergy\graphs\electron\el_truth_p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88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endParaRPr lang="en-US" dirty="0"/>
          </a:p>
        </p:txBody>
      </p:sp>
      <p:pic>
        <p:nvPicPr>
          <p:cNvPr id="12290" name="Picture 2" descr="C:\Users\Kurtis\Documents\ATLAS_highenergy\graphs\muon\mu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24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Users\Kurtis\Documents\ATLAS_highenergy\graphs\muon\mu_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69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C:\Users\Kurtis\Documents\ATLAS_highenergy\graphs\muon\mu_e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02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C:\Users\Kurtis\Documents\ATLAS_highenergy\graphs\muon\mu_p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26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C:\Users\Kurtis\Documents\ATLAS_highenergy\graphs\muon\mu_ch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05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C:\Users\Kurtis\Documents\ATLAS_highenergy\graphs\muon\mu_truth_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48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C:\Users\Kurtis\Documents\ATLAS_highenergy\graphs\muon\mu_truth_e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06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C:\Users\Kurtis\Documents\ATLAS_highenergy\graphs\muon\mu_truth_p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01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Kurtis\Documents\ATLAS_highenergy\graphs\electron\el_e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02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</a:t>
            </a:r>
            <a:endParaRPr lang="en-US" dirty="0"/>
          </a:p>
        </p:txBody>
      </p:sp>
      <p:pic>
        <p:nvPicPr>
          <p:cNvPr id="20482" name="Picture 2" descr="C:\Users\Kurtis\Documents\ATLAS_highenergy\graphs\jet\jet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38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C:\Users\Kurtis\Documents\ATLAS_highenergy\graphs\jet\jet_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47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C:\Users\Kurtis\Documents\ATLAS_highenergy\graphs\jet\jet_e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85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C:\Users\Kurtis\Documents\ATLAS_highenergy\graphs\jet\jet_p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36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ET</a:t>
            </a:r>
            <a:endParaRPr lang="en-US" dirty="0"/>
          </a:p>
        </p:txBody>
      </p:sp>
      <p:pic>
        <p:nvPicPr>
          <p:cNvPr id="24578" name="Picture 2" descr="C:\Users\Kurtis\Documents\ATLAS_highenergy\graphs\missingET\met_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89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 descr="C:\Users\Kurtis\Documents\ATLAS_highenergy\graphs\missingET\met_p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12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Kurtis\Documents\ATLAS_highenergy\graphs\electron\el_p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1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Kurtis\Documents\ATLAS_highenergy\graphs\electron\el_ch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1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Kurtis\Documents\ATLAS_highenergy\graphs\electron\el_neuraln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92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Kurtis\Documents\ATLAS_highenergy\graphs\electron\el_adaboo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46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Kurtis\Documents\ATLAS_highenergy\graphs\electron\el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10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Kurtis\Documents\ATLAS_highenergy\graphs\electron\el_is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17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Kurtis\Documents\ATLAS_highenergy\graphs\electron\el_truth_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1/8/2011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user.FabienTarrade.mc09_7TeV.106047.PythiaZmumu_no_filter.merge.AOD.e468_s765_s767_r1302_r1306.15.6.9.8.DiLepton-04-06-2010_1.AANT._00022.root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87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180</Words>
  <Application>Microsoft Office PowerPoint</Application>
  <PresentationFormat>On-screen Show (4:3)</PresentationFormat>
  <Paragraphs>79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Electron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Jet</vt:lpstr>
      <vt:lpstr>PowerPoint Presentation</vt:lpstr>
      <vt:lpstr>PowerPoint Presentation</vt:lpstr>
      <vt:lpstr>PowerPoint Presentation</vt:lpstr>
      <vt:lpstr>Missing ET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</dc:title>
  <dc:creator>Kurtis</dc:creator>
  <cp:lastModifiedBy>Kurtis</cp:lastModifiedBy>
  <cp:revision>4</cp:revision>
  <dcterms:created xsi:type="dcterms:W3CDTF">2011-01-08T21:06:39Z</dcterms:created>
  <dcterms:modified xsi:type="dcterms:W3CDTF">2011-01-08T21:34:38Z</dcterms:modified>
</cp:coreProperties>
</file>